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4"/>
  </p:notesMasterIdLst>
  <p:sldIdLst>
    <p:sldId id="427" r:id="rId2"/>
    <p:sldId id="269" r:id="rId3"/>
    <p:sldId id="4267" r:id="rId4"/>
    <p:sldId id="4298" r:id="rId5"/>
    <p:sldId id="4300" r:id="rId6"/>
    <p:sldId id="4301" r:id="rId7"/>
    <p:sldId id="4302" r:id="rId8"/>
    <p:sldId id="4303" r:id="rId9"/>
    <p:sldId id="4304" r:id="rId10"/>
    <p:sldId id="4305" r:id="rId11"/>
    <p:sldId id="4306" r:id="rId12"/>
    <p:sldId id="4307" r:id="rId13"/>
    <p:sldId id="4308" r:id="rId14"/>
    <p:sldId id="4309" r:id="rId15"/>
    <p:sldId id="4310" r:id="rId16"/>
    <p:sldId id="4311" r:id="rId17"/>
    <p:sldId id="4312" r:id="rId18"/>
    <p:sldId id="4313" r:id="rId19"/>
    <p:sldId id="4314" r:id="rId20"/>
    <p:sldId id="4315" r:id="rId21"/>
    <p:sldId id="4316" r:id="rId22"/>
    <p:sldId id="4317" r:id="rId23"/>
    <p:sldId id="4318" r:id="rId24"/>
    <p:sldId id="4319" r:id="rId25"/>
    <p:sldId id="4320" r:id="rId26"/>
    <p:sldId id="4321" r:id="rId27"/>
    <p:sldId id="4322" r:id="rId28"/>
    <p:sldId id="4323" r:id="rId29"/>
    <p:sldId id="4324" r:id="rId30"/>
    <p:sldId id="4325" r:id="rId31"/>
    <p:sldId id="4326" r:id="rId32"/>
    <p:sldId id="4327" r:id="rId33"/>
    <p:sldId id="4328" r:id="rId34"/>
    <p:sldId id="4329" r:id="rId35"/>
    <p:sldId id="4330" r:id="rId36"/>
    <p:sldId id="4331" r:id="rId37"/>
    <p:sldId id="4332" r:id="rId38"/>
    <p:sldId id="4333" r:id="rId39"/>
    <p:sldId id="4334" r:id="rId40"/>
    <p:sldId id="4335" r:id="rId41"/>
    <p:sldId id="4336" r:id="rId42"/>
    <p:sldId id="4337" r:id="rId43"/>
    <p:sldId id="4338" r:id="rId44"/>
    <p:sldId id="4339" r:id="rId45"/>
    <p:sldId id="4340" r:id="rId46"/>
    <p:sldId id="4341" r:id="rId47"/>
    <p:sldId id="4342" r:id="rId48"/>
    <p:sldId id="2196" r:id="rId49"/>
    <p:sldId id="4343" r:id="rId50"/>
    <p:sldId id="4344" r:id="rId51"/>
    <p:sldId id="4345" r:id="rId52"/>
    <p:sldId id="4346" r:id="rId53"/>
    <p:sldId id="4347" r:id="rId54"/>
    <p:sldId id="4348" r:id="rId55"/>
    <p:sldId id="4349" r:id="rId56"/>
    <p:sldId id="4350" r:id="rId57"/>
    <p:sldId id="4351" r:id="rId58"/>
    <p:sldId id="4352" r:id="rId59"/>
    <p:sldId id="4353" r:id="rId60"/>
    <p:sldId id="4354" r:id="rId61"/>
    <p:sldId id="4355" r:id="rId62"/>
    <p:sldId id="4356" r:id="rId63"/>
    <p:sldId id="4357" r:id="rId64"/>
    <p:sldId id="4358" r:id="rId65"/>
    <p:sldId id="4359" r:id="rId66"/>
    <p:sldId id="4360" r:id="rId67"/>
    <p:sldId id="4361" r:id="rId68"/>
    <p:sldId id="4362" r:id="rId69"/>
    <p:sldId id="4363" r:id="rId70"/>
    <p:sldId id="4364" r:id="rId71"/>
    <p:sldId id="4365" r:id="rId72"/>
    <p:sldId id="4366" r:id="rId73"/>
    <p:sldId id="4367" r:id="rId74"/>
    <p:sldId id="4368" r:id="rId75"/>
    <p:sldId id="4369" r:id="rId76"/>
    <p:sldId id="4370" r:id="rId77"/>
    <p:sldId id="4371" r:id="rId78"/>
    <p:sldId id="4372" r:id="rId79"/>
    <p:sldId id="4373" r:id="rId80"/>
    <p:sldId id="4374" r:id="rId81"/>
    <p:sldId id="4375" r:id="rId82"/>
    <p:sldId id="4376" r:id="rId83"/>
    <p:sldId id="4377" r:id="rId84"/>
    <p:sldId id="4378" r:id="rId85"/>
    <p:sldId id="4379" r:id="rId86"/>
    <p:sldId id="4380" r:id="rId87"/>
    <p:sldId id="4381" r:id="rId88"/>
    <p:sldId id="4382" r:id="rId89"/>
    <p:sldId id="4383" r:id="rId90"/>
    <p:sldId id="4384" r:id="rId91"/>
    <p:sldId id="4385" r:id="rId92"/>
    <p:sldId id="4386" r:id="rId93"/>
    <p:sldId id="4387" r:id="rId94"/>
    <p:sldId id="4388" r:id="rId95"/>
    <p:sldId id="4389" r:id="rId96"/>
    <p:sldId id="4390" r:id="rId97"/>
    <p:sldId id="4391" r:id="rId98"/>
    <p:sldId id="4392" r:id="rId99"/>
    <p:sldId id="4393" r:id="rId100"/>
    <p:sldId id="4394" r:id="rId101"/>
    <p:sldId id="4395" r:id="rId102"/>
    <p:sldId id="4396" r:id="rId103"/>
    <p:sldId id="4397" r:id="rId104"/>
    <p:sldId id="4398" r:id="rId105"/>
    <p:sldId id="4399" r:id="rId106"/>
    <p:sldId id="4400" r:id="rId107"/>
    <p:sldId id="4401" r:id="rId108"/>
    <p:sldId id="4402" r:id="rId109"/>
    <p:sldId id="4403" r:id="rId110"/>
    <p:sldId id="4404" r:id="rId111"/>
    <p:sldId id="4405" r:id="rId112"/>
    <p:sldId id="4406" r:id="rId113"/>
    <p:sldId id="4407" r:id="rId114"/>
    <p:sldId id="4408" r:id="rId115"/>
    <p:sldId id="4409" r:id="rId116"/>
    <p:sldId id="4410" r:id="rId117"/>
    <p:sldId id="4411" r:id="rId118"/>
    <p:sldId id="4412" r:id="rId119"/>
    <p:sldId id="4413" r:id="rId120"/>
    <p:sldId id="4414" r:id="rId121"/>
    <p:sldId id="4415" r:id="rId122"/>
    <p:sldId id="4416" r:id="rId123"/>
    <p:sldId id="4417" r:id="rId124"/>
    <p:sldId id="4418" r:id="rId125"/>
    <p:sldId id="4419" r:id="rId126"/>
    <p:sldId id="4420" r:id="rId127"/>
    <p:sldId id="4421" r:id="rId128"/>
    <p:sldId id="4422" r:id="rId129"/>
    <p:sldId id="4423" r:id="rId130"/>
    <p:sldId id="4424" r:id="rId131"/>
    <p:sldId id="4425" r:id="rId132"/>
    <p:sldId id="4426" r:id="rId133"/>
    <p:sldId id="4427" r:id="rId134"/>
    <p:sldId id="4428" r:id="rId135"/>
    <p:sldId id="4477" r:id="rId136"/>
    <p:sldId id="4430" r:id="rId137"/>
    <p:sldId id="4431" r:id="rId138"/>
    <p:sldId id="4432" r:id="rId139"/>
    <p:sldId id="4433" r:id="rId140"/>
    <p:sldId id="4434" r:id="rId141"/>
    <p:sldId id="4435" r:id="rId142"/>
    <p:sldId id="4436" r:id="rId143"/>
    <p:sldId id="4437" r:id="rId144"/>
    <p:sldId id="4438" r:id="rId145"/>
    <p:sldId id="4439" r:id="rId146"/>
    <p:sldId id="4440" r:id="rId147"/>
    <p:sldId id="4441" r:id="rId148"/>
    <p:sldId id="4442" r:id="rId149"/>
    <p:sldId id="4443" r:id="rId150"/>
    <p:sldId id="4444" r:id="rId151"/>
    <p:sldId id="4445" r:id="rId152"/>
    <p:sldId id="4446" r:id="rId153"/>
    <p:sldId id="4447" r:id="rId154"/>
    <p:sldId id="4448" r:id="rId155"/>
    <p:sldId id="4449" r:id="rId156"/>
    <p:sldId id="4450" r:id="rId157"/>
    <p:sldId id="4451" r:id="rId158"/>
    <p:sldId id="4452" r:id="rId159"/>
    <p:sldId id="4453" r:id="rId160"/>
    <p:sldId id="4454" r:id="rId161"/>
    <p:sldId id="4455" r:id="rId162"/>
    <p:sldId id="4456" r:id="rId163"/>
    <p:sldId id="4457" r:id="rId164"/>
    <p:sldId id="4458" r:id="rId165"/>
    <p:sldId id="4459" r:id="rId166"/>
    <p:sldId id="4460" r:id="rId167"/>
    <p:sldId id="4461" r:id="rId168"/>
    <p:sldId id="4462" r:id="rId169"/>
    <p:sldId id="4463" r:id="rId170"/>
    <p:sldId id="4464" r:id="rId171"/>
    <p:sldId id="4465" r:id="rId172"/>
    <p:sldId id="4466" r:id="rId173"/>
    <p:sldId id="4467" r:id="rId174"/>
    <p:sldId id="4468" r:id="rId175"/>
    <p:sldId id="4469" r:id="rId176"/>
    <p:sldId id="4470" r:id="rId177"/>
    <p:sldId id="4471" r:id="rId178"/>
    <p:sldId id="4472" r:id="rId179"/>
    <p:sldId id="4473" r:id="rId180"/>
    <p:sldId id="4474" r:id="rId181"/>
    <p:sldId id="4475" r:id="rId182"/>
    <p:sldId id="4478" r:id="rId18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374" autoAdjust="0"/>
  </p:normalViewPr>
  <p:slideViewPr>
    <p:cSldViewPr snapToGrid="0">
      <p:cViewPr varScale="1">
        <p:scale>
          <a:sx n="114" d="100"/>
          <a:sy n="114" d="100"/>
        </p:scale>
        <p:origin x="4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notesMaster" Target="notesMasters/notesMaster1.xml"/><Relationship Id="rId189"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viewProps" Target="viewProps.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4BBDB-5FEF-47E3-2470-A7459FBA5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46DEA-82C6-4DB5-92C3-1C9F836807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8FBB9A-0C7F-DE84-0790-DFEACB800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05CD50-B80C-68A5-2677-3A7392971F40}"/>
              </a:ext>
            </a:extLst>
          </p:cNvPr>
          <p:cNvSpPr>
            <a:spLocks noGrp="1"/>
          </p:cNvSpPr>
          <p:nvPr>
            <p:ph type="sldNum" sz="quarter" idx="5"/>
          </p:nvPr>
        </p:nvSpPr>
        <p:spPr/>
        <p:txBody>
          <a:bodyPr/>
          <a:lstStyle/>
          <a:p>
            <a:fld id="{DB245632-D4FC-4E38-ADEE-4E3390753C23}" type="slidenum">
              <a:rPr lang="en-US" smtClean="0"/>
              <a:t>3</a:t>
            </a:fld>
            <a:endParaRPr lang="en-US" dirty="0"/>
          </a:p>
        </p:txBody>
      </p:sp>
    </p:spTree>
    <p:extLst>
      <p:ext uri="{BB962C8B-B14F-4D97-AF65-F5344CB8AC3E}">
        <p14:creationId xmlns:p14="http://schemas.microsoft.com/office/powerpoint/2010/main" val="19582122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0D8E9-8168-ADCB-A5C6-CD5A6153F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DDFE2-C318-6A8F-976F-99AEAC61B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3BCB61-EFB7-DF5F-2CE0-119512EC6D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C8EC54-0CF0-C1D7-8CC7-B6F81279CFF5}"/>
              </a:ext>
            </a:extLst>
          </p:cNvPr>
          <p:cNvSpPr>
            <a:spLocks noGrp="1"/>
          </p:cNvSpPr>
          <p:nvPr>
            <p:ph type="sldNum" sz="quarter" idx="5"/>
          </p:nvPr>
        </p:nvSpPr>
        <p:spPr/>
        <p:txBody>
          <a:bodyPr/>
          <a:lstStyle/>
          <a:p>
            <a:fld id="{DB245632-D4FC-4E38-ADEE-4E3390753C23}" type="slidenum">
              <a:rPr lang="en-US" smtClean="0"/>
              <a:t>12</a:t>
            </a:fld>
            <a:endParaRPr lang="en-US" dirty="0"/>
          </a:p>
        </p:txBody>
      </p:sp>
    </p:spTree>
    <p:extLst>
      <p:ext uri="{BB962C8B-B14F-4D97-AF65-F5344CB8AC3E}">
        <p14:creationId xmlns:p14="http://schemas.microsoft.com/office/powerpoint/2010/main" val="399751955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906E2-68F6-1240-4F22-C273AF09C3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79BF81-BB4F-215C-D9AF-EB81D3331E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87A953-4787-C454-1412-BCF4533F34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168274-69E7-12D6-01A5-20550AFCAF00}"/>
              </a:ext>
            </a:extLst>
          </p:cNvPr>
          <p:cNvSpPr>
            <a:spLocks noGrp="1"/>
          </p:cNvSpPr>
          <p:nvPr>
            <p:ph type="sldNum" sz="quarter" idx="5"/>
          </p:nvPr>
        </p:nvSpPr>
        <p:spPr/>
        <p:txBody>
          <a:bodyPr/>
          <a:lstStyle/>
          <a:p>
            <a:fld id="{DB245632-D4FC-4E38-ADEE-4E3390753C23}" type="slidenum">
              <a:rPr lang="en-US" smtClean="0"/>
              <a:t>103</a:t>
            </a:fld>
            <a:endParaRPr lang="en-US" dirty="0"/>
          </a:p>
        </p:txBody>
      </p:sp>
    </p:spTree>
    <p:extLst>
      <p:ext uri="{BB962C8B-B14F-4D97-AF65-F5344CB8AC3E}">
        <p14:creationId xmlns:p14="http://schemas.microsoft.com/office/powerpoint/2010/main" val="1583364683"/>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BC112-1CD1-5580-41CC-DB96097D09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5014D-5E19-7541-3DB2-59D27ECB63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59F299-DE39-0B45-71CA-633BBA30A3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A0CAE7-17C9-7FE7-7839-7EEBA298A43A}"/>
              </a:ext>
            </a:extLst>
          </p:cNvPr>
          <p:cNvSpPr>
            <a:spLocks noGrp="1"/>
          </p:cNvSpPr>
          <p:nvPr>
            <p:ph type="sldNum" sz="quarter" idx="5"/>
          </p:nvPr>
        </p:nvSpPr>
        <p:spPr/>
        <p:txBody>
          <a:bodyPr/>
          <a:lstStyle/>
          <a:p>
            <a:fld id="{DB245632-D4FC-4E38-ADEE-4E3390753C23}" type="slidenum">
              <a:rPr lang="en-US" smtClean="0"/>
              <a:t>104</a:t>
            </a:fld>
            <a:endParaRPr lang="en-US" dirty="0"/>
          </a:p>
        </p:txBody>
      </p:sp>
    </p:spTree>
    <p:extLst>
      <p:ext uri="{BB962C8B-B14F-4D97-AF65-F5344CB8AC3E}">
        <p14:creationId xmlns:p14="http://schemas.microsoft.com/office/powerpoint/2010/main" val="1624233038"/>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98A3D-457D-2A7E-BC54-87BC4C39BD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F3E460-9A44-198A-8A3E-D94CD675E3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3331E5-9B80-BBFA-43DD-63E0FE1C1F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220E01-907F-9A48-1A86-A40B817C37C1}"/>
              </a:ext>
            </a:extLst>
          </p:cNvPr>
          <p:cNvSpPr>
            <a:spLocks noGrp="1"/>
          </p:cNvSpPr>
          <p:nvPr>
            <p:ph type="sldNum" sz="quarter" idx="5"/>
          </p:nvPr>
        </p:nvSpPr>
        <p:spPr/>
        <p:txBody>
          <a:bodyPr/>
          <a:lstStyle/>
          <a:p>
            <a:fld id="{DB245632-D4FC-4E38-ADEE-4E3390753C23}" type="slidenum">
              <a:rPr lang="en-US" smtClean="0"/>
              <a:t>105</a:t>
            </a:fld>
            <a:endParaRPr lang="en-US" dirty="0"/>
          </a:p>
        </p:txBody>
      </p:sp>
    </p:spTree>
    <p:extLst>
      <p:ext uri="{BB962C8B-B14F-4D97-AF65-F5344CB8AC3E}">
        <p14:creationId xmlns:p14="http://schemas.microsoft.com/office/powerpoint/2010/main" val="34908377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7989-71E1-9978-BB95-50847C5A1E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A13428-03EB-6A4B-BBD7-EDE16AA4B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E3AF52-4CB9-85D6-BDFC-A603F45C33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C7E84F-BB73-05A4-447F-61921053DBAB}"/>
              </a:ext>
            </a:extLst>
          </p:cNvPr>
          <p:cNvSpPr>
            <a:spLocks noGrp="1"/>
          </p:cNvSpPr>
          <p:nvPr>
            <p:ph type="sldNum" sz="quarter" idx="5"/>
          </p:nvPr>
        </p:nvSpPr>
        <p:spPr/>
        <p:txBody>
          <a:bodyPr/>
          <a:lstStyle/>
          <a:p>
            <a:fld id="{DB245632-D4FC-4E38-ADEE-4E3390753C23}" type="slidenum">
              <a:rPr lang="en-US" smtClean="0"/>
              <a:t>106</a:t>
            </a:fld>
            <a:endParaRPr lang="en-US" dirty="0"/>
          </a:p>
        </p:txBody>
      </p:sp>
    </p:spTree>
    <p:extLst>
      <p:ext uri="{BB962C8B-B14F-4D97-AF65-F5344CB8AC3E}">
        <p14:creationId xmlns:p14="http://schemas.microsoft.com/office/powerpoint/2010/main" val="2668109855"/>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B84D9-5D35-D88B-B685-88EEB74FF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79D46E-8F3B-8439-1A08-697773AA1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4D0E10-4698-7CCE-97FC-238B1F5797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1C6CA2-780F-AA9F-E6B0-140353B0A1CA}"/>
              </a:ext>
            </a:extLst>
          </p:cNvPr>
          <p:cNvSpPr>
            <a:spLocks noGrp="1"/>
          </p:cNvSpPr>
          <p:nvPr>
            <p:ph type="sldNum" sz="quarter" idx="5"/>
          </p:nvPr>
        </p:nvSpPr>
        <p:spPr/>
        <p:txBody>
          <a:bodyPr/>
          <a:lstStyle/>
          <a:p>
            <a:fld id="{DB245632-D4FC-4E38-ADEE-4E3390753C23}" type="slidenum">
              <a:rPr lang="en-US" smtClean="0"/>
              <a:t>107</a:t>
            </a:fld>
            <a:endParaRPr lang="en-US" dirty="0"/>
          </a:p>
        </p:txBody>
      </p:sp>
    </p:spTree>
    <p:extLst>
      <p:ext uri="{BB962C8B-B14F-4D97-AF65-F5344CB8AC3E}">
        <p14:creationId xmlns:p14="http://schemas.microsoft.com/office/powerpoint/2010/main" val="40521737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A9873-A5F9-4F16-58B4-5F38FCB42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33C4D9-78D2-D1F3-2BFB-D9D1A2AEB0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B904C0-F2D4-CDE4-AF87-C8657EDF37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F4916A-EDE3-658D-2497-3A05EC05FFFA}"/>
              </a:ext>
            </a:extLst>
          </p:cNvPr>
          <p:cNvSpPr>
            <a:spLocks noGrp="1"/>
          </p:cNvSpPr>
          <p:nvPr>
            <p:ph type="sldNum" sz="quarter" idx="5"/>
          </p:nvPr>
        </p:nvSpPr>
        <p:spPr/>
        <p:txBody>
          <a:bodyPr/>
          <a:lstStyle/>
          <a:p>
            <a:fld id="{DB245632-D4FC-4E38-ADEE-4E3390753C23}" type="slidenum">
              <a:rPr lang="en-US" smtClean="0"/>
              <a:t>108</a:t>
            </a:fld>
            <a:endParaRPr lang="en-US" dirty="0"/>
          </a:p>
        </p:txBody>
      </p:sp>
    </p:spTree>
    <p:extLst>
      <p:ext uri="{BB962C8B-B14F-4D97-AF65-F5344CB8AC3E}">
        <p14:creationId xmlns:p14="http://schemas.microsoft.com/office/powerpoint/2010/main" val="333199134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F4463-0CCF-CE33-4A1E-64CDD416A8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12A644-0AE8-96D3-F875-0025A8B9BC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9DB30E-3C14-6BA3-9DCB-100802482D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40147D-FBC0-2EEA-2F49-06A405EF7392}"/>
              </a:ext>
            </a:extLst>
          </p:cNvPr>
          <p:cNvSpPr>
            <a:spLocks noGrp="1"/>
          </p:cNvSpPr>
          <p:nvPr>
            <p:ph type="sldNum" sz="quarter" idx="5"/>
          </p:nvPr>
        </p:nvSpPr>
        <p:spPr/>
        <p:txBody>
          <a:bodyPr/>
          <a:lstStyle/>
          <a:p>
            <a:fld id="{DB245632-D4FC-4E38-ADEE-4E3390753C23}" type="slidenum">
              <a:rPr lang="en-US" smtClean="0"/>
              <a:t>109</a:t>
            </a:fld>
            <a:endParaRPr lang="en-US" dirty="0"/>
          </a:p>
        </p:txBody>
      </p:sp>
    </p:spTree>
    <p:extLst>
      <p:ext uri="{BB962C8B-B14F-4D97-AF65-F5344CB8AC3E}">
        <p14:creationId xmlns:p14="http://schemas.microsoft.com/office/powerpoint/2010/main" val="104795058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87B5B-3EC9-0E1D-4F38-461E5C7C06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0643F-BA8E-1F4E-A63E-6B0DB7E58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6AF840-7BF6-38CC-A4D6-20259BC327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52A5F4-1013-4EBF-BA99-7DB9EC52CF0E}"/>
              </a:ext>
            </a:extLst>
          </p:cNvPr>
          <p:cNvSpPr>
            <a:spLocks noGrp="1"/>
          </p:cNvSpPr>
          <p:nvPr>
            <p:ph type="sldNum" sz="quarter" idx="5"/>
          </p:nvPr>
        </p:nvSpPr>
        <p:spPr/>
        <p:txBody>
          <a:bodyPr/>
          <a:lstStyle/>
          <a:p>
            <a:fld id="{DB245632-D4FC-4E38-ADEE-4E3390753C23}" type="slidenum">
              <a:rPr lang="en-US" smtClean="0"/>
              <a:t>110</a:t>
            </a:fld>
            <a:endParaRPr lang="en-US" dirty="0"/>
          </a:p>
        </p:txBody>
      </p:sp>
    </p:spTree>
    <p:extLst>
      <p:ext uri="{BB962C8B-B14F-4D97-AF65-F5344CB8AC3E}">
        <p14:creationId xmlns:p14="http://schemas.microsoft.com/office/powerpoint/2010/main" val="800411321"/>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1F94F-E514-0E45-83B9-DE8CE612D8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79533-A921-35AD-D5E9-CF1FDB4C2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5ACE9E-2A43-0ECC-9BBD-07C14B1D6D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015E7C-25E1-CFB9-56D7-1C72D9F43CE9}"/>
              </a:ext>
            </a:extLst>
          </p:cNvPr>
          <p:cNvSpPr>
            <a:spLocks noGrp="1"/>
          </p:cNvSpPr>
          <p:nvPr>
            <p:ph type="sldNum" sz="quarter" idx="5"/>
          </p:nvPr>
        </p:nvSpPr>
        <p:spPr/>
        <p:txBody>
          <a:bodyPr/>
          <a:lstStyle/>
          <a:p>
            <a:fld id="{DB245632-D4FC-4E38-ADEE-4E3390753C23}" type="slidenum">
              <a:rPr lang="en-US" smtClean="0"/>
              <a:t>111</a:t>
            </a:fld>
            <a:endParaRPr lang="en-US" dirty="0"/>
          </a:p>
        </p:txBody>
      </p:sp>
    </p:spTree>
    <p:extLst>
      <p:ext uri="{BB962C8B-B14F-4D97-AF65-F5344CB8AC3E}">
        <p14:creationId xmlns:p14="http://schemas.microsoft.com/office/powerpoint/2010/main" val="69834807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7F3F2-2A76-8240-A765-DF9A8F415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72C2E-E269-36FD-7C9A-CE9236EA75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723F8F-A3D2-7B60-6BDD-BDF86357F6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A7667E-0312-DDA5-ECE7-7514027C7F13}"/>
              </a:ext>
            </a:extLst>
          </p:cNvPr>
          <p:cNvSpPr>
            <a:spLocks noGrp="1"/>
          </p:cNvSpPr>
          <p:nvPr>
            <p:ph type="sldNum" sz="quarter" idx="5"/>
          </p:nvPr>
        </p:nvSpPr>
        <p:spPr/>
        <p:txBody>
          <a:bodyPr/>
          <a:lstStyle/>
          <a:p>
            <a:fld id="{DB245632-D4FC-4E38-ADEE-4E3390753C23}" type="slidenum">
              <a:rPr lang="en-US" smtClean="0"/>
              <a:t>112</a:t>
            </a:fld>
            <a:endParaRPr lang="en-US" dirty="0"/>
          </a:p>
        </p:txBody>
      </p:sp>
    </p:spTree>
    <p:extLst>
      <p:ext uri="{BB962C8B-B14F-4D97-AF65-F5344CB8AC3E}">
        <p14:creationId xmlns:p14="http://schemas.microsoft.com/office/powerpoint/2010/main" val="515385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714DD-E373-13CD-EF0A-0E502C068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54790-334D-3198-15C8-7725AE3E06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0EE4EF-F810-107A-FF4A-61B1D11117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3303FE-6C35-07D3-3A1F-546166ED3DC1}"/>
              </a:ext>
            </a:extLst>
          </p:cNvPr>
          <p:cNvSpPr>
            <a:spLocks noGrp="1"/>
          </p:cNvSpPr>
          <p:nvPr>
            <p:ph type="sldNum" sz="quarter" idx="5"/>
          </p:nvPr>
        </p:nvSpPr>
        <p:spPr/>
        <p:txBody>
          <a:bodyPr/>
          <a:lstStyle/>
          <a:p>
            <a:fld id="{DB245632-D4FC-4E38-ADEE-4E3390753C23}" type="slidenum">
              <a:rPr lang="en-US" smtClean="0"/>
              <a:t>13</a:t>
            </a:fld>
            <a:endParaRPr lang="en-US" dirty="0"/>
          </a:p>
        </p:txBody>
      </p:sp>
    </p:spTree>
    <p:extLst>
      <p:ext uri="{BB962C8B-B14F-4D97-AF65-F5344CB8AC3E}">
        <p14:creationId xmlns:p14="http://schemas.microsoft.com/office/powerpoint/2010/main" val="70300609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5BB65-AB88-C9D5-BD8C-C73F9140C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60B1CA-12EB-693C-D5FB-2602F6EFF3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558C45-35EC-33C1-58C1-2210245B1B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F819E0-9B01-1E53-86DA-A0259DB8FA5A}"/>
              </a:ext>
            </a:extLst>
          </p:cNvPr>
          <p:cNvSpPr>
            <a:spLocks noGrp="1"/>
          </p:cNvSpPr>
          <p:nvPr>
            <p:ph type="sldNum" sz="quarter" idx="5"/>
          </p:nvPr>
        </p:nvSpPr>
        <p:spPr/>
        <p:txBody>
          <a:bodyPr/>
          <a:lstStyle/>
          <a:p>
            <a:fld id="{DB245632-D4FC-4E38-ADEE-4E3390753C23}" type="slidenum">
              <a:rPr lang="en-US" smtClean="0"/>
              <a:t>113</a:t>
            </a:fld>
            <a:endParaRPr lang="en-US" dirty="0"/>
          </a:p>
        </p:txBody>
      </p:sp>
    </p:spTree>
    <p:extLst>
      <p:ext uri="{BB962C8B-B14F-4D97-AF65-F5344CB8AC3E}">
        <p14:creationId xmlns:p14="http://schemas.microsoft.com/office/powerpoint/2010/main" val="2554230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82541-C6A8-E336-2C74-85DA0F73B2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AEA1E8-AD73-F221-33A4-A9FC5AEABF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898CB5-4578-4E11-CBCD-624E731658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DCE5C7-5C2E-2D24-E3E2-2D9BF6A864E1}"/>
              </a:ext>
            </a:extLst>
          </p:cNvPr>
          <p:cNvSpPr>
            <a:spLocks noGrp="1"/>
          </p:cNvSpPr>
          <p:nvPr>
            <p:ph type="sldNum" sz="quarter" idx="5"/>
          </p:nvPr>
        </p:nvSpPr>
        <p:spPr/>
        <p:txBody>
          <a:bodyPr/>
          <a:lstStyle/>
          <a:p>
            <a:fld id="{DB245632-D4FC-4E38-ADEE-4E3390753C23}" type="slidenum">
              <a:rPr lang="en-US" smtClean="0"/>
              <a:t>114</a:t>
            </a:fld>
            <a:endParaRPr lang="en-US" dirty="0"/>
          </a:p>
        </p:txBody>
      </p:sp>
    </p:spTree>
    <p:extLst>
      <p:ext uri="{BB962C8B-B14F-4D97-AF65-F5344CB8AC3E}">
        <p14:creationId xmlns:p14="http://schemas.microsoft.com/office/powerpoint/2010/main" val="323391297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83792-8A78-30CE-F7BA-B111317A58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F2FFC8-1CF1-3C55-EC5A-99CC26ED95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C93AED-CC25-8C73-7BF2-E491D097B4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B3E052-66DA-3C60-1926-47E4D6B55EF8}"/>
              </a:ext>
            </a:extLst>
          </p:cNvPr>
          <p:cNvSpPr>
            <a:spLocks noGrp="1"/>
          </p:cNvSpPr>
          <p:nvPr>
            <p:ph type="sldNum" sz="quarter" idx="5"/>
          </p:nvPr>
        </p:nvSpPr>
        <p:spPr/>
        <p:txBody>
          <a:bodyPr/>
          <a:lstStyle/>
          <a:p>
            <a:fld id="{DB245632-D4FC-4E38-ADEE-4E3390753C23}" type="slidenum">
              <a:rPr lang="en-US" smtClean="0"/>
              <a:t>115</a:t>
            </a:fld>
            <a:endParaRPr lang="en-US" dirty="0"/>
          </a:p>
        </p:txBody>
      </p:sp>
    </p:spTree>
    <p:extLst>
      <p:ext uri="{BB962C8B-B14F-4D97-AF65-F5344CB8AC3E}">
        <p14:creationId xmlns:p14="http://schemas.microsoft.com/office/powerpoint/2010/main" val="62302294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E485B-19AB-A20C-E7C0-3211F3E86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6D1381-C605-7779-30D4-EAA63B4AF5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4FA8DC-4C35-B9AE-7B73-B84A1E2312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A0A0BC-B82B-2B6F-E825-981C51B1D841}"/>
              </a:ext>
            </a:extLst>
          </p:cNvPr>
          <p:cNvSpPr>
            <a:spLocks noGrp="1"/>
          </p:cNvSpPr>
          <p:nvPr>
            <p:ph type="sldNum" sz="quarter" idx="5"/>
          </p:nvPr>
        </p:nvSpPr>
        <p:spPr/>
        <p:txBody>
          <a:bodyPr/>
          <a:lstStyle/>
          <a:p>
            <a:fld id="{DB245632-D4FC-4E38-ADEE-4E3390753C23}" type="slidenum">
              <a:rPr lang="en-US" smtClean="0"/>
              <a:t>116</a:t>
            </a:fld>
            <a:endParaRPr lang="en-US" dirty="0"/>
          </a:p>
        </p:txBody>
      </p:sp>
    </p:spTree>
    <p:extLst>
      <p:ext uri="{BB962C8B-B14F-4D97-AF65-F5344CB8AC3E}">
        <p14:creationId xmlns:p14="http://schemas.microsoft.com/office/powerpoint/2010/main" val="38858788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08425-E531-1905-EDD9-D491C96BF3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430CCB-5A32-93BA-D5AC-23F5472EE6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85447-3738-685F-2160-A4CD549F0A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DF144A-8E9E-FF8D-06DB-501E01315791}"/>
              </a:ext>
            </a:extLst>
          </p:cNvPr>
          <p:cNvSpPr>
            <a:spLocks noGrp="1"/>
          </p:cNvSpPr>
          <p:nvPr>
            <p:ph type="sldNum" sz="quarter" idx="5"/>
          </p:nvPr>
        </p:nvSpPr>
        <p:spPr/>
        <p:txBody>
          <a:bodyPr/>
          <a:lstStyle/>
          <a:p>
            <a:fld id="{DB245632-D4FC-4E38-ADEE-4E3390753C23}" type="slidenum">
              <a:rPr lang="en-US" smtClean="0"/>
              <a:t>117</a:t>
            </a:fld>
            <a:endParaRPr lang="en-US" dirty="0"/>
          </a:p>
        </p:txBody>
      </p:sp>
    </p:spTree>
    <p:extLst>
      <p:ext uri="{BB962C8B-B14F-4D97-AF65-F5344CB8AC3E}">
        <p14:creationId xmlns:p14="http://schemas.microsoft.com/office/powerpoint/2010/main" val="507457147"/>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3C3E1-282B-3595-8F0E-442D6094E7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E1C83F-C8B0-E355-C271-48859D3EF7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89D9AE-FF71-04CC-29EA-ABF229C2BC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C0DE82-B99F-2819-91DF-8745053C30C8}"/>
              </a:ext>
            </a:extLst>
          </p:cNvPr>
          <p:cNvSpPr>
            <a:spLocks noGrp="1"/>
          </p:cNvSpPr>
          <p:nvPr>
            <p:ph type="sldNum" sz="quarter" idx="5"/>
          </p:nvPr>
        </p:nvSpPr>
        <p:spPr/>
        <p:txBody>
          <a:bodyPr/>
          <a:lstStyle/>
          <a:p>
            <a:fld id="{DB245632-D4FC-4E38-ADEE-4E3390753C23}" type="slidenum">
              <a:rPr lang="en-US" smtClean="0"/>
              <a:t>118</a:t>
            </a:fld>
            <a:endParaRPr lang="en-US" dirty="0"/>
          </a:p>
        </p:txBody>
      </p:sp>
    </p:spTree>
    <p:extLst>
      <p:ext uri="{BB962C8B-B14F-4D97-AF65-F5344CB8AC3E}">
        <p14:creationId xmlns:p14="http://schemas.microsoft.com/office/powerpoint/2010/main" val="1900310898"/>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8B8ED-D742-F69B-167F-C26ED0F40D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3A580-A353-4E82-A09E-DE79DF8389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28D746-A48F-D0A2-DFF1-30AE74AC71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6002B7-E281-0491-8A75-8B04B9FA6D6A}"/>
              </a:ext>
            </a:extLst>
          </p:cNvPr>
          <p:cNvSpPr>
            <a:spLocks noGrp="1"/>
          </p:cNvSpPr>
          <p:nvPr>
            <p:ph type="sldNum" sz="quarter" idx="5"/>
          </p:nvPr>
        </p:nvSpPr>
        <p:spPr/>
        <p:txBody>
          <a:bodyPr/>
          <a:lstStyle/>
          <a:p>
            <a:fld id="{DB245632-D4FC-4E38-ADEE-4E3390753C23}" type="slidenum">
              <a:rPr lang="en-US" smtClean="0"/>
              <a:t>119</a:t>
            </a:fld>
            <a:endParaRPr lang="en-US" dirty="0"/>
          </a:p>
        </p:txBody>
      </p:sp>
    </p:spTree>
    <p:extLst>
      <p:ext uri="{BB962C8B-B14F-4D97-AF65-F5344CB8AC3E}">
        <p14:creationId xmlns:p14="http://schemas.microsoft.com/office/powerpoint/2010/main" val="278251824"/>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69212-341A-EFD6-9E95-022AE5D3A0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C335DC-8614-B9AF-2679-1AB27EF0E7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13A78-7B11-D2AC-CA29-4585B063FB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EE8EBC-1B6E-CF0C-59E5-D3DA8F70EA90}"/>
              </a:ext>
            </a:extLst>
          </p:cNvPr>
          <p:cNvSpPr>
            <a:spLocks noGrp="1"/>
          </p:cNvSpPr>
          <p:nvPr>
            <p:ph type="sldNum" sz="quarter" idx="5"/>
          </p:nvPr>
        </p:nvSpPr>
        <p:spPr/>
        <p:txBody>
          <a:bodyPr/>
          <a:lstStyle/>
          <a:p>
            <a:fld id="{DB245632-D4FC-4E38-ADEE-4E3390753C23}" type="slidenum">
              <a:rPr lang="en-US" smtClean="0"/>
              <a:t>120</a:t>
            </a:fld>
            <a:endParaRPr lang="en-US" dirty="0"/>
          </a:p>
        </p:txBody>
      </p:sp>
    </p:spTree>
    <p:extLst>
      <p:ext uri="{BB962C8B-B14F-4D97-AF65-F5344CB8AC3E}">
        <p14:creationId xmlns:p14="http://schemas.microsoft.com/office/powerpoint/2010/main" val="59412613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6B39E-DC75-D82F-1290-7480C27715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CCC25-304C-8821-598B-C3812C0A7C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E9A55-3B43-2CAE-E725-76D39542B7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98F61D-778F-DD8A-1D2D-5B60B8CEDB6A}"/>
              </a:ext>
            </a:extLst>
          </p:cNvPr>
          <p:cNvSpPr>
            <a:spLocks noGrp="1"/>
          </p:cNvSpPr>
          <p:nvPr>
            <p:ph type="sldNum" sz="quarter" idx="5"/>
          </p:nvPr>
        </p:nvSpPr>
        <p:spPr/>
        <p:txBody>
          <a:bodyPr/>
          <a:lstStyle/>
          <a:p>
            <a:fld id="{DB245632-D4FC-4E38-ADEE-4E3390753C23}" type="slidenum">
              <a:rPr lang="en-US" smtClean="0"/>
              <a:t>121</a:t>
            </a:fld>
            <a:endParaRPr lang="en-US" dirty="0"/>
          </a:p>
        </p:txBody>
      </p:sp>
    </p:spTree>
    <p:extLst>
      <p:ext uri="{BB962C8B-B14F-4D97-AF65-F5344CB8AC3E}">
        <p14:creationId xmlns:p14="http://schemas.microsoft.com/office/powerpoint/2010/main" val="524044361"/>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23D3F-4902-A339-4B4A-FB884EA239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F9B6F-4E54-8A6F-980C-1C151E268F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2162AE-356B-96A6-47A3-B05F27FD0D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539384-FEC7-94A7-8229-1FE1CC2A0749}"/>
              </a:ext>
            </a:extLst>
          </p:cNvPr>
          <p:cNvSpPr>
            <a:spLocks noGrp="1"/>
          </p:cNvSpPr>
          <p:nvPr>
            <p:ph type="sldNum" sz="quarter" idx="5"/>
          </p:nvPr>
        </p:nvSpPr>
        <p:spPr/>
        <p:txBody>
          <a:bodyPr/>
          <a:lstStyle/>
          <a:p>
            <a:fld id="{DB245632-D4FC-4E38-ADEE-4E3390753C23}" type="slidenum">
              <a:rPr lang="en-US" smtClean="0"/>
              <a:t>122</a:t>
            </a:fld>
            <a:endParaRPr lang="en-US" dirty="0"/>
          </a:p>
        </p:txBody>
      </p:sp>
    </p:spTree>
    <p:extLst>
      <p:ext uri="{BB962C8B-B14F-4D97-AF65-F5344CB8AC3E}">
        <p14:creationId xmlns:p14="http://schemas.microsoft.com/office/powerpoint/2010/main" val="3328786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8ACE6-0F06-F978-BC5D-AC07697B29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0A7077-5501-212A-27A8-91EC045560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95A1B4-B200-BA52-8509-3A21BCD01F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888115-B021-F22C-D88D-7401C01E444E}"/>
              </a:ext>
            </a:extLst>
          </p:cNvPr>
          <p:cNvSpPr>
            <a:spLocks noGrp="1"/>
          </p:cNvSpPr>
          <p:nvPr>
            <p:ph type="sldNum" sz="quarter" idx="5"/>
          </p:nvPr>
        </p:nvSpPr>
        <p:spPr/>
        <p:txBody>
          <a:bodyPr/>
          <a:lstStyle/>
          <a:p>
            <a:fld id="{DB245632-D4FC-4E38-ADEE-4E3390753C23}" type="slidenum">
              <a:rPr lang="en-US" smtClean="0"/>
              <a:t>14</a:t>
            </a:fld>
            <a:endParaRPr lang="en-US" dirty="0"/>
          </a:p>
        </p:txBody>
      </p:sp>
    </p:spTree>
    <p:extLst>
      <p:ext uri="{BB962C8B-B14F-4D97-AF65-F5344CB8AC3E}">
        <p14:creationId xmlns:p14="http://schemas.microsoft.com/office/powerpoint/2010/main" val="3122064665"/>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BE104-5FEF-378F-2E2D-C89535EC2D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5C5880-0A05-32C5-2012-F31921E3A0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B8B401-6305-4D97-4687-F7533209FA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0AF64E-28DC-1DD1-16EF-BB7E502486A3}"/>
              </a:ext>
            </a:extLst>
          </p:cNvPr>
          <p:cNvSpPr>
            <a:spLocks noGrp="1"/>
          </p:cNvSpPr>
          <p:nvPr>
            <p:ph type="sldNum" sz="quarter" idx="5"/>
          </p:nvPr>
        </p:nvSpPr>
        <p:spPr/>
        <p:txBody>
          <a:bodyPr/>
          <a:lstStyle/>
          <a:p>
            <a:fld id="{DB245632-D4FC-4E38-ADEE-4E3390753C23}" type="slidenum">
              <a:rPr lang="en-US" smtClean="0"/>
              <a:t>123</a:t>
            </a:fld>
            <a:endParaRPr lang="en-US" dirty="0"/>
          </a:p>
        </p:txBody>
      </p:sp>
    </p:spTree>
    <p:extLst>
      <p:ext uri="{BB962C8B-B14F-4D97-AF65-F5344CB8AC3E}">
        <p14:creationId xmlns:p14="http://schemas.microsoft.com/office/powerpoint/2010/main" val="1935640775"/>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737EF-CA11-E952-3911-7728EC9DF7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4DBC38-811B-7E85-AE2B-6723704FD8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32000E-04C7-4C2F-E601-2A6E18126C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D207AF-BABF-7A79-8973-E5C4271666CB}"/>
              </a:ext>
            </a:extLst>
          </p:cNvPr>
          <p:cNvSpPr>
            <a:spLocks noGrp="1"/>
          </p:cNvSpPr>
          <p:nvPr>
            <p:ph type="sldNum" sz="quarter" idx="5"/>
          </p:nvPr>
        </p:nvSpPr>
        <p:spPr/>
        <p:txBody>
          <a:bodyPr/>
          <a:lstStyle/>
          <a:p>
            <a:fld id="{DB245632-D4FC-4E38-ADEE-4E3390753C23}" type="slidenum">
              <a:rPr lang="en-US" smtClean="0"/>
              <a:t>124</a:t>
            </a:fld>
            <a:endParaRPr lang="en-US" dirty="0"/>
          </a:p>
        </p:txBody>
      </p:sp>
    </p:spTree>
    <p:extLst>
      <p:ext uri="{BB962C8B-B14F-4D97-AF65-F5344CB8AC3E}">
        <p14:creationId xmlns:p14="http://schemas.microsoft.com/office/powerpoint/2010/main" val="316768667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980D8-9695-5360-9862-7AA3DEB37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EAF10F-716D-86E9-CC62-17D6736DA0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4653F2-113A-5D80-D7DB-499AEA7304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0FC982-38B9-EF97-77D9-9436E110F5BF}"/>
              </a:ext>
            </a:extLst>
          </p:cNvPr>
          <p:cNvSpPr>
            <a:spLocks noGrp="1"/>
          </p:cNvSpPr>
          <p:nvPr>
            <p:ph type="sldNum" sz="quarter" idx="5"/>
          </p:nvPr>
        </p:nvSpPr>
        <p:spPr/>
        <p:txBody>
          <a:bodyPr/>
          <a:lstStyle/>
          <a:p>
            <a:fld id="{DB245632-D4FC-4E38-ADEE-4E3390753C23}" type="slidenum">
              <a:rPr lang="en-US" smtClean="0"/>
              <a:t>125</a:t>
            </a:fld>
            <a:endParaRPr lang="en-US" dirty="0"/>
          </a:p>
        </p:txBody>
      </p:sp>
    </p:spTree>
    <p:extLst>
      <p:ext uri="{BB962C8B-B14F-4D97-AF65-F5344CB8AC3E}">
        <p14:creationId xmlns:p14="http://schemas.microsoft.com/office/powerpoint/2010/main" val="349112869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C87B8-0A6F-29CA-05BD-86DE868DB5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D2BEDB-4184-6B50-DA53-D28B5F0F0A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7C2BA6-B0B0-E873-CEBA-E199970B5D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1573B0-19F5-6764-D2F6-508E528558A5}"/>
              </a:ext>
            </a:extLst>
          </p:cNvPr>
          <p:cNvSpPr>
            <a:spLocks noGrp="1"/>
          </p:cNvSpPr>
          <p:nvPr>
            <p:ph type="sldNum" sz="quarter" idx="5"/>
          </p:nvPr>
        </p:nvSpPr>
        <p:spPr/>
        <p:txBody>
          <a:bodyPr/>
          <a:lstStyle/>
          <a:p>
            <a:fld id="{DB245632-D4FC-4E38-ADEE-4E3390753C23}" type="slidenum">
              <a:rPr lang="en-US" smtClean="0"/>
              <a:t>126</a:t>
            </a:fld>
            <a:endParaRPr lang="en-US" dirty="0"/>
          </a:p>
        </p:txBody>
      </p:sp>
    </p:spTree>
    <p:extLst>
      <p:ext uri="{BB962C8B-B14F-4D97-AF65-F5344CB8AC3E}">
        <p14:creationId xmlns:p14="http://schemas.microsoft.com/office/powerpoint/2010/main" val="390334960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DA25B-415D-9DF1-6F6E-0AF74F7594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EE330C-CD37-746C-DDC6-1D30F3C1FB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FCDFC0-E54D-7383-18E9-0D4DC8834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D933CE-DB37-DA3B-51BA-47133310A616}"/>
              </a:ext>
            </a:extLst>
          </p:cNvPr>
          <p:cNvSpPr>
            <a:spLocks noGrp="1"/>
          </p:cNvSpPr>
          <p:nvPr>
            <p:ph type="sldNum" sz="quarter" idx="5"/>
          </p:nvPr>
        </p:nvSpPr>
        <p:spPr/>
        <p:txBody>
          <a:bodyPr/>
          <a:lstStyle/>
          <a:p>
            <a:fld id="{DB245632-D4FC-4E38-ADEE-4E3390753C23}" type="slidenum">
              <a:rPr lang="en-US" smtClean="0"/>
              <a:t>127</a:t>
            </a:fld>
            <a:endParaRPr lang="en-US" dirty="0"/>
          </a:p>
        </p:txBody>
      </p:sp>
    </p:spTree>
    <p:extLst>
      <p:ext uri="{BB962C8B-B14F-4D97-AF65-F5344CB8AC3E}">
        <p14:creationId xmlns:p14="http://schemas.microsoft.com/office/powerpoint/2010/main" val="339804784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4FE7C-3B60-699C-7B00-C78A0FCA1C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7FAD1E-F030-110D-2911-B123CA4C9F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9B7C5E-FBFF-0D6E-2B10-074589D284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AAC731-AC26-1DB4-9729-5D6D91DCB726}"/>
              </a:ext>
            </a:extLst>
          </p:cNvPr>
          <p:cNvSpPr>
            <a:spLocks noGrp="1"/>
          </p:cNvSpPr>
          <p:nvPr>
            <p:ph type="sldNum" sz="quarter" idx="5"/>
          </p:nvPr>
        </p:nvSpPr>
        <p:spPr/>
        <p:txBody>
          <a:bodyPr/>
          <a:lstStyle/>
          <a:p>
            <a:fld id="{DB245632-D4FC-4E38-ADEE-4E3390753C23}" type="slidenum">
              <a:rPr lang="en-US" smtClean="0"/>
              <a:t>128</a:t>
            </a:fld>
            <a:endParaRPr lang="en-US" dirty="0"/>
          </a:p>
        </p:txBody>
      </p:sp>
    </p:spTree>
    <p:extLst>
      <p:ext uri="{BB962C8B-B14F-4D97-AF65-F5344CB8AC3E}">
        <p14:creationId xmlns:p14="http://schemas.microsoft.com/office/powerpoint/2010/main" val="247238021"/>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AEDE0-1FFD-CB38-99B2-BD9E15DE3B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BF386-C7DF-A34A-261F-91C87242F6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CD5C4B-975E-659F-DFAC-DC28B0241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F5B3F6-83D9-7644-6D48-1DE8F52511C1}"/>
              </a:ext>
            </a:extLst>
          </p:cNvPr>
          <p:cNvSpPr>
            <a:spLocks noGrp="1"/>
          </p:cNvSpPr>
          <p:nvPr>
            <p:ph type="sldNum" sz="quarter" idx="5"/>
          </p:nvPr>
        </p:nvSpPr>
        <p:spPr/>
        <p:txBody>
          <a:bodyPr/>
          <a:lstStyle/>
          <a:p>
            <a:fld id="{DB245632-D4FC-4E38-ADEE-4E3390753C23}" type="slidenum">
              <a:rPr lang="en-US" smtClean="0"/>
              <a:t>129</a:t>
            </a:fld>
            <a:endParaRPr lang="en-US" dirty="0"/>
          </a:p>
        </p:txBody>
      </p:sp>
    </p:spTree>
    <p:extLst>
      <p:ext uri="{BB962C8B-B14F-4D97-AF65-F5344CB8AC3E}">
        <p14:creationId xmlns:p14="http://schemas.microsoft.com/office/powerpoint/2010/main" val="23917367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9477C-17DA-914A-FC3C-AD456935FA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81C5D7-3107-B372-030C-4157E6F22B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64F64-12CA-B8A7-072B-B2B34D6953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655BE2-A521-EF6C-58CE-4EAB6A4CE72C}"/>
              </a:ext>
            </a:extLst>
          </p:cNvPr>
          <p:cNvSpPr>
            <a:spLocks noGrp="1"/>
          </p:cNvSpPr>
          <p:nvPr>
            <p:ph type="sldNum" sz="quarter" idx="5"/>
          </p:nvPr>
        </p:nvSpPr>
        <p:spPr/>
        <p:txBody>
          <a:bodyPr/>
          <a:lstStyle/>
          <a:p>
            <a:fld id="{DB245632-D4FC-4E38-ADEE-4E3390753C23}" type="slidenum">
              <a:rPr lang="en-US" smtClean="0"/>
              <a:t>130</a:t>
            </a:fld>
            <a:endParaRPr lang="en-US" dirty="0"/>
          </a:p>
        </p:txBody>
      </p:sp>
    </p:spTree>
    <p:extLst>
      <p:ext uri="{BB962C8B-B14F-4D97-AF65-F5344CB8AC3E}">
        <p14:creationId xmlns:p14="http://schemas.microsoft.com/office/powerpoint/2010/main" val="2592996967"/>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D7C25-CFE2-FFC5-A1E5-D3256983B3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381A06-8425-474C-CF63-282072A119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0FF6C8-2BC0-8707-6F69-9727437558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74DF74-5988-37DE-9CF0-F220EAD7B2B3}"/>
              </a:ext>
            </a:extLst>
          </p:cNvPr>
          <p:cNvSpPr>
            <a:spLocks noGrp="1"/>
          </p:cNvSpPr>
          <p:nvPr>
            <p:ph type="sldNum" sz="quarter" idx="5"/>
          </p:nvPr>
        </p:nvSpPr>
        <p:spPr/>
        <p:txBody>
          <a:bodyPr/>
          <a:lstStyle/>
          <a:p>
            <a:fld id="{DB245632-D4FC-4E38-ADEE-4E3390753C23}" type="slidenum">
              <a:rPr lang="en-US" smtClean="0"/>
              <a:t>131</a:t>
            </a:fld>
            <a:endParaRPr lang="en-US" dirty="0"/>
          </a:p>
        </p:txBody>
      </p:sp>
    </p:spTree>
    <p:extLst>
      <p:ext uri="{BB962C8B-B14F-4D97-AF65-F5344CB8AC3E}">
        <p14:creationId xmlns:p14="http://schemas.microsoft.com/office/powerpoint/2010/main" val="2845116726"/>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D8DEB-A76E-B024-3628-94E8CF93E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647EA9-571E-DABD-4445-40F92BE449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5C3953-1EF0-BD14-74D4-96C2F96981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04EEFD-DDAA-795D-E424-95CADF8B336D}"/>
              </a:ext>
            </a:extLst>
          </p:cNvPr>
          <p:cNvSpPr>
            <a:spLocks noGrp="1"/>
          </p:cNvSpPr>
          <p:nvPr>
            <p:ph type="sldNum" sz="quarter" idx="5"/>
          </p:nvPr>
        </p:nvSpPr>
        <p:spPr/>
        <p:txBody>
          <a:bodyPr/>
          <a:lstStyle/>
          <a:p>
            <a:fld id="{DB245632-D4FC-4E38-ADEE-4E3390753C23}" type="slidenum">
              <a:rPr lang="en-US" smtClean="0"/>
              <a:t>132</a:t>
            </a:fld>
            <a:endParaRPr lang="en-US" dirty="0"/>
          </a:p>
        </p:txBody>
      </p:sp>
    </p:spTree>
    <p:extLst>
      <p:ext uri="{BB962C8B-B14F-4D97-AF65-F5344CB8AC3E}">
        <p14:creationId xmlns:p14="http://schemas.microsoft.com/office/powerpoint/2010/main" val="2671183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83C3C-DA52-E03A-C2BB-BBFE402701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780596-68EF-44DF-048B-FB48F00421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88E163-1DA3-FE1D-9AC5-FA240FAF07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18FACB-5680-D6C7-B81D-8ABDB5024B77}"/>
              </a:ext>
            </a:extLst>
          </p:cNvPr>
          <p:cNvSpPr>
            <a:spLocks noGrp="1"/>
          </p:cNvSpPr>
          <p:nvPr>
            <p:ph type="sldNum" sz="quarter" idx="5"/>
          </p:nvPr>
        </p:nvSpPr>
        <p:spPr/>
        <p:txBody>
          <a:bodyPr/>
          <a:lstStyle/>
          <a:p>
            <a:fld id="{DB245632-D4FC-4E38-ADEE-4E3390753C23}" type="slidenum">
              <a:rPr lang="en-US" smtClean="0"/>
              <a:t>15</a:t>
            </a:fld>
            <a:endParaRPr lang="en-US" dirty="0"/>
          </a:p>
        </p:txBody>
      </p:sp>
    </p:spTree>
    <p:extLst>
      <p:ext uri="{BB962C8B-B14F-4D97-AF65-F5344CB8AC3E}">
        <p14:creationId xmlns:p14="http://schemas.microsoft.com/office/powerpoint/2010/main" val="1814344033"/>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19646-D99C-0236-BDDB-66289EE25A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92EDDB-07A2-A65B-505B-32738E06A0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CA57D2-6757-E154-1C8E-BEE5AFBE4F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7672DE-C940-61A9-40EE-32E208FC3ADA}"/>
              </a:ext>
            </a:extLst>
          </p:cNvPr>
          <p:cNvSpPr>
            <a:spLocks noGrp="1"/>
          </p:cNvSpPr>
          <p:nvPr>
            <p:ph type="sldNum" sz="quarter" idx="5"/>
          </p:nvPr>
        </p:nvSpPr>
        <p:spPr/>
        <p:txBody>
          <a:bodyPr/>
          <a:lstStyle/>
          <a:p>
            <a:fld id="{DB245632-D4FC-4E38-ADEE-4E3390753C23}" type="slidenum">
              <a:rPr lang="en-US" smtClean="0"/>
              <a:t>133</a:t>
            </a:fld>
            <a:endParaRPr lang="en-US" dirty="0"/>
          </a:p>
        </p:txBody>
      </p:sp>
    </p:spTree>
    <p:extLst>
      <p:ext uri="{BB962C8B-B14F-4D97-AF65-F5344CB8AC3E}">
        <p14:creationId xmlns:p14="http://schemas.microsoft.com/office/powerpoint/2010/main" val="1235153813"/>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BE22F-FAE4-2330-F15F-D4B33F7164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D096D-9C2C-52B5-5027-09C7A05EF6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B03909-87CF-7D12-F922-4904263D9C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28F472-B4D9-4AAB-6F8A-3AD088293955}"/>
              </a:ext>
            </a:extLst>
          </p:cNvPr>
          <p:cNvSpPr>
            <a:spLocks noGrp="1"/>
          </p:cNvSpPr>
          <p:nvPr>
            <p:ph type="sldNum" sz="quarter" idx="5"/>
          </p:nvPr>
        </p:nvSpPr>
        <p:spPr/>
        <p:txBody>
          <a:bodyPr/>
          <a:lstStyle/>
          <a:p>
            <a:fld id="{DB245632-D4FC-4E38-ADEE-4E3390753C23}" type="slidenum">
              <a:rPr lang="en-US" smtClean="0"/>
              <a:t>134</a:t>
            </a:fld>
            <a:endParaRPr lang="en-US" dirty="0"/>
          </a:p>
        </p:txBody>
      </p:sp>
    </p:spTree>
    <p:extLst>
      <p:ext uri="{BB962C8B-B14F-4D97-AF65-F5344CB8AC3E}">
        <p14:creationId xmlns:p14="http://schemas.microsoft.com/office/powerpoint/2010/main" val="3556423589"/>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50BF7-CD4B-77C8-AD50-6A4FE600A4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335ED1-5D51-4170-8DA3-BE6C8AD03B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8BAE73-FC48-2335-1701-CDDD40C6E1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ABE4B3-398B-F341-83FB-4CB75735E965}"/>
              </a:ext>
            </a:extLst>
          </p:cNvPr>
          <p:cNvSpPr>
            <a:spLocks noGrp="1"/>
          </p:cNvSpPr>
          <p:nvPr>
            <p:ph type="sldNum" sz="quarter" idx="5"/>
          </p:nvPr>
        </p:nvSpPr>
        <p:spPr/>
        <p:txBody>
          <a:bodyPr/>
          <a:lstStyle/>
          <a:p>
            <a:fld id="{DB245632-D4FC-4E38-ADEE-4E3390753C23}" type="slidenum">
              <a:rPr lang="en-US" smtClean="0"/>
              <a:t>136</a:t>
            </a:fld>
            <a:endParaRPr lang="en-US" dirty="0"/>
          </a:p>
        </p:txBody>
      </p:sp>
    </p:spTree>
    <p:extLst>
      <p:ext uri="{BB962C8B-B14F-4D97-AF65-F5344CB8AC3E}">
        <p14:creationId xmlns:p14="http://schemas.microsoft.com/office/powerpoint/2010/main" val="4035659040"/>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82B20-1F07-C45B-AFA3-1E3A4C1956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446E2-5F8C-7109-A720-92A57EEC79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8B403F-5E5B-3DD9-3E01-8C3B22E68B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67B54C-851E-381E-3250-5340C5E3FDDB}"/>
              </a:ext>
            </a:extLst>
          </p:cNvPr>
          <p:cNvSpPr>
            <a:spLocks noGrp="1"/>
          </p:cNvSpPr>
          <p:nvPr>
            <p:ph type="sldNum" sz="quarter" idx="5"/>
          </p:nvPr>
        </p:nvSpPr>
        <p:spPr/>
        <p:txBody>
          <a:bodyPr/>
          <a:lstStyle/>
          <a:p>
            <a:fld id="{DB245632-D4FC-4E38-ADEE-4E3390753C23}" type="slidenum">
              <a:rPr lang="en-US" smtClean="0"/>
              <a:t>137</a:t>
            </a:fld>
            <a:endParaRPr lang="en-US" dirty="0"/>
          </a:p>
        </p:txBody>
      </p:sp>
    </p:spTree>
    <p:extLst>
      <p:ext uri="{BB962C8B-B14F-4D97-AF65-F5344CB8AC3E}">
        <p14:creationId xmlns:p14="http://schemas.microsoft.com/office/powerpoint/2010/main" val="3335478766"/>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D7D31-B9F7-E386-5884-F272C0A30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F698B-93DE-C9BA-0C85-FC0C82F22B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7909FB-0ED7-FBA5-9EFA-22496180AF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E90C9B-E221-2656-6AC6-A71CD8656A85}"/>
              </a:ext>
            </a:extLst>
          </p:cNvPr>
          <p:cNvSpPr>
            <a:spLocks noGrp="1"/>
          </p:cNvSpPr>
          <p:nvPr>
            <p:ph type="sldNum" sz="quarter" idx="5"/>
          </p:nvPr>
        </p:nvSpPr>
        <p:spPr/>
        <p:txBody>
          <a:bodyPr/>
          <a:lstStyle/>
          <a:p>
            <a:fld id="{DB245632-D4FC-4E38-ADEE-4E3390753C23}" type="slidenum">
              <a:rPr lang="en-US" smtClean="0"/>
              <a:t>138</a:t>
            </a:fld>
            <a:endParaRPr lang="en-US" dirty="0"/>
          </a:p>
        </p:txBody>
      </p:sp>
    </p:spTree>
    <p:extLst>
      <p:ext uri="{BB962C8B-B14F-4D97-AF65-F5344CB8AC3E}">
        <p14:creationId xmlns:p14="http://schemas.microsoft.com/office/powerpoint/2010/main" val="170873443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13EB4-1DE5-7911-83A5-0C39960D93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A53E8-721A-BAC5-C3B3-8469D782C7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C80BE8-CFE7-0801-FAC1-DAF8E31E62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09B9D5-09E5-604A-EDC4-2004A1243B3F}"/>
              </a:ext>
            </a:extLst>
          </p:cNvPr>
          <p:cNvSpPr>
            <a:spLocks noGrp="1"/>
          </p:cNvSpPr>
          <p:nvPr>
            <p:ph type="sldNum" sz="quarter" idx="5"/>
          </p:nvPr>
        </p:nvSpPr>
        <p:spPr/>
        <p:txBody>
          <a:bodyPr/>
          <a:lstStyle/>
          <a:p>
            <a:fld id="{DB245632-D4FC-4E38-ADEE-4E3390753C23}" type="slidenum">
              <a:rPr lang="en-US" smtClean="0"/>
              <a:t>139</a:t>
            </a:fld>
            <a:endParaRPr lang="en-US" dirty="0"/>
          </a:p>
        </p:txBody>
      </p:sp>
    </p:spTree>
    <p:extLst>
      <p:ext uri="{BB962C8B-B14F-4D97-AF65-F5344CB8AC3E}">
        <p14:creationId xmlns:p14="http://schemas.microsoft.com/office/powerpoint/2010/main" val="45182698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FFF4-75B1-0EEA-DDA0-B94DB4F9A0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7F8EB-D400-54C3-94B7-5B44B98C5C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B61B0E-84A1-FBE7-D4A2-45F3DBFD15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CB0BDE-C5B2-480C-D9D6-01760E47DA16}"/>
              </a:ext>
            </a:extLst>
          </p:cNvPr>
          <p:cNvSpPr>
            <a:spLocks noGrp="1"/>
          </p:cNvSpPr>
          <p:nvPr>
            <p:ph type="sldNum" sz="quarter" idx="5"/>
          </p:nvPr>
        </p:nvSpPr>
        <p:spPr/>
        <p:txBody>
          <a:bodyPr/>
          <a:lstStyle/>
          <a:p>
            <a:fld id="{DB245632-D4FC-4E38-ADEE-4E3390753C23}" type="slidenum">
              <a:rPr lang="en-US" smtClean="0"/>
              <a:t>140</a:t>
            </a:fld>
            <a:endParaRPr lang="en-US" dirty="0"/>
          </a:p>
        </p:txBody>
      </p:sp>
    </p:spTree>
    <p:extLst>
      <p:ext uri="{BB962C8B-B14F-4D97-AF65-F5344CB8AC3E}">
        <p14:creationId xmlns:p14="http://schemas.microsoft.com/office/powerpoint/2010/main" val="3110781193"/>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C07CD-9598-A94F-1AA9-E02D6E1E5D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F4824F-E539-68FF-69B8-23AFBEC8FD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FBD336-874F-968F-1461-24F8826AD5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CE2A32-5D1A-387F-4E4A-9B2BF948DD79}"/>
              </a:ext>
            </a:extLst>
          </p:cNvPr>
          <p:cNvSpPr>
            <a:spLocks noGrp="1"/>
          </p:cNvSpPr>
          <p:nvPr>
            <p:ph type="sldNum" sz="quarter" idx="5"/>
          </p:nvPr>
        </p:nvSpPr>
        <p:spPr/>
        <p:txBody>
          <a:bodyPr/>
          <a:lstStyle/>
          <a:p>
            <a:fld id="{DB245632-D4FC-4E38-ADEE-4E3390753C23}" type="slidenum">
              <a:rPr lang="en-US" smtClean="0"/>
              <a:t>141</a:t>
            </a:fld>
            <a:endParaRPr lang="en-US" dirty="0"/>
          </a:p>
        </p:txBody>
      </p:sp>
    </p:spTree>
    <p:extLst>
      <p:ext uri="{BB962C8B-B14F-4D97-AF65-F5344CB8AC3E}">
        <p14:creationId xmlns:p14="http://schemas.microsoft.com/office/powerpoint/2010/main" val="1736846817"/>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B0CFB-26E5-1B0D-70E6-30EAA88CD1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6453FA-2173-3919-0CEC-5DBA041FCD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00ECB6-2312-7C7C-17CE-56D99A5B7C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4F74AB-84FA-E648-0294-FDF0C3957769}"/>
              </a:ext>
            </a:extLst>
          </p:cNvPr>
          <p:cNvSpPr>
            <a:spLocks noGrp="1"/>
          </p:cNvSpPr>
          <p:nvPr>
            <p:ph type="sldNum" sz="quarter" idx="5"/>
          </p:nvPr>
        </p:nvSpPr>
        <p:spPr/>
        <p:txBody>
          <a:bodyPr/>
          <a:lstStyle/>
          <a:p>
            <a:fld id="{DB245632-D4FC-4E38-ADEE-4E3390753C23}" type="slidenum">
              <a:rPr lang="en-US" smtClean="0"/>
              <a:t>142</a:t>
            </a:fld>
            <a:endParaRPr lang="en-US" dirty="0"/>
          </a:p>
        </p:txBody>
      </p:sp>
    </p:spTree>
    <p:extLst>
      <p:ext uri="{BB962C8B-B14F-4D97-AF65-F5344CB8AC3E}">
        <p14:creationId xmlns:p14="http://schemas.microsoft.com/office/powerpoint/2010/main" val="151660430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7FED9-0DEF-3FEA-5584-5C9F4737C3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953A90-8635-E399-EE8C-A2D42479C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686754-6DAF-EC23-B8E3-3DAFC0335D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34A31C-EF9D-A41F-F0BB-893D74E98785}"/>
              </a:ext>
            </a:extLst>
          </p:cNvPr>
          <p:cNvSpPr>
            <a:spLocks noGrp="1"/>
          </p:cNvSpPr>
          <p:nvPr>
            <p:ph type="sldNum" sz="quarter" idx="5"/>
          </p:nvPr>
        </p:nvSpPr>
        <p:spPr/>
        <p:txBody>
          <a:bodyPr/>
          <a:lstStyle/>
          <a:p>
            <a:fld id="{DB245632-D4FC-4E38-ADEE-4E3390753C23}" type="slidenum">
              <a:rPr lang="en-US" smtClean="0"/>
              <a:t>143</a:t>
            </a:fld>
            <a:endParaRPr lang="en-US" dirty="0"/>
          </a:p>
        </p:txBody>
      </p:sp>
    </p:spTree>
    <p:extLst>
      <p:ext uri="{BB962C8B-B14F-4D97-AF65-F5344CB8AC3E}">
        <p14:creationId xmlns:p14="http://schemas.microsoft.com/office/powerpoint/2010/main" val="3937108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2A215-610C-D945-39A5-F969F35C21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C43CB8-5F0D-3049-663F-26B031C08E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570686-24B5-5C79-F2D5-7542789453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37F9DB-15AE-066E-D8ED-89B174156C13}"/>
              </a:ext>
            </a:extLst>
          </p:cNvPr>
          <p:cNvSpPr>
            <a:spLocks noGrp="1"/>
          </p:cNvSpPr>
          <p:nvPr>
            <p:ph type="sldNum" sz="quarter" idx="5"/>
          </p:nvPr>
        </p:nvSpPr>
        <p:spPr/>
        <p:txBody>
          <a:bodyPr/>
          <a:lstStyle/>
          <a:p>
            <a:fld id="{DB245632-D4FC-4E38-ADEE-4E3390753C23}" type="slidenum">
              <a:rPr lang="en-US" smtClean="0"/>
              <a:t>16</a:t>
            </a:fld>
            <a:endParaRPr lang="en-US" dirty="0"/>
          </a:p>
        </p:txBody>
      </p:sp>
    </p:spTree>
    <p:extLst>
      <p:ext uri="{BB962C8B-B14F-4D97-AF65-F5344CB8AC3E}">
        <p14:creationId xmlns:p14="http://schemas.microsoft.com/office/powerpoint/2010/main" val="851079123"/>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6244B-9DC6-759B-9177-FDC853723F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350445-BAAA-E0B4-FAA2-DD2ED3D45D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3582D4-D4B3-6488-F794-590406504D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7ED0A3-68D9-B892-D7F1-081D48B5EF72}"/>
              </a:ext>
            </a:extLst>
          </p:cNvPr>
          <p:cNvSpPr>
            <a:spLocks noGrp="1"/>
          </p:cNvSpPr>
          <p:nvPr>
            <p:ph type="sldNum" sz="quarter" idx="5"/>
          </p:nvPr>
        </p:nvSpPr>
        <p:spPr/>
        <p:txBody>
          <a:bodyPr/>
          <a:lstStyle/>
          <a:p>
            <a:fld id="{DB245632-D4FC-4E38-ADEE-4E3390753C23}" type="slidenum">
              <a:rPr lang="en-US" smtClean="0"/>
              <a:t>144</a:t>
            </a:fld>
            <a:endParaRPr lang="en-US" dirty="0"/>
          </a:p>
        </p:txBody>
      </p:sp>
    </p:spTree>
    <p:extLst>
      <p:ext uri="{BB962C8B-B14F-4D97-AF65-F5344CB8AC3E}">
        <p14:creationId xmlns:p14="http://schemas.microsoft.com/office/powerpoint/2010/main" val="2781953749"/>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F3D93-7A4D-A182-5AD4-99CB08644C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182418-F3E9-5BDA-3F48-D112259DE4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0A272C-2575-9545-D56B-C22BE50DBE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C471C9-F55A-8249-32F7-72EBDB9D91DC}"/>
              </a:ext>
            </a:extLst>
          </p:cNvPr>
          <p:cNvSpPr>
            <a:spLocks noGrp="1"/>
          </p:cNvSpPr>
          <p:nvPr>
            <p:ph type="sldNum" sz="quarter" idx="5"/>
          </p:nvPr>
        </p:nvSpPr>
        <p:spPr/>
        <p:txBody>
          <a:bodyPr/>
          <a:lstStyle/>
          <a:p>
            <a:fld id="{DB245632-D4FC-4E38-ADEE-4E3390753C23}" type="slidenum">
              <a:rPr lang="en-US" smtClean="0"/>
              <a:t>145</a:t>
            </a:fld>
            <a:endParaRPr lang="en-US" dirty="0"/>
          </a:p>
        </p:txBody>
      </p:sp>
    </p:spTree>
    <p:extLst>
      <p:ext uri="{BB962C8B-B14F-4D97-AF65-F5344CB8AC3E}">
        <p14:creationId xmlns:p14="http://schemas.microsoft.com/office/powerpoint/2010/main" val="3948684112"/>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EE83F-0031-E07F-7FC7-C577671FB5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1D2121-3B1E-FD53-3DAD-4344AB00C3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4615CB-55FA-75E9-EA41-AC5FE5766D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54B82C-23C4-B77B-37D7-EF7E0AE73874}"/>
              </a:ext>
            </a:extLst>
          </p:cNvPr>
          <p:cNvSpPr>
            <a:spLocks noGrp="1"/>
          </p:cNvSpPr>
          <p:nvPr>
            <p:ph type="sldNum" sz="quarter" idx="5"/>
          </p:nvPr>
        </p:nvSpPr>
        <p:spPr/>
        <p:txBody>
          <a:bodyPr/>
          <a:lstStyle/>
          <a:p>
            <a:fld id="{DB245632-D4FC-4E38-ADEE-4E3390753C23}" type="slidenum">
              <a:rPr lang="en-US" smtClean="0"/>
              <a:t>146</a:t>
            </a:fld>
            <a:endParaRPr lang="en-US" dirty="0"/>
          </a:p>
        </p:txBody>
      </p:sp>
    </p:spTree>
    <p:extLst>
      <p:ext uri="{BB962C8B-B14F-4D97-AF65-F5344CB8AC3E}">
        <p14:creationId xmlns:p14="http://schemas.microsoft.com/office/powerpoint/2010/main" val="1531267522"/>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5CDBF-AAF3-B17E-2687-FDE612BB5B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0F836B-C8C7-31E0-6A2F-2F400BC89A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D8C516-08BE-B4DE-DBE6-CAB8885316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E534B9-C6AB-A522-F082-3F3E845E1A7F}"/>
              </a:ext>
            </a:extLst>
          </p:cNvPr>
          <p:cNvSpPr>
            <a:spLocks noGrp="1"/>
          </p:cNvSpPr>
          <p:nvPr>
            <p:ph type="sldNum" sz="quarter" idx="5"/>
          </p:nvPr>
        </p:nvSpPr>
        <p:spPr/>
        <p:txBody>
          <a:bodyPr/>
          <a:lstStyle/>
          <a:p>
            <a:fld id="{DB245632-D4FC-4E38-ADEE-4E3390753C23}" type="slidenum">
              <a:rPr lang="en-US" smtClean="0"/>
              <a:t>147</a:t>
            </a:fld>
            <a:endParaRPr lang="en-US" dirty="0"/>
          </a:p>
        </p:txBody>
      </p:sp>
    </p:spTree>
    <p:extLst>
      <p:ext uri="{BB962C8B-B14F-4D97-AF65-F5344CB8AC3E}">
        <p14:creationId xmlns:p14="http://schemas.microsoft.com/office/powerpoint/2010/main" val="3846465036"/>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0E776-2AFB-C065-B03F-EFF5B31384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E8E044-7C9D-59BC-943E-F47D5B7976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5A9CF4-7644-F043-5B73-3B395D268D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AB3E46-0969-6E78-1FF7-ED49F18C65E8}"/>
              </a:ext>
            </a:extLst>
          </p:cNvPr>
          <p:cNvSpPr>
            <a:spLocks noGrp="1"/>
          </p:cNvSpPr>
          <p:nvPr>
            <p:ph type="sldNum" sz="quarter" idx="5"/>
          </p:nvPr>
        </p:nvSpPr>
        <p:spPr/>
        <p:txBody>
          <a:bodyPr/>
          <a:lstStyle/>
          <a:p>
            <a:fld id="{DB245632-D4FC-4E38-ADEE-4E3390753C23}" type="slidenum">
              <a:rPr lang="en-US" smtClean="0"/>
              <a:t>148</a:t>
            </a:fld>
            <a:endParaRPr lang="en-US" dirty="0"/>
          </a:p>
        </p:txBody>
      </p:sp>
    </p:spTree>
    <p:extLst>
      <p:ext uri="{BB962C8B-B14F-4D97-AF65-F5344CB8AC3E}">
        <p14:creationId xmlns:p14="http://schemas.microsoft.com/office/powerpoint/2010/main" val="2389973615"/>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CBCBE-3CDB-DDB7-1CD1-E6841A8EFA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289D6C-4DA5-9CF4-159A-0D1B24AEA5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AF2A0D-5D56-3C1E-E773-81F50805FF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BBC78D-6A04-0731-C873-FBA3BA4FD036}"/>
              </a:ext>
            </a:extLst>
          </p:cNvPr>
          <p:cNvSpPr>
            <a:spLocks noGrp="1"/>
          </p:cNvSpPr>
          <p:nvPr>
            <p:ph type="sldNum" sz="quarter" idx="5"/>
          </p:nvPr>
        </p:nvSpPr>
        <p:spPr/>
        <p:txBody>
          <a:bodyPr/>
          <a:lstStyle/>
          <a:p>
            <a:fld id="{DB245632-D4FC-4E38-ADEE-4E3390753C23}" type="slidenum">
              <a:rPr lang="en-US" smtClean="0"/>
              <a:t>149</a:t>
            </a:fld>
            <a:endParaRPr lang="en-US" dirty="0"/>
          </a:p>
        </p:txBody>
      </p:sp>
    </p:spTree>
    <p:extLst>
      <p:ext uri="{BB962C8B-B14F-4D97-AF65-F5344CB8AC3E}">
        <p14:creationId xmlns:p14="http://schemas.microsoft.com/office/powerpoint/2010/main" val="1574917014"/>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C9B0B-8C9F-4CF2-A2F8-43EB09EBA7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A5C61-BE8A-B226-F1E2-12E9032E37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2329E4-A8E3-B8BC-500D-1FD9D0F2F9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BA08B1-E78D-34AE-4BC0-158467260DFE}"/>
              </a:ext>
            </a:extLst>
          </p:cNvPr>
          <p:cNvSpPr>
            <a:spLocks noGrp="1"/>
          </p:cNvSpPr>
          <p:nvPr>
            <p:ph type="sldNum" sz="quarter" idx="5"/>
          </p:nvPr>
        </p:nvSpPr>
        <p:spPr/>
        <p:txBody>
          <a:bodyPr/>
          <a:lstStyle/>
          <a:p>
            <a:fld id="{DB245632-D4FC-4E38-ADEE-4E3390753C23}" type="slidenum">
              <a:rPr lang="en-US" smtClean="0"/>
              <a:t>150</a:t>
            </a:fld>
            <a:endParaRPr lang="en-US" dirty="0"/>
          </a:p>
        </p:txBody>
      </p:sp>
    </p:spTree>
    <p:extLst>
      <p:ext uri="{BB962C8B-B14F-4D97-AF65-F5344CB8AC3E}">
        <p14:creationId xmlns:p14="http://schemas.microsoft.com/office/powerpoint/2010/main" val="710489448"/>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9B89B-478D-5C5E-0DD4-28499F5F6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C220AA-4A01-FB22-D5F2-82DDC4BA17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0902FF-E849-27F5-1FAF-C5C26E569B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2E119F-C669-1D0E-586C-A02329490115}"/>
              </a:ext>
            </a:extLst>
          </p:cNvPr>
          <p:cNvSpPr>
            <a:spLocks noGrp="1"/>
          </p:cNvSpPr>
          <p:nvPr>
            <p:ph type="sldNum" sz="quarter" idx="5"/>
          </p:nvPr>
        </p:nvSpPr>
        <p:spPr/>
        <p:txBody>
          <a:bodyPr/>
          <a:lstStyle/>
          <a:p>
            <a:fld id="{DB245632-D4FC-4E38-ADEE-4E3390753C23}" type="slidenum">
              <a:rPr lang="en-US" smtClean="0"/>
              <a:t>151</a:t>
            </a:fld>
            <a:endParaRPr lang="en-US" dirty="0"/>
          </a:p>
        </p:txBody>
      </p:sp>
    </p:spTree>
    <p:extLst>
      <p:ext uri="{BB962C8B-B14F-4D97-AF65-F5344CB8AC3E}">
        <p14:creationId xmlns:p14="http://schemas.microsoft.com/office/powerpoint/2010/main" val="1754172060"/>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D7481-7632-9284-05D6-4B7BE52B3E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0F33A5-E5B8-6519-2315-1B770FA1D5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06AE74-A8F1-1E8B-1FAA-599FF86799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63B53A-14DE-5A0C-6954-95F6D4C1A041}"/>
              </a:ext>
            </a:extLst>
          </p:cNvPr>
          <p:cNvSpPr>
            <a:spLocks noGrp="1"/>
          </p:cNvSpPr>
          <p:nvPr>
            <p:ph type="sldNum" sz="quarter" idx="5"/>
          </p:nvPr>
        </p:nvSpPr>
        <p:spPr/>
        <p:txBody>
          <a:bodyPr/>
          <a:lstStyle/>
          <a:p>
            <a:fld id="{DB245632-D4FC-4E38-ADEE-4E3390753C23}" type="slidenum">
              <a:rPr lang="en-US" smtClean="0"/>
              <a:t>152</a:t>
            </a:fld>
            <a:endParaRPr lang="en-US" dirty="0"/>
          </a:p>
        </p:txBody>
      </p:sp>
    </p:spTree>
    <p:extLst>
      <p:ext uri="{BB962C8B-B14F-4D97-AF65-F5344CB8AC3E}">
        <p14:creationId xmlns:p14="http://schemas.microsoft.com/office/powerpoint/2010/main" val="50068013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106EC-347E-7207-6B19-ED5876B090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BB0E0F-89C0-629A-9F10-448592289E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0FBAC7-8450-6AF6-3B10-EAFE0169CF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293FA1-6FD8-F816-7FDE-5A08C16E766C}"/>
              </a:ext>
            </a:extLst>
          </p:cNvPr>
          <p:cNvSpPr>
            <a:spLocks noGrp="1"/>
          </p:cNvSpPr>
          <p:nvPr>
            <p:ph type="sldNum" sz="quarter" idx="5"/>
          </p:nvPr>
        </p:nvSpPr>
        <p:spPr/>
        <p:txBody>
          <a:bodyPr/>
          <a:lstStyle/>
          <a:p>
            <a:fld id="{DB245632-D4FC-4E38-ADEE-4E3390753C23}" type="slidenum">
              <a:rPr lang="en-US" smtClean="0"/>
              <a:t>153</a:t>
            </a:fld>
            <a:endParaRPr lang="en-US" dirty="0"/>
          </a:p>
        </p:txBody>
      </p:sp>
    </p:spTree>
    <p:extLst>
      <p:ext uri="{BB962C8B-B14F-4D97-AF65-F5344CB8AC3E}">
        <p14:creationId xmlns:p14="http://schemas.microsoft.com/office/powerpoint/2010/main" val="3858959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A8B0E-8D9B-993F-9A71-AADC8D414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FDE118-D33C-80EA-4D54-DF2E0AB448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1E33A7-3BEB-A99E-34BF-5BA8B1C8B3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E56003-C045-3A12-F605-0CA48357ED61}"/>
              </a:ext>
            </a:extLst>
          </p:cNvPr>
          <p:cNvSpPr>
            <a:spLocks noGrp="1"/>
          </p:cNvSpPr>
          <p:nvPr>
            <p:ph type="sldNum" sz="quarter" idx="5"/>
          </p:nvPr>
        </p:nvSpPr>
        <p:spPr/>
        <p:txBody>
          <a:bodyPr/>
          <a:lstStyle/>
          <a:p>
            <a:fld id="{DB245632-D4FC-4E38-ADEE-4E3390753C23}" type="slidenum">
              <a:rPr lang="en-US" smtClean="0"/>
              <a:t>17</a:t>
            </a:fld>
            <a:endParaRPr lang="en-US" dirty="0"/>
          </a:p>
        </p:txBody>
      </p:sp>
    </p:spTree>
    <p:extLst>
      <p:ext uri="{BB962C8B-B14F-4D97-AF65-F5344CB8AC3E}">
        <p14:creationId xmlns:p14="http://schemas.microsoft.com/office/powerpoint/2010/main" val="2005527382"/>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EC988-FE6E-F570-3E84-76D187FA1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1B39B1-016D-52BA-8ED7-F4F4E103F7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B52233-1BB4-FCEC-6152-6DDCD66641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2D6A7A-6235-DDB5-25D0-5F84448F7A2A}"/>
              </a:ext>
            </a:extLst>
          </p:cNvPr>
          <p:cNvSpPr>
            <a:spLocks noGrp="1"/>
          </p:cNvSpPr>
          <p:nvPr>
            <p:ph type="sldNum" sz="quarter" idx="5"/>
          </p:nvPr>
        </p:nvSpPr>
        <p:spPr/>
        <p:txBody>
          <a:bodyPr/>
          <a:lstStyle/>
          <a:p>
            <a:fld id="{DB245632-D4FC-4E38-ADEE-4E3390753C23}" type="slidenum">
              <a:rPr lang="en-US" smtClean="0"/>
              <a:t>154</a:t>
            </a:fld>
            <a:endParaRPr lang="en-US" dirty="0"/>
          </a:p>
        </p:txBody>
      </p:sp>
    </p:spTree>
    <p:extLst>
      <p:ext uri="{BB962C8B-B14F-4D97-AF65-F5344CB8AC3E}">
        <p14:creationId xmlns:p14="http://schemas.microsoft.com/office/powerpoint/2010/main" val="3131598604"/>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63BE3-5159-79F3-54E8-F6C425A2CB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0A424-5779-3352-6DB4-D85F1C240D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07BD83-E2AE-1C2F-B9A9-8D5A0931BC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D4C82F-8E15-C827-C349-3023F87AAA49}"/>
              </a:ext>
            </a:extLst>
          </p:cNvPr>
          <p:cNvSpPr>
            <a:spLocks noGrp="1"/>
          </p:cNvSpPr>
          <p:nvPr>
            <p:ph type="sldNum" sz="quarter" idx="5"/>
          </p:nvPr>
        </p:nvSpPr>
        <p:spPr/>
        <p:txBody>
          <a:bodyPr/>
          <a:lstStyle/>
          <a:p>
            <a:fld id="{DB245632-D4FC-4E38-ADEE-4E3390753C23}" type="slidenum">
              <a:rPr lang="en-US" smtClean="0"/>
              <a:t>155</a:t>
            </a:fld>
            <a:endParaRPr lang="en-US" dirty="0"/>
          </a:p>
        </p:txBody>
      </p:sp>
    </p:spTree>
    <p:extLst>
      <p:ext uri="{BB962C8B-B14F-4D97-AF65-F5344CB8AC3E}">
        <p14:creationId xmlns:p14="http://schemas.microsoft.com/office/powerpoint/2010/main" val="2277147953"/>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86D8D-2FE7-D3B9-93EB-D7D04584DA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91D1EC-5B85-B523-E717-FA963CD752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F4A8E-3B7C-E32E-D8E5-A1D844D1F3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CE3E7A-BDF9-6965-7189-A40FC366AD61}"/>
              </a:ext>
            </a:extLst>
          </p:cNvPr>
          <p:cNvSpPr>
            <a:spLocks noGrp="1"/>
          </p:cNvSpPr>
          <p:nvPr>
            <p:ph type="sldNum" sz="quarter" idx="5"/>
          </p:nvPr>
        </p:nvSpPr>
        <p:spPr/>
        <p:txBody>
          <a:bodyPr/>
          <a:lstStyle/>
          <a:p>
            <a:fld id="{DB245632-D4FC-4E38-ADEE-4E3390753C23}" type="slidenum">
              <a:rPr lang="en-US" smtClean="0"/>
              <a:t>156</a:t>
            </a:fld>
            <a:endParaRPr lang="en-US" dirty="0"/>
          </a:p>
        </p:txBody>
      </p:sp>
    </p:spTree>
    <p:extLst>
      <p:ext uri="{BB962C8B-B14F-4D97-AF65-F5344CB8AC3E}">
        <p14:creationId xmlns:p14="http://schemas.microsoft.com/office/powerpoint/2010/main" val="2540718746"/>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798F4-1BC8-3EC7-E763-956942BDA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C47833-AC36-D67C-0C3F-32CA17C46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54818A-D419-46E2-11C2-6DCC41393B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F39F7E-1189-0781-A220-0735C4810A00}"/>
              </a:ext>
            </a:extLst>
          </p:cNvPr>
          <p:cNvSpPr>
            <a:spLocks noGrp="1"/>
          </p:cNvSpPr>
          <p:nvPr>
            <p:ph type="sldNum" sz="quarter" idx="5"/>
          </p:nvPr>
        </p:nvSpPr>
        <p:spPr/>
        <p:txBody>
          <a:bodyPr/>
          <a:lstStyle/>
          <a:p>
            <a:fld id="{DB245632-D4FC-4E38-ADEE-4E3390753C23}" type="slidenum">
              <a:rPr lang="en-US" smtClean="0"/>
              <a:t>157</a:t>
            </a:fld>
            <a:endParaRPr lang="en-US" dirty="0"/>
          </a:p>
        </p:txBody>
      </p:sp>
    </p:spTree>
    <p:extLst>
      <p:ext uri="{BB962C8B-B14F-4D97-AF65-F5344CB8AC3E}">
        <p14:creationId xmlns:p14="http://schemas.microsoft.com/office/powerpoint/2010/main" val="2846471725"/>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5D7BE-2BE1-1D1B-B8F4-41E0588BDD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BB8FE6-A38D-3728-015C-0921FB60E6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CF9097-651A-D548-3256-D760F486E1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34BBFA-6499-324B-280A-905829196B33}"/>
              </a:ext>
            </a:extLst>
          </p:cNvPr>
          <p:cNvSpPr>
            <a:spLocks noGrp="1"/>
          </p:cNvSpPr>
          <p:nvPr>
            <p:ph type="sldNum" sz="quarter" idx="5"/>
          </p:nvPr>
        </p:nvSpPr>
        <p:spPr/>
        <p:txBody>
          <a:bodyPr/>
          <a:lstStyle/>
          <a:p>
            <a:fld id="{DB245632-D4FC-4E38-ADEE-4E3390753C23}" type="slidenum">
              <a:rPr lang="en-US" smtClean="0"/>
              <a:t>158</a:t>
            </a:fld>
            <a:endParaRPr lang="en-US" dirty="0"/>
          </a:p>
        </p:txBody>
      </p:sp>
    </p:spTree>
    <p:extLst>
      <p:ext uri="{BB962C8B-B14F-4D97-AF65-F5344CB8AC3E}">
        <p14:creationId xmlns:p14="http://schemas.microsoft.com/office/powerpoint/2010/main" val="3604027437"/>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806C8-82C0-0411-61D6-EC5259C61E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0C656F-5843-D398-739B-7162414919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4646B-5E4A-D975-16AC-56600387B6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C878E0-6B04-4242-F83A-08E64289641A}"/>
              </a:ext>
            </a:extLst>
          </p:cNvPr>
          <p:cNvSpPr>
            <a:spLocks noGrp="1"/>
          </p:cNvSpPr>
          <p:nvPr>
            <p:ph type="sldNum" sz="quarter" idx="5"/>
          </p:nvPr>
        </p:nvSpPr>
        <p:spPr/>
        <p:txBody>
          <a:bodyPr/>
          <a:lstStyle/>
          <a:p>
            <a:fld id="{DB245632-D4FC-4E38-ADEE-4E3390753C23}" type="slidenum">
              <a:rPr lang="en-US" smtClean="0"/>
              <a:t>159</a:t>
            </a:fld>
            <a:endParaRPr lang="en-US" dirty="0"/>
          </a:p>
        </p:txBody>
      </p:sp>
    </p:spTree>
    <p:extLst>
      <p:ext uri="{BB962C8B-B14F-4D97-AF65-F5344CB8AC3E}">
        <p14:creationId xmlns:p14="http://schemas.microsoft.com/office/powerpoint/2010/main" val="3543889709"/>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F1FAC-9BFB-001F-4B0C-E39B15B0CA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899AF9-9F50-98C7-3ECC-6DB84E0088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CED0F3-EB46-BB5C-5723-C0E0000724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C1E8FD-6E4C-21AC-45DF-3C2183258143}"/>
              </a:ext>
            </a:extLst>
          </p:cNvPr>
          <p:cNvSpPr>
            <a:spLocks noGrp="1"/>
          </p:cNvSpPr>
          <p:nvPr>
            <p:ph type="sldNum" sz="quarter" idx="5"/>
          </p:nvPr>
        </p:nvSpPr>
        <p:spPr/>
        <p:txBody>
          <a:bodyPr/>
          <a:lstStyle/>
          <a:p>
            <a:fld id="{DB245632-D4FC-4E38-ADEE-4E3390753C23}" type="slidenum">
              <a:rPr lang="en-US" smtClean="0"/>
              <a:t>160</a:t>
            </a:fld>
            <a:endParaRPr lang="en-US" dirty="0"/>
          </a:p>
        </p:txBody>
      </p:sp>
    </p:spTree>
    <p:extLst>
      <p:ext uri="{BB962C8B-B14F-4D97-AF65-F5344CB8AC3E}">
        <p14:creationId xmlns:p14="http://schemas.microsoft.com/office/powerpoint/2010/main" val="1115206265"/>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1FC95-A53D-6ECF-E097-95A40906A1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02CE9A-99D4-F869-194D-A9DC58694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E34431-3DF1-02B4-0E25-309D4AD25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0EAB8E-BEFE-BF39-0106-FBDD2F222A67}"/>
              </a:ext>
            </a:extLst>
          </p:cNvPr>
          <p:cNvSpPr>
            <a:spLocks noGrp="1"/>
          </p:cNvSpPr>
          <p:nvPr>
            <p:ph type="sldNum" sz="quarter" idx="5"/>
          </p:nvPr>
        </p:nvSpPr>
        <p:spPr/>
        <p:txBody>
          <a:bodyPr/>
          <a:lstStyle/>
          <a:p>
            <a:fld id="{DB245632-D4FC-4E38-ADEE-4E3390753C23}" type="slidenum">
              <a:rPr lang="en-US" smtClean="0"/>
              <a:t>161</a:t>
            </a:fld>
            <a:endParaRPr lang="en-US" dirty="0"/>
          </a:p>
        </p:txBody>
      </p:sp>
    </p:spTree>
    <p:extLst>
      <p:ext uri="{BB962C8B-B14F-4D97-AF65-F5344CB8AC3E}">
        <p14:creationId xmlns:p14="http://schemas.microsoft.com/office/powerpoint/2010/main" val="846582426"/>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FE24E-1D16-6CC7-B10C-5DFC93EA46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AFE12-80E6-D7ED-2E28-E0EB4E6DFD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1B706A-C331-73C3-0FCC-229F6A342F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F4B5A4-9483-7D75-99F7-CD96BBA4332F}"/>
              </a:ext>
            </a:extLst>
          </p:cNvPr>
          <p:cNvSpPr>
            <a:spLocks noGrp="1"/>
          </p:cNvSpPr>
          <p:nvPr>
            <p:ph type="sldNum" sz="quarter" idx="5"/>
          </p:nvPr>
        </p:nvSpPr>
        <p:spPr/>
        <p:txBody>
          <a:bodyPr/>
          <a:lstStyle/>
          <a:p>
            <a:fld id="{DB245632-D4FC-4E38-ADEE-4E3390753C23}" type="slidenum">
              <a:rPr lang="en-US" smtClean="0"/>
              <a:t>162</a:t>
            </a:fld>
            <a:endParaRPr lang="en-US" dirty="0"/>
          </a:p>
        </p:txBody>
      </p:sp>
    </p:spTree>
    <p:extLst>
      <p:ext uri="{BB962C8B-B14F-4D97-AF65-F5344CB8AC3E}">
        <p14:creationId xmlns:p14="http://schemas.microsoft.com/office/powerpoint/2010/main" val="4060511751"/>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B0737-8D2D-DC9C-B8B1-28E13DC308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0ACF3C-7A61-D117-D524-93C5118A96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B986C0-C1B5-1CAD-D3EE-746481592F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32DCBE-E164-8785-29A0-48E1B888E4D2}"/>
              </a:ext>
            </a:extLst>
          </p:cNvPr>
          <p:cNvSpPr>
            <a:spLocks noGrp="1"/>
          </p:cNvSpPr>
          <p:nvPr>
            <p:ph type="sldNum" sz="quarter" idx="5"/>
          </p:nvPr>
        </p:nvSpPr>
        <p:spPr/>
        <p:txBody>
          <a:bodyPr/>
          <a:lstStyle/>
          <a:p>
            <a:fld id="{DB245632-D4FC-4E38-ADEE-4E3390753C23}" type="slidenum">
              <a:rPr lang="en-US" smtClean="0"/>
              <a:t>163</a:t>
            </a:fld>
            <a:endParaRPr lang="en-US" dirty="0"/>
          </a:p>
        </p:txBody>
      </p:sp>
    </p:spTree>
    <p:extLst>
      <p:ext uri="{BB962C8B-B14F-4D97-AF65-F5344CB8AC3E}">
        <p14:creationId xmlns:p14="http://schemas.microsoft.com/office/powerpoint/2010/main" val="16652865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78317-923D-7AA0-EC25-4B0D03B198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3EC5D1-00A5-268B-D86C-012AB3D10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7BA103-B3C5-0778-A47E-E69F6F36FB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32B452-CCB4-1846-1C88-364CA71319A0}"/>
              </a:ext>
            </a:extLst>
          </p:cNvPr>
          <p:cNvSpPr>
            <a:spLocks noGrp="1"/>
          </p:cNvSpPr>
          <p:nvPr>
            <p:ph type="sldNum" sz="quarter" idx="5"/>
          </p:nvPr>
        </p:nvSpPr>
        <p:spPr/>
        <p:txBody>
          <a:bodyPr/>
          <a:lstStyle/>
          <a:p>
            <a:fld id="{DB245632-D4FC-4E38-ADEE-4E3390753C23}" type="slidenum">
              <a:rPr lang="en-US" smtClean="0"/>
              <a:t>18</a:t>
            </a:fld>
            <a:endParaRPr lang="en-US" dirty="0"/>
          </a:p>
        </p:txBody>
      </p:sp>
    </p:spTree>
    <p:extLst>
      <p:ext uri="{BB962C8B-B14F-4D97-AF65-F5344CB8AC3E}">
        <p14:creationId xmlns:p14="http://schemas.microsoft.com/office/powerpoint/2010/main" val="2354818021"/>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49CFF-30BE-9D07-7FCB-BE98DC7FBB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54ECEE-F5CA-EF98-F311-1A3969056F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7089D2-829E-D2B6-E4CF-8BA93BA273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AA5753-3B9E-3770-1AA8-797D3653D3D5}"/>
              </a:ext>
            </a:extLst>
          </p:cNvPr>
          <p:cNvSpPr>
            <a:spLocks noGrp="1"/>
          </p:cNvSpPr>
          <p:nvPr>
            <p:ph type="sldNum" sz="quarter" idx="5"/>
          </p:nvPr>
        </p:nvSpPr>
        <p:spPr/>
        <p:txBody>
          <a:bodyPr/>
          <a:lstStyle/>
          <a:p>
            <a:fld id="{DB245632-D4FC-4E38-ADEE-4E3390753C23}" type="slidenum">
              <a:rPr lang="en-US" smtClean="0"/>
              <a:t>164</a:t>
            </a:fld>
            <a:endParaRPr lang="en-US" dirty="0"/>
          </a:p>
        </p:txBody>
      </p:sp>
    </p:spTree>
    <p:extLst>
      <p:ext uri="{BB962C8B-B14F-4D97-AF65-F5344CB8AC3E}">
        <p14:creationId xmlns:p14="http://schemas.microsoft.com/office/powerpoint/2010/main" val="417379911"/>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61DD5-A3D7-BE50-E025-4F7F27D875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C03743-4766-DC81-E95B-632F9B20CE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CF3416-E589-31EB-24A8-C626F82664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28FD23-EA71-4E7F-8715-3A8F9E526C91}"/>
              </a:ext>
            </a:extLst>
          </p:cNvPr>
          <p:cNvSpPr>
            <a:spLocks noGrp="1"/>
          </p:cNvSpPr>
          <p:nvPr>
            <p:ph type="sldNum" sz="quarter" idx="5"/>
          </p:nvPr>
        </p:nvSpPr>
        <p:spPr/>
        <p:txBody>
          <a:bodyPr/>
          <a:lstStyle/>
          <a:p>
            <a:fld id="{DB245632-D4FC-4E38-ADEE-4E3390753C23}" type="slidenum">
              <a:rPr lang="en-US" smtClean="0"/>
              <a:t>165</a:t>
            </a:fld>
            <a:endParaRPr lang="en-US" dirty="0"/>
          </a:p>
        </p:txBody>
      </p:sp>
    </p:spTree>
    <p:extLst>
      <p:ext uri="{BB962C8B-B14F-4D97-AF65-F5344CB8AC3E}">
        <p14:creationId xmlns:p14="http://schemas.microsoft.com/office/powerpoint/2010/main" val="2595715697"/>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F482B-3A21-0D50-12DA-5492D5D4D8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902AFF-0323-F6DA-9F49-FF38B6A028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2CA4C4-61FA-981C-BBFA-C42F3C5440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888837-F658-4F01-12F5-54E6A6CCEBDD}"/>
              </a:ext>
            </a:extLst>
          </p:cNvPr>
          <p:cNvSpPr>
            <a:spLocks noGrp="1"/>
          </p:cNvSpPr>
          <p:nvPr>
            <p:ph type="sldNum" sz="quarter" idx="5"/>
          </p:nvPr>
        </p:nvSpPr>
        <p:spPr/>
        <p:txBody>
          <a:bodyPr/>
          <a:lstStyle/>
          <a:p>
            <a:fld id="{DB245632-D4FC-4E38-ADEE-4E3390753C23}" type="slidenum">
              <a:rPr lang="en-US" smtClean="0"/>
              <a:t>166</a:t>
            </a:fld>
            <a:endParaRPr lang="en-US" dirty="0"/>
          </a:p>
        </p:txBody>
      </p:sp>
    </p:spTree>
    <p:extLst>
      <p:ext uri="{BB962C8B-B14F-4D97-AF65-F5344CB8AC3E}">
        <p14:creationId xmlns:p14="http://schemas.microsoft.com/office/powerpoint/2010/main" val="162951909"/>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65DE0-D0F2-F537-CEAD-E079A4C64F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999C93-FD77-D650-6FAE-55B1F3EB8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EB44CC-3EAB-76A4-22AF-687CC5437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912254-E488-8524-225A-46DAEAA9D4CE}"/>
              </a:ext>
            </a:extLst>
          </p:cNvPr>
          <p:cNvSpPr>
            <a:spLocks noGrp="1"/>
          </p:cNvSpPr>
          <p:nvPr>
            <p:ph type="sldNum" sz="quarter" idx="5"/>
          </p:nvPr>
        </p:nvSpPr>
        <p:spPr/>
        <p:txBody>
          <a:bodyPr/>
          <a:lstStyle/>
          <a:p>
            <a:fld id="{DB245632-D4FC-4E38-ADEE-4E3390753C23}" type="slidenum">
              <a:rPr lang="en-US" smtClean="0"/>
              <a:t>167</a:t>
            </a:fld>
            <a:endParaRPr lang="en-US" dirty="0"/>
          </a:p>
        </p:txBody>
      </p:sp>
    </p:spTree>
    <p:extLst>
      <p:ext uri="{BB962C8B-B14F-4D97-AF65-F5344CB8AC3E}">
        <p14:creationId xmlns:p14="http://schemas.microsoft.com/office/powerpoint/2010/main" val="303863611"/>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EAC7D-FB3E-61FC-E6B6-E4547D5D60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5622EF-DC95-DC33-4496-BC623B693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0C44E0-DCED-6509-D72A-0E01E8F533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6921A4-B97D-20F4-2937-68FAF244FEC3}"/>
              </a:ext>
            </a:extLst>
          </p:cNvPr>
          <p:cNvSpPr>
            <a:spLocks noGrp="1"/>
          </p:cNvSpPr>
          <p:nvPr>
            <p:ph type="sldNum" sz="quarter" idx="5"/>
          </p:nvPr>
        </p:nvSpPr>
        <p:spPr/>
        <p:txBody>
          <a:bodyPr/>
          <a:lstStyle/>
          <a:p>
            <a:fld id="{DB245632-D4FC-4E38-ADEE-4E3390753C23}" type="slidenum">
              <a:rPr lang="en-US" smtClean="0"/>
              <a:t>168</a:t>
            </a:fld>
            <a:endParaRPr lang="en-US" dirty="0"/>
          </a:p>
        </p:txBody>
      </p:sp>
    </p:spTree>
    <p:extLst>
      <p:ext uri="{BB962C8B-B14F-4D97-AF65-F5344CB8AC3E}">
        <p14:creationId xmlns:p14="http://schemas.microsoft.com/office/powerpoint/2010/main" val="1207116896"/>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B900E-6802-3E45-C7DD-BCAE9D7F71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AB9F0-2F32-CABE-1104-857274E09E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9D3E59-6446-3252-F0E7-DA96C60993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7A6C62-A22B-10C7-27DB-58BDBFE681EA}"/>
              </a:ext>
            </a:extLst>
          </p:cNvPr>
          <p:cNvSpPr>
            <a:spLocks noGrp="1"/>
          </p:cNvSpPr>
          <p:nvPr>
            <p:ph type="sldNum" sz="quarter" idx="5"/>
          </p:nvPr>
        </p:nvSpPr>
        <p:spPr/>
        <p:txBody>
          <a:bodyPr/>
          <a:lstStyle/>
          <a:p>
            <a:fld id="{DB245632-D4FC-4E38-ADEE-4E3390753C23}" type="slidenum">
              <a:rPr lang="en-US" smtClean="0"/>
              <a:t>169</a:t>
            </a:fld>
            <a:endParaRPr lang="en-US" dirty="0"/>
          </a:p>
        </p:txBody>
      </p:sp>
    </p:spTree>
    <p:extLst>
      <p:ext uri="{BB962C8B-B14F-4D97-AF65-F5344CB8AC3E}">
        <p14:creationId xmlns:p14="http://schemas.microsoft.com/office/powerpoint/2010/main" val="4166991801"/>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DF9A5-EBE5-91DE-71D2-B8CDA48934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44BFB-9EFC-0F38-1EF8-D3D2AE448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CC9D2F-7927-5099-71A9-0A7ED5C315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E86286-4955-D227-81A9-36B1A2E87364}"/>
              </a:ext>
            </a:extLst>
          </p:cNvPr>
          <p:cNvSpPr>
            <a:spLocks noGrp="1"/>
          </p:cNvSpPr>
          <p:nvPr>
            <p:ph type="sldNum" sz="quarter" idx="5"/>
          </p:nvPr>
        </p:nvSpPr>
        <p:spPr/>
        <p:txBody>
          <a:bodyPr/>
          <a:lstStyle/>
          <a:p>
            <a:fld id="{DB245632-D4FC-4E38-ADEE-4E3390753C23}" type="slidenum">
              <a:rPr lang="en-US" smtClean="0"/>
              <a:t>170</a:t>
            </a:fld>
            <a:endParaRPr lang="en-US" dirty="0"/>
          </a:p>
        </p:txBody>
      </p:sp>
    </p:spTree>
    <p:extLst>
      <p:ext uri="{BB962C8B-B14F-4D97-AF65-F5344CB8AC3E}">
        <p14:creationId xmlns:p14="http://schemas.microsoft.com/office/powerpoint/2010/main" val="2934074153"/>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852E6-C0F1-D420-AD5A-F4D898C285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E2D749-E0D0-CDB8-8A60-11AFD014B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7BA01-957D-922F-693B-BE87D3EA82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55854E-8083-36C2-FEE9-D20E7C333B6F}"/>
              </a:ext>
            </a:extLst>
          </p:cNvPr>
          <p:cNvSpPr>
            <a:spLocks noGrp="1"/>
          </p:cNvSpPr>
          <p:nvPr>
            <p:ph type="sldNum" sz="quarter" idx="5"/>
          </p:nvPr>
        </p:nvSpPr>
        <p:spPr/>
        <p:txBody>
          <a:bodyPr/>
          <a:lstStyle/>
          <a:p>
            <a:fld id="{DB245632-D4FC-4E38-ADEE-4E3390753C23}" type="slidenum">
              <a:rPr lang="en-US" smtClean="0"/>
              <a:t>171</a:t>
            </a:fld>
            <a:endParaRPr lang="en-US" dirty="0"/>
          </a:p>
        </p:txBody>
      </p:sp>
    </p:spTree>
    <p:extLst>
      <p:ext uri="{BB962C8B-B14F-4D97-AF65-F5344CB8AC3E}">
        <p14:creationId xmlns:p14="http://schemas.microsoft.com/office/powerpoint/2010/main" val="1668154141"/>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D1FD2-0505-1B4D-B979-3F98958011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CFA8FD-C189-675A-5C88-99F52660C3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B97391-A1C5-C1B7-A511-3D1CAA3CC7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96873D-732E-6CFD-4658-2DE576EE5D5A}"/>
              </a:ext>
            </a:extLst>
          </p:cNvPr>
          <p:cNvSpPr>
            <a:spLocks noGrp="1"/>
          </p:cNvSpPr>
          <p:nvPr>
            <p:ph type="sldNum" sz="quarter" idx="5"/>
          </p:nvPr>
        </p:nvSpPr>
        <p:spPr/>
        <p:txBody>
          <a:bodyPr/>
          <a:lstStyle/>
          <a:p>
            <a:fld id="{DB245632-D4FC-4E38-ADEE-4E3390753C23}" type="slidenum">
              <a:rPr lang="en-US" smtClean="0"/>
              <a:t>172</a:t>
            </a:fld>
            <a:endParaRPr lang="en-US" dirty="0"/>
          </a:p>
        </p:txBody>
      </p:sp>
    </p:spTree>
    <p:extLst>
      <p:ext uri="{BB962C8B-B14F-4D97-AF65-F5344CB8AC3E}">
        <p14:creationId xmlns:p14="http://schemas.microsoft.com/office/powerpoint/2010/main" val="503331359"/>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38D79-2A3A-5A3E-58FB-1714C26FC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3C9A78-5CF3-58AE-D2A8-8C7E400D4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D8DE05-B0C8-0A1F-E831-68DE251395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77142D-1678-DFF3-2565-48AE700609E8}"/>
              </a:ext>
            </a:extLst>
          </p:cNvPr>
          <p:cNvSpPr>
            <a:spLocks noGrp="1"/>
          </p:cNvSpPr>
          <p:nvPr>
            <p:ph type="sldNum" sz="quarter" idx="5"/>
          </p:nvPr>
        </p:nvSpPr>
        <p:spPr/>
        <p:txBody>
          <a:bodyPr/>
          <a:lstStyle/>
          <a:p>
            <a:fld id="{DB245632-D4FC-4E38-ADEE-4E3390753C23}" type="slidenum">
              <a:rPr lang="en-US" smtClean="0"/>
              <a:t>173</a:t>
            </a:fld>
            <a:endParaRPr lang="en-US" dirty="0"/>
          </a:p>
        </p:txBody>
      </p:sp>
    </p:spTree>
    <p:extLst>
      <p:ext uri="{BB962C8B-B14F-4D97-AF65-F5344CB8AC3E}">
        <p14:creationId xmlns:p14="http://schemas.microsoft.com/office/powerpoint/2010/main" val="2551770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C02E8-9E2F-734D-1CD5-467D92642E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5DD8F-42DB-8C89-EB2C-B93E151C49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A7CEE6-1E30-3437-2D88-21856960CC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C466DD-3ABC-64BF-3028-88F3015781B9}"/>
              </a:ext>
            </a:extLst>
          </p:cNvPr>
          <p:cNvSpPr>
            <a:spLocks noGrp="1"/>
          </p:cNvSpPr>
          <p:nvPr>
            <p:ph type="sldNum" sz="quarter" idx="5"/>
          </p:nvPr>
        </p:nvSpPr>
        <p:spPr/>
        <p:txBody>
          <a:bodyPr/>
          <a:lstStyle/>
          <a:p>
            <a:fld id="{DB245632-D4FC-4E38-ADEE-4E3390753C23}" type="slidenum">
              <a:rPr lang="en-US" smtClean="0"/>
              <a:t>19</a:t>
            </a:fld>
            <a:endParaRPr lang="en-US" dirty="0"/>
          </a:p>
        </p:txBody>
      </p:sp>
    </p:spTree>
    <p:extLst>
      <p:ext uri="{BB962C8B-B14F-4D97-AF65-F5344CB8AC3E}">
        <p14:creationId xmlns:p14="http://schemas.microsoft.com/office/powerpoint/2010/main" val="867275668"/>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5B9-120E-817F-F327-493741797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B9A02-A0C0-EAFC-7294-57526325AC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411574-80AB-4F79-AA40-1902EF2BF0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C2201F-3A1E-46FB-5493-5B3CE22EE548}"/>
              </a:ext>
            </a:extLst>
          </p:cNvPr>
          <p:cNvSpPr>
            <a:spLocks noGrp="1"/>
          </p:cNvSpPr>
          <p:nvPr>
            <p:ph type="sldNum" sz="quarter" idx="5"/>
          </p:nvPr>
        </p:nvSpPr>
        <p:spPr/>
        <p:txBody>
          <a:bodyPr/>
          <a:lstStyle/>
          <a:p>
            <a:fld id="{DB245632-D4FC-4E38-ADEE-4E3390753C23}" type="slidenum">
              <a:rPr lang="en-US" smtClean="0"/>
              <a:t>174</a:t>
            </a:fld>
            <a:endParaRPr lang="en-US" dirty="0"/>
          </a:p>
        </p:txBody>
      </p:sp>
    </p:spTree>
    <p:extLst>
      <p:ext uri="{BB962C8B-B14F-4D97-AF65-F5344CB8AC3E}">
        <p14:creationId xmlns:p14="http://schemas.microsoft.com/office/powerpoint/2010/main" val="1421367697"/>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FFED5-47E5-3DEE-C84A-03ACD28CEE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B52699-FFCA-B0CE-B35A-A96BFBECC1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EB064F-99D9-1F55-63A5-6CA2C0D7D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6AB79B-9292-411B-626F-50DE194F2EB4}"/>
              </a:ext>
            </a:extLst>
          </p:cNvPr>
          <p:cNvSpPr>
            <a:spLocks noGrp="1"/>
          </p:cNvSpPr>
          <p:nvPr>
            <p:ph type="sldNum" sz="quarter" idx="5"/>
          </p:nvPr>
        </p:nvSpPr>
        <p:spPr/>
        <p:txBody>
          <a:bodyPr/>
          <a:lstStyle/>
          <a:p>
            <a:fld id="{DB245632-D4FC-4E38-ADEE-4E3390753C23}" type="slidenum">
              <a:rPr lang="en-US" smtClean="0"/>
              <a:t>175</a:t>
            </a:fld>
            <a:endParaRPr lang="en-US" dirty="0"/>
          </a:p>
        </p:txBody>
      </p:sp>
    </p:spTree>
    <p:extLst>
      <p:ext uri="{BB962C8B-B14F-4D97-AF65-F5344CB8AC3E}">
        <p14:creationId xmlns:p14="http://schemas.microsoft.com/office/powerpoint/2010/main" val="3903369788"/>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3BE60-28FF-661C-1DF3-38B79F1C39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DAF504-B00C-E5A9-5339-DC89F95AED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2647CF-8607-BECC-9F4C-6999628169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C35253-4CEC-9A0A-07FA-337AAC902902}"/>
              </a:ext>
            </a:extLst>
          </p:cNvPr>
          <p:cNvSpPr>
            <a:spLocks noGrp="1"/>
          </p:cNvSpPr>
          <p:nvPr>
            <p:ph type="sldNum" sz="quarter" idx="5"/>
          </p:nvPr>
        </p:nvSpPr>
        <p:spPr/>
        <p:txBody>
          <a:bodyPr/>
          <a:lstStyle/>
          <a:p>
            <a:fld id="{DB245632-D4FC-4E38-ADEE-4E3390753C23}" type="slidenum">
              <a:rPr lang="en-US" smtClean="0"/>
              <a:t>176</a:t>
            </a:fld>
            <a:endParaRPr lang="en-US" dirty="0"/>
          </a:p>
        </p:txBody>
      </p:sp>
    </p:spTree>
    <p:extLst>
      <p:ext uri="{BB962C8B-B14F-4D97-AF65-F5344CB8AC3E}">
        <p14:creationId xmlns:p14="http://schemas.microsoft.com/office/powerpoint/2010/main" val="1378100597"/>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5085F-79BB-52F6-9BDC-653B01A3D3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E53AF3-E696-E025-D650-11634BA2BD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29BA7B-839C-2950-0F60-AA325FE92E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8C1330-196F-6B62-262E-9E144AA0EAAC}"/>
              </a:ext>
            </a:extLst>
          </p:cNvPr>
          <p:cNvSpPr>
            <a:spLocks noGrp="1"/>
          </p:cNvSpPr>
          <p:nvPr>
            <p:ph type="sldNum" sz="quarter" idx="5"/>
          </p:nvPr>
        </p:nvSpPr>
        <p:spPr/>
        <p:txBody>
          <a:bodyPr/>
          <a:lstStyle/>
          <a:p>
            <a:fld id="{DB245632-D4FC-4E38-ADEE-4E3390753C23}" type="slidenum">
              <a:rPr lang="en-US" smtClean="0"/>
              <a:t>177</a:t>
            </a:fld>
            <a:endParaRPr lang="en-US" dirty="0"/>
          </a:p>
        </p:txBody>
      </p:sp>
    </p:spTree>
    <p:extLst>
      <p:ext uri="{BB962C8B-B14F-4D97-AF65-F5344CB8AC3E}">
        <p14:creationId xmlns:p14="http://schemas.microsoft.com/office/powerpoint/2010/main" val="1018145495"/>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D2508-B402-14E8-2FEB-D507DFCF2B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DBF2F0-68FE-CF18-8A19-BAB1F4D02C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F2B878-C889-A762-7858-BEBA27B49A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CA36E2-6B99-713E-C155-F81210DAA8F2}"/>
              </a:ext>
            </a:extLst>
          </p:cNvPr>
          <p:cNvSpPr>
            <a:spLocks noGrp="1"/>
          </p:cNvSpPr>
          <p:nvPr>
            <p:ph type="sldNum" sz="quarter" idx="5"/>
          </p:nvPr>
        </p:nvSpPr>
        <p:spPr/>
        <p:txBody>
          <a:bodyPr/>
          <a:lstStyle/>
          <a:p>
            <a:fld id="{DB245632-D4FC-4E38-ADEE-4E3390753C23}" type="slidenum">
              <a:rPr lang="en-US" smtClean="0"/>
              <a:t>178</a:t>
            </a:fld>
            <a:endParaRPr lang="en-US" dirty="0"/>
          </a:p>
        </p:txBody>
      </p:sp>
    </p:spTree>
    <p:extLst>
      <p:ext uri="{BB962C8B-B14F-4D97-AF65-F5344CB8AC3E}">
        <p14:creationId xmlns:p14="http://schemas.microsoft.com/office/powerpoint/2010/main" val="2522102115"/>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2A63C-3C2B-6DBA-482D-8B4810A3C4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685540-66A2-3B02-619C-CF3A998E79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89F660-2CC8-B50B-3FC2-EB6D0F1360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99C6A5-6294-4927-F039-FB5F2419BF2E}"/>
              </a:ext>
            </a:extLst>
          </p:cNvPr>
          <p:cNvSpPr>
            <a:spLocks noGrp="1"/>
          </p:cNvSpPr>
          <p:nvPr>
            <p:ph type="sldNum" sz="quarter" idx="5"/>
          </p:nvPr>
        </p:nvSpPr>
        <p:spPr/>
        <p:txBody>
          <a:bodyPr/>
          <a:lstStyle/>
          <a:p>
            <a:fld id="{DB245632-D4FC-4E38-ADEE-4E3390753C23}" type="slidenum">
              <a:rPr lang="en-US" smtClean="0"/>
              <a:t>179</a:t>
            </a:fld>
            <a:endParaRPr lang="en-US" dirty="0"/>
          </a:p>
        </p:txBody>
      </p:sp>
    </p:spTree>
    <p:extLst>
      <p:ext uri="{BB962C8B-B14F-4D97-AF65-F5344CB8AC3E}">
        <p14:creationId xmlns:p14="http://schemas.microsoft.com/office/powerpoint/2010/main" val="42932329"/>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5B099-9A2C-CE72-3E64-BA93B866CA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165FE6-3433-9850-4181-AB01E28895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6FE85C-1AC8-AFC9-B3DA-10C3F80290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70886A-9E90-2AE3-C7CC-CC558260886E}"/>
              </a:ext>
            </a:extLst>
          </p:cNvPr>
          <p:cNvSpPr>
            <a:spLocks noGrp="1"/>
          </p:cNvSpPr>
          <p:nvPr>
            <p:ph type="sldNum" sz="quarter" idx="5"/>
          </p:nvPr>
        </p:nvSpPr>
        <p:spPr/>
        <p:txBody>
          <a:bodyPr/>
          <a:lstStyle/>
          <a:p>
            <a:fld id="{DB245632-D4FC-4E38-ADEE-4E3390753C23}" type="slidenum">
              <a:rPr lang="en-US" smtClean="0"/>
              <a:t>180</a:t>
            </a:fld>
            <a:endParaRPr lang="en-US" dirty="0"/>
          </a:p>
        </p:txBody>
      </p:sp>
    </p:spTree>
    <p:extLst>
      <p:ext uri="{BB962C8B-B14F-4D97-AF65-F5344CB8AC3E}">
        <p14:creationId xmlns:p14="http://schemas.microsoft.com/office/powerpoint/2010/main" val="569067847"/>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118F7-3E55-DA9E-D998-9A61B294BF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0E828E-E292-5F7F-4C4A-0EE9435EC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1BD899-7FE5-203C-EC7E-1607EF0B23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C9EF2E-9BCA-E43F-F308-E747033BF2FE}"/>
              </a:ext>
            </a:extLst>
          </p:cNvPr>
          <p:cNvSpPr>
            <a:spLocks noGrp="1"/>
          </p:cNvSpPr>
          <p:nvPr>
            <p:ph type="sldNum" sz="quarter" idx="5"/>
          </p:nvPr>
        </p:nvSpPr>
        <p:spPr/>
        <p:txBody>
          <a:bodyPr/>
          <a:lstStyle/>
          <a:p>
            <a:fld id="{DB245632-D4FC-4E38-ADEE-4E3390753C23}" type="slidenum">
              <a:rPr lang="en-US" smtClean="0"/>
              <a:t>181</a:t>
            </a:fld>
            <a:endParaRPr lang="en-US" dirty="0"/>
          </a:p>
        </p:txBody>
      </p:sp>
    </p:spTree>
    <p:extLst>
      <p:ext uri="{BB962C8B-B14F-4D97-AF65-F5344CB8AC3E}">
        <p14:creationId xmlns:p14="http://schemas.microsoft.com/office/powerpoint/2010/main" val="32843786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6F25B-7DDA-0D22-0AF3-3A67257FA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914113-CC2D-B5BB-BA06-F0DCF4262C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2A53E6-4593-CD63-F1EE-035722C989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F536CC-8BE3-5244-55A5-E1780406769F}"/>
              </a:ext>
            </a:extLst>
          </p:cNvPr>
          <p:cNvSpPr>
            <a:spLocks noGrp="1"/>
          </p:cNvSpPr>
          <p:nvPr>
            <p:ph type="sldNum" sz="quarter" idx="5"/>
          </p:nvPr>
        </p:nvSpPr>
        <p:spPr/>
        <p:txBody>
          <a:bodyPr/>
          <a:lstStyle/>
          <a:p>
            <a:fld id="{DB245632-D4FC-4E38-ADEE-4E3390753C23}" type="slidenum">
              <a:rPr lang="en-US" smtClean="0"/>
              <a:t>20</a:t>
            </a:fld>
            <a:endParaRPr lang="en-US" dirty="0"/>
          </a:p>
        </p:txBody>
      </p:sp>
    </p:spTree>
    <p:extLst>
      <p:ext uri="{BB962C8B-B14F-4D97-AF65-F5344CB8AC3E}">
        <p14:creationId xmlns:p14="http://schemas.microsoft.com/office/powerpoint/2010/main" val="2204398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81A15-E02B-3AF1-605A-CB5289D6B6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F8DC33-D85A-B22F-2272-F3A20FE794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7DBF5E-D4C6-7402-484F-E4B324B2C7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69F84C-461F-5E8D-C558-A6EF06867F5A}"/>
              </a:ext>
            </a:extLst>
          </p:cNvPr>
          <p:cNvSpPr>
            <a:spLocks noGrp="1"/>
          </p:cNvSpPr>
          <p:nvPr>
            <p:ph type="sldNum" sz="quarter" idx="5"/>
          </p:nvPr>
        </p:nvSpPr>
        <p:spPr/>
        <p:txBody>
          <a:bodyPr/>
          <a:lstStyle/>
          <a:p>
            <a:fld id="{DB245632-D4FC-4E38-ADEE-4E3390753C23}" type="slidenum">
              <a:rPr lang="en-US" smtClean="0"/>
              <a:t>21</a:t>
            </a:fld>
            <a:endParaRPr lang="en-US" dirty="0"/>
          </a:p>
        </p:txBody>
      </p:sp>
    </p:spTree>
    <p:extLst>
      <p:ext uri="{BB962C8B-B14F-4D97-AF65-F5344CB8AC3E}">
        <p14:creationId xmlns:p14="http://schemas.microsoft.com/office/powerpoint/2010/main" val="3011328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1E671-226C-2662-F0D0-D70BC2B6F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90AE29-D6FE-2B12-BFE1-59E4E8AD57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6CFD3F-2C2D-0EF3-3736-893536A24E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8D0A7C-1383-FB90-1D79-1C44B1D78C11}"/>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13337900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E4C9D-0FC1-D1B5-E695-39F8D5C93A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68ABE2-4B16-FC95-E99C-50331589A2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6E3497-4AE8-4E61-46DB-93A132C9B4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28FBA7-CF73-8E2E-B25E-5FD2EDE6E2EA}"/>
              </a:ext>
            </a:extLst>
          </p:cNvPr>
          <p:cNvSpPr>
            <a:spLocks noGrp="1"/>
          </p:cNvSpPr>
          <p:nvPr>
            <p:ph type="sldNum" sz="quarter" idx="5"/>
          </p:nvPr>
        </p:nvSpPr>
        <p:spPr/>
        <p:txBody>
          <a:bodyPr/>
          <a:lstStyle/>
          <a:p>
            <a:fld id="{DB245632-D4FC-4E38-ADEE-4E3390753C23}" type="slidenum">
              <a:rPr lang="en-US" smtClean="0"/>
              <a:t>22</a:t>
            </a:fld>
            <a:endParaRPr lang="en-US" dirty="0"/>
          </a:p>
        </p:txBody>
      </p:sp>
    </p:spTree>
    <p:extLst>
      <p:ext uri="{BB962C8B-B14F-4D97-AF65-F5344CB8AC3E}">
        <p14:creationId xmlns:p14="http://schemas.microsoft.com/office/powerpoint/2010/main" val="34667454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FE0DB-7119-20B5-F91B-E920272B40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2F25B2-F28C-23D1-0755-F90A725D0F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DD179F-8818-BCE7-1D6E-5304F823B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3601A9-0C1A-3225-2A6F-81D924EE511D}"/>
              </a:ext>
            </a:extLst>
          </p:cNvPr>
          <p:cNvSpPr>
            <a:spLocks noGrp="1"/>
          </p:cNvSpPr>
          <p:nvPr>
            <p:ph type="sldNum" sz="quarter" idx="5"/>
          </p:nvPr>
        </p:nvSpPr>
        <p:spPr/>
        <p:txBody>
          <a:bodyPr/>
          <a:lstStyle/>
          <a:p>
            <a:fld id="{DB245632-D4FC-4E38-ADEE-4E3390753C23}" type="slidenum">
              <a:rPr lang="en-US" smtClean="0"/>
              <a:t>23</a:t>
            </a:fld>
            <a:endParaRPr lang="en-US" dirty="0"/>
          </a:p>
        </p:txBody>
      </p:sp>
    </p:spTree>
    <p:extLst>
      <p:ext uri="{BB962C8B-B14F-4D97-AF65-F5344CB8AC3E}">
        <p14:creationId xmlns:p14="http://schemas.microsoft.com/office/powerpoint/2010/main" val="650564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7C82A-9C4F-B693-9CA1-31FFC8C4A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DDBD67-59B6-B934-7CA2-D7543364D8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805B91-E3D9-38E9-66FC-FE26D87B70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8C9D2F-ACE1-4B66-7C77-85EC87BA3FDD}"/>
              </a:ext>
            </a:extLst>
          </p:cNvPr>
          <p:cNvSpPr>
            <a:spLocks noGrp="1"/>
          </p:cNvSpPr>
          <p:nvPr>
            <p:ph type="sldNum" sz="quarter" idx="5"/>
          </p:nvPr>
        </p:nvSpPr>
        <p:spPr/>
        <p:txBody>
          <a:bodyPr/>
          <a:lstStyle/>
          <a:p>
            <a:fld id="{DB245632-D4FC-4E38-ADEE-4E3390753C23}" type="slidenum">
              <a:rPr lang="en-US" smtClean="0"/>
              <a:t>24</a:t>
            </a:fld>
            <a:endParaRPr lang="en-US" dirty="0"/>
          </a:p>
        </p:txBody>
      </p:sp>
    </p:spTree>
    <p:extLst>
      <p:ext uri="{BB962C8B-B14F-4D97-AF65-F5344CB8AC3E}">
        <p14:creationId xmlns:p14="http://schemas.microsoft.com/office/powerpoint/2010/main" val="6351916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AD2F9-A8FA-8063-D8D6-D0EA1058B2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45582-943A-028E-7436-72AF0CB0D7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CF4A9-3231-CA2A-C83F-BD802C45A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6638D9-0B44-D1AF-050B-9309E10A4075}"/>
              </a:ext>
            </a:extLst>
          </p:cNvPr>
          <p:cNvSpPr>
            <a:spLocks noGrp="1"/>
          </p:cNvSpPr>
          <p:nvPr>
            <p:ph type="sldNum" sz="quarter" idx="5"/>
          </p:nvPr>
        </p:nvSpPr>
        <p:spPr/>
        <p:txBody>
          <a:bodyPr/>
          <a:lstStyle/>
          <a:p>
            <a:fld id="{DB245632-D4FC-4E38-ADEE-4E3390753C23}" type="slidenum">
              <a:rPr lang="en-US" smtClean="0"/>
              <a:t>25</a:t>
            </a:fld>
            <a:endParaRPr lang="en-US" dirty="0"/>
          </a:p>
        </p:txBody>
      </p:sp>
    </p:spTree>
    <p:extLst>
      <p:ext uri="{BB962C8B-B14F-4D97-AF65-F5344CB8AC3E}">
        <p14:creationId xmlns:p14="http://schemas.microsoft.com/office/powerpoint/2010/main" val="30052434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F1D01-324B-7F32-FCE5-43428D7462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FFC48C-CCC2-B18C-6AA0-317ACF35BC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101E9B-54C6-253A-1216-4965F1CDC8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B8D34E-E2DA-A071-7C92-CD6238549EF7}"/>
              </a:ext>
            </a:extLst>
          </p:cNvPr>
          <p:cNvSpPr>
            <a:spLocks noGrp="1"/>
          </p:cNvSpPr>
          <p:nvPr>
            <p:ph type="sldNum" sz="quarter" idx="5"/>
          </p:nvPr>
        </p:nvSpPr>
        <p:spPr/>
        <p:txBody>
          <a:bodyPr/>
          <a:lstStyle/>
          <a:p>
            <a:fld id="{DB245632-D4FC-4E38-ADEE-4E3390753C23}" type="slidenum">
              <a:rPr lang="en-US" smtClean="0"/>
              <a:t>26</a:t>
            </a:fld>
            <a:endParaRPr lang="en-US" dirty="0"/>
          </a:p>
        </p:txBody>
      </p:sp>
    </p:spTree>
    <p:extLst>
      <p:ext uri="{BB962C8B-B14F-4D97-AF65-F5344CB8AC3E}">
        <p14:creationId xmlns:p14="http://schemas.microsoft.com/office/powerpoint/2010/main" val="13661245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08D1F-50FB-36FE-5E4E-EC7AA44C17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9ABF04-87FF-452C-956D-33F9D88986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E6D5F7-DA8A-7E49-427A-97EC8F4BA3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BB6494-4441-4655-9A72-0692A5E6D80B}"/>
              </a:ext>
            </a:extLst>
          </p:cNvPr>
          <p:cNvSpPr>
            <a:spLocks noGrp="1"/>
          </p:cNvSpPr>
          <p:nvPr>
            <p:ph type="sldNum" sz="quarter" idx="5"/>
          </p:nvPr>
        </p:nvSpPr>
        <p:spPr/>
        <p:txBody>
          <a:bodyPr/>
          <a:lstStyle/>
          <a:p>
            <a:fld id="{DB245632-D4FC-4E38-ADEE-4E3390753C23}" type="slidenum">
              <a:rPr lang="en-US" smtClean="0"/>
              <a:t>27</a:t>
            </a:fld>
            <a:endParaRPr lang="en-US" dirty="0"/>
          </a:p>
        </p:txBody>
      </p:sp>
    </p:spTree>
    <p:extLst>
      <p:ext uri="{BB962C8B-B14F-4D97-AF65-F5344CB8AC3E}">
        <p14:creationId xmlns:p14="http://schemas.microsoft.com/office/powerpoint/2010/main" val="39783681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58D8A-E9DC-CC92-2E9A-1DA38F85AF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527121-AD54-FC5B-6AD4-66EA1DE863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2E59B4-12A1-C9BF-FCFA-76A94D1D53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B75D61-20AA-477C-AECE-8B4930145723}"/>
              </a:ext>
            </a:extLst>
          </p:cNvPr>
          <p:cNvSpPr>
            <a:spLocks noGrp="1"/>
          </p:cNvSpPr>
          <p:nvPr>
            <p:ph type="sldNum" sz="quarter" idx="5"/>
          </p:nvPr>
        </p:nvSpPr>
        <p:spPr/>
        <p:txBody>
          <a:bodyPr/>
          <a:lstStyle/>
          <a:p>
            <a:fld id="{DB245632-D4FC-4E38-ADEE-4E3390753C23}" type="slidenum">
              <a:rPr lang="en-US" smtClean="0"/>
              <a:t>28</a:t>
            </a:fld>
            <a:endParaRPr lang="en-US" dirty="0"/>
          </a:p>
        </p:txBody>
      </p:sp>
    </p:spTree>
    <p:extLst>
      <p:ext uri="{BB962C8B-B14F-4D97-AF65-F5344CB8AC3E}">
        <p14:creationId xmlns:p14="http://schemas.microsoft.com/office/powerpoint/2010/main" val="31448899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42B84-4E71-3129-66E3-0B81429D0D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5C25AE-BD93-14D1-C273-D7ED8955CE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9C268A-85DB-0C3D-573E-288FE8CE28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53B987-292B-44ED-99C5-3ABCB91FC756}"/>
              </a:ext>
            </a:extLst>
          </p:cNvPr>
          <p:cNvSpPr>
            <a:spLocks noGrp="1"/>
          </p:cNvSpPr>
          <p:nvPr>
            <p:ph type="sldNum" sz="quarter" idx="5"/>
          </p:nvPr>
        </p:nvSpPr>
        <p:spPr/>
        <p:txBody>
          <a:bodyPr/>
          <a:lstStyle/>
          <a:p>
            <a:fld id="{DB245632-D4FC-4E38-ADEE-4E3390753C23}" type="slidenum">
              <a:rPr lang="en-US" smtClean="0"/>
              <a:t>29</a:t>
            </a:fld>
            <a:endParaRPr lang="en-US" dirty="0"/>
          </a:p>
        </p:txBody>
      </p:sp>
    </p:spTree>
    <p:extLst>
      <p:ext uri="{BB962C8B-B14F-4D97-AF65-F5344CB8AC3E}">
        <p14:creationId xmlns:p14="http://schemas.microsoft.com/office/powerpoint/2010/main" val="18920914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9A8FB-7339-BE67-DDEF-B40153CF9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914E85-213E-BA01-1DE6-CC45A3B7E1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9DC904-CB39-150F-278E-5F1D329D7B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F264BB-F2A7-721B-18DE-C14D369B63E4}"/>
              </a:ext>
            </a:extLst>
          </p:cNvPr>
          <p:cNvSpPr>
            <a:spLocks noGrp="1"/>
          </p:cNvSpPr>
          <p:nvPr>
            <p:ph type="sldNum" sz="quarter" idx="5"/>
          </p:nvPr>
        </p:nvSpPr>
        <p:spPr/>
        <p:txBody>
          <a:bodyPr/>
          <a:lstStyle/>
          <a:p>
            <a:fld id="{DB245632-D4FC-4E38-ADEE-4E3390753C23}" type="slidenum">
              <a:rPr lang="en-US" smtClean="0"/>
              <a:t>30</a:t>
            </a:fld>
            <a:endParaRPr lang="en-US" dirty="0"/>
          </a:p>
        </p:txBody>
      </p:sp>
    </p:spTree>
    <p:extLst>
      <p:ext uri="{BB962C8B-B14F-4D97-AF65-F5344CB8AC3E}">
        <p14:creationId xmlns:p14="http://schemas.microsoft.com/office/powerpoint/2010/main" val="35704570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A3654-66A7-C03D-2853-62B509409B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994B02-B6F8-CE71-4281-FAB239196A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40F9B-6BDC-E58C-6C26-78A284F631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8EBC18-E991-1323-F509-D2A8A4F18643}"/>
              </a:ext>
            </a:extLst>
          </p:cNvPr>
          <p:cNvSpPr>
            <a:spLocks noGrp="1"/>
          </p:cNvSpPr>
          <p:nvPr>
            <p:ph type="sldNum" sz="quarter" idx="5"/>
          </p:nvPr>
        </p:nvSpPr>
        <p:spPr/>
        <p:txBody>
          <a:bodyPr/>
          <a:lstStyle/>
          <a:p>
            <a:fld id="{DB245632-D4FC-4E38-ADEE-4E3390753C23}" type="slidenum">
              <a:rPr lang="en-US" smtClean="0"/>
              <a:t>31</a:t>
            </a:fld>
            <a:endParaRPr lang="en-US" dirty="0"/>
          </a:p>
        </p:txBody>
      </p:sp>
    </p:spTree>
    <p:extLst>
      <p:ext uri="{BB962C8B-B14F-4D97-AF65-F5344CB8AC3E}">
        <p14:creationId xmlns:p14="http://schemas.microsoft.com/office/powerpoint/2010/main" val="801106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4D219-0587-5D9A-8373-2DE6C1034A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8A202-739A-621C-6428-356E5859A0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A00E43-05E5-734D-1CBC-C25C5CB001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C77F68-C8A9-2C5B-CBBA-35F320B63FF8}"/>
              </a:ext>
            </a:extLst>
          </p:cNvPr>
          <p:cNvSpPr>
            <a:spLocks noGrp="1"/>
          </p:cNvSpPr>
          <p:nvPr>
            <p:ph type="sldNum" sz="quarter" idx="5"/>
          </p:nvPr>
        </p:nvSpPr>
        <p:spPr/>
        <p:txBody>
          <a:bodyPr/>
          <a:lstStyle/>
          <a:p>
            <a:fld id="{DB245632-D4FC-4E38-ADEE-4E3390753C23}" type="slidenum">
              <a:rPr lang="en-US" smtClean="0"/>
              <a:t>5</a:t>
            </a:fld>
            <a:endParaRPr lang="en-US" dirty="0"/>
          </a:p>
        </p:txBody>
      </p:sp>
    </p:spTree>
    <p:extLst>
      <p:ext uri="{BB962C8B-B14F-4D97-AF65-F5344CB8AC3E}">
        <p14:creationId xmlns:p14="http://schemas.microsoft.com/office/powerpoint/2010/main" val="26291058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2186C-E765-95FA-D880-81A1DCC8B7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13C5D-77EF-9FF3-E7AD-A1CDCD3788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CC5F48-6D7B-4EC3-7451-998C81E9F7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F939FC-2C77-3022-3CD9-5FC35BEF4964}"/>
              </a:ext>
            </a:extLst>
          </p:cNvPr>
          <p:cNvSpPr>
            <a:spLocks noGrp="1"/>
          </p:cNvSpPr>
          <p:nvPr>
            <p:ph type="sldNum" sz="quarter" idx="5"/>
          </p:nvPr>
        </p:nvSpPr>
        <p:spPr/>
        <p:txBody>
          <a:bodyPr/>
          <a:lstStyle/>
          <a:p>
            <a:fld id="{DB245632-D4FC-4E38-ADEE-4E3390753C23}" type="slidenum">
              <a:rPr lang="en-US" smtClean="0"/>
              <a:t>32</a:t>
            </a:fld>
            <a:endParaRPr lang="en-US" dirty="0"/>
          </a:p>
        </p:txBody>
      </p:sp>
    </p:spTree>
    <p:extLst>
      <p:ext uri="{BB962C8B-B14F-4D97-AF65-F5344CB8AC3E}">
        <p14:creationId xmlns:p14="http://schemas.microsoft.com/office/powerpoint/2010/main" val="4141376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5562A-6355-A140-4437-A332461620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D0E9A4-48B6-C0B2-058D-5B134BB4A7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978C9E-5723-D6B2-4B30-C5868CEA9B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FC8B5B-9A84-71FC-D85A-934D5939D5C0}"/>
              </a:ext>
            </a:extLst>
          </p:cNvPr>
          <p:cNvSpPr>
            <a:spLocks noGrp="1"/>
          </p:cNvSpPr>
          <p:nvPr>
            <p:ph type="sldNum" sz="quarter" idx="5"/>
          </p:nvPr>
        </p:nvSpPr>
        <p:spPr/>
        <p:txBody>
          <a:bodyPr/>
          <a:lstStyle/>
          <a:p>
            <a:fld id="{DB245632-D4FC-4E38-ADEE-4E3390753C23}" type="slidenum">
              <a:rPr lang="en-US" smtClean="0"/>
              <a:t>33</a:t>
            </a:fld>
            <a:endParaRPr lang="en-US" dirty="0"/>
          </a:p>
        </p:txBody>
      </p:sp>
    </p:spTree>
    <p:extLst>
      <p:ext uri="{BB962C8B-B14F-4D97-AF65-F5344CB8AC3E}">
        <p14:creationId xmlns:p14="http://schemas.microsoft.com/office/powerpoint/2010/main" val="26895335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19999-D5C8-FDC0-23E4-4B9B5E0AF4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61E430-A74C-F1FA-76D4-739F7A06AD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5AC667-9127-B99A-A16A-D6C89197F0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88152F-B8C5-8002-F6C2-FF6C263531C5}"/>
              </a:ext>
            </a:extLst>
          </p:cNvPr>
          <p:cNvSpPr>
            <a:spLocks noGrp="1"/>
          </p:cNvSpPr>
          <p:nvPr>
            <p:ph type="sldNum" sz="quarter" idx="5"/>
          </p:nvPr>
        </p:nvSpPr>
        <p:spPr/>
        <p:txBody>
          <a:bodyPr/>
          <a:lstStyle/>
          <a:p>
            <a:fld id="{DB245632-D4FC-4E38-ADEE-4E3390753C23}" type="slidenum">
              <a:rPr lang="en-US" smtClean="0"/>
              <a:t>34</a:t>
            </a:fld>
            <a:endParaRPr lang="en-US" dirty="0"/>
          </a:p>
        </p:txBody>
      </p:sp>
    </p:spTree>
    <p:extLst>
      <p:ext uri="{BB962C8B-B14F-4D97-AF65-F5344CB8AC3E}">
        <p14:creationId xmlns:p14="http://schemas.microsoft.com/office/powerpoint/2010/main" val="40187274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CB085-5884-76C6-9550-95E91A74FF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EE5D1-2F35-578E-8071-81E728C442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B6C9C6-04C0-DD69-1126-D06D4E2D5A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582A48-CF9E-DDA6-2970-A14C4831D0F5}"/>
              </a:ext>
            </a:extLst>
          </p:cNvPr>
          <p:cNvSpPr>
            <a:spLocks noGrp="1"/>
          </p:cNvSpPr>
          <p:nvPr>
            <p:ph type="sldNum" sz="quarter" idx="5"/>
          </p:nvPr>
        </p:nvSpPr>
        <p:spPr/>
        <p:txBody>
          <a:bodyPr/>
          <a:lstStyle/>
          <a:p>
            <a:fld id="{DB245632-D4FC-4E38-ADEE-4E3390753C23}" type="slidenum">
              <a:rPr lang="en-US" smtClean="0"/>
              <a:t>35</a:t>
            </a:fld>
            <a:endParaRPr lang="en-US" dirty="0"/>
          </a:p>
        </p:txBody>
      </p:sp>
    </p:spTree>
    <p:extLst>
      <p:ext uri="{BB962C8B-B14F-4D97-AF65-F5344CB8AC3E}">
        <p14:creationId xmlns:p14="http://schemas.microsoft.com/office/powerpoint/2010/main" val="3183086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46883-6F20-26C8-3191-09B0C0529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106598-6F3B-D399-7B38-18CDC9FE4C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1C83D9-71ED-488B-62C4-8973002FEF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0AFE65-9458-5B2E-0FFF-78DF5604D905}"/>
              </a:ext>
            </a:extLst>
          </p:cNvPr>
          <p:cNvSpPr>
            <a:spLocks noGrp="1"/>
          </p:cNvSpPr>
          <p:nvPr>
            <p:ph type="sldNum" sz="quarter" idx="5"/>
          </p:nvPr>
        </p:nvSpPr>
        <p:spPr/>
        <p:txBody>
          <a:bodyPr/>
          <a:lstStyle/>
          <a:p>
            <a:fld id="{DB245632-D4FC-4E38-ADEE-4E3390753C23}" type="slidenum">
              <a:rPr lang="en-US" smtClean="0"/>
              <a:t>36</a:t>
            </a:fld>
            <a:endParaRPr lang="en-US" dirty="0"/>
          </a:p>
        </p:txBody>
      </p:sp>
    </p:spTree>
    <p:extLst>
      <p:ext uri="{BB962C8B-B14F-4D97-AF65-F5344CB8AC3E}">
        <p14:creationId xmlns:p14="http://schemas.microsoft.com/office/powerpoint/2010/main" val="16837352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11FC2-D8E0-D16D-DD84-79673D0550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45C040-0646-D6CF-B842-3185AC8F3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7A58E1-B564-9034-CAF6-72206B25ED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D9D839-C6D0-B5B4-170C-F89B73BB215E}"/>
              </a:ext>
            </a:extLst>
          </p:cNvPr>
          <p:cNvSpPr>
            <a:spLocks noGrp="1"/>
          </p:cNvSpPr>
          <p:nvPr>
            <p:ph type="sldNum" sz="quarter" idx="5"/>
          </p:nvPr>
        </p:nvSpPr>
        <p:spPr/>
        <p:txBody>
          <a:bodyPr/>
          <a:lstStyle/>
          <a:p>
            <a:fld id="{DB245632-D4FC-4E38-ADEE-4E3390753C23}" type="slidenum">
              <a:rPr lang="en-US" smtClean="0"/>
              <a:t>37</a:t>
            </a:fld>
            <a:endParaRPr lang="en-US" dirty="0"/>
          </a:p>
        </p:txBody>
      </p:sp>
    </p:spTree>
    <p:extLst>
      <p:ext uri="{BB962C8B-B14F-4D97-AF65-F5344CB8AC3E}">
        <p14:creationId xmlns:p14="http://schemas.microsoft.com/office/powerpoint/2010/main" val="8063684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B867F-8BBC-ADEB-3117-936381B8EC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93FBE2-8FBC-AA57-E739-F400B074F8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6C0E4E-0198-4C52-D80F-1566D361DE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A410BD-4E39-9947-12B6-6FF30DD815D3}"/>
              </a:ext>
            </a:extLst>
          </p:cNvPr>
          <p:cNvSpPr>
            <a:spLocks noGrp="1"/>
          </p:cNvSpPr>
          <p:nvPr>
            <p:ph type="sldNum" sz="quarter" idx="5"/>
          </p:nvPr>
        </p:nvSpPr>
        <p:spPr/>
        <p:txBody>
          <a:bodyPr/>
          <a:lstStyle/>
          <a:p>
            <a:fld id="{DB245632-D4FC-4E38-ADEE-4E3390753C23}" type="slidenum">
              <a:rPr lang="en-US" smtClean="0"/>
              <a:t>38</a:t>
            </a:fld>
            <a:endParaRPr lang="en-US" dirty="0"/>
          </a:p>
        </p:txBody>
      </p:sp>
    </p:spTree>
    <p:extLst>
      <p:ext uri="{BB962C8B-B14F-4D97-AF65-F5344CB8AC3E}">
        <p14:creationId xmlns:p14="http://schemas.microsoft.com/office/powerpoint/2010/main" val="17743542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C594F-4265-E99F-30FC-688EB3E1E2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BB009B-EE99-0CF4-67F5-5371120DCF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1DE5F3-AEE4-B38D-D0D1-A562742298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7A8F65-A308-9181-9743-BFD4C5B1E1EE}"/>
              </a:ext>
            </a:extLst>
          </p:cNvPr>
          <p:cNvSpPr>
            <a:spLocks noGrp="1"/>
          </p:cNvSpPr>
          <p:nvPr>
            <p:ph type="sldNum" sz="quarter" idx="5"/>
          </p:nvPr>
        </p:nvSpPr>
        <p:spPr/>
        <p:txBody>
          <a:bodyPr/>
          <a:lstStyle/>
          <a:p>
            <a:fld id="{DB245632-D4FC-4E38-ADEE-4E3390753C23}" type="slidenum">
              <a:rPr lang="en-US" smtClean="0"/>
              <a:t>39</a:t>
            </a:fld>
            <a:endParaRPr lang="en-US" dirty="0"/>
          </a:p>
        </p:txBody>
      </p:sp>
    </p:spTree>
    <p:extLst>
      <p:ext uri="{BB962C8B-B14F-4D97-AF65-F5344CB8AC3E}">
        <p14:creationId xmlns:p14="http://schemas.microsoft.com/office/powerpoint/2010/main" val="3185684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0337F-0DD3-847F-A764-A7C52CDA5F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84E259-363B-8AB8-6FF9-B8A111883E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2EE084-CB5D-7812-5D93-1B4EA78F64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9CB3F2-52B3-D0C4-1F15-29D26AA2358B}"/>
              </a:ext>
            </a:extLst>
          </p:cNvPr>
          <p:cNvSpPr>
            <a:spLocks noGrp="1"/>
          </p:cNvSpPr>
          <p:nvPr>
            <p:ph type="sldNum" sz="quarter" idx="5"/>
          </p:nvPr>
        </p:nvSpPr>
        <p:spPr/>
        <p:txBody>
          <a:bodyPr/>
          <a:lstStyle/>
          <a:p>
            <a:fld id="{DB245632-D4FC-4E38-ADEE-4E3390753C23}" type="slidenum">
              <a:rPr lang="en-US" smtClean="0"/>
              <a:t>40</a:t>
            </a:fld>
            <a:endParaRPr lang="en-US" dirty="0"/>
          </a:p>
        </p:txBody>
      </p:sp>
    </p:spTree>
    <p:extLst>
      <p:ext uri="{BB962C8B-B14F-4D97-AF65-F5344CB8AC3E}">
        <p14:creationId xmlns:p14="http://schemas.microsoft.com/office/powerpoint/2010/main" val="1589763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AD25C-8178-1D8F-9FC2-3A9F01FC2F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776F0-C1E2-D8DE-5CF7-9F4D8F884C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319530-DCEB-F0E8-BE11-ACEE9C5811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DD909F-7227-44E9-CD6D-68E156AF7848}"/>
              </a:ext>
            </a:extLst>
          </p:cNvPr>
          <p:cNvSpPr>
            <a:spLocks noGrp="1"/>
          </p:cNvSpPr>
          <p:nvPr>
            <p:ph type="sldNum" sz="quarter" idx="5"/>
          </p:nvPr>
        </p:nvSpPr>
        <p:spPr/>
        <p:txBody>
          <a:bodyPr/>
          <a:lstStyle/>
          <a:p>
            <a:fld id="{DB245632-D4FC-4E38-ADEE-4E3390753C23}" type="slidenum">
              <a:rPr lang="en-US" smtClean="0"/>
              <a:t>41</a:t>
            </a:fld>
            <a:endParaRPr lang="en-US" dirty="0"/>
          </a:p>
        </p:txBody>
      </p:sp>
    </p:spTree>
    <p:extLst>
      <p:ext uri="{BB962C8B-B14F-4D97-AF65-F5344CB8AC3E}">
        <p14:creationId xmlns:p14="http://schemas.microsoft.com/office/powerpoint/2010/main" val="3391215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73395-C1B2-1E20-7726-FE2B543A17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22C867-F600-827B-FE19-2D7C47933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DC579-7A47-4B6F-5D79-2A96C55758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D624A3-5BA5-599B-E800-F97FDC165123}"/>
              </a:ext>
            </a:extLst>
          </p:cNvPr>
          <p:cNvSpPr>
            <a:spLocks noGrp="1"/>
          </p:cNvSpPr>
          <p:nvPr>
            <p:ph type="sldNum" sz="quarter" idx="5"/>
          </p:nvPr>
        </p:nvSpPr>
        <p:spPr/>
        <p:txBody>
          <a:bodyPr/>
          <a:lstStyle/>
          <a:p>
            <a:fld id="{DB245632-D4FC-4E38-ADEE-4E3390753C23}" type="slidenum">
              <a:rPr lang="en-US" smtClean="0"/>
              <a:t>6</a:t>
            </a:fld>
            <a:endParaRPr lang="en-US" dirty="0"/>
          </a:p>
        </p:txBody>
      </p:sp>
    </p:spTree>
    <p:extLst>
      <p:ext uri="{BB962C8B-B14F-4D97-AF65-F5344CB8AC3E}">
        <p14:creationId xmlns:p14="http://schemas.microsoft.com/office/powerpoint/2010/main" val="2121928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D01CA-F709-BD1F-A63A-66AA84AA3B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F50857-82A4-3807-5E99-13BF95147F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4A4907-B76F-561D-7EFD-C3F36D8035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40FD59-5CC3-BFAF-E77D-CF0F0ADDC02B}"/>
              </a:ext>
            </a:extLst>
          </p:cNvPr>
          <p:cNvSpPr>
            <a:spLocks noGrp="1"/>
          </p:cNvSpPr>
          <p:nvPr>
            <p:ph type="sldNum" sz="quarter" idx="5"/>
          </p:nvPr>
        </p:nvSpPr>
        <p:spPr/>
        <p:txBody>
          <a:bodyPr/>
          <a:lstStyle/>
          <a:p>
            <a:fld id="{DB245632-D4FC-4E38-ADEE-4E3390753C23}" type="slidenum">
              <a:rPr lang="en-US" smtClean="0"/>
              <a:t>42</a:t>
            </a:fld>
            <a:endParaRPr lang="en-US" dirty="0"/>
          </a:p>
        </p:txBody>
      </p:sp>
    </p:spTree>
    <p:extLst>
      <p:ext uri="{BB962C8B-B14F-4D97-AF65-F5344CB8AC3E}">
        <p14:creationId xmlns:p14="http://schemas.microsoft.com/office/powerpoint/2010/main" val="12777944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03B07-1645-BFBA-8122-1B5594F82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C17743-5A06-D55C-B6B0-E2FABF96C1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863488-52D6-9101-8397-1F6EB7120B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428C7F-16B3-8968-2F29-782C4BDD933A}"/>
              </a:ext>
            </a:extLst>
          </p:cNvPr>
          <p:cNvSpPr>
            <a:spLocks noGrp="1"/>
          </p:cNvSpPr>
          <p:nvPr>
            <p:ph type="sldNum" sz="quarter" idx="5"/>
          </p:nvPr>
        </p:nvSpPr>
        <p:spPr/>
        <p:txBody>
          <a:bodyPr/>
          <a:lstStyle/>
          <a:p>
            <a:fld id="{DB245632-D4FC-4E38-ADEE-4E3390753C23}" type="slidenum">
              <a:rPr lang="en-US" smtClean="0"/>
              <a:t>43</a:t>
            </a:fld>
            <a:endParaRPr lang="en-US" dirty="0"/>
          </a:p>
        </p:txBody>
      </p:sp>
    </p:spTree>
    <p:extLst>
      <p:ext uri="{BB962C8B-B14F-4D97-AF65-F5344CB8AC3E}">
        <p14:creationId xmlns:p14="http://schemas.microsoft.com/office/powerpoint/2010/main" val="35963370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4E80A-F40E-8FA5-FFA3-0C9D604293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B9BCD6-9E17-181D-9438-6DA02EED18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236C79-C3B8-9927-9B27-9790146EB8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EC2BEF-7FC4-E490-0E10-4DD6F8B8B385}"/>
              </a:ext>
            </a:extLst>
          </p:cNvPr>
          <p:cNvSpPr>
            <a:spLocks noGrp="1"/>
          </p:cNvSpPr>
          <p:nvPr>
            <p:ph type="sldNum" sz="quarter" idx="5"/>
          </p:nvPr>
        </p:nvSpPr>
        <p:spPr/>
        <p:txBody>
          <a:bodyPr/>
          <a:lstStyle/>
          <a:p>
            <a:fld id="{DB245632-D4FC-4E38-ADEE-4E3390753C23}" type="slidenum">
              <a:rPr lang="en-US" smtClean="0"/>
              <a:t>44</a:t>
            </a:fld>
            <a:endParaRPr lang="en-US" dirty="0"/>
          </a:p>
        </p:txBody>
      </p:sp>
    </p:spTree>
    <p:extLst>
      <p:ext uri="{BB962C8B-B14F-4D97-AF65-F5344CB8AC3E}">
        <p14:creationId xmlns:p14="http://schemas.microsoft.com/office/powerpoint/2010/main" val="25550072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9C25F-D11F-5431-D661-7FF11FBFED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55ADAA-E756-268D-F9D2-56DF1CE029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FE32B7-D9FC-5047-A8DE-0F666152B4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B85F85-DFA0-0FEF-C8C2-65C5C4A53866}"/>
              </a:ext>
            </a:extLst>
          </p:cNvPr>
          <p:cNvSpPr>
            <a:spLocks noGrp="1"/>
          </p:cNvSpPr>
          <p:nvPr>
            <p:ph type="sldNum" sz="quarter" idx="5"/>
          </p:nvPr>
        </p:nvSpPr>
        <p:spPr/>
        <p:txBody>
          <a:bodyPr/>
          <a:lstStyle/>
          <a:p>
            <a:fld id="{DB245632-D4FC-4E38-ADEE-4E3390753C23}" type="slidenum">
              <a:rPr lang="en-US" smtClean="0"/>
              <a:t>45</a:t>
            </a:fld>
            <a:endParaRPr lang="en-US" dirty="0"/>
          </a:p>
        </p:txBody>
      </p:sp>
    </p:spTree>
    <p:extLst>
      <p:ext uri="{BB962C8B-B14F-4D97-AF65-F5344CB8AC3E}">
        <p14:creationId xmlns:p14="http://schemas.microsoft.com/office/powerpoint/2010/main" val="254368048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A2DFD-9CA1-87A3-42CF-737306267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570EA0-7342-160D-783D-E698D5F669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EF1E9B-335B-0BD8-4FC6-0CCB7CF15D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AF3FA6-E73D-4580-70C7-57F76DBCE288}"/>
              </a:ext>
            </a:extLst>
          </p:cNvPr>
          <p:cNvSpPr>
            <a:spLocks noGrp="1"/>
          </p:cNvSpPr>
          <p:nvPr>
            <p:ph type="sldNum" sz="quarter" idx="5"/>
          </p:nvPr>
        </p:nvSpPr>
        <p:spPr/>
        <p:txBody>
          <a:bodyPr/>
          <a:lstStyle/>
          <a:p>
            <a:fld id="{DB245632-D4FC-4E38-ADEE-4E3390753C23}" type="slidenum">
              <a:rPr lang="en-US" smtClean="0"/>
              <a:t>46</a:t>
            </a:fld>
            <a:endParaRPr lang="en-US" dirty="0"/>
          </a:p>
        </p:txBody>
      </p:sp>
    </p:spTree>
    <p:extLst>
      <p:ext uri="{BB962C8B-B14F-4D97-AF65-F5344CB8AC3E}">
        <p14:creationId xmlns:p14="http://schemas.microsoft.com/office/powerpoint/2010/main" val="19270590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9F49C-9DED-69AD-FFD8-66B86094E2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25602-F164-9E0A-C073-BBC3C39D34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FE7CAC-48B7-12ED-6E9E-AFD0BEE0AD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1D6231-EF58-49CB-7C72-DC3802BA2338}"/>
              </a:ext>
            </a:extLst>
          </p:cNvPr>
          <p:cNvSpPr>
            <a:spLocks noGrp="1"/>
          </p:cNvSpPr>
          <p:nvPr>
            <p:ph type="sldNum" sz="quarter" idx="5"/>
          </p:nvPr>
        </p:nvSpPr>
        <p:spPr/>
        <p:txBody>
          <a:bodyPr/>
          <a:lstStyle/>
          <a:p>
            <a:fld id="{DB245632-D4FC-4E38-ADEE-4E3390753C23}" type="slidenum">
              <a:rPr lang="en-US" smtClean="0"/>
              <a:t>47</a:t>
            </a:fld>
            <a:endParaRPr lang="en-US" dirty="0"/>
          </a:p>
        </p:txBody>
      </p:sp>
    </p:spTree>
    <p:extLst>
      <p:ext uri="{BB962C8B-B14F-4D97-AF65-F5344CB8AC3E}">
        <p14:creationId xmlns:p14="http://schemas.microsoft.com/office/powerpoint/2010/main" val="113088830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174DC-DAAB-976E-2FD7-17F7321A55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C1C3AE-D851-6F70-2190-1D881AD800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2306C2-7809-9744-F464-1F85B8F8BB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24B5B4-FF67-2A0A-2665-3DFE48DC2AE4}"/>
              </a:ext>
            </a:extLst>
          </p:cNvPr>
          <p:cNvSpPr>
            <a:spLocks noGrp="1"/>
          </p:cNvSpPr>
          <p:nvPr>
            <p:ph type="sldNum" sz="quarter" idx="5"/>
          </p:nvPr>
        </p:nvSpPr>
        <p:spPr/>
        <p:txBody>
          <a:bodyPr/>
          <a:lstStyle/>
          <a:p>
            <a:fld id="{DB245632-D4FC-4E38-ADEE-4E3390753C23}" type="slidenum">
              <a:rPr lang="en-US" smtClean="0"/>
              <a:t>49</a:t>
            </a:fld>
            <a:endParaRPr lang="en-US" dirty="0"/>
          </a:p>
        </p:txBody>
      </p:sp>
    </p:spTree>
    <p:extLst>
      <p:ext uri="{BB962C8B-B14F-4D97-AF65-F5344CB8AC3E}">
        <p14:creationId xmlns:p14="http://schemas.microsoft.com/office/powerpoint/2010/main" val="278273670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28F0E-3C02-7711-0FC7-9D10BDD80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B5BB6C-88BC-C210-019D-6ABF1E4155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50290E-3B00-3907-4439-F34C9D802A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C8503C-86F7-67CC-6A22-DD89EC4150E9}"/>
              </a:ext>
            </a:extLst>
          </p:cNvPr>
          <p:cNvSpPr>
            <a:spLocks noGrp="1"/>
          </p:cNvSpPr>
          <p:nvPr>
            <p:ph type="sldNum" sz="quarter" idx="5"/>
          </p:nvPr>
        </p:nvSpPr>
        <p:spPr/>
        <p:txBody>
          <a:bodyPr/>
          <a:lstStyle/>
          <a:p>
            <a:fld id="{DB245632-D4FC-4E38-ADEE-4E3390753C23}" type="slidenum">
              <a:rPr lang="en-US" smtClean="0"/>
              <a:t>50</a:t>
            </a:fld>
            <a:endParaRPr lang="en-US" dirty="0"/>
          </a:p>
        </p:txBody>
      </p:sp>
    </p:spTree>
    <p:extLst>
      <p:ext uri="{BB962C8B-B14F-4D97-AF65-F5344CB8AC3E}">
        <p14:creationId xmlns:p14="http://schemas.microsoft.com/office/powerpoint/2010/main" val="6270940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35B48-D423-53D9-1477-EF94AFE9D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FFC9F6-7084-D30B-F187-41D204A73F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87ADCF-1CD3-21E0-6F8E-2521F4BAFD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C19350-86A7-B9DB-37A4-B6B6E03AF19E}"/>
              </a:ext>
            </a:extLst>
          </p:cNvPr>
          <p:cNvSpPr>
            <a:spLocks noGrp="1"/>
          </p:cNvSpPr>
          <p:nvPr>
            <p:ph type="sldNum" sz="quarter" idx="5"/>
          </p:nvPr>
        </p:nvSpPr>
        <p:spPr/>
        <p:txBody>
          <a:bodyPr/>
          <a:lstStyle/>
          <a:p>
            <a:fld id="{DB245632-D4FC-4E38-ADEE-4E3390753C23}" type="slidenum">
              <a:rPr lang="en-US" smtClean="0"/>
              <a:t>51</a:t>
            </a:fld>
            <a:endParaRPr lang="en-US" dirty="0"/>
          </a:p>
        </p:txBody>
      </p:sp>
    </p:spTree>
    <p:extLst>
      <p:ext uri="{BB962C8B-B14F-4D97-AF65-F5344CB8AC3E}">
        <p14:creationId xmlns:p14="http://schemas.microsoft.com/office/powerpoint/2010/main" val="26107902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2113A-48B8-55C5-D5D3-5DF81A5940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931FC9-A9B0-C0EA-A826-B5D8C130DF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87E2E-F64B-F72A-2E08-8C7EB258B7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8E8758-3987-A459-74FC-9335FEF13DF8}"/>
              </a:ext>
            </a:extLst>
          </p:cNvPr>
          <p:cNvSpPr>
            <a:spLocks noGrp="1"/>
          </p:cNvSpPr>
          <p:nvPr>
            <p:ph type="sldNum" sz="quarter" idx="5"/>
          </p:nvPr>
        </p:nvSpPr>
        <p:spPr/>
        <p:txBody>
          <a:bodyPr/>
          <a:lstStyle/>
          <a:p>
            <a:fld id="{DB245632-D4FC-4E38-ADEE-4E3390753C23}" type="slidenum">
              <a:rPr lang="en-US" smtClean="0"/>
              <a:t>52</a:t>
            </a:fld>
            <a:endParaRPr lang="en-US" dirty="0"/>
          </a:p>
        </p:txBody>
      </p:sp>
    </p:spTree>
    <p:extLst>
      <p:ext uri="{BB962C8B-B14F-4D97-AF65-F5344CB8AC3E}">
        <p14:creationId xmlns:p14="http://schemas.microsoft.com/office/powerpoint/2010/main" val="649196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03ADA-0A7C-9D4D-B980-36669BCBC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2DAD06-14FA-4CDB-16BE-6CB531D080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AF1956-10CD-235B-09E2-AF982C681C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B08C9A-9CE9-D0B6-1BAD-3F6E3D76C093}"/>
              </a:ext>
            </a:extLst>
          </p:cNvPr>
          <p:cNvSpPr>
            <a:spLocks noGrp="1"/>
          </p:cNvSpPr>
          <p:nvPr>
            <p:ph type="sldNum" sz="quarter" idx="5"/>
          </p:nvPr>
        </p:nvSpPr>
        <p:spPr/>
        <p:txBody>
          <a:bodyPr/>
          <a:lstStyle/>
          <a:p>
            <a:fld id="{DB245632-D4FC-4E38-ADEE-4E3390753C23}" type="slidenum">
              <a:rPr lang="en-US" smtClean="0"/>
              <a:t>7</a:t>
            </a:fld>
            <a:endParaRPr lang="en-US" dirty="0"/>
          </a:p>
        </p:txBody>
      </p:sp>
    </p:spTree>
    <p:extLst>
      <p:ext uri="{BB962C8B-B14F-4D97-AF65-F5344CB8AC3E}">
        <p14:creationId xmlns:p14="http://schemas.microsoft.com/office/powerpoint/2010/main" val="17026143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00D8C-5696-2543-166D-BE60D98313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37810A-2E44-500B-4E5F-791DD05ADC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706AA-9F8C-8C5F-77FB-4355AECF30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AAC68-0071-D386-BF2B-4D112226F5D9}"/>
              </a:ext>
            </a:extLst>
          </p:cNvPr>
          <p:cNvSpPr>
            <a:spLocks noGrp="1"/>
          </p:cNvSpPr>
          <p:nvPr>
            <p:ph type="sldNum" sz="quarter" idx="5"/>
          </p:nvPr>
        </p:nvSpPr>
        <p:spPr/>
        <p:txBody>
          <a:bodyPr/>
          <a:lstStyle/>
          <a:p>
            <a:fld id="{DB245632-D4FC-4E38-ADEE-4E3390753C23}" type="slidenum">
              <a:rPr lang="en-US" smtClean="0"/>
              <a:t>53</a:t>
            </a:fld>
            <a:endParaRPr lang="en-US" dirty="0"/>
          </a:p>
        </p:txBody>
      </p:sp>
    </p:spTree>
    <p:extLst>
      <p:ext uri="{BB962C8B-B14F-4D97-AF65-F5344CB8AC3E}">
        <p14:creationId xmlns:p14="http://schemas.microsoft.com/office/powerpoint/2010/main" val="270869301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86D9B-0677-3B22-58BE-7D0EA5B52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538AE9-33FB-EEBA-1183-68AEDF3D72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B9E49E-4E20-93AD-7D6E-6BB70A9B7D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3F2BD0-7272-8E13-F0D9-0B86FD86CDEC}"/>
              </a:ext>
            </a:extLst>
          </p:cNvPr>
          <p:cNvSpPr>
            <a:spLocks noGrp="1"/>
          </p:cNvSpPr>
          <p:nvPr>
            <p:ph type="sldNum" sz="quarter" idx="5"/>
          </p:nvPr>
        </p:nvSpPr>
        <p:spPr/>
        <p:txBody>
          <a:bodyPr/>
          <a:lstStyle/>
          <a:p>
            <a:fld id="{DB245632-D4FC-4E38-ADEE-4E3390753C23}" type="slidenum">
              <a:rPr lang="en-US" smtClean="0"/>
              <a:t>54</a:t>
            </a:fld>
            <a:endParaRPr lang="en-US" dirty="0"/>
          </a:p>
        </p:txBody>
      </p:sp>
    </p:spTree>
    <p:extLst>
      <p:ext uri="{BB962C8B-B14F-4D97-AF65-F5344CB8AC3E}">
        <p14:creationId xmlns:p14="http://schemas.microsoft.com/office/powerpoint/2010/main" val="168254613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151D0-9522-1218-A0BA-4DEDB55A7D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5F7B06-0ECC-8A72-2FFB-C110B6C0ED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57D1B5-B79C-4B84-40DD-C1F62A4A15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B2C88B-1583-9222-BFC8-EFD699B798B3}"/>
              </a:ext>
            </a:extLst>
          </p:cNvPr>
          <p:cNvSpPr>
            <a:spLocks noGrp="1"/>
          </p:cNvSpPr>
          <p:nvPr>
            <p:ph type="sldNum" sz="quarter" idx="5"/>
          </p:nvPr>
        </p:nvSpPr>
        <p:spPr/>
        <p:txBody>
          <a:bodyPr/>
          <a:lstStyle/>
          <a:p>
            <a:fld id="{DB245632-D4FC-4E38-ADEE-4E3390753C23}" type="slidenum">
              <a:rPr lang="en-US" smtClean="0"/>
              <a:t>55</a:t>
            </a:fld>
            <a:endParaRPr lang="en-US" dirty="0"/>
          </a:p>
        </p:txBody>
      </p:sp>
    </p:spTree>
    <p:extLst>
      <p:ext uri="{BB962C8B-B14F-4D97-AF65-F5344CB8AC3E}">
        <p14:creationId xmlns:p14="http://schemas.microsoft.com/office/powerpoint/2010/main" val="199774799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64399-C6BF-ED39-99AE-265854AE72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70271F-0908-62A5-FC74-FBED63650C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781A86-F38C-574E-44BA-00AEB45053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FAD374-C713-5663-5FE6-682E3120AF95}"/>
              </a:ext>
            </a:extLst>
          </p:cNvPr>
          <p:cNvSpPr>
            <a:spLocks noGrp="1"/>
          </p:cNvSpPr>
          <p:nvPr>
            <p:ph type="sldNum" sz="quarter" idx="5"/>
          </p:nvPr>
        </p:nvSpPr>
        <p:spPr/>
        <p:txBody>
          <a:bodyPr/>
          <a:lstStyle/>
          <a:p>
            <a:fld id="{DB245632-D4FC-4E38-ADEE-4E3390753C23}" type="slidenum">
              <a:rPr lang="en-US" smtClean="0"/>
              <a:t>56</a:t>
            </a:fld>
            <a:endParaRPr lang="en-US" dirty="0"/>
          </a:p>
        </p:txBody>
      </p:sp>
    </p:spTree>
    <p:extLst>
      <p:ext uri="{BB962C8B-B14F-4D97-AF65-F5344CB8AC3E}">
        <p14:creationId xmlns:p14="http://schemas.microsoft.com/office/powerpoint/2010/main" val="69691996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A4816-BA89-28E4-972A-1A41DDA07A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9E875C-B4D3-0E18-AA0F-015C8DD6E8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D67F3A-C870-ABA3-7A01-CC72F91894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3D5CD4-C273-4ADF-A94B-CB0740022EA9}"/>
              </a:ext>
            </a:extLst>
          </p:cNvPr>
          <p:cNvSpPr>
            <a:spLocks noGrp="1"/>
          </p:cNvSpPr>
          <p:nvPr>
            <p:ph type="sldNum" sz="quarter" idx="5"/>
          </p:nvPr>
        </p:nvSpPr>
        <p:spPr/>
        <p:txBody>
          <a:bodyPr/>
          <a:lstStyle/>
          <a:p>
            <a:fld id="{DB245632-D4FC-4E38-ADEE-4E3390753C23}" type="slidenum">
              <a:rPr lang="en-US" smtClean="0"/>
              <a:t>57</a:t>
            </a:fld>
            <a:endParaRPr lang="en-US" dirty="0"/>
          </a:p>
        </p:txBody>
      </p:sp>
    </p:spTree>
    <p:extLst>
      <p:ext uri="{BB962C8B-B14F-4D97-AF65-F5344CB8AC3E}">
        <p14:creationId xmlns:p14="http://schemas.microsoft.com/office/powerpoint/2010/main" val="196659369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99645-D6D2-24F1-64F0-82CDD2957E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7F58E2-330D-2D1A-094C-B436B2F20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B0E91-9891-838B-F3A5-6D1648525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D0D6F7-271D-E6C0-CC37-70170CC0ECA3}"/>
              </a:ext>
            </a:extLst>
          </p:cNvPr>
          <p:cNvSpPr>
            <a:spLocks noGrp="1"/>
          </p:cNvSpPr>
          <p:nvPr>
            <p:ph type="sldNum" sz="quarter" idx="5"/>
          </p:nvPr>
        </p:nvSpPr>
        <p:spPr/>
        <p:txBody>
          <a:bodyPr/>
          <a:lstStyle/>
          <a:p>
            <a:fld id="{DB245632-D4FC-4E38-ADEE-4E3390753C23}" type="slidenum">
              <a:rPr lang="en-US" smtClean="0"/>
              <a:t>58</a:t>
            </a:fld>
            <a:endParaRPr lang="en-US" dirty="0"/>
          </a:p>
        </p:txBody>
      </p:sp>
    </p:spTree>
    <p:extLst>
      <p:ext uri="{BB962C8B-B14F-4D97-AF65-F5344CB8AC3E}">
        <p14:creationId xmlns:p14="http://schemas.microsoft.com/office/powerpoint/2010/main" val="226633901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12D07-765E-24BE-13C6-9CEB9464A8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4105AD-4205-A407-1243-565EFAE6B9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496573-EF9E-F34D-7A9F-E065338A21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9E2B87-A38E-E5C3-3312-4C071DA52350}"/>
              </a:ext>
            </a:extLst>
          </p:cNvPr>
          <p:cNvSpPr>
            <a:spLocks noGrp="1"/>
          </p:cNvSpPr>
          <p:nvPr>
            <p:ph type="sldNum" sz="quarter" idx="5"/>
          </p:nvPr>
        </p:nvSpPr>
        <p:spPr/>
        <p:txBody>
          <a:bodyPr/>
          <a:lstStyle/>
          <a:p>
            <a:fld id="{DB245632-D4FC-4E38-ADEE-4E3390753C23}" type="slidenum">
              <a:rPr lang="en-US" smtClean="0"/>
              <a:t>59</a:t>
            </a:fld>
            <a:endParaRPr lang="en-US" dirty="0"/>
          </a:p>
        </p:txBody>
      </p:sp>
    </p:spTree>
    <p:extLst>
      <p:ext uri="{BB962C8B-B14F-4D97-AF65-F5344CB8AC3E}">
        <p14:creationId xmlns:p14="http://schemas.microsoft.com/office/powerpoint/2010/main" val="238609835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38F76-6D28-B84C-DE85-4949A0DC3E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1DDAA-79B8-7CFC-DCDA-AE94835D8A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EF8076-2B4D-BF54-61A3-C7F9A138B9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5CF9F9-ED66-32AA-7A33-426000C782F6}"/>
              </a:ext>
            </a:extLst>
          </p:cNvPr>
          <p:cNvSpPr>
            <a:spLocks noGrp="1"/>
          </p:cNvSpPr>
          <p:nvPr>
            <p:ph type="sldNum" sz="quarter" idx="5"/>
          </p:nvPr>
        </p:nvSpPr>
        <p:spPr/>
        <p:txBody>
          <a:bodyPr/>
          <a:lstStyle/>
          <a:p>
            <a:fld id="{DB245632-D4FC-4E38-ADEE-4E3390753C23}" type="slidenum">
              <a:rPr lang="en-US" smtClean="0"/>
              <a:t>60</a:t>
            </a:fld>
            <a:endParaRPr lang="en-US" dirty="0"/>
          </a:p>
        </p:txBody>
      </p:sp>
    </p:spTree>
    <p:extLst>
      <p:ext uri="{BB962C8B-B14F-4D97-AF65-F5344CB8AC3E}">
        <p14:creationId xmlns:p14="http://schemas.microsoft.com/office/powerpoint/2010/main" val="123370900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2BD52-50F0-F09D-E500-1D8FC10B0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52D42E-D787-2E8A-99DF-D38D0BEC3A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018AA-FEC1-66EA-D118-9999052425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F9B736-2229-43BC-E908-7BD28D47B9D1}"/>
              </a:ext>
            </a:extLst>
          </p:cNvPr>
          <p:cNvSpPr>
            <a:spLocks noGrp="1"/>
          </p:cNvSpPr>
          <p:nvPr>
            <p:ph type="sldNum" sz="quarter" idx="5"/>
          </p:nvPr>
        </p:nvSpPr>
        <p:spPr/>
        <p:txBody>
          <a:bodyPr/>
          <a:lstStyle/>
          <a:p>
            <a:fld id="{DB245632-D4FC-4E38-ADEE-4E3390753C23}" type="slidenum">
              <a:rPr lang="en-US" smtClean="0"/>
              <a:t>61</a:t>
            </a:fld>
            <a:endParaRPr lang="en-US" dirty="0"/>
          </a:p>
        </p:txBody>
      </p:sp>
    </p:spTree>
    <p:extLst>
      <p:ext uri="{BB962C8B-B14F-4D97-AF65-F5344CB8AC3E}">
        <p14:creationId xmlns:p14="http://schemas.microsoft.com/office/powerpoint/2010/main" val="70271379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DF9F3-E3BF-000A-290D-BC2A2D95A0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0DCAC9-7436-E38A-F5EA-82C8B4531B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0C4C09-F6D4-094F-C7FB-7C7A4AFEE7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804864-B9C4-3096-1FD8-3A85BBCBE989}"/>
              </a:ext>
            </a:extLst>
          </p:cNvPr>
          <p:cNvSpPr>
            <a:spLocks noGrp="1"/>
          </p:cNvSpPr>
          <p:nvPr>
            <p:ph type="sldNum" sz="quarter" idx="5"/>
          </p:nvPr>
        </p:nvSpPr>
        <p:spPr/>
        <p:txBody>
          <a:bodyPr/>
          <a:lstStyle/>
          <a:p>
            <a:fld id="{DB245632-D4FC-4E38-ADEE-4E3390753C23}" type="slidenum">
              <a:rPr lang="en-US" smtClean="0"/>
              <a:t>62</a:t>
            </a:fld>
            <a:endParaRPr lang="en-US" dirty="0"/>
          </a:p>
        </p:txBody>
      </p:sp>
    </p:spTree>
    <p:extLst>
      <p:ext uri="{BB962C8B-B14F-4D97-AF65-F5344CB8AC3E}">
        <p14:creationId xmlns:p14="http://schemas.microsoft.com/office/powerpoint/2010/main" val="658305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64217-5663-0105-ED1D-0835D22F0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0141D7-86BC-21E9-2F66-FBAC2F8FA4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D7B51E-85A4-85B3-1550-2392352852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05C60C-CAAE-F6B1-C6D2-84AE92A577DF}"/>
              </a:ext>
            </a:extLst>
          </p:cNvPr>
          <p:cNvSpPr>
            <a:spLocks noGrp="1"/>
          </p:cNvSpPr>
          <p:nvPr>
            <p:ph type="sldNum" sz="quarter" idx="5"/>
          </p:nvPr>
        </p:nvSpPr>
        <p:spPr/>
        <p:txBody>
          <a:bodyPr/>
          <a:lstStyle/>
          <a:p>
            <a:fld id="{DB245632-D4FC-4E38-ADEE-4E3390753C23}" type="slidenum">
              <a:rPr lang="en-US" smtClean="0"/>
              <a:t>8</a:t>
            </a:fld>
            <a:endParaRPr lang="en-US" dirty="0"/>
          </a:p>
        </p:txBody>
      </p:sp>
    </p:spTree>
    <p:extLst>
      <p:ext uri="{BB962C8B-B14F-4D97-AF65-F5344CB8AC3E}">
        <p14:creationId xmlns:p14="http://schemas.microsoft.com/office/powerpoint/2010/main" val="270492026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7DE22-EFE9-A0DB-9C88-115F701346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715481-42C0-10EB-639A-39A4E23E02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A70F11-5EBD-2F2F-B454-8153618DC2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12EAAF-8238-D208-D6EC-C6928B8852FE}"/>
              </a:ext>
            </a:extLst>
          </p:cNvPr>
          <p:cNvSpPr>
            <a:spLocks noGrp="1"/>
          </p:cNvSpPr>
          <p:nvPr>
            <p:ph type="sldNum" sz="quarter" idx="5"/>
          </p:nvPr>
        </p:nvSpPr>
        <p:spPr/>
        <p:txBody>
          <a:bodyPr/>
          <a:lstStyle/>
          <a:p>
            <a:fld id="{DB245632-D4FC-4E38-ADEE-4E3390753C23}" type="slidenum">
              <a:rPr lang="en-US" smtClean="0"/>
              <a:t>63</a:t>
            </a:fld>
            <a:endParaRPr lang="en-US" dirty="0"/>
          </a:p>
        </p:txBody>
      </p:sp>
    </p:spTree>
    <p:extLst>
      <p:ext uri="{BB962C8B-B14F-4D97-AF65-F5344CB8AC3E}">
        <p14:creationId xmlns:p14="http://schemas.microsoft.com/office/powerpoint/2010/main" val="36282487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860F7-E568-A462-D06C-FC3BF8B8BB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EFB43-8F79-2574-F3AF-F71E44E86C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D6A24E-3939-A622-1A71-1BF61071DE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9C453B-A21D-0DEE-0736-989B03276F4F}"/>
              </a:ext>
            </a:extLst>
          </p:cNvPr>
          <p:cNvSpPr>
            <a:spLocks noGrp="1"/>
          </p:cNvSpPr>
          <p:nvPr>
            <p:ph type="sldNum" sz="quarter" idx="5"/>
          </p:nvPr>
        </p:nvSpPr>
        <p:spPr/>
        <p:txBody>
          <a:bodyPr/>
          <a:lstStyle/>
          <a:p>
            <a:fld id="{DB245632-D4FC-4E38-ADEE-4E3390753C23}" type="slidenum">
              <a:rPr lang="en-US" smtClean="0"/>
              <a:t>64</a:t>
            </a:fld>
            <a:endParaRPr lang="en-US" dirty="0"/>
          </a:p>
        </p:txBody>
      </p:sp>
    </p:spTree>
    <p:extLst>
      <p:ext uri="{BB962C8B-B14F-4D97-AF65-F5344CB8AC3E}">
        <p14:creationId xmlns:p14="http://schemas.microsoft.com/office/powerpoint/2010/main" val="69067039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1FE05-06CA-884D-B6A1-DE5C7390C3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B241A8-6BFE-36E2-EB56-BC653FB787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9604BD-2EB5-573F-853F-263D26AFD4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361902-C1E7-CEBB-0C45-305DA22ACD6A}"/>
              </a:ext>
            </a:extLst>
          </p:cNvPr>
          <p:cNvSpPr>
            <a:spLocks noGrp="1"/>
          </p:cNvSpPr>
          <p:nvPr>
            <p:ph type="sldNum" sz="quarter" idx="5"/>
          </p:nvPr>
        </p:nvSpPr>
        <p:spPr/>
        <p:txBody>
          <a:bodyPr/>
          <a:lstStyle/>
          <a:p>
            <a:fld id="{DB245632-D4FC-4E38-ADEE-4E3390753C23}" type="slidenum">
              <a:rPr lang="en-US" smtClean="0"/>
              <a:t>65</a:t>
            </a:fld>
            <a:endParaRPr lang="en-US" dirty="0"/>
          </a:p>
        </p:txBody>
      </p:sp>
    </p:spTree>
    <p:extLst>
      <p:ext uri="{BB962C8B-B14F-4D97-AF65-F5344CB8AC3E}">
        <p14:creationId xmlns:p14="http://schemas.microsoft.com/office/powerpoint/2010/main" val="212698601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59A01-6946-2ABC-EB82-C03900213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238253-22A9-6489-51FC-1CC488719A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6FF1D9-3D9E-9E77-D997-7BF95218EE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10EB67-AB69-BDE0-ED92-FFD2A80100F9}"/>
              </a:ext>
            </a:extLst>
          </p:cNvPr>
          <p:cNvSpPr>
            <a:spLocks noGrp="1"/>
          </p:cNvSpPr>
          <p:nvPr>
            <p:ph type="sldNum" sz="quarter" idx="5"/>
          </p:nvPr>
        </p:nvSpPr>
        <p:spPr/>
        <p:txBody>
          <a:bodyPr/>
          <a:lstStyle/>
          <a:p>
            <a:fld id="{DB245632-D4FC-4E38-ADEE-4E3390753C23}" type="slidenum">
              <a:rPr lang="en-US" smtClean="0"/>
              <a:t>66</a:t>
            </a:fld>
            <a:endParaRPr lang="en-US" dirty="0"/>
          </a:p>
        </p:txBody>
      </p:sp>
    </p:spTree>
    <p:extLst>
      <p:ext uri="{BB962C8B-B14F-4D97-AF65-F5344CB8AC3E}">
        <p14:creationId xmlns:p14="http://schemas.microsoft.com/office/powerpoint/2010/main" val="286272411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41023-FBFC-F57E-E77B-34697898DE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B2765-D549-5086-4648-58D5D0FC4A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97152F-21D5-8DD9-5D76-73B92126E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CE9711-35CA-E4FA-46EB-336A0183DADD}"/>
              </a:ext>
            </a:extLst>
          </p:cNvPr>
          <p:cNvSpPr>
            <a:spLocks noGrp="1"/>
          </p:cNvSpPr>
          <p:nvPr>
            <p:ph type="sldNum" sz="quarter" idx="5"/>
          </p:nvPr>
        </p:nvSpPr>
        <p:spPr/>
        <p:txBody>
          <a:bodyPr/>
          <a:lstStyle/>
          <a:p>
            <a:fld id="{DB245632-D4FC-4E38-ADEE-4E3390753C23}" type="slidenum">
              <a:rPr lang="en-US" smtClean="0"/>
              <a:t>67</a:t>
            </a:fld>
            <a:endParaRPr lang="en-US" dirty="0"/>
          </a:p>
        </p:txBody>
      </p:sp>
    </p:spTree>
    <p:extLst>
      <p:ext uri="{BB962C8B-B14F-4D97-AF65-F5344CB8AC3E}">
        <p14:creationId xmlns:p14="http://schemas.microsoft.com/office/powerpoint/2010/main" val="377066149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7F164-E325-7928-DE31-33E10C3ED8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5E158F-C1E5-2683-C968-7670C3B771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775DBB-86EF-D519-0944-9AAC7C9B45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DF4F38-F885-CDDD-4A22-F3578B4EDF44}"/>
              </a:ext>
            </a:extLst>
          </p:cNvPr>
          <p:cNvSpPr>
            <a:spLocks noGrp="1"/>
          </p:cNvSpPr>
          <p:nvPr>
            <p:ph type="sldNum" sz="quarter" idx="5"/>
          </p:nvPr>
        </p:nvSpPr>
        <p:spPr/>
        <p:txBody>
          <a:bodyPr/>
          <a:lstStyle/>
          <a:p>
            <a:fld id="{DB245632-D4FC-4E38-ADEE-4E3390753C23}" type="slidenum">
              <a:rPr lang="en-US" smtClean="0"/>
              <a:t>68</a:t>
            </a:fld>
            <a:endParaRPr lang="en-US" dirty="0"/>
          </a:p>
        </p:txBody>
      </p:sp>
    </p:spTree>
    <p:extLst>
      <p:ext uri="{BB962C8B-B14F-4D97-AF65-F5344CB8AC3E}">
        <p14:creationId xmlns:p14="http://schemas.microsoft.com/office/powerpoint/2010/main" val="425963965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2E0E7-E241-A19D-B285-7E7132BA3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FDC9EF-4BC4-F280-3865-5488A96D8B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73A627-6E98-E6DF-2012-7EA878B542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27B9D0-8C52-DF1B-3C06-26BE07A43FAF}"/>
              </a:ext>
            </a:extLst>
          </p:cNvPr>
          <p:cNvSpPr>
            <a:spLocks noGrp="1"/>
          </p:cNvSpPr>
          <p:nvPr>
            <p:ph type="sldNum" sz="quarter" idx="5"/>
          </p:nvPr>
        </p:nvSpPr>
        <p:spPr/>
        <p:txBody>
          <a:bodyPr/>
          <a:lstStyle/>
          <a:p>
            <a:fld id="{DB245632-D4FC-4E38-ADEE-4E3390753C23}" type="slidenum">
              <a:rPr lang="en-US" smtClean="0"/>
              <a:t>69</a:t>
            </a:fld>
            <a:endParaRPr lang="en-US" dirty="0"/>
          </a:p>
        </p:txBody>
      </p:sp>
    </p:spTree>
    <p:extLst>
      <p:ext uri="{BB962C8B-B14F-4D97-AF65-F5344CB8AC3E}">
        <p14:creationId xmlns:p14="http://schemas.microsoft.com/office/powerpoint/2010/main" val="217896840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735C7-C56C-D5F1-60CC-758B6F78D5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25C06E-AB29-938E-D86D-A44A5C3CF2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6BE2E3-3913-E009-987E-7C4BB4409E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F38AE-DDD7-722A-1F43-87CF404AAAFC}"/>
              </a:ext>
            </a:extLst>
          </p:cNvPr>
          <p:cNvSpPr>
            <a:spLocks noGrp="1"/>
          </p:cNvSpPr>
          <p:nvPr>
            <p:ph type="sldNum" sz="quarter" idx="5"/>
          </p:nvPr>
        </p:nvSpPr>
        <p:spPr/>
        <p:txBody>
          <a:bodyPr/>
          <a:lstStyle/>
          <a:p>
            <a:fld id="{DB245632-D4FC-4E38-ADEE-4E3390753C23}" type="slidenum">
              <a:rPr lang="en-US" smtClean="0"/>
              <a:t>70</a:t>
            </a:fld>
            <a:endParaRPr lang="en-US" dirty="0"/>
          </a:p>
        </p:txBody>
      </p:sp>
    </p:spTree>
    <p:extLst>
      <p:ext uri="{BB962C8B-B14F-4D97-AF65-F5344CB8AC3E}">
        <p14:creationId xmlns:p14="http://schemas.microsoft.com/office/powerpoint/2010/main" val="388203050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6A8BE-C9FF-AA88-1664-B0084E924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CF5282-968D-0D29-DCD5-2A1204842A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4D8EE2-230C-7FF0-5B6D-1CF8A27D45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407B83-0794-D2E9-C0AD-2E80B980B1DD}"/>
              </a:ext>
            </a:extLst>
          </p:cNvPr>
          <p:cNvSpPr>
            <a:spLocks noGrp="1"/>
          </p:cNvSpPr>
          <p:nvPr>
            <p:ph type="sldNum" sz="quarter" idx="5"/>
          </p:nvPr>
        </p:nvSpPr>
        <p:spPr/>
        <p:txBody>
          <a:bodyPr/>
          <a:lstStyle/>
          <a:p>
            <a:fld id="{DB245632-D4FC-4E38-ADEE-4E3390753C23}" type="slidenum">
              <a:rPr lang="en-US" smtClean="0"/>
              <a:t>71</a:t>
            </a:fld>
            <a:endParaRPr lang="en-US" dirty="0"/>
          </a:p>
        </p:txBody>
      </p:sp>
    </p:spTree>
    <p:extLst>
      <p:ext uri="{BB962C8B-B14F-4D97-AF65-F5344CB8AC3E}">
        <p14:creationId xmlns:p14="http://schemas.microsoft.com/office/powerpoint/2010/main" val="170631708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12754-CFA1-A1EE-67EF-C8A1061DA4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71491-3051-136F-CE61-BFE80FF057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257057-4FA6-481B-5DD8-14408DD191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9ACE0A-5CAE-2561-9A57-FA2A258C637A}"/>
              </a:ext>
            </a:extLst>
          </p:cNvPr>
          <p:cNvSpPr>
            <a:spLocks noGrp="1"/>
          </p:cNvSpPr>
          <p:nvPr>
            <p:ph type="sldNum" sz="quarter" idx="5"/>
          </p:nvPr>
        </p:nvSpPr>
        <p:spPr/>
        <p:txBody>
          <a:bodyPr/>
          <a:lstStyle/>
          <a:p>
            <a:fld id="{DB245632-D4FC-4E38-ADEE-4E3390753C23}" type="slidenum">
              <a:rPr lang="en-US" smtClean="0"/>
              <a:t>72</a:t>
            </a:fld>
            <a:endParaRPr lang="en-US" dirty="0"/>
          </a:p>
        </p:txBody>
      </p:sp>
    </p:spTree>
    <p:extLst>
      <p:ext uri="{BB962C8B-B14F-4D97-AF65-F5344CB8AC3E}">
        <p14:creationId xmlns:p14="http://schemas.microsoft.com/office/powerpoint/2010/main" val="1188983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92BEC-B4D1-5618-2281-6AF16673A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AD0FFA-923D-C140-1DAE-0F0D0802C0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BCC86-876F-8067-0923-1BCD78E655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F30CC4-76C9-D4E5-CCA8-D98E722EA6DB}"/>
              </a:ext>
            </a:extLst>
          </p:cNvPr>
          <p:cNvSpPr>
            <a:spLocks noGrp="1"/>
          </p:cNvSpPr>
          <p:nvPr>
            <p:ph type="sldNum" sz="quarter" idx="5"/>
          </p:nvPr>
        </p:nvSpPr>
        <p:spPr/>
        <p:txBody>
          <a:bodyPr/>
          <a:lstStyle/>
          <a:p>
            <a:fld id="{DB245632-D4FC-4E38-ADEE-4E3390753C23}" type="slidenum">
              <a:rPr lang="en-US" smtClean="0"/>
              <a:t>9</a:t>
            </a:fld>
            <a:endParaRPr lang="en-US" dirty="0"/>
          </a:p>
        </p:txBody>
      </p:sp>
    </p:spTree>
    <p:extLst>
      <p:ext uri="{BB962C8B-B14F-4D97-AF65-F5344CB8AC3E}">
        <p14:creationId xmlns:p14="http://schemas.microsoft.com/office/powerpoint/2010/main" val="92252771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D304D-9F8B-7B5C-D288-5A71005A06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908187-0CF2-369E-BF89-937E74EB66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35E1FF-31A3-0E11-D3B9-5BD609BDA4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FA3CAF-A0A3-3876-4F6F-7E5FDA419FB6}"/>
              </a:ext>
            </a:extLst>
          </p:cNvPr>
          <p:cNvSpPr>
            <a:spLocks noGrp="1"/>
          </p:cNvSpPr>
          <p:nvPr>
            <p:ph type="sldNum" sz="quarter" idx="5"/>
          </p:nvPr>
        </p:nvSpPr>
        <p:spPr/>
        <p:txBody>
          <a:bodyPr/>
          <a:lstStyle/>
          <a:p>
            <a:fld id="{DB245632-D4FC-4E38-ADEE-4E3390753C23}" type="slidenum">
              <a:rPr lang="en-US" smtClean="0"/>
              <a:t>73</a:t>
            </a:fld>
            <a:endParaRPr lang="en-US" dirty="0"/>
          </a:p>
        </p:txBody>
      </p:sp>
    </p:spTree>
    <p:extLst>
      <p:ext uri="{BB962C8B-B14F-4D97-AF65-F5344CB8AC3E}">
        <p14:creationId xmlns:p14="http://schemas.microsoft.com/office/powerpoint/2010/main" val="38041363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AEB35-FA0F-C036-2456-F0E0C244A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ED7EBD-A1FB-2429-9FBA-5618A8737F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A0DAB8-5DB7-B805-2462-CECD4E3770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8B4307-4024-4C7F-E62C-B11633B87BCC}"/>
              </a:ext>
            </a:extLst>
          </p:cNvPr>
          <p:cNvSpPr>
            <a:spLocks noGrp="1"/>
          </p:cNvSpPr>
          <p:nvPr>
            <p:ph type="sldNum" sz="quarter" idx="5"/>
          </p:nvPr>
        </p:nvSpPr>
        <p:spPr/>
        <p:txBody>
          <a:bodyPr/>
          <a:lstStyle/>
          <a:p>
            <a:fld id="{DB245632-D4FC-4E38-ADEE-4E3390753C23}" type="slidenum">
              <a:rPr lang="en-US" smtClean="0"/>
              <a:t>74</a:t>
            </a:fld>
            <a:endParaRPr lang="en-US" dirty="0"/>
          </a:p>
        </p:txBody>
      </p:sp>
    </p:spTree>
    <p:extLst>
      <p:ext uri="{BB962C8B-B14F-4D97-AF65-F5344CB8AC3E}">
        <p14:creationId xmlns:p14="http://schemas.microsoft.com/office/powerpoint/2010/main" val="257950491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BCCE6-F557-2A8F-78F6-7BF1174C7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386599-E252-B220-BBC6-08EDBC5048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B2A581-0DB8-F57F-43FE-B5EE27D7A3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25DF9A-A5AD-2FB0-0A14-8FA677430F47}"/>
              </a:ext>
            </a:extLst>
          </p:cNvPr>
          <p:cNvSpPr>
            <a:spLocks noGrp="1"/>
          </p:cNvSpPr>
          <p:nvPr>
            <p:ph type="sldNum" sz="quarter" idx="5"/>
          </p:nvPr>
        </p:nvSpPr>
        <p:spPr/>
        <p:txBody>
          <a:bodyPr/>
          <a:lstStyle/>
          <a:p>
            <a:fld id="{DB245632-D4FC-4E38-ADEE-4E3390753C23}" type="slidenum">
              <a:rPr lang="en-US" smtClean="0"/>
              <a:t>75</a:t>
            </a:fld>
            <a:endParaRPr lang="en-US" dirty="0"/>
          </a:p>
        </p:txBody>
      </p:sp>
    </p:spTree>
    <p:extLst>
      <p:ext uri="{BB962C8B-B14F-4D97-AF65-F5344CB8AC3E}">
        <p14:creationId xmlns:p14="http://schemas.microsoft.com/office/powerpoint/2010/main" val="18039461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36E83-3EB5-B1D9-27BF-5F39F1479B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F00A4-B666-0486-B076-374D793D1B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726770-AE09-123E-08D8-14914994EE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DF2FA4-DF16-6CBC-3850-974FD018A4BD}"/>
              </a:ext>
            </a:extLst>
          </p:cNvPr>
          <p:cNvSpPr>
            <a:spLocks noGrp="1"/>
          </p:cNvSpPr>
          <p:nvPr>
            <p:ph type="sldNum" sz="quarter" idx="5"/>
          </p:nvPr>
        </p:nvSpPr>
        <p:spPr/>
        <p:txBody>
          <a:bodyPr/>
          <a:lstStyle/>
          <a:p>
            <a:fld id="{DB245632-D4FC-4E38-ADEE-4E3390753C23}" type="slidenum">
              <a:rPr lang="en-US" smtClean="0"/>
              <a:t>76</a:t>
            </a:fld>
            <a:endParaRPr lang="en-US" dirty="0"/>
          </a:p>
        </p:txBody>
      </p:sp>
    </p:spTree>
    <p:extLst>
      <p:ext uri="{BB962C8B-B14F-4D97-AF65-F5344CB8AC3E}">
        <p14:creationId xmlns:p14="http://schemas.microsoft.com/office/powerpoint/2010/main" val="409309030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8FAF1-C2A3-7235-E6D3-A1A03019C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1697E-7CD1-9F0C-01D7-2A3D3F2D7C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087034-C51C-527E-4713-FECC2F2537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57AC17-0E06-A637-CF59-AFE197C90356}"/>
              </a:ext>
            </a:extLst>
          </p:cNvPr>
          <p:cNvSpPr>
            <a:spLocks noGrp="1"/>
          </p:cNvSpPr>
          <p:nvPr>
            <p:ph type="sldNum" sz="quarter" idx="5"/>
          </p:nvPr>
        </p:nvSpPr>
        <p:spPr/>
        <p:txBody>
          <a:bodyPr/>
          <a:lstStyle/>
          <a:p>
            <a:fld id="{DB245632-D4FC-4E38-ADEE-4E3390753C23}" type="slidenum">
              <a:rPr lang="en-US" smtClean="0"/>
              <a:t>77</a:t>
            </a:fld>
            <a:endParaRPr lang="en-US" dirty="0"/>
          </a:p>
        </p:txBody>
      </p:sp>
    </p:spTree>
    <p:extLst>
      <p:ext uri="{BB962C8B-B14F-4D97-AF65-F5344CB8AC3E}">
        <p14:creationId xmlns:p14="http://schemas.microsoft.com/office/powerpoint/2010/main" val="422664401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2FF11-93D0-ADD4-71F5-12EF87825C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AB4BA7-5608-8FAC-E2BA-455007A6FF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3BAA4C-FEA0-6323-7682-1E49DA98E7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F046F0-F9BD-8B07-901F-FC6EEDEB2D29}"/>
              </a:ext>
            </a:extLst>
          </p:cNvPr>
          <p:cNvSpPr>
            <a:spLocks noGrp="1"/>
          </p:cNvSpPr>
          <p:nvPr>
            <p:ph type="sldNum" sz="quarter" idx="5"/>
          </p:nvPr>
        </p:nvSpPr>
        <p:spPr/>
        <p:txBody>
          <a:bodyPr/>
          <a:lstStyle/>
          <a:p>
            <a:fld id="{DB245632-D4FC-4E38-ADEE-4E3390753C23}" type="slidenum">
              <a:rPr lang="en-US" smtClean="0"/>
              <a:t>78</a:t>
            </a:fld>
            <a:endParaRPr lang="en-US" dirty="0"/>
          </a:p>
        </p:txBody>
      </p:sp>
    </p:spTree>
    <p:extLst>
      <p:ext uri="{BB962C8B-B14F-4D97-AF65-F5344CB8AC3E}">
        <p14:creationId xmlns:p14="http://schemas.microsoft.com/office/powerpoint/2010/main" val="194224130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C5132-FCA1-B5D8-BFF6-BF44F43819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09DF0D-92E6-1ACB-4F89-D85A03D3F2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CF42E-7CAD-D184-5C4C-112723B810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A3E672-A556-5095-0D63-C7A05067EFD1}"/>
              </a:ext>
            </a:extLst>
          </p:cNvPr>
          <p:cNvSpPr>
            <a:spLocks noGrp="1"/>
          </p:cNvSpPr>
          <p:nvPr>
            <p:ph type="sldNum" sz="quarter" idx="5"/>
          </p:nvPr>
        </p:nvSpPr>
        <p:spPr/>
        <p:txBody>
          <a:bodyPr/>
          <a:lstStyle/>
          <a:p>
            <a:fld id="{DB245632-D4FC-4E38-ADEE-4E3390753C23}" type="slidenum">
              <a:rPr lang="en-US" smtClean="0"/>
              <a:t>79</a:t>
            </a:fld>
            <a:endParaRPr lang="en-US" dirty="0"/>
          </a:p>
        </p:txBody>
      </p:sp>
    </p:spTree>
    <p:extLst>
      <p:ext uri="{BB962C8B-B14F-4D97-AF65-F5344CB8AC3E}">
        <p14:creationId xmlns:p14="http://schemas.microsoft.com/office/powerpoint/2010/main" val="268465788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F057A-29D0-ADAF-D62A-B8491DACF4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3E91E8-2D93-7A01-3508-B98268E249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427699-166A-5FE4-B7A2-2E599CBB93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09812C-3912-9EDE-F197-C53CCB279727}"/>
              </a:ext>
            </a:extLst>
          </p:cNvPr>
          <p:cNvSpPr>
            <a:spLocks noGrp="1"/>
          </p:cNvSpPr>
          <p:nvPr>
            <p:ph type="sldNum" sz="quarter" idx="5"/>
          </p:nvPr>
        </p:nvSpPr>
        <p:spPr/>
        <p:txBody>
          <a:bodyPr/>
          <a:lstStyle/>
          <a:p>
            <a:fld id="{DB245632-D4FC-4E38-ADEE-4E3390753C23}" type="slidenum">
              <a:rPr lang="en-US" smtClean="0"/>
              <a:t>80</a:t>
            </a:fld>
            <a:endParaRPr lang="en-US" dirty="0"/>
          </a:p>
        </p:txBody>
      </p:sp>
    </p:spTree>
    <p:extLst>
      <p:ext uri="{BB962C8B-B14F-4D97-AF65-F5344CB8AC3E}">
        <p14:creationId xmlns:p14="http://schemas.microsoft.com/office/powerpoint/2010/main" val="148704164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8468C-7909-B9A1-6B2E-7CDFBAF7F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C8C796-EAD7-5349-8DAD-D53556B9F9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83528-F2DA-ADC6-217E-68126528E0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E89773-AD0A-30EC-9FE7-AFD11195947C}"/>
              </a:ext>
            </a:extLst>
          </p:cNvPr>
          <p:cNvSpPr>
            <a:spLocks noGrp="1"/>
          </p:cNvSpPr>
          <p:nvPr>
            <p:ph type="sldNum" sz="quarter" idx="5"/>
          </p:nvPr>
        </p:nvSpPr>
        <p:spPr/>
        <p:txBody>
          <a:bodyPr/>
          <a:lstStyle/>
          <a:p>
            <a:fld id="{DB245632-D4FC-4E38-ADEE-4E3390753C23}" type="slidenum">
              <a:rPr lang="en-US" smtClean="0"/>
              <a:t>81</a:t>
            </a:fld>
            <a:endParaRPr lang="en-US" dirty="0"/>
          </a:p>
        </p:txBody>
      </p:sp>
    </p:spTree>
    <p:extLst>
      <p:ext uri="{BB962C8B-B14F-4D97-AF65-F5344CB8AC3E}">
        <p14:creationId xmlns:p14="http://schemas.microsoft.com/office/powerpoint/2010/main" val="340892774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A1351-68AE-3EA1-93C5-B68EE3F62A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E2907-8903-22CA-D655-E34156437F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05B62A-36B1-1D84-C8CE-842B137736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7D37D8-EB4C-467E-BBAF-B72B7B07326B}"/>
              </a:ext>
            </a:extLst>
          </p:cNvPr>
          <p:cNvSpPr>
            <a:spLocks noGrp="1"/>
          </p:cNvSpPr>
          <p:nvPr>
            <p:ph type="sldNum" sz="quarter" idx="5"/>
          </p:nvPr>
        </p:nvSpPr>
        <p:spPr/>
        <p:txBody>
          <a:bodyPr/>
          <a:lstStyle/>
          <a:p>
            <a:fld id="{DB245632-D4FC-4E38-ADEE-4E3390753C23}" type="slidenum">
              <a:rPr lang="en-US" smtClean="0"/>
              <a:t>82</a:t>
            </a:fld>
            <a:endParaRPr lang="en-US" dirty="0"/>
          </a:p>
        </p:txBody>
      </p:sp>
    </p:spTree>
    <p:extLst>
      <p:ext uri="{BB962C8B-B14F-4D97-AF65-F5344CB8AC3E}">
        <p14:creationId xmlns:p14="http://schemas.microsoft.com/office/powerpoint/2010/main" val="1966437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DB7AB-4944-AAB9-DFE2-DDAC032654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8CCDDD-C18B-B791-3F6A-1E6406D4D6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0285B5-C693-1A11-562D-84C2980640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5C836E-2F7B-E691-7481-169E59B7DB61}"/>
              </a:ext>
            </a:extLst>
          </p:cNvPr>
          <p:cNvSpPr>
            <a:spLocks noGrp="1"/>
          </p:cNvSpPr>
          <p:nvPr>
            <p:ph type="sldNum" sz="quarter" idx="5"/>
          </p:nvPr>
        </p:nvSpPr>
        <p:spPr/>
        <p:txBody>
          <a:bodyPr/>
          <a:lstStyle/>
          <a:p>
            <a:fld id="{DB245632-D4FC-4E38-ADEE-4E3390753C23}" type="slidenum">
              <a:rPr lang="en-US" smtClean="0"/>
              <a:t>10</a:t>
            </a:fld>
            <a:endParaRPr lang="en-US" dirty="0"/>
          </a:p>
        </p:txBody>
      </p:sp>
    </p:spTree>
    <p:extLst>
      <p:ext uri="{BB962C8B-B14F-4D97-AF65-F5344CB8AC3E}">
        <p14:creationId xmlns:p14="http://schemas.microsoft.com/office/powerpoint/2010/main" val="234329397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B2E41-47A7-3738-4210-530984DEA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E87E41-CCAE-C13A-BE15-3D40ACA636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2371FC-D7D9-994B-C8F4-D2106419E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17C478-03A6-4079-0AF7-D4F357847965}"/>
              </a:ext>
            </a:extLst>
          </p:cNvPr>
          <p:cNvSpPr>
            <a:spLocks noGrp="1"/>
          </p:cNvSpPr>
          <p:nvPr>
            <p:ph type="sldNum" sz="quarter" idx="5"/>
          </p:nvPr>
        </p:nvSpPr>
        <p:spPr/>
        <p:txBody>
          <a:bodyPr/>
          <a:lstStyle/>
          <a:p>
            <a:fld id="{DB245632-D4FC-4E38-ADEE-4E3390753C23}" type="slidenum">
              <a:rPr lang="en-US" smtClean="0"/>
              <a:t>83</a:t>
            </a:fld>
            <a:endParaRPr lang="en-US" dirty="0"/>
          </a:p>
        </p:txBody>
      </p:sp>
    </p:spTree>
    <p:extLst>
      <p:ext uri="{BB962C8B-B14F-4D97-AF65-F5344CB8AC3E}">
        <p14:creationId xmlns:p14="http://schemas.microsoft.com/office/powerpoint/2010/main" val="426912835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78713-2A7E-E2B5-811D-A9CECFDCE7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153FBC-5A2B-7BF3-17AD-5ABD96FF0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F5D5AD-BCC6-3535-694E-A36C3B7AD6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26D377-4F74-A63B-18A9-D88B54C4CCC1}"/>
              </a:ext>
            </a:extLst>
          </p:cNvPr>
          <p:cNvSpPr>
            <a:spLocks noGrp="1"/>
          </p:cNvSpPr>
          <p:nvPr>
            <p:ph type="sldNum" sz="quarter" idx="5"/>
          </p:nvPr>
        </p:nvSpPr>
        <p:spPr/>
        <p:txBody>
          <a:bodyPr/>
          <a:lstStyle/>
          <a:p>
            <a:fld id="{DB245632-D4FC-4E38-ADEE-4E3390753C23}" type="slidenum">
              <a:rPr lang="en-US" smtClean="0"/>
              <a:t>84</a:t>
            </a:fld>
            <a:endParaRPr lang="en-US" dirty="0"/>
          </a:p>
        </p:txBody>
      </p:sp>
    </p:spTree>
    <p:extLst>
      <p:ext uri="{BB962C8B-B14F-4D97-AF65-F5344CB8AC3E}">
        <p14:creationId xmlns:p14="http://schemas.microsoft.com/office/powerpoint/2010/main" val="312111371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F7A14-5A53-7DDB-98EA-BD09B55DBF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A1DEDE-6275-7775-CB54-0073A30E33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B657E-C963-F341-55E0-6B1EC3615B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B1ABF6-A71F-CA58-2E6C-C331967A233A}"/>
              </a:ext>
            </a:extLst>
          </p:cNvPr>
          <p:cNvSpPr>
            <a:spLocks noGrp="1"/>
          </p:cNvSpPr>
          <p:nvPr>
            <p:ph type="sldNum" sz="quarter" idx="5"/>
          </p:nvPr>
        </p:nvSpPr>
        <p:spPr/>
        <p:txBody>
          <a:bodyPr/>
          <a:lstStyle/>
          <a:p>
            <a:fld id="{DB245632-D4FC-4E38-ADEE-4E3390753C23}" type="slidenum">
              <a:rPr lang="en-US" smtClean="0"/>
              <a:t>85</a:t>
            </a:fld>
            <a:endParaRPr lang="en-US" dirty="0"/>
          </a:p>
        </p:txBody>
      </p:sp>
    </p:spTree>
    <p:extLst>
      <p:ext uri="{BB962C8B-B14F-4D97-AF65-F5344CB8AC3E}">
        <p14:creationId xmlns:p14="http://schemas.microsoft.com/office/powerpoint/2010/main" val="239939479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B5683-53FB-1BF4-BF7D-F70D25891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07B1E-8093-05CB-F4DD-F65499DF9D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3C52A-338C-052F-F34D-2DBBDF421D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D8B2FB-A7D2-BB00-963E-09F89777C07D}"/>
              </a:ext>
            </a:extLst>
          </p:cNvPr>
          <p:cNvSpPr>
            <a:spLocks noGrp="1"/>
          </p:cNvSpPr>
          <p:nvPr>
            <p:ph type="sldNum" sz="quarter" idx="5"/>
          </p:nvPr>
        </p:nvSpPr>
        <p:spPr/>
        <p:txBody>
          <a:bodyPr/>
          <a:lstStyle/>
          <a:p>
            <a:fld id="{DB245632-D4FC-4E38-ADEE-4E3390753C23}" type="slidenum">
              <a:rPr lang="en-US" smtClean="0"/>
              <a:t>86</a:t>
            </a:fld>
            <a:endParaRPr lang="en-US" dirty="0"/>
          </a:p>
        </p:txBody>
      </p:sp>
    </p:spTree>
    <p:extLst>
      <p:ext uri="{BB962C8B-B14F-4D97-AF65-F5344CB8AC3E}">
        <p14:creationId xmlns:p14="http://schemas.microsoft.com/office/powerpoint/2010/main" val="3783511416"/>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8E6E1-A0B0-DBA0-B0EF-994FE2BA2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6AD231-1AFA-FB34-8764-171C98ECDC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EB4338-3E1A-A01D-96E3-F836CF0100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5600BD-26A1-E947-A67F-7247FBD1C29E}"/>
              </a:ext>
            </a:extLst>
          </p:cNvPr>
          <p:cNvSpPr>
            <a:spLocks noGrp="1"/>
          </p:cNvSpPr>
          <p:nvPr>
            <p:ph type="sldNum" sz="quarter" idx="5"/>
          </p:nvPr>
        </p:nvSpPr>
        <p:spPr/>
        <p:txBody>
          <a:bodyPr/>
          <a:lstStyle/>
          <a:p>
            <a:fld id="{DB245632-D4FC-4E38-ADEE-4E3390753C23}" type="slidenum">
              <a:rPr lang="en-US" smtClean="0"/>
              <a:t>87</a:t>
            </a:fld>
            <a:endParaRPr lang="en-US" dirty="0"/>
          </a:p>
        </p:txBody>
      </p:sp>
    </p:spTree>
    <p:extLst>
      <p:ext uri="{BB962C8B-B14F-4D97-AF65-F5344CB8AC3E}">
        <p14:creationId xmlns:p14="http://schemas.microsoft.com/office/powerpoint/2010/main" val="90078606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7A833-17B8-B346-7B5C-2CA3E6015E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79DF1-A6C5-9A4F-C4A1-0E43AF9E65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EC9B7F-E65E-078E-00E3-45B57AD87F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556AB0-AD19-179A-ABC2-71FC1CAF5744}"/>
              </a:ext>
            </a:extLst>
          </p:cNvPr>
          <p:cNvSpPr>
            <a:spLocks noGrp="1"/>
          </p:cNvSpPr>
          <p:nvPr>
            <p:ph type="sldNum" sz="quarter" idx="5"/>
          </p:nvPr>
        </p:nvSpPr>
        <p:spPr/>
        <p:txBody>
          <a:bodyPr/>
          <a:lstStyle/>
          <a:p>
            <a:fld id="{DB245632-D4FC-4E38-ADEE-4E3390753C23}" type="slidenum">
              <a:rPr lang="en-US" smtClean="0"/>
              <a:t>88</a:t>
            </a:fld>
            <a:endParaRPr lang="en-US" dirty="0"/>
          </a:p>
        </p:txBody>
      </p:sp>
    </p:spTree>
    <p:extLst>
      <p:ext uri="{BB962C8B-B14F-4D97-AF65-F5344CB8AC3E}">
        <p14:creationId xmlns:p14="http://schemas.microsoft.com/office/powerpoint/2010/main" val="6729543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0E492-1958-3A99-6FE9-E805302BC6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2004F4-5AC3-0721-C8A9-39AE39E735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1CE717-BE3E-6DFC-B20A-010D49EBE4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83D057-905A-70A3-242C-0253CBD3C0AF}"/>
              </a:ext>
            </a:extLst>
          </p:cNvPr>
          <p:cNvSpPr>
            <a:spLocks noGrp="1"/>
          </p:cNvSpPr>
          <p:nvPr>
            <p:ph type="sldNum" sz="quarter" idx="5"/>
          </p:nvPr>
        </p:nvSpPr>
        <p:spPr/>
        <p:txBody>
          <a:bodyPr/>
          <a:lstStyle/>
          <a:p>
            <a:fld id="{DB245632-D4FC-4E38-ADEE-4E3390753C23}" type="slidenum">
              <a:rPr lang="en-US" smtClean="0"/>
              <a:t>89</a:t>
            </a:fld>
            <a:endParaRPr lang="en-US" dirty="0"/>
          </a:p>
        </p:txBody>
      </p:sp>
    </p:spTree>
    <p:extLst>
      <p:ext uri="{BB962C8B-B14F-4D97-AF65-F5344CB8AC3E}">
        <p14:creationId xmlns:p14="http://schemas.microsoft.com/office/powerpoint/2010/main" val="158478484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BBABE-9370-AD00-0AFD-169A0897D7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3078D1-6273-F1FC-ABE5-4A8DD275B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608973-8957-F2BA-E8FC-26917428C7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B2EB13-506B-33F7-EF09-9A5159FAA010}"/>
              </a:ext>
            </a:extLst>
          </p:cNvPr>
          <p:cNvSpPr>
            <a:spLocks noGrp="1"/>
          </p:cNvSpPr>
          <p:nvPr>
            <p:ph type="sldNum" sz="quarter" idx="5"/>
          </p:nvPr>
        </p:nvSpPr>
        <p:spPr/>
        <p:txBody>
          <a:bodyPr/>
          <a:lstStyle/>
          <a:p>
            <a:fld id="{DB245632-D4FC-4E38-ADEE-4E3390753C23}" type="slidenum">
              <a:rPr lang="en-US" smtClean="0"/>
              <a:t>90</a:t>
            </a:fld>
            <a:endParaRPr lang="en-US" dirty="0"/>
          </a:p>
        </p:txBody>
      </p:sp>
    </p:spTree>
    <p:extLst>
      <p:ext uri="{BB962C8B-B14F-4D97-AF65-F5344CB8AC3E}">
        <p14:creationId xmlns:p14="http://schemas.microsoft.com/office/powerpoint/2010/main" val="87127204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7960F-7359-DDAC-B818-9877690A42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809E05-A2DA-546E-781A-185C609F2C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1E2D5-6156-73C6-D6D8-DBBD6EF533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BDDA8A-D5F6-D198-6B88-F6C91A699197}"/>
              </a:ext>
            </a:extLst>
          </p:cNvPr>
          <p:cNvSpPr>
            <a:spLocks noGrp="1"/>
          </p:cNvSpPr>
          <p:nvPr>
            <p:ph type="sldNum" sz="quarter" idx="5"/>
          </p:nvPr>
        </p:nvSpPr>
        <p:spPr/>
        <p:txBody>
          <a:bodyPr/>
          <a:lstStyle/>
          <a:p>
            <a:fld id="{DB245632-D4FC-4E38-ADEE-4E3390753C23}" type="slidenum">
              <a:rPr lang="en-US" smtClean="0"/>
              <a:t>91</a:t>
            </a:fld>
            <a:endParaRPr lang="en-US" dirty="0"/>
          </a:p>
        </p:txBody>
      </p:sp>
    </p:spTree>
    <p:extLst>
      <p:ext uri="{BB962C8B-B14F-4D97-AF65-F5344CB8AC3E}">
        <p14:creationId xmlns:p14="http://schemas.microsoft.com/office/powerpoint/2010/main" val="185687486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98560-06E8-40C1-12E8-073AAD1B68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954ED-0E81-E446-0EF9-4EDF92ED2A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06F34-BFE4-AE54-6511-4FA6190E1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654FE8-DE5F-2A5E-6CE9-1B1CFA446398}"/>
              </a:ext>
            </a:extLst>
          </p:cNvPr>
          <p:cNvSpPr>
            <a:spLocks noGrp="1"/>
          </p:cNvSpPr>
          <p:nvPr>
            <p:ph type="sldNum" sz="quarter" idx="5"/>
          </p:nvPr>
        </p:nvSpPr>
        <p:spPr/>
        <p:txBody>
          <a:bodyPr/>
          <a:lstStyle/>
          <a:p>
            <a:fld id="{DB245632-D4FC-4E38-ADEE-4E3390753C23}" type="slidenum">
              <a:rPr lang="en-US" smtClean="0"/>
              <a:t>92</a:t>
            </a:fld>
            <a:endParaRPr lang="en-US" dirty="0"/>
          </a:p>
        </p:txBody>
      </p:sp>
    </p:spTree>
    <p:extLst>
      <p:ext uri="{BB962C8B-B14F-4D97-AF65-F5344CB8AC3E}">
        <p14:creationId xmlns:p14="http://schemas.microsoft.com/office/powerpoint/2010/main" val="1568019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73584-500B-9E28-FD5B-211C991E2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7C36FE-3628-DC42-BE7C-75DC3C9CCC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6A4AFD-4A0D-AAEC-6FCC-9AE270A19E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C8EA33-DE07-50D5-81F0-F54783BD6607}"/>
              </a:ext>
            </a:extLst>
          </p:cNvPr>
          <p:cNvSpPr>
            <a:spLocks noGrp="1"/>
          </p:cNvSpPr>
          <p:nvPr>
            <p:ph type="sldNum" sz="quarter" idx="5"/>
          </p:nvPr>
        </p:nvSpPr>
        <p:spPr/>
        <p:txBody>
          <a:bodyPr/>
          <a:lstStyle/>
          <a:p>
            <a:fld id="{DB245632-D4FC-4E38-ADEE-4E3390753C23}" type="slidenum">
              <a:rPr lang="en-US" smtClean="0"/>
              <a:t>11</a:t>
            </a:fld>
            <a:endParaRPr lang="en-US" dirty="0"/>
          </a:p>
        </p:txBody>
      </p:sp>
    </p:spTree>
    <p:extLst>
      <p:ext uri="{BB962C8B-B14F-4D97-AF65-F5344CB8AC3E}">
        <p14:creationId xmlns:p14="http://schemas.microsoft.com/office/powerpoint/2010/main" val="111525500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0A8D7-4D39-A824-1544-E0A53D00BE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0929B1-00D5-9282-FFEA-22B5D47EE4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27D00D-CE7E-1DC7-0B97-D07EF228C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9E2577-252D-0E61-4138-E4631DAF83B8}"/>
              </a:ext>
            </a:extLst>
          </p:cNvPr>
          <p:cNvSpPr>
            <a:spLocks noGrp="1"/>
          </p:cNvSpPr>
          <p:nvPr>
            <p:ph type="sldNum" sz="quarter" idx="5"/>
          </p:nvPr>
        </p:nvSpPr>
        <p:spPr/>
        <p:txBody>
          <a:bodyPr/>
          <a:lstStyle/>
          <a:p>
            <a:fld id="{DB245632-D4FC-4E38-ADEE-4E3390753C23}" type="slidenum">
              <a:rPr lang="en-US" smtClean="0"/>
              <a:t>93</a:t>
            </a:fld>
            <a:endParaRPr lang="en-US" dirty="0"/>
          </a:p>
        </p:txBody>
      </p:sp>
    </p:spTree>
    <p:extLst>
      <p:ext uri="{BB962C8B-B14F-4D97-AF65-F5344CB8AC3E}">
        <p14:creationId xmlns:p14="http://schemas.microsoft.com/office/powerpoint/2010/main" val="324705777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E4C7F-B26F-1AA9-294F-8009900CD5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02817C-66D7-F2BE-F571-8AAFCADD4D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72601E-7018-033F-C373-473EBE1D1B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8256FE-96F6-659E-5387-944F14EA64B5}"/>
              </a:ext>
            </a:extLst>
          </p:cNvPr>
          <p:cNvSpPr>
            <a:spLocks noGrp="1"/>
          </p:cNvSpPr>
          <p:nvPr>
            <p:ph type="sldNum" sz="quarter" idx="5"/>
          </p:nvPr>
        </p:nvSpPr>
        <p:spPr/>
        <p:txBody>
          <a:bodyPr/>
          <a:lstStyle/>
          <a:p>
            <a:fld id="{DB245632-D4FC-4E38-ADEE-4E3390753C23}" type="slidenum">
              <a:rPr lang="en-US" smtClean="0"/>
              <a:t>94</a:t>
            </a:fld>
            <a:endParaRPr lang="en-US" dirty="0"/>
          </a:p>
        </p:txBody>
      </p:sp>
    </p:spTree>
    <p:extLst>
      <p:ext uri="{BB962C8B-B14F-4D97-AF65-F5344CB8AC3E}">
        <p14:creationId xmlns:p14="http://schemas.microsoft.com/office/powerpoint/2010/main" val="106415538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FB733-F75C-AE30-A18B-7497E8B555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F81843-594B-A838-18CC-AE794093CA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B7C14D-2DDA-E3AF-1BA5-78CFF01908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1C3AC7-5591-A2BF-4647-083615AD687D}"/>
              </a:ext>
            </a:extLst>
          </p:cNvPr>
          <p:cNvSpPr>
            <a:spLocks noGrp="1"/>
          </p:cNvSpPr>
          <p:nvPr>
            <p:ph type="sldNum" sz="quarter" idx="5"/>
          </p:nvPr>
        </p:nvSpPr>
        <p:spPr/>
        <p:txBody>
          <a:bodyPr/>
          <a:lstStyle/>
          <a:p>
            <a:fld id="{DB245632-D4FC-4E38-ADEE-4E3390753C23}" type="slidenum">
              <a:rPr lang="en-US" smtClean="0"/>
              <a:t>95</a:t>
            </a:fld>
            <a:endParaRPr lang="en-US" dirty="0"/>
          </a:p>
        </p:txBody>
      </p:sp>
    </p:spTree>
    <p:extLst>
      <p:ext uri="{BB962C8B-B14F-4D97-AF65-F5344CB8AC3E}">
        <p14:creationId xmlns:p14="http://schemas.microsoft.com/office/powerpoint/2010/main" val="194639486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B86CA-8548-4CAA-54D4-B657C68394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036220-E0B7-FED1-3413-90CDEC3B6E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06C1EE-7EFC-5687-FD47-67BBA7E27A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E3FE84-BB61-80DC-DB0E-1146BCE18048}"/>
              </a:ext>
            </a:extLst>
          </p:cNvPr>
          <p:cNvSpPr>
            <a:spLocks noGrp="1"/>
          </p:cNvSpPr>
          <p:nvPr>
            <p:ph type="sldNum" sz="quarter" idx="5"/>
          </p:nvPr>
        </p:nvSpPr>
        <p:spPr/>
        <p:txBody>
          <a:bodyPr/>
          <a:lstStyle/>
          <a:p>
            <a:fld id="{DB245632-D4FC-4E38-ADEE-4E3390753C23}" type="slidenum">
              <a:rPr lang="en-US" smtClean="0"/>
              <a:t>96</a:t>
            </a:fld>
            <a:endParaRPr lang="en-US" dirty="0"/>
          </a:p>
        </p:txBody>
      </p:sp>
    </p:spTree>
    <p:extLst>
      <p:ext uri="{BB962C8B-B14F-4D97-AF65-F5344CB8AC3E}">
        <p14:creationId xmlns:p14="http://schemas.microsoft.com/office/powerpoint/2010/main" val="360132364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CC588-9540-3E8D-B6FB-E9F441ED40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279AA1-5587-4A96-E15F-47C82C7466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97F91E-646B-5A20-47A2-D9CBE8FA64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587C6A-CB70-33AE-0E7B-F76D760614F0}"/>
              </a:ext>
            </a:extLst>
          </p:cNvPr>
          <p:cNvSpPr>
            <a:spLocks noGrp="1"/>
          </p:cNvSpPr>
          <p:nvPr>
            <p:ph type="sldNum" sz="quarter" idx="5"/>
          </p:nvPr>
        </p:nvSpPr>
        <p:spPr/>
        <p:txBody>
          <a:bodyPr/>
          <a:lstStyle/>
          <a:p>
            <a:fld id="{DB245632-D4FC-4E38-ADEE-4E3390753C23}" type="slidenum">
              <a:rPr lang="en-US" smtClean="0"/>
              <a:t>97</a:t>
            </a:fld>
            <a:endParaRPr lang="en-US" dirty="0"/>
          </a:p>
        </p:txBody>
      </p:sp>
    </p:spTree>
    <p:extLst>
      <p:ext uri="{BB962C8B-B14F-4D97-AF65-F5344CB8AC3E}">
        <p14:creationId xmlns:p14="http://schemas.microsoft.com/office/powerpoint/2010/main" val="142500004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CFAA0-0052-A8B8-F210-B8023587B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960280-B9BC-289A-E171-6CB48F2F4C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26EE66-FF80-23F2-663D-CB91E7772C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EDBC0C-8D25-DDD2-B17A-02364897B3D2}"/>
              </a:ext>
            </a:extLst>
          </p:cNvPr>
          <p:cNvSpPr>
            <a:spLocks noGrp="1"/>
          </p:cNvSpPr>
          <p:nvPr>
            <p:ph type="sldNum" sz="quarter" idx="5"/>
          </p:nvPr>
        </p:nvSpPr>
        <p:spPr/>
        <p:txBody>
          <a:bodyPr/>
          <a:lstStyle/>
          <a:p>
            <a:fld id="{DB245632-D4FC-4E38-ADEE-4E3390753C23}" type="slidenum">
              <a:rPr lang="en-US" smtClean="0"/>
              <a:t>98</a:t>
            </a:fld>
            <a:endParaRPr lang="en-US" dirty="0"/>
          </a:p>
        </p:txBody>
      </p:sp>
    </p:spTree>
    <p:extLst>
      <p:ext uri="{BB962C8B-B14F-4D97-AF65-F5344CB8AC3E}">
        <p14:creationId xmlns:p14="http://schemas.microsoft.com/office/powerpoint/2010/main" val="392470729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36B31-3F22-6CA2-7F00-5A9F79CE13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CC9C04-6C6D-0E9C-66DC-6761985506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F6596-EB68-4622-CD00-016DDC8A2A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47FEFD-5A24-5482-7106-4E64A88185BC}"/>
              </a:ext>
            </a:extLst>
          </p:cNvPr>
          <p:cNvSpPr>
            <a:spLocks noGrp="1"/>
          </p:cNvSpPr>
          <p:nvPr>
            <p:ph type="sldNum" sz="quarter" idx="5"/>
          </p:nvPr>
        </p:nvSpPr>
        <p:spPr/>
        <p:txBody>
          <a:bodyPr/>
          <a:lstStyle/>
          <a:p>
            <a:fld id="{DB245632-D4FC-4E38-ADEE-4E3390753C23}" type="slidenum">
              <a:rPr lang="en-US" smtClean="0"/>
              <a:t>99</a:t>
            </a:fld>
            <a:endParaRPr lang="en-US" dirty="0"/>
          </a:p>
        </p:txBody>
      </p:sp>
    </p:spTree>
    <p:extLst>
      <p:ext uri="{BB962C8B-B14F-4D97-AF65-F5344CB8AC3E}">
        <p14:creationId xmlns:p14="http://schemas.microsoft.com/office/powerpoint/2010/main" val="94337365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FE49B-3CDA-806F-45CC-3D9B44B4EF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7DD033-15CB-BC73-DC5D-79433642B1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C32B8D-71AF-0AFF-FB2D-97B6BCF3AF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7D377A-7A1F-19C8-EC30-80604DA2DF05}"/>
              </a:ext>
            </a:extLst>
          </p:cNvPr>
          <p:cNvSpPr>
            <a:spLocks noGrp="1"/>
          </p:cNvSpPr>
          <p:nvPr>
            <p:ph type="sldNum" sz="quarter" idx="5"/>
          </p:nvPr>
        </p:nvSpPr>
        <p:spPr/>
        <p:txBody>
          <a:bodyPr/>
          <a:lstStyle/>
          <a:p>
            <a:fld id="{DB245632-D4FC-4E38-ADEE-4E3390753C23}" type="slidenum">
              <a:rPr lang="en-US" smtClean="0"/>
              <a:t>100</a:t>
            </a:fld>
            <a:endParaRPr lang="en-US" dirty="0"/>
          </a:p>
        </p:txBody>
      </p:sp>
    </p:spTree>
    <p:extLst>
      <p:ext uri="{BB962C8B-B14F-4D97-AF65-F5344CB8AC3E}">
        <p14:creationId xmlns:p14="http://schemas.microsoft.com/office/powerpoint/2010/main" val="265352736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216E2-8635-C02E-CBB8-9520D57DAA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E501AC-1584-7C40-28F1-FD93C972A6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DF26B1-30CA-3D31-BE5B-FF227BE49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3259CA-E1E7-775F-54B3-C4AC6D909DD1}"/>
              </a:ext>
            </a:extLst>
          </p:cNvPr>
          <p:cNvSpPr>
            <a:spLocks noGrp="1"/>
          </p:cNvSpPr>
          <p:nvPr>
            <p:ph type="sldNum" sz="quarter" idx="5"/>
          </p:nvPr>
        </p:nvSpPr>
        <p:spPr/>
        <p:txBody>
          <a:bodyPr/>
          <a:lstStyle/>
          <a:p>
            <a:fld id="{DB245632-D4FC-4E38-ADEE-4E3390753C23}" type="slidenum">
              <a:rPr lang="en-US" smtClean="0"/>
              <a:t>101</a:t>
            </a:fld>
            <a:endParaRPr lang="en-US" dirty="0"/>
          </a:p>
        </p:txBody>
      </p:sp>
    </p:spTree>
    <p:extLst>
      <p:ext uri="{BB962C8B-B14F-4D97-AF65-F5344CB8AC3E}">
        <p14:creationId xmlns:p14="http://schemas.microsoft.com/office/powerpoint/2010/main" val="103257543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3CD58-0C28-F982-DED3-B885F291E9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7AA2E4-DFCC-CB58-B420-F646CDCF4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70C736-72AB-06C0-1A98-213C6A825C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C32552-71E6-00C0-8291-15697B7648E3}"/>
              </a:ext>
            </a:extLst>
          </p:cNvPr>
          <p:cNvSpPr>
            <a:spLocks noGrp="1"/>
          </p:cNvSpPr>
          <p:nvPr>
            <p:ph type="sldNum" sz="quarter" idx="5"/>
          </p:nvPr>
        </p:nvSpPr>
        <p:spPr/>
        <p:txBody>
          <a:bodyPr/>
          <a:lstStyle/>
          <a:p>
            <a:fld id="{DB245632-D4FC-4E38-ADEE-4E3390753C23}" type="slidenum">
              <a:rPr lang="en-US" smtClean="0"/>
              <a:t>102</a:t>
            </a:fld>
            <a:endParaRPr lang="en-US" dirty="0"/>
          </a:p>
        </p:txBody>
      </p:sp>
    </p:spTree>
    <p:extLst>
      <p:ext uri="{BB962C8B-B14F-4D97-AF65-F5344CB8AC3E}">
        <p14:creationId xmlns:p14="http://schemas.microsoft.com/office/powerpoint/2010/main" val="10292281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3.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24 – </a:t>
            </a:r>
            <a:r>
              <a:rPr lang="en-US" sz="3600"/>
              <a:t>Chapter 24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D9873-2A0E-D8FB-EFAF-34F72C679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15F66B-6725-2627-A9F2-3C0CA7559874}"/>
              </a:ext>
            </a:extLst>
          </p:cNvPr>
          <p:cNvSpPr>
            <a:spLocks noGrp="1"/>
          </p:cNvSpPr>
          <p:nvPr>
            <p:ph type="title"/>
          </p:nvPr>
        </p:nvSpPr>
        <p:spPr>
          <a:xfrm>
            <a:off x="1800341" y="1343112"/>
            <a:ext cx="8591316" cy="3450327"/>
          </a:xfrm>
        </p:spPr>
        <p:txBody>
          <a:bodyPr>
            <a:noAutofit/>
          </a:bodyPr>
          <a:lstStyle/>
          <a:p>
            <a:r>
              <a:rPr lang="ar-EG" sz="4800" b="0" dirty="0"/>
              <a:t>وَلَئِن سَأَلْتَهُم مَّنْ خَلَقَ ٱلسَّمَـٰوَٰتِ وَٱلْأَرْضَ لَيَقُولُنَّ ٱللَّهُۚ قُلْ أَفَرَءَيْتُم مَّا تَدْعُونَ مِن دُونِ ٱللَّهِ إِنْ أَرَادَنِىَ ٱللَّهُ بِضُرٍّ هَلْ هُنَّ كَـٰشِفَـٰتُ ضُرِّهِۦٓ أَوْ أَرَادَنِى بِرَحْمَةٍ هَلْ هُنَّ مُمْسِكَـٰتُ رَحْمَتِهِۦ ۚ قُلْ حَسْبِىَ ٱللَّهُۖ عَلَيْهِ يَتَوَكَّلُ ٱلْمُتَوَكِّلُونَ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C3D7D2-8A86-9868-37CB-D963040D2F7C}"/>
              </a:ext>
            </a:extLst>
          </p:cNvPr>
          <p:cNvSpPr txBox="1"/>
          <p:nvPr/>
        </p:nvSpPr>
        <p:spPr>
          <a:xfrm>
            <a:off x="2060712" y="4672782"/>
            <a:ext cx="8070575" cy="1477328"/>
          </a:xfrm>
          <a:prstGeom prst="rect">
            <a:avLst/>
          </a:prstGeom>
          <a:noFill/>
        </p:spPr>
        <p:txBody>
          <a:bodyPr wrap="square">
            <a:spAutoFit/>
          </a:bodyPr>
          <a:lstStyle/>
          <a:p>
            <a:pPr algn="ctr" fontAlgn="base"/>
            <a:r>
              <a:rPr lang="en-US" dirty="0"/>
              <a:t>If indeed thou ask them who it is that created the heavens and the earth, they would be sure to say, "Allah". Say: "See ye then? the things that ye invoke besides Allah,- can they, if Allah wills some Penalty for me, remove His Penalty?- Or if He wills some Grace for me, can they keep back his Grace?" Say: "Sufficient is Allah for me! In Him trust those who put their trust."</a:t>
            </a:r>
          </a:p>
        </p:txBody>
      </p:sp>
      <p:sp>
        <p:nvSpPr>
          <p:cNvPr id="3" name="TextBox 2">
            <a:extLst>
              <a:ext uri="{FF2B5EF4-FFF2-40B4-BE49-F238E27FC236}">
                <a16:creationId xmlns:a16="http://schemas.microsoft.com/office/drawing/2014/main" id="{C6102815-33D8-7385-FC5E-8101197C730B}"/>
              </a:ext>
            </a:extLst>
          </p:cNvPr>
          <p:cNvSpPr txBox="1"/>
          <p:nvPr/>
        </p:nvSpPr>
        <p:spPr>
          <a:xfrm>
            <a:off x="2441187" y="43651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64541567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F6004-8697-CB91-5E57-DE25F226D8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1F01F0-38C0-1467-FED3-4FFDED172CA1}"/>
              </a:ext>
            </a:extLst>
          </p:cNvPr>
          <p:cNvSpPr>
            <a:spLocks noGrp="1"/>
          </p:cNvSpPr>
          <p:nvPr>
            <p:ph type="title"/>
          </p:nvPr>
        </p:nvSpPr>
        <p:spPr>
          <a:xfrm>
            <a:off x="1994490" y="1947117"/>
            <a:ext cx="8203019" cy="3450327"/>
          </a:xfrm>
        </p:spPr>
        <p:txBody>
          <a:bodyPr>
            <a:noAutofit/>
          </a:bodyPr>
          <a:lstStyle/>
          <a:p>
            <a:r>
              <a:rPr lang="ar-EG" sz="6000" b="0" dirty="0"/>
              <a:t>إِنَّا لَنَنصُرُ رُسُلَنَا وَٱلَّذِينَ ءَامَنُوا۟ فِى ٱلْحَيَوٰةِ ٱلدُّنْيَا وَيَوْمَ يَقُومُ ٱلْأَشْهَـٰدُ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A06500-5C38-F9B4-E6A3-0559C7D7012C}"/>
              </a:ext>
            </a:extLst>
          </p:cNvPr>
          <p:cNvSpPr txBox="1"/>
          <p:nvPr/>
        </p:nvSpPr>
        <p:spPr>
          <a:xfrm>
            <a:off x="2060711" y="4511054"/>
            <a:ext cx="8070575" cy="707886"/>
          </a:xfrm>
          <a:prstGeom prst="rect">
            <a:avLst/>
          </a:prstGeom>
          <a:noFill/>
        </p:spPr>
        <p:txBody>
          <a:bodyPr wrap="square">
            <a:spAutoFit/>
          </a:bodyPr>
          <a:lstStyle/>
          <a:p>
            <a:pPr algn="ctr" fontAlgn="base"/>
            <a:r>
              <a:rPr lang="en-US" sz="2000" dirty="0"/>
              <a:t>We will, without doubt, help our messengers and those who believe, (both) in this world's life and on the Day when the Witnesses will stand forth,-</a:t>
            </a:r>
          </a:p>
        </p:txBody>
      </p:sp>
      <p:sp>
        <p:nvSpPr>
          <p:cNvPr id="3" name="TextBox 2">
            <a:extLst>
              <a:ext uri="{FF2B5EF4-FFF2-40B4-BE49-F238E27FC236}">
                <a16:creationId xmlns:a16="http://schemas.microsoft.com/office/drawing/2014/main" id="{E11183C4-8DCD-6CD5-961F-29E1E56E2D70}"/>
              </a:ext>
            </a:extLst>
          </p:cNvPr>
          <p:cNvSpPr txBox="1"/>
          <p:nvPr/>
        </p:nvSpPr>
        <p:spPr>
          <a:xfrm>
            <a:off x="1994490" y="40247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297656937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60ADF-3534-B2FC-713A-A0BE70D9A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C2ECA4-1073-7AD2-7D7E-49AEF3933003}"/>
              </a:ext>
            </a:extLst>
          </p:cNvPr>
          <p:cNvSpPr>
            <a:spLocks noGrp="1"/>
          </p:cNvSpPr>
          <p:nvPr>
            <p:ph type="title"/>
          </p:nvPr>
        </p:nvSpPr>
        <p:spPr>
          <a:xfrm>
            <a:off x="1994490" y="1947117"/>
            <a:ext cx="8203019" cy="3450327"/>
          </a:xfrm>
        </p:spPr>
        <p:txBody>
          <a:bodyPr>
            <a:noAutofit/>
          </a:bodyPr>
          <a:lstStyle/>
          <a:p>
            <a:r>
              <a:rPr lang="ar-EG" sz="6000" b="0" dirty="0"/>
              <a:t>يَوْمَ لَا يَنفَعُ ٱلظَّـٰلِمِينَ مَعْذِرَتُهُمْ ۖ وَلَهُمُ ٱللَّعْنَةُ وَلَهُمْ سُوٓءُ ٱلدَّارِ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086CCC-734F-9A46-2600-9DA9321974C8}"/>
              </a:ext>
            </a:extLst>
          </p:cNvPr>
          <p:cNvSpPr txBox="1"/>
          <p:nvPr/>
        </p:nvSpPr>
        <p:spPr>
          <a:xfrm>
            <a:off x="2060711" y="4511054"/>
            <a:ext cx="8070575" cy="707886"/>
          </a:xfrm>
          <a:prstGeom prst="rect">
            <a:avLst/>
          </a:prstGeom>
          <a:noFill/>
        </p:spPr>
        <p:txBody>
          <a:bodyPr wrap="square">
            <a:spAutoFit/>
          </a:bodyPr>
          <a:lstStyle/>
          <a:p>
            <a:pPr algn="ctr" fontAlgn="base"/>
            <a:r>
              <a:rPr lang="en-US" sz="2000" dirty="0"/>
              <a:t>The Day when no profit will it be to Wrong-doers to present their excuses, but they will (only) have the Curse and the Home of Misery.</a:t>
            </a:r>
          </a:p>
        </p:txBody>
      </p:sp>
      <p:sp>
        <p:nvSpPr>
          <p:cNvPr id="3" name="TextBox 2">
            <a:extLst>
              <a:ext uri="{FF2B5EF4-FFF2-40B4-BE49-F238E27FC236}">
                <a16:creationId xmlns:a16="http://schemas.microsoft.com/office/drawing/2014/main" id="{FD7BF7CB-88C2-E8EF-9BBF-8EDECDC772BD}"/>
              </a:ext>
            </a:extLst>
          </p:cNvPr>
          <p:cNvSpPr txBox="1"/>
          <p:nvPr/>
        </p:nvSpPr>
        <p:spPr>
          <a:xfrm>
            <a:off x="2455885" y="41786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93430512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3A373-790A-4E77-E16E-E6A1358C3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C495FE-DF0F-68FF-0E48-A297B2BDCF3B}"/>
              </a:ext>
            </a:extLst>
          </p:cNvPr>
          <p:cNvSpPr>
            <a:spLocks noGrp="1"/>
          </p:cNvSpPr>
          <p:nvPr>
            <p:ph type="title"/>
          </p:nvPr>
        </p:nvSpPr>
        <p:spPr>
          <a:xfrm>
            <a:off x="1994490" y="1947117"/>
            <a:ext cx="8203019" cy="3450327"/>
          </a:xfrm>
        </p:spPr>
        <p:txBody>
          <a:bodyPr>
            <a:noAutofit/>
          </a:bodyPr>
          <a:lstStyle/>
          <a:p>
            <a:r>
              <a:rPr lang="ar-EG" sz="6000" b="0" dirty="0"/>
              <a:t>وَلَقَدْ ءَاتَيْنَا مُوسَى ٱلْهُدَىٰ وَأَوْرَثْنَا بَنِىٓ إِسْرَٰٓءِيلَ ٱلْكِتَـٰبَ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C07022-5CC2-EFF9-6DC0-26A6605B1A68}"/>
              </a:ext>
            </a:extLst>
          </p:cNvPr>
          <p:cNvSpPr txBox="1"/>
          <p:nvPr/>
        </p:nvSpPr>
        <p:spPr>
          <a:xfrm>
            <a:off x="2060711" y="4418775"/>
            <a:ext cx="8070575" cy="707886"/>
          </a:xfrm>
          <a:prstGeom prst="rect">
            <a:avLst/>
          </a:prstGeom>
          <a:noFill/>
        </p:spPr>
        <p:txBody>
          <a:bodyPr wrap="square">
            <a:spAutoFit/>
          </a:bodyPr>
          <a:lstStyle/>
          <a:p>
            <a:pPr algn="ctr" fontAlgn="base"/>
            <a:r>
              <a:rPr lang="en-US" sz="2000" dirty="0"/>
              <a:t>We did aforetime give Moses the (Book of) Guidance, and We gave the book in inheritance to the Children of Israel,-</a:t>
            </a:r>
          </a:p>
        </p:txBody>
      </p:sp>
      <p:sp>
        <p:nvSpPr>
          <p:cNvPr id="3" name="TextBox 2">
            <a:extLst>
              <a:ext uri="{FF2B5EF4-FFF2-40B4-BE49-F238E27FC236}">
                <a16:creationId xmlns:a16="http://schemas.microsoft.com/office/drawing/2014/main" id="{D9EE32D7-594E-BEC2-C7B1-9971D98A4CF0}"/>
              </a:ext>
            </a:extLst>
          </p:cNvPr>
          <p:cNvSpPr txBox="1"/>
          <p:nvPr/>
        </p:nvSpPr>
        <p:spPr>
          <a:xfrm>
            <a:off x="3311562" y="402477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352416521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4702F-1958-B9CD-E810-159B9FC61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D0CAA5-E423-D701-96DD-94E0D1B1EF13}"/>
              </a:ext>
            </a:extLst>
          </p:cNvPr>
          <p:cNvSpPr>
            <a:spLocks noGrp="1"/>
          </p:cNvSpPr>
          <p:nvPr>
            <p:ph type="title"/>
          </p:nvPr>
        </p:nvSpPr>
        <p:spPr>
          <a:xfrm>
            <a:off x="1994490" y="2047785"/>
            <a:ext cx="8203019" cy="3450327"/>
          </a:xfrm>
        </p:spPr>
        <p:txBody>
          <a:bodyPr>
            <a:noAutofit/>
          </a:bodyPr>
          <a:lstStyle/>
          <a:p>
            <a:r>
              <a:rPr lang="ar-EG" sz="6000" b="0" dirty="0"/>
              <a:t>هُدًۭى وَذِكْرَىٰ لِأُو۟لِى ٱلْأَلْبَـٰبِ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DEA6EF-676E-E702-D1DC-537615AD48B2}"/>
              </a:ext>
            </a:extLst>
          </p:cNvPr>
          <p:cNvSpPr txBox="1"/>
          <p:nvPr/>
        </p:nvSpPr>
        <p:spPr>
          <a:xfrm>
            <a:off x="2060711" y="4080725"/>
            <a:ext cx="8070575" cy="400110"/>
          </a:xfrm>
          <a:prstGeom prst="rect">
            <a:avLst/>
          </a:prstGeom>
          <a:noFill/>
        </p:spPr>
        <p:txBody>
          <a:bodyPr wrap="square">
            <a:spAutoFit/>
          </a:bodyPr>
          <a:lstStyle/>
          <a:p>
            <a:pPr algn="ctr" fontAlgn="base"/>
            <a:r>
              <a:rPr lang="en-US" sz="2000" dirty="0"/>
              <a:t>A Guide and a Message to men of Understanding.</a:t>
            </a:r>
          </a:p>
        </p:txBody>
      </p:sp>
      <p:sp>
        <p:nvSpPr>
          <p:cNvPr id="3" name="TextBox 2">
            <a:extLst>
              <a:ext uri="{FF2B5EF4-FFF2-40B4-BE49-F238E27FC236}">
                <a16:creationId xmlns:a16="http://schemas.microsoft.com/office/drawing/2014/main" id="{2A4BF9B7-D969-5DB3-17DD-34075BDEF536}"/>
              </a:ext>
            </a:extLst>
          </p:cNvPr>
          <p:cNvSpPr txBox="1"/>
          <p:nvPr/>
        </p:nvSpPr>
        <p:spPr>
          <a:xfrm>
            <a:off x="2346828" y="377294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227703333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22B9E-7457-827D-9793-2D7BAE78EA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543F9-A9D7-C7FE-F136-9B416518D093}"/>
              </a:ext>
            </a:extLst>
          </p:cNvPr>
          <p:cNvSpPr>
            <a:spLocks noGrp="1"/>
          </p:cNvSpPr>
          <p:nvPr>
            <p:ph type="title"/>
          </p:nvPr>
        </p:nvSpPr>
        <p:spPr>
          <a:xfrm>
            <a:off x="1994489" y="1826128"/>
            <a:ext cx="8203019" cy="3450327"/>
          </a:xfrm>
        </p:spPr>
        <p:txBody>
          <a:bodyPr>
            <a:noAutofit/>
          </a:bodyPr>
          <a:lstStyle/>
          <a:p>
            <a:r>
              <a:rPr lang="ar-EG" sz="6000" b="0" dirty="0"/>
              <a:t>فَٱصْبِرْ إِنَّ وَعْدَ ٱللَّهِ حَقٌّۭ وَٱسْتَغْفِرْ لِذَنۢبِكَ وَسَبِّحْ بِحَمْدِ رَبِّكَ بِٱلْعَشِىِّ وَٱلْإِبْكَـٰرِ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23949A-D03C-598D-FC04-3A08C684B4BB}"/>
              </a:ext>
            </a:extLst>
          </p:cNvPr>
          <p:cNvSpPr txBox="1"/>
          <p:nvPr/>
        </p:nvSpPr>
        <p:spPr>
          <a:xfrm>
            <a:off x="2060712" y="4768624"/>
            <a:ext cx="8070575" cy="1015663"/>
          </a:xfrm>
          <a:prstGeom prst="rect">
            <a:avLst/>
          </a:prstGeom>
          <a:noFill/>
        </p:spPr>
        <p:txBody>
          <a:bodyPr wrap="square">
            <a:spAutoFit/>
          </a:bodyPr>
          <a:lstStyle/>
          <a:p>
            <a:pPr algn="ctr" fontAlgn="base"/>
            <a:r>
              <a:rPr lang="en-US" sz="2000" dirty="0"/>
              <a:t>Patiently, then, persevere: for the Promise of Allah is true: and ask forgiveness for thy fault, and celebrate the Praises of thy Lord in the evening and in the morning.</a:t>
            </a:r>
          </a:p>
        </p:txBody>
      </p:sp>
      <p:sp>
        <p:nvSpPr>
          <p:cNvPr id="3" name="TextBox 2">
            <a:extLst>
              <a:ext uri="{FF2B5EF4-FFF2-40B4-BE49-F238E27FC236}">
                <a16:creationId xmlns:a16="http://schemas.microsoft.com/office/drawing/2014/main" id="{B6C71424-383F-6EB7-EB03-938A3F6652A9}"/>
              </a:ext>
            </a:extLst>
          </p:cNvPr>
          <p:cNvSpPr txBox="1"/>
          <p:nvPr/>
        </p:nvSpPr>
        <p:spPr>
          <a:xfrm>
            <a:off x="4553133" y="44608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17067683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8C86A-44CD-58B1-BFBB-E9A380F529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F25752-2A60-8727-801E-5A0EE54000C3}"/>
              </a:ext>
            </a:extLst>
          </p:cNvPr>
          <p:cNvSpPr>
            <a:spLocks noGrp="1"/>
          </p:cNvSpPr>
          <p:nvPr>
            <p:ph type="title"/>
          </p:nvPr>
        </p:nvSpPr>
        <p:spPr>
          <a:xfrm>
            <a:off x="1915841" y="1385409"/>
            <a:ext cx="8360319" cy="3450327"/>
          </a:xfrm>
        </p:spPr>
        <p:txBody>
          <a:bodyPr>
            <a:noAutofit/>
          </a:bodyPr>
          <a:lstStyle/>
          <a:p>
            <a:r>
              <a:rPr lang="ar-EG" sz="6000" b="0" dirty="0"/>
              <a:t>إِنَّ ٱلَّذِينَ يُجَـٰدِلُونَ فِىٓ ءَايَـٰتِ ٱللَّهِ بِغَيْرِ سُلْطَـٰنٍ أَتَىٰهُمْۙ إِن فِى صُدُورِهِمْ إِلَّا كِبْرٌۭ مَّا هُم بِبَـٰلِغِيهِۚ فَٱسْتَعِذْ بِٱللَّهِ ۖ إِنَّهُۥ هُوَ ٱلسَّمِيعُ ٱلْبَصِيرُ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12BC15-C79F-65DB-26B8-0034D7B9E17C}"/>
              </a:ext>
            </a:extLst>
          </p:cNvPr>
          <p:cNvSpPr txBox="1"/>
          <p:nvPr/>
        </p:nvSpPr>
        <p:spPr>
          <a:xfrm>
            <a:off x="2060712" y="4751846"/>
            <a:ext cx="8070575" cy="1323439"/>
          </a:xfrm>
          <a:prstGeom prst="rect">
            <a:avLst/>
          </a:prstGeom>
          <a:noFill/>
        </p:spPr>
        <p:txBody>
          <a:bodyPr wrap="square">
            <a:spAutoFit/>
          </a:bodyPr>
          <a:lstStyle/>
          <a:p>
            <a:pPr algn="ctr" fontAlgn="base"/>
            <a:r>
              <a:rPr lang="en-US" sz="2000" dirty="0"/>
              <a:t>Those who dispute about the signs of Allah without any authority bestowed on them,- there is nothing in their breasts but (the quest of) greatness, which they shall never attain to: seek refuge, then, in Allah: It is He Who hears and sees (all things).</a:t>
            </a:r>
          </a:p>
        </p:txBody>
      </p:sp>
      <p:sp>
        <p:nvSpPr>
          <p:cNvPr id="3" name="TextBox 2">
            <a:extLst>
              <a:ext uri="{FF2B5EF4-FFF2-40B4-BE49-F238E27FC236}">
                <a16:creationId xmlns:a16="http://schemas.microsoft.com/office/drawing/2014/main" id="{8E663B00-1D0D-F0FC-9620-E78D2BCD371C}"/>
              </a:ext>
            </a:extLst>
          </p:cNvPr>
          <p:cNvSpPr txBox="1"/>
          <p:nvPr/>
        </p:nvSpPr>
        <p:spPr>
          <a:xfrm>
            <a:off x="2976005" y="44440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298304000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C2F76-4C32-4B6A-F20B-A2A4D4093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39CA27-9DB3-A330-4844-232FD7332A20}"/>
              </a:ext>
            </a:extLst>
          </p:cNvPr>
          <p:cNvSpPr>
            <a:spLocks noGrp="1"/>
          </p:cNvSpPr>
          <p:nvPr>
            <p:ph type="title"/>
          </p:nvPr>
        </p:nvSpPr>
        <p:spPr>
          <a:xfrm>
            <a:off x="1915841" y="1997805"/>
            <a:ext cx="8360319" cy="3450327"/>
          </a:xfrm>
        </p:spPr>
        <p:txBody>
          <a:bodyPr>
            <a:noAutofit/>
          </a:bodyPr>
          <a:lstStyle/>
          <a:p>
            <a:r>
              <a:rPr lang="ar-EG" sz="6000" b="0" dirty="0"/>
              <a:t>لَخَلْقُ ٱلسَّمَـٰوَٰتِ وَٱلْأَرْضِ أَكْبَرُ مِنْ خَلْقِ ٱلنَّاسِ وَلَـٰكِنَّ أَكْثَرَ ٱلنَّاسِ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61ABCE-6A2E-DC60-1B56-E769E17E61A0}"/>
              </a:ext>
            </a:extLst>
          </p:cNvPr>
          <p:cNvSpPr txBox="1"/>
          <p:nvPr/>
        </p:nvSpPr>
        <p:spPr>
          <a:xfrm>
            <a:off x="2060712" y="4894134"/>
            <a:ext cx="8070575" cy="707886"/>
          </a:xfrm>
          <a:prstGeom prst="rect">
            <a:avLst/>
          </a:prstGeom>
          <a:noFill/>
        </p:spPr>
        <p:txBody>
          <a:bodyPr wrap="square">
            <a:spAutoFit/>
          </a:bodyPr>
          <a:lstStyle/>
          <a:p>
            <a:pPr algn="ctr" fontAlgn="base"/>
            <a:r>
              <a:rPr lang="en-US" sz="2000" dirty="0"/>
              <a:t>Assuredly the creation of the heavens and the earth is a greater (matter) than the creation of men: Yet most men understand not.</a:t>
            </a:r>
          </a:p>
        </p:txBody>
      </p:sp>
      <p:sp>
        <p:nvSpPr>
          <p:cNvPr id="3" name="TextBox 2">
            <a:extLst>
              <a:ext uri="{FF2B5EF4-FFF2-40B4-BE49-F238E27FC236}">
                <a16:creationId xmlns:a16="http://schemas.microsoft.com/office/drawing/2014/main" id="{C4A1E5DA-C995-25E0-AD1B-4CA5779212AB}"/>
              </a:ext>
            </a:extLst>
          </p:cNvPr>
          <p:cNvSpPr txBox="1"/>
          <p:nvPr/>
        </p:nvSpPr>
        <p:spPr>
          <a:xfrm>
            <a:off x="4704137" y="45863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222931441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ACD74-C26D-D2D4-2CCF-10A05BE00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343C8D-F149-58D3-3AFD-5316860323EF}"/>
              </a:ext>
            </a:extLst>
          </p:cNvPr>
          <p:cNvSpPr>
            <a:spLocks noGrp="1"/>
          </p:cNvSpPr>
          <p:nvPr>
            <p:ph type="title"/>
          </p:nvPr>
        </p:nvSpPr>
        <p:spPr>
          <a:xfrm>
            <a:off x="1915840" y="1771303"/>
            <a:ext cx="8360319" cy="3450327"/>
          </a:xfrm>
        </p:spPr>
        <p:txBody>
          <a:bodyPr>
            <a:noAutofit/>
          </a:bodyPr>
          <a:lstStyle/>
          <a:p>
            <a:r>
              <a:rPr lang="ar-EG" sz="6000" b="0" dirty="0"/>
              <a:t>وَمَا يَسْتَوِى ٱلْأَعْمَىٰ وَٱلْبَصِيرُ وَٱلَّذِينَ ءَامَنُوا۟ وَعَمِلُوا۟ ٱلصَّـٰلِحَـٰتِ وَلَا ٱلْمُسِىٓءُۚ قَلِيلًۭا مَّا تَتَذَكَّرُونَ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80659E-300F-420F-7D87-15A35717BAD0}"/>
              </a:ext>
            </a:extLst>
          </p:cNvPr>
          <p:cNvSpPr txBox="1"/>
          <p:nvPr/>
        </p:nvSpPr>
        <p:spPr>
          <a:xfrm>
            <a:off x="2060712" y="4687762"/>
            <a:ext cx="8070575" cy="1015663"/>
          </a:xfrm>
          <a:prstGeom prst="rect">
            <a:avLst/>
          </a:prstGeom>
          <a:noFill/>
        </p:spPr>
        <p:txBody>
          <a:bodyPr wrap="square">
            <a:spAutoFit/>
          </a:bodyPr>
          <a:lstStyle/>
          <a:p>
            <a:pPr algn="ctr" fontAlgn="base"/>
            <a:r>
              <a:rPr lang="en-US" sz="2000" dirty="0"/>
              <a:t>Not equal are the blind and those who (clearly) see: Nor are (equal) those who believe and work deeds of righteousness, and those who do evil. Little do ye learn by admonition!</a:t>
            </a:r>
          </a:p>
        </p:txBody>
      </p:sp>
      <p:sp>
        <p:nvSpPr>
          <p:cNvPr id="3" name="TextBox 2">
            <a:extLst>
              <a:ext uri="{FF2B5EF4-FFF2-40B4-BE49-F238E27FC236}">
                <a16:creationId xmlns:a16="http://schemas.microsoft.com/office/drawing/2014/main" id="{096D9BD8-2DF4-90CF-A1B9-D092833E3EA6}"/>
              </a:ext>
            </a:extLst>
          </p:cNvPr>
          <p:cNvSpPr txBox="1"/>
          <p:nvPr/>
        </p:nvSpPr>
        <p:spPr>
          <a:xfrm>
            <a:off x="2161379" y="4379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6783003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F708C-6D70-ED9C-733E-B5C3558DE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42385B-B419-6F0E-96F8-62E6C38D8E73}"/>
              </a:ext>
            </a:extLst>
          </p:cNvPr>
          <p:cNvSpPr>
            <a:spLocks noGrp="1"/>
          </p:cNvSpPr>
          <p:nvPr>
            <p:ph type="title"/>
          </p:nvPr>
        </p:nvSpPr>
        <p:spPr>
          <a:xfrm>
            <a:off x="1915840" y="2014584"/>
            <a:ext cx="8360319" cy="3450327"/>
          </a:xfrm>
        </p:spPr>
        <p:txBody>
          <a:bodyPr>
            <a:noAutofit/>
          </a:bodyPr>
          <a:lstStyle/>
          <a:p>
            <a:r>
              <a:rPr lang="ar-EG" sz="6000" b="0" dirty="0"/>
              <a:t>إِنَّ ٱلسَّاعَةَ لَـَٔاتِيَةٌۭ لَّا رَيْبَ فِيهَا وَلَـٰكِنَّ أَكْثَرَ ٱلنَّاسِ 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C7F03A-A7B7-51E5-2C7C-43EF419CCBB8}"/>
              </a:ext>
            </a:extLst>
          </p:cNvPr>
          <p:cNvSpPr txBox="1"/>
          <p:nvPr/>
        </p:nvSpPr>
        <p:spPr>
          <a:xfrm>
            <a:off x="2060711" y="4553538"/>
            <a:ext cx="8070575" cy="707886"/>
          </a:xfrm>
          <a:prstGeom prst="rect">
            <a:avLst/>
          </a:prstGeom>
          <a:noFill/>
        </p:spPr>
        <p:txBody>
          <a:bodyPr wrap="square">
            <a:spAutoFit/>
          </a:bodyPr>
          <a:lstStyle/>
          <a:p>
            <a:pPr algn="ctr" fontAlgn="base"/>
            <a:r>
              <a:rPr lang="en-US" sz="2000" dirty="0"/>
              <a:t>The Hour will certainly come: Therein is no doubt: Yet most men believe not.</a:t>
            </a:r>
          </a:p>
        </p:txBody>
      </p:sp>
      <p:sp>
        <p:nvSpPr>
          <p:cNvPr id="3" name="TextBox 2">
            <a:extLst>
              <a:ext uri="{FF2B5EF4-FFF2-40B4-BE49-F238E27FC236}">
                <a16:creationId xmlns:a16="http://schemas.microsoft.com/office/drawing/2014/main" id="{B8261E06-F104-6E8A-9751-04A74168818B}"/>
              </a:ext>
            </a:extLst>
          </p:cNvPr>
          <p:cNvSpPr txBox="1"/>
          <p:nvPr/>
        </p:nvSpPr>
        <p:spPr>
          <a:xfrm>
            <a:off x="3042223" y="42457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92031349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9A6B9-36FA-4DD4-AF63-D4E7073D97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C514E9-312A-9DA0-5DA0-B998A76CB80F}"/>
              </a:ext>
            </a:extLst>
          </p:cNvPr>
          <p:cNvSpPr>
            <a:spLocks noGrp="1"/>
          </p:cNvSpPr>
          <p:nvPr>
            <p:ph type="title"/>
          </p:nvPr>
        </p:nvSpPr>
        <p:spPr>
          <a:xfrm>
            <a:off x="1915841" y="1746137"/>
            <a:ext cx="8360319" cy="3450327"/>
          </a:xfrm>
        </p:spPr>
        <p:txBody>
          <a:bodyPr>
            <a:noAutofit/>
          </a:bodyPr>
          <a:lstStyle/>
          <a:p>
            <a:r>
              <a:rPr lang="ar-EG" sz="6000" b="0" dirty="0"/>
              <a:t>وَقَالَ رَبُّكُمُ ٱدْعُونِىٓ أَسْتَجِبْ لَكُمْۚ إِنَّ ٱلَّذِينَ يَسْتَكْبِرُونَ عَنْ عِبَادَتِى سَيَدْخُلُونَ جَهَنَّمَ دَاخِرِينَ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72F8C0-53BC-9275-1889-76F68485EAC2}"/>
              </a:ext>
            </a:extLst>
          </p:cNvPr>
          <p:cNvSpPr txBox="1"/>
          <p:nvPr/>
        </p:nvSpPr>
        <p:spPr>
          <a:xfrm>
            <a:off x="2060712" y="4688632"/>
            <a:ext cx="8070575" cy="1015663"/>
          </a:xfrm>
          <a:prstGeom prst="rect">
            <a:avLst/>
          </a:prstGeom>
          <a:noFill/>
        </p:spPr>
        <p:txBody>
          <a:bodyPr wrap="square">
            <a:spAutoFit/>
          </a:bodyPr>
          <a:lstStyle/>
          <a:p>
            <a:pPr algn="ctr" fontAlgn="base"/>
            <a:r>
              <a:rPr lang="en-US" sz="2000" dirty="0"/>
              <a:t>And your Lord says: "Call on Me; I will answer your (Prayer): but those who are too arrogant to serve Me will surely find themselves in Hell - in humiliation!"</a:t>
            </a:r>
          </a:p>
        </p:txBody>
      </p:sp>
      <p:sp>
        <p:nvSpPr>
          <p:cNvPr id="3" name="TextBox 2">
            <a:extLst>
              <a:ext uri="{FF2B5EF4-FFF2-40B4-BE49-F238E27FC236}">
                <a16:creationId xmlns:a16="http://schemas.microsoft.com/office/drawing/2014/main" id="{E0C13230-007B-EAF0-777F-BEF762843518}"/>
              </a:ext>
            </a:extLst>
          </p:cNvPr>
          <p:cNvSpPr txBox="1"/>
          <p:nvPr/>
        </p:nvSpPr>
        <p:spPr>
          <a:xfrm>
            <a:off x="2824110" y="43808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492435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C9A27-4851-4300-7572-3E29DA9D9B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F4E39F-5BAB-23B7-3047-B221A429615A}"/>
              </a:ext>
            </a:extLst>
          </p:cNvPr>
          <p:cNvSpPr>
            <a:spLocks noGrp="1"/>
          </p:cNvSpPr>
          <p:nvPr>
            <p:ph type="title"/>
          </p:nvPr>
        </p:nvSpPr>
        <p:spPr>
          <a:xfrm>
            <a:off x="1847385" y="1963897"/>
            <a:ext cx="8497229" cy="3450327"/>
          </a:xfrm>
        </p:spPr>
        <p:txBody>
          <a:bodyPr>
            <a:noAutofit/>
          </a:bodyPr>
          <a:lstStyle/>
          <a:p>
            <a:r>
              <a:rPr lang="ar-EG" sz="6000" b="0" dirty="0"/>
              <a:t>قُلْ يَـٰقَوْمِ ٱعْمَلُوا۟ عَلَىٰ مَكَانَتِكُمْ إِنِّى عَـٰمِلٌۭ ۖ فَسَوْفَ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43D0F6-713A-AAE0-F7D3-55C718A3E6C3}"/>
              </a:ext>
            </a:extLst>
          </p:cNvPr>
          <p:cNvSpPr txBox="1"/>
          <p:nvPr/>
        </p:nvSpPr>
        <p:spPr>
          <a:xfrm>
            <a:off x="2060711" y="4496727"/>
            <a:ext cx="8070575" cy="707886"/>
          </a:xfrm>
          <a:prstGeom prst="rect">
            <a:avLst/>
          </a:prstGeom>
          <a:noFill/>
        </p:spPr>
        <p:txBody>
          <a:bodyPr wrap="square">
            <a:spAutoFit/>
          </a:bodyPr>
          <a:lstStyle/>
          <a:p>
            <a:pPr algn="ctr" fontAlgn="base"/>
            <a:r>
              <a:rPr lang="en-US" sz="2000" dirty="0"/>
              <a:t>Say: "O my People! Do whatever ye can: I will do (my part): but soon will ye know-</a:t>
            </a:r>
          </a:p>
        </p:txBody>
      </p:sp>
      <p:sp>
        <p:nvSpPr>
          <p:cNvPr id="3" name="TextBox 2">
            <a:extLst>
              <a:ext uri="{FF2B5EF4-FFF2-40B4-BE49-F238E27FC236}">
                <a16:creationId xmlns:a16="http://schemas.microsoft.com/office/drawing/2014/main" id="{A34294F1-739E-60D5-7007-4A79CEF96FA3}"/>
              </a:ext>
            </a:extLst>
          </p:cNvPr>
          <p:cNvSpPr txBox="1"/>
          <p:nvPr/>
        </p:nvSpPr>
        <p:spPr>
          <a:xfrm>
            <a:off x="3045193" y="41804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273857668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C8181-0960-E6C1-2AF7-D5424C88F2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98C12-5529-7008-680F-9C5DB16B695D}"/>
              </a:ext>
            </a:extLst>
          </p:cNvPr>
          <p:cNvSpPr>
            <a:spLocks noGrp="1"/>
          </p:cNvSpPr>
          <p:nvPr>
            <p:ph type="title"/>
          </p:nvPr>
        </p:nvSpPr>
        <p:spPr>
          <a:xfrm>
            <a:off x="1915841" y="1712581"/>
            <a:ext cx="8360319" cy="3450327"/>
          </a:xfrm>
        </p:spPr>
        <p:txBody>
          <a:bodyPr>
            <a:noAutofit/>
          </a:bodyPr>
          <a:lstStyle/>
          <a:p>
            <a:r>
              <a:rPr lang="ar-EG" sz="6000" b="0" dirty="0"/>
              <a:t>ٱللَّهُ ٱلَّذِى جَعَلَ لَكُمُ ٱلَّيْلَ لِتَسْكُنُوا۟ فِيهِ وَٱلنَّهَارَ مُبْصِرًاۚ إِنَّ ٱللَّهَ لَذُو فَضْلٍ عَلَى ٱلنَّاسِ وَلَـٰكِنَّ أَكْثَرَ ٱلنَّاسِ لَا يَشْكُرُونَ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224B66-F587-BAB9-662D-1535E94A915C}"/>
              </a:ext>
            </a:extLst>
          </p:cNvPr>
          <p:cNvSpPr txBox="1"/>
          <p:nvPr/>
        </p:nvSpPr>
        <p:spPr>
          <a:xfrm>
            <a:off x="2060712" y="4990635"/>
            <a:ext cx="8070575" cy="1015663"/>
          </a:xfrm>
          <a:prstGeom prst="rect">
            <a:avLst/>
          </a:prstGeom>
          <a:noFill/>
        </p:spPr>
        <p:txBody>
          <a:bodyPr wrap="square">
            <a:spAutoFit/>
          </a:bodyPr>
          <a:lstStyle/>
          <a:p>
            <a:pPr algn="ctr" fontAlgn="base"/>
            <a:r>
              <a:rPr lang="en-US" sz="2000" dirty="0"/>
              <a:t>It is Allah Who has made the Night for you, that ye may rest therein, and the days as that which helps (you) to see. Verily Allah is full of Grace and Bounty to men: yet most men give no thanks.</a:t>
            </a:r>
          </a:p>
        </p:txBody>
      </p:sp>
      <p:sp>
        <p:nvSpPr>
          <p:cNvPr id="3" name="TextBox 2">
            <a:extLst>
              <a:ext uri="{FF2B5EF4-FFF2-40B4-BE49-F238E27FC236}">
                <a16:creationId xmlns:a16="http://schemas.microsoft.com/office/drawing/2014/main" id="{A2643CC9-499B-3645-6292-765CC69CF219}"/>
              </a:ext>
            </a:extLst>
          </p:cNvPr>
          <p:cNvSpPr txBox="1"/>
          <p:nvPr/>
        </p:nvSpPr>
        <p:spPr>
          <a:xfrm>
            <a:off x="4569020" y="4682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47045010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03205-7C3B-56A7-9401-CA49C0A04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76F797-43AD-E294-B619-7FD809121F6A}"/>
              </a:ext>
            </a:extLst>
          </p:cNvPr>
          <p:cNvSpPr>
            <a:spLocks noGrp="1"/>
          </p:cNvSpPr>
          <p:nvPr>
            <p:ph type="title"/>
          </p:nvPr>
        </p:nvSpPr>
        <p:spPr>
          <a:xfrm>
            <a:off x="1915840" y="2014585"/>
            <a:ext cx="8360319" cy="3450327"/>
          </a:xfrm>
        </p:spPr>
        <p:txBody>
          <a:bodyPr>
            <a:noAutofit/>
          </a:bodyPr>
          <a:lstStyle/>
          <a:p>
            <a:r>
              <a:rPr lang="ar-EG" sz="6000" b="0" dirty="0"/>
              <a:t>ذَٰلِكُمُ ٱللَّهُ رَبُّكُمْ خَـٰلِقُ كُلِّ شَىْءٍۢ لَّآ إِلَـٰهَ إِلَّا هُوَۖ فَأَنَّىٰ تُؤْفَكُونَ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EB45C7-C98F-6C4E-9C7E-F5F8F862D1D9}"/>
              </a:ext>
            </a:extLst>
          </p:cNvPr>
          <p:cNvSpPr txBox="1"/>
          <p:nvPr/>
        </p:nvSpPr>
        <p:spPr>
          <a:xfrm>
            <a:off x="2060711" y="4546018"/>
            <a:ext cx="8070575" cy="707886"/>
          </a:xfrm>
          <a:prstGeom prst="rect">
            <a:avLst/>
          </a:prstGeom>
          <a:noFill/>
        </p:spPr>
        <p:txBody>
          <a:bodyPr wrap="square">
            <a:spAutoFit/>
          </a:bodyPr>
          <a:lstStyle/>
          <a:p>
            <a:pPr algn="ctr" fontAlgn="base"/>
            <a:r>
              <a:rPr lang="en-US" sz="2000" dirty="0"/>
              <a:t>Such is Allah, your Lord, the Creator of all things, there is no god but He: Then how ye are deluded away from the Truth!</a:t>
            </a:r>
          </a:p>
        </p:txBody>
      </p:sp>
      <p:sp>
        <p:nvSpPr>
          <p:cNvPr id="3" name="TextBox 2">
            <a:extLst>
              <a:ext uri="{FF2B5EF4-FFF2-40B4-BE49-F238E27FC236}">
                <a16:creationId xmlns:a16="http://schemas.microsoft.com/office/drawing/2014/main" id="{23A3089C-F190-29C0-A17A-88A5778181BC}"/>
              </a:ext>
            </a:extLst>
          </p:cNvPr>
          <p:cNvSpPr txBox="1"/>
          <p:nvPr/>
        </p:nvSpPr>
        <p:spPr>
          <a:xfrm>
            <a:off x="2798942" y="423824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161695287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27CDD-0BD0-2B13-EE51-EC2D2B3AD3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4AA47-B061-A11C-45A5-8AF9433E0F70}"/>
              </a:ext>
            </a:extLst>
          </p:cNvPr>
          <p:cNvSpPr>
            <a:spLocks noGrp="1"/>
          </p:cNvSpPr>
          <p:nvPr>
            <p:ph type="title"/>
          </p:nvPr>
        </p:nvSpPr>
        <p:spPr>
          <a:xfrm>
            <a:off x="1915841" y="2123641"/>
            <a:ext cx="8360319" cy="3450327"/>
          </a:xfrm>
        </p:spPr>
        <p:txBody>
          <a:bodyPr>
            <a:noAutofit/>
          </a:bodyPr>
          <a:lstStyle/>
          <a:p>
            <a:r>
              <a:rPr lang="ar-EG" sz="6000" b="0" dirty="0"/>
              <a:t>كَذَٰلِكَ يُؤْفَكُ ٱلَّذِينَ كَانُوا۟ بِـَٔايَـٰتِ ٱللَّهِ يَجْحَدُونَ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57395C-CBE1-71E4-2CE3-DD923005986D}"/>
              </a:ext>
            </a:extLst>
          </p:cNvPr>
          <p:cNvSpPr txBox="1"/>
          <p:nvPr/>
        </p:nvSpPr>
        <p:spPr>
          <a:xfrm>
            <a:off x="2060712" y="4714411"/>
            <a:ext cx="8070575" cy="400110"/>
          </a:xfrm>
          <a:prstGeom prst="rect">
            <a:avLst/>
          </a:prstGeom>
          <a:noFill/>
        </p:spPr>
        <p:txBody>
          <a:bodyPr wrap="square">
            <a:spAutoFit/>
          </a:bodyPr>
          <a:lstStyle/>
          <a:p>
            <a:pPr algn="ctr" fontAlgn="base"/>
            <a:r>
              <a:rPr lang="en-US" sz="2000" dirty="0"/>
              <a:t>Thus are deluded those who are wont to reject the Signs of Allah.</a:t>
            </a:r>
          </a:p>
        </p:txBody>
      </p:sp>
      <p:sp>
        <p:nvSpPr>
          <p:cNvPr id="3" name="TextBox 2">
            <a:extLst>
              <a:ext uri="{FF2B5EF4-FFF2-40B4-BE49-F238E27FC236}">
                <a16:creationId xmlns:a16="http://schemas.microsoft.com/office/drawing/2014/main" id="{AEECD684-A74B-3986-EFFB-CACAD5420EE2}"/>
              </a:ext>
            </a:extLst>
          </p:cNvPr>
          <p:cNvSpPr txBox="1"/>
          <p:nvPr/>
        </p:nvSpPr>
        <p:spPr>
          <a:xfrm>
            <a:off x="4594187" y="434729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135220481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377A3-9803-A524-154A-9CA282015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D2F6B-A46E-F906-EC86-3522206CCE6C}"/>
              </a:ext>
            </a:extLst>
          </p:cNvPr>
          <p:cNvSpPr>
            <a:spLocks noGrp="1"/>
          </p:cNvSpPr>
          <p:nvPr>
            <p:ph type="title"/>
          </p:nvPr>
        </p:nvSpPr>
        <p:spPr>
          <a:xfrm>
            <a:off x="1915840" y="1351853"/>
            <a:ext cx="8360319" cy="3450327"/>
          </a:xfrm>
        </p:spPr>
        <p:txBody>
          <a:bodyPr>
            <a:noAutofit/>
          </a:bodyPr>
          <a:lstStyle/>
          <a:p>
            <a:r>
              <a:rPr lang="ar-EG" sz="6000" b="0" dirty="0"/>
              <a:t>ٱللَّهُ ٱلَّذِى جَعَلَ لَكُمُ ٱلْأَرْضَ قَرَارًۭا وَٱلسَّمَآءَ بِنَآءًۭ وَصَوَّرَكُمْ فَأَحْسَنَ صُوَرَكُمْ وَرَزَقَكُم مِّنَ ٱلطَّيِّبَـٰتِۚ ذَٰلِكُمُ ٱللَّهُ رَبُّكُمْۖ فَتَبَارَكَ ٱللَّهُ رَبُّ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2AE904-23DF-0697-8DE1-92A9E429F877}"/>
              </a:ext>
            </a:extLst>
          </p:cNvPr>
          <p:cNvSpPr txBox="1"/>
          <p:nvPr/>
        </p:nvSpPr>
        <p:spPr>
          <a:xfrm>
            <a:off x="2060712" y="4671852"/>
            <a:ext cx="8070575" cy="1323439"/>
          </a:xfrm>
          <a:prstGeom prst="rect">
            <a:avLst/>
          </a:prstGeom>
          <a:noFill/>
        </p:spPr>
        <p:txBody>
          <a:bodyPr wrap="square">
            <a:spAutoFit/>
          </a:bodyPr>
          <a:lstStyle/>
          <a:p>
            <a:pPr algn="ctr" fontAlgn="base"/>
            <a:r>
              <a:rPr lang="en-US" sz="2000" dirty="0"/>
              <a:t>It is Allah Who has made for you the earth as a resting place, and the sky as a canopy, and has given you shape- and made your shapes beautiful,- and has provided for you Sustenance, of things pure and good;- such is Allah your Lord. So Glory to Allah, the Lord of the Worlds!</a:t>
            </a:r>
          </a:p>
        </p:txBody>
      </p:sp>
      <p:sp>
        <p:nvSpPr>
          <p:cNvPr id="3" name="TextBox 2">
            <a:extLst>
              <a:ext uri="{FF2B5EF4-FFF2-40B4-BE49-F238E27FC236}">
                <a16:creationId xmlns:a16="http://schemas.microsoft.com/office/drawing/2014/main" id="{A2E68D66-AD1E-9956-E5D5-613E793D0B25}"/>
              </a:ext>
            </a:extLst>
          </p:cNvPr>
          <p:cNvSpPr txBox="1"/>
          <p:nvPr/>
        </p:nvSpPr>
        <p:spPr>
          <a:xfrm>
            <a:off x="1718544" y="43640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369133082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0DB3D-84DC-4B46-EB0B-B97D2E31A6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EBE43-C5BF-4265-CC2D-0300D368DF30}"/>
              </a:ext>
            </a:extLst>
          </p:cNvPr>
          <p:cNvSpPr>
            <a:spLocks noGrp="1"/>
          </p:cNvSpPr>
          <p:nvPr>
            <p:ph type="title"/>
          </p:nvPr>
        </p:nvSpPr>
        <p:spPr>
          <a:xfrm>
            <a:off x="1915841" y="1979745"/>
            <a:ext cx="8360319" cy="3450327"/>
          </a:xfrm>
        </p:spPr>
        <p:txBody>
          <a:bodyPr>
            <a:noAutofit/>
          </a:bodyPr>
          <a:lstStyle/>
          <a:p>
            <a:r>
              <a:rPr lang="ar-EG" sz="6000" b="0" dirty="0"/>
              <a:t>هُوَ ٱلْحَىُّ لَآ إِلَـٰهَ إِلَّا هُوَ فَٱدْعُوهُ مُخْلِصِينَ لَهُ ٱلدِّينَۗ ٱلْحَمْدُ لِلَّهِ رَبِّ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EEC5D5-66DC-6DFE-4205-45526A66D246}"/>
              </a:ext>
            </a:extLst>
          </p:cNvPr>
          <p:cNvSpPr txBox="1"/>
          <p:nvPr/>
        </p:nvSpPr>
        <p:spPr>
          <a:xfrm>
            <a:off x="2060712" y="4856410"/>
            <a:ext cx="8070575" cy="707886"/>
          </a:xfrm>
          <a:prstGeom prst="rect">
            <a:avLst/>
          </a:prstGeom>
          <a:noFill/>
        </p:spPr>
        <p:txBody>
          <a:bodyPr wrap="square">
            <a:spAutoFit/>
          </a:bodyPr>
          <a:lstStyle/>
          <a:p>
            <a:pPr algn="ctr" fontAlgn="base"/>
            <a:r>
              <a:rPr lang="en-US" sz="2000" dirty="0"/>
              <a:t>He is the Living (One): There is no god but He: Call upon Him, giving Him sincere devotion. Praise be to Allah, Lord of the Worlds!</a:t>
            </a:r>
          </a:p>
        </p:txBody>
      </p:sp>
      <p:sp>
        <p:nvSpPr>
          <p:cNvPr id="3" name="TextBox 2">
            <a:extLst>
              <a:ext uri="{FF2B5EF4-FFF2-40B4-BE49-F238E27FC236}">
                <a16:creationId xmlns:a16="http://schemas.microsoft.com/office/drawing/2014/main" id="{A5109DDE-194F-DD52-A25F-B7ECDD901EE0}"/>
              </a:ext>
            </a:extLst>
          </p:cNvPr>
          <p:cNvSpPr txBox="1"/>
          <p:nvPr/>
        </p:nvSpPr>
        <p:spPr>
          <a:xfrm>
            <a:off x="4604358" y="454863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349806921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E4B62-01AD-9EB8-83FF-7E2691BAE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F7E93-A22A-ED9F-0026-0076D9B6276F}"/>
              </a:ext>
            </a:extLst>
          </p:cNvPr>
          <p:cNvSpPr>
            <a:spLocks noGrp="1"/>
          </p:cNvSpPr>
          <p:nvPr>
            <p:ph type="title"/>
          </p:nvPr>
        </p:nvSpPr>
        <p:spPr>
          <a:xfrm>
            <a:off x="1915841" y="1669352"/>
            <a:ext cx="8360319" cy="3450327"/>
          </a:xfrm>
        </p:spPr>
        <p:txBody>
          <a:bodyPr>
            <a:noAutofit/>
          </a:bodyPr>
          <a:lstStyle/>
          <a:p>
            <a:r>
              <a:rPr lang="ar-EG" sz="6000" b="0" dirty="0"/>
              <a:t>قُلْ إِنِّى نُهِيتُ أَنْ أَعْبُدَ ٱلَّذِينَ تَدْعُونَ مِن دُونِ ٱللَّهِ لَمَّا جَآءَنِىَ ٱلْبَيِّنَـٰتُ مِن رَّبِّى وَأُمِرْتُ أَنْ أُسْلِمَ لِرَبِّ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4ABAD3-8B24-8B55-469C-D1E2790F47B4}"/>
              </a:ext>
            </a:extLst>
          </p:cNvPr>
          <p:cNvSpPr txBox="1"/>
          <p:nvPr/>
        </p:nvSpPr>
        <p:spPr>
          <a:xfrm>
            <a:off x="2060712" y="4611847"/>
            <a:ext cx="8070575" cy="1015663"/>
          </a:xfrm>
          <a:prstGeom prst="rect">
            <a:avLst/>
          </a:prstGeom>
          <a:noFill/>
        </p:spPr>
        <p:txBody>
          <a:bodyPr wrap="square">
            <a:spAutoFit/>
          </a:bodyPr>
          <a:lstStyle/>
          <a:p>
            <a:pPr algn="ctr" fontAlgn="base"/>
            <a:r>
              <a:rPr lang="en-US" sz="2000" dirty="0"/>
              <a:t>Say: "I have been forbidden to invoke those whom ye invoke besides Allah,- seeing that the Clear Signs have come to me from my Lord; and I have been commanded to bow (in Islam) to the Lord of the Worlds."</a:t>
            </a:r>
          </a:p>
        </p:txBody>
      </p:sp>
      <p:sp>
        <p:nvSpPr>
          <p:cNvPr id="3" name="TextBox 2">
            <a:extLst>
              <a:ext uri="{FF2B5EF4-FFF2-40B4-BE49-F238E27FC236}">
                <a16:creationId xmlns:a16="http://schemas.microsoft.com/office/drawing/2014/main" id="{D9F7844E-637A-58B2-E988-EE85332F39B7}"/>
              </a:ext>
            </a:extLst>
          </p:cNvPr>
          <p:cNvSpPr txBox="1"/>
          <p:nvPr/>
        </p:nvSpPr>
        <p:spPr>
          <a:xfrm>
            <a:off x="1525599" y="43040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218463771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7F47D-2429-E059-4CAA-1A0A90716A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116270-ACF8-5D53-D299-5273E7CF3AD1}"/>
              </a:ext>
            </a:extLst>
          </p:cNvPr>
          <p:cNvSpPr>
            <a:spLocks noGrp="1"/>
          </p:cNvSpPr>
          <p:nvPr>
            <p:ph type="title"/>
          </p:nvPr>
        </p:nvSpPr>
        <p:spPr>
          <a:xfrm>
            <a:off x="1872321" y="1358960"/>
            <a:ext cx="8447358" cy="3450327"/>
          </a:xfrm>
        </p:spPr>
        <p:txBody>
          <a:bodyPr>
            <a:noAutofit/>
          </a:bodyPr>
          <a:lstStyle/>
          <a:p>
            <a:r>
              <a:rPr lang="ar-EG" sz="5000" b="0" dirty="0"/>
              <a:t>هُوَ ٱلَّذِى خَلَقَكُم مِّن تُرَابٍۢ ثُمَّ مِن نُّطْفَةٍۢ ثُمَّ مِنْ عَلَقَةٍۢ ثُمَّ يُخْرِجُكُمْ طِفْلًۭا ثُمَّ لِتَبْلُغُوٓا۟ أَشُدَّكُمْ ثُمَّ لِتَكُونُوا۟ شُيُوخًۭاۚ وَمِنكُم مَّن يُتَوَفَّىٰ مِن قَبْلُ ۖ وَلِتَبْلُغُوٓا۟ أَجَلًۭا مُّسَمًّۭى وَلَعَلَّكُمْ تَعْقِلُونَ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1E2B06-08E3-6BFB-CFC9-23949441A5AF}"/>
              </a:ext>
            </a:extLst>
          </p:cNvPr>
          <p:cNvSpPr txBox="1"/>
          <p:nvPr/>
        </p:nvSpPr>
        <p:spPr>
          <a:xfrm>
            <a:off x="2060712" y="4431762"/>
            <a:ext cx="8070575" cy="1631216"/>
          </a:xfrm>
          <a:prstGeom prst="rect">
            <a:avLst/>
          </a:prstGeom>
          <a:noFill/>
        </p:spPr>
        <p:txBody>
          <a:bodyPr wrap="square">
            <a:spAutoFit/>
          </a:bodyPr>
          <a:lstStyle/>
          <a:p>
            <a:pPr algn="ctr" fontAlgn="base"/>
            <a:r>
              <a:rPr lang="en-US" sz="2000" dirty="0"/>
              <a:t>It is He Who has created you from dust then from a sperm-drop, then from a leech-like clot; then does he get you out (into the light) as a child: then lets you (grow and) reach your age of full strength; then lets you become old,- though of you there are some who die before;- and lets you reach a Term appointed; in order that ye may learn wisdom.</a:t>
            </a:r>
          </a:p>
        </p:txBody>
      </p:sp>
      <p:sp>
        <p:nvSpPr>
          <p:cNvPr id="3" name="TextBox 2">
            <a:extLst>
              <a:ext uri="{FF2B5EF4-FFF2-40B4-BE49-F238E27FC236}">
                <a16:creationId xmlns:a16="http://schemas.microsoft.com/office/drawing/2014/main" id="{000D012B-ABF7-13F5-9541-A657E82F04F2}"/>
              </a:ext>
            </a:extLst>
          </p:cNvPr>
          <p:cNvSpPr txBox="1"/>
          <p:nvPr/>
        </p:nvSpPr>
        <p:spPr>
          <a:xfrm>
            <a:off x="1718543" y="41095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405569450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6AC02-61DB-CBDE-6FC6-381696C9D4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01FF96-B123-5867-A001-96AAE515EE60}"/>
              </a:ext>
            </a:extLst>
          </p:cNvPr>
          <p:cNvSpPr>
            <a:spLocks noGrp="1"/>
          </p:cNvSpPr>
          <p:nvPr>
            <p:ph type="title"/>
          </p:nvPr>
        </p:nvSpPr>
        <p:spPr>
          <a:xfrm>
            <a:off x="1872321" y="1895855"/>
            <a:ext cx="8447358" cy="3450327"/>
          </a:xfrm>
        </p:spPr>
        <p:txBody>
          <a:bodyPr>
            <a:noAutofit/>
          </a:bodyPr>
          <a:lstStyle/>
          <a:p>
            <a:r>
              <a:rPr lang="ar-EG" sz="6000" b="0" dirty="0"/>
              <a:t>هُوَ ٱلَّذِى يُحْىِۦ وَيُمِيتُۖ فَإِذَا قَضَىٰٓ أَمْرًۭا فَإِنَّمَا يَقُولُ لَهُۥ كُن فَيَكُونُ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17213F-CAB8-3A93-9C3E-9C26577C1643}"/>
              </a:ext>
            </a:extLst>
          </p:cNvPr>
          <p:cNvSpPr txBox="1"/>
          <p:nvPr/>
        </p:nvSpPr>
        <p:spPr>
          <a:xfrm>
            <a:off x="2060712" y="4519438"/>
            <a:ext cx="8070575" cy="707886"/>
          </a:xfrm>
          <a:prstGeom prst="rect">
            <a:avLst/>
          </a:prstGeom>
          <a:noFill/>
        </p:spPr>
        <p:txBody>
          <a:bodyPr wrap="square">
            <a:spAutoFit/>
          </a:bodyPr>
          <a:lstStyle/>
          <a:p>
            <a:pPr algn="ctr" fontAlgn="base"/>
            <a:r>
              <a:rPr lang="en-US" sz="2000" dirty="0"/>
              <a:t>It is He Who gives Life and Death; and when He decides upon an affair, He says to it, "Be", and it is.</a:t>
            </a:r>
          </a:p>
        </p:txBody>
      </p:sp>
      <p:sp>
        <p:nvSpPr>
          <p:cNvPr id="3" name="TextBox 2">
            <a:extLst>
              <a:ext uri="{FF2B5EF4-FFF2-40B4-BE49-F238E27FC236}">
                <a16:creationId xmlns:a16="http://schemas.microsoft.com/office/drawing/2014/main" id="{4A91168D-A576-7333-15F5-50D1248F1AC4}"/>
              </a:ext>
            </a:extLst>
          </p:cNvPr>
          <p:cNvSpPr txBox="1"/>
          <p:nvPr/>
        </p:nvSpPr>
        <p:spPr>
          <a:xfrm>
            <a:off x="2230271" y="40928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158838929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8555C-BD17-DECF-9717-46F33BCFC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B12B6F-4A87-C5E3-53C5-B0E2CB6656F7}"/>
              </a:ext>
            </a:extLst>
          </p:cNvPr>
          <p:cNvSpPr>
            <a:spLocks noGrp="1"/>
          </p:cNvSpPr>
          <p:nvPr>
            <p:ph type="title"/>
          </p:nvPr>
        </p:nvSpPr>
        <p:spPr>
          <a:xfrm>
            <a:off x="1872321" y="2013301"/>
            <a:ext cx="8447358" cy="3450327"/>
          </a:xfrm>
        </p:spPr>
        <p:txBody>
          <a:bodyPr>
            <a:noAutofit/>
          </a:bodyPr>
          <a:lstStyle/>
          <a:p>
            <a:r>
              <a:rPr lang="ar-EG" sz="6000" b="0" dirty="0"/>
              <a:t>أَلَمْ تَرَ إِلَى ٱلَّذِينَ يُجَـٰدِلُونَ فِىٓ ءَايَـٰتِ ٱللَّهِ أَنَّىٰ يُصْرَفُونَ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144FC6-492D-C815-E7FA-22FAE29CC6B7}"/>
              </a:ext>
            </a:extLst>
          </p:cNvPr>
          <p:cNvSpPr txBox="1"/>
          <p:nvPr/>
        </p:nvSpPr>
        <p:spPr>
          <a:xfrm>
            <a:off x="2060712" y="4518026"/>
            <a:ext cx="8070575" cy="707886"/>
          </a:xfrm>
          <a:prstGeom prst="rect">
            <a:avLst/>
          </a:prstGeom>
          <a:noFill/>
        </p:spPr>
        <p:txBody>
          <a:bodyPr wrap="square">
            <a:spAutoFit/>
          </a:bodyPr>
          <a:lstStyle/>
          <a:p>
            <a:pPr algn="ctr" fontAlgn="base"/>
            <a:r>
              <a:rPr lang="en-US" sz="2000" dirty="0"/>
              <a:t>Seest thou not those that dispute concerning the Signs of Allah? How are they turned away (from Reality)?-</a:t>
            </a:r>
          </a:p>
        </p:txBody>
      </p:sp>
      <p:sp>
        <p:nvSpPr>
          <p:cNvPr id="3" name="TextBox 2">
            <a:extLst>
              <a:ext uri="{FF2B5EF4-FFF2-40B4-BE49-F238E27FC236}">
                <a16:creationId xmlns:a16="http://schemas.microsoft.com/office/drawing/2014/main" id="{CF2D95D0-7196-47E0-E4E2-B030C0670D01}"/>
              </a:ext>
            </a:extLst>
          </p:cNvPr>
          <p:cNvSpPr txBox="1"/>
          <p:nvPr/>
        </p:nvSpPr>
        <p:spPr>
          <a:xfrm>
            <a:off x="3572510" y="42102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420093088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F3D5B-53AD-13E1-221D-7FC41ECDD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3F365-8121-EE74-4B90-4B7E3A3EAC06}"/>
              </a:ext>
            </a:extLst>
          </p:cNvPr>
          <p:cNvSpPr>
            <a:spLocks noGrp="1"/>
          </p:cNvSpPr>
          <p:nvPr>
            <p:ph type="title"/>
          </p:nvPr>
        </p:nvSpPr>
        <p:spPr>
          <a:xfrm>
            <a:off x="1872321" y="2013301"/>
            <a:ext cx="8447358" cy="3450327"/>
          </a:xfrm>
        </p:spPr>
        <p:txBody>
          <a:bodyPr>
            <a:noAutofit/>
          </a:bodyPr>
          <a:lstStyle/>
          <a:p>
            <a:r>
              <a:rPr lang="ar-EG" sz="6000" b="0" dirty="0"/>
              <a:t>ٱلَّذِينَ كَذَّبُوا۟ بِٱلْكِتَـٰبِ وَبِمَآ أَرْسَلْنَا بِهِۦ رُسُلَنَا ۖ فَسَوْفَ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FF57FA-3317-0B85-D952-9F091DA59F36}"/>
              </a:ext>
            </a:extLst>
          </p:cNvPr>
          <p:cNvSpPr txBox="1"/>
          <p:nvPr/>
        </p:nvSpPr>
        <p:spPr>
          <a:xfrm>
            <a:off x="2060712" y="4518026"/>
            <a:ext cx="8070575" cy="707886"/>
          </a:xfrm>
          <a:prstGeom prst="rect">
            <a:avLst/>
          </a:prstGeom>
          <a:noFill/>
        </p:spPr>
        <p:txBody>
          <a:bodyPr wrap="square">
            <a:spAutoFit/>
          </a:bodyPr>
          <a:lstStyle/>
          <a:p>
            <a:pPr algn="ctr" fontAlgn="base"/>
            <a:r>
              <a:rPr lang="en-US" sz="2000" dirty="0"/>
              <a:t>Those who reject the Book and the (revelations) with which We sent our messengers: but soon shall they know,-</a:t>
            </a:r>
          </a:p>
        </p:txBody>
      </p:sp>
      <p:sp>
        <p:nvSpPr>
          <p:cNvPr id="3" name="TextBox 2">
            <a:extLst>
              <a:ext uri="{FF2B5EF4-FFF2-40B4-BE49-F238E27FC236}">
                <a16:creationId xmlns:a16="http://schemas.microsoft.com/office/drawing/2014/main" id="{9BBD4D2F-BAF5-F0AB-A404-0B1E736F62C9}"/>
              </a:ext>
            </a:extLst>
          </p:cNvPr>
          <p:cNvSpPr txBox="1"/>
          <p:nvPr/>
        </p:nvSpPr>
        <p:spPr>
          <a:xfrm>
            <a:off x="2976891" y="41982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3792626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AC48A-71B9-AD51-A84F-307272604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28145D-A6E1-1366-4D8A-076FD3D2EB26}"/>
              </a:ext>
            </a:extLst>
          </p:cNvPr>
          <p:cNvSpPr>
            <a:spLocks noGrp="1"/>
          </p:cNvSpPr>
          <p:nvPr>
            <p:ph type="title"/>
          </p:nvPr>
        </p:nvSpPr>
        <p:spPr>
          <a:xfrm>
            <a:off x="1847385" y="1963897"/>
            <a:ext cx="8497229" cy="3450327"/>
          </a:xfrm>
        </p:spPr>
        <p:txBody>
          <a:bodyPr>
            <a:noAutofit/>
          </a:bodyPr>
          <a:lstStyle/>
          <a:p>
            <a:r>
              <a:rPr lang="ar-EG" sz="6000" b="0" dirty="0"/>
              <a:t>مَن يَأْتِيهِ عَذَابٌۭ يُخْزِيهِ وَيَحِلُّ عَلَيْهِ عَذَابٌۭ مُّقِيمٌ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E0164C-0B79-6541-124A-24453A807973}"/>
              </a:ext>
            </a:extLst>
          </p:cNvPr>
          <p:cNvSpPr txBox="1"/>
          <p:nvPr/>
        </p:nvSpPr>
        <p:spPr>
          <a:xfrm>
            <a:off x="2060711" y="4496727"/>
            <a:ext cx="8070575" cy="707886"/>
          </a:xfrm>
          <a:prstGeom prst="rect">
            <a:avLst/>
          </a:prstGeom>
          <a:noFill/>
        </p:spPr>
        <p:txBody>
          <a:bodyPr wrap="square">
            <a:spAutoFit/>
          </a:bodyPr>
          <a:lstStyle/>
          <a:p>
            <a:pPr algn="ctr" fontAlgn="base"/>
            <a:r>
              <a:rPr lang="en-US" sz="2000" dirty="0"/>
              <a:t>"Who it is to whom comes a Penalty of ignominy, and on whom descends a Penalty that abides."</a:t>
            </a:r>
          </a:p>
        </p:txBody>
      </p:sp>
      <p:sp>
        <p:nvSpPr>
          <p:cNvPr id="3" name="TextBox 2">
            <a:extLst>
              <a:ext uri="{FF2B5EF4-FFF2-40B4-BE49-F238E27FC236}">
                <a16:creationId xmlns:a16="http://schemas.microsoft.com/office/drawing/2014/main" id="{7E4C7B3A-DBC7-AEC3-30D6-85B3815F1C2A}"/>
              </a:ext>
            </a:extLst>
          </p:cNvPr>
          <p:cNvSpPr txBox="1"/>
          <p:nvPr/>
        </p:nvSpPr>
        <p:spPr>
          <a:xfrm>
            <a:off x="4295153" y="42871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151010891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96179-5E7F-9A5A-7BDB-FD8FF2FFAF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3FC6D-C482-0F45-4261-C9EBEBE62D7C}"/>
              </a:ext>
            </a:extLst>
          </p:cNvPr>
          <p:cNvSpPr>
            <a:spLocks noGrp="1"/>
          </p:cNvSpPr>
          <p:nvPr>
            <p:ph type="title"/>
          </p:nvPr>
        </p:nvSpPr>
        <p:spPr>
          <a:xfrm>
            <a:off x="1872321" y="2013301"/>
            <a:ext cx="8447358" cy="3450327"/>
          </a:xfrm>
        </p:spPr>
        <p:txBody>
          <a:bodyPr>
            <a:noAutofit/>
          </a:bodyPr>
          <a:lstStyle/>
          <a:p>
            <a:r>
              <a:rPr lang="ar-EG" sz="6000" b="0" dirty="0"/>
              <a:t>إِذِ ٱلْأَغْلَـٰلُ فِىٓ أَعْنَـٰقِهِمْ وَٱلسَّلَـٰسِلُ يُسْحَبُونَ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3DD12F-EF72-BEEC-A47B-186216A6197A}"/>
              </a:ext>
            </a:extLst>
          </p:cNvPr>
          <p:cNvSpPr txBox="1"/>
          <p:nvPr/>
        </p:nvSpPr>
        <p:spPr>
          <a:xfrm>
            <a:off x="2060712" y="4518026"/>
            <a:ext cx="8070575" cy="707886"/>
          </a:xfrm>
          <a:prstGeom prst="rect">
            <a:avLst/>
          </a:prstGeom>
          <a:noFill/>
        </p:spPr>
        <p:txBody>
          <a:bodyPr wrap="square">
            <a:spAutoFit/>
          </a:bodyPr>
          <a:lstStyle/>
          <a:p>
            <a:pPr algn="ctr" fontAlgn="base"/>
            <a:r>
              <a:rPr lang="en-US" sz="2000" dirty="0"/>
              <a:t>When the yokes (shall be) round their necks, and the chains; they shall be dragged along-</a:t>
            </a:r>
          </a:p>
        </p:txBody>
      </p:sp>
      <p:sp>
        <p:nvSpPr>
          <p:cNvPr id="3" name="TextBox 2">
            <a:extLst>
              <a:ext uri="{FF2B5EF4-FFF2-40B4-BE49-F238E27FC236}">
                <a16:creationId xmlns:a16="http://schemas.microsoft.com/office/drawing/2014/main" id="{89F4674B-C02C-5447-F362-8EE958BFE195}"/>
              </a:ext>
            </a:extLst>
          </p:cNvPr>
          <p:cNvSpPr txBox="1"/>
          <p:nvPr/>
        </p:nvSpPr>
        <p:spPr>
          <a:xfrm>
            <a:off x="4579188" y="42102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277939771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470AC-1332-D07B-7A61-434E3B1C5B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72DA2-A3F1-3781-7EF3-3FEB25E5F65A}"/>
              </a:ext>
            </a:extLst>
          </p:cNvPr>
          <p:cNvSpPr>
            <a:spLocks noGrp="1"/>
          </p:cNvSpPr>
          <p:nvPr>
            <p:ph type="title"/>
          </p:nvPr>
        </p:nvSpPr>
        <p:spPr>
          <a:xfrm>
            <a:off x="1872321" y="2013301"/>
            <a:ext cx="8447358" cy="3450327"/>
          </a:xfrm>
        </p:spPr>
        <p:txBody>
          <a:bodyPr>
            <a:noAutofit/>
          </a:bodyPr>
          <a:lstStyle/>
          <a:p>
            <a:r>
              <a:rPr lang="ar-EG" sz="6000" b="0" dirty="0"/>
              <a:t>فِى ٱلْحَمِيمِ ثُمَّ فِى ٱلنَّارِ يُسْجَرُونَ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8D5D3F-3EFD-71D3-1BF4-103580F9D26C}"/>
              </a:ext>
            </a:extLst>
          </p:cNvPr>
          <p:cNvSpPr txBox="1"/>
          <p:nvPr/>
        </p:nvSpPr>
        <p:spPr>
          <a:xfrm>
            <a:off x="2060712" y="4126422"/>
            <a:ext cx="8070575" cy="400110"/>
          </a:xfrm>
          <a:prstGeom prst="rect">
            <a:avLst/>
          </a:prstGeom>
          <a:noFill/>
        </p:spPr>
        <p:txBody>
          <a:bodyPr wrap="square">
            <a:spAutoFit/>
          </a:bodyPr>
          <a:lstStyle/>
          <a:p>
            <a:pPr algn="ctr" fontAlgn="base"/>
            <a:r>
              <a:rPr lang="en-US" sz="2000" dirty="0"/>
              <a:t>In the boiling fetid fluid: then in the Fire shall they be burned;</a:t>
            </a:r>
          </a:p>
        </p:txBody>
      </p:sp>
      <p:sp>
        <p:nvSpPr>
          <p:cNvPr id="3" name="TextBox 2">
            <a:extLst>
              <a:ext uri="{FF2B5EF4-FFF2-40B4-BE49-F238E27FC236}">
                <a16:creationId xmlns:a16="http://schemas.microsoft.com/office/drawing/2014/main" id="{F43A9F73-3132-04C1-0F3C-389060B8D006}"/>
              </a:ext>
            </a:extLst>
          </p:cNvPr>
          <p:cNvSpPr txBox="1"/>
          <p:nvPr/>
        </p:nvSpPr>
        <p:spPr>
          <a:xfrm>
            <a:off x="1892726" y="3818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245251531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CF928-3DC9-4941-336C-B105E369F4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5C9DFC-9EFA-EE69-60B5-8AC26686EE35}"/>
              </a:ext>
            </a:extLst>
          </p:cNvPr>
          <p:cNvSpPr>
            <a:spLocks noGrp="1"/>
          </p:cNvSpPr>
          <p:nvPr>
            <p:ph type="title"/>
          </p:nvPr>
        </p:nvSpPr>
        <p:spPr>
          <a:xfrm>
            <a:off x="1872321" y="2013301"/>
            <a:ext cx="8447358" cy="3450327"/>
          </a:xfrm>
        </p:spPr>
        <p:txBody>
          <a:bodyPr>
            <a:noAutofit/>
          </a:bodyPr>
          <a:lstStyle/>
          <a:p>
            <a:r>
              <a:rPr lang="ar-EG" sz="6000" b="0" dirty="0"/>
              <a:t>ثُمَّ قِيلَ لَهُمْ أَيْنَ مَا كُنتُمْ تُشْرِكُونَ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8DF9C2-A0E0-6A72-5A1A-ACA6715D2CD1}"/>
              </a:ext>
            </a:extLst>
          </p:cNvPr>
          <p:cNvSpPr txBox="1"/>
          <p:nvPr/>
        </p:nvSpPr>
        <p:spPr>
          <a:xfrm>
            <a:off x="2060712" y="4126422"/>
            <a:ext cx="8070575" cy="707886"/>
          </a:xfrm>
          <a:prstGeom prst="rect">
            <a:avLst/>
          </a:prstGeom>
          <a:noFill/>
        </p:spPr>
        <p:txBody>
          <a:bodyPr wrap="square">
            <a:spAutoFit/>
          </a:bodyPr>
          <a:lstStyle/>
          <a:p>
            <a:pPr algn="ctr" fontAlgn="base"/>
            <a:r>
              <a:rPr lang="en-US" sz="2000" dirty="0"/>
              <a:t>Then shall it be said to them: "Where are the (deities) to which ye gave part-worship-</a:t>
            </a:r>
          </a:p>
        </p:txBody>
      </p:sp>
      <p:sp>
        <p:nvSpPr>
          <p:cNvPr id="3" name="TextBox 2">
            <a:extLst>
              <a:ext uri="{FF2B5EF4-FFF2-40B4-BE49-F238E27FC236}">
                <a16:creationId xmlns:a16="http://schemas.microsoft.com/office/drawing/2014/main" id="{F60FCE83-CB6B-EEEE-BB49-86AE3D6699EF}"/>
              </a:ext>
            </a:extLst>
          </p:cNvPr>
          <p:cNvSpPr txBox="1"/>
          <p:nvPr/>
        </p:nvSpPr>
        <p:spPr>
          <a:xfrm>
            <a:off x="1964600" y="3818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307696107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3A070-AFC1-044C-14AB-D67EA16038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0324E6-55E0-CB1C-8F12-0EF2353E1E0C}"/>
              </a:ext>
            </a:extLst>
          </p:cNvPr>
          <p:cNvSpPr>
            <a:spLocks noGrp="1"/>
          </p:cNvSpPr>
          <p:nvPr>
            <p:ph type="title"/>
          </p:nvPr>
        </p:nvSpPr>
        <p:spPr>
          <a:xfrm>
            <a:off x="1872321" y="1828744"/>
            <a:ext cx="8447358" cy="3450327"/>
          </a:xfrm>
        </p:spPr>
        <p:txBody>
          <a:bodyPr>
            <a:noAutofit/>
          </a:bodyPr>
          <a:lstStyle/>
          <a:p>
            <a:r>
              <a:rPr lang="ar-EG" sz="6000" b="0" dirty="0"/>
              <a:t>مِن دُونِ ٱللَّهِ ۖ قَالُوا۟ ضَلُّوا۟ عَنَّا بَل لَّمْ نَكُن نَّدْعُوا۟ مِن قَبْلُ شَيْـًۭٔا ۚ كَذَٰلِكَ يُضِلُّ ٱللَّهُ ٱلْكَـٰفِرِينَ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DB73F9-ECE6-28E7-7C9D-7F868B3D1D80}"/>
              </a:ext>
            </a:extLst>
          </p:cNvPr>
          <p:cNvSpPr txBox="1"/>
          <p:nvPr/>
        </p:nvSpPr>
        <p:spPr>
          <a:xfrm>
            <a:off x="2060712" y="4731546"/>
            <a:ext cx="8070575" cy="1015663"/>
          </a:xfrm>
          <a:prstGeom prst="rect">
            <a:avLst/>
          </a:prstGeom>
          <a:noFill/>
        </p:spPr>
        <p:txBody>
          <a:bodyPr wrap="square">
            <a:spAutoFit/>
          </a:bodyPr>
          <a:lstStyle/>
          <a:p>
            <a:pPr algn="ctr" fontAlgn="base"/>
            <a:r>
              <a:rPr lang="en-US" sz="2000" dirty="0"/>
              <a:t>"In derogation of Allah?" They will reply: "They have left us in the lurch: Nay, we invoked not, of old, anything (that had real existence)." Thus does Allah leave the Unbelievers to stray.</a:t>
            </a:r>
          </a:p>
        </p:txBody>
      </p:sp>
      <p:sp>
        <p:nvSpPr>
          <p:cNvPr id="3" name="TextBox 2">
            <a:extLst>
              <a:ext uri="{FF2B5EF4-FFF2-40B4-BE49-F238E27FC236}">
                <a16:creationId xmlns:a16="http://schemas.microsoft.com/office/drawing/2014/main" id="{0F39EBB9-EDCB-599C-0E90-F5D6F1A70836}"/>
              </a:ext>
            </a:extLst>
          </p:cNvPr>
          <p:cNvSpPr txBox="1"/>
          <p:nvPr/>
        </p:nvSpPr>
        <p:spPr>
          <a:xfrm>
            <a:off x="3474619" y="44237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290914416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B4443-795F-B954-524A-CF7EA54CFB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ED5CD5-BADD-1F81-2AC6-8A57DC709E72}"/>
              </a:ext>
            </a:extLst>
          </p:cNvPr>
          <p:cNvSpPr>
            <a:spLocks noGrp="1"/>
          </p:cNvSpPr>
          <p:nvPr>
            <p:ph type="title"/>
          </p:nvPr>
        </p:nvSpPr>
        <p:spPr>
          <a:xfrm>
            <a:off x="1872321" y="1954579"/>
            <a:ext cx="8447358" cy="3450327"/>
          </a:xfrm>
        </p:spPr>
        <p:txBody>
          <a:bodyPr>
            <a:noAutofit/>
          </a:bodyPr>
          <a:lstStyle/>
          <a:p>
            <a:r>
              <a:rPr lang="ar-EG" sz="6000" b="0" dirty="0"/>
              <a:t>ذَٰلِكُم بِمَا كُنتُمْ تَفْرَحُونَ فِى ٱلْأَرْضِ بِغَيْرِ ٱلْحَقِّ وَبِمَا كُنتُمْ تَمْرَحُونَ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AF3DC2-C97C-377A-4895-F8188675CF9E}"/>
              </a:ext>
            </a:extLst>
          </p:cNvPr>
          <p:cNvSpPr txBox="1"/>
          <p:nvPr/>
        </p:nvSpPr>
        <p:spPr>
          <a:xfrm>
            <a:off x="2060712" y="4471487"/>
            <a:ext cx="8070575" cy="707886"/>
          </a:xfrm>
          <a:prstGeom prst="rect">
            <a:avLst/>
          </a:prstGeom>
          <a:noFill/>
        </p:spPr>
        <p:txBody>
          <a:bodyPr wrap="square">
            <a:spAutoFit/>
          </a:bodyPr>
          <a:lstStyle/>
          <a:p>
            <a:pPr algn="ctr" fontAlgn="base"/>
            <a:r>
              <a:rPr lang="en-US" sz="2000" dirty="0"/>
              <a:t>"That was because ye were wont to rejoice on the earth in things other than the Truth, and that ye were wont to be insolent.</a:t>
            </a:r>
          </a:p>
        </p:txBody>
      </p:sp>
      <p:sp>
        <p:nvSpPr>
          <p:cNvPr id="3" name="TextBox 2">
            <a:extLst>
              <a:ext uri="{FF2B5EF4-FFF2-40B4-BE49-F238E27FC236}">
                <a16:creationId xmlns:a16="http://schemas.microsoft.com/office/drawing/2014/main" id="{3BFB40F6-336F-E6DC-28D4-004F2100ABB2}"/>
              </a:ext>
            </a:extLst>
          </p:cNvPr>
          <p:cNvSpPr txBox="1"/>
          <p:nvPr/>
        </p:nvSpPr>
        <p:spPr>
          <a:xfrm>
            <a:off x="2132380" y="41637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408494937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CAA42-0483-27EA-B60F-806C98FF2E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3907A-B60D-8FFB-FA1F-021354922C44}"/>
              </a:ext>
            </a:extLst>
          </p:cNvPr>
          <p:cNvSpPr>
            <a:spLocks noGrp="1"/>
          </p:cNvSpPr>
          <p:nvPr>
            <p:ph type="title"/>
          </p:nvPr>
        </p:nvSpPr>
        <p:spPr>
          <a:xfrm>
            <a:off x="1872321" y="2004913"/>
            <a:ext cx="8447358" cy="3450327"/>
          </a:xfrm>
        </p:spPr>
        <p:txBody>
          <a:bodyPr>
            <a:noAutofit/>
          </a:bodyPr>
          <a:lstStyle/>
          <a:p>
            <a:r>
              <a:rPr lang="ar-EG" sz="6000" b="0" dirty="0"/>
              <a:t>ٱدْخُلُوٓا۟ أَبْوَٰبَ جَهَنَّمَ خَـٰلِدِينَ فِيهَاۖ فَبِئْسَ مَثْوَى ٱلْمُتَكَبِّرِينَ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297EEE-E4BF-FDCA-8674-820CFF085EEB}"/>
              </a:ext>
            </a:extLst>
          </p:cNvPr>
          <p:cNvSpPr txBox="1"/>
          <p:nvPr/>
        </p:nvSpPr>
        <p:spPr>
          <a:xfrm>
            <a:off x="2060712" y="4558743"/>
            <a:ext cx="8070575" cy="707886"/>
          </a:xfrm>
          <a:prstGeom prst="rect">
            <a:avLst/>
          </a:prstGeom>
          <a:noFill/>
        </p:spPr>
        <p:txBody>
          <a:bodyPr wrap="square">
            <a:spAutoFit/>
          </a:bodyPr>
          <a:lstStyle/>
          <a:p>
            <a:pPr algn="ctr" fontAlgn="base"/>
            <a:r>
              <a:rPr lang="en-US" sz="2000" dirty="0"/>
              <a:t>"Enter ye the gates of Hell, to dwell therein: and evil is (this) abode of the arrogant!"</a:t>
            </a:r>
          </a:p>
        </p:txBody>
      </p:sp>
      <p:sp>
        <p:nvSpPr>
          <p:cNvPr id="3" name="TextBox 2">
            <a:extLst>
              <a:ext uri="{FF2B5EF4-FFF2-40B4-BE49-F238E27FC236}">
                <a16:creationId xmlns:a16="http://schemas.microsoft.com/office/drawing/2014/main" id="{232CF5BA-DA7C-A8F1-6287-FC5F0C47094A}"/>
              </a:ext>
            </a:extLst>
          </p:cNvPr>
          <p:cNvSpPr txBox="1"/>
          <p:nvPr/>
        </p:nvSpPr>
        <p:spPr>
          <a:xfrm>
            <a:off x="3013224" y="42140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230851151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9D40B-379D-3772-256D-29A1C8049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C06159-6BC7-8C65-9AF9-374DF270A085}"/>
              </a:ext>
            </a:extLst>
          </p:cNvPr>
          <p:cNvSpPr>
            <a:spLocks noGrp="1"/>
          </p:cNvSpPr>
          <p:nvPr>
            <p:ph type="title"/>
          </p:nvPr>
        </p:nvSpPr>
        <p:spPr>
          <a:xfrm>
            <a:off x="1872321" y="1761632"/>
            <a:ext cx="8447358" cy="3450327"/>
          </a:xfrm>
        </p:spPr>
        <p:txBody>
          <a:bodyPr>
            <a:noAutofit/>
          </a:bodyPr>
          <a:lstStyle/>
          <a:p>
            <a:r>
              <a:rPr lang="ar-EG" sz="6000" b="0" dirty="0"/>
              <a:t>فَٱصْبِرْ إِنَّ وَعْدَ ٱللَّهِ حَقٌّۭ ۚ فَإِمَّا نُرِيَنَّكَ بَعْضَ ٱلَّذِى نَعِدُهُمْ أَوْ نَتَوَفَّيَنَّكَ فَإِلَيْنَا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649A42-39FE-FABC-0D88-CEE1F7910CF9}"/>
              </a:ext>
            </a:extLst>
          </p:cNvPr>
          <p:cNvSpPr txBox="1"/>
          <p:nvPr/>
        </p:nvSpPr>
        <p:spPr>
          <a:xfrm>
            <a:off x="2060712" y="4625854"/>
            <a:ext cx="8070575" cy="1323439"/>
          </a:xfrm>
          <a:prstGeom prst="rect">
            <a:avLst/>
          </a:prstGeom>
          <a:noFill/>
        </p:spPr>
        <p:txBody>
          <a:bodyPr wrap="square">
            <a:spAutoFit/>
          </a:bodyPr>
          <a:lstStyle/>
          <a:p>
            <a:pPr algn="ctr" fontAlgn="base"/>
            <a:r>
              <a:rPr lang="en-US" sz="2000" dirty="0"/>
              <a:t>So persevere in patience; for the Promise of Allah is true: and whether We show thee (in this life) some part of what We promise them,- or We take thy soul (to Our Mercy) (before that),-(in any case) it is to Us that they shall (all) return.</a:t>
            </a:r>
          </a:p>
        </p:txBody>
      </p:sp>
      <p:sp>
        <p:nvSpPr>
          <p:cNvPr id="3" name="TextBox 2">
            <a:extLst>
              <a:ext uri="{FF2B5EF4-FFF2-40B4-BE49-F238E27FC236}">
                <a16:creationId xmlns:a16="http://schemas.microsoft.com/office/drawing/2014/main" id="{E28AA9E7-EC83-E1B3-51E9-973396B92BA4}"/>
              </a:ext>
            </a:extLst>
          </p:cNvPr>
          <p:cNvSpPr txBox="1"/>
          <p:nvPr/>
        </p:nvSpPr>
        <p:spPr>
          <a:xfrm>
            <a:off x="4565187" y="43818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61368923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A90C4-FFC6-AC92-FFD0-C16DB7165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301DD7-4157-AF66-5CF3-AA9538EF6BAB}"/>
              </a:ext>
            </a:extLst>
          </p:cNvPr>
          <p:cNvSpPr>
            <a:spLocks noGrp="1"/>
          </p:cNvSpPr>
          <p:nvPr>
            <p:ph type="title"/>
          </p:nvPr>
        </p:nvSpPr>
        <p:spPr>
          <a:xfrm>
            <a:off x="1872320" y="1234249"/>
            <a:ext cx="8447358" cy="3450327"/>
          </a:xfrm>
        </p:spPr>
        <p:txBody>
          <a:bodyPr>
            <a:noAutofit/>
          </a:bodyPr>
          <a:lstStyle/>
          <a:p>
            <a:r>
              <a:rPr lang="ar-EG" sz="5400" b="0" dirty="0"/>
              <a:t>وَلَقَدْ أَرْسَلْنَا رُسُلًۭا مِّن قَبْلِكَ مِنْهُم مَّن قَصَصْنَا عَلَيْكَ وَمِنْهُم مَّن لَّمْ نَقْصُصْ عَلَيْكَ ۗ وَمَا كَانَ لِرَسُولٍ أَن يَأْتِىَ بِـَٔايَةٍ إِلَّا بِإِذْنِ ٱللَّهِ ۚ فَإِذَا جَآءَ أَمْرُ ٱللَّهِ قُضِىَ بِٱلْحَقِّ وَخَسِرَ هُنَالِكَ ٱلْمُبْطِلُونَ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8ACEEA-0449-7001-2A0B-CA97AFFC5729}"/>
              </a:ext>
            </a:extLst>
          </p:cNvPr>
          <p:cNvSpPr txBox="1"/>
          <p:nvPr/>
        </p:nvSpPr>
        <p:spPr>
          <a:xfrm>
            <a:off x="2060711" y="4684576"/>
            <a:ext cx="8070575" cy="1477328"/>
          </a:xfrm>
          <a:prstGeom prst="rect">
            <a:avLst/>
          </a:prstGeom>
          <a:noFill/>
        </p:spPr>
        <p:txBody>
          <a:bodyPr wrap="square">
            <a:spAutoFit/>
          </a:bodyPr>
          <a:lstStyle/>
          <a:p>
            <a:pPr algn="ctr" fontAlgn="base"/>
            <a:r>
              <a:rPr lang="en-US" dirty="0"/>
              <a:t>We did aforetime send messengers before thee: of them there are some whose story We have related to thee, and some whose story We have not related to thee. It was not (possible) for any messenger to bring a sign except by the leave of Allah: but when the Command of Allah issued, the matter was decided in truth and justice, and there perished, there and then those who stood on Falsehoods.</a:t>
            </a:r>
          </a:p>
        </p:txBody>
      </p:sp>
      <p:sp>
        <p:nvSpPr>
          <p:cNvPr id="3" name="TextBox 2">
            <a:extLst>
              <a:ext uri="{FF2B5EF4-FFF2-40B4-BE49-F238E27FC236}">
                <a16:creationId xmlns:a16="http://schemas.microsoft.com/office/drawing/2014/main" id="{13CADD81-F8CE-5A3D-61A3-5129856B5E21}"/>
              </a:ext>
            </a:extLst>
          </p:cNvPr>
          <p:cNvSpPr txBox="1"/>
          <p:nvPr/>
        </p:nvSpPr>
        <p:spPr>
          <a:xfrm>
            <a:off x="3155836" y="44390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282121119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2DAEC-2263-1750-A756-3CD2F95FEF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E1EBCC-12E3-5026-5765-DC7869F5DE4E}"/>
              </a:ext>
            </a:extLst>
          </p:cNvPr>
          <p:cNvSpPr>
            <a:spLocks noGrp="1"/>
          </p:cNvSpPr>
          <p:nvPr>
            <p:ph type="title"/>
          </p:nvPr>
        </p:nvSpPr>
        <p:spPr>
          <a:xfrm>
            <a:off x="1872321" y="2130748"/>
            <a:ext cx="8447358" cy="3450327"/>
          </a:xfrm>
        </p:spPr>
        <p:txBody>
          <a:bodyPr>
            <a:noAutofit/>
          </a:bodyPr>
          <a:lstStyle/>
          <a:p>
            <a:r>
              <a:rPr lang="ar-EG" sz="6000" b="0" dirty="0"/>
              <a:t>ٱللَّهُ ٱلَّذِى جَعَلَ لَكُمُ ٱلْأَنْعَـٰمَ لِتَرْكَبُوا۟ مِنْهَا وَمِنْهَا تَأْكُلُونَ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F1AC15-246B-B006-1FE5-80C60B86281D}"/>
              </a:ext>
            </a:extLst>
          </p:cNvPr>
          <p:cNvSpPr txBox="1"/>
          <p:nvPr/>
        </p:nvSpPr>
        <p:spPr>
          <a:xfrm>
            <a:off x="2060712" y="4647656"/>
            <a:ext cx="8070575" cy="707886"/>
          </a:xfrm>
          <a:prstGeom prst="rect">
            <a:avLst/>
          </a:prstGeom>
          <a:noFill/>
        </p:spPr>
        <p:txBody>
          <a:bodyPr wrap="square">
            <a:spAutoFit/>
          </a:bodyPr>
          <a:lstStyle/>
          <a:p>
            <a:pPr algn="ctr" fontAlgn="base"/>
            <a:r>
              <a:rPr lang="en-US" sz="2000" dirty="0"/>
              <a:t>It is Allah Who made cattle for you, that ye may use some for riding and some for food;</a:t>
            </a:r>
          </a:p>
        </p:txBody>
      </p:sp>
      <p:sp>
        <p:nvSpPr>
          <p:cNvPr id="3" name="TextBox 2">
            <a:extLst>
              <a:ext uri="{FF2B5EF4-FFF2-40B4-BE49-F238E27FC236}">
                <a16:creationId xmlns:a16="http://schemas.microsoft.com/office/drawing/2014/main" id="{B5457645-71EB-9CE3-0A45-973C61BA2D7E}"/>
              </a:ext>
            </a:extLst>
          </p:cNvPr>
          <p:cNvSpPr txBox="1"/>
          <p:nvPr/>
        </p:nvSpPr>
        <p:spPr>
          <a:xfrm>
            <a:off x="3466230" y="43398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43534883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A576C-A965-3F35-3502-4071DF14D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C2D6ED-B3D6-55E5-05A6-F69E1AD5A97A}"/>
              </a:ext>
            </a:extLst>
          </p:cNvPr>
          <p:cNvSpPr>
            <a:spLocks noGrp="1"/>
          </p:cNvSpPr>
          <p:nvPr>
            <p:ph type="title"/>
          </p:nvPr>
        </p:nvSpPr>
        <p:spPr>
          <a:xfrm>
            <a:off x="1872321" y="1912634"/>
            <a:ext cx="8447358" cy="3450327"/>
          </a:xfrm>
        </p:spPr>
        <p:txBody>
          <a:bodyPr>
            <a:noAutofit/>
          </a:bodyPr>
          <a:lstStyle/>
          <a:p>
            <a:r>
              <a:rPr lang="ar-EG" sz="6000" b="0" dirty="0"/>
              <a:t>وَلَكُمْ فِيهَا مَنَـٰفِعُ وَلِتَبْلُغُوا۟ عَلَيْهَا حَاجَةًۭ فِى صُدُورِكُمْ وَعَلَيْهَا وَعَلَى ٱلْفُلْكِ تُحْمَلُونَ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50EF39-977A-7297-B54E-AAA8C375521D}"/>
              </a:ext>
            </a:extLst>
          </p:cNvPr>
          <p:cNvSpPr txBox="1"/>
          <p:nvPr/>
        </p:nvSpPr>
        <p:spPr>
          <a:xfrm>
            <a:off x="2060712" y="4784596"/>
            <a:ext cx="8070575" cy="1015663"/>
          </a:xfrm>
          <a:prstGeom prst="rect">
            <a:avLst/>
          </a:prstGeom>
          <a:noFill/>
        </p:spPr>
        <p:txBody>
          <a:bodyPr wrap="square">
            <a:spAutoFit/>
          </a:bodyPr>
          <a:lstStyle/>
          <a:p>
            <a:pPr algn="ctr" fontAlgn="base"/>
            <a:r>
              <a:rPr lang="en-US" sz="2000" dirty="0"/>
              <a:t>And there are (other) advantages in them for you (besides); that ye may through them attain to any need (there may be) in your hearts; and on them and on ships ye are carried.</a:t>
            </a:r>
          </a:p>
        </p:txBody>
      </p:sp>
      <p:sp>
        <p:nvSpPr>
          <p:cNvPr id="3" name="TextBox 2">
            <a:extLst>
              <a:ext uri="{FF2B5EF4-FFF2-40B4-BE49-F238E27FC236}">
                <a16:creationId xmlns:a16="http://schemas.microsoft.com/office/drawing/2014/main" id="{7CB7BBB1-3000-7083-C595-7B300A3503D5}"/>
              </a:ext>
            </a:extLst>
          </p:cNvPr>
          <p:cNvSpPr txBox="1"/>
          <p:nvPr/>
        </p:nvSpPr>
        <p:spPr>
          <a:xfrm>
            <a:off x="4003125" y="45062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29219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0BB3B-48DF-9889-1EEF-AF48DC18B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ECADF-2562-7998-340A-6D121C244AED}"/>
              </a:ext>
            </a:extLst>
          </p:cNvPr>
          <p:cNvSpPr>
            <a:spLocks noGrp="1"/>
          </p:cNvSpPr>
          <p:nvPr>
            <p:ph type="title"/>
          </p:nvPr>
        </p:nvSpPr>
        <p:spPr>
          <a:xfrm>
            <a:off x="1847386" y="1754172"/>
            <a:ext cx="8497229" cy="3450327"/>
          </a:xfrm>
        </p:spPr>
        <p:txBody>
          <a:bodyPr>
            <a:noAutofit/>
          </a:bodyPr>
          <a:lstStyle/>
          <a:p>
            <a:r>
              <a:rPr lang="ar-EG" sz="6000" b="0" dirty="0"/>
              <a:t>إِنَّآ أَنزَلْنَا عَلَيْكَ ٱلْكِتَـٰبَ لِلنَّاسِ بِٱلْحَقِّ ۖ فَمَنِ ٱهْتَدَىٰ فَلِنَفْسِهِۦ ۖ وَمَن ضَلَّ فَإِنَّمَا يَضِلُّ عَلَيْهَاۖ وَمَآ أَنتَ عَلَيْهِم بِوَكِيلٍ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4E75FE-AD0B-09A2-1841-F3FA168E6AA3}"/>
              </a:ext>
            </a:extLst>
          </p:cNvPr>
          <p:cNvSpPr txBox="1"/>
          <p:nvPr/>
        </p:nvSpPr>
        <p:spPr>
          <a:xfrm>
            <a:off x="2060712" y="4696667"/>
            <a:ext cx="8070575" cy="1015663"/>
          </a:xfrm>
          <a:prstGeom prst="rect">
            <a:avLst/>
          </a:prstGeom>
          <a:noFill/>
        </p:spPr>
        <p:txBody>
          <a:bodyPr wrap="square">
            <a:spAutoFit/>
          </a:bodyPr>
          <a:lstStyle/>
          <a:p>
            <a:pPr algn="ctr" fontAlgn="base"/>
            <a:r>
              <a:rPr lang="en-US" sz="2000" dirty="0"/>
              <a:t>Verily We have revealed the Book to thee in Truth, for (instructing) mankind. He, then, that receives guidance benefits his own soul: but he that strays injures his own soul. Nor art thou set over them to dispose of their affairs.</a:t>
            </a:r>
          </a:p>
        </p:txBody>
      </p:sp>
      <p:sp>
        <p:nvSpPr>
          <p:cNvPr id="3" name="TextBox 2">
            <a:extLst>
              <a:ext uri="{FF2B5EF4-FFF2-40B4-BE49-F238E27FC236}">
                <a16:creationId xmlns:a16="http://schemas.microsoft.com/office/drawing/2014/main" id="{EC5F3BEC-8744-9323-F382-4FD24CBC171C}"/>
              </a:ext>
            </a:extLst>
          </p:cNvPr>
          <p:cNvSpPr txBox="1"/>
          <p:nvPr/>
        </p:nvSpPr>
        <p:spPr>
          <a:xfrm>
            <a:off x="1637048" y="43075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1075550265"/>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D3802-A1E9-2296-E8FE-C3D583A93F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8096EF-3A84-71CC-92F9-2324231A9059}"/>
              </a:ext>
            </a:extLst>
          </p:cNvPr>
          <p:cNvSpPr>
            <a:spLocks noGrp="1"/>
          </p:cNvSpPr>
          <p:nvPr>
            <p:ph type="title"/>
          </p:nvPr>
        </p:nvSpPr>
        <p:spPr>
          <a:xfrm>
            <a:off x="1872321" y="2063636"/>
            <a:ext cx="8447358" cy="3450327"/>
          </a:xfrm>
        </p:spPr>
        <p:txBody>
          <a:bodyPr>
            <a:noAutofit/>
          </a:bodyPr>
          <a:lstStyle/>
          <a:p>
            <a:r>
              <a:rPr lang="ar-EG" sz="6000" b="0" dirty="0"/>
              <a:t>وَيُرِيكُمْ ءَايَـٰتِهِۦ فَأَىَّ ءَايَـٰتِ ٱللَّهِ تُنكِرُونَ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6A95B0-D548-00A8-2650-48C002BFCE0C}"/>
              </a:ext>
            </a:extLst>
          </p:cNvPr>
          <p:cNvSpPr txBox="1"/>
          <p:nvPr/>
        </p:nvSpPr>
        <p:spPr>
          <a:xfrm>
            <a:off x="2060712" y="4595893"/>
            <a:ext cx="8070575" cy="707886"/>
          </a:xfrm>
          <a:prstGeom prst="rect">
            <a:avLst/>
          </a:prstGeom>
          <a:noFill/>
        </p:spPr>
        <p:txBody>
          <a:bodyPr wrap="square">
            <a:spAutoFit/>
          </a:bodyPr>
          <a:lstStyle/>
          <a:p>
            <a:pPr algn="ctr" fontAlgn="base"/>
            <a:r>
              <a:rPr lang="en-US" sz="2000" dirty="0"/>
              <a:t>And He shows you (always) His Signs: then which of the Signs of Allah will ye deny?</a:t>
            </a:r>
          </a:p>
        </p:txBody>
      </p:sp>
      <p:sp>
        <p:nvSpPr>
          <p:cNvPr id="3" name="TextBox 2">
            <a:extLst>
              <a:ext uri="{FF2B5EF4-FFF2-40B4-BE49-F238E27FC236}">
                <a16:creationId xmlns:a16="http://schemas.microsoft.com/office/drawing/2014/main" id="{1E857803-B411-0C8D-E219-FA78AE839B4E}"/>
              </a:ext>
            </a:extLst>
          </p:cNvPr>
          <p:cNvSpPr txBox="1"/>
          <p:nvPr/>
        </p:nvSpPr>
        <p:spPr>
          <a:xfrm>
            <a:off x="4682633" y="42881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70441349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3CCBF-3434-65FA-CE10-168633D73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F4B82-8EF3-35ED-813C-3306B45385E8}"/>
              </a:ext>
            </a:extLst>
          </p:cNvPr>
          <p:cNvSpPr>
            <a:spLocks noGrp="1"/>
          </p:cNvSpPr>
          <p:nvPr>
            <p:ph type="title"/>
          </p:nvPr>
        </p:nvSpPr>
        <p:spPr>
          <a:xfrm>
            <a:off x="1872321" y="1585463"/>
            <a:ext cx="8447358" cy="3450327"/>
          </a:xfrm>
        </p:spPr>
        <p:txBody>
          <a:bodyPr>
            <a:noAutofit/>
          </a:bodyPr>
          <a:lstStyle/>
          <a:p>
            <a:r>
              <a:rPr lang="ar-EG" sz="5400" b="0" dirty="0"/>
              <a:t>أَفَلَمْ يَسِيرُوا۟ فِى ٱلْأَرْضِ فَيَنظُرُوا۟ كَيْفَ كَانَ عَـٰقِبَةُ ٱلَّذِينَ مِن قَبْلِهِمْ ۚ كَانُوٓا۟ أَكْثَرَ مِنْهُمْ وَأَشَدَّ قُوَّةًۭ وَءَاثَارًۭا فِى ٱلْأَرْضِ فَمَآ أَغْنَىٰ عَنْهُم مَّا كَانُوا۟ يَكْسِبُونَ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86B62B-55C5-069E-103A-749E606015B9}"/>
              </a:ext>
            </a:extLst>
          </p:cNvPr>
          <p:cNvSpPr txBox="1"/>
          <p:nvPr/>
        </p:nvSpPr>
        <p:spPr>
          <a:xfrm>
            <a:off x="2060712" y="4684874"/>
            <a:ext cx="8070575" cy="1323439"/>
          </a:xfrm>
          <a:prstGeom prst="rect">
            <a:avLst/>
          </a:prstGeom>
          <a:noFill/>
        </p:spPr>
        <p:txBody>
          <a:bodyPr wrap="square">
            <a:spAutoFit/>
          </a:bodyPr>
          <a:lstStyle/>
          <a:p>
            <a:pPr algn="ctr" fontAlgn="base"/>
            <a:r>
              <a:rPr lang="en-US" sz="2000" dirty="0"/>
              <a:t>Do they not travel through the earth and see what was the End of those before them? They were more numerous than these and superior in strength and in the traces (they have left) in the land: Yet all that they accomplished was of no profit to them.</a:t>
            </a:r>
          </a:p>
        </p:txBody>
      </p:sp>
      <p:sp>
        <p:nvSpPr>
          <p:cNvPr id="3" name="TextBox 2">
            <a:extLst>
              <a:ext uri="{FF2B5EF4-FFF2-40B4-BE49-F238E27FC236}">
                <a16:creationId xmlns:a16="http://schemas.microsoft.com/office/drawing/2014/main" id="{43E6CE70-627B-C30D-C945-BE57C90C076F}"/>
              </a:ext>
            </a:extLst>
          </p:cNvPr>
          <p:cNvSpPr txBox="1"/>
          <p:nvPr/>
        </p:nvSpPr>
        <p:spPr>
          <a:xfrm>
            <a:off x="2652499" y="44458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351367206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9F8F2-5237-D401-8663-AA31DBB3C1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440289-7297-C5DC-87AA-AE78080A9D26}"/>
              </a:ext>
            </a:extLst>
          </p:cNvPr>
          <p:cNvSpPr>
            <a:spLocks noGrp="1"/>
          </p:cNvSpPr>
          <p:nvPr>
            <p:ph type="title"/>
          </p:nvPr>
        </p:nvSpPr>
        <p:spPr>
          <a:xfrm>
            <a:off x="1872321" y="1820355"/>
            <a:ext cx="8447358" cy="3450327"/>
          </a:xfrm>
        </p:spPr>
        <p:txBody>
          <a:bodyPr>
            <a:noAutofit/>
          </a:bodyPr>
          <a:lstStyle/>
          <a:p>
            <a:r>
              <a:rPr lang="ar-EG" sz="6000" b="0" dirty="0"/>
              <a:t>فَلَمَّا جَآءَتْهُمْ رُسُلُهُم بِٱلْبَيِّنَـٰتِ فَرِحُوا۟ بِمَا عِندَهُم مِّنَ ٱلْعِلْمِ وَحَاقَ بِهِم مَّا كَانُوا۟ بِهِۦ يَسْتَهْزِءُونَ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A7FDB9-1793-D972-E003-40A56286A932}"/>
              </a:ext>
            </a:extLst>
          </p:cNvPr>
          <p:cNvSpPr txBox="1"/>
          <p:nvPr/>
        </p:nvSpPr>
        <p:spPr>
          <a:xfrm>
            <a:off x="2060712" y="4736820"/>
            <a:ext cx="8070575" cy="1015663"/>
          </a:xfrm>
          <a:prstGeom prst="rect">
            <a:avLst/>
          </a:prstGeom>
          <a:noFill/>
        </p:spPr>
        <p:txBody>
          <a:bodyPr wrap="square">
            <a:spAutoFit/>
          </a:bodyPr>
          <a:lstStyle/>
          <a:p>
            <a:pPr algn="ctr" fontAlgn="base"/>
            <a:r>
              <a:rPr lang="en-US" sz="2000" dirty="0"/>
              <a:t>For when their messengers came to them with Clear Signs, they exulted in such knowledge (and skill) as they had; but that very (Wrath) at which they were wont to scoff hemmed them in.</a:t>
            </a:r>
          </a:p>
        </p:txBody>
      </p:sp>
      <p:sp>
        <p:nvSpPr>
          <p:cNvPr id="3" name="TextBox 2">
            <a:extLst>
              <a:ext uri="{FF2B5EF4-FFF2-40B4-BE49-F238E27FC236}">
                <a16:creationId xmlns:a16="http://schemas.microsoft.com/office/drawing/2014/main" id="{C60452CA-5799-C9F1-A733-D5907C7D94D2}"/>
              </a:ext>
            </a:extLst>
          </p:cNvPr>
          <p:cNvSpPr txBox="1"/>
          <p:nvPr/>
        </p:nvSpPr>
        <p:spPr>
          <a:xfrm>
            <a:off x="3298452" y="44290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202845409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DA041-94C5-851E-6A01-8C98786EE7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2E2BD3-FC36-CF45-0145-49E94E1300E0}"/>
              </a:ext>
            </a:extLst>
          </p:cNvPr>
          <p:cNvSpPr>
            <a:spLocks noGrp="1"/>
          </p:cNvSpPr>
          <p:nvPr>
            <p:ph type="title"/>
          </p:nvPr>
        </p:nvSpPr>
        <p:spPr>
          <a:xfrm>
            <a:off x="1872321" y="1820355"/>
            <a:ext cx="8447358" cy="3450327"/>
          </a:xfrm>
        </p:spPr>
        <p:txBody>
          <a:bodyPr>
            <a:noAutofit/>
          </a:bodyPr>
          <a:lstStyle/>
          <a:p>
            <a:r>
              <a:rPr lang="ar-EG" sz="6000" b="0" dirty="0"/>
              <a:t>فَلَمَّا رَأَوْا۟ بَأْسَنَا قَالُوٓا۟ ءَامَنَّا بِٱللَّهِ وَحْدَهُۥ وَكَفَرْنَا بِمَا كُنَّا بِهِۦ 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302A31-5427-BE69-7348-0DE0A5E344C5}"/>
              </a:ext>
            </a:extLst>
          </p:cNvPr>
          <p:cNvSpPr txBox="1"/>
          <p:nvPr/>
        </p:nvSpPr>
        <p:spPr>
          <a:xfrm>
            <a:off x="2060712" y="4359315"/>
            <a:ext cx="8070575" cy="707886"/>
          </a:xfrm>
          <a:prstGeom prst="rect">
            <a:avLst/>
          </a:prstGeom>
          <a:noFill/>
        </p:spPr>
        <p:txBody>
          <a:bodyPr wrap="square">
            <a:spAutoFit/>
          </a:bodyPr>
          <a:lstStyle/>
          <a:p>
            <a:pPr algn="ctr" fontAlgn="base"/>
            <a:r>
              <a:rPr lang="en-US" sz="2000" dirty="0"/>
              <a:t>But when they saw Our Punishment, they said: "We believe in Allah,- the one Allah - and we reject the partners we used to join with Him."</a:t>
            </a:r>
          </a:p>
        </p:txBody>
      </p:sp>
      <p:sp>
        <p:nvSpPr>
          <p:cNvPr id="3" name="TextBox 2">
            <a:extLst>
              <a:ext uri="{FF2B5EF4-FFF2-40B4-BE49-F238E27FC236}">
                <a16:creationId xmlns:a16="http://schemas.microsoft.com/office/drawing/2014/main" id="{D960C07B-3865-90CF-0F0A-E88DC3A19EB3}"/>
              </a:ext>
            </a:extLst>
          </p:cNvPr>
          <p:cNvSpPr txBox="1"/>
          <p:nvPr/>
        </p:nvSpPr>
        <p:spPr>
          <a:xfrm>
            <a:off x="1805209" y="405153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24594914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7259B-110F-AEC5-DEB2-6DED8149C1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6D0E4-61D0-3DA9-5E24-61DC4853EB95}"/>
              </a:ext>
            </a:extLst>
          </p:cNvPr>
          <p:cNvSpPr>
            <a:spLocks noGrp="1"/>
          </p:cNvSpPr>
          <p:nvPr>
            <p:ph type="title"/>
          </p:nvPr>
        </p:nvSpPr>
        <p:spPr>
          <a:xfrm>
            <a:off x="1872321" y="1551908"/>
            <a:ext cx="8447358" cy="3450327"/>
          </a:xfrm>
        </p:spPr>
        <p:txBody>
          <a:bodyPr>
            <a:noAutofit/>
          </a:bodyPr>
          <a:lstStyle/>
          <a:p>
            <a:r>
              <a:rPr lang="ar-EG" sz="6000" b="0" dirty="0"/>
              <a:t>فَلَمْ يَكُ يَنفَعُهُمْ إِيمَـٰنُهُمْ لَمَّا رَأَوْا۟ بَأْسَنَا ۖ سُنَّتَ ٱللَّهِ  ٱلَّتِى قَدْ خَلَتْ فِى عِبَادِهِۦ ۖ وَخَسِرَ هُنَالِكَ ٱلْكَـٰفِرُونَ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9CFDC3-89DD-1DF0-80AD-1A2AE4D5EE9A}"/>
              </a:ext>
            </a:extLst>
          </p:cNvPr>
          <p:cNvSpPr txBox="1"/>
          <p:nvPr/>
        </p:nvSpPr>
        <p:spPr>
          <a:xfrm>
            <a:off x="2060712" y="4434816"/>
            <a:ext cx="8070575" cy="1323439"/>
          </a:xfrm>
          <a:prstGeom prst="rect">
            <a:avLst/>
          </a:prstGeom>
          <a:noFill/>
        </p:spPr>
        <p:txBody>
          <a:bodyPr wrap="square">
            <a:spAutoFit/>
          </a:bodyPr>
          <a:lstStyle/>
          <a:p>
            <a:pPr algn="ctr" fontAlgn="base"/>
            <a:r>
              <a:rPr lang="en-US" sz="2000" dirty="0"/>
              <a:t>But their professing the Faith when they (actually) saw Our Punishment was not going to profit them. (Such has been) Allah's Way of dealing with His Servants (from the most ancient times). And even thus did the Rejecters of Allah perish (utterly)!</a:t>
            </a:r>
          </a:p>
        </p:txBody>
      </p:sp>
      <p:sp>
        <p:nvSpPr>
          <p:cNvPr id="3" name="TextBox 2">
            <a:extLst>
              <a:ext uri="{FF2B5EF4-FFF2-40B4-BE49-F238E27FC236}">
                <a16:creationId xmlns:a16="http://schemas.microsoft.com/office/drawing/2014/main" id="{9CB6E46F-3025-A2FD-96D7-9C31F936EDFC}"/>
              </a:ext>
            </a:extLst>
          </p:cNvPr>
          <p:cNvSpPr txBox="1"/>
          <p:nvPr/>
        </p:nvSpPr>
        <p:spPr>
          <a:xfrm>
            <a:off x="2140769" y="41270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131243483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195527469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0716A-99E5-FE69-C6E9-0EABF3677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DF39E-14DC-9C52-E037-B5D1ACC3291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فصلت</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69147107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36CDF-B2EC-54A4-EB17-35FFBDF8DE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1BDAE0-E585-B516-9341-9E8F083A91A5}"/>
              </a:ext>
            </a:extLst>
          </p:cNvPr>
          <p:cNvSpPr>
            <a:spLocks noGrp="1"/>
          </p:cNvSpPr>
          <p:nvPr>
            <p:ph type="title"/>
          </p:nvPr>
        </p:nvSpPr>
        <p:spPr>
          <a:xfrm>
            <a:off x="1588556" y="1782216"/>
            <a:ext cx="9014888" cy="3450327"/>
          </a:xfrm>
        </p:spPr>
        <p:txBody>
          <a:bodyPr>
            <a:noAutofit/>
          </a:bodyPr>
          <a:lstStyle/>
          <a:p>
            <a:r>
              <a:rPr lang="ar-EG" sz="6000" b="0" dirty="0"/>
              <a:t>حمٓ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975CEB-D9E6-359A-C9B6-9F01BF18C25B}"/>
              </a:ext>
            </a:extLst>
          </p:cNvPr>
          <p:cNvSpPr txBox="1"/>
          <p:nvPr/>
        </p:nvSpPr>
        <p:spPr>
          <a:xfrm>
            <a:off x="2060712" y="3949994"/>
            <a:ext cx="8070575" cy="400110"/>
          </a:xfrm>
          <a:prstGeom prst="rect">
            <a:avLst/>
          </a:prstGeom>
          <a:noFill/>
        </p:spPr>
        <p:txBody>
          <a:bodyPr wrap="square">
            <a:spAutoFit/>
          </a:bodyPr>
          <a:lstStyle/>
          <a:p>
            <a:pPr algn="ctr" fontAlgn="base"/>
            <a:r>
              <a:rPr lang="en-US" sz="2000" dirty="0"/>
              <a:t>Ha Mim</a:t>
            </a:r>
          </a:p>
        </p:txBody>
      </p:sp>
      <p:sp>
        <p:nvSpPr>
          <p:cNvPr id="3" name="TextBox 2">
            <a:extLst>
              <a:ext uri="{FF2B5EF4-FFF2-40B4-BE49-F238E27FC236}">
                <a16:creationId xmlns:a16="http://schemas.microsoft.com/office/drawing/2014/main" id="{1E0C956C-5DDE-4F48-40E1-1CBC478BE6F6}"/>
              </a:ext>
            </a:extLst>
          </p:cNvPr>
          <p:cNvSpPr txBox="1"/>
          <p:nvPr/>
        </p:nvSpPr>
        <p:spPr>
          <a:xfrm>
            <a:off x="5195822" y="3642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3847489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BECB9-A60B-9E0B-3251-1BB2C7DD1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949075-741B-EC3C-6B22-7DB59E96A3A8}"/>
              </a:ext>
            </a:extLst>
          </p:cNvPr>
          <p:cNvSpPr>
            <a:spLocks noGrp="1"/>
          </p:cNvSpPr>
          <p:nvPr>
            <p:ph type="title"/>
          </p:nvPr>
        </p:nvSpPr>
        <p:spPr>
          <a:xfrm>
            <a:off x="1588556" y="1908051"/>
            <a:ext cx="9014888" cy="3450327"/>
          </a:xfrm>
        </p:spPr>
        <p:txBody>
          <a:bodyPr>
            <a:noAutofit/>
          </a:bodyPr>
          <a:lstStyle/>
          <a:p>
            <a:r>
              <a:rPr lang="ar-EG" sz="6000" b="0" dirty="0"/>
              <a:t>تَنزِيلٌۭ مِّنَ ٱلرَّحْمَـٰنِ ٱلرَّحِيمِ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A76AA5-1E75-36FD-CD50-90FDCE02EE77}"/>
              </a:ext>
            </a:extLst>
          </p:cNvPr>
          <p:cNvSpPr txBox="1"/>
          <p:nvPr/>
        </p:nvSpPr>
        <p:spPr>
          <a:xfrm>
            <a:off x="2060712" y="4075829"/>
            <a:ext cx="8070575" cy="400110"/>
          </a:xfrm>
          <a:prstGeom prst="rect">
            <a:avLst/>
          </a:prstGeom>
          <a:noFill/>
        </p:spPr>
        <p:txBody>
          <a:bodyPr wrap="square">
            <a:spAutoFit/>
          </a:bodyPr>
          <a:lstStyle/>
          <a:p>
            <a:pPr algn="ctr" fontAlgn="base"/>
            <a:r>
              <a:rPr lang="en-US" sz="2000" dirty="0"/>
              <a:t>A Revelation from (Allah), Most Gracious, Most Merciful;-</a:t>
            </a:r>
          </a:p>
        </p:txBody>
      </p:sp>
      <p:sp>
        <p:nvSpPr>
          <p:cNvPr id="3" name="TextBox 2">
            <a:extLst>
              <a:ext uri="{FF2B5EF4-FFF2-40B4-BE49-F238E27FC236}">
                <a16:creationId xmlns:a16="http://schemas.microsoft.com/office/drawing/2014/main" id="{8294D4E8-BF8B-BFBA-4306-5ADD99A8D7B3}"/>
              </a:ext>
            </a:extLst>
          </p:cNvPr>
          <p:cNvSpPr txBox="1"/>
          <p:nvPr/>
        </p:nvSpPr>
        <p:spPr>
          <a:xfrm>
            <a:off x="2570068" y="37752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304412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F2248-D9AD-2F96-F050-904F68C6D6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932503-5890-8C3B-C7D3-C30A23C555E8}"/>
              </a:ext>
            </a:extLst>
          </p:cNvPr>
          <p:cNvSpPr>
            <a:spLocks noGrp="1"/>
          </p:cNvSpPr>
          <p:nvPr>
            <p:ph type="title"/>
          </p:nvPr>
        </p:nvSpPr>
        <p:spPr>
          <a:xfrm>
            <a:off x="1588556" y="2075831"/>
            <a:ext cx="9014888" cy="3450327"/>
          </a:xfrm>
        </p:spPr>
        <p:txBody>
          <a:bodyPr>
            <a:noAutofit/>
          </a:bodyPr>
          <a:lstStyle/>
          <a:p>
            <a:r>
              <a:rPr lang="ar-EG" sz="6000" b="0" dirty="0"/>
              <a:t>كِتَـٰبٌۭ فُصِّلَتْ ءَايَـٰتُهُۥ قُرْءَانًا عَرَبِيًّۭا لِّقَوْمٍۢ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412ABF-3E83-32B9-C23C-FD94A9C2479F}"/>
              </a:ext>
            </a:extLst>
          </p:cNvPr>
          <p:cNvSpPr txBox="1"/>
          <p:nvPr/>
        </p:nvSpPr>
        <p:spPr>
          <a:xfrm>
            <a:off x="2060712" y="4553292"/>
            <a:ext cx="8070575" cy="707886"/>
          </a:xfrm>
          <a:prstGeom prst="rect">
            <a:avLst/>
          </a:prstGeom>
          <a:noFill/>
        </p:spPr>
        <p:txBody>
          <a:bodyPr wrap="square">
            <a:spAutoFit/>
          </a:bodyPr>
          <a:lstStyle/>
          <a:p>
            <a:pPr algn="ctr" fontAlgn="base"/>
            <a:r>
              <a:rPr lang="en-US" sz="2000" dirty="0"/>
              <a:t>A Book, whereof the verses are explained in detail;- a Qur'an in Arabic, for people who understand;-</a:t>
            </a:r>
          </a:p>
        </p:txBody>
      </p:sp>
      <p:sp>
        <p:nvSpPr>
          <p:cNvPr id="3" name="TextBox 2">
            <a:extLst>
              <a:ext uri="{FF2B5EF4-FFF2-40B4-BE49-F238E27FC236}">
                <a16:creationId xmlns:a16="http://schemas.microsoft.com/office/drawing/2014/main" id="{34764C3A-BF72-0116-41C8-23D0CDF5D59E}"/>
              </a:ext>
            </a:extLst>
          </p:cNvPr>
          <p:cNvSpPr txBox="1"/>
          <p:nvPr/>
        </p:nvSpPr>
        <p:spPr>
          <a:xfrm>
            <a:off x="4734427" y="4245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2804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054E5-A6A5-F04A-F52A-7E1B625A77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FA8B15-3C21-057B-9793-6ECCEB235902}"/>
              </a:ext>
            </a:extLst>
          </p:cNvPr>
          <p:cNvSpPr>
            <a:spLocks noGrp="1"/>
          </p:cNvSpPr>
          <p:nvPr>
            <p:ph type="title"/>
          </p:nvPr>
        </p:nvSpPr>
        <p:spPr>
          <a:xfrm>
            <a:off x="1847384" y="1393445"/>
            <a:ext cx="8497229" cy="3450327"/>
          </a:xfrm>
        </p:spPr>
        <p:txBody>
          <a:bodyPr>
            <a:noAutofit/>
          </a:bodyPr>
          <a:lstStyle/>
          <a:p>
            <a:r>
              <a:rPr lang="ar-EG" sz="5400" b="0" dirty="0"/>
              <a:t>ٱللَّهُ يَتَوَفَّى ٱلْأَنفُسَ حِينَ مَوْتِهَا وَٱلَّتِى لَمْ تَمُتْ فِى مَنَامِهَاۖ فَيُمْسِكُ ٱلَّتِى قَضَىٰ عَلَيْهَا ٱلْمَوْتَ وَيُرْسِلُ ٱلْأُخْرَىٰٓ إِلَىٰٓ أَجَلٍۢ مُّسَمًّىۚ إِنَّ فِى ذَٰلِكَ لَـَٔايَـٰتٍۢ لِّقَوْمٍۢ يَتَفَكَّرُونَ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A27B4E-FCE0-EC7A-CD85-52862F35F9F6}"/>
              </a:ext>
            </a:extLst>
          </p:cNvPr>
          <p:cNvSpPr txBox="1"/>
          <p:nvPr/>
        </p:nvSpPr>
        <p:spPr>
          <a:xfrm>
            <a:off x="2060712" y="4516443"/>
            <a:ext cx="8070575" cy="1323439"/>
          </a:xfrm>
          <a:prstGeom prst="rect">
            <a:avLst/>
          </a:prstGeom>
          <a:noFill/>
        </p:spPr>
        <p:txBody>
          <a:bodyPr wrap="square">
            <a:spAutoFit/>
          </a:bodyPr>
          <a:lstStyle/>
          <a:p>
            <a:pPr algn="ctr" fontAlgn="base"/>
            <a:r>
              <a:rPr lang="en-US" sz="2000" dirty="0"/>
              <a:t>It is Allah that takes the souls (of men) at death; and those that die not (He takes) during their sleep: those on whom He has passed the decree of death, He keeps back (from returning to life), but the rest He sends (to their bodies) for a term appointed verily in this are Signs for those who reflect.</a:t>
            </a:r>
          </a:p>
        </p:txBody>
      </p:sp>
      <p:sp>
        <p:nvSpPr>
          <p:cNvPr id="3" name="TextBox 2">
            <a:extLst>
              <a:ext uri="{FF2B5EF4-FFF2-40B4-BE49-F238E27FC236}">
                <a16:creationId xmlns:a16="http://schemas.microsoft.com/office/drawing/2014/main" id="{F1C08247-200C-1CB9-0339-764BC17F4F4B}"/>
              </a:ext>
            </a:extLst>
          </p:cNvPr>
          <p:cNvSpPr txBox="1"/>
          <p:nvPr/>
        </p:nvSpPr>
        <p:spPr>
          <a:xfrm>
            <a:off x="1505215" y="42453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178966406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7D92F-AB75-1224-211D-A2291AC4C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A97A7-A70C-E189-CC2E-C1FC4A8AC5E1}"/>
              </a:ext>
            </a:extLst>
          </p:cNvPr>
          <p:cNvSpPr>
            <a:spLocks noGrp="1"/>
          </p:cNvSpPr>
          <p:nvPr>
            <p:ph type="title"/>
          </p:nvPr>
        </p:nvSpPr>
        <p:spPr>
          <a:xfrm>
            <a:off x="1588556" y="2075831"/>
            <a:ext cx="9014888" cy="3450327"/>
          </a:xfrm>
        </p:spPr>
        <p:txBody>
          <a:bodyPr>
            <a:noAutofit/>
          </a:bodyPr>
          <a:lstStyle/>
          <a:p>
            <a:r>
              <a:rPr lang="ar-EG" sz="6000" b="0" dirty="0"/>
              <a:t>بَشِيرًۭا وَنَذِيرًۭا فَأَعْرَضَ أَكْثَرُهُمْ فَهُمْ لَا يَسْمَعُونَ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04B2EA-A46E-D9DA-F043-8AF346381E26}"/>
              </a:ext>
            </a:extLst>
          </p:cNvPr>
          <p:cNvSpPr txBox="1"/>
          <p:nvPr/>
        </p:nvSpPr>
        <p:spPr>
          <a:xfrm>
            <a:off x="2060712" y="4553292"/>
            <a:ext cx="8070575" cy="707886"/>
          </a:xfrm>
          <a:prstGeom prst="rect">
            <a:avLst/>
          </a:prstGeom>
          <a:noFill/>
        </p:spPr>
        <p:txBody>
          <a:bodyPr wrap="square">
            <a:spAutoFit/>
          </a:bodyPr>
          <a:lstStyle/>
          <a:p>
            <a:pPr algn="ctr" fontAlgn="base"/>
            <a:r>
              <a:rPr lang="en-US" sz="2000" dirty="0"/>
              <a:t>Giving good news and admonition: yet most of them turn away, and so they hear not.</a:t>
            </a:r>
          </a:p>
        </p:txBody>
      </p:sp>
      <p:sp>
        <p:nvSpPr>
          <p:cNvPr id="3" name="TextBox 2">
            <a:extLst>
              <a:ext uri="{FF2B5EF4-FFF2-40B4-BE49-F238E27FC236}">
                <a16:creationId xmlns:a16="http://schemas.microsoft.com/office/drawing/2014/main" id="{F1AEBA7B-C718-5C30-052F-5F2BC7597032}"/>
              </a:ext>
            </a:extLst>
          </p:cNvPr>
          <p:cNvSpPr txBox="1"/>
          <p:nvPr/>
        </p:nvSpPr>
        <p:spPr>
          <a:xfrm>
            <a:off x="4633759" y="4245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7033085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1D488-C92F-1D4D-BA65-B2BF9833CF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F64351-BCBB-627D-6B4F-155C2DB48D63}"/>
              </a:ext>
            </a:extLst>
          </p:cNvPr>
          <p:cNvSpPr>
            <a:spLocks noGrp="1"/>
          </p:cNvSpPr>
          <p:nvPr>
            <p:ph type="title"/>
          </p:nvPr>
        </p:nvSpPr>
        <p:spPr>
          <a:xfrm>
            <a:off x="1588556" y="1765439"/>
            <a:ext cx="9014888" cy="3450327"/>
          </a:xfrm>
        </p:spPr>
        <p:txBody>
          <a:bodyPr>
            <a:noAutofit/>
          </a:bodyPr>
          <a:lstStyle/>
          <a:p>
            <a:r>
              <a:rPr lang="ar-EG" sz="6000" b="0" dirty="0"/>
              <a:t>وَقَالُوا۟ قُلُوبُنَا فِىٓ أَكِنَّةٍۢ مِّمَّا تَدْعُونَآ إِلَيْهِ وَفِىٓ ءَاذَانِنَا وَقْرٌۭ وَمِنۢ بَيْنِنَا وَبَيْنِكَ حِجَابٌۭ فَٱعْمَلْ إِنَّنَا عَـٰمِلُونَ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656D85-5F6A-B141-5CCF-BEC5E76C2F44}"/>
              </a:ext>
            </a:extLst>
          </p:cNvPr>
          <p:cNvSpPr txBox="1"/>
          <p:nvPr/>
        </p:nvSpPr>
        <p:spPr>
          <a:xfrm>
            <a:off x="2060712" y="4686182"/>
            <a:ext cx="8070575" cy="1015663"/>
          </a:xfrm>
          <a:prstGeom prst="rect">
            <a:avLst/>
          </a:prstGeom>
          <a:noFill/>
        </p:spPr>
        <p:txBody>
          <a:bodyPr wrap="square">
            <a:spAutoFit/>
          </a:bodyPr>
          <a:lstStyle/>
          <a:p>
            <a:pPr algn="ctr" fontAlgn="base"/>
            <a:r>
              <a:rPr lang="en-US" sz="2000" dirty="0"/>
              <a:t>They say: "Our hearts are under veils, (concealed) from that to which thou dost invite us, and in our ears in a deafness, and between us and thee is a screen: so do thou (what thou wilt); for us, we shall do (what we will!)"</a:t>
            </a:r>
          </a:p>
        </p:txBody>
      </p:sp>
      <p:sp>
        <p:nvSpPr>
          <p:cNvPr id="3" name="TextBox 2">
            <a:extLst>
              <a:ext uri="{FF2B5EF4-FFF2-40B4-BE49-F238E27FC236}">
                <a16:creationId xmlns:a16="http://schemas.microsoft.com/office/drawing/2014/main" id="{827243EE-1F8A-335C-E270-2A9A49D2368F}"/>
              </a:ext>
            </a:extLst>
          </p:cNvPr>
          <p:cNvSpPr txBox="1"/>
          <p:nvPr/>
        </p:nvSpPr>
        <p:spPr>
          <a:xfrm>
            <a:off x="2612013" y="43797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253677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1519A-1D3E-9F50-E3D0-911059BB56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CE346-05FB-B5B5-6EA1-B35AD5CA40AA}"/>
              </a:ext>
            </a:extLst>
          </p:cNvPr>
          <p:cNvSpPr>
            <a:spLocks noGrp="1"/>
          </p:cNvSpPr>
          <p:nvPr>
            <p:ph type="title"/>
          </p:nvPr>
        </p:nvSpPr>
        <p:spPr>
          <a:xfrm>
            <a:off x="1588556" y="1723494"/>
            <a:ext cx="9014888" cy="3450327"/>
          </a:xfrm>
        </p:spPr>
        <p:txBody>
          <a:bodyPr>
            <a:noAutofit/>
          </a:bodyPr>
          <a:lstStyle/>
          <a:p>
            <a:r>
              <a:rPr lang="ar-EG" sz="6000" b="0" dirty="0"/>
              <a:t>قُلْ إِنَّمَآ أَنَا۠ بَشَرٌۭ مِّثْلُكُمْ يُوحَىٰٓ إِلَىَّ أَنَّمَآ إِلَـٰهُكُمْ إِلَـٰهٌۭ وَٰحِدٌۭ فَٱسْتَقِيمُوٓا۟ إِلَيْهِ وَٱسْتَغْفِرُوهُ ۗ وَوَيْلٌۭ لِّلْمُشْرِكِينَ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5A163F-6818-203E-17AB-2D0B492D3A78}"/>
              </a:ext>
            </a:extLst>
          </p:cNvPr>
          <p:cNvSpPr txBox="1"/>
          <p:nvPr/>
        </p:nvSpPr>
        <p:spPr>
          <a:xfrm>
            <a:off x="2060712" y="4665989"/>
            <a:ext cx="8070575" cy="1015663"/>
          </a:xfrm>
          <a:prstGeom prst="rect">
            <a:avLst/>
          </a:prstGeom>
          <a:noFill/>
        </p:spPr>
        <p:txBody>
          <a:bodyPr wrap="square">
            <a:spAutoFit/>
          </a:bodyPr>
          <a:lstStyle/>
          <a:p>
            <a:pPr algn="ctr" fontAlgn="base"/>
            <a:r>
              <a:rPr lang="en-US" sz="2000" dirty="0"/>
              <a:t>Say thou: "I am but a man like you: It is revealed to me by Inspiration, that your Allah is one Allah: so stand true to Him, and ask for His Forgiveness." And woe to those who join gods with Allah,-</a:t>
            </a:r>
          </a:p>
        </p:txBody>
      </p:sp>
      <p:sp>
        <p:nvSpPr>
          <p:cNvPr id="3" name="TextBox 2">
            <a:extLst>
              <a:ext uri="{FF2B5EF4-FFF2-40B4-BE49-F238E27FC236}">
                <a16:creationId xmlns:a16="http://schemas.microsoft.com/office/drawing/2014/main" id="{CA87FAA5-C0B0-9DDA-1262-E3D775F25042}"/>
              </a:ext>
            </a:extLst>
          </p:cNvPr>
          <p:cNvSpPr txBox="1"/>
          <p:nvPr/>
        </p:nvSpPr>
        <p:spPr>
          <a:xfrm>
            <a:off x="2326787" y="43364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948103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D15BE-B310-FB28-6C35-26D438A9F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228CF-734A-9A4A-D07C-5816004E4845}"/>
              </a:ext>
            </a:extLst>
          </p:cNvPr>
          <p:cNvSpPr>
            <a:spLocks noGrp="1"/>
          </p:cNvSpPr>
          <p:nvPr>
            <p:ph type="title"/>
          </p:nvPr>
        </p:nvSpPr>
        <p:spPr>
          <a:xfrm>
            <a:off x="1588556" y="2033887"/>
            <a:ext cx="9014888" cy="3450327"/>
          </a:xfrm>
        </p:spPr>
        <p:txBody>
          <a:bodyPr>
            <a:noAutofit/>
          </a:bodyPr>
          <a:lstStyle/>
          <a:p>
            <a:r>
              <a:rPr lang="ar-EG" sz="6000" b="0" dirty="0"/>
              <a:t>ٱلَّذِينَ لَا يُؤْتُونَ ٱلزَّكَوٰةَ وَهُم بِٱلْـَٔاخِرَةِ هُمْ كَـٰفِرُونَ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55D795-B957-9853-A7C8-3967C8089E6F}"/>
              </a:ext>
            </a:extLst>
          </p:cNvPr>
          <p:cNvSpPr txBox="1"/>
          <p:nvPr/>
        </p:nvSpPr>
        <p:spPr>
          <a:xfrm>
            <a:off x="2060712" y="4510013"/>
            <a:ext cx="8070575" cy="400110"/>
          </a:xfrm>
          <a:prstGeom prst="rect">
            <a:avLst/>
          </a:prstGeom>
          <a:noFill/>
        </p:spPr>
        <p:txBody>
          <a:bodyPr wrap="square">
            <a:spAutoFit/>
          </a:bodyPr>
          <a:lstStyle/>
          <a:p>
            <a:pPr algn="ctr" fontAlgn="base"/>
            <a:r>
              <a:rPr lang="en-US" sz="2000" dirty="0"/>
              <a:t>Those who </a:t>
            </a:r>
            <a:r>
              <a:rPr lang="en-US" sz="2000" dirty="0" err="1"/>
              <a:t>practise</a:t>
            </a:r>
            <a:r>
              <a:rPr lang="en-US" sz="2000" dirty="0"/>
              <a:t> not regular Charity, and who even deny the Hereafter.</a:t>
            </a:r>
          </a:p>
        </p:txBody>
      </p:sp>
      <p:sp>
        <p:nvSpPr>
          <p:cNvPr id="3" name="TextBox 2">
            <a:extLst>
              <a:ext uri="{FF2B5EF4-FFF2-40B4-BE49-F238E27FC236}">
                <a16:creationId xmlns:a16="http://schemas.microsoft.com/office/drawing/2014/main" id="{6A52E351-B543-22CE-862F-220643F7C419}"/>
              </a:ext>
            </a:extLst>
          </p:cNvPr>
          <p:cNvSpPr txBox="1"/>
          <p:nvPr/>
        </p:nvSpPr>
        <p:spPr>
          <a:xfrm>
            <a:off x="4348534" y="4202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772460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22B74-AC44-FD79-B67B-093678C008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15B79-0AAB-BA3A-1B24-1DD24E8D5B10}"/>
              </a:ext>
            </a:extLst>
          </p:cNvPr>
          <p:cNvSpPr>
            <a:spLocks noGrp="1"/>
          </p:cNvSpPr>
          <p:nvPr>
            <p:ph type="title"/>
          </p:nvPr>
        </p:nvSpPr>
        <p:spPr>
          <a:xfrm>
            <a:off x="1588556" y="2033887"/>
            <a:ext cx="9014888" cy="3450327"/>
          </a:xfrm>
        </p:spPr>
        <p:txBody>
          <a:bodyPr>
            <a:noAutofit/>
          </a:bodyPr>
          <a:lstStyle/>
          <a:p>
            <a:r>
              <a:rPr lang="ar-EG" sz="6000" b="0" dirty="0"/>
              <a:t>إِنَّ ٱلَّذِينَ ءَامَنُوا۟ وَعَمِلُوا۟ ٱلصَّـٰلِحَـٰتِ لَهُمْ أَجْرٌ غَيْرُ مَمْنُونٍۢ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A1AAEB-72EC-5F14-BA2D-BE247A9C0B2A}"/>
              </a:ext>
            </a:extLst>
          </p:cNvPr>
          <p:cNvSpPr txBox="1"/>
          <p:nvPr/>
        </p:nvSpPr>
        <p:spPr>
          <a:xfrm>
            <a:off x="2060712" y="4581714"/>
            <a:ext cx="8070575" cy="707886"/>
          </a:xfrm>
          <a:prstGeom prst="rect">
            <a:avLst/>
          </a:prstGeom>
          <a:noFill/>
        </p:spPr>
        <p:txBody>
          <a:bodyPr wrap="square">
            <a:spAutoFit/>
          </a:bodyPr>
          <a:lstStyle/>
          <a:p>
            <a:pPr algn="ctr" fontAlgn="base"/>
            <a:r>
              <a:rPr lang="en-US" sz="2000" dirty="0"/>
              <a:t>For those who believe and work deeds of righteousness is a reward that will never fail.</a:t>
            </a:r>
          </a:p>
        </p:txBody>
      </p:sp>
      <p:sp>
        <p:nvSpPr>
          <p:cNvPr id="3" name="TextBox 2">
            <a:extLst>
              <a:ext uri="{FF2B5EF4-FFF2-40B4-BE49-F238E27FC236}">
                <a16:creationId xmlns:a16="http://schemas.microsoft.com/office/drawing/2014/main" id="{D56CAC75-15CC-CF8F-2C25-50EA460B6562}"/>
              </a:ext>
            </a:extLst>
          </p:cNvPr>
          <p:cNvSpPr txBox="1"/>
          <p:nvPr/>
        </p:nvSpPr>
        <p:spPr>
          <a:xfrm>
            <a:off x="3257965" y="4248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538593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51458-C386-B05E-D5FA-A93F6B319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813FA-B60D-242B-7A40-4660C96BEF19}"/>
              </a:ext>
            </a:extLst>
          </p:cNvPr>
          <p:cNvSpPr>
            <a:spLocks noGrp="1"/>
          </p:cNvSpPr>
          <p:nvPr>
            <p:ph type="title"/>
          </p:nvPr>
        </p:nvSpPr>
        <p:spPr>
          <a:xfrm>
            <a:off x="1588556" y="2033887"/>
            <a:ext cx="9014888" cy="3450327"/>
          </a:xfrm>
        </p:spPr>
        <p:txBody>
          <a:bodyPr>
            <a:noAutofit/>
          </a:bodyPr>
          <a:lstStyle/>
          <a:p>
            <a:r>
              <a:rPr lang="ar-EG" sz="6000" b="0" dirty="0"/>
              <a:t>قُلْ أَئِنَّكُمْ لَتَكْفُرُونَ بِٱلَّذِى خَلَقَ ٱلْأَرْضَ فِى يَوْمَيْنِ وَتَجْعَلُونَ لَهُۥٓ أَندَادًۭا ۚ ذَٰلِكَ رَبُّ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5991E3-A709-E720-8009-5E3997F0A12A}"/>
              </a:ext>
            </a:extLst>
          </p:cNvPr>
          <p:cNvSpPr txBox="1"/>
          <p:nvPr/>
        </p:nvSpPr>
        <p:spPr>
          <a:xfrm>
            <a:off x="2060712" y="4923415"/>
            <a:ext cx="8070575" cy="707886"/>
          </a:xfrm>
          <a:prstGeom prst="rect">
            <a:avLst/>
          </a:prstGeom>
          <a:noFill/>
        </p:spPr>
        <p:txBody>
          <a:bodyPr wrap="square">
            <a:spAutoFit/>
          </a:bodyPr>
          <a:lstStyle/>
          <a:p>
            <a:pPr algn="ctr" fontAlgn="base"/>
            <a:r>
              <a:rPr lang="en-US" sz="2000" dirty="0"/>
              <a:t>Say: Is it that ye deny Him Who created the earth in two Days? And do ye join equals with Him? He is the Lord of (all) the Worlds.</a:t>
            </a:r>
          </a:p>
        </p:txBody>
      </p:sp>
      <p:sp>
        <p:nvSpPr>
          <p:cNvPr id="3" name="TextBox 2">
            <a:extLst>
              <a:ext uri="{FF2B5EF4-FFF2-40B4-BE49-F238E27FC236}">
                <a16:creationId xmlns:a16="http://schemas.microsoft.com/office/drawing/2014/main" id="{58FB33B3-BA9B-B884-B675-FA34F35C17D7}"/>
              </a:ext>
            </a:extLst>
          </p:cNvPr>
          <p:cNvSpPr txBox="1"/>
          <p:nvPr/>
        </p:nvSpPr>
        <p:spPr>
          <a:xfrm>
            <a:off x="4130420" y="46278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4257223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240F8-AF17-7226-B95C-4EFF58317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8B088-C736-1731-2A1C-B36729D5E71E}"/>
              </a:ext>
            </a:extLst>
          </p:cNvPr>
          <p:cNvSpPr>
            <a:spLocks noGrp="1"/>
          </p:cNvSpPr>
          <p:nvPr>
            <p:ph type="title"/>
          </p:nvPr>
        </p:nvSpPr>
        <p:spPr>
          <a:xfrm>
            <a:off x="1588556" y="1723495"/>
            <a:ext cx="9014888" cy="3450327"/>
          </a:xfrm>
        </p:spPr>
        <p:txBody>
          <a:bodyPr>
            <a:noAutofit/>
          </a:bodyPr>
          <a:lstStyle/>
          <a:p>
            <a:r>
              <a:rPr lang="ar-EG" sz="6000" b="0" dirty="0"/>
              <a:t>وَجَعَلَ فِيهَا رَوَٰسِىَ مِن فَوْقِهَا وَبَـٰرَكَ فِيهَا وَقَدَّرَ فِيهَآ أَقْوَٰتَهَا فِىٓ أَرْبَعَةِ أَيَّامٍۢ سَوَآءًۭ لِّلسَّآئِلِينَ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887696-CF67-3070-F926-0F412C947A41}"/>
              </a:ext>
            </a:extLst>
          </p:cNvPr>
          <p:cNvSpPr txBox="1"/>
          <p:nvPr/>
        </p:nvSpPr>
        <p:spPr>
          <a:xfrm>
            <a:off x="2060712" y="4613023"/>
            <a:ext cx="8070575" cy="1323439"/>
          </a:xfrm>
          <a:prstGeom prst="rect">
            <a:avLst/>
          </a:prstGeom>
          <a:noFill/>
        </p:spPr>
        <p:txBody>
          <a:bodyPr wrap="square">
            <a:spAutoFit/>
          </a:bodyPr>
          <a:lstStyle/>
          <a:p>
            <a:pPr algn="ctr" fontAlgn="base"/>
            <a:r>
              <a:rPr lang="en-US" sz="2000" dirty="0"/>
              <a:t>He set on the (earth), mountains standing firm, high above it, and bestowed blessings on the earth, and measure therein all things to give them nourishment in due proportion, in four Days, in accordance with (the needs of) those who seek (Sustenance).</a:t>
            </a:r>
          </a:p>
        </p:txBody>
      </p:sp>
      <p:sp>
        <p:nvSpPr>
          <p:cNvPr id="3" name="TextBox 2">
            <a:extLst>
              <a:ext uri="{FF2B5EF4-FFF2-40B4-BE49-F238E27FC236}">
                <a16:creationId xmlns:a16="http://schemas.microsoft.com/office/drawing/2014/main" id="{97D94E6C-262F-F19A-B0B6-AFA62B1BAEE8}"/>
              </a:ext>
            </a:extLst>
          </p:cNvPr>
          <p:cNvSpPr txBox="1"/>
          <p:nvPr/>
        </p:nvSpPr>
        <p:spPr>
          <a:xfrm>
            <a:off x="3971029" y="4346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5186093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F715F-81DE-93B1-429E-DE528B62DA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92A811-226B-C41F-269E-2EEC7C816EBF}"/>
              </a:ext>
            </a:extLst>
          </p:cNvPr>
          <p:cNvSpPr>
            <a:spLocks noGrp="1"/>
          </p:cNvSpPr>
          <p:nvPr>
            <p:ph type="title"/>
          </p:nvPr>
        </p:nvSpPr>
        <p:spPr>
          <a:xfrm>
            <a:off x="1588556" y="1882886"/>
            <a:ext cx="9014888" cy="3450327"/>
          </a:xfrm>
        </p:spPr>
        <p:txBody>
          <a:bodyPr>
            <a:noAutofit/>
          </a:bodyPr>
          <a:lstStyle/>
          <a:p>
            <a:r>
              <a:rPr lang="ar-EG" sz="6000" b="0" dirty="0"/>
              <a:t>ثُمَّ ٱسْتَوَىٰٓ إِلَى ٱلسَّمَآءِ وَهِىَ دُخَانٌۭ فَقَالَ لَهَا وَلِلْأَرْضِ ٱئْتِيَا طَوْعًا أَوْ كَرْهًۭا قَالَتَآ أَتَيْنَا طَآئِعِينَ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913CAE-D16A-A12E-50DA-21786785BCC4}"/>
              </a:ext>
            </a:extLst>
          </p:cNvPr>
          <p:cNvSpPr txBox="1"/>
          <p:nvPr/>
        </p:nvSpPr>
        <p:spPr>
          <a:xfrm>
            <a:off x="2060712" y="4772414"/>
            <a:ext cx="8070575" cy="1015663"/>
          </a:xfrm>
          <a:prstGeom prst="rect">
            <a:avLst/>
          </a:prstGeom>
          <a:noFill/>
        </p:spPr>
        <p:txBody>
          <a:bodyPr wrap="square">
            <a:spAutoFit/>
          </a:bodyPr>
          <a:lstStyle/>
          <a:p>
            <a:pPr algn="ctr" fontAlgn="base"/>
            <a:r>
              <a:rPr lang="en-US" sz="2000" dirty="0"/>
              <a:t>Moreover He comprehended in His design the sky, and it had been (as) smoke: He said to it and to the earth: "Come ye together, willingly or unwillingly." They said: "We do come (together), in willing obedience."</a:t>
            </a:r>
          </a:p>
        </p:txBody>
      </p:sp>
      <p:sp>
        <p:nvSpPr>
          <p:cNvPr id="3" name="TextBox 2">
            <a:extLst>
              <a:ext uri="{FF2B5EF4-FFF2-40B4-BE49-F238E27FC236}">
                <a16:creationId xmlns:a16="http://schemas.microsoft.com/office/drawing/2014/main" id="{DBDEFA25-8377-E956-69A6-1D48E5FEBA77}"/>
              </a:ext>
            </a:extLst>
          </p:cNvPr>
          <p:cNvSpPr txBox="1"/>
          <p:nvPr/>
        </p:nvSpPr>
        <p:spPr>
          <a:xfrm>
            <a:off x="4189143" y="446463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974889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03787-4AC0-4348-4B09-DD1352936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33B1D-1092-0E5E-358A-88A7832E03A2}"/>
              </a:ext>
            </a:extLst>
          </p:cNvPr>
          <p:cNvSpPr>
            <a:spLocks noGrp="1"/>
          </p:cNvSpPr>
          <p:nvPr>
            <p:ph type="title"/>
          </p:nvPr>
        </p:nvSpPr>
        <p:spPr>
          <a:xfrm>
            <a:off x="1588556" y="1463436"/>
            <a:ext cx="9014888" cy="3450327"/>
          </a:xfrm>
        </p:spPr>
        <p:txBody>
          <a:bodyPr>
            <a:noAutofit/>
          </a:bodyPr>
          <a:lstStyle/>
          <a:p>
            <a:r>
              <a:rPr lang="ar-EG" sz="6000" b="0" dirty="0"/>
              <a:t>فَقَضَىٰهُنَّ سَبْعَ سَمَـٰوَاتٍۢ فِى يَوْمَيْنِ وَأَوْحَىٰ فِى كُلِّ سَمَآءٍ أَمْرَهَاۚ وَزَيَّنَّا ٱلسَّمَآءَ ٱلدُّنْيَا بِمَصَـٰبِيحَ وَحِفْظًۭاۚ ذَٰلِكَ تَقْدِيرُ ٱلْعَزِيزِ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5DCEBE-D68B-5E7B-8482-21C05CC79BF1}"/>
              </a:ext>
            </a:extLst>
          </p:cNvPr>
          <p:cNvSpPr txBox="1"/>
          <p:nvPr/>
        </p:nvSpPr>
        <p:spPr>
          <a:xfrm>
            <a:off x="2060712" y="4805970"/>
            <a:ext cx="8070575" cy="1323439"/>
          </a:xfrm>
          <a:prstGeom prst="rect">
            <a:avLst/>
          </a:prstGeom>
          <a:noFill/>
        </p:spPr>
        <p:txBody>
          <a:bodyPr wrap="square">
            <a:spAutoFit/>
          </a:bodyPr>
          <a:lstStyle/>
          <a:p>
            <a:pPr algn="ctr" fontAlgn="base"/>
            <a:r>
              <a:rPr lang="en-US" sz="2000" dirty="0"/>
              <a:t>So He completed them as seven firmaments in two Days, and He assigned to each heaven its duty and command. And We adorned the lower heaven with lights, and (provided it) with guard. Such is the Decree of (Him) the Exalted in Might, Full of Knowledge.</a:t>
            </a:r>
          </a:p>
        </p:txBody>
      </p:sp>
      <p:sp>
        <p:nvSpPr>
          <p:cNvPr id="3" name="TextBox 2">
            <a:extLst>
              <a:ext uri="{FF2B5EF4-FFF2-40B4-BE49-F238E27FC236}">
                <a16:creationId xmlns:a16="http://schemas.microsoft.com/office/drawing/2014/main" id="{130C9299-B0E6-9A07-B6C3-3211B211C118}"/>
              </a:ext>
            </a:extLst>
          </p:cNvPr>
          <p:cNvSpPr txBox="1"/>
          <p:nvPr/>
        </p:nvSpPr>
        <p:spPr>
          <a:xfrm>
            <a:off x="3417356" y="46059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8005303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50ABE-E7B9-6EE9-46BE-B302726281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CC9CC0-62A1-CF94-9B04-4FCC155300C1}"/>
              </a:ext>
            </a:extLst>
          </p:cNvPr>
          <p:cNvSpPr>
            <a:spLocks noGrp="1"/>
          </p:cNvSpPr>
          <p:nvPr>
            <p:ph type="title"/>
          </p:nvPr>
        </p:nvSpPr>
        <p:spPr>
          <a:xfrm>
            <a:off x="1588556" y="1899663"/>
            <a:ext cx="9014888" cy="3450327"/>
          </a:xfrm>
        </p:spPr>
        <p:txBody>
          <a:bodyPr>
            <a:noAutofit/>
          </a:bodyPr>
          <a:lstStyle/>
          <a:p>
            <a:r>
              <a:rPr lang="ar-EG" sz="6000" b="0" dirty="0"/>
              <a:t>فَإِنْ أَعْرَضُوا۟ فَقُلْ أَنذَرْتُكُمْ صَـٰعِقَةًۭ مِّثْلَ صَـٰعِقَةِ عَادٍۢ وَثَمُودَ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A6D602-2416-54D0-1939-D2CC6B55B6E1}"/>
              </a:ext>
            </a:extLst>
          </p:cNvPr>
          <p:cNvSpPr txBox="1"/>
          <p:nvPr/>
        </p:nvSpPr>
        <p:spPr>
          <a:xfrm>
            <a:off x="2060712" y="4358401"/>
            <a:ext cx="8070575" cy="1015663"/>
          </a:xfrm>
          <a:prstGeom prst="rect">
            <a:avLst/>
          </a:prstGeom>
          <a:noFill/>
        </p:spPr>
        <p:txBody>
          <a:bodyPr wrap="square">
            <a:spAutoFit/>
          </a:bodyPr>
          <a:lstStyle/>
          <a:p>
            <a:pPr algn="ctr" fontAlgn="base"/>
            <a:r>
              <a:rPr lang="en-US" sz="2000" dirty="0"/>
              <a:t>But if they turn away, say thou: "I have warned you of a stunning Punishment (as of thunder and lightning) like that which (overtook) the 'Ad and the Thamud!"</a:t>
            </a:r>
          </a:p>
        </p:txBody>
      </p:sp>
      <p:sp>
        <p:nvSpPr>
          <p:cNvPr id="3" name="TextBox 2">
            <a:extLst>
              <a:ext uri="{FF2B5EF4-FFF2-40B4-BE49-F238E27FC236}">
                <a16:creationId xmlns:a16="http://schemas.microsoft.com/office/drawing/2014/main" id="{AC819548-5995-4EB9-8D12-06286478FC83}"/>
              </a:ext>
            </a:extLst>
          </p:cNvPr>
          <p:cNvSpPr txBox="1"/>
          <p:nvPr/>
        </p:nvSpPr>
        <p:spPr>
          <a:xfrm>
            <a:off x="3450912" y="407469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70591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16905-C2AC-4AC0-6054-584BBCB1FE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1C3A0-62EB-B7A7-CED5-B17E972B82C3}"/>
              </a:ext>
            </a:extLst>
          </p:cNvPr>
          <p:cNvSpPr>
            <a:spLocks noGrp="1"/>
          </p:cNvSpPr>
          <p:nvPr>
            <p:ph type="title"/>
          </p:nvPr>
        </p:nvSpPr>
        <p:spPr>
          <a:xfrm>
            <a:off x="1729036" y="1898388"/>
            <a:ext cx="8733927" cy="3450327"/>
          </a:xfrm>
        </p:spPr>
        <p:txBody>
          <a:bodyPr>
            <a:noAutofit/>
          </a:bodyPr>
          <a:lstStyle/>
          <a:p>
            <a:r>
              <a:rPr lang="ar-EG" sz="6000" b="0" dirty="0"/>
              <a:t>أَمِ ٱتَّخَذُوا۟ مِن دُونِ ٱللَّهِ شُفَعَآءَۚ قُلْ أَوَلَوْ كَانُوا۟ لَا يَمْلِكُونَ شَيْـًۭٔا وَلَا يَعْقِلُونَ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3B5ECD-84C3-751A-D75E-83CD4F7617F8}"/>
              </a:ext>
            </a:extLst>
          </p:cNvPr>
          <p:cNvSpPr txBox="1"/>
          <p:nvPr/>
        </p:nvSpPr>
        <p:spPr>
          <a:xfrm>
            <a:off x="2060711" y="4517301"/>
            <a:ext cx="8070575" cy="707886"/>
          </a:xfrm>
          <a:prstGeom prst="rect">
            <a:avLst/>
          </a:prstGeom>
          <a:noFill/>
        </p:spPr>
        <p:txBody>
          <a:bodyPr wrap="square">
            <a:spAutoFit/>
          </a:bodyPr>
          <a:lstStyle/>
          <a:p>
            <a:pPr algn="ctr" fontAlgn="base"/>
            <a:r>
              <a:rPr lang="en-US" sz="2000" dirty="0"/>
              <a:t>What! Do they take for intercessors others besides Allah? Say: "Even if they have no power whatever and no intelligence?"</a:t>
            </a:r>
          </a:p>
        </p:txBody>
      </p:sp>
      <p:sp>
        <p:nvSpPr>
          <p:cNvPr id="3" name="TextBox 2">
            <a:extLst>
              <a:ext uri="{FF2B5EF4-FFF2-40B4-BE49-F238E27FC236}">
                <a16:creationId xmlns:a16="http://schemas.microsoft.com/office/drawing/2014/main" id="{DED885CD-BE3F-49E6-0FB8-A02ED8E9C18C}"/>
              </a:ext>
            </a:extLst>
          </p:cNvPr>
          <p:cNvSpPr txBox="1"/>
          <p:nvPr/>
        </p:nvSpPr>
        <p:spPr>
          <a:xfrm>
            <a:off x="1807221" y="4085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118861195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9874C-D514-372A-0EED-61B291134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84102D-9388-B697-85BA-C5123BFC3F96}"/>
              </a:ext>
            </a:extLst>
          </p:cNvPr>
          <p:cNvSpPr>
            <a:spLocks noGrp="1"/>
          </p:cNvSpPr>
          <p:nvPr>
            <p:ph type="title"/>
          </p:nvPr>
        </p:nvSpPr>
        <p:spPr>
          <a:xfrm>
            <a:off x="1588556" y="1723495"/>
            <a:ext cx="9014888" cy="3450327"/>
          </a:xfrm>
        </p:spPr>
        <p:txBody>
          <a:bodyPr>
            <a:noAutofit/>
          </a:bodyPr>
          <a:lstStyle/>
          <a:p>
            <a:r>
              <a:rPr lang="ar-EG" sz="5400" b="0" dirty="0"/>
              <a:t>إِذْ جَآءَتْهُمُ ٱلرُّسُلُ مِنۢ بَيْنِ أَيْدِيهِمْ وَمِنْ خَلْفِهِمْ أَلَّا تَعْبُدُوٓا۟ إِلَّا ٱللَّهَ ۖ قَالُوا۟ لَوْ شَآءَ رَبُّنَا لَأَنزَلَ مَلَـٰٓئِكَةًۭ فَإِنَّا بِمَآ أُرْسِلْتُم بِهِۦ كَـٰفِرُونَ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301D1D-596B-6956-EABD-D41C0D6604A4}"/>
              </a:ext>
            </a:extLst>
          </p:cNvPr>
          <p:cNvSpPr txBox="1"/>
          <p:nvPr/>
        </p:nvSpPr>
        <p:spPr>
          <a:xfrm>
            <a:off x="2060712" y="4512102"/>
            <a:ext cx="8070575" cy="1323439"/>
          </a:xfrm>
          <a:prstGeom prst="rect">
            <a:avLst/>
          </a:prstGeom>
          <a:noFill/>
        </p:spPr>
        <p:txBody>
          <a:bodyPr wrap="square">
            <a:spAutoFit/>
          </a:bodyPr>
          <a:lstStyle/>
          <a:p>
            <a:pPr algn="ctr" fontAlgn="base"/>
            <a:r>
              <a:rPr lang="en-US" sz="2000" dirty="0"/>
              <a:t>Behold, the messengers came to them, from before them and behind them, (preaching): "Serve none but Allah." They said, "If our Lord had so pleased, He would certainly have sent down angels (to preach). Now we reject your mission (altogether)."</a:t>
            </a:r>
          </a:p>
        </p:txBody>
      </p:sp>
      <p:sp>
        <p:nvSpPr>
          <p:cNvPr id="3" name="TextBox 2">
            <a:extLst>
              <a:ext uri="{FF2B5EF4-FFF2-40B4-BE49-F238E27FC236}">
                <a16:creationId xmlns:a16="http://schemas.microsoft.com/office/drawing/2014/main" id="{59314170-7FB6-033D-8E26-E6DFB1BBD63A}"/>
              </a:ext>
            </a:extLst>
          </p:cNvPr>
          <p:cNvSpPr txBox="1"/>
          <p:nvPr/>
        </p:nvSpPr>
        <p:spPr>
          <a:xfrm>
            <a:off x="1482466" y="42043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435651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D283F-0F36-CF94-AD96-204CD0B57F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F4AF73-F287-7D02-7AFB-478E698AB758}"/>
              </a:ext>
            </a:extLst>
          </p:cNvPr>
          <p:cNvSpPr>
            <a:spLocks noGrp="1"/>
          </p:cNvSpPr>
          <p:nvPr>
            <p:ph type="title"/>
          </p:nvPr>
        </p:nvSpPr>
        <p:spPr>
          <a:xfrm>
            <a:off x="1588556" y="1606049"/>
            <a:ext cx="9014888" cy="3450327"/>
          </a:xfrm>
        </p:spPr>
        <p:txBody>
          <a:bodyPr>
            <a:noAutofit/>
          </a:bodyPr>
          <a:lstStyle/>
          <a:p>
            <a:r>
              <a:rPr lang="ar-EG" sz="5400" b="0" dirty="0"/>
              <a:t>فَأَمَّا عَادٌۭ فَٱسْتَكْبَرُوا۟ فِى ٱلْأَرْضِ بِغَيْرِ ٱلْحَقِّ وَقَالُوا۟ مَنْ أَشَدُّ مِنَّا قُوَّةً ۖ أَوَلَمْ يَرَوْا۟ أَنَّ ٱللَّهَ ٱلَّذِى خَلَقَهُمْ هُوَ أَشَدُّ مِنْهُمْ قُوَّةًۭ ۖ وَكَانُوا۟ بِـَٔايَـٰتِنَا يَجْحَدُونَ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71B385-93D5-CBF8-2E3E-A3C790837439}"/>
              </a:ext>
            </a:extLst>
          </p:cNvPr>
          <p:cNvSpPr txBox="1"/>
          <p:nvPr/>
        </p:nvSpPr>
        <p:spPr>
          <a:xfrm>
            <a:off x="2060712" y="4725517"/>
            <a:ext cx="8070575" cy="1323439"/>
          </a:xfrm>
          <a:prstGeom prst="rect">
            <a:avLst/>
          </a:prstGeom>
          <a:noFill/>
        </p:spPr>
        <p:txBody>
          <a:bodyPr wrap="square">
            <a:spAutoFit/>
          </a:bodyPr>
          <a:lstStyle/>
          <a:p>
            <a:pPr algn="ctr" fontAlgn="base"/>
            <a:r>
              <a:rPr lang="en-US" sz="2000" dirty="0"/>
              <a:t>Now the 'Ad behaved arrogantly through the land, against (all) truth and reason, and said: "Who is superior to us in strength?" What! did they not see that Allah, Who created them, was superior to them in strength? But they continued to reject Our Signs!</a:t>
            </a:r>
          </a:p>
        </p:txBody>
      </p:sp>
      <p:sp>
        <p:nvSpPr>
          <p:cNvPr id="3" name="TextBox 2">
            <a:extLst>
              <a:ext uri="{FF2B5EF4-FFF2-40B4-BE49-F238E27FC236}">
                <a16:creationId xmlns:a16="http://schemas.microsoft.com/office/drawing/2014/main" id="{BBFE90BC-220C-1C5F-0A7E-BF8B2216FC30}"/>
              </a:ext>
            </a:extLst>
          </p:cNvPr>
          <p:cNvSpPr txBox="1"/>
          <p:nvPr/>
        </p:nvSpPr>
        <p:spPr>
          <a:xfrm>
            <a:off x="3957218" y="44811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42285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E8B35-C623-4CAA-AFE6-13A46E7BB1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020CD8-A0D9-5C0D-AC5D-19CBD2A90E2B}"/>
              </a:ext>
            </a:extLst>
          </p:cNvPr>
          <p:cNvSpPr>
            <a:spLocks noGrp="1"/>
          </p:cNvSpPr>
          <p:nvPr>
            <p:ph type="title"/>
          </p:nvPr>
        </p:nvSpPr>
        <p:spPr>
          <a:xfrm>
            <a:off x="1588556" y="1564104"/>
            <a:ext cx="9014888" cy="3450327"/>
          </a:xfrm>
        </p:spPr>
        <p:txBody>
          <a:bodyPr>
            <a:noAutofit/>
          </a:bodyPr>
          <a:lstStyle/>
          <a:p>
            <a:r>
              <a:rPr lang="ar-EG" sz="6000" b="0" dirty="0"/>
              <a:t>فَأَرْسَلْنَا عَلَيْهِمْ رِيحًۭا صَرْصَرًۭا فِىٓ أَيَّامٍۢ نَّحِسَاتٍۢ لِّنُذِيقَهُمْ عَذَابَ ٱلْخِزْىِ فِى ٱلْحَيَوٰةِ ٱلدُّنْيَا ۖ وَلَعَذَابُ ٱلْـَٔاخِرَةِ أَخْزَىٰ ۖ وَهُمْ لَا يُنصَرُونَ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BB2FBD-AE3F-5565-D7E9-100484737C1F}"/>
              </a:ext>
            </a:extLst>
          </p:cNvPr>
          <p:cNvSpPr txBox="1"/>
          <p:nvPr/>
        </p:nvSpPr>
        <p:spPr>
          <a:xfrm>
            <a:off x="2060712" y="4837460"/>
            <a:ext cx="8070575" cy="1323439"/>
          </a:xfrm>
          <a:prstGeom prst="rect">
            <a:avLst/>
          </a:prstGeom>
          <a:noFill/>
        </p:spPr>
        <p:txBody>
          <a:bodyPr wrap="square">
            <a:spAutoFit/>
          </a:bodyPr>
          <a:lstStyle/>
          <a:p>
            <a:pPr algn="ctr" fontAlgn="base"/>
            <a:r>
              <a:rPr lang="en-US" sz="2000" dirty="0"/>
              <a:t>So We sent against them a furious Wind through days of disaster, that We might give them a taste of a Penalty of humiliation in this life; but the Penalty of a Hereafter will be more humiliating still: and they will find no help.</a:t>
            </a:r>
          </a:p>
        </p:txBody>
      </p:sp>
      <p:sp>
        <p:nvSpPr>
          <p:cNvPr id="3" name="TextBox 2">
            <a:extLst>
              <a:ext uri="{FF2B5EF4-FFF2-40B4-BE49-F238E27FC236}">
                <a16:creationId xmlns:a16="http://schemas.microsoft.com/office/drawing/2014/main" id="{9C8745ED-B009-16BE-E99D-444FA430197F}"/>
              </a:ext>
            </a:extLst>
          </p:cNvPr>
          <p:cNvSpPr txBox="1"/>
          <p:nvPr/>
        </p:nvSpPr>
        <p:spPr>
          <a:xfrm>
            <a:off x="3663603" y="46135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522527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1F50F-E97F-E7B6-24D2-88FC14DFF4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360FE3-3167-985D-CB66-10645C5AD62B}"/>
              </a:ext>
            </a:extLst>
          </p:cNvPr>
          <p:cNvSpPr>
            <a:spLocks noGrp="1"/>
          </p:cNvSpPr>
          <p:nvPr>
            <p:ph type="title"/>
          </p:nvPr>
        </p:nvSpPr>
        <p:spPr>
          <a:xfrm>
            <a:off x="1588556" y="1790607"/>
            <a:ext cx="9014888" cy="3450327"/>
          </a:xfrm>
        </p:spPr>
        <p:txBody>
          <a:bodyPr>
            <a:noAutofit/>
          </a:bodyPr>
          <a:lstStyle/>
          <a:p>
            <a:r>
              <a:rPr lang="ar-EG" sz="6000" b="0" dirty="0"/>
              <a:t>وَأَمَّا ثَمُودُ فَهَدَيْنَـٰهُمْ فَٱسْتَحَبُّوا۟ ٱلْعَمَىٰ عَلَى ٱلْهُدَىٰ فَأَخَذَتْهُمْ صَـٰعِقَةُ ٱلْعَذَابِ ٱلْهُونِ بِمَا 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4C5BDE-9E44-E3A1-EA90-2464EE1F4A0B}"/>
              </a:ext>
            </a:extLst>
          </p:cNvPr>
          <p:cNvSpPr txBox="1"/>
          <p:nvPr/>
        </p:nvSpPr>
        <p:spPr>
          <a:xfrm>
            <a:off x="2060712" y="4733102"/>
            <a:ext cx="8070575" cy="1015663"/>
          </a:xfrm>
          <a:prstGeom prst="rect">
            <a:avLst/>
          </a:prstGeom>
          <a:noFill/>
        </p:spPr>
        <p:txBody>
          <a:bodyPr wrap="square">
            <a:spAutoFit/>
          </a:bodyPr>
          <a:lstStyle/>
          <a:p>
            <a:pPr algn="ctr" fontAlgn="base"/>
            <a:r>
              <a:rPr lang="en-US" sz="2000" dirty="0"/>
              <a:t>As to the Thamud, We gave them Guidance, but they preferred blindness (of heart) to Guidance: so the stunning Punishment of humiliation seized them, because of what they had earned.</a:t>
            </a:r>
          </a:p>
        </p:txBody>
      </p:sp>
      <p:sp>
        <p:nvSpPr>
          <p:cNvPr id="3" name="TextBox 2">
            <a:extLst>
              <a:ext uri="{FF2B5EF4-FFF2-40B4-BE49-F238E27FC236}">
                <a16:creationId xmlns:a16="http://schemas.microsoft.com/office/drawing/2014/main" id="{B2C335C9-DEC7-B32A-E6A9-DFC7BD5C055E}"/>
              </a:ext>
            </a:extLst>
          </p:cNvPr>
          <p:cNvSpPr txBox="1"/>
          <p:nvPr/>
        </p:nvSpPr>
        <p:spPr>
          <a:xfrm>
            <a:off x="2833093" y="44206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592407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F9C60-A3DA-60E6-BBCF-DFD027B35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70431-308D-502A-D075-DD816BFEF452}"/>
              </a:ext>
            </a:extLst>
          </p:cNvPr>
          <p:cNvSpPr>
            <a:spLocks noGrp="1"/>
          </p:cNvSpPr>
          <p:nvPr>
            <p:ph type="title"/>
          </p:nvPr>
        </p:nvSpPr>
        <p:spPr>
          <a:xfrm>
            <a:off x="1588556" y="1866108"/>
            <a:ext cx="9014888" cy="3450327"/>
          </a:xfrm>
        </p:spPr>
        <p:txBody>
          <a:bodyPr>
            <a:noAutofit/>
          </a:bodyPr>
          <a:lstStyle/>
          <a:p>
            <a:r>
              <a:rPr lang="ar-EG" sz="6000" b="0" dirty="0"/>
              <a:t>وَنَجَّيْنَا ٱلَّذِينَ ءَامَنُوا۟ وَكَانُوا۟ يَتَّقُونَ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6E4C13-E4DB-133B-2157-7A2763152B80}"/>
              </a:ext>
            </a:extLst>
          </p:cNvPr>
          <p:cNvSpPr txBox="1"/>
          <p:nvPr/>
        </p:nvSpPr>
        <p:spPr>
          <a:xfrm>
            <a:off x="2060711" y="3899048"/>
            <a:ext cx="8070575" cy="400110"/>
          </a:xfrm>
          <a:prstGeom prst="rect">
            <a:avLst/>
          </a:prstGeom>
          <a:noFill/>
        </p:spPr>
        <p:txBody>
          <a:bodyPr wrap="square">
            <a:spAutoFit/>
          </a:bodyPr>
          <a:lstStyle/>
          <a:p>
            <a:pPr algn="ctr" fontAlgn="base"/>
            <a:r>
              <a:rPr lang="en-US" sz="2000" dirty="0"/>
              <a:t>But We delivered those who believed and </a:t>
            </a:r>
            <a:r>
              <a:rPr lang="en-US" sz="2000" dirty="0" err="1"/>
              <a:t>practised</a:t>
            </a:r>
            <a:r>
              <a:rPr lang="en-US" sz="2000" dirty="0"/>
              <a:t> righteousness.</a:t>
            </a:r>
          </a:p>
        </p:txBody>
      </p:sp>
      <p:sp>
        <p:nvSpPr>
          <p:cNvPr id="3" name="TextBox 2">
            <a:extLst>
              <a:ext uri="{FF2B5EF4-FFF2-40B4-BE49-F238E27FC236}">
                <a16:creationId xmlns:a16="http://schemas.microsoft.com/office/drawing/2014/main" id="{437307CD-74A1-1259-1F63-182EE789A664}"/>
              </a:ext>
            </a:extLst>
          </p:cNvPr>
          <p:cNvSpPr txBox="1"/>
          <p:nvPr/>
        </p:nvSpPr>
        <p:spPr>
          <a:xfrm>
            <a:off x="1718543" y="35912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3393058"/>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941B1-D21F-CB22-07E3-0008BC80E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80246-1843-FAFB-90BC-F30A51C16EFF}"/>
              </a:ext>
            </a:extLst>
          </p:cNvPr>
          <p:cNvSpPr>
            <a:spLocks noGrp="1"/>
          </p:cNvSpPr>
          <p:nvPr>
            <p:ph type="title"/>
          </p:nvPr>
        </p:nvSpPr>
        <p:spPr>
          <a:xfrm>
            <a:off x="1588556" y="2084221"/>
            <a:ext cx="9014888" cy="3450327"/>
          </a:xfrm>
        </p:spPr>
        <p:txBody>
          <a:bodyPr>
            <a:noAutofit/>
          </a:bodyPr>
          <a:lstStyle/>
          <a:p>
            <a:r>
              <a:rPr lang="ar-EG" sz="6000" b="0" dirty="0"/>
              <a:t>وَيَوْمَ يُحْشَرُ أَعْدَآءُ ٱللَّهِ إِلَى ٱلنَّارِ فَهُمْ يُوزَعُونَ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72705F-7B77-3C9A-2009-E4371DA0C1FD}"/>
              </a:ext>
            </a:extLst>
          </p:cNvPr>
          <p:cNvSpPr txBox="1"/>
          <p:nvPr/>
        </p:nvSpPr>
        <p:spPr>
          <a:xfrm>
            <a:off x="2060712" y="4498456"/>
            <a:ext cx="8070575" cy="707886"/>
          </a:xfrm>
          <a:prstGeom prst="rect">
            <a:avLst/>
          </a:prstGeom>
          <a:noFill/>
        </p:spPr>
        <p:txBody>
          <a:bodyPr wrap="square">
            <a:spAutoFit/>
          </a:bodyPr>
          <a:lstStyle/>
          <a:p>
            <a:pPr algn="ctr" fontAlgn="base"/>
            <a:r>
              <a:rPr lang="en-US" sz="2000" dirty="0"/>
              <a:t>On the Day that the enemies of Allah will be gathered together to the Fire, they will be marched in ranks.</a:t>
            </a:r>
          </a:p>
        </p:txBody>
      </p:sp>
      <p:sp>
        <p:nvSpPr>
          <p:cNvPr id="3" name="TextBox 2">
            <a:extLst>
              <a:ext uri="{FF2B5EF4-FFF2-40B4-BE49-F238E27FC236}">
                <a16:creationId xmlns:a16="http://schemas.microsoft.com/office/drawing/2014/main" id="{71589AE9-6746-92BD-2916-85E4FC62DB5F}"/>
              </a:ext>
            </a:extLst>
          </p:cNvPr>
          <p:cNvSpPr txBox="1"/>
          <p:nvPr/>
        </p:nvSpPr>
        <p:spPr>
          <a:xfrm>
            <a:off x="4528854" y="42707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67627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43118-442C-E055-1EE8-2AA3C9420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73B4D-41C4-A60D-CAF2-0479E4DF894F}"/>
              </a:ext>
            </a:extLst>
          </p:cNvPr>
          <p:cNvSpPr>
            <a:spLocks noGrp="1"/>
          </p:cNvSpPr>
          <p:nvPr>
            <p:ph type="title"/>
          </p:nvPr>
        </p:nvSpPr>
        <p:spPr>
          <a:xfrm>
            <a:off x="1588556" y="1908052"/>
            <a:ext cx="9014888" cy="3450327"/>
          </a:xfrm>
        </p:spPr>
        <p:txBody>
          <a:bodyPr>
            <a:noAutofit/>
          </a:bodyPr>
          <a:lstStyle/>
          <a:p>
            <a:r>
              <a:rPr lang="ar-EG" sz="6000" b="0" dirty="0"/>
              <a:t>حَتَّىٰٓ إِذَا مَا جَآءُوهَا شَهِدَ عَلَيْهِمْ سَمْعُهُمْ وَأَبْصَـٰرُهُمْ وَجُلُودُهُم بِمَا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9A1F6C-1998-5C2E-8934-FCE9C6E539B0}"/>
              </a:ext>
            </a:extLst>
          </p:cNvPr>
          <p:cNvSpPr txBox="1"/>
          <p:nvPr/>
        </p:nvSpPr>
        <p:spPr>
          <a:xfrm>
            <a:off x="2060712" y="4322287"/>
            <a:ext cx="8070575" cy="707886"/>
          </a:xfrm>
          <a:prstGeom prst="rect">
            <a:avLst/>
          </a:prstGeom>
          <a:noFill/>
        </p:spPr>
        <p:txBody>
          <a:bodyPr wrap="square">
            <a:spAutoFit/>
          </a:bodyPr>
          <a:lstStyle/>
          <a:p>
            <a:pPr algn="ctr" fontAlgn="base"/>
            <a:r>
              <a:rPr lang="en-US" sz="2000" dirty="0"/>
              <a:t>At length, when they reach the (Fire), their hearing, their sight, and their skins will bear witness against them, as to (all) their deeds.</a:t>
            </a:r>
          </a:p>
        </p:txBody>
      </p:sp>
      <p:sp>
        <p:nvSpPr>
          <p:cNvPr id="3" name="TextBox 2">
            <a:extLst>
              <a:ext uri="{FF2B5EF4-FFF2-40B4-BE49-F238E27FC236}">
                <a16:creationId xmlns:a16="http://schemas.microsoft.com/office/drawing/2014/main" id="{E8B479B6-26DA-2FED-99B3-D08525E9B9C5}"/>
              </a:ext>
            </a:extLst>
          </p:cNvPr>
          <p:cNvSpPr txBox="1"/>
          <p:nvPr/>
        </p:nvSpPr>
        <p:spPr>
          <a:xfrm>
            <a:off x="1246386" y="41683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279208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D1AD9-8074-B0DD-2A3F-47D2C19626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F15E75-EFA0-A288-A3DC-2E9F927B1A1A}"/>
              </a:ext>
            </a:extLst>
          </p:cNvPr>
          <p:cNvSpPr>
            <a:spLocks noGrp="1"/>
          </p:cNvSpPr>
          <p:nvPr>
            <p:ph type="title"/>
          </p:nvPr>
        </p:nvSpPr>
        <p:spPr>
          <a:xfrm>
            <a:off x="1588556" y="1765439"/>
            <a:ext cx="9014888" cy="3450327"/>
          </a:xfrm>
        </p:spPr>
        <p:txBody>
          <a:bodyPr>
            <a:noAutofit/>
          </a:bodyPr>
          <a:lstStyle/>
          <a:p>
            <a:r>
              <a:rPr lang="ar-EG" sz="6000" b="0" dirty="0"/>
              <a:t>وَقَالُوا۟ لِجُلُودِهِمْ لِمَ شَهِدتُّمْ عَلَيْنَاۖ قَالُوٓا۟ أَنطَقَنَا ٱللَّهُ ٱلَّذِىٓ أَنطَقَ كُلَّ شَىْءٍۢ وَهُوَ خَلَقَكُمْ أَوَّلَ مَرَّةٍۢ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DD4A31-E720-F4B2-6E94-6E9AD6EB6CF1}"/>
              </a:ext>
            </a:extLst>
          </p:cNvPr>
          <p:cNvSpPr txBox="1"/>
          <p:nvPr/>
        </p:nvSpPr>
        <p:spPr>
          <a:xfrm>
            <a:off x="2060712" y="4707934"/>
            <a:ext cx="8070575" cy="1015663"/>
          </a:xfrm>
          <a:prstGeom prst="rect">
            <a:avLst/>
          </a:prstGeom>
          <a:noFill/>
        </p:spPr>
        <p:txBody>
          <a:bodyPr wrap="square">
            <a:spAutoFit/>
          </a:bodyPr>
          <a:lstStyle/>
          <a:p>
            <a:pPr algn="ctr" fontAlgn="base"/>
            <a:r>
              <a:rPr lang="en-US" sz="2000" dirty="0"/>
              <a:t>They will say to their skins: "Why bear ye witness against us?" They will say: "Allah hath given us speech,- (He) Who giveth speech to everything: He created you for the first time, and unto Him were ye to return.</a:t>
            </a:r>
          </a:p>
        </p:txBody>
      </p:sp>
      <p:sp>
        <p:nvSpPr>
          <p:cNvPr id="3" name="TextBox 2">
            <a:extLst>
              <a:ext uri="{FF2B5EF4-FFF2-40B4-BE49-F238E27FC236}">
                <a16:creationId xmlns:a16="http://schemas.microsoft.com/office/drawing/2014/main" id="{32EE5470-C15F-1FB5-2F88-E1BBABBD8140}"/>
              </a:ext>
            </a:extLst>
          </p:cNvPr>
          <p:cNvSpPr txBox="1"/>
          <p:nvPr/>
        </p:nvSpPr>
        <p:spPr>
          <a:xfrm>
            <a:off x="2060712" y="44001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8239195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6FA7D-E9DF-5113-401B-7CA3C2B6A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48B5A-4E99-BC36-6CC2-8F228003A436}"/>
              </a:ext>
            </a:extLst>
          </p:cNvPr>
          <p:cNvSpPr>
            <a:spLocks noGrp="1"/>
          </p:cNvSpPr>
          <p:nvPr>
            <p:ph type="title"/>
          </p:nvPr>
        </p:nvSpPr>
        <p:spPr>
          <a:xfrm>
            <a:off x="1588556" y="1715106"/>
            <a:ext cx="9014888" cy="3450327"/>
          </a:xfrm>
        </p:spPr>
        <p:txBody>
          <a:bodyPr>
            <a:noAutofit/>
          </a:bodyPr>
          <a:lstStyle/>
          <a:p>
            <a:r>
              <a:rPr lang="ar-EG" sz="6000" b="0" dirty="0"/>
              <a:t>وَمَا كُنتُمْ تَسْتَتِرُونَ أَن يَشْهَدَ عَلَيْكُمْ سَمْعُكُمْ وَلَآ أَبْصَـٰرُكُمْ وَلَا جُلُودُكُمْ وَلَـٰكِن ظَنَنتُمْ أَنَّ ٱللَّهَ لَا يَعْلَمُ كَثِيرًۭا مِّمَّا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A8FBDD-75D6-5FB5-41AB-D1F27BA1A943}"/>
              </a:ext>
            </a:extLst>
          </p:cNvPr>
          <p:cNvSpPr txBox="1"/>
          <p:nvPr/>
        </p:nvSpPr>
        <p:spPr>
          <a:xfrm>
            <a:off x="2060712" y="4947379"/>
            <a:ext cx="8070575" cy="1015663"/>
          </a:xfrm>
          <a:prstGeom prst="rect">
            <a:avLst/>
          </a:prstGeom>
          <a:noFill/>
        </p:spPr>
        <p:txBody>
          <a:bodyPr wrap="square">
            <a:spAutoFit/>
          </a:bodyPr>
          <a:lstStyle/>
          <a:p>
            <a:pPr algn="ctr" fontAlgn="base"/>
            <a:r>
              <a:rPr lang="en-US" sz="2000" dirty="0"/>
              <a:t>"Ye did not seek to hide yourselves, lest your hearing, your sight, and your skins should bear witness against you! But ye did think that Allah knew not many of the things that ye used to do!</a:t>
            </a:r>
          </a:p>
        </p:txBody>
      </p:sp>
      <p:sp>
        <p:nvSpPr>
          <p:cNvPr id="3" name="TextBox 2">
            <a:extLst>
              <a:ext uri="{FF2B5EF4-FFF2-40B4-BE49-F238E27FC236}">
                <a16:creationId xmlns:a16="http://schemas.microsoft.com/office/drawing/2014/main" id="{D7EC2EF3-7800-3101-5377-C6DF4BA70D32}"/>
              </a:ext>
            </a:extLst>
          </p:cNvPr>
          <p:cNvSpPr txBox="1"/>
          <p:nvPr/>
        </p:nvSpPr>
        <p:spPr>
          <a:xfrm>
            <a:off x="4736800" y="47273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2255236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CF263-B0C3-0D59-0260-EB00BE1028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AEC8AF-4947-541F-4D10-267B55AEF08F}"/>
              </a:ext>
            </a:extLst>
          </p:cNvPr>
          <p:cNvSpPr>
            <a:spLocks noGrp="1"/>
          </p:cNvSpPr>
          <p:nvPr>
            <p:ph type="title"/>
          </p:nvPr>
        </p:nvSpPr>
        <p:spPr>
          <a:xfrm>
            <a:off x="1588556" y="1891275"/>
            <a:ext cx="9014888" cy="3450327"/>
          </a:xfrm>
        </p:spPr>
        <p:txBody>
          <a:bodyPr>
            <a:noAutofit/>
          </a:bodyPr>
          <a:lstStyle/>
          <a:p>
            <a:r>
              <a:rPr lang="ar-EG" sz="6000" b="0" dirty="0"/>
              <a:t>وَذَٰلِكُمْ ظَنُّكُمُ ٱلَّذِى ظَنَنتُم بِرَبِّكُمْ أَرْدَىٰكُمْ فَأَصْبَحْتُم مِّنَ ٱلْخَـٰسِرِينَ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4117A2-3B71-7AA3-F7A0-D895C1E0A769}"/>
              </a:ext>
            </a:extLst>
          </p:cNvPr>
          <p:cNvSpPr txBox="1"/>
          <p:nvPr/>
        </p:nvSpPr>
        <p:spPr>
          <a:xfrm>
            <a:off x="2060712" y="4395937"/>
            <a:ext cx="8070575" cy="1015663"/>
          </a:xfrm>
          <a:prstGeom prst="rect">
            <a:avLst/>
          </a:prstGeom>
          <a:noFill/>
        </p:spPr>
        <p:txBody>
          <a:bodyPr wrap="square">
            <a:spAutoFit/>
          </a:bodyPr>
          <a:lstStyle/>
          <a:p>
            <a:pPr algn="ctr" fontAlgn="base"/>
            <a:r>
              <a:rPr lang="en-US" sz="2000" dirty="0"/>
              <a:t>"But this thought of yours which ye did entertain concerning your Lord, hath brought you to destruction, and (now) have ye become of those utterly lost!"</a:t>
            </a:r>
          </a:p>
        </p:txBody>
      </p:sp>
      <p:sp>
        <p:nvSpPr>
          <p:cNvPr id="3" name="TextBox 2">
            <a:extLst>
              <a:ext uri="{FF2B5EF4-FFF2-40B4-BE49-F238E27FC236}">
                <a16:creationId xmlns:a16="http://schemas.microsoft.com/office/drawing/2014/main" id="{3DE5EC78-F416-4BC2-4CA0-EAFBB673C9A7}"/>
              </a:ext>
            </a:extLst>
          </p:cNvPr>
          <p:cNvSpPr txBox="1"/>
          <p:nvPr/>
        </p:nvSpPr>
        <p:spPr>
          <a:xfrm>
            <a:off x="2874444" y="40881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30702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A38A6-6DD0-17F7-00C6-90C476A24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755F1A-ED74-00FA-92EA-5928CD87982F}"/>
              </a:ext>
            </a:extLst>
          </p:cNvPr>
          <p:cNvSpPr>
            <a:spLocks noGrp="1"/>
          </p:cNvSpPr>
          <p:nvPr>
            <p:ph type="title"/>
          </p:nvPr>
        </p:nvSpPr>
        <p:spPr>
          <a:xfrm>
            <a:off x="1729037" y="1898388"/>
            <a:ext cx="8733927" cy="3450327"/>
          </a:xfrm>
        </p:spPr>
        <p:txBody>
          <a:bodyPr>
            <a:noAutofit/>
          </a:bodyPr>
          <a:lstStyle/>
          <a:p>
            <a:r>
              <a:rPr lang="ar-EG" sz="6000" b="0" dirty="0"/>
              <a:t>قُل لِّلَّهِ ٱلشَّفَـٰعَةُ جَمِيعًۭاۖ لَّهُۥ مُلْكُ ٱلسَّمَـٰوَٰتِ وَٱلْأَرْضِۖ ثُمَّ 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CF4C35-0160-12F5-9E48-A5254EAABC44}"/>
              </a:ext>
            </a:extLst>
          </p:cNvPr>
          <p:cNvSpPr txBox="1"/>
          <p:nvPr/>
        </p:nvSpPr>
        <p:spPr>
          <a:xfrm>
            <a:off x="2060712" y="4365438"/>
            <a:ext cx="8070575" cy="1015663"/>
          </a:xfrm>
          <a:prstGeom prst="rect">
            <a:avLst/>
          </a:prstGeom>
          <a:noFill/>
        </p:spPr>
        <p:txBody>
          <a:bodyPr wrap="square">
            <a:spAutoFit/>
          </a:bodyPr>
          <a:lstStyle/>
          <a:p>
            <a:pPr algn="ctr" fontAlgn="base"/>
            <a:r>
              <a:rPr lang="en-US" sz="2000" dirty="0"/>
              <a:t>Say: "To Allah belongs exclusively (the right to grant) intercession: to Him belongs the dominion of the heavens and the earth: In the End, it is to Him that ye shall be brought back."</a:t>
            </a:r>
          </a:p>
        </p:txBody>
      </p:sp>
      <p:sp>
        <p:nvSpPr>
          <p:cNvPr id="3" name="TextBox 2">
            <a:extLst>
              <a:ext uri="{FF2B5EF4-FFF2-40B4-BE49-F238E27FC236}">
                <a16:creationId xmlns:a16="http://schemas.microsoft.com/office/drawing/2014/main" id="{ABE63843-57F6-F633-FFC3-0434B7AFAF81}"/>
              </a:ext>
            </a:extLst>
          </p:cNvPr>
          <p:cNvSpPr txBox="1"/>
          <p:nvPr/>
        </p:nvSpPr>
        <p:spPr>
          <a:xfrm>
            <a:off x="1502210" y="40576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230791964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C5C24-4E40-DC25-3A06-B6DDE2FB3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808EC7-FA4A-2374-B983-51642B7CDDEA}"/>
              </a:ext>
            </a:extLst>
          </p:cNvPr>
          <p:cNvSpPr>
            <a:spLocks noGrp="1"/>
          </p:cNvSpPr>
          <p:nvPr>
            <p:ph type="title"/>
          </p:nvPr>
        </p:nvSpPr>
        <p:spPr>
          <a:xfrm>
            <a:off x="1588556" y="1891275"/>
            <a:ext cx="9014888" cy="3450327"/>
          </a:xfrm>
        </p:spPr>
        <p:txBody>
          <a:bodyPr>
            <a:noAutofit/>
          </a:bodyPr>
          <a:lstStyle/>
          <a:p>
            <a:r>
              <a:rPr lang="ar-EG" sz="6000" b="0" dirty="0"/>
              <a:t>فَإِن يَصْبِرُوا۟ فَٱلنَّارُ مَثْوًۭى لَّهُمْ ۖ وَإِن يَسْتَعْتِبُوا۟ فَمَا هُم مِّنَ ٱلْمُعْتَبِينَ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A8B7E7-77CB-3A23-4ED5-4DBCCCA47F99}"/>
              </a:ext>
            </a:extLst>
          </p:cNvPr>
          <p:cNvSpPr txBox="1"/>
          <p:nvPr/>
        </p:nvSpPr>
        <p:spPr>
          <a:xfrm>
            <a:off x="2060712" y="4395937"/>
            <a:ext cx="8070575" cy="707886"/>
          </a:xfrm>
          <a:prstGeom prst="rect">
            <a:avLst/>
          </a:prstGeom>
          <a:noFill/>
        </p:spPr>
        <p:txBody>
          <a:bodyPr wrap="square">
            <a:spAutoFit/>
          </a:bodyPr>
          <a:lstStyle/>
          <a:p>
            <a:pPr algn="ctr" fontAlgn="base"/>
            <a:r>
              <a:rPr lang="en-US" sz="2000" dirty="0"/>
              <a:t>If, then, they have patience, the Fire will be a home for them! and if they beg to be received into </a:t>
            </a:r>
            <a:r>
              <a:rPr lang="en-US" sz="2000" dirty="0" err="1"/>
              <a:t>favour</a:t>
            </a:r>
            <a:r>
              <a:rPr lang="en-US" sz="2000" dirty="0"/>
              <a:t>, into </a:t>
            </a:r>
            <a:r>
              <a:rPr lang="en-US" sz="2000" dirty="0" err="1"/>
              <a:t>favour</a:t>
            </a:r>
            <a:r>
              <a:rPr lang="en-US" sz="2000" dirty="0"/>
              <a:t> will they not (then) be received.</a:t>
            </a:r>
          </a:p>
        </p:txBody>
      </p:sp>
      <p:sp>
        <p:nvSpPr>
          <p:cNvPr id="3" name="TextBox 2">
            <a:extLst>
              <a:ext uri="{FF2B5EF4-FFF2-40B4-BE49-F238E27FC236}">
                <a16:creationId xmlns:a16="http://schemas.microsoft.com/office/drawing/2014/main" id="{5A53845F-470F-9606-AA24-CE39811DF3D6}"/>
              </a:ext>
            </a:extLst>
          </p:cNvPr>
          <p:cNvSpPr txBox="1"/>
          <p:nvPr/>
        </p:nvSpPr>
        <p:spPr>
          <a:xfrm>
            <a:off x="2270437" y="40798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598012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C8DBE-D1B1-4BCB-A3B7-174A1C87E5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352B4E-A48D-9B9C-9871-F8589D61C701}"/>
              </a:ext>
            </a:extLst>
          </p:cNvPr>
          <p:cNvSpPr>
            <a:spLocks noGrp="1"/>
          </p:cNvSpPr>
          <p:nvPr>
            <p:ph type="title"/>
          </p:nvPr>
        </p:nvSpPr>
        <p:spPr>
          <a:xfrm>
            <a:off x="1588556" y="1354379"/>
            <a:ext cx="9014888" cy="3450327"/>
          </a:xfrm>
        </p:spPr>
        <p:txBody>
          <a:bodyPr>
            <a:noAutofit/>
          </a:bodyPr>
          <a:lstStyle/>
          <a:p>
            <a:r>
              <a:rPr lang="ar-EG" sz="6000" b="0" dirty="0"/>
              <a:t>وَقَيَّضْنَا لَهُمْ قُرَنَآءَ فَزَيَّنُوا۟ لَهُم مَّا بَيْنَ أَيْدِيهِمْ وَمَا خَلْفَهُمْ وَحَقَّ عَلَيْهِمُ ٱلْقَوْلُ فِىٓ أُمَمٍۢ قَدْ خَلَتْ مِن قَبْلِهِم مِّنَ ٱلْجِنِّ وَٱلْإِنسِ ۖ إِنَّهُمْ كَانُوا۟ خَـٰسِرِينَ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0FD09E-E7E4-AC75-7055-895E27DCA00B}"/>
              </a:ext>
            </a:extLst>
          </p:cNvPr>
          <p:cNvSpPr txBox="1"/>
          <p:nvPr/>
        </p:nvSpPr>
        <p:spPr>
          <a:xfrm>
            <a:off x="2060712" y="4700826"/>
            <a:ext cx="8070575" cy="1323439"/>
          </a:xfrm>
          <a:prstGeom prst="rect">
            <a:avLst/>
          </a:prstGeom>
          <a:noFill/>
        </p:spPr>
        <p:txBody>
          <a:bodyPr wrap="square">
            <a:spAutoFit/>
          </a:bodyPr>
          <a:lstStyle/>
          <a:p>
            <a:pPr algn="ctr" fontAlgn="base"/>
            <a:r>
              <a:rPr lang="en-US" sz="2000" dirty="0"/>
              <a:t>And We have destined for them intimate companions (of like nature), who made alluring to them what was before them and behind them; and the sentence among the previous generations of </a:t>
            </a:r>
            <a:r>
              <a:rPr lang="en-US" sz="2000" dirty="0" err="1"/>
              <a:t>Jinns</a:t>
            </a:r>
            <a:r>
              <a:rPr lang="en-US" sz="2000" dirty="0"/>
              <a:t> and men, who have passed away, is proved against them; for they are utterly lost.</a:t>
            </a:r>
          </a:p>
        </p:txBody>
      </p:sp>
      <p:sp>
        <p:nvSpPr>
          <p:cNvPr id="3" name="TextBox 2">
            <a:extLst>
              <a:ext uri="{FF2B5EF4-FFF2-40B4-BE49-F238E27FC236}">
                <a16:creationId xmlns:a16="http://schemas.microsoft.com/office/drawing/2014/main" id="{397FA709-B9E8-5CF4-76D5-4D004EB1660D}"/>
              </a:ext>
            </a:extLst>
          </p:cNvPr>
          <p:cNvSpPr txBox="1"/>
          <p:nvPr/>
        </p:nvSpPr>
        <p:spPr>
          <a:xfrm>
            <a:off x="2371105" y="43930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1101628"/>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7A9A2-C13A-3679-E9B0-FF633D9C74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8710DE-D201-7845-5A7F-74DF33241D49}"/>
              </a:ext>
            </a:extLst>
          </p:cNvPr>
          <p:cNvSpPr>
            <a:spLocks noGrp="1"/>
          </p:cNvSpPr>
          <p:nvPr>
            <p:ph type="title"/>
          </p:nvPr>
        </p:nvSpPr>
        <p:spPr>
          <a:xfrm>
            <a:off x="1588556" y="1840940"/>
            <a:ext cx="9014888" cy="3450327"/>
          </a:xfrm>
        </p:spPr>
        <p:txBody>
          <a:bodyPr>
            <a:noAutofit/>
          </a:bodyPr>
          <a:lstStyle/>
          <a:p>
            <a:r>
              <a:rPr lang="ar-EG" sz="6000" b="0" dirty="0"/>
              <a:t>وَقَالَ ٱلَّذِينَ كَفَرُوا۟ لَا تَسْمَعُوا۟ لِهَـٰذَا ٱلْقُرْءَانِ وَٱلْغَوْا۟ فِيهِ لَعَلَّكُمْ تَغْلِبُونَ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167832-42ED-1A65-B98B-83421B79C478}"/>
              </a:ext>
            </a:extLst>
          </p:cNvPr>
          <p:cNvSpPr txBox="1"/>
          <p:nvPr/>
        </p:nvSpPr>
        <p:spPr>
          <a:xfrm>
            <a:off x="2060712" y="4334701"/>
            <a:ext cx="8070575" cy="707886"/>
          </a:xfrm>
          <a:prstGeom prst="rect">
            <a:avLst/>
          </a:prstGeom>
          <a:noFill/>
        </p:spPr>
        <p:txBody>
          <a:bodyPr wrap="square">
            <a:spAutoFit/>
          </a:bodyPr>
          <a:lstStyle/>
          <a:p>
            <a:pPr algn="ctr" fontAlgn="base"/>
            <a:r>
              <a:rPr lang="en-US" sz="2000" dirty="0"/>
              <a:t>The Unbelievers say: "Listen not to this Qur'an, but talk at random in the midst of its (reading), that ye may gain the upper hand!"</a:t>
            </a:r>
          </a:p>
        </p:txBody>
      </p:sp>
      <p:sp>
        <p:nvSpPr>
          <p:cNvPr id="3" name="TextBox 2">
            <a:extLst>
              <a:ext uri="{FF2B5EF4-FFF2-40B4-BE49-F238E27FC236}">
                <a16:creationId xmlns:a16="http://schemas.microsoft.com/office/drawing/2014/main" id="{889C4A61-F2A0-A3B9-E04D-76C385FA837B}"/>
              </a:ext>
            </a:extLst>
          </p:cNvPr>
          <p:cNvSpPr txBox="1"/>
          <p:nvPr/>
        </p:nvSpPr>
        <p:spPr>
          <a:xfrm>
            <a:off x="1884543" y="40239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008376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31E81-81C6-D162-BB58-0B4B4752F4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ED405B-E20D-2A8C-0AA0-EA146180D383}"/>
              </a:ext>
            </a:extLst>
          </p:cNvPr>
          <p:cNvSpPr>
            <a:spLocks noGrp="1"/>
          </p:cNvSpPr>
          <p:nvPr>
            <p:ph type="title"/>
          </p:nvPr>
        </p:nvSpPr>
        <p:spPr>
          <a:xfrm>
            <a:off x="1588556" y="1840940"/>
            <a:ext cx="9014888" cy="3450327"/>
          </a:xfrm>
        </p:spPr>
        <p:txBody>
          <a:bodyPr>
            <a:noAutofit/>
          </a:bodyPr>
          <a:lstStyle/>
          <a:p>
            <a:r>
              <a:rPr lang="ar-EG" sz="6000" b="0" dirty="0"/>
              <a:t>فَلَنُذِيقَنَّ ٱلَّذِينَ كَفَرُوا۟ عَذَابًۭا شَدِيدًۭا وَلَنَجْزِيَنَّهُمْ أَسْوَأَ ٱلَّذِى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BFEFFA-B079-AD01-E1BD-9787AF0CED57}"/>
              </a:ext>
            </a:extLst>
          </p:cNvPr>
          <p:cNvSpPr txBox="1"/>
          <p:nvPr/>
        </p:nvSpPr>
        <p:spPr>
          <a:xfrm>
            <a:off x="2060712" y="4334701"/>
            <a:ext cx="8070575" cy="707886"/>
          </a:xfrm>
          <a:prstGeom prst="rect">
            <a:avLst/>
          </a:prstGeom>
          <a:noFill/>
        </p:spPr>
        <p:txBody>
          <a:bodyPr wrap="square">
            <a:spAutoFit/>
          </a:bodyPr>
          <a:lstStyle/>
          <a:p>
            <a:pPr algn="ctr" fontAlgn="base"/>
            <a:r>
              <a:rPr lang="en-US" sz="2000" dirty="0"/>
              <a:t>But We will certainly give the Unbelievers a taste of a severe Penalty, and We will requite them for the worst of their deeds.</a:t>
            </a:r>
          </a:p>
        </p:txBody>
      </p:sp>
      <p:sp>
        <p:nvSpPr>
          <p:cNvPr id="3" name="TextBox 2">
            <a:extLst>
              <a:ext uri="{FF2B5EF4-FFF2-40B4-BE49-F238E27FC236}">
                <a16:creationId xmlns:a16="http://schemas.microsoft.com/office/drawing/2014/main" id="{613D7F02-8370-B20F-5E1A-D3596CBCACAA}"/>
              </a:ext>
            </a:extLst>
          </p:cNvPr>
          <p:cNvSpPr txBox="1"/>
          <p:nvPr/>
        </p:nvSpPr>
        <p:spPr>
          <a:xfrm>
            <a:off x="1538209" y="4026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47073506"/>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1826F-77E0-0258-0BDB-DEA34AD383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5C4E36-DE3C-CF3F-284D-488F503C8A9E}"/>
              </a:ext>
            </a:extLst>
          </p:cNvPr>
          <p:cNvSpPr>
            <a:spLocks noGrp="1"/>
          </p:cNvSpPr>
          <p:nvPr>
            <p:ph type="title"/>
          </p:nvPr>
        </p:nvSpPr>
        <p:spPr>
          <a:xfrm>
            <a:off x="1588556" y="1899663"/>
            <a:ext cx="9014888" cy="3450327"/>
          </a:xfrm>
        </p:spPr>
        <p:txBody>
          <a:bodyPr>
            <a:noAutofit/>
          </a:bodyPr>
          <a:lstStyle/>
          <a:p>
            <a:r>
              <a:rPr lang="ar-EG" sz="6000" b="0" dirty="0"/>
              <a:t>ذَٰلِكَ جَزَآءُ أَعْدَآءِ ٱللَّهِ ٱلنَّارُۖ لَهُمْ فِيهَا دَارُ ٱلْخُلْدِۖ جَزَآءًۢ بِمَا كَانُوا۟ بِـَٔايَـٰتِنَا يَجْحَدُونَ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AFBE20-8A67-EE9D-61BA-E155DA8F808F}"/>
              </a:ext>
            </a:extLst>
          </p:cNvPr>
          <p:cNvSpPr txBox="1"/>
          <p:nvPr/>
        </p:nvSpPr>
        <p:spPr>
          <a:xfrm>
            <a:off x="2060712" y="4433183"/>
            <a:ext cx="8070575" cy="1015663"/>
          </a:xfrm>
          <a:prstGeom prst="rect">
            <a:avLst/>
          </a:prstGeom>
          <a:noFill/>
        </p:spPr>
        <p:txBody>
          <a:bodyPr wrap="square">
            <a:spAutoFit/>
          </a:bodyPr>
          <a:lstStyle/>
          <a:p>
            <a:pPr algn="ctr" fontAlgn="base"/>
            <a:r>
              <a:rPr lang="en-US" sz="2000" dirty="0"/>
              <a:t>Such is the requital of the enemies of Allah,- the Fire: therein will be for them the Eternal Home: a (fit) requital, for that they were wont to reject Our Signs.</a:t>
            </a:r>
          </a:p>
        </p:txBody>
      </p:sp>
      <p:sp>
        <p:nvSpPr>
          <p:cNvPr id="3" name="TextBox 2">
            <a:extLst>
              <a:ext uri="{FF2B5EF4-FFF2-40B4-BE49-F238E27FC236}">
                <a16:creationId xmlns:a16="http://schemas.microsoft.com/office/drawing/2014/main" id="{317D922D-4453-40D4-AEB3-B5BF4B057A47}"/>
              </a:ext>
            </a:extLst>
          </p:cNvPr>
          <p:cNvSpPr txBox="1"/>
          <p:nvPr/>
        </p:nvSpPr>
        <p:spPr>
          <a:xfrm>
            <a:off x="1311706" y="4144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58090686"/>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2CA2A-CCA8-CF94-FF4B-8F5BF477C0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25F5BD-F362-1C24-C9FE-62CE1211AED4}"/>
              </a:ext>
            </a:extLst>
          </p:cNvPr>
          <p:cNvSpPr>
            <a:spLocks noGrp="1"/>
          </p:cNvSpPr>
          <p:nvPr>
            <p:ph type="title"/>
          </p:nvPr>
        </p:nvSpPr>
        <p:spPr>
          <a:xfrm>
            <a:off x="1588556" y="1782217"/>
            <a:ext cx="9014888" cy="3450327"/>
          </a:xfrm>
        </p:spPr>
        <p:txBody>
          <a:bodyPr>
            <a:noAutofit/>
          </a:bodyPr>
          <a:lstStyle/>
          <a:p>
            <a:r>
              <a:rPr lang="ar-EG" sz="6000" b="0" dirty="0"/>
              <a:t>وَقَالَ ٱلَّذِينَ كَفَرُوا۟ رَبَّنَآ أَرِنَا ٱلَّذَيْنِ أَضَلَّانَا مِنَ ٱلْجِنِّ وَٱلْإِنسِ نَجْعَلْهُمَا تَحْتَ أَقْدَامِنَا لِيَكُونَا مِنَ ٱلْأَسْفَلِينَ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7F5ABD-6571-2C1D-72D0-77B2422775C8}"/>
              </a:ext>
            </a:extLst>
          </p:cNvPr>
          <p:cNvSpPr txBox="1"/>
          <p:nvPr/>
        </p:nvSpPr>
        <p:spPr>
          <a:xfrm>
            <a:off x="2060712" y="4724712"/>
            <a:ext cx="8070575" cy="1015663"/>
          </a:xfrm>
          <a:prstGeom prst="rect">
            <a:avLst/>
          </a:prstGeom>
          <a:noFill/>
        </p:spPr>
        <p:txBody>
          <a:bodyPr wrap="square">
            <a:spAutoFit/>
          </a:bodyPr>
          <a:lstStyle/>
          <a:p>
            <a:pPr algn="ctr" fontAlgn="base"/>
            <a:r>
              <a:rPr lang="en-US" sz="2000" dirty="0"/>
              <a:t>And the Unbelievers will say: "Our Lord! Show us those, among </a:t>
            </a:r>
            <a:r>
              <a:rPr lang="en-US" sz="2000" dirty="0" err="1"/>
              <a:t>Jinns</a:t>
            </a:r>
            <a:r>
              <a:rPr lang="en-US" sz="2000" dirty="0"/>
              <a:t> and men, who misled us: We shall crush them beneath our feet, so that they become the vilest (before all)."</a:t>
            </a:r>
          </a:p>
        </p:txBody>
      </p:sp>
      <p:sp>
        <p:nvSpPr>
          <p:cNvPr id="3" name="TextBox 2">
            <a:extLst>
              <a:ext uri="{FF2B5EF4-FFF2-40B4-BE49-F238E27FC236}">
                <a16:creationId xmlns:a16="http://schemas.microsoft.com/office/drawing/2014/main" id="{EC3AF451-9D2C-7061-B159-21E5B3ED3377}"/>
              </a:ext>
            </a:extLst>
          </p:cNvPr>
          <p:cNvSpPr txBox="1"/>
          <p:nvPr/>
        </p:nvSpPr>
        <p:spPr>
          <a:xfrm>
            <a:off x="1915713" y="4416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6374474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1A229-C672-905F-BFB3-368979ABD7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9739C1-E2F6-3351-E78E-606D01E2C9EA}"/>
              </a:ext>
            </a:extLst>
          </p:cNvPr>
          <p:cNvSpPr>
            <a:spLocks noGrp="1"/>
          </p:cNvSpPr>
          <p:nvPr>
            <p:ph type="title"/>
          </p:nvPr>
        </p:nvSpPr>
        <p:spPr>
          <a:xfrm>
            <a:off x="1588556" y="1547325"/>
            <a:ext cx="9014888" cy="3450327"/>
          </a:xfrm>
        </p:spPr>
        <p:txBody>
          <a:bodyPr>
            <a:noAutofit/>
          </a:bodyPr>
          <a:lstStyle/>
          <a:p>
            <a:r>
              <a:rPr lang="ar-EG" sz="6000" b="0" dirty="0"/>
              <a:t>إِنَّ ٱلَّذِينَ قَالُوا۟ رَبُّنَا ٱللَّهُ ثُمَّ ٱسْتَقَـٰمُوا۟ تَتَنَزَّلُ عَلَيْهِمُ ٱلْمَلَـٰٓئِكَةُ أَلَّا تَخَافُوا۟ وَلَا تَحْزَنُوا۟ وَأَبْشِرُوا۟ بِٱلْجَنَّةِ ٱلَّتِى كُنتُمْ تُوعَدُونَ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A4D31E-5730-5708-B759-710AFCDC7E8B}"/>
              </a:ext>
            </a:extLst>
          </p:cNvPr>
          <p:cNvSpPr txBox="1"/>
          <p:nvPr/>
        </p:nvSpPr>
        <p:spPr>
          <a:xfrm>
            <a:off x="2060712" y="4755069"/>
            <a:ext cx="8070575" cy="1323439"/>
          </a:xfrm>
          <a:prstGeom prst="rect">
            <a:avLst/>
          </a:prstGeom>
          <a:noFill/>
        </p:spPr>
        <p:txBody>
          <a:bodyPr wrap="square">
            <a:spAutoFit/>
          </a:bodyPr>
          <a:lstStyle/>
          <a:p>
            <a:pPr algn="ctr" fontAlgn="base"/>
            <a:r>
              <a:rPr lang="en-US" sz="2000" dirty="0"/>
              <a:t>In the case of those who say, "Our Lord is Allah", and, further, stand straight and steadfast, the angels descend on them (from time to time): "Fear ye not!" (they suggest), "Nor grieve! but receive the Glad Tidings of the Garden (of Bliss), the which ye were promised!</a:t>
            </a:r>
          </a:p>
        </p:txBody>
      </p:sp>
      <p:sp>
        <p:nvSpPr>
          <p:cNvPr id="3" name="TextBox 2">
            <a:extLst>
              <a:ext uri="{FF2B5EF4-FFF2-40B4-BE49-F238E27FC236}">
                <a16:creationId xmlns:a16="http://schemas.microsoft.com/office/drawing/2014/main" id="{BC0949FC-79A7-6E1C-CBA5-77636164EF79}"/>
              </a:ext>
            </a:extLst>
          </p:cNvPr>
          <p:cNvSpPr txBox="1"/>
          <p:nvPr/>
        </p:nvSpPr>
        <p:spPr>
          <a:xfrm>
            <a:off x="4600190" y="45424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061670"/>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4A7AD-B45E-D04F-9C77-FA1D0AF3CE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19D88A-724C-6331-0734-EE3C9F5E61DE}"/>
              </a:ext>
            </a:extLst>
          </p:cNvPr>
          <p:cNvSpPr>
            <a:spLocks noGrp="1"/>
          </p:cNvSpPr>
          <p:nvPr>
            <p:ph type="title"/>
          </p:nvPr>
        </p:nvSpPr>
        <p:spPr>
          <a:xfrm>
            <a:off x="1588556" y="1891274"/>
            <a:ext cx="9014888" cy="3450327"/>
          </a:xfrm>
        </p:spPr>
        <p:txBody>
          <a:bodyPr>
            <a:noAutofit/>
          </a:bodyPr>
          <a:lstStyle/>
          <a:p>
            <a:r>
              <a:rPr lang="ar-EG" sz="6000" b="0" dirty="0"/>
              <a:t>نُزُلًۭا مِّنْ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41A4CB-A065-0639-E133-8665EFBC75F4}"/>
              </a:ext>
            </a:extLst>
          </p:cNvPr>
          <p:cNvSpPr txBox="1"/>
          <p:nvPr/>
        </p:nvSpPr>
        <p:spPr>
          <a:xfrm>
            <a:off x="2060712" y="4072028"/>
            <a:ext cx="8070575" cy="400110"/>
          </a:xfrm>
          <a:prstGeom prst="rect">
            <a:avLst/>
          </a:prstGeom>
          <a:noFill/>
        </p:spPr>
        <p:txBody>
          <a:bodyPr wrap="square">
            <a:spAutoFit/>
          </a:bodyPr>
          <a:lstStyle/>
          <a:p>
            <a:pPr algn="ctr" fontAlgn="base"/>
            <a:r>
              <a:rPr lang="en-US" sz="2000" dirty="0"/>
              <a:t>"A hospitable gift from one Oft-Forgiving, Most Merciful!"</a:t>
            </a:r>
          </a:p>
        </p:txBody>
      </p:sp>
      <p:sp>
        <p:nvSpPr>
          <p:cNvPr id="3" name="TextBox 2">
            <a:extLst>
              <a:ext uri="{FF2B5EF4-FFF2-40B4-BE49-F238E27FC236}">
                <a16:creationId xmlns:a16="http://schemas.microsoft.com/office/drawing/2014/main" id="{5B170338-9E4E-6B5B-BC94-EDE3F24CE424}"/>
              </a:ext>
            </a:extLst>
          </p:cNvPr>
          <p:cNvSpPr txBox="1"/>
          <p:nvPr/>
        </p:nvSpPr>
        <p:spPr>
          <a:xfrm>
            <a:off x="3157284" y="375837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3163669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29564-0F8A-E66C-042E-0051427634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72649-4A75-9DB3-D104-1440B10422AE}"/>
              </a:ext>
            </a:extLst>
          </p:cNvPr>
          <p:cNvSpPr>
            <a:spLocks noGrp="1"/>
          </p:cNvSpPr>
          <p:nvPr>
            <p:ph type="title"/>
          </p:nvPr>
        </p:nvSpPr>
        <p:spPr>
          <a:xfrm>
            <a:off x="1588556" y="1975164"/>
            <a:ext cx="9014888" cy="3450327"/>
          </a:xfrm>
        </p:spPr>
        <p:txBody>
          <a:bodyPr>
            <a:noAutofit/>
          </a:bodyPr>
          <a:lstStyle/>
          <a:p>
            <a:r>
              <a:rPr lang="ar-EG" sz="6000" b="0" dirty="0"/>
              <a:t>وَمَنْ أَحْسَنُ قَوْلًۭا مِّمَّن دَعَآ إِلَى ٱللَّهِ وَعَمِلَ صَـٰلِحًۭا وَقَالَ إِنَّنِى مِنَ ٱلْمُسْلِمِينَ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82B527-EAAA-1049-C61A-DB94E3D01FF7}"/>
              </a:ext>
            </a:extLst>
          </p:cNvPr>
          <p:cNvSpPr txBox="1"/>
          <p:nvPr/>
        </p:nvSpPr>
        <p:spPr>
          <a:xfrm>
            <a:off x="2060712" y="4474699"/>
            <a:ext cx="8070575" cy="707886"/>
          </a:xfrm>
          <a:prstGeom prst="rect">
            <a:avLst/>
          </a:prstGeom>
          <a:noFill/>
        </p:spPr>
        <p:txBody>
          <a:bodyPr wrap="square">
            <a:spAutoFit/>
          </a:bodyPr>
          <a:lstStyle/>
          <a:p>
            <a:pPr algn="ctr" fontAlgn="base"/>
            <a:r>
              <a:rPr lang="en-US" sz="2000" dirty="0"/>
              <a:t>Who is better in speech than one who calls (men) to Allah, works righteousness, and says, "I am of those who bow in Islam"?</a:t>
            </a:r>
          </a:p>
        </p:txBody>
      </p:sp>
      <p:sp>
        <p:nvSpPr>
          <p:cNvPr id="3" name="TextBox 2">
            <a:extLst>
              <a:ext uri="{FF2B5EF4-FFF2-40B4-BE49-F238E27FC236}">
                <a16:creationId xmlns:a16="http://schemas.microsoft.com/office/drawing/2014/main" id="{D39AF9D0-F948-5700-2047-0CF5093D4B9C}"/>
              </a:ext>
            </a:extLst>
          </p:cNvPr>
          <p:cNvSpPr txBox="1"/>
          <p:nvPr/>
        </p:nvSpPr>
        <p:spPr>
          <a:xfrm>
            <a:off x="1246387" y="42566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2358106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E7B30-E43D-0F4C-4F2D-BE51035D2E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35BEC-896F-529C-3650-6C1B0FAF76B6}"/>
              </a:ext>
            </a:extLst>
          </p:cNvPr>
          <p:cNvSpPr>
            <a:spLocks noGrp="1"/>
          </p:cNvSpPr>
          <p:nvPr>
            <p:ph type="title"/>
          </p:nvPr>
        </p:nvSpPr>
        <p:spPr>
          <a:xfrm>
            <a:off x="1588556" y="1924831"/>
            <a:ext cx="9014888" cy="3450327"/>
          </a:xfrm>
        </p:spPr>
        <p:txBody>
          <a:bodyPr>
            <a:noAutofit/>
          </a:bodyPr>
          <a:lstStyle/>
          <a:p>
            <a:r>
              <a:rPr lang="ar-EG" sz="6000" b="0" dirty="0"/>
              <a:t>وَلَا تَسْتَوِى ٱلْحَسَنَةُ وَلَا ٱلسَّيِّئَةُ ۚ ٱدْفَعْ بِٱلَّتِى هِىَ أَحْسَنُ فَإِذَا ٱلَّذِى بَيْنَكَ وَبَيْنَهُۥ عَدَٰوَةٌۭ كَأَنَّهُۥ وَلِىٌّ حَمِيمٌۭ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424189-1810-C221-7C4F-E4CB3D928849}"/>
              </a:ext>
            </a:extLst>
          </p:cNvPr>
          <p:cNvSpPr txBox="1"/>
          <p:nvPr/>
        </p:nvSpPr>
        <p:spPr>
          <a:xfrm>
            <a:off x="2060712" y="4867326"/>
            <a:ext cx="8070575" cy="1015663"/>
          </a:xfrm>
          <a:prstGeom prst="rect">
            <a:avLst/>
          </a:prstGeom>
          <a:noFill/>
        </p:spPr>
        <p:txBody>
          <a:bodyPr wrap="square">
            <a:spAutoFit/>
          </a:bodyPr>
          <a:lstStyle/>
          <a:p>
            <a:pPr algn="ctr" fontAlgn="base"/>
            <a:r>
              <a:rPr lang="en-US" sz="2000" dirty="0"/>
              <a:t>Nor can goodness and Evil be equal. Repel (Evil) with what is better: Then will he between whom and thee was hatred become as it were thy friend and intimate!</a:t>
            </a:r>
          </a:p>
        </p:txBody>
      </p:sp>
      <p:sp>
        <p:nvSpPr>
          <p:cNvPr id="3" name="TextBox 2">
            <a:extLst>
              <a:ext uri="{FF2B5EF4-FFF2-40B4-BE49-F238E27FC236}">
                <a16:creationId xmlns:a16="http://schemas.microsoft.com/office/drawing/2014/main" id="{E769647E-5403-597E-7948-4EE265E529B6}"/>
              </a:ext>
            </a:extLst>
          </p:cNvPr>
          <p:cNvSpPr txBox="1"/>
          <p:nvPr/>
        </p:nvSpPr>
        <p:spPr>
          <a:xfrm>
            <a:off x="3150688" y="46509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3195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E09B2-2461-B5F7-56B9-CC2FF3401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64A970-F86E-BBB7-11D8-24C59CBB88E1}"/>
              </a:ext>
            </a:extLst>
          </p:cNvPr>
          <p:cNvSpPr>
            <a:spLocks noGrp="1"/>
          </p:cNvSpPr>
          <p:nvPr>
            <p:ph type="title"/>
          </p:nvPr>
        </p:nvSpPr>
        <p:spPr>
          <a:xfrm>
            <a:off x="1729037" y="1680274"/>
            <a:ext cx="8733927" cy="3450327"/>
          </a:xfrm>
        </p:spPr>
        <p:txBody>
          <a:bodyPr>
            <a:noAutofit/>
          </a:bodyPr>
          <a:lstStyle/>
          <a:p>
            <a:r>
              <a:rPr lang="ar-EG" sz="6000" b="0" dirty="0"/>
              <a:t>وَإِذَا ذُكِرَ ٱللَّهُ وَحْدَهُ ٱشْمَأَزَّتْ قُلُوبُ ٱلَّذِينَ لَا يُؤْمِنُونَ بِٱلْـَٔاخِرَةِۖ وَإِذَا ذُكِرَ ٱلَّذِينَ مِن دُونِهِۦٓ إِذَا هُمْ يَسْتَبْشِرُونَ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272FF9-1517-4DE0-A8CC-AD45C3A83781}"/>
              </a:ext>
            </a:extLst>
          </p:cNvPr>
          <p:cNvSpPr txBox="1"/>
          <p:nvPr/>
        </p:nvSpPr>
        <p:spPr>
          <a:xfrm>
            <a:off x="2060712" y="4622769"/>
            <a:ext cx="8070575" cy="1015663"/>
          </a:xfrm>
          <a:prstGeom prst="rect">
            <a:avLst/>
          </a:prstGeom>
          <a:noFill/>
        </p:spPr>
        <p:txBody>
          <a:bodyPr wrap="square">
            <a:spAutoFit/>
          </a:bodyPr>
          <a:lstStyle/>
          <a:p>
            <a:pPr algn="ctr" fontAlgn="base"/>
            <a:r>
              <a:rPr lang="en-US" sz="2000" dirty="0"/>
              <a:t>When Allah, the One and Only, is mentioned, the hearts of those who believe not in the Hereafter are filled with disgust and horror; but when (gods) other than He are mentioned, behold, they are filled with joy!</a:t>
            </a:r>
          </a:p>
        </p:txBody>
      </p:sp>
      <p:sp>
        <p:nvSpPr>
          <p:cNvPr id="3" name="TextBox 2">
            <a:extLst>
              <a:ext uri="{FF2B5EF4-FFF2-40B4-BE49-F238E27FC236}">
                <a16:creationId xmlns:a16="http://schemas.microsoft.com/office/drawing/2014/main" id="{26FB1227-4488-DD15-98B1-721CB6607C85}"/>
              </a:ext>
            </a:extLst>
          </p:cNvPr>
          <p:cNvSpPr txBox="1"/>
          <p:nvPr/>
        </p:nvSpPr>
        <p:spPr>
          <a:xfrm>
            <a:off x="1784776" y="43149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247333748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9ECF6-C33A-8504-EA4C-09B8A0B3C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92EFF-0671-39F1-B404-8C223209FB06}"/>
              </a:ext>
            </a:extLst>
          </p:cNvPr>
          <p:cNvSpPr>
            <a:spLocks noGrp="1"/>
          </p:cNvSpPr>
          <p:nvPr>
            <p:ph type="title"/>
          </p:nvPr>
        </p:nvSpPr>
        <p:spPr>
          <a:xfrm>
            <a:off x="1588556" y="1949998"/>
            <a:ext cx="9014888" cy="3450327"/>
          </a:xfrm>
        </p:spPr>
        <p:txBody>
          <a:bodyPr>
            <a:noAutofit/>
          </a:bodyPr>
          <a:lstStyle/>
          <a:p>
            <a:r>
              <a:rPr lang="ar-EG" sz="6000" b="0" dirty="0"/>
              <a:t>وَمَا يُلَقَّىٰهَآ إِلَّا ٱلَّذِينَ صَبَرُوا۟ وَمَا يُلَقَّىٰهَآ إِلَّا ذُو حَظٍّ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CACF40-A280-4FC3-C5F3-860FB286CDDD}"/>
              </a:ext>
            </a:extLst>
          </p:cNvPr>
          <p:cNvSpPr txBox="1"/>
          <p:nvPr/>
        </p:nvSpPr>
        <p:spPr>
          <a:xfrm>
            <a:off x="2060712" y="4486080"/>
            <a:ext cx="8070575" cy="707886"/>
          </a:xfrm>
          <a:prstGeom prst="rect">
            <a:avLst/>
          </a:prstGeom>
          <a:noFill/>
        </p:spPr>
        <p:txBody>
          <a:bodyPr wrap="square">
            <a:spAutoFit/>
          </a:bodyPr>
          <a:lstStyle/>
          <a:p>
            <a:pPr algn="ctr" fontAlgn="base"/>
            <a:r>
              <a:rPr lang="en-US" sz="2000" dirty="0"/>
              <a:t>And no one will be granted such goodness except those who exercise patience and self-restraint,- none but persons of the greatest good fortune.</a:t>
            </a:r>
          </a:p>
        </p:txBody>
      </p:sp>
      <p:sp>
        <p:nvSpPr>
          <p:cNvPr id="3" name="TextBox 2">
            <a:extLst>
              <a:ext uri="{FF2B5EF4-FFF2-40B4-BE49-F238E27FC236}">
                <a16:creationId xmlns:a16="http://schemas.microsoft.com/office/drawing/2014/main" id="{65328BDA-9285-C34D-B2FA-7F2F8462C79A}"/>
              </a:ext>
            </a:extLst>
          </p:cNvPr>
          <p:cNvSpPr txBox="1"/>
          <p:nvPr/>
        </p:nvSpPr>
        <p:spPr>
          <a:xfrm>
            <a:off x="3637250" y="4248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30216497"/>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A6EFC-336D-3F56-C1A3-6ABAFC519A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3EF6B-7EDD-450C-7925-9ED52A39C205}"/>
              </a:ext>
            </a:extLst>
          </p:cNvPr>
          <p:cNvSpPr>
            <a:spLocks noGrp="1"/>
          </p:cNvSpPr>
          <p:nvPr>
            <p:ph type="title"/>
          </p:nvPr>
        </p:nvSpPr>
        <p:spPr>
          <a:xfrm>
            <a:off x="1588556" y="1949998"/>
            <a:ext cx="9014888" cy="3450327"/>
          </a:xfrm>
        </p:spPr>
        <p:txBody>
          <a:bodyPr>
            <a:noAutofit/>
          </a:bodyPr>
          <a:lstStyle/>
          <a:p>
            <a:r>
              <a:rPr lang="ar-EG" sz="6000" b="0" dirty="0"/>
              <a:t>وَإِمَّا يَنزَغَنَّكَ مِنَ ٱلشَّيْطَـٰنِ نَزْغٌۭ فَٱسْتَعِذْ بِٱللَّهِ ۖ إِنَّهُۥ هُوَ ٱلسَّمِيعُ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A9BC41-6EDB-4E69-918F-7DFB6EB594E7}"/>
              </a:ext>
            </a:extLst>
          </p:cNvPr>
          <p:cNvSpPr txBox="1"/>
          <p:nvPr/>
        </p:nvSpPr>
        <p:spPr>
          <a:xfrm>
            <a:off x="2060712" y="4486080"/>
            <a:ext cx="8070575" cy="707886"/>
          </a:xfrm>
          <a:prstGeom prst="rect">
            <a:avLst/>
          </a:prstGeom>
          <a:noFill/>
        </p:spPr>
        <p:txBody>
          <a:bodyPr wrap="square">
            <a:spAutoFit/>
          </a:bodyPr>
          <a:lstStyle/>
          <a:p>
            <a:pPr algn="ctr" fontAlgn="base"/>
            <a:r>
              <a:rPr lang="en-US" sz="2000" dirty="0"/>
              <a:t>And if (at any time) an incitement to discord is made to thee by the Evil One, seek refuge in Allah. He is the One Who hears and knows all things.</a:t>
            </a:r>
          </a:p>
        </p:txBody>
      </p:sp>
      <p:sp>
        <p:nvSpPr>
          <p:cNvPr id="3" name="TextBox 2">
            <a:extLst>
              <a:ext uri="{FF2B5EF4-FFF2-40B4-BE49-F238E27FC236}">
                <a16:creationId xmlns:a16="http://schemas.microsoft.com/office/drawing/2014/main" id="{533F838D-EB08-8CC8-DC12-02A897357E7F}"/>
              </a:ext>
            </a:extLst>
          </p:cNvPr>
          <p:cNvSpPr txBox="1"/>
          <p:nvPr/>
        </p:nvSpPr>
        <p:spPr>
          <a:xfrm>
            <a:off x="2597016" y="41783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5339312"/>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2E7AC-AABD-6286-4692-2EF64F6233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88E13-5020-1F9D-BDD9-D754F22FC100}"/>
              </a:ext>
            </a:extLst>
          </p:cNvPr>
          <p:cNvSpPr>
            <a:spLocks noGrp="1"/>
          </p:cNvSpPr>
          <p:nvPr>
            <p:ph type="title"/>
          </p:nvPr>
        </p:nvSpPr>
        <p:spPr>
          <a:xfrm>
            <a:off x="1588556" y="1832552"/>
            <a:ext cx="9014888" cy="3450327"/>
          </a:xfrm>
        </p:spPr>
        <p:txBody>
          <a:bodyPr>
            <a:noAutofit/>
          </a:bodyPr>
          <a:lstStyle/>
          <a:p>
            <a:r>
              <a:rPr lang="ar-EG" sz="5400" b="0" dirty="0"/>
              <a:t>وَمِنْ ءَايَـٰتِهِ ٱلَّيْلُ وَٱلنَّهَارُ وَٱلشَّمْسُ وَٱلْقَمَرُ ۚ لَا تَسْجُدُوا۟ لِلشَّمْسِ وَلَا لِلْقَمَرِ وَٱسْجُدُوا۟ لِلَّهِ ٱلَّذِى خَلَقَهُنَّ إِن كُنتُمْ إِيَّاهُ تَعْبُدُونَ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6064AA-82F1-BFA3-1E86-84C49AC5201A}"/>
              </a:ext>
            </a:extLst>
          </p:cNvPr>
          <p:cNvSpPr txBox="1"/>
          <p:nvPr/>
        </p:nvSpPr>
        <p:spPr>
          <a:xfrm>
            <a:off x="2060712" y="4645471"/>
            <a:ext cx="8070575" cy="1015663"/>
          </a:xfrm>
          <a:prstGeom prst="rect">
            <a:avLst/>
          </a:prstGeom>
          <a:noFill/>
        </p:spPr>
        <p:txBody>
          <a:bodyPr wrap="square">
            <a:spAutoFit/>
          </a:bodyPr>
          <a:lstStyle/>
          <a:p>
            <a:pPr algn="ctr" fontAlgn="base"/>
            <a:r>
              <a:rPr lang="en-US" sz="2000" dirty="0"/>
              <a:t>Among His Signs are the Night and the Day, and the Sun and the Moon. Do not prostrate to the sun and the moon, but prostrate to Allah, Who created them, if it is Him ye wish to serve.</a:t>
            </a:r>
          </a:p>
        </p:txBody>
      </p:sp>
      <p:sp>
        <p:nvSpPr>
          <p:cNvPr id="3" name="TextBox 2">
            <a:extLst>
              <a:ext uri="{FF2B5EF4-FFF2-40B4-BE49-F238E27FC236}">
                <a16:creationId xmlns:a16="http://schemas.microsoft.com/office/drawing/2014/main" id="{F3B4B5C5-E684-8C36-E438-027F0E261A1E}"/>
              </a:ext>
            </a:extLst>
          </p:cNvPr>
          <p:cNvSpPr txBox="1"/>
          <p:nvPr/>
        </p:nvSpPr>
        <p:spPr>
          <a:xfrm>
            <a:off x="2269845" y="43376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34410804"/>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D5BAE-7D2E-2B15-350B-93E15C0E2B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AC306-71D3-B0A7-72E5-D26AAD8D4CEA}"/>
              </a:ext>
            </a:extLst>
          </p:cNvPr>
          <p:cNvSpPr>
            <a:spLocks noGrp="1"/>
          </p:cNvSpPr>
          <p:nvPr>
            <p:ph type="title"/>
          </p:nvPr>
        </p:nvSpPr>
        <p:spPr>
          <a:xfrm>
            <a:off x="1588556" y="1933220"/>
            <a:ext cx="9014888" cy="3450327"/>
          </a:xfrm>
        </p:spPr>
        <p:txBody>
          <a:bodyPr>
            <a:noAutofit/>
          </a:bodyPr>
          <a:lstStyle/>
          <a:p>
            <a:r>
              <a:rPr lang="ar-EG" sz="5400" b="0" dirty="0"/>
              <a:t>فَإِنِ ٱسْتَكْبَرُوا۟ فَٱلَّذِينَ عِندَ رَبِّكَ يُسَبِّحُونَ لَهُۥ بِٱلَّيْلِ وَٱلنَّهَارِ وَهُمْ لَا يَسْـَٔمُونَ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C32C3E-DC83-08C8-DBE6-B1451D32D839}"/>
              </a:ext>
            </a:extLst>
          </p:cNvPr>
          <p:cNvSpPr txBox="1"/>
          <p:nvPr/>
        </p:nvSpPr>
        <p:spPr>
          <a:xfrm>
            <a:off x="2060712" y="4367884"/>
            <a:ext cx="8070575" cy="1015663"/>
          </a:xfrm>
          <a:prstGeom prst="rect">
            <a:avLst/>
          </a:prstGeom>
          <a:noFill/>
        </p:spPr>
        <p:txBody>
          <a:bodyPr wrap="square">
            <a:spAutoFit/>
          </a:bodyPr>
          <a:lstStyle/>
          <a:p>
            <a:pPr algn="ctr" fontAlgn="base"/>
            <a:r>
              <a:rPr lang="en-US" sz="2000" dirty="0"/>
              <a:t>But is the (Unbelievers) are arrogant, (no matter): for in the presence of thy Lord are those who celebrate His praises by night and by day. And they never flag (nor feel themselves above it).</a:t>
            </a:r>
          </a:p>
        </p:txBody>
      </p:sp>
      <p:sp>
        <p:nvSpPr>
          <p:cNvPr id="3" name="TextBox 2">
            <a:extLst>
              <a:ext uri="{FF2B5EF4-FFF2-40B4-BE49-F238E27FC236}">
                <a16:creationId xmlns:a16="http://schemas.microsoft.com/office/drawing/2014/main" id="{99FE340C-0734-5BCB-9783-15DFCFBFC7C0}"/>
              </a:ext>
            </a:extLst>
          </p:cNvPr>
          <p:cNvSpPr txBox="1"/>
          <p:nvPr/>
        </p:nvSpPr>
        <p:spPr>
          <a:xfrm>
            <a:off x="2261456" y="40601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2342988"/>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7BAC6-27B3-27DB-870E-F06571C31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C1AC1-C656-3B25-927E-5D526269EADD}"/>
              </a:ext>
            </a:extLst>
          </p:cNvPr>
          <p:cNvSpPr>
            <a:spLocks noGrp="1"/>
          </p:cNvSpPr>
          <p:nvPr>
            <p:ph type="title"/>
          </p:nvPr>
        </p:nvSpPr>
        <p:spPr>
          <a:xfrm>
            <a:off x="1588555" y="1463437"/>
            <a:ext cx="9014888" cy="3450327"/>
          </a:xfrm>
        </p:spPr>
        <p:txBody>
          <a:bodyPr>
            <a:noAutofit/>
          </a:bodyPr>
          <a:lstStyle/>
          <a:p>
            <a:r>
              <a:rPr lang="ar-EG" sz="6000" b="0" dirty="0"/>
              <a:t>وَمِنْ ءَايَـٰتِهِۦٓ أَنَّكَ تَرَى ٱلْأَرْضَ خَـٰشِعَةًۭ فَإِذَآ أَنزَلْنَا عَلَيْهَا ٱلْمَآءَ ٱهْتَزَّتْ وَرَبَتْ ۚ إِنَّ ٱلَّذِىٓ أَحْيَاهَا لَمُحْىِ ٱلْمَوْتَىٰٓۚ إِنَّهُۥ عَلَىٰ كُلِّ شَىْءٍۢ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6565A4-D18A-665A-0401-BD742220D6B5}"/>
              </a:ext>
            </a:extLst>
          </p:cNvPr>
          <p:cNvSpPr txBox="1"/>
          <p:nvPr/>
        </p:nvSpPr>
        <p:spPr>
          <a:xfrm>
            <a:off x="2060712" y="4795722"/>
            <a:ext cx="8070575" cy="1323439"/>
          </a:xfrm>
          <a:prstGeom prst="rect">
            <a:avLst/>
          </a:prstGeom>
          <a:noFill/>
        </p:spPr>
        <p:txBody>
          <a:bodyPr wrap="square">
            <a:spAutoFit/>
          </a:bodyPr>
          <a:lstStyle/>
          <a:p>
            <a:pPr algn="ctr" fontAlgn="base"/>
            <a:r>
              <a:rPr lang="en-US" sz="2000" dirty="0"/>
              <a:t>And among His Signs in this: thou </a:t>
            </a:r>
            <a:r>
              <a:rPr lang="en-US" sz="2000" dirty="0" err="1"/>
              <a:t>seest</a:t>
            </a:r>
            <a:r>
              <a:rPr lang="en-US" sz="2000" dirty="0"/>
              <a:t> the earth barren and desolate; but when We send down rain to it, it is stirred to life and yields increase. Truly, He Who gives life to the (dead) earth can surely give life to (men) who are dead. For He has power over all things.</a:t>
            </a:r>
          </a:p>
        </p:txBody>
      </p:sp>
      <p:sp>
        <p:nvSpPr>
          <p:cNvPr id="3" name="TextBox 2">
            <a:extLst>
              <a:ext uri="{FF2B5EF4-FFF2-40B4-BE49-F238E27FC236}">
                <a16:creationId xmlns:a16="http://schemas.microsoft.com/office/drawing/2014/main" id="{9C143DFF-E7DC-4B78-A507-C1BA9577AFED}"/>
              </a:ext>
            </a:extLst>
          </p:cNvPr>
          <p:cNvSpPr txBox="1"/>
          <p:nvPr/>
        </p:nvSpPr>
        <p:spPr>
          <a:xfrm>
            <a:off x="3964422" y="45271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5908129"/>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491F5-F1D1-E91C-CE87-20F67BBCF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8C3E8-23AA-A255-C684-77D6FA47097B}"/>
              </a:ext>
            </a:extLst>
          </p:cNvPr>
          <p:cNvSpPr>
            <a:spLocks noGrp="1"/>
          </p:cNvSpPr>
          <p:nvPr>
            <p:ph type="title"/>
          </p:nvPr>
        </p:nvSpPr>
        <p:spPr>
          <a:xfrm>
            <a:off x="1588556" y="1572494"/>
            <a:ext cx="9014888" cy="3450327"/>
          </a:xfrm>
        </p:spPr>
        <p:txBody>
          <a:bodyPr>
            <a:noAutofit/>
          </a:bodyPr>
          <a:lstStyle/>
          <a:p>
            <a:r>
              <a:rPr lang="ar-EG" sz="6000" b="0" dirty="0"/>
              <a:t>إِنَّ ٱلَّذِينَ يُلْحِدُونَ فِىٓ ءَايَـٰتِنَا لَا يَخْفَوْنَ عَلَيْنَآ ۗ أَفَمَن يُلْقَىٰ فِى ٱلنَّارِ خَيْرٌ أَم مَّن يَأْتِىٓ ءَامِنًۭا يَوْمَ ٱلْقِيَـٰمَةِۚ ٱعْمَلُوا۟ مَا شِئْتُمْۖ إِنَّهُۥ بِمَا تَعْمَلُونَ 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CB6402-DAF1-1DA0-9F99-BB056C5D27F9}"/>
              </a:ext>
            </a:extLst>
          </p:cNvPr>
          <p:cNvSpPr txBox="1"/>
          <p:nvPr/>
        </p:nvSpPr>
        <p:spPr>
          <a:xfrm>
            <a:off x="2060712" y="4868442"/>
            <a:ext cx="8070575" cy="1015663"/>
          </a:xfrm>
          <a:prstGeom prst="rect">
            <a:avLst/>
          </a:prstGeom>
          <a:noFill/>
        </p:spPr>
        <p:txBody>
          <a:bodyPr wrap="square">
            <a:spAutoFit/>
          </a:bodyPr>
          <a:lstStyle/>
          <a:p>
            <a:pPr algn="ctr" fontAlgn="base"/>
            <a:r>
              <a:rPr lang="en-US" sz="2000" dirty="0"/>
              <a:t>Those who pervert the Truth in Our Signs are not hidden from Us. Which is better?- he that is cast into the Fire, or he that comes safe through, on the Day of Judgment? Do what ye will: verily He </a:t>
            </a:r>
            <a:r>
              <a:rPr lang="en-US" sz="2000" dirty="0" err="1"/>
              <a:t>seeth</a:t>
            </a:r>
            <a:r>
              <a:rPr lang="en-US" sz="2000" dirty="0"/>
              <a:t> (clearly) all that ye do.</a:t>
            </a:r>
          </a:p>
        </p:txBody>
      </p:sp>
      <p:sp>
        <p:nvSpPr>
          <p:cNvPr id="3" name="TextBox 2">
            <a:extLst>
              <a:ext uri="{FF2B5EF4-FFF2-40B4-BE49-F238E27FC236}">
                <a16:creationId xmlns:a16="http://schemas.microsoft.com/office/drawing/2014/main" id="{F61A3ECF-AEF0-9432-4E48-8F68392E2CCF}"/>
              </a:ext>
            </a:extLst>
          </p:cNvPr>
          <p:cNvSpPr txBox="1"/>
          <p:nvPr/>
        </p:nvSpPr>
        <p:spPr>
          <a:xfrm>
            <a:off x="3100357" y="45970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7971211"/>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C638-1218-8F83-667B-9DB653C1B2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181D68-6340-5BBB-5C8D-F1935E1E106F}"/>
              </a:ext>
            </a:extLst>
          </p:cNvPr>
          <p:cNvSpPr>
            <a:spLocks noGrp="1"/>
          </p:cNvSpPr>
          <p:nvPr>
            <p:ph type="title"/>
          </p:nvPr>
        </p:nvSpPr>
        <p:spPr>
          <a:xfrm>
            <a:off x="1588556" y="1949998"/>
            <a:ext cx="9014888" cy="3450327"/>
          </a:xfrm>
        </p:spPr>
        <p:txBody>
          <a:bodyPr>
            <a:noAutofit/>
          </a:bodyPr>
          <a:lstStyle/>
          <a:p>
            <a:r>
              <a:rPr lang="ar-EG" sz="6000" b="0" dirty="0"/>
              <a:t>إِنَّ ٱلَّذِينَ كَفَرُوا۟ بِٱلذِّكْرِ لَمَّا جَآءَهُمْ ۖ وَإِنَّهُۥ لَكِتَـٰبٌ عَزِيزٌۭ</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7476E6-1B38-B381-E843-C8711B370CD9}"/>
              </a:ext>
            </a:extLst>
          </p:cNvPr>
          <p:cNvSpPr txBox="1"/>
          <p:nvPr/>
        </p:nvSpPr>
        <p:spPr>
          <a:xfrm>
            <a:off x="2060712" y="4510496"/>
            <a:ext cx="8070575" cy="707886"/>
          </a:xfrm>
          <a:prstGeom prst="rect">
            <a:avLst/>
          </a:prstGeom>
          <a:noFill/>
        </p:spPr>
        <p:txBody>
          <a:bodyPr wrap="square">
            <a:spAutoFit/>
          </a:bodyPr>
          <a:lstStyle/>
          <a:p>
            <a:pPr algn="ctr" fontAlgn="base"/>
            <a:r>
              <a:rPr lang="en-US" sz="2000" dirty="0"/>
              <a:t>Those who reject the Message when it comes to them (are not hidden from Us). And indeed it is a Book of exalted power.</a:t>
            </a:r>
          </a:p>
        </p:txBody>
      </p:sp>
      <p:sp>
        <p:nvSpPr>
          <p:cNvPr id="3" name="TextBox 2">
            <a:extLst>
              <a:ext uri="{FF2B5EF4-FFF2-40B4-BE49-F238E27FC236}">
                <a16:creationId xmlns:a16="http://schemas.microsoft.com/office/drawing/2014/main" id="{02E4884F-E58D-9476-32C9-3401681C37CF}"/>
              </a:ext>
            </a:extLst>
          </p:cNvPr>
          <p:cNvSpPr txBox="1"/>
          <p:nvPr/>
        </p:nvSpPr>
        <p:spPr>
          <a:xfrm>
            <a:off x="3544974" y="420271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3399173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D866F-CE52-D4EC-D6F8-F923C863C2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F889F0-CAE0-4758-EE61-3252EAC9A7C5}"/>
              </a:ext>
            </a:extLst>
          </p:cNvPr>
          <p:cNvSpPr>
            <a:spLocks noGrp="1"/>
          </p:cNvSpPr>
          <p:nvPr>
            <p:ph type="title"/>
          </p:nvPr>
        </p:nvSpPr>
        <p:spPr>
          <a:xfrm>
            <a:off x="1588556" y="1975165"/>
            <a:ext cx="9014888" cy="3450327"/>
          </a:xfrm>
        </p:spPr>
        <p:txBody>
          <a:bodyPr>
            <a:noAutofit/>
          </a:bodyPr>
          <a:lstStyle/>
          <a:p>
            <a:r>
              <a:rPr lang="ar-EG" sz="6000" b="0" dirty="0"/>
              <a:t>لَّا يَأْتِيهِ ٱلْبَـٰطِلُ مِنۢ بَيْنِ يَدَيْهِ وَلَا مِنْ خَلْفِهِۦ ۖ تَنزِيلٌۭ مِّنْ حَكِيمٍ حَمِيدٍۢ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5BE6BE-1350-31E9-4FFA-F01EE99A1B1A}"/>
              </a:ext>
            </a:extLst>
          </p:cNvPr>
          <p:cNvSpPr txBox="1"/>
          <p:nvPr/>
        </p:nvSpPr>
        <p:spPr>
          <a:xfrm>
            <a:off x="2060712" y="4565130"/>
            <a:ext cx="8070575" cy="707886"/>
          </a:xfrm>
          <a:prstGeom prst="rect">
            <a:avLst/>
          </a:prstGeom>
          <a:noFill/>
        </p:spPr>
        <p:txBody>
          <a:bodyPr wrap="square">
            <a:spAutoFit/>
          </a:bodyPr>
          <a:lstStyle/>
          <a:p>
            <a:pPr algn="ctr" fontAlgn="base"/>
            <a:r>
              <a:rPr lang="en-US" sz="2000" dirty="0"/>
              <a:t>No falsehood can approach it from before or behind it: It is sent down by One Full of Wisdom, Worthy of all Praise.</a:t>
            </a:r>
          </a:p>
        </p:txBody>
      </p:sp>
      <p:sp>
        <p:nvSpPr>
          <p:cNvPr id="3" name="TextBox 2">
            <a:extLst>
              <a:ext uri="{FF2B5EF4-FFF2-40B4-BE49-F238E27FC236}">
                <a16:creationId xmlns:a16="http://schemas.microsoft.com/office/drawing/2014/main" id="{E99C4A1F-B6AB-7A4A-718E-CD96E2979B58}"/>
              </a:ext>
            </a:extLst>
          </p:cNvPr>
          <p:cNvSpPr txBox="1"/>
          <p:nvPr/>
        </p:nvSpPr>
        <p:spPr>
          <a:xfrm>
            <a:off x="2420849" y="412721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6104925"/>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AD33A-71AD-D28B-06FF-1B6E8FFC89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4FA9C7-C205-0FB9-AA7F-9286B350D490}"/>
              </a:ext>
            </a:extLst>
          </p:cNvPr>
          <p:cNvSpPr>
            <a:spLocks noGrp="1"/>
          </p:cNvSpPr>
          <p:nvPr>
            <p:ph type="title"/>
          </p:nvPr>
        </p:nvSpPr>
        <p:spPr>
          <a:xfrm>
            <a:off x="1588556" y="1949998"/>
            <a:ext cx="9014888" cy="3450327"/>
          </a:xfrm>
        </p:spPr>
        <p:txBody>
          <a:bodyPr>
            <a:noAutofit/>
          </a:bodyPr>
          <a:lstStyle/>
          <a:p>
            <a:r>
              <a:rPr lang="ar-EG" sz="5400" b="0" dirty="0"/>
              <a:t>مَّا يُقَالُ لَكَ إِلَّا مَا قَدْ قِيلَ لِلرُّسُلِ مِن قَبْلِكَ ۚ إِنَّ رَبَّكَ لَذُو مَغْفِرَةٍۢ وَذُو عِقَابٍ أَلِيمٍۢ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9D5AE1-8601-65EC-132A-EDF79AFAB1D9}"/>
              </a:ext>
            </a:extLst>
          </p:cNvPr>
          <p:cNvSpPr txBox="1"/>
          <p:nvPr/>
        </p:nvSpPr>
        <p:spPr>
          <a:xfrm>
            <a:off x="2060712" y="4384662"/>
            <a:ext cx="8070575" cy="1015663"/>
          </a:xfrm>
          <a:prstGeom prst="rect">
            <a:avLst/>
          </a:prstGeom>
          <a:noFill/>
        </p:spPr>
        <p:txBody>
          <a:bodyPr wrap="square">
            <a:spAutoFit/>
          </a:bodyPr>
          <a:lstStyle/>
          <a:p>
            <a:pPr algn="ctr" fontAlgn="base"/>
            <a:r>
              <a:rPr lang="en-US" sz="2000" dirty="0"/>
              <a:t>Nothing is said to thee that was not said to the messengers before thee: that thy lord has at his Command (all) forgiveness as well as a most Grievous Penalty.</a:t>
            </a:r>
          </a:p>
        </p:txBody>
      </p:sp>
      <p:sp>
        <p:nvSpPr>
          <p:cNvPr id="3" name="TextBox 2">
            <a:extLst>
              <a:ext uri="{FF2B5EF4-FFF2-40B4-BE49-F238E27FC236}">
                <a16:creationId xmlns:a16="http://schemas.microsoft.com/office/drawing/2014/main" id="{8A82C3DC-C8E8-5F25-79BD-26131736BA7C}"/>
              </a:ext>
            </a:extLst>
          </p:cNvPr>
          <p:cNvSpPr txBox="1"/>
          <p:nvPr/>
        </p:nvSpPr>
        <p:spPr>
          <a:xfrm>
            <a:off x="2060712" y="41244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6952903"/>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B0579-4DCF-2C08-E0CC-65056DFCA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3E5A0-190D-1746-6EB0-FCC16012C60C}"/>
              </a:ext>
            </a:extLst>
          </p:cNvPr>
          <p:cNvSpPr>
            <a:spLocks noGrp="1"/>
          </p:cNvSpPr>
          <p:nvPr>
            <p:ph type="title"/>
          </p:nvPr>
        </p:nvSpPr>
        <p:spPr>
          <a:xfrm>
            <a:off x="1824635" y="1035597"/>
            <a:ext cx="8542731" cy="3450327"/>
          </a:xfrm>
        </p:spPr>
        <p:txBody>
          <a:bodyPr>
            <a:noAutofit/>
          </a:bodyPr>
          <a:lstStyle/>
          <a:p>
            <a:r>
              <a:rPr lang="ar-EG" sz="5000" b="0" dirty="0"/>
              <a:t>وَلَوْ جَعَلْنَـٰهُ قُرْءَانًا أَعْجَمِيًّۭا لَّقَالُوا۟ لَوْلَا فُصِّلَتْ ءَايَـٰتُهُۥٓ ۖ ءَا۬عْجَمِىٌّۭ وَعَرَبِىٌّۭ ۗ قُلْ هُوَ لِلَّذِينَ ءَامَنُوا۟ هُدًۭى وَشِفَآءٌۭ ۖ وَٱلَّذِينَ لَا يُؤْمِنُونَ فِىٓ ءَاذَانِهِمْ وَقْرٌۭ وَهُوَ عَلَيْهِمْ عَمًىۚ أُو۟لَـٰٓئِكَ يُنَادَوْنَ مِن مَّكَانٍۭ بَعِيدٍۢ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F41C60-CC86-3EFF-7053-F430F318549E}"/>
              </a:ext>
            </a:extLst>
          </p:cNvPr>
          <p:cNvSpPr txBox="1"/>
          <p:nvPr/>
        </p:nvSpPr>
        <p:spPr>
          <a:xfrm>
            <a:off x="2060712" y="4628537"/>
            <a:ext cx="8070575" cy="1477328"/>
          </a:xfrm>
          <a:prstGeom prst="rect">
            <a:avLst/>
          </a:prstGeom>
          <a:noFill/>
        </p:spPr>
        <p:txBody>
          <a:bodyPr wrap="square">
            <a:spAutoFit/>
          </a:bodyPr>
          <a:lstStyle/>
          <a:p>
            <a:pPr algn="ctr" fontAlgn="base"/>
            <a:r>
              <a:rPr lang="en-US" dirty="0"/>
              <a:t>Had We sent this as a Qur'an (in the language) other than Arabic, they would have said: "Why are not its verses explained in detail? What! (a Book) not in Arabic and (a Messenger an Arab?" Say: "It is a Guide and a Healing to those who believe; and for those who believe not, there is a deafness in their ears, and it is blindness in their (eyes): They are (as it were) being called from a place far distant!"</a:t>
            </a:r>
          </a:p>
        </p:txBody>
      </p:sp>
      <p:sp>
        <p:nvSpPr>
          <p:cNvPr id="3" name="TextBox 2">
            <a:extLst>
              <a:ext uri="{FF2B5EF4-FFF2-40B4-BE49-F238E27FC236}">
                <a16:creationId xmlns:a16="http://schemas.microsoft.com/office/drawing/2014/main" id="{6D649CA9-9C00-5D98-77BE-21BEE5A3331C}"/>
              </a:ext>
            </a:extLst>
          </p:cNvPr>
          <p:cNvSpPr txBox="1"/>
          <p:nvPr/>
        </p:nvSpPr>
        <p:spPr>
          <a:xfrm>
            <a:off x="2849279" y="41781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0461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15735-3EFD-BF20-2FD0-DA2CA6BD6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AAA25-732E-4666-3BE4-0701DDF49E6B}"/>
              </a:ext>
            </a:extLst>
          </p:cNvPr>
          <p:cNvSpPr>
            <a:spLocks noGrp="1"/>
          </p:cNvSpPr>
          <p:nvPr>
            <p:ph type="title"/>
          </p:nvPr>
        </p:nvSpPr>
        <p:spPr>
          <a:xfrm>
            <a:off x="1729037" y="1705441"/>
            <a:ext cx="8733927" cy="3450327"/>
          </a:xfrm>
        </p:spPr>
        <p:txBody>
          <a:bodyPr>
            <a:noAutofit/>
          </a:bodyPr>
          <a:lstStyle/>
          <a:p>
            <a:r>
              <a:rPr lang="ar-EG" sz="6000" b="0" dirty="0"/>
              <a:t>قُلِ ٱللَّهُمَّ فَاطِرَ ٱلسَّمَـٰوَٰتِ وَٱلْأَرْضِ عَـٰلِمَ ٱلْغَيْبِ وَٱلشَّهَـٰدَةِ أَنتَ تَحْكُمُ بَيْنَ عِبَادِكَ فِى مَا كَانُوا۟ فِيهِ يَخْتَلِفُونَ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CD400E-B319-919D-73BB-AA1068D9216D}"/>
              </a:ext>
            </a:extLst>
          </p:cNvPr>
          <p:cNvSpPr txBox="1"/>
          <p:nvPr/>
        </p:nvSpPr>
        <p:spPr>
          <a:xfrm>
            <a:off x="2060712" y="4647936"/>
            <a:ext cx="8070575" cy="1015663"/>
          </a:xfrm>
          <a:prstGeom prst="rect">
            <a:avLst/>
          </a:prstGeom>
          <a:noFill/>
        </p:spPr>
        <p:txBody>
          <a:bodyPr wrap="square">
            <a:spAutoFit/>
          </a:bodyPr>
          <a:lstStyle/>
          <a:p>
            <a:pPr algn="ctr" fontAlgn="base"/>
            <a:r>
              <a:rPr lang="en-US" sz="2000" dirty="0"/>
              <a:t>Say: "O Allah! Creator of the heavens and the earth! Knower of all that is hidden and open! it is Thou that wilt judge between Thy Servants in those matters about which they have differed."</a:t>
            </a:r>
          </a:p>
        </p:txBody>
      </p:sp>
      <p:sp>
        <p:nvSpPr>
          <p:cNvPr id="3" name="TextBox 2">
            <a:extLst>
              <a:ext uri="{FF2B5EF4-FFF2-40B4-BE49-F238E27FC236}">
                <a16:creationId xmlns:a16="http://schemas.microsoft.com/office/drawing/2014/main" id="{A41B4527-1A54-993A-A0AC-BC5959081993}"/>
              </a:ext>
            </a:extLst>
          </p:cNvPr>
          <p:cNvSpPr txBox="1"/>
          <p:nvPr/>
        </p:nvSpPr>
        <p:spPr>
          <a:xfrm>
            <a:off x="1918999" y="43401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1900465901"/>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7261F-9B33-F13E-919B-53C393CDAB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4BA374-EDE5-0ED5-0B1B-F38C0029AE9F}"/>
              </a:ext>
            </a:extLst>
          </p:cNvPr>
          <p:cNvSpPr>
            <a:spLocks noGrp="1"/>
          </p:cNvSpPr>
          <p:nvPr>
            <p:ph type="title"/>
          </p:nvPr>
        </p:nvSpPr>
        <p:spPr>
          <a:xfrm>
            <a:off x="1667326" y="1538937"/>
            <a:ext cx="8857348" cy="3450327"/>
          </a:xfrm>
        </p:spPr>
        <p:txBody>
          <a:bodyPr>
            <a:noAutofit/>
          </a:bodyPr>
          <a:lstStyle/>
          <a:p>
            <a:r>
              <a:rPr lang="ar-EG" sz="6000" b="0" dirty="0"/>
              <a:t>وَلَقَدْ ءَاتَيْنَا مُوسَى ٱلْكِتَـٰبَ فَٱخْتُلِفَ فِيهِۗ وَلَوْلَا كَلِمَةٌۭ سَبَقَتْ مِن رَّبِّكَ لَقُضِىَ بَيْنَهُمْۚ وَإِنَّهُمْ لَفِى شَكٍّۢ مِّنْهُ مُرِيبٍۢ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74B76C-BDA5-DD6E-6796-A252F6C961FE}"/>
              </a:ext>
            </a:extLst>
          </p:cNvPr>
          <p:cNvSpPr txBox="1"/>
          <p:nvPr/>
        </p:nvSpPr>
        <p:spPr>
          <a:xfrm>
            <a:off x="2060712" y="4511091"/>
            <a:ext cx="8070575" cy="1323439"/>
          </a:xfrm>
          <a:prstGeom prst="rect">
            <a:avLst/>
          </a:prstGeom>
          <a:noFill/>
        </p:spPr>
        <p:txBody>
          <a:bodyPr wrap="square">
            <a:spAutoFit/>
          </a:bodyPr>
          <a:lstStyle/>
          <a:p>
            <a:pPr algn="ctr" fontAlgn="base"/>
            <a:r>
              <a:rPr lang="en-US" sz="2000" dirty="0"/>
              <a:t>We certainly gave Moses the Book aforetime: but disputes arose therein. Had it not been for a Word that went forth before from thy Lord, (their differences) would have been settled between them: but they remained in suspicious disquieting doubt thereon.</a:t>
            </a:r>
          </a:p>
        </p:txBody>
      </p:sp>
      <p:sp>
        <p:nvSpPr>
          <p:cNvPr id="3" name="TextBox 2">
            <a:extLst>
              <a:ext uri="{FF2B5EF4-FFF2-40B4-BE49-F238E27FC236}">
                <a16:creationId xmlns:a16="http://schemas.microsoft.com/office/drawing/2014/main" id="{8F7AD4E1-758A-0C8B-6FD2-1F19C1EA698E}"/>
              </a:ext>
            </a:extLst>
          </p:cNvPr>
          <p:cNvSpPr txBox="1"/>
          <p:nvPr/>
        </p:nvSpPr>
        <p:spPr>
          <a:xfrm>
            <a:off x="1976825" y="408586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47680441"/>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3519D-6DD3-B865-C53C-FA0CCC43E6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7DA1C-1B13-84E3-BFEA-AA20B110E363}"/>
              </a:ext>
            </a:extLst>
          </p:cNvPr>
          <p:cNvSpPr>
            <a:spLocks noGrp="1"/>
          </p:cNvSpPr>
          <p:nvPr>
            <p:ph type="title"/>
          </p:nvPr>
        </p:nvSpPr>
        <p:spPr>
          <a:xfrm>
            <a:off x="1667326" y="1782217"/>
            <a:ext cx="8857348" cy="3450327"/>
          </a:xfrm>
        </p:spPr>
        <p:txBody>
          <a:bodyPr>
            <a:noAutofit/>
          </a:bodyPr>
          <a:lstStyle/>
          <a:p>
            <a:r>
              <a:rPr lang="ar-EG" sz="6000" b="0" dirty="0"/>
              <a:t>مَّنْ عَمِلَ صَـٰلِحًۭا فَلِنَفْسِهِۦ ۖ وَمَنْ أَسَآءَ فَعَلَيْهَا ۗ وَمَا رَبُّكَ بِظَلَّـٰمٍۢ لِّلْعَبِيدِ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8C63AA-043D-1132-6AC1-57240E74F8B2}"/>
              </a:ext>
            </a:extLst>
          </p:cNvPr>
          <p:cNvSpPr txBox="1"/>
          <p:nvPr/>
        </p:nvSpPr>
        <p:spPr>
          <a:xfrm>
            <a:off x="2060712" y="4301366"/>
            <a:ext cx="8070575" cy="1015663"/>
          </a:xfrm>
          <a:prstGeom prst="rect">
            <a:avLst/>
          </a:prstGeom>
          <a:noFill/>
        </p:spPr>
        <p:txBody>
          <a:bodyPr wrap="square">
            <a:spAutoFit/>
          </a:bodyPr>
          <a:lstStyle/>
          <a:p>
            <a:pPr algn="ctr" fontAlgn="base"/>
            <a:r>
              <a:rPr lang="en-US" sz="2000" dirty="0"/>
              <a:t>Whoever works righteousness benefits his own soul; whoever works evil, it is against his own soul: nor is thy Lord ever unjust (in the least) to His Servants.</a:t>
            </a:r>
          </a:p>
        </p:txBody>
      </p:sp>
      <p:sp>
        <p:nvSpPr>
          <p:cNvPr id="3" name="TextBox 2">
            <a:extLst>
              <a:ext uri="{FF2B5EF4-FFF2-40B4-BE49-F238E27FC236}">
                <a16:creationId xmlns:a16="http://schemas.microsoft.com/office/drawing/2014/main" id="{0CC9DAFF-E127-46C4-3886-D94ECEA17B3F}"/>
              </a:ext>
            </a:extLst>
          </p:cNvPr>
          <p:cNvSpPr txBox="1"/>
          <p:nvPr/>
        </p:nvSpPr>
        <p:spPr>
          <a:xfrm>
            <a:off x="2287218" y="39091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3910876"/>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083112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97DE2-8B2C-3EAD-047A-D0D1D75CE4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5BBF13-72B1-852B-9989-3B0020DE49A1}"/>
              </a:ext>
            </a:extLst>
          </p:cNvPr>
          <p:cNvSpPr>
            <a:spLocks noGrp="1"/>
          </p:cNvSpPr>
          <p:nvPr>
            <p:ph type="title"/>
          </p:nvPr>
        </p:nvSpPr>
        <p:spPr>
          <a:xfrm>
            <a:off x="1729035" y="1495716"/>
            <a:ext cx="8733927" cy="3450327"/>
          </a:xfrm>
        </p:spPr>
        <p:txBody>
          <a:bodyPr>
            <a:noAutofit/>
          </a:bodyPr>
          <a:lstStyle/>
          <a:p>
            <a:r>
              <a:rPr lang="ar-EG" sz="6000" b="0" dirty="0"/>
              <a:t>وَلَوْ أَنَّ لِلَّذِينَ ظَلَمُوا۟ مَا فِى ٱلْأَرْضِ جَمِيعًۭا وَمِثْلَهُۥ مَعَهُۥ لَٱفْتَدَوْا۟ بِهِۦ مِن سُوٓءِ ٱلْعَذَابِ يَوْمَ ٱلْقِيَـٰمَةِۚ وَبَدَا لَهُم مِّنَ ٱللَّهِ مَا لَمْ يَكُونُوا۟ يَحْتَسِبُونَ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A6A752-1394-F1B3-41B1-F6B82F6217A3}"/>
              </a:ext>
            </a:extLst>
          </p:cNvPr>
          <p:cNvSpPr txBox="1"/>
          <p:nvPr/>
        </p:nvSpPr>
        <p:spPr>
          <a:xfrm>
            <a:off x="2060710" y="4801824"/>
            <a:ext cx="8070575" cy="1323439"/>
          </a:xfrm>
          <a:prstGeom prst="rect">
            <a:avLst/>
          </a:prstGeom>
          <a:noFill/>
        </p:spPr>
        <p:txBody>
          <a:bodyPr wrap="square">
            <a:spAutoFit/>
          </a:bodyPr>
          <a:lstStyle/>
          <a:p>
            <a:pPr algn="ctr" fontAlgn="base"/>
            <a:r>
              <a:rPr lang="en-US" sz="2000" dirty="0"/>
              <a:t>Even if the wrong-doers had all that there is on earth, and as much more, (in vain) would they offer it for ransom from the pain of the Penalty on the Day of Judgment: but something will confront them from Allah, which they could never have counted upon!</a:t>
            </a:r>
          </a:p>
        </p:txBody>
      </p:sp>
      <p:sp>
        <p:nvSpPr>
          <p:cNvPr id="3" name="TextBox 2">
            <a:extLst>
              <a:ext uri="{FF2B5EF4-FFF2-40B4-BE49-F238E27FC236}">
                <a16:creationId xmlns:a16="http://schemas.microsoft.com/office/drawing/2014/main" id="{E0C1CB15-3A35-C7D1-F3FE-74A19D2A8A4A}"/>
              </a:ext>
            </a:extLst>
          </p:cNvPr>
          <p:cNvSpPr txBox="1"/>
          <p:nvPr/>
        </p:nvSpPr>
        <p:spPr>
          <a:xfrm>
            <a:off x="3051513" y="44940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3098577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4D99C-A2D0-FA50-0C5B-A6FF289B2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605693-3086-4FB0-72CC-42A17E2AE487}"/>
              </a:ext>
            </a:extLst>
          </p:cNvPr>
          <p:cNvSpPr>
            <a:spLocks noGrp="1"/>
          </p:cNvSpPr>
          <p:nvPr>
            <p:ph type="title"/>
          </p:nvPr>
        </p:nvSpPr>
        <p:spPr>
          <a:xfrm>
            <a:off x="1729036" y="1906777"/>
            <a:ext cx="8733927" cy="3450327"/>
          </a:xfrm>
        </p:spPr>
        <p:txBody>
          <a:bodyPr>
            <a:noAutofit/>
          </a:bodyPr>
          <a:lstStyle/>
          <a:p>
            <a:r>
              <a:rPr lang="ar-EG" sz="6000" b="0" dirty="0"/>
              <a:t>وَبَدَا لَهُمْ سَيِّـَٔاتُ مَا كَسَبُوا۟ وَحَاقَ بِهِم مَّا كَانُوا۟ بِهِۦ يَسْتَهْزِءُونَ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66E900-9CFA-F1F9-785A-75ABD8E6A6A1}"/>
              </a:ext>
            </a:extLst>
          </p:cNvPr>
          <p:cNvSpPr txBox="1"/>
          <p:nvPr/>
        </p:nvSpPr>
        <p:spPr>
          <a:xfrm>
            <a:off x="2060711" y="4415931"/>
            <a:ext cx="8070575" cy="707886"/>
          </a:xfrm>
          <a:prstGeom prst="rect">
            <a:avLst/>
          </a:prstGeom>
          <a:noFill/>
        </p:spPr>
        <p:txBody>
          <a:bodyPr wrap="square">
            <a:spAutoFit/>
          </a:bodyPr>
          <a:lstStyle/>
          <a:p>
            <a:pPr algn="ctr" fontAlgn="base"/>
            <a:r>
              <a:rPr lang="en-US" sz="2000" dirty="0"/>
              <a:t>For the evils of their Deeds will confront them, and they will be (completely) encircled by that which they used to mock at!</a:t>
            </a:r>
          </a:p>
        </p:txBody>
      </p:sp>
      <p:sp>
        <p:nvSpPr>
          <p:cNvPr id="3" name="TextBox 2">
            <a:extLst>
              <a:ext uri="{FF2B5EF4-FFF2-40B4-BE49-F238E27FC236}">
                <a16:creationId xmlns:a16="http://schemas.microsoft.com/office/drawing/2014/main" id="{4880FF29-CDF9-7ADC-5A2C-453273D48429}"/>
              </a:ext>
            </a:extLst>
          </p:cNvPr>
          <p:cNvSpPr txBox="1"/>
          <p:nvPr/>
        </p:nvSpPr>
        <p:spPr>
          <a:xfrm>
            <a:off x="2992791" y="41081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2594438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A7C51-5BE1-9D48-C79D-D382734FAB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8099D8-1AD6-7494-3A27-5A38BE8D56A0}"/>
              </a:ext>
            </a:extLst>
          </p:cNvPr>
          <p:cNvSpPr>
            <a:spLocks noGrp="1"/>
          </p:cNvSpPr>
          <p:nvPr>
            <p:ph type="title"/>
          </p:nvPr>
        </p:nvSpPr>
        <p:spPr>
          <a:xfrm>
            <a:off x="1610686" y="1772554"/>
            <a:ext cx="8852277" cy="3450327"/>
          </a:xfrm>
        </p:spPr>
        <p:txBody>
          <a:bodyPr>
            <a:noAutofit/>
          </a:bodyPr>
          <a:lstStyle/>
          <a:p>
            <a:r>
              <a:rPr lang="ar-EG" sz="5400" b="0" dirty="0"/>
              <a:t>فَإِذَا مَسَّ ٱلْإِنسَـٰنَ ضُرٌّۭ دَعَانَا ثُمَّ إِذَا خَوَّلْنَـٰهُ نِعْمَةًۭ مِّنَّا قَالَ إِنَّمَآ أُوتِيتُهُۥ عَلَىٰ عِلْمٍۭۚ بَلْ هِىَ فِتْنَةٌۭ وَلَـٰكِنَّ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AD927F-5DD1-DED0-8D8C-10C4C4885281}"/>
              </a:ext>
            </a:extLst>
          </p:cNvPr>
          <p:cNvSpPr txBox="1"/>
          <p:nvPr/>
        </p:nvSpPr>
        <p:spPr>
          <a:xfrm>
            <a:off x="2060712" y="4561161"/>
            <a:ext cx="8070575" cy="1323439"/>
          </a:xfrm>
          <a:prstGeom prst="rect">
            <a:avLst/>
          </a:prstGeom>
          <a:noFill/>
        </p:spPr>
        <p:txBody>
          <a:bodyPr wrap="square">
            <a:spAutoFit/>
          </a:bodyPr>
          <a:lstStyle/>
          <a:p>
            <a:pPr algn="ctr" fontAlgn="base"/>
            <a:r>
              <a:rPr lang="en-US" sz="2000" dirty="0"/>
              <a:t>Now, when trouble touches man, he cries to Us: But when We bestow a </a:t>
            </a:r>
            <a:r>
              <a:rPr lang="en-US" sz="2000" dirty="0" err="1"/>
              <a:t>favour</a:t>
            </a:r>
            <a:r>
              <a:rPr lang="en-US" sz="2000" dirty="0"/>
              <a:t> upon him as from Ourselves, he says, "This has been given to me because of a certain knowledge (I have)!" Nay, but this is but a trial, but most of them understand not!</a:t>
            </a:r>
          </a:p>
        </p:txBody>
      </p:sp>
      <p:sp>
        <p:nvSpPr>
          <p:cNvPr id="3" name="TextBox 2">
            <a:extLst>
              <a:ext uri="{FF2B5EF4-FFF2-40B4-BE49-F238E27FC236}">
                <a16:creationId xmlns:a16="http://schemas.microsoft.com/office/drawing/2014/main" id="{FEA96057-520B-A64B-C533-D4D54B8A3175}"/>
              </a:ext>
            </a:extLst>
          </p:cNvPr>
          <p:cNvSpPr txBox="1"/>
          <p:nvPr/>
        </p:nvSpPr>
        <p:spPr>
          <a:xfrm>
            <a:off x="2506230" y="42986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2979548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EED6D-8F0E-CADE-3254-4682FFE4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770363-4053-0520-BE97-BB0A7890A922}"/>
              </a:ext>
            </a:extLst>
          </p:cNvPr>
          <p:cNvSpPr>
            <a:spLocks noGrp="1"/>
          </p:cNvSpPr>
          <p:nvPr>
            <p:ph type="title"/>
          </p:nvPr>
        </p:nvSpPr>
        <p:spPr>
          <a:xfrm>
            <a:off x="1610686" y="1940334"/>
            <a:ext cx="8852277" cy="3450327"/>
          </a:xfrm>
        </p:spPr>
        <p:txBody>
          <a:bodyPr>
            <a:noAutofit/>
          </a:bodyPr>
          <a:lstStyle/>
          <a:p>
            <a:r>
              <a:rPr lang="ar-EG" sz="6000" b="0" dirty="0"/>
              <a:t>قَدْ قَالَهَا ٱلَّذِينَ مِن قَبْلِهِمْ فَمَآ أَغْنَىٰ عَنْهُم مَّا 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755111-FDAF-FAA1-1497-BFAA3AC16B70}"/>
              </a:ext>
            </a:extLst>
          </p:cNvPr>
          <p:cNvSpPr txBox="1"/>
          <p:nvPr/>
        </p:nvSpPr>
        <p:spPr>
          <a:xfrm>
            <a:off x="2060712" y="4463815"/>
            <a:ext cx="8070575" cy="707886"/>
          </a:xfrm>
          <a:prstGeom prst="rect">
            <a:avLst/>
          </a:prstGeom>
          <a:noFill/>
        </p:spPr>
        <p:txBody>
          <a:bodyPr wrap="square">
            <a:spAutoFit/>
          </a:bodyPr>
          <a:lstStyle/>
          <a:p>
            <a:pPr algn="ctr" fontAlgn="base"/>
            <a:r>
              <a:rPr lang="en-US" sz="2000" dirty="0"/>
              <a:t>Thus did the (generations) before them say! But all that they did was of no profit to them.</a:t>
            </a:r>
          </a:p>
        </p:txBody>
      </p:sp>
      <p:sp>
        <p:nvSpPr>
          <p:cNvPr id="3" name="TextBox 2">
            <a:extLst>
              <a:ext uri="{FF2B5EF4-FFF2-40B4-BE49-F238E27FC236}">
                <a16:creationId xmlns:a16="http://schemas.microsoft.com/office/drawing/2014/main" id="{5EAD5C67-9BD5-127A-9A91-E19F8C3418FD}"/>
              </a:ext>
            </a:extLst>
          </p:cNvPr>
          <p:cNvSpPr txBox="1"/>
          <p:nvPr/>
        </p:nvSpPr>
        <p:spPr>
          <a:xfrm>
            <a:off x="2925679" y="41560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1755591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0160A-E782-9F0F-C1C7-3FC75EFCD2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68B84F-5910-2BEB-31A7-F51664718A24}"/>
              </a:ext>
            </a:extLst>
          </p:cNvPr>
          <p:cNvSpPr>
            <a:spLocks noGrp="1"/>
          </p:cNvSpPr>
          <p:nvPr>
            <p:ph type="title"/>
          </p:nvPr>
        </p:nvSpPr>
        <p:spPr>
          <a:xfrm>
            <a:off x="1610686" y="1772554"/>
            <a:ext cx="8852277" cy="3450327"/>
          </a:xfrm>
        </p:spPr>
        <p:txBody>
          <a:bodyPr>
            <a:noAutofit/>
          </a:bodyPr>
          <a:lstStyle/>
          <a:p>
            <a:r>
              <a:rPr lang="ar-EG" sz="6000" b="0" dirty="0"/>
              <a:t>فَأَصَابَهُمْ سَيِّـَٔاتُ مَا كَسَبُوا۟ ۚ وَٱلَّذِينَ ظَلَمُوا۟ مِنْ هَـٰٓؤُلَآءِ سَيُصِيبُهُمْ سَيِّـَٔاتُ مَا كَسَبُوا۟ وَمَا هُم بِمُعْجِزِينَ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51C191-C97F-291E-4913-551622CFA9CC}"/>
              </a:ext>
            </a:extLst>
          </p:cNvPr>
          <p:cNvSpPr txBox="1"/>
          <p:nvPr/>
        </p:nvSpPr>
        <p:spPr>
          <a:xfrm>
            <a:off x="2060712" y="4690318"/>
            <a:ext cx="8070575" cy="1015663"/>
          </a:xfrm>
          <a:prstGeom prst="rect">
            <a:avLst/>
          </a:prstGeom>
          <a:noFill/>
        </p:spPr>
        <p:txBody>
          <a:bodyPr wrap="square">
            <a:spAutoFit/>
          </a:bodyPr>
          <a:lstStyle/>
          <a:p>
            <a:pPr algn="ctr" fontAlgn="base"/>
            <a:r>
              <a:rPr lang="en-US" sz="2000" dirty="0"/>
              <a:t>Nay, the evil results of their Deeds overtook them. And the wrong-doers of this (generation)- the evil results of their Deeds will soon overtake them (too), and they will never be able to frustrate (Our Plan)!</a:t>
            </a:r>
          </a:p>
        </p:txBody>
      </p:sp>
      <p:sp>
        <p:nvSpPr>
          <p:cNvPr id="3" name="TextBox 2">
            <a:extLst>
              <a:ext uri="{FF2B5EF4-FFF2-40B4-BE49-F238E27FC236}">
                <a16:creationId xmlns:a16="http://schemas.microsoft.com/office/drawing/2014/main" id="{6903B0C4-71B2-219B-8FC8-1A6879CE250B}"/>
              </a:ext>
            </a:extLst>
          </p:cNvPr>
          <p:cNvSpPr txBox="1"/>
          <p:nvPr/>
        </p:nvSpPr>
        <p:spPr>
          <a:xfrm>
            <a:off x="2388784" y="43825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3439713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07825-4C8A-A3DA-8771-771D8F823D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B631D3-8A34-F0ED-EEAC-43D0C66743CD}"/>
              </a:ext>
            </a:extLst>
          </p:cNvPr>
          <p:cNvSpPr>
            <a:spLocks noGrp="1"/>
          </p:cNvSpPr>
          <p:nvPr>
            <p:ph type="title"/>
          </p:nvPr>
        </p:nvSpPr>
        <p:spPr>
          <a:xfrm>
            <a:off x="1610686" y="1931945"/>
            <a:ext cx="8852277" cy="3450327"/>
          </a:xfrm>
        </p:spPr>
        <p:txBody>
          <a:bodyPr>
            <a:noAutofit/>
          </a:bodyPr>
          <a:lstStyle/>
          <a:p>
            <a:r>
              <a:rPr lang="ar-EG" sz="6000" b="0" dirty="0"/>
              <a:t>أَوَلَمْ يَعْلَمُوٓا۟ أَنَّ ٱللَّهَ يَبْسُطُ ٱلرِّزْقَ لِمَن يَشَآءُ وَيَقْدِرُۚ إِنَّ فِى ذَٰلِكَ لَـَٔايَـٰتٍۢ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689916-2352-D696-C57C-0E48E3B7CCB1}"/>
              </a:ext>
            </a:extLst>
          </p:cNvPr>
          <p:cNvSpPr txBox="1"/>
          <p:nvPr/>
        </p:nvSpPr>
        <p:spPr>
          <a:xfrm>
            <a:off x="2060712" y="4808076"/>
            <a:ext cx="8070575" cy="707886"/>
          </a:xfrm>
          <a:prstGeom prst="rect">
            <a:avLst/>
          </a:prstGeom>
          <a:noFill/>
        </p:spPr>
        <p:txBody>
          <a:bodyPr wrap="square">
            <a:spAutoFit/>
          </a:bodyPr>
          <a:lstStyle/>
          <a:p>
            <a:pPr algn="ctr" fontAlgn="base"/>
            <a:r>
              <a:rPr lang="en-US" sz="2000" dirty="0"/>
              <a:t>Know they not that Allah enlarges the provision or restricts it, for any He pleases? Verily, in this are Signs for those who believe!</a:t>
            </a:r>
          </a:p>
        </p:txBody>
      </p:sp>
      <p:sp>
        <p:nvSpPr>
          <p:cNvPr id="3" name="TextBox 2">
            <a:extLst>
              <a:ext uri="{FF2B5EF4-FFF2-40B4-BE49-F238E27FC236}">
                <a16:creationId xmlns:a16="http://schemas.microsoft.com/office/drawing/2014/main" id="{1E95D028-E0F8-FED0-9FCB-1C91B5682B5C}"/>
              </a:ext>
            </a:extLst>
          </p:cNvPr>
          <p:cNvSpPr txBox="1"/>
          <p:nvPr/>
        </p:nvSpPr>
        <p:spPr>
          <a:xfrm>
            <a:off x="4620255" y="45002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1768253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08212-EE2E-099B-A12D-D5265D1EC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E69E5F-B03C-358D-3502-55BADCDFE7EA}"/>
              </a:ext>
            </a:extLst>
          </p:cNvPr>
          <p:cNvSpPr>
            <a:spLocks noGrp="1"/>
          </p:cNvSpPr>
          <p:nvPr>
            <p:ph type="title"/>
          </p:nvPr>
        </p:nvSpPr>
        <p:spPr>
          <a:xfrm>
            <a:off x="1610686" y="1772554"/>
            <a:ext cx="8852277" cy="3450327"/>
          </a:xfrm>
        </p:spPr>
        <p:txBody>
          <a:bodyPr>
            <a:noAutofit/>
          </a:bodyPr>
          <a:lstStyle/>
          <a:p>
            <a:r>
              <a:rPr lang="ar-EG" sz="6000" b="0" dirty="0"/>
              <a:t>قُلْ يَـٰعِبَادِىَ ٱلَّذِينَ أَسْرَفُوا۟ عَلَىٰٓ أَنفُسِهِمْ لَا تَقْنَطُوا۟ مِن رَّحْمَةِ ٱللَّهِۚ إِنَّ ٱللَّهَ يَغْفِرُ ٱلذُّنُوبَ جَمِيعًاۚ إِنَّهُۥ هُوَ ٱلْغَفُورُ ٱلرَّحِيمُ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00B322-92C1-63EA-3B2D-8BC43F0559C2}"/>
              </a:ext>
            </a:extLst>
          </p:cNvPr>
          <p:cNvSpPr txBox="1"/>
          <p:nvPr/>
        </p:nvSpPr>
        <p:spPr>
          <a:xfrm>
            <a:off x="2060712" y="4648684"/>
            <a:ext cx="8070575" cy="1015663"/>
          </a:xfrm>
          <a:prstGeom prst="rect">
            <a:avLst/>
          </a:prstGeom>
          <a:noFill/>
        </p:spPr>
        <p:txBody>
          <a:bodyPr wrap="square">
            <a:spAutoFit/>
          </a:bodyPr>
          <a:lstStyle/>
          <a:p>
            <a:pPr algn="ctr" fontAlgn="base"/>
            <a:r>
              <a:rPr lang="en-US" sz="2000" dirty="0"/>
              <a:t>Say: "O my Servants who have transgressed against their souls! Despair not of the Mercy of Allah: for Allah forgives all sins: for He is Oft-Forgiving, Most Merciful.</a:t>
            </a:r>
          </a:p>
        </p:txBody>
      </p:sp>
      <p:sp>
        <p:nvSpPr>
          <p:cNvPr id="3" name="TextBox 2">
            <a:extLst>
              <a:ext uri="{FF2B5EF4-FFF2-40B4-BE49-F238E27FC236}">
                <a16:creationId xmlns:a16="http://schemas.microsoft.com/office/drawing/2014/main" id="{6FB04DAB-A73C-D396-3349-23F5A9F0D923}"/>
              </a:ext>
            </a:extLst>
          </p:cNvPr>
          <p:cNvSpPr txBox="1"/>
          <p:nvPr/>
        </p:nvSpPr>
        <p:spPr>
          <a:xfrm>
            <a:off x="1386868" y="4494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1846170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9776F-2C30-2BC7-EAE9-D1A378D1A3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489370-7079-3F0C-1C2A-57C8C9BC1509}"/>
              </a:ext>
            </a:extLst>
          </p:cNvPr>
          <p:cNvSpPr>
            <a:spLocks noGrp="1"/>
          </p:cNvSpPr>
          <p:nvPr>
            <p:ph type="title"/>
          </p:nvPr>
        </p:nvSpPr>
        <p:spPr>
          <a:xfrm>
            <a:off x="1602297" y="1982279"/>
            <a:ext cx="8852277" cy="3450327"/>
          </a:xfrm>
        </p:spPr>
        <p:txBody>
          <a:bodyPr>
            <a:noAutofit/>
          </a:bodyPr>
          <a:lstStyle/>
          <a:p>
            <a:r>
              <a:rPr lang="ar-EG" sz="6000" b="0" dirty="0"/>
              <a:t>وَأَنِيبُوٓا۟ إِلَىٰ رَبِّكُمْ وَأَسْلِمُوا۟ لَهُۥ مِن قَبْلِ أَن يَأْتِيَكُمُ ٱلْعَذَابُ ثُمَّ لَا تُنصَرُونَ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CD7500-275E-484C-B571-4F3FD6371B3B}"/>
              </a:ext>
            </a:extLst>
          </p:cNvPr>
          <p:cNvSpPr txBox="1"/>
          <p:nvPr/>
        </p:nvSpPr>
        <p:spPr>
          <a:xfrm>
            <a:off x="2052323" y="4483790"/>
            <a:ext cx="8070575" cy="707886"/>
          </a:xfrm>
          <a:prstGeom prst="rect">
            <a:avLst/>
          </a:prstGeom>
          <a:noFill/>
        </p:spPr>
        <p:txBody>
          <a:bodyPr wrap="square">
            <a:spAutoFit/>
          </a:bodyPr>
          <a:lstStyle/>
          <a:p>
            <a:pPr algn="ctr" fontAlgn="base"/>
            <a:r>
              <a:rPr lang="en-US" sz="2000" dirty="0"/>
              <a:t>"Turn ye to our Lord (in repentance) and bow to His (Will), before the Penalty comes on you: after that ye shall not be helped.</a:t>
            </a:r>
          </a:p>
        </p:txBody>
      </p:sp>
      <p:sp>
        <p:nvSpPr>
          <p:cNvPr id="3" name="TextBox 2">
            <a:extLst>
              <a:ext uri="{FF2B5EF4-FFF2-40B4-BE49-F238E27FC236}">
                <a16:creationId xmlns:a16="http://schemas.microsoft.com/office/drawing/2014/main" id="{E691E1B1-D6A1-33B2-2034-46B8C5347E5D}"/>
              </a:ext>
            </a:extLst>
          </p:cNvPr>
          <p:cNvSpPr txBox="1"/>
          <p:nvPr/>
        </p:nvSpPr>
        <p:spPr>
          <a:xfrm>
            <a:off x="1823096" y="417601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2272950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19E6F-2B5C-8E7E-949D-AF236B428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ECC7C-E577-DB9C-D146-ADD35F9415EB}"/>
              </a:ext>
            </a:extLst>
          </p:cNvPr>
          <p:cNvSpPr>
            <a:spLocks noGrp="1"/>
          </p:cNvSpPr>
          <p:nvPr>
            <p:ph type="title"/>
          </p:nvPr>
        </p:nvSpPr>
        <p:spPr>
          <a:xfrm>
            <a:off x="1669860" y="2012815"/>
            <a:ext cx="8852277" cy="3450327"/>
          </a:xfrm>
        </p:spPr>
        <p:txBody>
          <a:bodyPr>
            <a:noAutofit/>
          </a:bodyPr>
          <a:lstStyle/>
          <a:p>
            <a:r>
              <a:rPr lang="ar-EG" sz="6000" b="0" dirty="0"/>
              <a:t>وَٱتَّبِعُوٓا۟ أَحْسَنَ مَآ أُنزِلَ إِلَيْكُم مِّن رَّبِّكُم مِّن قَبْلِ أَن يَأْتِيَكُمُ ٱلْعَذَابُ بَغْتَةًۭ وَأَنتُمْ لَا تَشْعُرُونَ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4A7F73-4724-E8B6-B82C-76472D10FD99}"/>
              </a:ext>
            </a:extLst>
          </p:cNvPr>
          <p:cNvSpPr txBox="1"/>
          <p:nvPr/>
        </p:nvSpPr>
        <p:spPr>
          <a:xfrm>
            <a:off x="2060710" y="4956687"/>
            <a:ext cx="8070575" cy="707886"/>
          </a:xfrm>
          <a:prstGeom prst="rect">
            <a:avLst/>
          </a:prstGeom>
          <a:noFill/>
        </p:spPr>
        <p:txBody>
          <a:bodyPr wrap="square">
            <a:spAutoFit/>
          </a:bodyPr>
          <a:lstStyle/>
          <a:p>
            <a:pPr algn="ctr" fontAlgn="base"/>
            <a:r>
              <a:rPr lang="en-US" sz="2000" dirty="0"/>
              <a:t>"And follow the best of (the courses) revealed to you from your Lord, before the Penalty comes on you - of a sudden while ye perceive not!-</a:t>
            </a:r>
          </a:p>
        </p:txBody>
      </p:sp>
      <p:sp>
        <p:nvSpPr>
          <p:cNvPr id="3" name="TextBox 2">
            <a:extLst>
              <a:ext uri="{FF2B5EF4-FFF2-40B4-BE49-F238E27FC236}">
                <a16:creationId xmlns:a16="http://schemas.microsoft.com/office/drawing/2014/main" id="{6C35E435-D777-A2EB-FA21-D4D2381265AD}"/>
              </a:ext>
            </a:extLst>
          </p:cNvPr>
          <p:cNvSpPr txBox="1"/>
          <p:nvPr/>
        </p:nvSpPr>
        <p:spPr>
          <a:xfrm>
            <a:off x="4255904" y="46489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889462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2D850-75F6-EFD1-D55E-12F8B73B0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14E672-3450-357A-740C-1131419E8381}"/>
              </a:ext>
            </a:extLst>
          </p:cNvPr>
          <p:cNvSpPr>
            <a:spLocks noGrp="1"/>
          </p:cNvSpPr>
          <p:nvPr>
            <p:ph type="title"/>
          </p:nvPr>
        </p:nvSpPr>
        <p:spPr>
          <a:xfrm>
            <a:off x="1669862" y="1920536"/>
            <a:ext cx="8852277" cy="3450327"/>
          </a:xfrm>
        </p:spPr>
        <p:txBody>
          <a:bodyPr>
            <a:noAutofit/>
          </a:bodyPr>
          <a:lstStyle/>
          <a:p>
            <a:r>
              <a:rPr lang="ar-EG" sz="6000" b="0" dirty="0"/>
              <a:t>أَن تَقُولَ نَفْسٌۭ يَـٰحَسْرَتَىٰ عَلَىٰ مَا فَرَّطتُ فِى جَنۢبِ ٱللَّهِ وَإِن كُنتُ لَمِنَ ٱلسَّـٰخِرِينَ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8B71CB-65AE-D0F4-0E41-BB8FE5FDF4FF}"/>
              </a:ext>
            </a:extLst>
          </p:cNvPr>
          <p:cNvSpPr txBox="1"/>
          <p:nvPr/>
        </p:nvSpPr>
        <p:spPr>
          <a:xfrm>
            <a:off x="2060712" y="4864408"/>
            <a:ext cx="8070575" cy="707886"/>
          </a:xfrm>
          <a:prstGeom prst="rect">
            <a:avLst/>
          </a:prstGeom>
          <a:noFill/>
        </p:spPr>
        <p:txBody>
          <a:bodyPr wrap="square">
            <a:spAutoFit/>
          </a:bodyPr>
          <a:lstStyle/>
          <a:p>
            <a:pPr algn="ctr" fontAlgn="base"/>
            <a:r>
              <a:rPr lang="en-US" sz="2000" dirty="0"/>
              <a:t>"Lest the soul should (then) say: 'Ah! Woe is me!- In that I neglected (my duty) towards Allah, and was but among those who mocked!'-</a:t>
            </a:r>
          </a:p>
        </p:txBody>
      </p:sp>
      <p:sp>
        <p:nvSpPr>
          <p:cNvPr id="3" name="TextBox 2">
            <a:extLst>
              <a:ext uri="{FF2B5EF4-FFF2-40B4-BE49-F238E27FC236}">
                <a16:creationId xmlns:a16="http://schemas.microsoft.com/office/drawing/2014/main" id="{526E09D1-4900-CB91-7703-F3742F670311}"/>
              </a:ext>
            </a:extLst>
          </p:cNvPr>
          <p:cNvSpPr txBox="1"/>
          <p:nvPr/>
        </p:nvSpPr>
        <p:spPr>
          <a:xfrm>
            <a:off x="4423686" y="45566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23354208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B1ACF-560B-ED77-397F-30F9B486E3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AEAE67-4FF6-C1C3-AD0E-DFEFD3978E96}"/>
              </a:ext>
            </a:extLst>
          </p:cNvPr>
          <p:cNvSpPr>
            <a:spLocks noGrp="1"/>
          </p:cNvSpPr>
          <p:nvPr>
            <p:ph type="title"/>
          </p:nvPr>
        </p:nvSpPr>
        <p:spPr>
          <a:xfrm>
            <a:off x="1669862" y="2046371"/>
            <a:ext cx="8852277" cy="3450327"/>
          </a:xfrm>
        </p:spPr>
        <p:txBody>
          <a:bodyPr>
            <a:noAutofit/>
          </a:bodyPr>
          <a:lstStyle/>
          <a:p>
            <a:r>
              <a:rPr lang="ar-EG" sz="6000" b="0" dirty="0"/>
              <a:t>أَوْ تَقُولَ لَوْ أَنَّ ٱللَّهَ هَدَىٰنِى لَكُنتُ مِنَ ٱلْمُتَّقِينَ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6FC3A4-DCEF-A6B2-7E2A-55D69949D42E}"/>
              </a:ext>
            </a:extLst>
          </p:cNvPr>
          <p:cNvSpPr txBox="1"/>
          <p:nvPr/>
        </p:nvSpPr>
        <p:spPr>
          <a:xfrm>
            <a:off x="2060712" y="4537237"/>
            <a:ext cx="8070575" cy="707886"/>
          </a:xfrm>
          <a:prstGeom prst="rect">
            <a:avLst/>
          </a:prstGeom>
          <a:noFill/>
        </p:spPr>
        <p:txBody>
          <a:bodyPr wrap="square">
            <a:spAutoFit/>
          </a:bodyPr>
          <a:lstStyle/>
          <a:p>
            <a:pPr algn="ctr" fontAlgn="base"/>
            <a:r>
              <a:rPr lang="en-US" sz="2000" dirty="0"/>
              <a:t>"Or (lest) it should say: 'If only Allah had guided me, I should certainly have been among the righteous!'-</a:t>
            </a:r>
          </a:p>
        </p:txBody>
      </p:sp>
      <p:sp>
        <p:nvSpPr>
          <p:cNvPr id="3" name="TextBox 2">
            <a:extLst>
              <a:ext uri="{FF2B5EF4-FFF2-40B4-BE49-F238E27FC236}">
                <a16:creationId xmlns:a16="http://schemas.microsoft.com/office/drawing/2014/main" id="{AC2CD040-7AF1-10B9-A4EF-F0A68AD83B86}"/>
              </a:ext>
            </a:extLst>
          </p:cNvPr>
          <p:cNvSpPr txBox="1"/>
          <p:nvPr/>
        </p:nvSpPr>
        <p:spPr>
          <a:xfrm>
            <a:off x="4734078" y="42294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1213945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8BC2F-4FB5-5A7B-3CB8-AE9ADD231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53E1C9-A2E7-FD18-BAEB-2BE6AFFCBA3A}"/>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الزمر</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2426089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3AFE6-F49A-BE33-5DAD-0AF3FAE67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A3366-6BAB-F4CD-B530-F2359B3902B9}"/>
              </a:ext>
            </a:extLst>
          </p:cNvPr>
          <p:cNvSpPr>
            <a:spLocks noGrp="1"/>
          </p:cNvSpPr>
          <p:nvPr>
            <p:ph type="title"/>
          </p:nvPr>
        </p:nvSpPr>
        <p:spPr>
          <a:xfrm>
            <a:off x="1669862" y="2046371"/>
            <a:ext cx="8852277" cy="3450327"/>
          </a:xfrm>
        </p:spPr>
        <p:txBody>
          <a:bodyPr>
            <a:noAutofit/>
          </a:bodyPr>
          <a:lstStyle/>
          <a:p>
            <a:r>
              <a:rPr lang="ar-EG" sz="6000" b="0" dirty="0"/>
              <a:t>أَوْ تَقُولَ حِينَ تَرَى ٱلْعَذَابَ لَوْ أَنَّ لِى كَرَّةًۭ فَأَكُونَ مِنَ ٱلْمُحْسِنِينَ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005EB5-32E6-6BFB-D0A3-A65495312842}"/>
              </a:ext>
            </a:extLst>
          </p:cNvPr>
          <p:cNvSpPr txBox="1"/>
          <p:nvPr/>
        </p:nvSpPr>
        <p:spPr>
          <a:xfrm>
            <a:off x="2060712" y="4537237"/>
            <a:ext cx="8070575" cy="707886"/>
          </a:xfrm>
          <a:prstGeom prst="rect">
            <a:avLst/>
          </a:prstGeom>
          <a:noFill/>
        </p:spPr>
        <p:txBody>
          <a:bodyPr wrap="square">
            <a:spAutoFit/>
          </a:bodyPr>
          <a:lstStyle/>
          <a:p>
            <a:pPr algn="ctr" fontAlgn="base"/>
            <a:r>
              <a:rPr lang="en-US" sz="2000" dirty="0"/>
              <a:t>"Or (lest) it should say when it (actually) sees the penalty: 'If only I had another chance, I should certainly be among those who do good!'</a:t>
            </a:r>
          </a:p>
        </p:txBody>
      </p:sp>
      <p:sp>
        <p:nvSpPr>
          <p:cNvPr id="3" name="TextBox 2">
            <a:extLst>
              <a:ext uri="{FF2B5EF4-FFF2-40B4-BE49-F238E27FC236}">
                <a16:creationId xmlns:a16="http://schemas.microsoft.com/office/drawing/2014/main" id="{EAD408FF-13A6-0A7E-3A1E-05195D169675}"/>
              </a:ext>
            </a:extLst>
          </p:cNvPr>
          <p:cNvSpPr txBox="1"/>
          <p:nvPr/>
        </p:nvSpPr>
        <p:spPr>
          <a:xfrm>
            <a:off x="2687165" y="42294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7756029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72762-0D25-3842-EB0F-5E0679462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BB2C8-2F06-D836-51EF-59CCB4A74837}"/>
              </a:ext>
            </a:extLst>
          </p:cNvPr>
          <p:cNvSpPr>
            <a:spLocks noGrp="1"/>
          </p:cNvSpPr>
          <p:nvPr>
            <p:ph type="title"/>
          </p:nvPr>
        </p:nvSpPr>
        <p:spPr>
          <a:xfrm>
            <a:off x="1669862" y="1979259"/>
            <a:ext cx="8852277" cy="3450327"/>
          </a:xfrm>
        </p:spPr>
        <p:txBody>
          <a:bodyPr>
            <a:noAutofit/>
          </a:bodyPr>
          <a:lstStyle/>
          <a:p>
            <a:r>
              <a:rPr lang="ar-EG" sz="6000" b="0" dirty="0"/>
              <a:t>بَلَىٰ قَدْ جَآءَتْكَ ءَايَـٰتِى فَكَذَّبْتَ بِهَا وَٱسْتَكْبَرْتَ وَكُنتَ مِنَ ٱلْكَـٰفِرِينَ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4F1CD5-3E6C-6EB7-C5ED-35CC6411E219}"/>
              </a:ext>
            </a:extLst>
          </p:cNvPr>
          <p:cNvSpPr txBox="1"/>
          <p:nvPr/>
        </p:nvSpPr>
        <p:spPr>
          <a:xfrm>
            <a:off x="2060712" y="4470125"/>
            <a:ext cx="8070575" cy="1015663"/>
          </a:xfrm>
          <a:prstGeom prst="rect">
            <a:avLst/>
          </a:prstGeom>
          <a:noFill/>
        </p:spPr>
        <p:txBody>
          <a:bodyPr wrap="square">
            <a:spAutoFit/>
          </a:bodyPr>
          <a:lstStyle/>
          <a:p>
            <a:pPr algn="ctr" fontAlgn="base"/>
            <a:r>
              <a:rPr lang="en-US" sz="2000" dirty="0"/>
              <a:t>"(The reply will be:) 'Nay, but there came to thee my Signs, and thou didst reject them: thou </a:t>
            </a:r>
            <a:r>
              <a:rPr lang="en-US" sz="2000" dirty="0" err="1"/>
              <a:t>wast</a:t>
            </a:r>
            <a:r>
              <a:rPr lang="en-US" sz="2000" dirty="0"/>
              <a:t> Haughty, and became one of those who reject faith!'"</a:t>
            </a:r>
          </a:p>
        </p:txBody>
      </p:sp>
      <p:sp>
        <p:nvSpPr>
          <p:cNvPr id="3" name="TextBox 2">
            <a:extLst>
              <a:ext uri="{FF2B5EF4-FFF2-40B4-BE49-F238E27FC236}">
                <a16:creationId xmlns:a16="http://schemas.microsoft.com/office/drawing/2014/main" id="{7702821C-2258-6C68-6DC2-D57BF764D1E0}"/>
              </a:ext>
            </a:extLst>
          </p:cNvPr>
          <p:cNvSpPr txBox="1"/>
          <p:nvPr/>
        </p:nvSpPr>
        <p:spPr>
          <a:xfrm>
            <a:off x="2060712" y="416234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885448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1A95F-8AF7-CFAB-9966-E00671168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8A481-DBFA-3B09-8B04-52CDC6AB3055}"/>
              </a:ext>
            </a:extLst>
          </p:cNvPr>
          <p:cNvSpPr>
            <a:spLocks noGrp="1"/>
          </p:cNvSpPr>
          <p:nvPr>
            <p:ph type="title"/>
          </p:nvPr>
        </p:nvSpPr>
        <p:spPr>
          <a:xfrm>
            <a:off x="1669862" y="1836646"/>
            <a:ext cx="8852277" cy="3450327"/>
          </a:xfrm>
        </p:spPr>
        <p:txBody>
          <a:bodyPr>
            <a:noAutofit/>
          </a:bodyPr>
          <a:lstStyle/>
          <a:p>
            <a:r>
              <a:rPr lang="ar-EG" sz="6000" b="0" dirty="0"/>
              <a:t>وَيَوْمَ ٱلْقِيَـٰمَةِ تَرَى ٱلَّذِينَ كَذَبُوا۟ عَلَى ٱللَّهِ وُجُوهُهُم مُّسْوَدَّةٌ ۚ أَلَيْسَ فِى جَهَنَّمَ مَثْوًۭى لِّلْمُتَكَبِّرِينَ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8E471B-0480-854A-B66E-17B5D9018E5B}"/>
              </a:ext>
            </a:extLst>
          </p:cNvPr>
          <p:cNvSpPr txBox="1"/>
          <p:nvPr/>
        </p:nvSpPr>
        <p:spPr>
          <a:xfrm>
            <a:off x="2060712" y="4779141"/>
            <a:ext cx="8070575" cy="1015663"/>
          </a:xfrm>
          <a:prstGeom prst="rect">
            <a:avLst/>
          </a:prstGeom>
          <a:noFill/>
        </p:spPr>
        <p:txBody>
          <a:bodyPr wrap="square">
            <a:spAutoFit/>
          </a:bodyPr>
          <a:lstStyle/>
          <a:p>
            <a:pPr algn="ctr" fontAlgn="base"/>
            <a:r>
              <a:rPr lang="en-US" sz="2000" dirty="0"/>
              <a:t>On the Day of Judgment wilt thou see those who told lies against Allah;- their faces will be turned black; Is there not in Hell an abode for the Haughty?</a:t>
            </a:r>
          </a:p>
        </p:txBody>
      </p:sp>
      <p:sp>
        <p:nvSpPr>
          <p:cNvPr id="3" name="TextBox 2">
            <a:extLst>
              <a:ext uri="{FF2B5EF4-FFF2-40B4-BE49-F238E27FC236}">
                <a16:creationId xmlns:a16="http://schemas.microsoft.com/office/drawing/2014/main" id="{537A4172-8DF6-01DD-B5FE-8BA439EA8E91}"/>
              </a:ext>
            </a:extLst>
          </p:cNvPr>
          <p:cNvSpPr txBox="1"/>
          <p:nvPr/>
        </p:nvSpPr>
        <p:spPr>
          <a:xfrm>
            <a:off x="3688176" y="44475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130150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16FBE-7E72-CAD4-BA9B-988F3551E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C8EBC-17FB-412F-4DD0-390F4341B9E9}"/>
              </a:ext>
            </a:extLst>
          </p:cNvPr>
          <p:cNvSpPr>
            <a:spLocks noGrp="1"/>
          </p:cNvSpPr>
          <p:nvPr>
            <p:ph type="title"/>
          </p:nvPr>
        </p:nvSpPr>
        <p:spPr>
          <a:xfrm>
            <a:off x="1669861" y="1970870"/>
            <a:ext cx="8852277" cy="3450327"/>
          </a:xfrm>
        </p:spPr>
        <p:txBody>
          <a:bodyPr>
            <a:noAutofit/>
          </a:bodyPr>
          <a:lstStyle/>
          <a:p>
            <a:r>
              <a:rPr lang="ar-EG" sz="6000" b="0" dirty="0"/>
              <a:t>وَيُنَجِّى ٱللَّهُ ٱلَّذِينَ ٱتَّقَوْا۟ بِمَفَازَتِهِمْ لَا يَمَسُّهُمُ ٱلسُّوٓءُ وَلَا هُمْ يَحْزَنُونَ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A4C3EB-961E-400D-489F-14419B5A1C5E}"/>
              </a:ext>
            </a:extLst>
          </p:cNvPr>
          <p:cNvSpPr txBox="1"/>
          <p:nvPr/>
        </p:nvSpPr>
        <p:spPr>
          <a:xfrm>
            <a:off x="2060711" y="4461736"/>
            <a:ext cx="8070575" cy="707886"/>
          </a:xfrm>
          <a:prstGeom prst="rect">
            <a:avLst/>
          </a:prstGeom>
          <a:noFill/>
        </p:spPr>
        <p:txBody>
          <a:bodyPr wrap="square">
            <a:spAutoFit/>
          </a:bodyPr>
          <a:lstStyle/>
          <a:p>
            <a:pPr algn="ctr" fontAlgn="base"/>
            <a:r>
              <a:rPr lang="en-US" sz="2000" dirty="0"/>
              <a:t>But Allah will deliver the righteous to their place of salvation: no evil shall touch them, nor shall they grieve.</a:t>
            </a:r>
          </a:p>
        </p:txBody>
      </p:sp>
      <p:sp>
        <p:nvSpPr>
          <p:cNvPr id="3" name="TextBox 2">
            <a:extLst>
              <a:ext uri="{FF2B5EF4-FFF2-40B4-BE49-F238E27FC236}">
                <a16:creationId xmlns:a16="http://schemas.microsoft.com/office/drawing/2014/main" id="{07773E0E-3F27-688E-B772-B9B84B875757}"/>
              </a:ext>
            </a:extLst>
          </p:cNvPr>
          <p:cNvSpPr txBox="1"/>
          <p:nvPr/>
        </p:nvSpPr>
        <p:spPr>
          <a:xfrm>
            <a:off x="2169768" y="415395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417226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2A307-748E-A084-86F7-99D7DBEA2A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FA4B6-4E03-DD84-27DB-180020080DF5}"/>
              </a:ext>
            </a:extLst>
          </p:cNvPr>
          <p:cNvSpPr>
            <a:spLocks noGrp="1"/>
          </p:cNvSpPr>
          <p:nvPr>
            <p:ph type="title"/>
          </p:nvPr>
        </p:nvSpPr>
        <p:spPr>
          <a:xfrm>
            <a:off x="1669861" y="2021204"/>
            <a:ext cx="8852277" cy="3450327"/>
          </a:xfrm>
        </p:spPr>
        <p:txBody>
          <a:bodyPr>
            <a:noAutofit/>
          </a:bodyPr>
          <a:lstStyle/>
          <a:p>
            <a:r>
              <a:rPr lang="ar-EG" sz="6000" b="0" dirty="0"/>
              <a:t>ٱللَّهُ خَـٰلِقُ كُلِّ شَىْءٍۢ ۖ وَهُوَ عَلَىٰ كُلِّ شَىْءٍۢ وَكِيلٌۭ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320031-3838-C85B-1F74-D5F8A3092A62}"/>
              </a:ext>
            </a:extLst>
          </p:cNvPr>
          <p:cNvSpPr txBox="1"/>
          <p:nvPr/>
        </p:nvSpPr>
        <p:spPr>
          <a:xfrm>
            <a:off x="2060711" y="4637857"/>
            <a:ext cx="8070575" cy="707886"/>
          </a:xfrm>
          <a:prstGeom prst="rect">
            <a:avLst/>
          </a:prstGeom>
          <a:noFill/>
        </p:spPr>
        <p:txBody>
          <a:bodyPr wrap="square">
            <a:spAutoFit/>
          </a:bodyPr>
          <a:lstStyle/>
          <a:p>
            <a:pPr algn="ctr" fontAlgn="base"/>
            <a:r>
              <a:rPr lang="en-US" sz="2000" dirty="0"/>
              <a:t>Allah is the Creator of all things, and He is the Guardian and Disposer of all affairs.</a:t>
            </a:r>
          </a:p>
        </p:txBody>
      </p:sp>
      <p:sp>
        <p:nvSpPr>
          <p:cNvPr id="3" name="TextBox 2">
            <a:extLst>
              <a:ext uri="{FF2B5EF4-FFF2-40B4-BE49-F238E27FC236}">
                <a16:creationId xmlns:a16="http://schemas.microsoft.com/office/drawing/2014/main" id="{E6CEF7C3-27CF-07C9-B0C6-5AF180292E8B}"/>
              </a:ext>
            </a:extLst>
          </p:cNvPr>
          <p:cNvSpPr txBox="1"/>
          <p:nvPr/>
        </p:nvSpPr>
        <p:spPr>
          <a:xfrm>
            <a:off x="4300572" y="42042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23865402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E48D7-34B5-F759-CF27-4CCA2CC25C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904A8-960E-8C65-5FBE-903F415081D8}"/>
              </a:ext>
            </a:extLst>
          </p:cNvPr>
          <p:cNvSpPr>
            <a:spLocks noGrp="1"/>
          </p:cNvSpPr>
          <p:nvPr>
            <p:ph type="title"/>
          </p:nvPr>
        </p:nvSpPr>
        <p:spPr>
          <a:xfrm>
            <a:off x="1669861" y="1945703"/>
            <a:ext cx="8852277" cy="3450327"/>
          </a:xfrm>
        </p:spPr>
        <p:txBody>
          <a:bodyPr>
            <a:noAutofit/>
          </a:bodyPr>
          <a:lstStyle/>
          <a:p>
            <a:r>
              <a:rPr lang="ar-EG" sz="5400" b="0" dirty="0"/>
              <a:t>لَّهُۥ مَقَالِيدُ ٱلسَّمَـٰوَٰتِ وَٱلْأَرْضِ ۗ وَٱلَّذِينَ كَفَرُوا۟ بِـَٔايَـٰتِ ٱللَّهِ أُو۟لَـٰٓئِكَ هُمُ ٱلْخَـٰسِرُونَ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60F935-9F56-96D4-B822-9B0C9E581A0B}"/>
              </a:ext>
            </a:extLst>
          </p:cNvPr>
          <p:cNvSpPr txBox="1"/>
          <p:nvPr/>
        </p:nvSpPr>
        <p:spPr>
          <a:xfrm>
            <a:off x="2060711" y="4369457"/>
            <a:ext cx="8070575" cy="707886"/>
          </a:xfrm>
          <a:prstGeom prst="rect">
            <a:avLst/>
          </a:prstGeom>
          <a:noFill/>
        </p:spPr>
        <p:txBody>
          <a:bodyPr wrap="square">
            <a:spAutoFit/>
          </a:bodyPr>
          <a:lstStyle/>
          <a:p>
            <a:pPr algn="ctr" fontAlgn="base"/>
            <a:r>
              <a:rPr lang="en-US" sz="2000" dirty="0"/>
              <a:t>To Him belong the keys of the heavens and the earth: and those who reject the Signs of Allah,- it is they who will be in loss.</a:t>
            </a:r>
          </a:p>
        </p:txBody>
      </p:sp>
      <p:sp>
        <p:nvSpPr>
          <p:cNvPr id="3" name="TextBox 2">
            <a:extLst>
              <a:ext uri="{FF2B5EF4-FFF2-40B4-BE49-F238E27FC236}">
                <a16:creationId xmlns:a16="http://schemas.microsoft.com/office/drawing/2014/main" id="{55984731-632D-FD90-0C84-A40D909725BE}"/>
              </a:ext>
            </a:extLst>
          </p:cNvPr>
          <p:cNvSpPr txBox="1"/>
          <p:nvPr/>
        </p:nvSpPr>
        <p:spPr>
          <a:xfrm>
            <a:off x="1602749" y="40616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1476824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9A4B6-CD64-2ACE-688F-40F52111A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B119C3-2C40-DBED-1597-F8AAC614F653}"/>
              </a:ext>
            </a:extLst>
          </p:cNvPr>
          <p:cNvSpPr>
            <a:spLocks noGrp="1"/>
          </p:cNvSpPr>
          <p:nvPr>
            <p:ph type="title"/>
          </p:nvPr>
        </p:nvSpPr>
        <p:spPr>
          <a:xfrm>
            <a:off x="1669861" y="1945703"/>
            <a:ext cx="8852277" cy="3450327"/>
          </a:xfrm>
        </p:spPr>
        <p:txBody>
          <a:bodyPr>
            <a:noAutofit/>
          </a:bodyPr>
          <a:lstStyle/>
          <a:p>
            <a:r>
              <a:rPr lang="ar-EG" sz="5400" b="0" dirty="0"/>
              <a:t>قُلْ أَفَغَيْرَ ٱللَّهِ تَأْمُرُوٓنِّىٓ أَعْبُدُ أَيُّهَا ٱلْجَـٰهِلُونَ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792A60-05DE-0989-C31E-401A3F0C0F65}"/>
              </a:ext>
            </a:extLst>
          </p:cNvPr>
          <p:cNvSpPr txBox="1"/>
          <p:nvPr/>
        </p:nvSpPr>
        <p:spPr>
          <a:xfrm>
            <a:off x="2060711" y="4010992"/>
            <a:ext cx="8070575" cy="707886"/>
          </a:xfrm>
          <a:prstGeom prst="rect">
            <a:avLst/>
          </a:prstGeom>
          <a:noFill/>
        </p:spPr>
        <p:txBody>
          <a:bodyPr wrap="square">
            <a:spAutoFit/>
          </a:bodyPr>
          <a:lstStyle/>
          <a:p>
            <a:pPr algn="ctr" fontAlgn="base"/>
            <a:r>
              <a:rPr lang="en-US" sz="2000" dirty="0"/>
              <a:t>Say: "Is it some one other than Allah that ye order me to worship, O ye ignorant ones?"</a:t>
            </a:r>
          </a:p>
        </p:txBody>
      </p:sp>
      <p:sp>
        <p:nvSpPr>
          <p:cNvPr id="3" name="TextBox 2">
            <a:extLst>
              <a:ext uri="{FF2B5EF4-FFF2-40B4-BE49-F238E27FC236}">
                <a16:creationId xmlns:a16="http://schemas.microsoft.com/office/drawing/2014/main" id="{21C22FA0-DC99-F6B5-C597-49FF9197B552}"/>
              </a:ext>
            </a:extLst>
          </p:cNvPr>
          <p:cNvSpPr txBox="1"/>
          <p:nvPr/>
        </p:nvSpPr>
        <p:spPr>
          <a:xfrm>
            <a:off x="1327692" y="37032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1576803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CC90E-ACCD-3A03-16DF-B2BAEB313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34890-144B-0939-924C-90F00F88BEA3}"/>
              </a:ext>
            </a:extLst>
          </p:cNvPr>
          <p:cNvSpPr>
            <a:spLocks noGrp="1"/>
          </p:cNvSpPr>
          <p:nvPr>
            <p:ph type="title"/>
          </p:nvPr>
        </p:nvSpPr>
        <p:spPr>
          <a:xfrm>
            <a:off x="1840946" y="1752756"/>
            <a:ext cx="8510109" cy="3450327"/>
          </a:xfrm>
        </p:spPr>
        <p:txBody>
          <a:bodyPr>
            <a:noAutofit/>
          </a:bodyPr>
          <a:lstStyle/>
          <a:p>
            <a:r>
              <a:rPr lang="ar-EG" sz="6000" b="0" dirty="0"/>
              <a:t>وَلَقَدْ أُوحِىَ إِلَيْكَ وَإِلَى ٱلَّذِينَ مِن قَبْلِكَ لَئِنْ أَشْرَكْتَ لَيَحْبَطَنَّ عَمَلُكَ وَلَتَكُونَنَّ مِنَ ٱلْخَـٰسِرِينَ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6BAA3E-600A-CC6E-1001-B5A0A87D4B94}"/>
              </a:ext>
            </a:extLst>
          </p:cNvPr>
          <p:cNvSpPr txBox="1"/>
          <p:nvPr/>
        </p:nvSpPr>
        <p:spPr>
          <a:xfrm>
            <a:off x="2060712" y="4623388"/>
            <a:ext cx="8070575" cy="1015663"/>
          </a:xfrm>
          <a:prstGeom prst="rect">
            <a:avLst/>
          </a:prstGeom>
          <a:noFill/>
        </p:spPr>
        <p:txBody>
          <a:bodyPr wrap="square">
            <a:spAutoFit/>
          </a:bodyPr>
          <a:lstStyle/>
          <a:p>
            <a:pPr algn="ctr" fontAlgn="base"/>
            <a:r>
              <a:rPr lang="en-US" sz="2000" dirty="0"/>
              <a:t>But it has already been revealed to thee,- as it was to those before thee,- "If thou wert to join (gods with Allah), truly fruitless will be thy work (in life), and thou wilt surely be in the ranks of those who lose (all spiritual good)".</a:t>
            </a:r>
          </a:p>
        </p:txBody>
      </p:sp>
      <p:sp>
        <p:nvSpPr>
          <p:cNvPr id="3" name="TextBox 2">
            <a:extLst>
              <a:ext uri="{FF2B5EF4-FFF2-40B4-BE49-F238E27FC236}">
                <a16:creationId xmlns:a16="http://schemas.microsoft.com/office/drawing/2014/main" id="{560224E0-57D0-8B04-91ED-27A5095FFA91}"/>
              </a:ext>
            </a:extLst>
          </p:cNvPr>
          <p:cNvSpPr txBox="1"/>
          <p:nvPr/>
        </p:nvSpPr>
        <p:spPr>
          <a:xfrm>
            <a:off x="2929990" y="43250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8160867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2A02D-5032-867C-EF6F-ECB5BAD64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5B0A7-3713-B8F0-0BEF-96D0418A456B}"/>
              </a:ext>
            </a:extLst>
          </p:cNvPr>
          <p:cNvSpPr>
            <a:spLocks noGrp="1"/>
          </p:cNvSpPr>
          <p:nvPr>
            <p:ph type="title"/>
          </p:nvPr>
        </p:nvSpPr>
        <p:spPr>
          <a:xfrm>
            <a:off x="1840945" y="1996037"/>
            <a:ext cx="8510109" cy="3450327"/>
          </a:xfrm>
        </p:spPr>
        <p:txBody>
          <a:bodyPr>
            <a:noAutofit/>
          </a:bodyPr>
          <a:lstStyle/>
          <a:p>
            <a:r>
              <a:rPr lang="ar-EG" sz="6000" b="0" dirty="0"/>
              <a:t>بَلِ ٱللَّهَ فَٱعْبُدْ وَكُن مِّنَ ٱلشَّـٰكِرِينَ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CC0899-D844-1AEF-A8A9-A20867D5EF13}"/>
              </a:ext>
            </a:extLst>
          </p:cNvPr>
          <p:cNvSpPr txBox="1"/>
          <p:nvPr/>
        </p:nvSpPr>
        <p:spPr>
          <a:xfrm>
            <a:off x="2060711" y="4063587"/>
            <a:ext cx="8070575" cy="400110"/>
          </a:xfrm>
          <a:prstGeom prst="rect">
            <a:avLst/>
          </a:prstGeom>
          <a:noFill/>
        </p:spPr>
        <p:txBody>
          <a:bodyPr wrap="square">
            <a:spAutoFit/>
          </a:bodyPr>
          <a:lstStyle/>
          <a:p>
            <a:pPr algn="ctr" fontAlgn="base"/>
            <a:r>
              <a:rPr lang="en-US" sz="2000" dirty="0"/>
              <a:t>Nay, but worship Allah, and be of those who give thanks.</a:t>
            </a:r>
          </a:p>
        </p:txBody>
      </p:sp>
      <p:sp>
        <p:nvSpPr>
          <p:cNvPr id="3" name="TextBox 2">
            <a:extLst>
              <a:ext uri="{FF2B5EF4-FFF2-40B4-BE49-F238E27FC236}">
                <a16:creationId xmlns:a16="http://schemas.microsoft.com/office/drawing/2014/main" id="{838B3119-39E4-8675-60EB-6A2306EE6F81}"/>
              </a:ext>
            </a:extLst>
          </p:cNvPr>
          <p:cNvSpPr txBox="1"/>
          <p:nvPr/>
        </p:nvSpPr>
        <p:spPr>
          <a:xfrm>
            <a:off x="1956866" y="37558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26541050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41433-FC11-EB8C-C560-0D134CB95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7F1A78-D390-E68D-9305-631DEEACA146}"/>
              </a:ext>
            </a:extLst>
          </p:cNvPr>
          <p:cNvSpPr>
            <a:spLocks noGrp="1"/>
          </p:cNvSpPr>
          <p:nvPr>
            <p:ph type="title"/>
          </p:nvPr>
        </p:nvSpPr>
        <p:spPr>
          <a:xfrm>
            <a:off x="1885207" y="1513768"/>
            <a:ext cx="8421586" cy="3450327"/>
          </a:xfrm>
        </p:spPr>
        <p:txBody>
          <a:bodyPr>
            <a:noAutofit/>
          </a:bodyPr>
          <a:lstStyle/>
          <a:p>
            <a:r>
              <a:rPr lang="ar-EG" sz="6000" b="0" dirty="0"/>
              <a:t>وَمَا قَدَرُوا۟ ٱللَّهَ حَقَّ قَدْرِهِۦ وَٱلْأَرْضُ جَمِيعًۭا قَبْضَتُهُۥ يَوْمَ ٱلْقِيَـٰمَةِ وَٱلسَّمَـٰوَٰتُ مَطْوِيَّـٰتٌۢ بِيَمِينِهِۦ ۚ سُبْحَـٰنَهُۥ وَتَعَـٰلَىٰ عَمَّا يُشْرِكُونَ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C22A3C-993B-0033-731B-2CE063F33E97}"/>
              </a:ext>
            </a:extLst>
          </p:cNvPr>
          <p:cNvSpPr txBox="1"/>
          <p:nvPr/>
        </p:nvSpPr>
        <p:spPr>
          <a:xfrm>
            <a:off x="2060712" y="4785040"/>
            <a:ext cx="8070575" cy="1323439"/>
          </a:xfrm>
          <a:prstGeom prst="rect">
            <a:avLst/>
          </a:prstGeom>
          <a:noFill/>
        </p:spPr>
        <p:txBody>
          <a:bodyPr wrap="square">
            <a:spAutoFit/>
          </a:bodyPr>
          <a:lstStyle/>
          <a:p>
            <a:pPr algn="ctr" fontAlgn="base"/>
            <a:r>
              <a:rPr lang="en-US" sz="2000" dirty="0"/>
              <a:t>No just estimate have they made of Allah, such as is due to Him: On the Day of Judgment the whole of the earth will be but His handful, and the heavens will be rolled up in His right hand: Glory to Him! High is He above the Partners they attribute to Him!</a:t>
            </a:r>
          </a:p>
        </p:txBody>
      </p:sp>
      <p:sp>
        <p:nvSpPr>
          <p:cNvPr id="3" name="TextBox 2">
            <a:extLst>
              <a:ext uri="{FF2B5EF4-FFF2-40B4-BE49-F238E27FC236}">
                <a16:creationId xmlns:a16="http://schemas.microsoft.com/office/drawing/2014/main" id="{30D32019-C3C5-3F1F-D3FB-C07E2023D6E2}"/>
              </a:ext>
            </a:extLst>
          </p:cNvPr>
          <p:cNvSpPr txBox="1"/>
          <p:nvPr/>
        </p:nvSpPr>
        <p:spPr>
          <a:xfrm>
            <a:off x="4028949" y="4572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4238046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33A36-C7AC-2FB0-2AB7-798FD7E136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F3DB0-D723-1464-67AB-36ADF622432C}"/>
              </a:ext>
            </a:extLst>
          </p:cNvPr>
          <p:cNvSpPr>
            <a:spLocks noGrp="1"/>
          </p:cNvSpPr>
          <p:nvPr>
            <p:ph type="title"/>
          </p:nvPr>
        </p:nvSpPr>
        <p:spPr>
          <a:xfrm>
            <a:off x="1847386" y="1812895"/>
            <a:ext cx="8497229" cy="3450327"/>
          </a:xfrm>
        </p:spPr>
        <p:txBody>
          <a:bodyPr>
            <a:noAutofit/>
          </a:bodyPr>
          <a:lstStyle/>
          <a:p>
            <a:r>
              <a:rPr lang="ar-EG" sz="6000" b="0" dirty="0"/>
              <a:t>فَمَنْ أَظْلَمُ مِمَّن كَذَبَ عَلَى ٱللَّهِ وَكَذَّبَ بِٱلصِّدْقِ إِذْ جَآءَهُۥٓ ۚ أَلَيْسَ فِى جَهَنَّمَ مَثْوًۭى لِّلْكَـٰفِرِينَ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68EC16-3810-25DC-921B-4C903BBBE7DD}"/>
              </a:ext>
            </a:extLst>
          </p:cNvPr>
          <p:cNvSpPr txBox="1"/>
          <p:nvPr/>
        </p:nvSpPr>
        <p:spPr>
          <a:xfrm>
            <a:off x="2060712" y="4736618"/>
            <a:ext cx="8070575" cy="1015663"/>
          </a:xfrm>
          <a:prstGeom prst="rect">
            <a:avLst/>
          </a:prstGeom>
          <a:noFill/>
        </p:spPr>
        <p:txBody>
          <a:bodyPr wrap="square">
            <a:spAutoFit/>
          </a:bodyPr>
          <a:lstStyle/>
          <a:p>
            <a:pPr algn="ctr" fontAlgn="base"/>
            <a:r>
              <a:rPr lang="en-US" sz="2000" dirty="0"/>
              <a:t>Who, then, doth more wrong than one who utters a lie concerning Allah, and rejects the Truth when it comes to him; is there not in Hell an abode for blasphemers?</a:t>
            </a:r>
          </a:p>
        </p:txBody>
      </p:sp>
      <p:sp>
        <p:nvSpPr>
          <p:cNvPr id="3" name="TextBox 2">
            <a:extLst>
              <a:ext uri="{FF2B5EF4-FFF2-40B4-BE49-F238E27FC236}">
                <a16:creationId xmlns:a16="http://schemas.microsoft.com/office/drawing/2014/main" id="{3F98F7E6-29E9-DB50-6E41-D5700BB43ACB}"/>
              </a:ext>
            </a:extLst>
          </p:cNvPr>
          <p:cNvSpPr txBox="1"/>
          <p:nvPr/>
        </p:nvSpPr>
        <p:spPr>
          <a:xfrm>
            <a:off x="3833758" y="44288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3760853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D30EA-501F-155A-9DE3-4E47819BC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314D6-72B9-7AA4-9FD1-CBA6175BB761}"/>
              </a:ext>
            </a:extLst>
          </p:cNvPr>
          <p:cNvSpPr>
            <a:spLocks noGrp="1"/>
          </p:cNvSpPr>
          <p:nvPr>
            <p:ph type="title"/>
          </p:nvPr>
        </p:nvSpPr>
        <p:spPr>
          <a:xfrm>
            <a:off x="1885207" y="1513768"/>
            <a:ext cx="8421586" cy="3450327"/>
          </a:xfrm>
        </p:spPr>
        <p:txBody>
          <a:bodyPr>
            <a:noAutofit/>
          </a:bodyPr>
          <a:lstStyle/>
          <a:p>
            <a:r>
              <a:rPr lang="ar-EG" sz="6000" b="0" dirty="0"/>
              <a:t>وَنُفِخَ فِى ٱلصُّورِ فَصَعِقَ مَن فِى ٱلسَّمَـٰوَٰتِ وَمَن فِى ٱلْأَرْضِ إِلَّا مَن شَآءَ ٱللَّهُ ۖ ثُمَّ نُفِخَ فِيهِ أُخْرَىٰ فَإِذَا هُمْ قِيَامٌۭ يَنظُرُونَ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A0AFBF-754F-572A-55AD-909E26EE851C}"/>
              </a:ext>
            </a:extLst>
          </p:cNvPr>
          <p:cNvSpPr txBox="1"/>
          <p:nvPr/>
        </p:nvSpPr>
        <p:spPr>
          <a:xfrm>
            <a:off x="2060712" y="4785040"/>
            <a:ext cx="8070575" cy="1323439"/>
          </a:xfrm>
          <a:prstGeom prst="rect">
            <a:avLst/>
          </a:prstGeom>
          <a:noFill/>
        </p:spPr>
        <p:txBody>
          <a:bodyPr wrap="square">
            <a:spAutoFit/>
          </a:bodyPr>
          <a:lstStyle/>
          <a:p>
            <a:pPr algn="ctr" fontAlgn="base"/>
            <a:r>
              <a:rPr lang="en-US" sz="2000" dirty="0"/>
              <a:t>The Trumpet will (just) be sounded, when all that are in the heavens and on earth will swoon, except such as it will please Allah (to exempt). Then will a second one be sounded, when, behold, they will be standing and looking on!</a:t>
            </a:r>
          </a:p>
        </p:txBody>
      </p:sp>
      <p:sp>
        <p:nvSpPr>
          <p:cNvPr id="3" name="TextBox 2">
            <a:extLst>
              <a:ext uri="{FF2B5EF4-FFF2-40B4-BE49-F238E27FC236}">
                <a16:creationId xmlns:a16="http://schemas.microsoft.com/office/drawing/2014/main" id="{92420952-ECB4-5FF1-BE0A-98DAC9C7A12E}"/>
              </a:ext>
            </a:extLst>
          </p:cNvPr>
          <p:cNvSpPr txBox="1"/>
          <p:nvPr/>
        </p:nvSpPr>
        <p:spPr>
          <a:xfrm>
            <a:off x="4079283" y="4572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27579899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3D24C-A66F-DA90-F3AA-6C3838F10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89361-A2AD-91AF-B0A6-FBB8260DE2B5}"/>
              </a:ext>
            </a:extLst>
          </p:cNvPr>
          <p:cNvSpPr>
            <a:spLocks noGrp="1"/>
          </p:cNvSpPr>
          <p:nvPr>
            <p:ph type="title"/>
          </p:nvPr>
        </p:nvSpPr>
        <p:spPr>
          <a:xfrm>
            <a:off x="1885207" y="1572491"/>
            <a:ext cx="8421586" cy="3450327"/>
          </a:xfrm>
        </p:spPr>
        <p:txBody>
          <a:bodyPr>
            <a:noAutofit/>
          </a:bodyPr>
          <a:lstStyle/>
          <a:p>
            <a:r>
              <a:rPr lang="ar-EG" sz="6000" b="0" dirty="0"/>
              <a:t>وَأَشْرَقَتِ ٱلْأَرْضُ بِنُورِ رَبِّهَا وَوُضِعَ ٱلْكِتَـٰبُ وَجِا۟ىٓءَ بِٱلنَّبِيِّـۧنَ وَٱلشُّهَدَآءِ وَقُضِىَ بَيْنَهُم بِٱلْحَقِّ وَهُمْ لَا يُظْلَمُونَ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896AE8-D148-8949-18A5-DD3AB36222A9}"/>
              </a:ext>
            </a:extLst>
          </p:cNvPr>
          <p:cNvSpPr txBox="1"/>
          <p:nvPr/>
        </p:nvSpPr>
        <p:spPr>
          <a:xfrm>
            <a:off x="2060712" y="4843763"/>
            <a:ext cx="8070575" cy="1323439"/>
          </a:xfrm>
          <a:prstGeom prst="rect">
            <a:avLst/>
          </a:prstGeom>
          <a:noFill/>
        </p:spPr>
        <p:txBody>
          <a:bodyPr wrap="square">
            <a:spAutoFit/>
          </a:bodyPr>
          <a:lstStyle/>
          <a:p>
            <a:pPr algn="ctr" fontAlgn="base"/>
            <a:r>
              <a:rPr lang="en-US" sz="2000" dirty="0"/>
              <a:t>And the Earth will shine with the Glory of its Lord: the Record (of Deeds) will be placed (open); the prophets and the witnesses will be brought forward and a just decision pronounced between them; and they will not be wronged (in the least).</a:t>
            </a:r>
          </a:p>
        </p:txBody>
      </p:sp>
      <p:sp>
        <p:nvSpPr>
          <p:cNvPr id="3" name="TextBox 2">
            <a:extLst>
              <a:ext uri="{FF2B5EF4-FFF2-40B4-BE49-F238E27FC236}">
                <a16:creationId xmlns:a16="http://schemas.microsoft.com/office/drawing/2014/main" id="{0C1AE707-8C6D-3CE8-8158-AB18EA488224}"/>
              </a:ext>
            </a:extLst>
          </p:cNvPr>
          <p:cNvSpPr txBox="1"/>
          <p:nvPr/>
        </p:nvSpPr>
        <p:spPr>
          <a:xfrm>
            <a:off x="4347731" y="46143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2821170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538DC-6BB6-6DD1-134B-33EA2E031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4256D-4721-765F-EF1B-646C1B80CC13}"/>
              </a:ext>
            </a:extLst>
          </p:cNvPr>
          <p:cNvSpPr>
            <a:spLocks noGrp="1"/>
          </p:cNvSpPr>
          <p:nvPr>
            <p:ph type="title"/>
          </p:nvPr>
        </p:nvSpPr>
        <p:spPr>
          <a:xfrm>
            <a:off x="1885207" y="1916439"/>
            <a:ext cx="8421586" cy="3450327"/>
          </a:xfrm>
        </p:spPr>
        <p:txBody>
          <a:bodyPr>
            <a:noAutofit/>
          </a:bodyPr>
          <a:lstStyle/>
          <a:p>
            <a:r>
              <a:rPr lang="ar-EG" sz="6000" b="0" dirty="0"/>
              <a:t>وَوُفِّيَتْ كُلُّ نَفْسٍۢ مَّا عَمِلَتْ وَهُوَ أَعْلَمُ بِمَا يَفْعَلُونَ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D87302-7362-2F8C-B5CE-B8B7B08E9E12}"/>
              </a:ext>
            </a:extLst>
          </p:cNvPr>
          <p:cNvSpPr txBox="1"/>
          <p:nvPr/>
        </p:nvSpPr>
        <p:spPr>
          <a:xfrm>
            <a:off x="2060712" y="4427199"/>
            <a:ext cx="8070575" cy="707886"/>
          </a:xfrm>
          <a:prstGeom prst="rect">
            <a:avLst/>
          </a:prstGeom>
          <a:noFill/>
        </p:spPr>
        <p:txBody>
          <a:bodyPr wrap="square">
            <a:spAutoFit/>
          </a:bodyPr>
          <a:lstStyle/>
          <a:p>
            <a:pPr algn="ctr" fontAlgn="base"/>
            <a:r>
              <a:rPr lang="en-US" sz="2000" dirty="0"/>
              <a:t>And to every soul will be paid in full (the fruit) of its Deeds; and (Allah) </a:t>
            </a:r>
            <a:r>
              <a:rPr lang="en-US" sz="2000" dirty="0" err="1"/>
              <a:t>knoweth</a:t>
            </a:r>
            <a:r>
              <a:rPr lang="en-US" sz="2000" dirty="0"/>
              <a:t> best all that they do.</a:t>
            </a:r>
          </a:p>
        </p:txBody>
      </p:sp>
      <p:sp>
        <p:nvSpPr>
          <p:cNvPr id="3" name="TextBox 2">
            <a:extLst>
              <a:ext uri="{FF2B5EF4-FFF2-40B4-BE49-F238E27FC236}">
                <a16:creationId xmlns:a16="http://schemas.microsoft.com/office/drawing/2014/main" id="{4E6BE83E-2AA5-E564-2155-5784988D1151}"/>
              </a:ext>
            </a:extLst>
          </p:cNvPr>
          <p:cNvSpPr txBox="1"/>
          <p:nvPr/>
        </p:nvSpPr>
        <p:spPr>
          <a:xfrm>
            <a:off x="3794057" y="41194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15240389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86666-00E3-E612-BA53-663570757A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22797-B0DE-7882-4682-B98D9C7F58F2}"/>
              </a:ext>
            </a:extLst>
          </p:cNvPr>
          <p:cNvSpPr>
            <a:spLocks noGrp="1"/>
          </p:cNvSpPr>
          <p:nvPr>
            <p:ph type="title"/>
          </p:nvPr>
        </p:nvSpPr>
        <p:spPr>
          <a:xfrm>
            <a:off x="1885207" y="1438266"/>
            <a:ext cx="8421586" cy="3450327"/>
          </a:xfrm>
        </p:spPr>
        <p:txBody>
          <a:bodyPr>
            <a:noAutofit/>
          </a:bodyPr>
          <a:lstStyle/>
          <a:p>
            <a:r>
              <a:rPr lang="ar-EG" sz="4800" b="0" dirty="0"/>
              <a:t>وَسِيقَ ٱلَّذِينَ كَفَرُوٓا۟ إِلَىٰ جَهَنَّمَ زُمَرًاۖ حَتَّىٰٓ إِذَا جَآءُوهَا فُتِحَتْ أَبْوَٰبُهَا وَقَالَ لَهُمْ خَزَنَتُهَآ أَلَمْ يَأْتِكُمْ رُسُلٌۭ مِّنكُمْ يَتْلُونَ عَلَيْكُمْ ءَايَـٰتِ رَبِّكُمْ وَيُنذِرُونَكُمْ لِقَآءَ يَوْمِكُمْ هَـٰذَاۚ قَالُوا۟ بَلَىٰ وَلَـٰكِنْ حَقَّتْ كَلِمَةُ ٱلْعَذَابِ عَلَى ٱلْكَـٰفِرِينَ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6F337D-264A-EA2D-BA21-22E968FD0069}"/>
              </a:ext>
            </a:extLst>
          </p:cNvPr>
          <p:cNvSpPr txBox="1"/>
          <p:nvPr/>
        </p:nvSpPr>
        <p:spPr>
          <a:xfrm>
            <a:off x="2060712" y="4694322"/>
            <a:ext cx="8070575" cy="1477328"/>
          </a:xfrm>
          <a:prstGeom prst="rect">
            <a:avLst/>
          </a:prstGeom>
          <a:noFill/>
        </p:spPr>
        <p:txBody>
          <a:bodyPr wrap="square">
            <a:spAutoFit/>
          </a:bodyPr>
          <a:lstStyle/>
          <a:p>
            <a:pPr algn="ctr" fontAlgn="base"/>
            <a:r>
              <a:rPr lang="en-US" dirty="0"/>
              <a:t>The Unbelievers will be led to Hell in crowd: until, when they arrive, there, its gates will be opened. And its keepers will say, "Did not messengers come to you from among yourselves, rehearsing to you the Signs of your Lord, and warning you of the Meeting of This Day of yours?" The answer will be: "True: but the Decree of Punishment has been proved true against the Unbelievers!"</a:t>
            </a:r>
          </a:p>
        </p:txBody>
      </p:sp>
      <p:sp>
        <p:nvSpPr>
          <p:cNvPr id="3" name="TextBox 2">
            <a:extLst>
              <a:ext uri="{FF2B5EF4-FFF2-40B4-BE49-F238E27FC236}">
                <a16:creationId xmlns:a16="http://schemas.microsoft.com/office/drawing/2014/main" id="{C65C64D6-E57C-9739-01EC-93407F5F028A}"/>
              </a:ext>
            </a:extLst>
          </p:cNvPr>
          <p:cNvSpPr txBox="1"/>
          <p:nvPr/>
        </p:nvSpPr>
        <p:spPr>
          <a:xfrm>
            <a:off x="2594433" y="45082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26650302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8D35D-D933-77C7-EF69-66859B446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4C80A-6F95-20B1-8A79-6067BABB4CE1}"/>
              </a:ext>
            </a:extLst>
          </p:cNvPr>
          <p:cNvSpPr>
            <a:spLocks noGrp="1"/>
          </p:cNvSpPr>
          <p:nvPr>
            <p:ph type="title"/>
          </p:nvPr>
        </p:nvSpPr>
        <p:spPr>
          <a:xfrm>
            <a:off x="1885207" y="1924827"/>
            <a:ext cx="8421586" cy="3450327"/>
          </a:xfrm>
        </p:spPr>
        <p:txBody>
          <a:bodyPr>
            <a:noAutofit/>
          </a:bodyPr>
          <a:lstStyle/>
          <a:p>
            <a:r>
              <a:rPr lang="ar-EG" sz="6000" b="0" dirty="0"/>
              <a:t>قِيلَ ٱدْخُلُوٓا۟ أَبْوَٰبَ جَهَنَّمَ خَـٰلِدِينَ فِيهَا ۖ فَبِئْسَ مَثْوَى ٱلْمُتَكَبِّرِينَ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D1AC52-573C-1714-EC01-60BB3E1C6155}"/>
              </a:ext>
            </a:extLst>
          </p:cNvPr>
          <p:cNvSpPr txBox="1"/>
          <p:nvPr/>
        </p:nvSpPr>
        <p:spPr>
          <a:xfrm>
            <a:off x="2060712" y="4446862"/>
            <a:ext cx="8070575" cy="707886"/>
          </a:xfrm>
          <a:prstGeom prst="rect">
            <a:avLst/>
          </a:prstGeom>
          <a:noFill/>
        </p:spPr>
        <p:txBody>
          <a:bodyPr wrap="square">
            <a:spAutoFit/>
          </a:bodyPr>
          <a:lstStyle/>
          <a:p>
            <a:pPr algn="ctr" fontAlgn="base"/>
            <a:r>
              <a:rPr lang="en-US" sz="2000" dirty="0"/>
              <a:t>(To them) will be said: "Enter ye the gates of Hell, to dwell therein: and evil is (this) Abode of the Arrogant!"</a:t>
            </a:r>
          </a:p>
        </p:txBody>
      </p:sp>
      <p:sp>
        <p:nvSpPr>
          <p:cNvPr id="3" name="TextBox 2">
            <a:extLst>
              <a:ext uri="{FF2B5EF4-FFF2-40B4-BE49-F238E27FC236}">
                <a16:creationId xmlns:a16="http://schemas.microsoft.com/office/drawing/2014/main" id="{F8BB8C95-E340-4057-FE4D-5827EBB02CD5}"/>
              </a:ext>
            </a:extLst>
          </p:cNvPr>
          <p:cNvSpPr txBox="1"/>
          <p:nvPr/>
        </p:nvSpPr>
        <p:spPr>
          <a:xfrm>
            <a:off x="3013882" y="413908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15446826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652C5-F483-8ED3-58C7-CAB2E0A51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AAD92-120E-C91F-63C7-3AD931B5EDF3}"/>
              </a:ext>
            </a:extLst>
          </p:cNvPr>
          <p:cNvSpPr>
            <a:spLocks noGrp="1"/>
          </p:cNvSpPr>
          <p:nvPr>
            <p:ph type="title"/>
          </p:nvPr>
        </p:nvSpPr>
        <p:spPr>
          <a:xfrm>
            <a:off x="1885207" y="1580880"/>
            <a:ext cx="8421586" cy="3450327"/>
          </a:xfrm>
        </p:spPr>
        <p:txBody>
          <a:bodyPr>
            <a:noAutofit/>
          </a:bodyPr>
          <a:lstStyle/>
          <a:p>
            <a:r>
              <a:rPr lang="ar-EG" sz="6000" b="0" dirty="0"/>
              <a:t>وَسِيقَ ٱلَّذِينَ ٱتَّقَوْا۟ رَبَّهُمْ إِلَى ٱلْجَنَّةِ زُمَرًا ۖ حَتَّىٰٓ إِذَا جَآءُوهَا وَفُتِحَتْ أَبْوَٰبُهَا وَقَالَ لَهُمْ خَزَنَتُهَا سَلَـٰمٌ عَلَيْكُمْ طِبْتُمْ فَٱدْخُلُوهَا خَـٰلِدِينَ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F8364C-889C-D941-2FFA-80FBDC6450C5}"/>
              </a:ext>
            </a:extLst>
          </p:cNvPr>
          <p:cNvSpPr txBox="1"/>
          <p:nvPr/>
        </p:nvSpPr>
        <p:spPr>
          <a:xfrm>
            <a:off x="2060712" y="4824368"/>
            <a:ext cx="8070575" cy="1015663"/>
          </a:xfrm>
          <a:prstGeom prst="rect">
            <a:avLst/>
          </a:prstGeom>
          <a:noFill/>
        </p:spPr>
        <p:txBody>
          <a:bodyPr wrap="square">
            <a:spAutoFit/>
          </a:bodyPr>
          <a:lstStyle/>
          <a:p>
            <a:pPr algn="ctr" fontAlgn="base"/>
            <a:r>
              <a:rPr lang="en-US" sz="2000" dirty="0"/>
              <a:t>And those who feared their Lord will be led to the Garden in crowds: until behold, they arrive there; its gates will be opened; and its keepers will say: "Peace be upon you! well have ye done! enter ye here, to dwell therein."</a:t>
            </a:r>
          </a:p>
        </p:txBody>
      </p:sp>
      <p:sp>
        <p:nvSpPr>
          <p:cNvPr id="3" name="TextBox 2">
            <a:extLst>
              <a:ext uri="{FF2B5EF4-FFF2-40B4-BE49-F238E27FC236}">
                <a16:creationId xmlns:a16="http://schemas.microsoft.com/office/drawing/2014/main" id="{6F680383-0F52-4E04-9428-898230C647B8}"/>
              </a:ext>
            </a:extLst>
          </p:cNvPr>
          <p:cNvSpPr txBox="1"/>
          <p:nvPr/>
        </p:nvSpPr>
        <p:spPr>
          <a:xfrm>
            <a:off x="3022272" y="45949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10095160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B8A5E-E595-93E6-836C-0899C6ACFB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290B9-7815-6AEF-0701-52ADC372D504}"/>
              </a:ext>
            </a:extLst>
          </p:cNvPr>
          <p:cNvSpPr>
            <a:spLocks noGrp="1"/>
          </p:cNvSpPr>
          <p:nvPr>
            <p:ph type="title"/>
          </p:nvPr>
        </p:nvSpPr>
        <p:spPr>
          <a:xfrm>
            <a:off x="1885207" y="1580880"/>
            <a:ext cx="8421586" cy="3450327"/>
          </a:xfrm>
        </p:spPr>
        <p:txBody>
          <a:bodyPr>
            <a:noAutofit/>
          </a:bodyPr>
          <a:lstStyle/>
          <a:p>
            <a:r>
              <a:rPr lang="ar-EG" sz="6000" b="0" dirty="0"/>
              <a:t>وَقَالُوا۟ ٱلْحَمْدُ لِلَّهِ ٱلَّذِى صَدَقَنَا وَعْدَهُۥ وَأَوْرَثَنَا ٱلْأَرْضَ نَتَبَوَّأُ مِنَ ٱلْجَنَّةِ حَيْثُ نَشَآءُۖ فَنِعْمَ أَجْرُ ٱلْعَـٰمِلِينَ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B6BB6F-32B5-D2BF-3C5A-3A8D40A58CFD}"/>
              </a:ext>
            </a:extLst>
          </p:cNvPr>
          <p:cNvSpPr txBox="1"/>
          <p:nvPr/>
        </p:nvSpPr>
        <p:spPr>
          <a:xfrm>
            <a:off x="2060712" y="4500083"/>
            <a:ext cx="8070575" cy="1015663"/>
          </a:xfrm>
          <a:prstGeom prst="rect">
            <a:avLst/>
          </a:prstGeom>
          <a:noFill/>
        </p:spPr>
        <p:txBody>
          <a:bodyPr wrap="square">
            <a:spAutoFit/>
          </a:bodyPr>
          <a:lstStyle/>
          <a:p>
            <a:pPr algn="ctr" fontAlgn="base"/>
            <a:r>
              <a:rPr lang="en-US" sz="2000" dirty="0"/>
              <a:t>They will say: "Praise be to Allah, Who has truly fulfilled His Promise to us, and has given us (this) land in heritage: We can dwell in the Garden as we will: how excellent a reward for those who work (righteousness)!"</a:t>
            </a:r>
          </a:p>
        </p:txBody>
      </p:sp>
      <p:sp>
        <p:nvSpPr>
          <p:cNvPr id="3" name="TextBox 2">
            <a:extLst>
              <a:ext uri="{FF2B5EF4-FFF2-40B4-BE49-F238E27FC236}">
                <a16:creationId xmlns:a16="http://schemas.microsoft.com/office/drawing/2014/main" id="{C20F7D7B-156E-CC3B-29CD-C2CE5A930684}"/>
              </a:ext>
            </a:extLst>
          </p:cNvPr>
          <p:cNvSpPr txBox="1"/>
          <p:nvPr/>
        </p:nvSpPr>
        <p:spPr>
          <a:xfrm>
            <a:off x="2242095" y="419230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15818455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969FB-1C15-E542-8708-06EE9077C2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0487E-A653-4ECD-E421-77AE87B6F03A}"/>
              </a:ext>
            </a:extLst>
          </p:cNvPr>
          <p:cNvSpPr>
            <a:spLocks noGrp="1"/>
          </p:cNvSpPr>
          <p:nvPr>
            <p:ph type="title"/>
          </p:nvPr>
        </p:nvSpPr>
        <p:spPr>
          <a:xfrm>
            <a:off x="1588556" y="1647992"/>
            <a:ext cx="9014888" cy="3450327"/>
          </a:xfrm>
        </p:spPr>
        <p:txBody>
          <a:bodyPr>
            <a:noAutofit/>
          </a:bodyPr>
          <a:lstStyle/>
          <a:p>
            <a:r>
              <a:rPr lang="ar-EG" sz="6000" b="0" dirty="0"/>
              <a:t>وَتَرَى ٱلْمَلَـٰٓئِكَةَ حَآفِّينَ مِنْ حَوْلِ ٱلْعَرْشِ يُسَبِّحُونَ بِحَمْدِ رَبِّهِمْۖ وَقُضِىَ بَيْنَهُم بِٱلْحَقِّ وَقِيلَ ٱلْحَمْدُ لِلَّهِ رَبِّ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3C5621-2C87-6B44-FF9C-7580A95E5B39}"/>
              </a:ext>
            </a:extLst>
          </p:cNvPr>
          <p:cNvSpPr txBox="1"/>
          <p:nvPr/>
        </p:nvSpPr>
        <p:spPr>
          <a:xfrm>
            <a:off x="2060712" y="4554001"/>
            <a:ext cx="8070575" cy="1323439"/>
          </a:xfrm>
          <a:prstGeom prst="rect">
            <a:avLst/>
          </a:prstGeom>
          <a:noFill/>
        </p:spPr>
        <p:txBody>
          <a:bodyPr wrap="square">
            <a:spAutoFit/>
          </a:bodyPr>
          <a:lstStyle/>
          <a:p>
            <a:pPr algn="ctr" fontAlgn="base"/>
            <a:r>
              <a:rPr lang="en-US" sz="2000" dirty="0"/>
              <a:t>And thou wilt see the angels surrounding the Throne (Divine) on all sides, singing Glory and Praise to their Lord. The Decision between them (at Judgment) will be in (perfect) justice, and the cry (on all sides) will be, "Praise be to Allah, the Lord of the Worlds!"</a:t>
            </a:r>
          </a:p>
        </p:txBody>
      </p:sp>
      <p:sp>
        <p:nvSpPr>
          <p:cNvPr id="3" name="TextBox 2">
            <a:extLst>
              <a:ext uri="{FF2B5EF4-FFF2-40B4-BE49-F238E27FC236}">
                <a16:creationId xmlns:a16="http://schemas.microsoft.com/office/drawing/2014/main" id="{0FC0ECF3-6A29-C3AC-0B1A-C737CB5DBE0E}"/>
              </a:ext>
            </a:extLst>
          </p:cNvPr>
          <p:cNvSpPr txBox="1"/>
          <p:nvPr/>
        </p:nvSpPr>
        <p:spPr>
          <a:xfrm>
            <a:off x="1588556" y="42462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19484716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986950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6C1C0-6C23-2C8D-D80A-37A9FFA9E9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081695-F541-B799-AA78-C1F837E5A196}"/>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غافر</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2178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39DA4-567C-BE21-DDBC-16F1428D1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53AF50-AED2-AE51-BC6F-196540277F3C}"/>
              </a:ext>
            </a:extLst>
          </p:cNvPr>
          <p:cNvSpPr>
            <a:spLocks noGrp="1"/>
          </p:cNvSpPr>
          <p:nvPr>
            <p:ph type="title"/>
          </p:nvPr>
        </p:nvSpPr>
        <p:spPr>
          <a:xfrm>
            <a:off x="1847385" y="1997453"/>
            <a:ext cx="8497229" cy="3450327"/>
          </a:xfrm>
        </p:spPr>
        <p:txBody>
          <a:bodyPr>
            <a:noAutofit/>
          </a:bodyPr>
          <a:lstStyle/>
          <a:p>
            <a:r>
              <a:rPr lang="ar-EG" sz="6000" b="0" dirty="0"/>
              <a:t>وَٱلَّذِى جَآءَ بِٱلصِّدْقِ وَصَدَّقَ بِهِۦٓ ۙ أُو۟لَـٰٓئِكَ هُمُ ٱلْمُتَّقُونَ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D1B504-E455-CC47-6ECE-8E7B49A46E3D}"/>
              </a:ext>
            </a:extLst>
          </p:cNvPr>
          <p:cNvSpPr txBox="1"/>
          <p:nvPr/>
        </p:nvSpPr>
        <p:spPr>
          <a:xfrm>
            <a:off x="2060711" y="4493337"/>
            <a:ext cx="8070575" cy="707886"/>
          </a:xfrm>
          <a:prstGeom prst="rect">
            <a:avLst/>
          </a:prstGeom>
          <a:noFill/>
        </p:spPr>
        <p:txBody>
          <a:bodyPr wrap="square">
            <a:spAutoFit/>
          </a:bodyPr>
          <a:lstStyle/>
          <a:p>
            <a:pPr algn="ctr" fontAlgn="base"/>
            <a:r>
              <a:rPr lang="en-US" sz="2000" dirty="0"/>
              <a:t>And he who brings the Truth and he who confirms (and supports) it - such are the men who do right.</a:t>
            </a:r>
          </a:p>
        </p:txBody>
      </p:sp>
      <p:sp>
        <p:nvSpPr>
          <p:cNvPr id="3" name="TextBox 2">
            <a:extLst>
              <a:ext uri="{FF2B5EF4-FFF2-40B4-BE49-F238E27FC236}">
                <a16:creationId xmlns:a16="http://schemas.microsoft.com/office/drawing/2014/main" id="{CB99C57F-CB3E-1354-336D-2DE119F7F39F}"/>
              </a:ext>
            </a:extLst>
          </p:cNvPr>
          <p:cNvSpPr txBox="1"/>
          <p:nvPr/>
        </p:nvSpPr>
        <p:spPr>
          <a:xfrm>
            <a:off x="3498198" y="41855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19520073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A4209-34D9-13ED-544F-EA14CB3965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743BC3-85F0-CDB9-6036-06030EC24D4E}"/>
              </a:ext>
            </a:extLst>
          </p:cNvPr>
          <p:cNvSpPr>
            <a:spLocks noGrp="1"/>
          </p:cNvSpPr>
          <p:nvPr>
            <p:ph type="title"/>
          </p:nvPr>
        </p:nvSpPr>
        <p:spPr>
          <a:xfrm>
            <a:off x="1588556" y="1782216"/>
            <a:ext cx="9014888" cy="3450327"/>
          </a:xfrm>
        </p:spPr>
        <p:txBody>
          <a:bodyPr>
            <a:noAutofit/>
          </a:bodyPr>
          <a:lstStyle/>
          <a:p>
            <a:r>
              <a:rPr lang="ar-EG" sz="6000" b="0" dirty="0"/>
              <a:t>حمٓ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3CAF65-24B8-C03B-5993-4F93EE6B2992}"/>
              </a:ext>
            </a:extLst>
          </p:cNvPr>
          <p:cNvSpPr txBox="1"/>
          <p:nvPr/>
        </p:nvSpPr>
        <p:spPr>
          <a:xfrm>
            <a:off x="2060712" y="3949994"/>
            <a:ext cx="8070575" cy="400110"/>
          </a:xfrm>
          <a:prstGeom prst="rect">
            <a:avLst/>
          </a:prstGeom>
          <a:noFill/>
        </p:spPr>
        <p:txBody>
          <a:bodyPr wrap="square">
            <a:spAutoFit/>
          </a:bodyPr>
          <a:lstStyle/>
          <a:p>
            <a:pPr algn="ctr" fontAlgn="base"/>
            <a:r>
              <a:rPr lang="en-US" sz="2000" dirty="0"/>
              <a:t>Ha Mim</a:t>
            </a:r>
          </a:p>
        </p:txBody>
      </p:sp>
      <p:sp>
        <p:nvSpPr>
          <p:cNvPr id="3" name="TextBox 2">
            <a:extLst>
              <a:ext uri="{FF2B5EF4-FFF2-40B4-BE49-F238E27FC236}">
                <a16:creationId xmlns:a16="http://schemas.microsoft.com/office/drawing/2014/main" id="{B3C9721E-A3F8-AC03-CB3D-46375371E20E}"/>
              </a:ext>
            </a:extLst>
          </p:cNvPr>
          <p:cNvSpPr txBox="1"/>
          <p:nvPr/>
        </p:nvSpPr>
        <p:spPr>
          <a:xfrm>
            <a:off x="5195822" y="3642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11835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FB0CF-337E-2D37-ED49-8C530E0E96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D50818-340A-0335-3CC0-E1696ED3C50D}"/>
              </a:ext>
            </a:extLst>
          </p:cNvPr>
          <p:cNvSpPr>
            <a:spLocks noGrp="1"/>
          </p:cNvSpPr>
          <p:nvPr>
            <p:ph type="title"/>
          </p:nvPr>
        </p:nvSpPr>
        <p:spPr>
          <a:xfrm>
            <a:off x="1588556" y="1857717"/>
            <a:ext cx="9014888" cy="3450327"/>
          </a:xfrm>
        </p:spPr>
        <p:txBody>
          <a:bodyPr>
            <a:noAutofit/>
          </a:bodyPr>
          <a:lstStyle/>
          <a:p>
            <a:r>
              <a:rPr lang="ar-EG" sz="6000" b="0" dirty="0"/>
              <a:t>تَنزِيلُ ٱلْكِتَـٰبِ مِنَ ٱللَّهِ ٱلْعَزِيزِ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153B66-1F08-E440-853A-F323687F1905}"/>
              </a:ext>
            </a:extLst>
          </p:cNvPr>
          <p:cNvSpPr txBox="1"/>
          <p:nvPr/>
        </p:nvSpPr>
        <p:spPr>
          <a:xfrm>
            <a:off x="2060712" y="4025495"/>
            <a:ext cx="8070575" cy="707886"/>
          </a:xfrm>
          <a:prstGeom prst="rect">
            <a:avLst/>
          </a:prstGeom>
          <a:noFill/>
        </p:spPr>
        <p:txBody>
          <a:bodyPr wrap="square">
            <a:spAutoFit/>
          </a:bodyPr>
          <a:lstStyle/>
          <a:p>
            <a:pPr algn="ctr" fontAlgn="base"/>
            <a:r>
              <a:rPr lang="en-US" sz="2000" dirty="0"/>
              <a:t>The revelation of this Book is from Allah, Exalted in Power, Full of Knowledge,-</a:t>
            </a:r>
          </a:p>
        </p:txBody>
      </p:sp>
      <p:sp>
        <p:nvSpPr>
          <p:cNvPr id="3" name="TextBox 2">
            <a:extLst>
              <a:ext uri="{FF2B5EF4-FFF2-40B4-BE49-F238E27FC236}">
                <a16:creationId xmlns:a16="http://schemas.microsoft.com/office/drawing/2014/main" id="{F8D16350-FE6F-03B1-4EF0-504450C23192}"/>
              </a:ext>
            </a:extLst>
          </p:cNvPr>
          <p:cNvSpPr txBox="1"/>
          <p:nvPr/>
        </p:nvSpPr>
        <p:spPr>
          <a:xfrm>
            <a:off x="1693376" y="3724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71721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ADEFA-F4AE-5296-C53D-4ACDD2FD19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8FBF65-A0A4-9D83-6DA1-C13C9FE1A277}"/>
              </a:ext>
            </a:extLst>
          </p:cNvPr>
          <p:cNvSpPr>
            <a:spLocks noGrp="1"/>
          </p:cNvSpPr>
          <p:nvPr>
            <p:ph type="title"/>
          </p:nvPr>
        </p:nvSpPr>
        <p:spPr>
          <a:xfrm>
            <a:off x="1588556" y="1916440"/>
            <a:ext cx="9014888" cy="3450327"/>
          </a:xfrm>
        </p:spPr>
        <p:txBody>
          <a:bodyPr>
            <a:noAutofit/>
          </a:bodyPr>
          <a:lstStyle/>
          <a:p>
            <a:r>
              <a:rPr lang="ar-EG" sz="6000" b="0" dirty="0"/>
              <a:t>غَافِرِ ٱلذَّنۢبِ وَقَابِلِ ٱلتَّوْبِ شَدِيدِ ٱلْعِقَابِ ذِى ٱلطَّوْلِۖ لَآ إِلَـٰهَ إِلَّا هُوَۖ إِلَيْهِ ٱلْمَصِيرُ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5770C0-3B64-7CC8-3530-79166F0EA833}"/>
              </a:ext>
            </a:extLst>
          </p:cNvPr>
          <p:cNvSpPr txBox="1"/>
          <p:nvPr/>
        </p:nvSpPr>
        <p:spPr>
          <a:xfrm>
            <a:off x="2060712" y="4466703"/>
            <a:ext cx="8070575" cy="707886"/>
          </a:xfrm>
          <a:prstGeom prst="rect">
            <a:avLst/>
          </a:prstGeom>
          <a:noFill/>
        </p:spPr>
        <p:txBody>
          <a:bodyPr wrap="square">
            <a:spAutoFit/>
          </a:bodyPr>
          <a:lstStyle/>
          <a:p>
            <a:pPr algn="ctr" fontAlgn="base"/>
            <a:r>
              <a:rPr lang="en-US" sz="2000" dirty="0"/>
              <a:t>Who </a:t>
            </a:r>
            <a:r>
              <a:rPr lang="en-US" sz="2000" dirty="0" err="1"/>
              <a:t>forgiveth</a:t>
            </a:r>
            <a:r>
              <a:rPr lang="en-US" sz="2000" dirty="0"/>
              <a:t> sin, </a:t>
            </a:r>
            <a:r>
              <a:rPr lang="en-US" sz="2000" dirty="0" err="1"/>
              <a:t>accepteth</a:t>
            </a:r>
            <a:r>
              <a:rPr lang="en-US" sz="2000" dirty="0"/>
              <a:t> repentance, is strict in punishment, and hath a long reach (in all things). there is no god but He: to Him is the final goal.</a:t>
            </a:r>
          </a:p>
        </p:txBody>
      </p:sp>
      <p:sp>
        <p:nvSpPr>
          <p:cNvPr id="3" name="TextBox 2">
            <a:extLst>
              <a:ext uri="{FF2B5EF4-FFF2-40B4-BE49-F238E27FC236}">
                <a16:creationId xmlns:a16="http://schemas.microsoft.com/office/drawing/2014/main" id="{3D88EA7F-A76E-F8A1-07EF-3B0D3AE20131}"/>
              </a:ext>
            </a:extLst>
          </p:cNvPr>
          <p:cNvSpPr txBox="1"/>
          <p:nvPr/>
        </p:nvSpPr>
        <p:spPr>
          <a:xfrm>
            <a:off x="1359597" y="4158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04892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74D8A-3CC7-1608-6C13-BCEEBD360D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E61645-2B3A-419A-CC4C-1F6CCA11BF9A}"/>
              </a:ext>
            </a:extLst>
          </p:cNvPr>
          <p:cNvSpPr>
            <a:spLocks noGrp="1"/>
          </p:cNvSpPr>
          <p:nvPr>
            <p:ph type="title"/>
          </p:nvPr>
        </p:nvSpPr>
        <p:spPr>
          <a:xfrm>
            <a:off x="1588556" y="1916440"/>
            <a:ext cx="9014888" cy="3450327"/>
          </a:xfrm>
        </p:spPr>
        <p:txBody>
          <a:bodyPr>
            <a:noAutofit/>
          </a:bodyPr>
          <a:lstStyle/>
          <a:p>
            <a:r>
              <a:rPr lang="ar-EG" sz="6000" b="0" dirty="0"/>
              <a:t>مَا يُجَـٰدِلُ فِىٓ ءَايَـٰتِ ٱللَّهِ إِلَّا ٱلَّذِينَ كَفَرُوا۟ فَلَا يَغْرُرْكَ تَقَلُّبُهُمْ فِى ٱلْبِلَـٰدِ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8F68E4-2EA9-A9F9-4245-C2E8AC884F4D}"/>
              </a:ext>
            </a:extLst>
          </p:cNvPr>
          <p:cNvSpPr txBox="1"/>
          <p:nvPr/>
        </p:nvSpPr>
        <p:spPr>
          <a:xfrm>
            <a:off x="2060712" y="4466703"/>
            <a:ext cx="8070575" cy="707886"/>
          </a:xfrm>
          <a:prstGeom prst="rect">
            <a:avLst/>
          </a:prstGeom>
          <a:noFill/>
        </p:spPr>
        <p:txBody>
          <a:bodyPr wrap="square">
            <a:spAutoFit/>
          </a:bodyPr>
          <a:lstStyle/>
          <a:p>
            <a:pPr algn="ctr" fontAlgn="base"/>
            <a:r>
              <a:rPr lang="en-US" sz="2000" dirty="0"/>
              <a:t>None can dispute about the Signs of Allah but the Unbelievers. Let not, then, their strutting about through the land deceive thee!</a:t>
            </a:r>
          </a:p>
        </p:txBody>
      </p:sp>
      <p:sp>
        <p:nvSpPr>
          <p:cNvPr id="3" name="TextBox 2">
            <a:extLst>
              <a:ext uri="{FF2B5EF4-FFF2-40B4-BE49-F238E27FC236}">
                <a16:creationId xmlns:a16="http://schemas.microsoft.com/office/drawing/2014/main" id="{6818206F-2DAB-D68C-A9D2-82ABDA617C87}"/>
              </a:ext>
            </a:extLst>
          </p:cNvPr>
          <p:cNvSpPr txBox="1"/>
          <p:nvPr/>
        </p:nvSpPr>
        <p:spPr>
          <a:xfrm>
            <a:off x="1777266" y="40498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114563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43EBC-6EA2-2A3A-ABCD-510F410D27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E2E677-3D10-A872-A518-BF4310BC7C6A}"/>
              </a:ext>
            </a:extLst>
          </p:cNvPr>
          <p:cNvSpPr>
            <a:spLocks noGrp="1"/>
          </p:cNvSpPr>
          <p:nvPr>
            <p:ph type="title"/>
          </p:nvPr>
        </p:nvSpPr>
        <p:spPr>
          <a:xfrm>
            <a:off x="1588556" y="1270488"/>
            <a:ext cx="9014888" cy="3450327"/>
          </a:xfrm>
        </p:spPr>
        <p:txBody>
          <a:bodyPr>
            <a:noAutofit/>
          </a:bodyPr>
          <a:lstStyle/>
          <a:p>
            <a:r>
              <a:rPr lang="ar-EG" sz="6000" b="0" dirty="0"/>
              <a:t>كَذَّبَتْ قَبْلَهُمْ قَوْمُ نُوحٍۢ وَٱلْأَحْزَابُ مِنۢ بَعْدِهِمْۖ وَهَمَّتْ كُلُّ أُمَّةٍۭ بِرَسُولِهِمْ لِيَأْخُذُوهُۖ وَجَـٰدَلُوا۟ بِٱلْبَـٰطِلِ لِيُدْحِضُوا۟ بِهِ ٱلْحَقَّ فَأَخَذْتُهُمْ ۖ فَكَيْفَ كَانَ عِقَابِ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12FE77-B334-FF03-8C05-2178C0A97B15}"/>
              </a:ext>
            </a:extLst>
          </p:cNvPr>
          <p:cNvSpPr txBox="1"/>
          <p:nvPr/>
        </p:nvSpPr>
        <p:spPr>
          <a:xfrm>
            <a:off x="2060712" y="4533815"/>
            <a:ext cx="8070575" cy="1631216"/>
          </a:xfrm>
          <a:prstGeom prst="rect">
            <a:avLst/>
          </a:prstGeom>
          <a:noFill/>
        </p:spPr>
        <p:txBody>
          <a:bodyPr wrap="square">
            <a:spAutoFit/>
          </a:bodyPr>
          <a:lstStyle/>
          <a:p>
            <a:pPr algn="ctr" fontAlgn="base"/>
            <a:r>
              <a:rPr lang="en-US" sz="2000" dirty="0"/>
              <a:t>But (there were people) before them, who denied (the Signs),- the People of Noah, and the Confederates (of Evil) after them; and every People plotted against their prophet, to seize him, and disputed by means of vanities, therewith to condemn the Truth; but it was I that seized them! and how (terrible) was My Requital!</a:t>
            </a:r>
          </a:p>
        </p:txBody>
      </p:sp>
      <p:sp>
        <p:nvSpPr>
          <p:cNvPr id="3" name="TextBox 2">
            <a:extLst>
              <a:ext uri="{FF2B5EF4-FFF2-40B4-BE49-F238E27FC236}">
                <a16:creationId xmlns:a16="http://schemas.microsoft.com/office/drawing/2014/main" id="{5FC06B13-8464-E546-6D46-A97FEAB8B12E}"/>
              </a:ext>
            </a:extLst>
          </p:cNvPr>
          <p:cNvSpPr txBox="1"/>
          <p:nvPr/>
        </p:nvSpPr>
        <p:spPr>
          <a:xfrm>
            <a:off x="1903101" y="42260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413228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34EB2-5B6F-3EB9-E1BA-1A3D0C6352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7FC150-DC3C-8E15-4486-154F5FA9B002}"/>
              </a:ext>
            </a:extLst>
          </p:cNvPr>
          <p:cNvSpPr>
            <a:spLocks noGrp="1"/>
          </p:cNvSpPr>
          <p:nvPr>
            <p:ph type="title"/>
          </p:nvPr>
        </p:nvSpPr>
        <p:spPr>
          <a:xfrm>
            <a:off x="1588556" y="1991941"/>
            <a:ext cx="9014888" cy="3450327"/>
          </a:xfrm>
        </p:spPr>
        <p:txBody>
          <a:bodyPr>
            <a:noAutofit/>
          </a:bodyPr>
          <a:lstStyle/>
          <a:p>
            <a:r>
              <a:rPr lang="ar-EG" sz="6000" b="0" dirty="0"/>
              <a:t>وَكَذَٰلِكَ حَقَّتْ كَلِمَتُ رَبِّكَ عَلَى ٱلَّذِينَ كَفَرُوٓا۟ أَنَّهُمْ أَصْحَـٰبُ ٱلنَّارِ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330FC9-3899-39D1-9CD5-249974426756}"/>
              </a:ext>
            </a:extLst>
          </p:cNvPr>
          <p:cNvSpPr txBox="1"/>
          <p:nvPr/>
        </p:nvSpPr>
        <p:spPr>
          <a:xfrm>
            <a:off x="2060712" y="4575760"/>
            <a:ext cx="8070575" cy="707886"/>
          </a:xfrm>
          <a:prstGeom prst="rect">
            <a:avLst/>
          </a:prstGeom>
          <a:noFill/>
        </p:spPr>
        <p:txBody>
          <a:bodyPr wrap="square">
            <a:spAutoFit/>
          </a:bodyPr>
          <a:lstStyle/>
          <a:p>
            <a:pPr algn="ctr" fontAlgn="base"/>
            <a:r>
              <a:rPr lang="en-US" sz="2000" dirty="0"/>
              <a:t>Thus was the Decree of thy Lord proved true against the Unbelievers; that truly they are Companions of the Fire!</a:t>
            </a:r>
          </a:p>
        </p:txBody>
      </p:sp>
      <p:sp>
        <p:nvSpPr>
          <p:cNvPr id="3" name="TextBox 2">
            <a:extLst>
              <a:ext uri="{FF2B5EF4-FFF2-40B4-BE49-F238E27FC236}">
                <a16:creationId xmlns:a16="http://schemas.microsoft.com/office/drawing/2014/main" id="{004DF186-F78E-2BDF-4EAD-B17D471BC6C5}"/>
              </a:ext>
            </a:extLst>
          </p:cNvPr>
          <p:cNvSpPr txBox="1"/>
          <p:nvPr/>
        </p:nvSpPr>
        <p:spPr>
          <a:xfrm>
            <a:off x="2691667" y="42679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97698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DCF18-2848-31BC-CACB-2324FE861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F0CE9-E01E-E7B8-A3C2-82D893A28FEC}"/>
              </a:ext>
            </a:extLst>
          </p:cNvPr>
          <p:cNvSpPr>
            <a:spLocks noGrp="1"/>
          </p:cNvSpPr>
          <p:nvPr>
            <p:ph type="title"/>
          </p:nvPr>
        </p:nvSpPr>
        <p:spPr>
          <a:xfrm>
            <a:off x="1876458" y="1262098"/>
            <a:ext cx="8439084" cy="3450327"/>
          </a:xfrm>
        </p:spPr>
        <p:txBody>
          <a:bodyPr>
            <a:noAutofit/>
          </a:bodyPr>
          <a:lstStyle/>
          <a:p>
            <a:r>
              <a:rPr lang="ar-EG" sz="5000" b="0" dirty="0"/>
              <a:t>ٱلَّذِينَ يَحْمِلُونَ ٱلْعَرْشَ وَمَنْ حَوْلَهُۥ يُسَبِّحُونَ بِحَمْدِ رَبِّهِمْ وَيُؤْمِنُونَ بِهِۦ وَيَسْتَغْفِرُونَ لِلَّذِينَ ءَامَنُوا۟ رَبَّنَا وَسِعْتَ كُلَّ شَىْءٍۢ رَّحْمَةًۭ وَعِلْمًۭا فَٱغْفِرْ لِلَّذِينَ تَابُوا۟ وَٱتَّبَعُوا۟ سَبِيلَكَ وَقِهِمْ عَذَابَ ٱلْجَحِيمِ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E7B71A-6B06-44AE-6842-ED40993BFD1D}"/>
              </a:ext>
            </a:extLst>
          </p:cNvPr>
          <p:cNvSpPr txBox="1"/>
          <p:nvPr/>
        </p:nvSpPr>
        <p:spPr>
          <a:xfrm>
            <a:off x="2060712" y="4651261"/>
            <a:ext cx="8070575" cy="1554272"/>
          </a:xfrm>
          <a:prstGeom prst="rect">
            <a:avLst/>
          </a:prstGeom>
          <a:noFill/>
        </p:spPr>
        <p:txBody>
          <a:bodyPr wrap="square">
            <a:spAutoFit/>
          </a:bodyPr>
          <a:lstStyle/>
          <a:p>
            <a:pPr algn="ctr" fontAlgn="base"/>
            <a:r>
              <a:rPr lang="en-US" sz="1900" dirty="0"/>
              <a:t>Those who sustain the Throne (of Allah) and those around it Sing Glory and Praise to their Lord; believe in Him; and implore Forgiveness for those who believe: "Our Lord! Thy Reach is over all things, in Mercy and Knowledge. Forgive, then, those who turn in Repentance, and follow Thy Path; and preserve them from the Penalty of the Blazing Fire!</a:t>
            </a:r>
          </a:p>
        </p:txBody>
      </p:sp>
      <p:sp>
        <p:nvSpPr>
          <p:cNvPr id="3" name="TextBox 2">
            <a:extLst>
              <a:ext uri="{FF2B5EF4-FFF2-40B4-BE49-F238E27FC236}">
                <a16:creationId xmlns:a16="http://schemas.microsoft.com/office/drawing/2014/main" id="{9D6E01A2-BBB1-A735-51B2-78EA40A82A28}"/>
              </a:ext>
            </a:extLst>
          </p:cNvPr>
          <p:cNvSpPr txBox="1"/>
          <p:nvPr/>
        </p:nvSpPr>
        <p:spPr>
          <a:xfrm>
            <a:off x="4319133" y="44386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452716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D0776-F2D1-991C-3614-F1EB046802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2240FD-4033-FA17-B568-FF5BB9F112BE}"/>
              </a:ext>
            </a:extLst>
          </p:cNvPr>
          <p:cNvSpPr>
            <a:spLocks noGrp="1"/>
          </p:cNvSpPr>
          <p:nvPr>
            <p:ph type="title"/>
          </p:nvPr>
        </p:nvSpPr>
        <p:spPr>
          <a:xfrm>
            <a:off x="1605154" y="1611995"/>
            <a:ext cx="8981692" cy="3450327"/>
          </a:xfrm>
        </p:spPr>
        <p:txBody>
          <a:bodyPr>
            <a:noAutofit/>
          </a:bodyPr>
          <a:lstStyle/>
          <a:p>
            <a:r>
              <a:rPr lang="ar-EG" sz="6000" b="0" dirty="0"/>
              <a:t>رَبَّنَا وَأَدْخِلْهُمْ جَنَّـٰتِ عَدْنٍ ٱلَّتِى وَعَدتَّهُمْ وَمَن صَلَحَ مِنْ ءَابَآئِهِمْ وَأَزْوَٰجِهِمْ وَذُرِّيَّـٰتِهِمْۚ إِنَّكَ أَنتَ ٱلْعَزِيزُ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20780A-3DF5-FF48-BEC1-B149E467E36B}"/>
              </a:ext>
            </a:extLst>
          </p:cNvPr>
          <p:cNvSpPr txBox="1"/>
          <p:nvPr/>
        </p:nvSpPr>
        <p:spPr>
          <a:xfrm>
            <a:off x="2060712" y="4567650"/>
            <a:ext cx="8070575" cy="1323439"/>
          </a:xfrm>
          <a:prstGeom prst="rect">
            <a:avLst/>
          </a:prstGeom>
          <a:noFill/>
        </p:spPr>
        <p:txBody>
          <a:bodyPr wrap="square">
            <a:spAutoFit/>
          </a:bodyPr>
          <a:lstStyle/>
          <a:p>
            <a:pPr algn="ctr" fontAlgn="base"/>
            <a:r>
              <a:rPr lang="en-US" sz="2000" dirty="0"/>
              <a:t>"And grant, our Lord! that they enter the Gardens of Eternity, which Thou hast promised to them, and to the righteous among their fathers, their wives, and their posterity! For Thou art (He), the Exalted in Might, Full of Wisdom.</a:t>
            </a:r>
          </a:p>
        </p:txBody>
      </p:sp>
      <p:sp>
        <p:nvSpPr>
          <p:cNvPr id="3" name="TextBox 2">
            <a:extLst>
              <a:ext uri="{FF2B5EF4-FFF2-40B4-BE49-F238E27FC236}">
                <a16:creationId xmlns:a16="http://schemas.microsoft.com/office/drawing/2014/main" id="{CB11F419-57E7-7D8B-3926-F1A3D9EC010E}"/>
              </a:ext>
            </a:extLst>
          </p:cNvPr>
          <p:cNvSpPr txBox="1"/>
          <p:nvPr/>
        </p:nvSpPr>
        <p:spPr>
          <a:xfrm>
            <a:off x="1827603" y="43350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39520483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02DE6-2406-A5F2-7E16-C0D2BF0FC8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991B69-C7C0-D1EF-7CB0-10AA400497B5}"/>
              </a:ext>
            </a:extLst>
          </p:cNvPr>
          <p:cNvSpPr>
            <a:spLocks noGrp="1"/>
          </p:cNvSpPr>
          <p:nvPr>
            <p:ph type="title"/>
          </p:nvPr>
        </p:nvSpPr>
        <p:spPr>
          <a:xfrm>
            <a:off x="2163022" y="1737829"/>
            <a:ext cx="7865957" cy="3450327"/>
          </a:xfrm>
        </p:spPr>
        <p:txBody>
          <a:bodyPr>
            <a:noAutofit/>
          </a:bodyPr>
          <a:lstStyle/>
          <a:p>
            <a:r>
              <a:rPr lang="ar-EG" sz="6000" b="0" dirty="0"/>
              <a:t>وَقِهِمُ ٱلسَّيِّـَٔاتِۚ وَمَن تَقِ ٱلسَّيِّـَٔاتِ يَوْمَئِذٍۢ فَقَدْ رَحِمْتَهُۥ ۚ وَذَٰلِكَ هُوَ ٱلْفَوْزُ ٱلْعَظِيمُ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89B9CF-406B-5DFC-09C2-30CB863C4096}"/>
              </a:ext>
            </a:extLst>
          </p:cNvPr>
          <p:cNvSpPr txBox="1"/>
          <p:nvPr/>
        </p:nvSpPr>
        <p:spPr>
          <a:xfrm>
            <a:off x="2060712" y="4621601"/>
            <a:ext cx="8070575" cy="1015663"/>
          </a:xfrm>
          <a:prstGeom prst="rect">
            <a:avLst/>
          </a:prstGeom>
          <a:noFill/>
        </p:spPr>
        <p:txBody>
          <a:bodyPr wrap="square">
            <a:spAutoFit/>
          </a:bodyPr>
          <a:lstStyle/>
          <a:p>
            <a:pPr algn="ctr" fontAlgn="base"/>
            <a:r>
              <a:rPr lang="en-US" sz="2000" dirty="0"/>
              <a:t>"And preserve them from (all) ills; and any whom Thou dost preserve from ills that Day,- on them wilt Thou have bestowed Mercy indeed: and that will be truly (for them) the highest Achievement".</a:t>
            </a:r>
          </a:p>
        </p:txBody>
      </p:sp>
      <p:sp>
        <p:nvSpPr>
          <p:cNvPr id="3" name="TextBox 2">
            <a:extLst>
              <a:ext uri="{FF2B5EF4-FFF2-40B4-BE49-F238E27FC236}">
                <a16:creationId xmlns:a16="http://schemas.microsoft.com/office/drawing/2014/main" id="{E693DA84-A69F-CA50-EFD3-F1F58DD1361B}"/>
              </a:ext>
            </a:extLst>
          </p:cNvPr>
          <p:cNvSpPr txBox="1"/>
          <p:nvPr/>
        </p:nvSpPr>
        <p:spPr>
          <a:xfrm>
            <a:off x="4151355" y="43725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2750225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DE806-2E50-3865-0836-4B40F7C4C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C3E698-D4BE-7F34-A31B-6FDD1FE9DA3A}"/>
              </a:ext>
            </a:extLst>
          </p:cNvPr>
          <p:cNvSpPr>
            <a:spLocks noGrp="1"/>
          </p:cNvSpPr>
          <p:nvPr>
            <p:ph type="title"/>
          </p:nvPr>
        </p:nvSpPr>
        <p:spPr>
          <a:xfrm>
            <a:off x="1868070" y="1779775"/>
            <a:ext cx="8455861" cy="3450327"/>
          </a:xfrm>
        </p:spPr>
        <p:txBody>
          <a:bodyPr>
            <a:noAutofit/>
          </a:bodyPr>
          <a:lstStyle/>
          <a:p>
            <a:r>
              <a:rPr lang="ar-EG" sz="6000" b="0" dirty="0"/>
              <a:t>إِنَّ ٱلَّذِينَ كَفَرُوا۟ يُنَادَوْنَ لَمَقْتُ ٱللَّهِ أَكْبَرُ مِن مَّقْتِكُمْ أَنفُسَكُمْ إِذْ تُدْعَوْنَ إِلَى ٱلْإِيمَـٰنِ فَتَكْفُرُونَ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7DD3FE-2905-56B4-F683-B55BAC4E6D29}"/>
              </a:ext>
            </a:extLst>
          </p:cNvPr>
          <p:cNvSpPr txBox="1"/>
          <p:nvPr/>
        </p:nvSpPr>
        <p:spPr>
          <a:xfrm>
            <a:off x="2060712" y="4753071"/>
            <a:ext cx="8070575" cy="1015663"/>
          </a:xfrm>
          <a:prstGeom prst="rect">
            <a:avLst/>
          </a:prstGeom>
          <a:noFill/>
        </p:spPr>
        <p:txBody>
          <a:bodyPr wrap="square">
            <a:spAutoFit/>
          </a:bodyPr>
          <a:lstStyle/>
          <a:p>
            <a:pPr algn="ctr" fontAlgn="base"/>
            <a:r>
              <a:rPr lang="en-US" sz="2000" dirty="0"/>
              <a:t>The Unbelievers will be addressed: "Greater was the aversion of Allah to you than (is) your aversion to yourselves, seeing that ye were called to the Faith and ye used to refuse."</a:t>
            </a:r>
          </a:p>
        </p:txBody>
      </p:sp>
      <p:sp>
        <p:nvSpPr>
          <p:cNvPr id="3" name="TextBox 2">
            <a:extLst>
              <a:ext uri="{FF2B5EF4-FFF2-40B4-BE49-F238E27FC236}">
                <a16:creationId xmlns:a16="http://schemas.microsoft.com/office/drawing/2014/main" id="{5FFCA40C-AF4C-DFB9-87C8-70C433A6F8CD}"/>
              </a:ext>
            </a:extLst>
          </p:cNvPr>
          <p:cNvSpPr txBox="1"/>
          <p:nvPr/>
        </p:nvSpPr>
        <p:spPr>
          <a:xfrm>
            <a:off x="3211786" y="44302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219246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31C30-972B-6234-9C09-8232F8D79B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834963-4A1C-DD35-3C0E-8D911ADD7D6C}"/>
              </a:ext>
            </a:extLst>
          </p:cNvPr>
          <p:cNvSpPr>
            <a:spLocks noGrp="1"/>
          </p:cNvSpPr>
          <p:nvPr>
            <p:ph type="title"/>
          </p:nvPr>
        </p:nvSpPr>
        <p:spPr>
          <a:xfrm>
            <a:off x="1847385" y="2064565"/>
            <a:ext cx="8497229" cy="3450327"/>
          </a:xfrm>
        </p:spPr>
        <p:txBody>
          <a:bodyPr>
            <a:noAutofit/>
          </a:bodyPr>
          <a:lstStyle/>
          <a:p>
            <a:r>
              <a:rPr lang="ar-EG" sz="6000" b="0" dirty="0"/>
              <a:t>لَهُم مَّا يَشَآءُونَ عِندَ رَبِّهِمْۚ ذَٰلِكَ جَزَآءُ ٱلْمُحْسِنِينَ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0181D1-19BB-86A5-D522-189E07CAA225}"/>
              </a:ext>
            </a:extLst>
          </p:cNvPr>
          <p:cNvSpPr txBox="1"/>
          <p:nvPr/>
        </p:nvSpPr>
        <p:spPr>
          <a:xfrm>
            <a:off x="2060711" y="4560449"/>
            <a:ext cx="8070575" cy="707886"/>
          </a:xfrm>
          <a:prstGeom prst="rect">
            <a:avLst/>
          </a:prstGeom>
          <a:noFill/>
        </p:spPr>
        <p:txBody>
          <a:bodyPr wrap="square">
            <a:spAutoFit/>
          </a:bodyPr>
          <a:lstStyle/>
          <a:p>
            <a:pPr algn="ctr" fontAlgn="base"/>
            <a:r>
              <a:rPr lang="en-US" sz="2000" dirty="0"/>
              <a:t>They shall have all that they wish for, in the presence of their Lord: such is the reward of those who do good:</a:t>
            </a:r>
          </a:p>
        </p:txBody>
      </p:sp>
      <p:sp>
        <p:nvSpPr>
          <p:cNvPr id="3" name="TextBox 2">
            <a:extLst>
              <a:ext uri="{FF2B5EF4-FFF2-40B4-BE49-F238E27FC236}">
                <a16:creationId xmlns:a16="http://schemas.microsoft.com/office/drawing/2014/main" id="{239A84BF-46B0-AE20-92D0-117CF4E6D8DE}"/>
              </a:ext>
            </a:extLst>
          </p:cNvPr>
          <p:cNvSpPr txBox="1"/>
          <p:nvPr/>
        </p:nvSpPr>
        <p:spPr>
          <a:xfrm>
            <a:off x="4446154" y="42526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35433113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6F4AB-D755-B60A-B2D3-EE793EF4F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BB604B-EC29-C72D-2C81-EB6F96EE6A8D}"/>
              </a:ext>
            </a:extLst>
          </p:cNvPr>
          <p:cNvSpPr>
            <a:spLocks noGrp="1"/>
          </p:cNvSpPr>
          <p:nvPr>
            <p:ph type="title"/>
          </p:nvPr>
        </p:nvSpPr>
        <p:spPr>
          <a:xfrm>
            <a:off x="1868070" y="1754608"/>
            <a:ext cx="8455861" cy="3450327"/>
          </a:xfrm>
        </p:spPr>
        <p:txBody>
          <a:bodyPr>
            <a:noAutofit/>
          </a:bodyPr>
          <a:lstStyle/>
          <a:p>
            <a:r>
              <a:rPr lang="ar-EG" sz="6000" b="0" dirty="0"/>
              <a:t>قَالُوا۟ رَبَّنَآ أَمَتَّنَا ٱثْنَتَيْنِ وَأَحْيَيْتَنَا ٱثْنَتَيْنِ فَٱعْتَرَفْنَا بِذُنُوبِنَا فَهَلْ إِلَىٰ خُرُوجٍۢ مِّن سَبِيلٍۢ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A48B3B-86D1-EC32-1C70-23639E8B2579}"/>
              </a:ext>
            </a:extLst>
          </p:cNvPr>
          <p:cNvSpPr txBox="1"/>
          <p:nvPr/>
        </p:nvSpPr>
        <p:spPr>
          <a:xfrm>
            <a:off x="2060712" y="4786627"/>
            <a:ext cx="8070575" cy="1015663"/>
          </a:xfrm>
          <a:prstGeom prst="rect">
            <a:avLst/>
          </a:prstGeom>
          <a:noFill/>
        </p:spPr>
        <p:txBody>
          <a:bodyPr wrap="square">
            <a:spAutoFit/>
          </a:bodyPr>
          <a:lstStyle/>
          <a:p>
            <a:pPr algn="ctr" fontAlgn="base"/>
            <a:r>
              <a:rPr lang="en-US" sz="2000" dirty="0"/>
              <a:t>They will say: "Our Lord! twice hast Thou made us without life, and twice hast Thou given us Life! Now have we </a:t>
            </a:r>
            <a:r>
              <a:rPr lang="en-US" sz="2000" dirty="0" err="1"/>
              <a:t>recognised</a:t>
            </a:r>
            <a:r>
              <a:rPr lang="en-US" sz="2000" dirty="0"/>
              <a:t> our sins: Is there any way out (of this)?"</a:t>
            </a:r>
          </a:p>
        </p:txBody>
      </p:sp>
      <p:sp>
        <p:nvSpPr>
          <p:cNvPr id="3" name="TextBox 2">
            <a:extLst>
              <a:ext uri="{FF2B5EF4-FFF2-40B4-BE49-F238E27FC236}">
                <a16:creationId xmlns:a16="http://schemas.microsoft.com/office/drawing/2014/main" id="{D7CFE65B-3D62-80F5-77AE-32D74FA28B7B}"/>
              </a:ext>
            </a:extLst>
          </p:cNvPr>
          <p:cNvSpPr txBox="1"/>
          <p:nvPr/>
        </p:nvSpPr>
        <p:spPr>
          <a:xfrm>
            <a:off x="3631235" y="43379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40976312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C502F-4A8D-4668-E580-16F9A9234A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40C0EA-AB36-9229-B819-47E14179F7A2}"/>
              </a:ext>
            </a:extLst>
          </p:cNvPr>
          <p:cNvSpPr>
            <a:spLocks noGrp="1"/>
          </p:cNvSpPr>
          <p:nvPr>
            <p:ph type="title"/>
          </p:nvPr>
        </p:nvSpPr>
        <p:spPr>
          <a:xfrm>
            <a:off x="2175604" y="1703836"/>
            <a:ext cx="7840790" cy="3450327"/>
          </a:xfrm>
        </p:spPr>
        <p:txBody>
          <a:bodyPr>
            <a:noAutofit/>
          </a:bodyPr>
          <a:lstStyle/>
          <a:p>
            <a:r>
              <a:rPr lang="ar-EG" sz="6000" b="0" dirty="0"/>
              <a:t>ذَٰلِكُم بِأَنَّهُۥٓ إِذَا دُعِىَ ٱللَّهُ وَحْدَهُۥ كَفَرْتُمْۖ وَإِن يُشْرَكْ بِهِۦ تُؤْمِنُوا۟ ۚ فَٱلْحُكْمُ لِلَّهِ ٱلْعَلِىِّ ٱلْكَبِيرِ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4A4F3E-DA6C-73EC-8B73-F4DE375C2CA9}"/>
              </a:ext>
            </a:extLst>
          </p:cNvPr>
          <p:cNvSpPr txBox="1"/>
          <p:nvPr/>
        </p:nvSpPr>
        <p:spPr>
          <a:xfrm>
            <a:off x="2060711" y="4645758"/>
            <a:ext cx="8070575" cy="1015663"/>
          </a:xfrm>
          <a:prstGeom prst="rect">
            <a:avLst/>
          </a:prstGeom>
          <a:noFill/>
        </p:spPr>
        <p:txBody>
          <a:bodyPr wrap="square">
            <a:spAutoFit/>
          </a:bodyPr>
          <a:lstStyle/>
          <a:p>
            <a:pPr algn="ctr" fontAlgn="base"/>
            <a:r>
              <a:rPr lang="en-US" sz="2000" dirty="0"/>
              <a:t>(The answer will be:) "This is because, when Allah was invoked as the Only (object of worship), ye did reject Faith, but when partners were joined to Him, ye believed! the Command is with Allah, Most High, Most Great!"</a:t>
            </a:r>
          </a:p>
        </p:txBody>
      </p:sp>
      <p:sp>
        <p:nvSpPr>
          <p:cNvPr id="3" name="TextBox 2">
            <a:extLst>
              <a:ext uri="{FF2B5EF4-FFF2-40B4-BE49-F238E27FC236}">
                <a16:creationId xmlns:a16="http://schemas.microsoft.com/office/drawing/2014/main" id="{5D28DE33-1C57-EBD9-8D85-A43CA6C07718}"/>
              </a:ext>
            </a:extLst>
          </p:cNvPr>
          <p:cNvSpPr txBox="1"/>
          <p:nvPr/>
        </p:nvSpPr>
        <p:spPr>
          <a:xfrm>
            <a:off x="2993672" y="43379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63154620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2294A-F996-E914-DE1E-8E2048B9F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A4C8F-1F0C-6B5F-DC83-A9E11ED0BFAC}"/>
              </a:ext>
            </a:extLst>
          </p:cNvPr>
          <p:cNvSpPr>
            <a:spLocks noGrp="1"/>
          </p:cNvSpPr>
          <p:nvPr>
            <p:ph type="title"/>
          </p:nvPr>
        </p:nvSpPr>
        <p:spPr>
          <a:xfrm>
            <a:off x="2175605" y="1972284"/>
            <a:ext cx="7840790" cy="3450327"/>
          </a:xfrm>
        </p:spPr>
        <p:txBody>
          <a:bodyPr>
            <a:noAutofit/>
          </a:bodyPr>
          <a:lstStyle/>
          <a:p>
            <a:r>
              <a:rPr lang="ar-EG" sz="6000" b="0" dirty="0"/>
              <a:t>هُوَ ٱلَّذِى يُرِيكُمْ ءَايَـٰتِهِۦ وَيُنَزِّلُ لَكُم مِّنَ ٱلسَّمَآءِ رِزْقًۭا ۚ وَمَا يَتَذَكَّرُ إِلَّا مَن يُنِيبُ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7236D5-9F76-C9B2-B276-36442688B676}"/>
              </a:ext>
            </a:extLst>
          </p:cNvPr>
          <p:cNvSpPr txBox="1"/>
          <p:nvPr/>
        </p:nvSpPr>
        <p:spPr>
          <a:xfrm>
            <a:off x="2060712" y="4850092"/>
            <a:ext cx="8070575" cy="707886"/>
          </a:xfrm>
          <a:prstGeom prst="rect">
            <a:avLst/>
          </a:prstGeom>
          <a:noFill/>
        </p:spPr>
        <p:txBody>
          <a:bodyPr wrap="square">
            <a:spAutoFit/>
          </a:bodyPr>
          <a:lstStyle/>
          <a:p>
            <a:pPr algn="ctr" fontAlgn="base"/>
            <a:r>
              <a:rPr lang="en-US" sz="2000" dirty="0"/>
              <a:t>He it is Who </a:t>
            </a:r>
            <a:r>
              <a:rPr lang="en-US" sz="2000" dirty="0" err="1"/>
              <a:t>showeth</a:t>
            </a:r>
            <a:r>
              <a:rPr lang="en-US" sz="2000" dirty="0"/>
              <a:t> you his Signs, and </a:t>
            </a:r>
            <a:r>
              <a:rPr lang="en-US" sz="2000" dirty="0" err="1"/>
              <a:t>sendeth</a:t>
            </a:r>
            <a:r>
              <a:rPr lang="en-US" sz="2000" dirty="0"/>
              <a:t> down sustenance for you from the sky: but only those receive admonition who turn (to Allah).</a:t>
            </a:r>
          </a:p>
        </p:txBody>
      </p:sp>
      <p:sp>
        <p:nvSpPr>
          <p:cNvPr id="3" name="TextBox 2">
            <a:extLst>
              <a:ext uri="{FF2B5EF4-FFF2-40B4-BE49-F238E27FC236}">
                <a16:creationId xmlns:a16="http://schemas.microsoft.com/office/drawing/2014/main" id="{690ED0CC-8EB0-A851-E96F-E772D3E11616}"/>
              </a:ext>
            </a:extLst>
          </p:cNvPr>
          <p:cNvSpPr txBox="1"/>
          <p:nvPr/>
        </p:nvSpPr>
        <p:spPr>
          <a:xfrm>
            <a:off x="4570803" y="456083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9404377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C4BA2-2ABB-51E3-F987-EBD48A399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1C481-E27F-CFB1-713D-7BDE0C9B4FEA}"/>
              </a:ext>
            </a:extLst>
          </p:cNvPr>
          <p:cNvSpPr>
            <a:spLocks noGrp="1"/>
          </p:cNvSpPr>
          <p:nvPr>
            <p:ph type="title"/>
          </p:nvPr>
        </p:nvSpPr>
        <p:spPr>
          <a:xfrm>
            <a:off x="2175605" y="1972284"/>
            <a:ext cx="7840790" cy="3450327"/>
          </a:xfrm>
        </p:spPr>
        <p:txBody>
          <a:bodyPr>
            <a:noAutofit/>
          </a:bodyPr>
          <a:lstStyle/>
          <a:p>
            <a:r>
              <a:rPr lang="ar-EG" sz="6000" b="0" dirty="0"/>
              <a:t>فَٱدْعُوا۟ ٱللَّهَ مُخْلِصِينَ لَهُ ٱلدِّينَ وَلَوْ كَرِهَ ٱلْكَـٰفِرُونَ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0A7C53-0089-76B0-DB27-85854F6F7D02}"/>
              </a:ext>
            </a:extLst>
          </p:cNvPr>
          <p:cNvSpPr txBox="1"/>
          <p:nvPr/>
        </p:nvSpPr>
        <p:spPr>
          <a:xfrm>
            <a:off x="2060712" y="4491108"/>
            <a:ext cx="8070575" cy="707886"/>
          </a:xfrm>
          <a:prstGeom prst="rect">
            <a:avLst/>
          </a:prstGeom>
          <a:noFill/>
        </p:spPr>
        <p:txBody>
          <a:bodyPr wrap="square">
            <a:spAutoFit/>
          </a:bodyPr>
          <a:lstStyle/>
          <a:p>
            <a:pPr algn="ctr" fontAlgn="base"/>
            <a:r>
              <a:rPr lang="en-US" sz="2000" dirty="0"/>
              <a:t>Call ye, then, upon Allah with sincere devotion to Him, even though the Unbelievers may detest it.</a:t>
            </a:r>
          </a:p>
        </p:txBody>
      </p:sp>
      <p:sp>
        <p:nvSpPr>
          <p:cNvPr id="3" name="TextBox 2">
            <a:extLst>
              <a:ext uri="{FF2B5EF4-FFF2-40B4-BE49-F238E27FC236}">
                <a16:creationId xmlns:a16="http://schemas.microsoft.com/office/drawing/2014/main" id="{FCC3F757-6F6F-D222-5258-3B64D280E22E}"/>
              </a:ext>
            </a:extLst>
          </p:cNvPr>
          <p:cNvSpPr txBox="1"/>
          <p:nvPr/>
        </p:nvSpPr>
        <p:spPr>
          <a:xfrm>
            <a:off x="3983574" y="4183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20141217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26A10-5811-33E2-77CD-559411204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E63CCD-BEC6-C017-5CA2-23119A401ACE}"/>
              </a:ext>
            </a:extLst>
          </p:cNvPr>
          <p:cNvSpPr>
            <a:spLocks noGrp="1"/>
          </p:cNvSpPr>
          <p:nvPr>
            <p:ph type="title"/>
          </p:nvPr>
        </p:nvSpPr>
        <p:spPr>
          <a:xfrm>
            <a:off x="2175605" y="1578001"/>
            <a:ext cx="7840790" cy="3450327"/>
          </a:xfrm>
        </p:spPr>
        <p:txBody>
          <a:bodyPr>
            <a:noAutofit/>
          </a:bodyPr>
          <a:lstStyle/>
          <a:p>
            <a:r>
              <a:rPr lang="ar-EG" sz="6000" b="0" dirty="0"/>
              <a:t>رَفِيعُ ٱلدَّرَجَـٰتِ ذُو ٱلْعَرْشِ يُلْقِى ٱلرُّوحَ مِنْ أَمْرِهِۦ عَلَىٰ مَن يَشَآءُ مِنْ عِبَادِهِۦ لِيُنذِرَ يَوْمَ ٱلتَّلَاقِ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01806C-AE15-62BB-8C35-173EA855492F}"/>
              </a:ext>
            </a:extLst>
          </p:cNvPr>
          <p:cNvSpPr txBox="1"/>
          <p:nvPr/>
        </p:nvSpPr>
        <p:spPr>
          <a:xfrm>
            <a:off x="2060712" y="4536051"/>
            <a:ext cx="8070575" cy="1323439"/>
          </a:xfrm>
          <a:prstGeom prst="rect">
            <a:avLst/>
          </a:prstGeom>
          <a:noFill/>
        </p:spPr>
        <p:txBody>
          <a:bodyPr wrap="square">
            <a:spAutoFit/>
          </a:bodyPr>
          <a:lstStyle/>
          <a:p>
            <a:pPr algn="ctr" fontAlgn="base"/>
            <a:r>
              <a:rPr lang="en-US" sz="2000" dirty="0"/>
              <a:t>Raised high above ranks (or degrees), (He is) the Lord of the Throne (of Authority): by His Command doth He send the Spirit (of inspiration) to any of His servants he pleases, that it may warn (men) of the Day of Mutual Meeting,-</a:t>
            </a:r>
          </a:p>
        </p:txBody>
      </p:sp>
      <p:sp>
        <p:nvSpPr>
          <p:cNvPr id="3" name="TextBox 2">
            <a:extLst>
              <a:ext uri="{FF2B5EF4-FFF2-40B4-BE49-F238E27FC236}">
                <a16:creationId xmlns:a16="http://schemas.microsoft.com/office/drawing/2014/main" id="{CA103D51-60BF-4D87-2893-A2116D862473}"/>
              </a:ext>
            </a:extLst>
          </p:cNvPr>
          <p:cNvSpPr txBox="1"/>
          <p:nvPr/>
        </p:nvSpPr>
        <p:spPr>
          <a:xfrm>
            <a:off x="2557447" y="42282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32777280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DB6D6-7BFF-8A30-CFFA-DB4F67D35E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6B15AD-680F-7714-9D2D-621B828924BF}"/>
              </a:ext>
            </a:extLst>
          </p:cNvPr>
          <p:cNvSpPr>
            <a:spLocks noGrp="1"/>
          </p:cNvSpPr>
          <p:nvPr>
            <p:ph type="title"/>
          </p:nvPr>
        </p:nvSpPr>
        <p:spPr>
          <a:xfrm>
            <a:off x="2175605" y="1779337"/>
            <a:ext cx="7840790" cy="3450327"/>
          </a:xfrm>
        </p:spPr>
        <p:txBody>
          <a:bodyPr>
            <a:noAutofit/>
          </a:bodyPr>
          <a:lstStyle/>
          <a:p>
            <a:r>
              <a:rPr lang="ar-EG" sz="6000" b="0" dirty="0"/>
              <a:t>يَوْمَ هُم بَـٰرِزُونَۖ لَا يَخْفَىٰ عَلَى ٱللَّهِ مِنْهُمْ شَىْءٌۭ ۚ لِّمَنِ ٱلْمُلْكُ ٱلْيَوْمَۖ لِلَّهِ ٱلْوَٰحِدِ ٱلْقَهَّارِ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EA7CD5-B0A3-2F27-96F4-F8793B57C373}"/>
              </a:ext>
            </a:extLst>
          </p:cNvPr>
          <p:cNvSpPr txBox="1"/>
          <p:nvPr/>
        </p:nvSpPr>
        <p:spPr>
          <a:xfrm>
            <a:off x="2060712" y="4737387"/>
            <a:ext cx="8070575" cy="1015663"/>
          </a:xfrm>
          <a:prstGeom prst="rect">
            <a:avLst/>
          </a:prstGeom>
          <a:noFill/>
        </p:spPr>
        <p:txBody>
          <a:bodyPr wrap="square">
            <a:spAutoFit/>
          </a:bodyPr>
          <a:lstStyle/>
          <a:p>
            <a:pPr algn="ctr" fontAlgn="base"/>
            <a:r>
              <a:rPr lang="en-US" sz="2000" dirty="0"/>
              <a:t>The Day whereon they will (all) come forth: not a single thing concerning them is hidden from Allah. Whose will be the dominion that Day?" That of Allah, the One the Irresistible!</a:t>
            </a:r>
          </a:p>
        </p:txBody>
      </p:sp>
      <p:sp>
        <p:nvSpPr>
          <p:cNvPr id="3" name="TextBox 2">
            <a:extLst>
              <a:ext uri="{FF2B5EF4-FFF2-40B4-BE49-F238E27FC236}">
                <a16:creationId xmlns:a16="http://schemas.microsoft.com/office/drawing/2014/main" id="{15DE143A-408E-93A2-9F83-8549318FBCB0}"/>
              </a:ext>
            </a:extLst>
          </p:cNvPr>
          <p:cNvSpPr txBox="1"/>
          <p:nvPr/>
        </p:nvSpPr>
        <p:spPr>
          <a:xfrm>
            <a:off x="4134577" y="446077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50215496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87725-28B5-5A6C-4878-00A4AE2987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36FF22-CAB4-28AA-F8E6-2D5C8E4542AE}"/>
              </a:ext>
            </a:extLst>
          </p:cNvPr>
          <p:cNvSpPr>
            <a:spLocks noGrp="1"/>
          </p:cNvSpPr>
          <p:nvPr>
            <p:ph type="title"/>
          </p:nvPr>
        </p:nvSpPr>
        <p:spPr>
          <a:xfrm>
            <a:off x="1945820" y="1871616"/>
            <a:ext cx="8070575" cy="3450327"/>
          </a:xfrm>
        </p:spPr>
        <p:txBody>
          <a:bodyPr>
            <a:noAutofit/>
          </a:bodyPr>
          <a:lstStyle/>
          <a:p>
            <a:r>
              <a:rPr lang="ar-EG" sz="6000" b="0" dirty="0"/>
              <a:t>ٱلْيَوْمَ تُجْزَىٰ كُلُّ نَفْسٍۭ بِمَا كَسَبَتْ ۚ لَا ظُلْمَ ٱلْيَوْمَۚ إِنَّ ٱللَّهَ سَرِيعُ ٱلْحِسَابِ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8FCBB3-02B1-D228-734B-8568BBFCE3B6}"/>
              </a:ext>
            </a:extLst>
          </p:cNvPr>
          <p:cNvSpPr txBox="1"/>
          <p:nvPr/>
        </p:nvSpPr>
        <p:spPr>
          <a:xfrm>
            <a:off x="2060712" y="4338318"/>
            <a:ext cx="8070575" cy="707886"/>
          </a:xfrm>
          <a:prstGeom prst="rect">
            <a:avLst/>
          </a:prstGeom>
          <a:noFill/>
        </p:spPr>
        <p:txBody>
          <a:bodyPr wrap="square">
            <a:spAutoFit/>
          </a:bodyPr>
          <a:lstStyle/>
          <a:p>
            <a:pPr algn="ctr" fontAlgn="base"/>
            <a:r>
              <a:rPr lang="en-US" sz="2000" dirty="0"/>
              <a:t>That Day will every soul be requited for what it earned; no injustice will there be that Day, for Allah is Swift in taking account.</a:t>
            </a:r>
          </a:p>
        </p:txBody>
      </p:sp>
      <p:sp>
        <p:nvSpPr>
          <p:cNvPr id="3" name="TextBox 2">
            <a:extLst>
              <a:ext uri="{FF2B5EF4-FFF2-40B4-BE49-F238E27FC236}">
                <a16:creationId xmlns:a16="http://schemas.microsoft.com/office/drawing/2014/main" id="{8B9C9112-DEC5-32EE-2E63-DD049F4A43AE}"/>
              </a:ext>
            </a:extLst>
          </p:cNvPr>
          <p:cNvSpPr txBox="1"/>
          <p:nvPr/>
        </p:nvSpPr>
        <p:spPr>
          <a:xfrm>
            <a:off x="1491268" y="39658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6067443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8FB4C-4A75-8F85-91FC-AD9C3E4F56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77C85-77C9-BA20-690E-D4B9FA187DFB}"/>
              </a:ext>
            </a:extLst>
          </p:cNvPr>
          <p:cNvSpPr>
            <a:spLocks noGrp="1"/>
          </p:cNvSpPr>
          <p:nvPr>
            <p:ph type="title"/>
          </p:nvPr>
        </p:nvSpPr>
        <p:spPr>
          <a:xfrm>
            <a:off x="1945820" y="1712225"/>
            <a:ext cx="8070575" cy="3450327"/>
          </a:xfrm>
        </p:spPr>
        <p:txBody>
          <a:bodyPr>
            <a:noAutofit/>
          </a:bodyPr>
          <a:lstStyle/>
          <a:p>
            <a:r>
              <a:rPr lang="ar-EG" sz="6000" b="0" dirty="0"/>
              <a:t>وَأَنذِرْهُمْ يَوْمَ ٱلْـَٔازِفَةِ إِذِ ٱلْقُلُوبُ لَدَى ٱلْحَنَاجِرِ كَـٰظِمِينَ ۚ مَا لِلظَّـٰلِمِينَ مِنْ حَمِيمٍۢ وَلَا شَفِيعٍۢ يُطَاعُ</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38B7FF-AA72-6D93-EB3B-FCBCA471392B}"/>
              </a:ext>
            </a:extLst>
          </p:cNvPr>
          <p:cNvSpPr txBox="1"/>
          <p:nvPr/>
        </p:nvSpPr>
        <p:spPr>
          <a:xfrm>
            <a:off x="2060712" y="4654720"/>
            <a:ext cx="8070575" cy="1015663"/>
          </a:xfrm>
          <a:prstGeom prst="rect">
            <a:avLst/>
          </a:prstGeom>
          <a:noFill/>
        </p:spPr>
        <p:txBody>
          <a:bodyPr wrap="square">
            <a:spAutoFit/>
          </a:bodyPr>
          <a:lstStyle/>
          <a:p>
            <a:pPr algn="ctr" fontAlgn="base"/>
            <a:r>
              <a:rPr lang="en-US" sz="2000" dirty="0"/>
              <a:t>Warn them of the Day that is (ever) drawing near, when the hearts will (come) right up to the throats to choke (them); No intimate friend nor intercessor will the wrong-doers have, who could be listened to.</a:t>
            </a:r>
          </a:p>
        </p:txBody>
      </p:sp>
      <p:sp>
        <p:nvSpPr>
          <p:cNvPr id="3" name="TextBox 2">
            <a:extLst>
              <a:ext uri="{FF2B5EF4-FFF2-40B4-BE49-F238E27FC236}">
                <a16:creationId xmlns:a16="http://schemas.microsoft.com/office/drawing/2014/main" id="{DD3880D1-02F1-84AD-536E-0E80AB546AA4}"/>
              </a:ext>
            </a:extLst>
          </p:cNvPr>
          <p:cNvSpPr txBox="1"/>
          <p:nvPr/>
        </p:nvSpPr>
        <p:spPr>
          <a:xfrm>
            <a:off x="1491268" y="4433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311086670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9DC85-5384-E1E5-CD38-C17BB6D2D7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3DFC3-7278-526A-66BD-A3C17B4AFFDF}"/>
              </a:ext>
            </a:extLst>
          </p:cNvPr>
          <p:cNvSpPr>
            <a:spLocks noGrp="1"/>
          </p:cNvSpPr>
          <p:nvPr>
            <p:ph type="title"/>
          </p:nvPr>
        </p:nvSpPr>
        <p:spPr>
          <a:xfrm>
            <a:off x="1945820" y="1997450"/>
            <a:ext cx="8070575" cy="3450327"/>
          </a:xfrm>
        </p:spPr>
        <p:txBody>
          <a:bodyPr>
            <a:noAutofit/>
          </a:bodyPr>
          <a:lstStyle/>
          <a:p>
            <a:r>
              <a:rPr lang="ar-EG" sz="6000" b="0" dirty="0"/>
              <a:t>يَعْلَمُ خَآئِنَةَ ٱلْأَعْيُنِ وَمَا تُخْفِى ٱلصُّدُورُ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BC8EC1-1541-5DB2-5AC6-2963F8085AD2}"/>
              </a:ext>
            </a:extLst>
          </p:cNvPr>
          <p:cNvSpPr txBox="1"/>
          <p:nvPr/>
        </p:nvSpPr>
        <p:spPr>
          <a:xfrm>
            <a:off x="2060712" y="4531770"/>
            <a:ext cx="8070575" cy="707886"/>
          </a:xfrm>
          <a:prstGeom prst="rect">
            <a:avLst/>
          </a:prstGeom>
          <a:noFill/>
        </p:spPr>
        <p:txBody>
          <a:bodyPr wrap="square">
            <a:spAutoFit/>
          </a:bodyPr>
          <a:lstStyle/>
          <a:p>
            <a:pPr algn="ctr" fontAlgn="base"/>
            <a:r>
              <a:rPr lang="en-US" sz="2000" dirty="0"/>
              <a:t>(Allah) knows of (the tricks) that deceive with the eyes, and all that the hearts (of men) conceal.</a:t>
            </a:r>
          </a:p>
        </p:txBody>
      </p:sp>
      <p:sp>
        <p:nvSpPr>
          <p:cNvPr id="3" name="TextBox 2">
            <a:extLst>
              <a:ext uri="{FF2B5EF4-FFF2-40B4-BE49-F238E27FC236}">
                <a16:creationId xmlns:a16="http://schemas.microsoft.com/office/drawing/2014/main" id="{E96996E4-0996-BDE5-E65B-697E707297F4}"/>
              </a:ext>
            </a:extLst>
          </p:cNvPr>
          <p:cNvSpPr txBox="1"/>
          <p:nvPr/>
        </p:nvSpPr>
        <p:spPr>
          <a:xfrm>
            <a:off x="4486138" y="4223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26059981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9CF70-9245-F529-6811-E0DF0B1D53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FDDB54-314B-C32B-7F57-E11C8A6EDBE8}"/>
              </a:ext>
            </a:extLst>
          </p:cNvPr>
          <p:cNvSpPr>
            <a:spLocks noGrp="1"/>
          </p:cNvSpPr>
          <p:nvPr>
            <p:ph type="title"/>
          </p:nvPr>
        </p:nvSpPr>
        <p:spPr>
          <a:xfrm>
            <a:off x="1945820" y="1770948"/>
            <a:ext cx="8070575" cy="3450327"/>
          </a:xfrm>
        </p:spPr>
        <p:txBody>
          <a:bodyPr>
            <a:noAutofit/>
          </a:bodyPr>
          <a:lstStyle/>
          <a:p>
            <a:r>
              <a:rPr lang="ar-EG" sz="6000" b="0" dirty="0"/>
              <a:t>وَٱللَّهُ يَقْضِى بِٱلْحَقِّ ۖ وَٱلَّذِينَ يَدْعُونَ مِن دُونِهِۦ لَا يَقْضُونَ بِشَىْءٍۗ إِنَّ ٱللَّهَ هُوَ ٱلسَّمِيعُ ٱلْبَصِيرُ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B2F5FA-BABE-838F-CEF4-8F202E826B31}"/>
              </a:ext>
            </a:extLst>
          </p:cNvPr>
          <p:cNvSpPr txBox="1"/>
          <p:nvPr/>
        </p:nvSpPr>
        <p:spPr>
          <a:xfrm>
            <a:off x="2060712" y="4713443"/>
            <a:ext cx="8070575" cy="1015663"/>
          </a:xfrm>
          <a:prstGeom prst="rect">
            <a:avLst/>
          </a:prstGeom>
          <a:noFill/>
        </p:spPr>
        <p:txBody>
          <a:bodyPr wrap="square">
            <a:spAutoFit/>
          </a:bodyPr>
          <a:lstStyle/>
          <a:p>
            <a:pPr algn="ctr" fontAlgn="base"/>
            <a:r>
              <a:rPr lang="en-US" sz="2000" dirty="0"/>
              <a:t>And Allah will judge with (justice and) Truth: but those whom (men) invoke besides Him, will not (be in a position) to judge at all. Verily it is Allah (alone) Who hears and sees (all things).</a:t>
            </a:r>
          </a:p>
        </p:txBody>
      </p:sp>
      <p:sp>
        <p:nvSpPr>
          <p:cNvPr id="3" name="TextBox 2">
            <a:extLst>
              <a:ext uri="{FF2B5EF4-FFF2-40B4-BE49-F238E27FC236}">
                <a16:creationId xmlns:a16="http://schemas.microsoft.com/office/drawing/2014/main" id="{05E7CCF7-AE16-2D0D-6099-1697C84F8C52}"/>
              </a:ext>
            </a:extLst>
          </p:cNvPr>
          <p:cNvSpPr txBox="1"/>
          <p:nvPr/>
        </p:nvSpPr>
        <p:spPr>
          <a:xfrm>
            <a:off x="3286513" y="4405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3636544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2CE6D-46C4-494A-B624-6E9F7DAA0B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B40D85-FB1A-6BDF-B80A-B7B1C26B8F5A}"/>
              </a:ext>
            </a:extLst>
          </p:cNvPr>
          <p:cNvSpPr>
            <a:spLocks noGrp="1"/>
          </p:cNvSpPr>
          <p:nvPr>
            <p:ph type="title"/>
          </p:nvPr>
        </p:nvSpPr>
        <p:spPr>
          <a:xfrm>
            <a:off x="1847385" y="2064565"/>
            <a:ext cx="8497229" cy="3450327"/>
          </a:xfrm>
        </p:spPr>
        <p:txBody>
          <a:bodyPr>
            <a:noAutofit/>
          </a:bodyPr>
          <a:lstStyle/>
          <a:p>
            <a:r>
              <a:rPr lang="ar-EG" sz="6000" b="0" dirty="0"/>
              <a:t>لِيُكَفِّرَ ٱللَّهُ عَنْهُمْ أَسْوَأَ ٱلَّذِى عَمِلُوا۟ وَيَجْزِيَهُمْ أَجْرَهُم بِأَحْسَنِ ٱلَّذِى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69D806-F1FF-367E-EED1-18D7A561D4FD}"/>
              </a:ext>
            </a:extLst>
          </p:cNvPr>
          <p:cNvSpPr txBox="1"/>
          <p:nvPr/>
        </p:nvSpPr>
        <p:spPr>
          <a:xfrm>
            <a:off x="2060711" y="4930284"/>
            <a:ext cx="8070575" cy="707886"/>
          </a:xfrm>
          <a:prstGeom prst="rect">
            <a:avLst/>
          </a:prstGeom>
          <a:noFill/>
        </p:spPr>
        <p:txBody>
          <a:bodyPr wrap="square">
            <a:spAutoFit/>
          </a:bodyPr>
          <a:lstStyle/>
          <a:p>
            <a:pPr algn="ctr" fontAlgn="base"/>
            <a:r>
              <a:rPr lang="en-US" sz="2000" dirty="0"/>
              <a:t>So that Allah will turn off from them (even) the worst in their deeds and give them their reward according to the best of what they have done.</a:t>
            </a:r>
          </a:p>
        </p:txBody>
      </p:sp>
      <p:sp>
        <p:nvSpPr>
          <p:cNvPr id="3" name="TextBox 2">
            <a:extLst>
              <a:ext uri="{FF2B5EF4-FFF2-40B4-BE49-F238E27FC236}">
                <a16:creationId xmlns:a16="http://schemas.microsoft.com/office/drawing/2014/main" id="{99191E21-D796-B1F1-8957-C831A173ADE2}"/>
              </a:ext>
            </a:extLst>
          </p:cNvPr>
          <p:cNvSpPr txBox="1"/>
          <p:nvPr/>
        </p:nvSpPr>
        <p:spPr>
          <a:xfrm>
            <a:off x="4714602" y="47056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3584070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A66E0-3DC9-9334-C04F-6D75170FD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18226-DCB2-7A6D-B20F-668DA79BD978}"/>
              </a:ext>
            </a:extLst>
          </p:cNvPr>
          <p:cNvSpPr>
            <a:spLocks noGrp="1"/>
          </p:cNvSpPr>
          <p:nvPr>
            <p:ph type="title"/>
          </p:nvPr>
        </p:nvSpPr>
        <p:spPr>
          <a:xfrm>
            <a:off x="1593908" y="1414118"/>
            <a:ext cx="8822391" cy="3450327"/>
          </a:xfrm>
        </p:spPr>
        <p:txBody>
          <a:bodyPr>
            <a:noAutofit/>
          </a:bodyPr>
          <a:lstStyle/>
          <a:p>
            <a:r>
              <a:rPr lang="ar-EG" sz="5400" b="0" dirty="0"/>
              <a:t>أَوَلَمْ يَسِيرُوا۟ فِى ٱلْأَرْضِ فَيَنظُرُوا۟ كَيْفَ كَانَ عَـٰقِبَةُ ٱلَّذِينَ كَانُوا۟ مِن قَبْلِهِمْۚ كَانُوا۟ هُمْ أَشَدَّ مِنْهُمْ قُوَّةًۭ وَءَاثَارًۭا فِى ٱلْأَرْضِ فَأَخَذَهُمُ ٱللَّهُ بِذُنُوبِهِمْ وَمَا كَانَ لَهُم مِّنَ ٱللَّهِ مِن وَاقٍۢ</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9B7725-0444-2882-F185-7C1F89D524DD}"/>
              </a:ext>
            </a:extLst>
          </p:cNvPr>
          <p:cNvSpPr txBox="1"/>
          <p:nvPr/>
        </p:nvSpPr>
        <p:spPr>
          <a:xfrm>
            <a:off x="2060712" y="4579219"/>
            <a:ext cx="8070575" cy="1323439"/>
          </a:xfrm>
          <a:prstGeom prst="rect">
            <a:avLst/>
          </a:prstGeom>
          <a:noFill/>
        </p:spPr>
        <p:txBody>
          <a:bodyPr wrap="square">
            <a:spAutoFit/>
          </a:bodyPr>
          <a:lstStyle/>
          <a:p>
            <a:pPr algn="ctr" fontAlgn="base"/>
            <a:r>
              <a:rPr lang="en-US" sz="2000" dirty="0"/>
              <a:t>Do they not travel through the earth and see what was the End of those before them? They were even superior to them in strength, and in the traces (they have left) in the land: but Allah did call them to account for their sins, and none had they to defend them against Allah.</a:t>
            </a:r>
          </a:p>
        </p:txBody>
      </p:sp>
      <p:sp>
        <p:nvSpPr>
          <p:cNvPr id="3" name="TextBox 2">
            <a:extLst>
              <a:ext uri="{FF2B5EF4-FFF2-40B4-BE49-F238E27FC236}">
                <a16:creationId xmlns:a16="http://schemas.microsoft.com/office/drawing/2014/main" id="{667DDBED-BD02-D678-5B41-128B062D6CF1}"/>
              </a:ext>
            </a:extLst>
          </p:cNvPr>
          <p:cNvSpPr txBox="1"/>
          <p:nvPr/>
        </p:nvSpPr>
        <p:spPr>
          <a:xfrm>
            <a:off x="1315100" y="427144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5532475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9FF42-0C72-E18D-B1A5-3E42D36AD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D262F-0859-6B9C-0971-CEF87377CF7F}"/>
              </a:ext>
            </a:extLst>
          </p:cNvPr>
          <p:cNvSpPr>
            <a:spLocks noGrp="1"/>
          </p:cNvSpPr>
          <p:nvPr>
            <p:ph type="title"/>
          </p:nvPr>
        </p:nvSpPr>
        <p:spPr>
          <a:xfrm>
            <a:off x="1887569" y="1774845"/>
            <a:ext cx="8416862" cy="3450327"/>
          </a:xfrm>
        </p:spPr>
        <p:txBody>
          <a:bodyPr>
            <a:noAutofit/>
          </a:bodyPr>
          <a:lstStyle/>
          <a:p>
            <a:r>
              <a:rPr lang="ar-EG" sz="6000" b="0" dirty="0"/>
              <a:t>ذَٰلِكَ بِأَنَّهُمْ كَانَت تَّأْتِيهِمْ رُسُلُهُم بِٱلْبَيِّنَـٰتِ فَكَفَرُوا۟ فَأَخَذَهُمُ ٱللَّهُ ۚ إِنَّهُۥ قَوِىٌّۭ شَدِيدُ ٱلْعِقَابِ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7151C1-2847-8EC7-B6A9-FAF0997FBAD7}"/>
              </a:ext>
            </a:extLst>
          </p:cNvPr>
          <p:cNvSpPr txBox="1"/>
          <p:nvPr/>
        </p:nvSpPr>
        <p:spPr>
          <a:xfrm>
            <a:off x="2060712" y="4670925"/>
            <a:ext cx="8070575" cy="1015663"/>
          </a:xfrm>
          <a:prstGeom prst="rect">
            <a:avLst/>
          </a:prstGeom>
          <a:noFill/>
        </p:spPr>
        <p:txBody>
          <a:bodyPr wrap="square">
            <a:spAutoFit/>
          </a:bodyPr>
          <a:lstStyle/>
          <a:p>
            <a:pPr algn="ctr" fontAlgn="base"/>
            <a:r>
              <a:rPr lang="en-US" sz="2000" dirty="0"/>
              <a:t>That was because there came to them their messengers with Clear (Signs), but they rejected them: So Allah called them to account: for He is Full of Strength, Strict in Punishment.</a:t>
            </a:r>
          </a:p>
        </p:txBody>
      </p:sp>
      <p:sp>
        <p:nvSpPr>
          <p:cNvPr id="3" name="TextBox 2">
            <a:extLst>
              <a:ext uri="{FF2B5EF4-FFF2-40B4-BE49-F238E27FC236}">
                <a16:creationId xmlns:a16="http://schemas.microsoft.com/office/drawing/2014/main" id="{78D9B450-BB20-90FA-2484-F027FF59C90B}"/>
              </a:ext>
            </a:extLst>
          </p:cNvPr>
          <p:cNvSpPr txBox="1"/>
          <p:nvPr/>
        </p:nvSpPr>
        <p:spPr>
          <a:xfrm>
            <a:off x="3546573" y="43631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23889298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A12CD-F967-563B-389F-2D4A84309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284CB-D095-FC3E-94E3-62CBD0FF83C8}"/>
              </a:ext>
            </a:extLst>
          </p:cNvPr>
          <p:cNvSpPr>
            <a:spLocks noGrp="1"/>
          </p:cNvSpPr>
          <p:nvPr>
            <p:ph type="title"/>
          </p:nvPr>
        </p:nvSpPr>
        <p:spPr>
          <a:xfrm>
            <a:off x="1887569" y="2093627"/>
            <a:ext cx="8416862" cy="3450327"/>
          </a:xfrm>
        </p:spPr>
        <p:txBody>
          <a:bodyPr>
            <a:noAutofit/>
          </a:bodyPr>
          <a:lstStyle/>
          <a:p>
            <a:r>
              <a:rPr lang="ar-EG" sz="6000" b="0" dirty="0"/>
              <a:t>وَلَقَدْ أَرْسَلْنَا مُوسَىٰ بِـَٔايَـٰتِنَا وَسُلْطَـٰنٍۢ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3193C8-2B37-A692-FA36-36B95258ECE3}"/>
              </a:ext>
            </a:extLst>
          </p:cNvPr>
          <p:cNvSpPr txBox="1"/>
          <p:nvPr/>
        </p:nvSpPr>
        <p:spPr>
          <a:xfrm>
            <a:off x="2060712" y="4612202"/>
            <a:ext cx="8070575" cy="400110"/>
          </a:xfrm>
          <a:prstGeom prst="rect">
            <a:avLst/>
          </a:prstGeom>
          <a:noFill/>
        </p:spPr>
        <p:txBody>
          <a:bodyPr wrap="square">
            <a:spAutoFit/>
          </a:bodyPr>
          <a:lstStyle/>
          <a:p>
            <a:pPr algn="ctr" fontAlgn="base"/>
            <a:r>
              <a:rPr lang="en-US" sz="2000" dirty="0"/>
              <a:t>Of old We sent Moses, with Our Signs and an authority manifest,</a:t>
            </a:r>
          </a:p>
        </p:txBody>
      </p:sp>
      <p:sp>
        <p:nvSpPr>
          <p:cNvPr id="3" name="TextBox 2">
            <a:extLst>
              <a:ext uri="{FF2B5EF4-FFF2-40B4-BE49-F238E27FC236}">
                <a16:creationId xmlns:a16="http://schemas.microsoft.com/office/drawing/2014/main" id="{E8D52820-4C60-4396-69D9-E6C6258CF367}"/>
              </a:ext>
            </a:extLst>
          </p:cNvPr>
          <p:cNvSpPr txBox="1"/>
          <p:nvPr/>
        </p:nvSpPr>
        <p:spPr>
          <a:xfrm>
            <a:off x="5039813" y="43044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263979265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6A3D9-C4EC-E00F-AF27-0F448A1D8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256665-A0F6-0512-4862-40B5BF32094D}"/>
              </a:ext>
            </a:extLst>
          </p:cNvPr>
          <p:cNvSpPr>
            <a:spLocks noGrp="1"/>
          </p:cNvSpPr>
          <p:nvPr>
            <p:ph type="title"/>
          </p:nvPr>
        </p:nvSpPr>
        <p:spPr>
          <a:xfrm>
            <a:off x="1887569" y="2068460"/>
            <a:ext cx="8416862" cy="3450327"/>
          </a:xfrm>
        </p:spPr>
        <p:txBody>
          <a:bodyPr>
            <a:noAutofit/>
          </a:bodyPr>
          <a:lstStyle/>
          <a:p>
            <a:r>
              <a:rPr lang="ar-EG" sz="6000" b="0" dirty="0"/>
              <a:t>إِلَىٰ فِرْعَوْنَ وَهَـٰمَـٰنَ وَقَـٰرُونَ فَقَالُوا۟ سَـٰحِرٌۭ كَذَّابٌۭ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85A5F1-599D-0A18-5324-0C0A389EA205}"/>
              </a:ext>
            </a:extLst>
          </p:cNvPr>
          <p:cNvSpPr txBox="1"/>
          <p:nvPr/>
        </p:nvSpPr>
        <p:spPr>
          <a:xfrm>
            <a:off x="2060712" y="4663979"/>
            <a:ext cx="8070575" cy="707886"/>
          </a:xfrm>
          <a:prstGeom prst="rect">
            <a:avLst/>
          </a:prstGeom>
          <a:noFill/>
        </p:spPr>
        <p:txBody>
          <a:bodyPr wrap="square">
            <a:spAutoFit/>
          </a:bodyPr>
          <a:lstStyle/>
          <a:p>
            <a:pPr algn="ctr" fontAlgn="base"/>
            <a:r>
              <a:rPr lang="en-US" sz="2000" dirty="0"/>
              <a:t>To Pharaoh, Haman, and Qarun; but they called (him)" a sorcerer telling lies!"...</a:t>
            </a:r>
          </a:p>
        </p:txBody>
      </p:sp>
      <p:sp>
        <p:nvSpPr>
          <p:cNvPr id="3" name="TextBox 2">
            <a:extLst>
              <a:ext uri="{FF2B5EF4-FFF2-40B4-BE49-F238E27FC236}">
                <a16:creationId xmlns:a16="http://schemas.microsoft.com/office/drawing/2014/main" id="{8244E3E2-72C0-8B17-4143-1A961B7BAFF5}"/>
              </a:ext>
            </a:extLst>
          </p:cNvPr>
          <p:cNvSpPr txBox="1"/>
          <p:nvPr/>
        </p:nvSpPr>
        <p:spPr>
          <a:xfrm>
            <a:off x="4133802" y="42092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9270352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FE7DD-D137-40FB-ADB2-489D998952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5E684-697C-BBFB-75AD-9F81D0A15BE6}"/>
              </a:ext>
            </a:extLst>
          </p:cNvPr>
          <p:cNvSpPr>
            <a:spLocks noGrp="1"/>
          </p:cNvSpPr>
          <p:nvPr>
            <p:ph type="title"/>
          </p:nvPr>
        </p:nvSpPr>
        <p:spPr>
          <a:xfrm>
            <a:off x="2060712" y="1598675"/>
            <a:ext cx="8070575" cy="3450327"/>
          </a:xfrm>
        </p:spPr>
        <p:txBody>
          <a:bodyPr>
            <a:noAutofit/>
          </a:bodyPr>
          <a:lstStyle/>
          <a:p>
            <a:r>
              <a:rPr lang="ar-EG" sz="6000" b="0" dirty="0"/>
              <a:t>فَلَمَّا جَآءَهُم بِٱلْحَقِّ مِنْ عِندِنَا قَالُوا۟ ٱقْتُلُوٓا۟ أَبْنَآءَ ٱلَّذِينَ ءَامَنُوا۟ مَعَهُۥ وَٱسْتَحْيُوا۟ نِسَآءَهُمْۚ وَمَا كَيْدُ ٱلْكَـٰفِرِينَ إِلَّا فِى ضَلَـٰلٍۢ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03D752-423D-41CA-8F4E-0872CD413A04}"/>
              </a:ext>
            </a:extLst>
          </p:cNvPr>
          <p:cNvSpPr txBox="1"/>
          <p:nvPr/>
        </p:nvSpPr>
        <p:spPr>
          <a:xfrm>
            <a:off x="2060712" y="4920023"/>
            <a:ext cx="8070575" cy="1015663"/>
          </a:xfrm>
          <a:prstGeom prst="rect">
            <a:avLst/>
          </a:prstGeom>
          <a:noFill/>
        </p:spPr>
        <p:txBody>
          <a:bodyPr wrap="square">
            <a:spAutoFit/>
          </a:bodyPr>
          <a:lstStyle/>
          <a:p>
            <a:pPr algn="ctr" fontAlgn="base"/>
            <a:r>
              <a:rPr lang="en-US" sz="2000" dirty="0"/>
              <a:t>Now, when he came to them in Truth, from Us, they said, "Slay the sons of those who believe with him, and keep alive their females," but the plots of Unbelievers (end) in nothing but errors (and delusions)!...</a:t>
            </a:r>
          </a:p>
        </p:txBody>
      </p:sp>
      <p:sp>
        <p:nvSpPr>
          <p:cNvPr id="3" name="TextBox 2">
            <a:extLst>
              <a:ext uri="{FF2B5EF4-FFF2-40B4-BE49-F238E27FC236}">
                <a16:creationId xmlns:a16="http://schemas.microsoft.com/office/drawing/2014/main" id="{464B12AA-29E7-1572-A477-708E8B57BA4C}"/>
              </a:ext>
            </a:extLst>
          </p:cNvPr>
          <p:cNvSpPr txBox="1"/>
          <p:nvPr/>
        </p:nvSpPr>
        <p:spPr>
          <a:xfrm>
            <a:off x="3009678" y="45602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230525974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7E3C9-E85B-C7EE-5E21-254105E3AA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E54FAD-ACB1-92B4-538F-89710D57D652}"/>
              </a:ext>
            </a:extLst>
          </p:cNvPr>
          <p:cNvSpPr>
            <a:spLocks noGrp="1"/>
          </p:cNvSpPr>
          <p:nvPr>
            <p:ph type="title"/>
          </p:nvPr>
        </p:nvSpPr>
        <p:spPr>
          <a:xfrm>
            <a:off x="1772782" y="1716122"/>
            <a:ext cx="8646436" cy="3450327"/>
          </a:xfrm>
        </p:spPr>
        <p:txBody>
          <a:bodyPr>
            <a:noAutofit/>
          </a:bodyPr>
          <a:lstStyle/>
          <a:p>
            <a:r>
              <a:rPr lang="ar-EG" sz="6000" b="0" dirty="0"/>
              <a:t>وَقَالَ فِرْعَوْنُ ذَرُونِىٓ أَقْتُلْ مُوسَىٰ وَلْيَدْعُ رَبَّهُۥٓ ۖ إِنِّىٓ أَخَافُ أَن يُبَدِّلَ دِينَكُمْ أَوْ أَن يُظْهِرَ فِى ٱلْأَرْضِ ٱلْفَسَادَ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9BC068-F1AF-C5F6-C3DB-EE26D1EA758F}"/>
              </a:ext>
            </a:extLst>
          </p:cNvPr>
          <p:cNvSpPr txBox="1"/>
          <p:nvPr/>
        </p:nvSpPr>
        <p:spPr>
          <a:xfrm>
            <a:off x="2060712" y="4658617"/>
            <a:ext cx="8070575" cy="1015663"/>
          </a:xfrm>
          <a:prstGeom prst="rect">
            <a:avLst/>
          </a:prstGeom>
          <a:noFill/>
        </p:spPr>
        <p:txBody>
          <a:bodyPr wrap="square">
            <a:spAutoFit/>
          </a:bodyPr>
          <a:lstStyle/>
          <a:p>
            <a:pPr algn="ctr" fontAlgn="base"/>
            <a:r>
              <a:rPr lang="en-US" sz="2000" dirty="0"/>
              <a:t>Said Pharaoh: "Leave me to slay Moses; and let him call on his Lord! What I fear is lest he should change your religion, or lest he should cause mischief to appear in the land!"</a:t>
            </a:r>
          </a:p>
        </p:txBody>
      </p:sp>
      <p:sp>
        <p:nvSpPr>
          <p:cNvPr id="3" name="TextBox 2">
            <a:extLst>
              <a:ext uri="{FF2B5EF4-FFF2-40B4-BE49-F238E27FC236}">
                <a16:creationId xmlns:a16="http://schemas.microsoft.com/office/drawing/2014/main" id="{9E4597C5-CC97-DCBC-0672-4E4AAA90034E}"/>
              </a:ext>
            </a:extLst>
          </p:cNvPr>
          <p:cNvSpPr txBox="1"/>
          <p:nvPr/>
        </p:nvSpPr>
        <p:spPr>
          <a:xfrm>
            <a:off x="1968434" y="42330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19566900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DFFF0-477D-1AC8-4D05-E0C53C89DA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01C0D-207D-5484-61CF-B0529A24F6A2}"/>
              </a:ext>
            </a:extLst>
          </p:cNvPr>
          <p:cNvSpPr>
            <a:spLocks noGrp="1"/>
          </p:cNvSpPr>
          <p:nvPr>
            <p:ph type="title"/>
          </p:nvPr>
        </p:nvSpPr>
        <p:spPr>
          <a:xfrm>
            <a:off x="1772782" y="1875513"/>
            <a:ext cx="8646436" cy="3450327"/>
          </a:xfrm>
        </p:spPr>
        <p:txBody>
          <a:bodyPr>
            <a:noAutofit/>
          </a:bodyPr>
          <a:lstStyle/>
          <a:p>
            <a:r>
              <a:rPr lang="ar-EG" sz="6000" b="0" dirty="0"/>
              <a:t>وَقَالَ مُوسَىٰٓ إِنِّى عُذْتُ بِرَبِّى وَرَبِّكُم مِّن كُلِّ مُتَكَبِّرٍۢ لَّا يُؤْمِنُ بِيَوْمِ ٱلْحِسَابِ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6B6078-185B-C92B-450C-6B9D9CC5331A}"/>
              </a:ext>
            </a:extLst>
          </p:cNvPr>
          <p:cNvSpPr txBox="1"/>
          <p:nvPr/>
        </p:nvSpPr>
        <p:spPr>
          <a:xfrm>
            <a:off x="2060712" y="4415336"/>
            <a:ext cx="8070575" cy="1015663"/>
          </a:xfrm>
          <a:prstGeom prst="rect">
            <a:avLst/>
          </a:prstGeom>
          <a:noFill/>
        </p:spPr>
        <p:txBody>
          <a:bodyPr wrap="square">
            <a:spAutoFit/>
          </a:bodyPr>
          <a:lstStyle/>
          <a:p>
            <a:pPr algn="ctr" fontAlgn="base"/>
            <a:r>
              <a:rPr lang="en-US" sz="2000" dirty="0"/>
              <a:t>Moses said: "I have indeed called upon my Lord and your Lord (for protection) from every arrogant one who believes not in the Day of Account!"</a:t>
            </a:r>
          </a:p>
        </p:txBody>
      </p:sp>
      <p:sp>
        <p:nvSpPr>
          <p:cNvPr id="3" name="TextBox 2">
            <a:extLst>
              <a:ext uri="{FF2B5EF4-FFF2-40B4-BE49-F238E27FC236}">
                <a16:creationId xmlns:a16="http://schemas.microsoft.com/office/drawing/2014/main" id="{1436FC83-08D0-B89D-77EC-2F13A32940D1}"/>
              </a:ext>
            </a:extLst>
          </p:cNvPr>
          <p:cNvSpPr txBox="1"/>
          <p:nvPr/>
        </p:nvSpPr>
        <p:spPr>
          <a:xfrm>
            <a:off x="1376375" y="40024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11582288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D5427-2068-CFBB-2AD7-35CF9DB48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354341-5094-8C5A-EE3C-40F633C1B485}"/>
              </a:ext>
            </a:extLst>
          </p:cNvPr>
          <p:cNvSpPr>
            <a:spLocks noGrp="1"/>
          </p:cNvSpPr>
          <p:nvPr>
            <p:ph type="title"/>
          </p:nvPr>
        </p:nvSpPr>
        <p:spPr>
          <a:xfrm>
            <a:off x="1679149" y="1096880"/>
            <a:ext cx="8833699" cy="3450327"/>
          </a:xfrm>
        </p:spPr>
        <p:txBody>
          <a:bodyPr>
            <a:noAutofit/>
          </a:bodyPr>
          <a:lstStyle/>
          <a:p>
            <a:r>
              <a:rPr lang="ar-EG" sz="5000" b="0" dirty="0"/>
              <a:t>وَقَالَ رَجُلٌۭ مُّؤْمِنٌۭ مِّنْ ءَالِ فِرْعَوْنَ يَكْتُمُ إِيمَـٰنَهُۥٓ أَتَقْتُلُونَ رَجُلًا أَن يَقُولَ رَبِّىَ ٱللَّهُ وَقَدْ جَآءَكُم بِٱلْبَيِّنَـٰتِ مِن رَّبِّكُمْۖ وَإِن يَكُ كَـٰذِبًۭا فَعَلَيْهِ كَذِبُهُۥ ۖ وَإِن يَكُ صَادِقًۭا يُصِبْكُم بَعْضُ ٱلَّذِى يَعِدُكُمْۖ إِنَّ ٱللَّهَ لَا يَهْدِى مَنْ هُوَ مُسْرِفٌۭ كَذَّابٌۭ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9A4213-9E27-358D-9381-3A1D7BADB5C5}"/>
              </a:ext>
            </a:extLst>
          </p:cNvPr>
          <p:cNvSpPr txBox="1"/>
          <p:nvPr/>
        </p:nvSpPr>
        <p:spPr>
          <a:xfrm>
            <a:off x="2060712" y="4457281"/>
            <a:ext cx="8070575" cy="1754326"/>
          </a:xfrm>
          <a:prstGeom prst="rect">
            <a:avLst/>
          </a:prstGeom>
          <a:noFill/>
        </p:spPr>
        <p:txBody>
          <a:bodyPr wrap="square">
            <a:spAutoFit/>
          </a:bodyPr>
          <a:lstStyle/>
          <a:p>
            <a:pPr algn="ctr" fontAlgn="base"/>
            <a:r>
              <a:rPr lang="en-US" dirty="0"/>
              <a:t>A believer, a man from among the people of Pharaoh, who had concealed his faith, said: "Will ye slay a man because he says, 'My Lord is Allah'?- when he has indeed come to you with Clear (Signs) from your Lord? and if he be a liar, on him is (the sin of) his lie: but, if he is telling the Truth, then will fall on you something of the (calamity) of which he warns you: Truly Allah guides not one who transgresses and lies!</a:t>
            </a:r>
          </a:p>
        </p:txBody>
      </p:sp>
      <p:sp>
        <p:nvSpPr>
          <p:cNvPr id="3" name="TextBox 2">
            <a:extLst>
              <a:ext uri="{FF2B5EF4-FFF2-40B4-BE49-F238E27FC236}">
                <a16:creationId xmlns:a16="http://schemas.microsoft.com/office/drawing/2014/main" id="{9B7F4A38-BC04-8ACC-72F4-FCC27D1C3E77}"/>
              </a:ext>
            </a:extLst>
          </p:cNvPr>
          <p:cNvSpPr txBox="1"/>
          <p:nvPr/>
        </p:nvSpPr>
        <p:spPr>
          <a:xfrm>
            <a:off x="1376375" y="41495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422849775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0E202-3B50-9031-406C-EBBF138B2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58FD45-8A4C-EAB8-49F8-199E94226AED}"/>
              </a:ext>
            </a:extLst>
          </p:cNvPr>
          <p:cNvSpPr>
            <a:spLocks noGrp="1"/>
          </p:cNvSpPr>
          <p:nvPr>
            <p:ph type="title"/>
          </p:nvPr>
        </p:nvSpPr>
        <p:spPr>
          <a:xfrm>
            <a:off x="1772782" y="1347006"/>
            <a:ext cx="8646436" cy="3450327"/>
          </a:xfrm>
        </p:spPr>
        <p:txBody>
          <a:bodyPr>
            <a:noAutofit/>
          </a:bodyPr>
          <a:lstStyle/>
          <a:p>
            <a:r>
              <a:rPr lang="ar-EG" sz="6000" b="0" dirty="0"/>
              <a:t>يَـٰقَوْمِ لَكُمُ ٱلْمُلْكُ ٱلْيَوْمَ ظَـٰهِرِينَ فِى ٱلْأَرْضِ فَمَن يَنصُرُنَا مِنۢ بَأْسِ ٱللَّهِ إِن جَآءَنَا ۚ قَالَ فِرْعَوْنُ مَآ أُرِيكُمْ إِلَّا مَآ أَرَىٰ وَمَآ أَهْدِيكُمْ إِلَّا سَبِيلَ ٱلرَّشَادِ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9BBDAF-F86D-B482-A5B6-A00253023688}"/>
              </a:ext>
            </a:extLst>
          </p:cNvPr>
          <p:cNvSpPr txBox="1"/>
          <p:nvPr/>
        </p:nvSpPr>
        <p:spPr>
          <a:xfrm>
            <a:off x="2060712" y="4677706"/>
            <a:ext cx="8070575" cy="1323439"/>
          </a:xfrm>
          <a:prstGeom prst="rect">
            <a:avLst/>
          </a:prstGeom>
          <a:noFill/>
        </p:spPr>
        <p:txBody>
          <a:bodyPr wrap="square">
            <a:spAutoFit/>
          </a:bodyPr>
          <a:lstStyle/>
          <a:p>
            <a:pPr algn="ctr" fontAlgn="base"/>
            <a:r>
              <a:rPr lang="en-US" sz="2000" dirty="0"/>
              <a:t>"O my People! Yours is the dominion this day: Ye have the upper hand in the land: but who will help us from the Punishment of Allah, should it befall us?" Pharaoh said: "I but point out to you that which I see (myself); Nor do I guide you but to the Path of Right!"</a:t>
            </a:r>
          </a:p>
        </p:txBody>
      </p:sp>
      <p:sp>
        <p:nvSpPr>
          <p:cNvPr id="3" name="TextBox 2">
            <a:extLst>
              <a:ext uri="{FF2B5EF4-FFF2-40B4-BE49-F238E27FC236}">
                <a16:creationId xmlns:a16="http://schemas.microsoft.com/office/drawing/2014/main" id="{BE8E17B3-24D0-244C-5129-E131709A4A34}"/>
              </a:ext>
            </a:extLst>
          </p:cNvPr>
          <p:cNvSpPr txBox="1"/>
          <p:nvPr/>
        </p:nvSpPr>
        <p:spPr>
          <a:xfrm>
            <a:off x="1823115" y="43279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54325764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017CB-EB3B-295C-D696-3A6B6ACC0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E15A6A-BE62-7A32-0CD3-3E8D49CF3688}"/>
              </a:ext>
            </a:extLst>
          </p:cNvPr>
          <p:cNvSpPr>
            <a:spLocks noGrp="1"/>
          </p:cNvSpPr>
          <p:nvPr>
            <p:ph type="title"/>
          </p:nvPr>
        </p:nvSpPr>
        <p:spPr>
          <a:xfrm>
            <a:off x="1772782" y="1867123"/>
            <a:ext cx="8646436" cy="3450327"/>
          </a:xfrm>
        </p:spPr>
        <p:txBody>
          <a:bodyPr>
            <a:noAutofit/>
          </a:bodyPr>
          <a:lstStyle/>
          <a:p>
            <a:r>
              <a:rPr lang="ar-EG" sz="6000" b="0" dirty="0"/>
              <a:t>وَقَالَ ٱلَّذِىٓ ءَامَنَ يَـٰقَوْمِ إِنِّىٓ أَخَافُ عَلَيْكُم مِّثْلَ يَوْمِ ٱلْأَحْزَابِ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2C5AE9-DD93-FC8C-8803-46BDFD43BA60}"/>
              </a:ext>
            </a:extLst>
          </p:cNvPr>
          <p:cNvSpPr txBox="1"/>
          <p:nvPr/>
        </p:nvSpPr>
        <p:spPr>
          <a:xfrm>
            <a:off x="2060712" y="4433229"/>
            <a:ext cx="8070575" cy="707886"/>
          </a:xfrm>
          <a:prstGeom prst="rect">
            <a:avLst/>
          </a:prstGeom>
          <a:noFill/>
        </p:spPr>
        <p:txBody>
          <a:bodyPr wrap="square">
            <a:spAutoFit/>
          </a:bodyPr>
          <a:lstStyle/>
          <a:p>
            <a:pPr algn="ctr" fontAlgn="base"/>
            <a:r>
              <a:rPr lang="en-US" sz="2000" dirty="0"/>
              <a:t>Then said the man who believed: "O my people! Truly I do fear for you something like the Day (of disaster) of the Confederates (in sin)!-</a:t>
            </a:r>
          </a:p>
        </p:txBody>
      </p:sp>
      <p:sp>
        <p:nvSpPr>
          <p:cNvPr id="3" name="TextBox 2">
            <a:extLst>
              <a:ext uri="{FF2B5EF4-FFF2-40B4-BE49-F238E27FC236}">
                <a16:creationId xmlns:a16="http://schemas.microsoft.com/office/drawing/2014/main" id="{CDFB4B1E-3F8D-AA58-6C78-C5910947FCAC}"/>
              </a:ext>
            </a:extLst>
          </p:cNvPr>
          <p:cNvSpPr txBox="1"/>
          <p:nvPr/>
        </p:nvSpPr>
        <p:spPr>
          <a:xfrm>
            <a:off x="2796238" y="39491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3173514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1DBAF-BDDE-EB00-BB60-081AD6E84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CE3A64-6AE1-6847-FB30-B95F1BFA8FB7}"/>
              </a:ext>
            </a:extLst>
          </p:cNvPr>
          <p:cNvSpPr>
            <a:spLocks noGrp="1"/>
          </p:cNvSpPr>
          <p:nvPr>
            <p:ph type="title"/>
          </p:nvPr>
        </p:nvSpPr>
        <p:spPr>
          <a:xfrm>
            <a:off x="1847386" y="1938730"/>
            <a:ext cx="8497229" cy="3450327"/>
          </a:xfrm>
        </p:spPr>
        <p:txBody>
          <a:bodyPr>
            <a:noAutofit/>
          </a:bodyPr>
          <a:lstStyle/>
          <a:p>
            <a:r>
              <a:rPr lang="ar-EG" sz="6000" b="0" dirty="0"/>
              <a:t>أَلَيْسَ ٱللَّهُ بِكَافٍ عَبْدَهُۥ ۖ وَيُخَوِّفُونَكَ بِٱلَّذِينَ مِن دُونِهِۦ ۚ وَمَن يُضْلِلِ ٱللَّهُ فَمَا لَهُۥ مِنْ هَادٍۢ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15626B-63B5-D05E-2030-7655504B3A5A}"/>
              </a:ext>
            </a:extLst>
          </p:cNvPr>
          <p:cNvSpPr txBox="1"/>
          <p:nvPr/>
        </p:nvSpPr>
        <p:spPr>
          <a:xfrm>
            <a:off x="2060712" y="4804449"/>
            <a:ext cx="8070575" cy="707886"/>
          </a:xfrm>
          <a:prstGeom prst="rect">
            <a:avLst/>
          </a:prstGeom>
          <a:noFill/>
        </p:spPr>
        <p:txBody>
          <a:bodyPr wrap="square">
            <a:spAutoFit/>
          </a:bodyPr>
          <a:lstStyle/>
          <a:p>
            <a:pPr algn="ctr" fontAlgn="base"/>
            <a:r>
              <a:rPr lang="en-US" sz="2000" dirty="0"/>
              <a:t>Is not Allah enough for his Servant? But they try to frighten thee with other (gods) besides Him! for such as Allah leaves to stray, there can be no guide.</a:t>
            </a:r>
          </a:p>
        </p:txBody>
      </p:sp>
      <p:sp>
        <p:nvSpPr>
          <p:cNvPr id="3" name="TextBox 2">
            <a:extLst>
              <a:ext uri="{FF2B5EF4-FFF2-40B4-BE49-F238E27FC236}">
                <a16:creationId xmlns:a16="http://schemas.microsoft.com/office/drawing/2014/main" id="{B2EAF463-00E4-F4C5-87C7-EDE6489AE6C2}"/>
              </a:ext>
            </a:extLst>
          </p:cNvPr>
          <p:cNvSpPr txBox="1"/>
          <p:nvPr/>
        </p:nvSpPr>
        <p:spPr>
          <a:xfrm>
            <a:off x="4387433" y="43733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27723650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916BD-EE79-2E39-F584-F3B9799CD9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C36D0-F822-6B92-7D4E-B51C5249ED68}"/>
              </a:ext>
            </a:extLst>
          </p:cNvPr>
          <p:cNvSpPr>
            <a:spLocks noGrp="1"/>
          </p:cNvSpPr>
          <p:nvPr>
            <p:ph type="title"/>
          </p:nvPr>
        </p:nvSpPr>
        <p:spPr>
          <a:xfrm>
            <a:off x="1612039" y="1930339"/>
            <a:ext cx="8967923" cy="3450327"/>
          </a:xfrm>
        </p:spPr>
        <p:txBody>
          <a:bodyPr>
            <a:noAutofit/>
          </a:bodyPr>
          <a:lstStyle/>
          <a:p>
            <a:r>
              <a:rPr lang="ar-EG" sz="6000" b="0" dirty="0"/>
              <a:t>مِثْلَ دَأْبِ قَوْمِ نُوحٍۢ وَعَادٍۢ وَثَمُودَ وَٱلَّذِينَ مِنۢ بَعْدِهِمْۚ وَمَا ٱللَّهُ يُرِيدُ ظُلْمًۭا لِّلْعِبَادِ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CD94AE-A300-F615-4A5F-A649DC71AA7F}"/>
              </a:ext>
            </a:extLst>
          </p:cNvPr>
          <p:cNvSpPr txBox="1"/>
          <p:nvPr/>
        </p:nvSpPr>
        <p:spPr>
          <a:xfrm>
            <a:off x="2060712" y="4483397"/>
            <a:ext cx="8070575" cy="1015663"/>
          </a:xfrm>
          <a:prstGeom prst="rect">
            <a:avLst/>
          </a:prstGeom>
          <a:noFill/>
        </p:spPr>
        <p:txBody>
          <a:bodyPr wrap="square">
            <a:spAutoFit/>
          </a:bodyPr>
          <a:lstStyle/>
          <a:p>
            <a:pPr algn="ctr" fontAlgn="base"/>
            <a:r>
              <a:rPr lang="en-US" sz="2000" dirty="0"/>
              <a:t>"Something like the fate of the People of Noah, the 'Ad, and the Thamud, and those who came after them: but Allah never wishes injustice to his Servants.</a:t>
            </a:r>
          </a:p>
        </p:txBody>
      </p:sp>
      <p:sp>
        <p:nvSpPr>
          <p:cNvPr id="3" name="TextBox 2">
            <a:extLst>
              <a:ext uri="{FF2B5EF4-FFF2-40B4-BE49-F238E27FC236}">
                <a16:creationId xmlns:a16="http://schemas.microsoft.com/office/drawing/2014/main" id="{204484A9-C68F-B6C1-0ED1-FD6E779E785E}"/>
              </a:ext>
            </a:extLst>
          </p:cNvPr>
          <p:cNvSpPr txBox="1"/>
          <p:nvPr/>
        </p:nvSpPr>
        <p:spPr>
          <a:xfrm>
            <a:off x="1612039" y="40572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{31}</a:t>
            </a:r>
            <a:endParaRPr lang="en-US" sz="1400" dirty="0"/>
          </a:p>
        </p:txBody>
      </p:sp>
    </p:spTree>
    <p:extLst>
      <p:ext uri="{BB962C8B-B14F-4D97-AF65-F5344CB8AC3E}">
        <p14:creationId xmlns:p14="http://schemas.microsoft.com/office/powerpoint/2010/main" val="291520303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DF3F-30A6-BE64-8D34-6A0C5AE1A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54E936-7C44-7658-7C2E-5B14084B25AC}"/>
              </a:ext>
            </a:extLst>
          </p:cNvPr>
          <p:cNvSpPr>
            <a:spLocks noGrp="1"/>
          </p:cNvSpPr>
          <p:nvPr>
            <p:ph type="title"/>
          </p:nvPr>
        </p:nvSpPr>
        <p:spPr>
          <a:xfrm>
            <a:off x="1612039" y="1930339"/>
            <a:ext cx="8967923" cy="3450327"/>
          </a:xfrm>
        </p:spPr>
        <p:txBody>
          <a:bodyPr>
            <a:noAutofit/>
          </a:bodyPr>
          <a:lstStyle/>
          <a:p>
            <a:r>
              <a:rPr lang="ar-EG" sz="6000" b="0" dirty="0"/>
              <a:t>وَيَـٰقَوْمِ إِنِّىٓ أَخَافُ عَلَيْكُمْ يَوْمَ ٱلتَّنَادِ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E015AA-FB3E-43C4-9D84-2A2E71853085}"/>
              </a:ext>
            </a:extLst>
          </p:cNvPr>
          <p:cNvSpPr txBox="1"/>
          <p:nvPr/>
        </p:nvSpPr>
        <p:spPr>
          <a:xfrm>
            <a:off x="2060712" y="3966955"/>
            <a:ext cx="8070575" cy="707886"/>
          </a:xfrm>
          <a:prstGeom prst="rect">
            <a:avLst/>
          </a:prstGeom>
          <a:noFill/>
        </p:spPr>
        <p:txBody>
          <a:bodyPr wrap="square">
            <a:spAutoFit/>
          </a:bodyPr>
          <a:lstStyle/>
          <a:p>
            <a:pPr algn="ctr" fontAlgn="base"/>
            <a:r>
              <a:rPr lang="en-US" sz="2000" dirty="0"/>
              <a:t>"And O my people! I fear for you a Day when there will be Mutual calling (and wailing),-</a:t>
            </a:r>
          </a:p>
        </p:txBody>
      </p:sp>
      <p:sp>
        <p:nvSpPr>
          <p:cNvPr id="3" name="TextBox 2">
            <a:extLst>
              <a:ext uri="{FF2B5EF4-FFF2-40B4-BE49-F238E27FC236}">
                <a16:creationId xmlns:a16="http://schemas.microsoft.com/office/drawing/2014/main" id="{B61B5060-3809-9111-1253-E087CD063EB8}"/>
              </a:ext>
            </a:extLst>
          </p:cNvPr>
          <p:cNvSpPr txBox="1"/>
          <p:nvPr/>
        </p:nvSpPr>
        <p:spPr>
          <a:xfrm>
            <a:off x="1718543" y="365550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21904011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BB45C-7351-B2CB-4923-3F0AFC76C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838BF-A9AE-F104-C41F-7BD3D43037E0}"/>
              </a:ext>
            </a:extLst>
          </p:cNvPr>
          <p:cNvSpPr>
            <a:spLocks noGrp="1"/>
          </p:cNvSpPr>
          <p:nvPr>
            <p:ph type="title"/>
          </p:nvPr>
        </p:nvSpPr>
        <p:spPr>
          <a:xfrm>
            <a:off x="1612038" y="1863227"/>
            <a:ext cx="8967923" cy="3450327"/>
          </a:xfrm>
        </p:spPr>
        <p:txBody>
          <a:bodyPr>
            <a:noAutofit/>
          </a:bodyPr>
          <a:lstStyle/>
          <a:p>
            <a:r>
              <a:rPr lang="ar-EG" sz="6000" b="0" dirty="0"/>
              <a:t>يَوْمَ تُوَلُّونَ مُدْبِرِينَ مَا لَكُم مِّنَ ٱللَّهِ مِنْ عَاصِمٍۢ ۗ وَمَن يُضْلِلِ ٱللَّهُ فَمَا لَهُۥ مِنْ هَادٍۢ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A8CE23-1BEC-F943-635F-BC9739F63573}"/>
              </a:ext>
            </a:extLst>
          </p:cNvPr>
          <p:cNvSpPr txBox="1"/>
          <p:nvPr/>
        </p:nvSpPr>
        <p:spPr>
          <a:xfrm>
            <a:off x="2060711" y="4303424"/>
            <a:ext cx="8070575" cy="707886"/>
          </a:xfrm>
          <a:prstGeom prst="rect">
            <a:avLst/>
          </a:prstGeom>
          <a:noFill/>
        </p:spPr>
        <p:txBody>
          <a:bodyPr wrap="square">
            <a:spAutoFit/>
          </a:bodyPr>
          <a:lstStyle/>
          <a:p>
            <a:pPr algn="ctr" fontAlgn="base"/>
            <a:r>
              <a:rPr lang="en-US" sz="2000"/>
              <a:t>"A Day when ye shall turn your backs and flee: No defender shall ye have from Allah: Any whom Allah leaves to stray, there is none to guide...</a:t>
            </a:r>
          </a:p>
        </p:txBody>
      </p:sp>
      <p:sp>
        <p:nvSpPr>
          <p:cNvPr id="3" name="TextBox 2">
            <a:extLst>
              <a:ext uri="{FF2B5EF4-FFF2-40B4-BE49-F238E27FC236}">
                <a16:creationId xmlns:a16="http://schemas.microsoft.com/office/drawing/2014/main" id="{38E382DE-F0E4-0E23-D6EF-B418FA77CEA8}"/>
              </a:ext>
            </a:extLst>
          </p:cNvPr>
          <p:cNvSpPr txBox="1"/>
          <p:nvPr/>
        </p:nvSpPr>
        <p:spPr>
          <a:xfrm>
            <a:off x="1269867" y="39956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1104330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863CE-A5C3-1B07-B100-D42783E99E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A776C1-4BE1-DAB6-7B59-CCE3D024A2A2}"/>
              </a:ext>
            </a:extLst>
          </p:cNvPr>
          <p:cNvSpPr>
            <a:spLocks noGrp="1"/>
          </p:cNvSpPr>
          <p:nvPr>
            <p:ph type="title"/>
          </p:nvPr>
        </p:nvSpPr>
        <p:spPr>
          <a:xfrm>
            <a:off x="1783122" y="1472871"/>
            <a:ext cx="8625757" cy="3450327"/>
          </a:xfrm>
        </p:spPr>
        <p:txBody>
          <a:bodyPr>
            <a:noAutofit/>
          </a:bodyPr>
          <a:lstStyle/>
          <a:p>
            <a:r>
              <a:rPr lang="ar-EG" sz="5400" b="0" dirty="0"/>
              <a:t>وَلَقَدْ جَآءَكُمْ يُوسُفُ مِن قَبْلُ بِٱلْبَيِّنَـٰتِ فَمَا زِلْتُمْ فِى شَكٍّۢ مِّمَّا جَآءَكُم بِهِۦ ۖ حَتَّىٰٓ إِذَا هَلَكَ قُلْتُمْ لَن يَبْعَثَ ٱللَّهُ مِنۢ بَعْدِهِۦ رَسُولًۭاۚ كَذَٰلِكَ يُضِلُّ ٱللَّهُ مَنْ هُوَ مُسْرِفٌۭ مُّرْتَابٌ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CAB671-9AC1-4D9D-0431-494682692EF5}"/>
              </a:ext>
            </a:extLst>
          </p:cNvPr>
          <p:cNvSpPr txBox="1"/>
          <p:nvPr/>
        </p:nvSpPr>
        <p:spPr>
          <a:xfrm>
            <a:off x="2060712" y="4639519"/>
            <a:ext cx="8070575" cy="1323439"/>
          </a:xfrm>
          <a:prstGeom prst="rect">
            <a:avLst/>
          </a:prstGeom>
          <a:noFill/>
        </p:spPr>
        <p:txBody>
          <a:bodyPr wrap="square">
            <a:spAutoFit/>
          </a:bodyPr>
          <a:lstStyle/>
          <a:p>
            <a:pPr algn="ctr" fontAlgn="base"/>
            <a:r>
              <a:rPr lang="en-US" sz="2000" dirty="0"/>
              <a:t>"And to you there came Joseph in times gone by, with Clear Signs, but ye ceased not to doubt of the (Mission) for which he had come: At length, when he died, ye said: 'No messenger will Allah send after him.' thus doth Allah leave to stray such as transgress and live in doubt,-</a:t>
            </a:r>
          </a:p>
        </p:txBody>
      </p:sp>
      <p:sp>
        <p:nvSpPr>
          <p:cNvPr id="3" name="TextBox 2">
            <a:extLst>
              <a:ext uri="{FF2B5EF4-FFF2-40B4-BE49-F238E27FC236}">
                <a16:creationId xmlns:a16="http://schemas.microsoft.com/office/drawing/2014/main" id="{6888ABD2-4B48-AC95-B2E9-36FF93DBDE06}"/>
              </a:ext>
            </a:extLst>
          </p:cNvPr>
          <p:cNvSpPr txBox="1"/>
          <p:nvPr/>
        </p:nvSpPr>
        <p:spPr>
          <a:xfrm>
            <a:off x="1605430" y="42557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171104246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060BF-3478-EE14-47EE-608E11312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71EF8-803D-6BDA-B9F1-A762BDE73D6C}"/>
              </a:ext>
            </a:extLst>
          </p:cNvPr>
          <p:cNvSpPr>
            <a:spLocks noGrp="1"/>
          </p:cNvSpPr>
          <p:nvPr>
            <p:ph type="title"/>
          </p:nvPr>
        </p:nvSpPr>
        <p:spPr>
          <a:xfrm>
            <a:off x="1741392" y="1460555"/>
            <a:ext cx="8709216" cy="3450327"/>
          </a:xfrm>
        </p:spPr>
        <p:txBody>
          <a:bodyPr>
            <a:noAutofit/>
          </a:bodyPr>
          <a:lstStyle/>
          <a:p>
            <a:r>
              <a:rPr lang="ar-EG" sz="6000" b="0" dirty="0"/>
              <a:t>ٱلَّذِينَ يُجَـٰدِلُونَ فِىٓ ءَايَـٰتِ ٱللَّهِ بِغَيْرِ سُلْطَـٰنٍ أَتَىٰهُمْۖ كَبُرَ مَقْتًا عِندَ ٱللَّهِ وَعِندَ ٱلَّذِينَ ءَامَنُوا۟ ۚ كَذَٰلِكَ يَطْبَعُ ٱللَّهُ عَلَىٰ كُلِّ قَلْبِ مُتَكَبِّرٍۢ جَبَّارٍۢ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2ACD40-4492-E858-3368-7DB856D2E5C4}"/>
              </a:ext>
            </a:extLst>
          </p:cNvPr>
          <p:cNvSpPr txBox="1"/>
          <p:nvPr/>
        </p:nvSpPr>
        <p:spPr>
          <a:xfrm>
            <a:off x="2060712" y="4789985"/>
            <a:ext cx="8070575" cy="1323439"/>
          </a:xfrm>
          <a:prstGeom prst="rect">
            <a:avLst/>
          </a:prstGeom>
          <a:noFill/>
        </p:spPr>
        <p:txBody>
          <a:bodyPr wrap="square">
            <a:spAutoFit/>
          </a:bodyPr>
          <a:lstStyle/>
          <a:p>
            <a:pPr algn="ctr" fontAlgn="base"/>
            <a:r>
              <a:rPr lang="en-US" sz="2000" dirty="0"/>
              <a:t>"(Such) as dispute about the Signs of Allah, without any authority that hath reached them, grievous and odious (is such conduct) in the sight of Allah and of the Believers. Thus doth Allah, seal up every heart - of arrogant and obstinate Transgressors."</a:t>
            </a:r>
          </a:p>
        </p:txBody>
      </p:sp>
      <p:sp>
        <p:nvSpPr>
          <p:cNvPr id="3" name="TextBox 2">
            <a:extLst>
              <a:ext uri="{FF2B5EF4-FFF2-40B4-BE49-F238E27FC236}">
                <a16:creationId xmlns:a16="http://schemas.microsoft.com/office/drawing/2014/main" id="{5382D76F-FE98-E14C-AD23-5FAB5C817F37}"/>
              </a:ext>
            </a:extLst>
          </p:cNvPr>
          <p:cNvSpPr txBox="1"/>
          <p:nvPr/>
        </p:nvSpPr>
        <p:spPr>
          <a:xfrm>
            <a:off x="3241282" y="45240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65015682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FBFF4-46D0-609A-BE8C-54E5F52DFA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C2A8D-097A-9BF2-7C43-BF85A10B0C02}"/>
              </a:ext>
            </a:extLst>
          </p:cNvPr>
          <p:cNvSpPr>
            <a:spLocks noGrp="1"/>
          </p:cNvSpPr>
          <p:nvPr>
            <p:ph type="title"/>
          </p:nvPr>
        </p:nvSpPr>
        <p:spPr>
          <a:xfrm>
            <a:off x="1741392" y="1905171"/>
            <a:ext cx="8709216" cy="3450327"/>
          </a:xfrm>
        </p:spPr>
        <p:txBody>
          <a:bodyPr>
            <a:noAutofit/>
          </a:bodyPr>
          <a:lstStyle/>
          <a:p>
            <a:r>
              <a:rPr lang="ar-EG" sz="6000" b="0" dirty="0"/>
              <a:t>وَقَالَ فِرْعَوْنُ يَـٰهَـٰمَـٰنُ ٱبْنِ لِى صَرْحًۭا لَّعَلِّىٓ أَبْلُغُ ٱلْأَسْبَـٰبَ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0385D8-A77C-B6F9-38B2-BDAE5DCC89C0}"/>
              </a:ext>
            </a:extLst>
          </p:cNvPr>
          <p:cNvSpPr txBox="1"/>
          <p:nvPr/>
        </p:nvSpPr>
        <p:spPr>
          <a:xfrm>
            <a:off x="2060712" y="4496426"/>
            <a:ext cx="8070575" cy="707886"/>
          </a:xfrm>
          <a:prstGeom prst="rect">
            <a:avLst/>
          </a:prstGeom>
          <a:noFill/>
        </p:spPr>
        <p:txBody>
          <a:bodyPr wrap="square">
            <a:spAutoFit/>
          </a:bodyPr>
          <a:lstStyle/>
          <a:p>
            <a:pPr algn="ctr" fontAlgn="base"/>
            <a:r>
              <a:rPr lang="en-US" sz="2000" dirty="0"/>
              <a:t>Pharaoh said: "O Haman! Build me a lofty palace, that I may attain the ways and means-</a:t>
            </a:r>
          </a:p>
        </p:txBody>
      </p:sp>
      <p:sp>
        <p:nvSpPr>
          <p:cNvPr id="3" name="TextBox 2">
            <a:extLst>
              <a:ext uri="{FF2B5EF4-FFF2-40B4-BE49-F238E27FC236}">
                <a16:creationId xmlns:a16="http://schemas.microsoft.com/office/drawing/2014/main" id="{2AB4BECC-0DD3-8100-6AD8-735E300D59B5}"/>
              </a:ext>
            </a:extLst>
          </p:cNvPr>
          <p:cNvSpPr txBox="1"/>
          <p:nvPr/>
        </p:nvSpPr>
        <p:spPr>
          <a:xfrm>
            <a:off x="3459396" y="40374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20451214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51A61-3064-5FDE-C449-C3039CD1F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A31A0E-EADA-F3D8-A58C-95177261F035}"/>
              </a:ext>
            </a:extLst>
          </p:cNvPr>
          <p:cNvSpPr>
            <a:spLocks noGrp="1"/>
          </p:cNvSpPr>
          <p:nvPr>
            <p:ph type="title"/>
          </p:nvPr>
        </p:nvSpPr>
        <p:spPr>
          <a:xfrm>
            <a:off x="1741392" y="1192107"/>
            <a:ext cx="8709216" cy="3450327"/>
          </a:xfrm>
        </p:spPr>
        <p:txBody>
          <a:bodyPr>
            <a:noAutofit/>
          </a:bodyPr>
          <a:lstStyle/>
          <a:p>
            <a:r>
              <a:rPr lang="ar-EG" sz="6000" b="0" dirty="0"/>
              <a:t>أَسْبَـٰبَ ٱلسَّمَـٰوَٰتِ فَأَطَّلِعَ إِلَىٰٓ إِلَـٰهِ مُوسَىٰ وَإِنِّى لَأَظُنُّهُۥ كَـٰذِبًۭا ۚ وَكَذَٰلِكَ زُيِّنَ لِفِرْعَوْنَ سُوٓءُ عَمَلِهِۦ وَصُدَّ عَنِ ٱلسَّبِيلِ ۚ وَمَا كَيْدُ فِرْعَوْنَ إِلَّا فِى تَبَابٍۢ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3D2D3D-E275-8323-8567-9502F78605B9}"/>
              </a:ext>
            </a:extLst>
          </p:cNvPr>
          <p:cNvSpPr txBox="1"/>
          <p:nvPr/>
        </p:nvSpPr>
        <p:spPr>
          <a:xfrm>
            <a:off x="2060712" y="4479648"/>
            <a:ext cx="8070575" cy="1631216"/>
          </a:xfrm>
          <a:prstGeom prst="rect">
            <a:avLst/>
          </a:prstGeom>
          <a:noFill/>
        </p:spPr>
        <p:txBody>
          <a:bodyPr wrap="square">
            <a:spAutoFit/>
          </a:bodyPr>
          <a:lstStyle/>
          <a:p>
            <a:pPr algn="ctr" fontAlgn="base"/>
            <a:r>
              <a:rPr lang="en-US" sz="2000" dirty="0"/>
              <a:t>"The ways and means of (reaching) the heavens, and that I may mount up to the god of Moses: But as far as I am concerned, I think (Moses) is a liar!" Thus was made alluring, in Pharaoh's eyes, the evil of his deeds, and he was hindered from the Path; and the plot of Pharaoh led to nothing but perdition (for him).</a:t>
            </a:r>
          </a:p>
        </p:txBody>
      </p:sp>
      <p:sp>
        <p:nvSpPr>
          <p:cNvPr id="3" name="TextBox 2">
            <a:extLst>
              <a:ext uri="{FF2B5EF4-FFF2-40B4-BE49-F238E27FC236}">
                <a16:creationId xmlns:a16="http://schemas.microsoft.com/office/drawing/2014/main" id="{113F047A-4B9B-1EDF-EE7C-75574A2B65AE}"/>
              </a:ext>
            </a:extLst>
          </p:cNvPr>
          <p:cNvSpPr txBox="1"/>
          <p:nvPr/>
        </p:nvSpPr>
        <p:spPr>
          <a:xfrm>
            <a:off x="1376375" y="40877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28293130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AB6CA-DB28-59F0-2BB5-E7CC4147E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DC803-02D2-17B6-DF53-1C99564AC17E}"/>
              </a:ext>
            </a:extLst>
          </p:cNvPr>
          <p:cNvSpPr>
            <a:spLocks noGrp="1"/>
          </p:cNvSpPr>
          <p:nvPr>
            <p:ph type="title"/>
          </p:nvPr>
        </p:nvSpPr>
        <p:spPr>
          <a:xfrm>
            <a:off x="1741392" y="1980672"/>
            <a:ext cx="8709216" cy="3450327"/>
          </a:xfrm>
        </p:spPr>
        <p:txBody>
          <a:bodyPr>
            <a:noAutofit/>
          </a:bodyPr>
          <a:lstStyle/>
          <a:p>
            <a:r>
              <a:rPr lang="ar-EG" sz="6000" b="0" dirty="0"/>
              <a:t>وَقَالَ ٱلَّذِىٓ ءَامَنَ يَـٰقَوْمِ ٱتَّبِعُونِ أَهْدِكُمْ سَبِيلَ ٱلرَّشَادِ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A02D07-2633-1250-562F-EA5C2F4341EA}"/>
              </a:ext>
            </a:extLst>
          </p:cNvPr>
          <p:cNvSpPr txBox="1"/>
          <p:nvPr/>
        </p:nvSpPr>
        <p:spPr>
          <a:xfrm>
            <a:off x="2060712" y="4479648"/>
            <a:ext cx="8070575" cy="707886"/>
          </a:xfrm>
          <a:prstGeom prst="rect">
            <a:avLst/>
          </a:prstGeom>
          <a:noFill/>
        </p:spPr>
        <p:txBody>
          <a:bodyPr wrap="square">
            <a:spAutoFit/>
          </a:bodyPr>
          <a:lstStyle/>
          <a:p>
            <a:pPr algn="ctr" fontAlgn="base"/>
            <a:r>
              <a:rPr lang="en-US" sz="2000" dirty="0"/>
              <a:t>The man who believed said further: "O my people! Follow me: I will lead you to the Path of Right.</a:t>
            </a:r>
          </a:p>
        </p:txBody>
      </p:sp>
      <p:sp>
        <p:nvSpPr>
          <p:cNvPr id="3" name="TextBox 2">
            <a:extLst>
              <a:ext uri="{FF2B5EF4-FFF2-40B4-BE49-F238E27FC236}">
                <a16:creationId xmlns:a16="http://schemas.microsoft.com/office/drawing/2014/main" id="{B41CE6DC-66BB-A108-2584-B7CC2563A187}"/>
              </a:ext>
            </a:extLst>
          </p:cNvPr>
          <p:cNvSpPr txBox="1"/>
          <p:nvPr/>
        </p:nvSpPr>
        <p:spPr>
          <a:xfrm>
            <a:off x="4111186" y="40636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197908359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BE4A6-70EC-4356-BF91-ECBC2C2EF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3B308E-8E31-B694-922E-0100B28B8D4D}"/>
              </a:ext>
            </a:extLst>
          </p:cNvPr>
          <p:cNvSpPr>
            <a:spLocks noGrp="1"/>
          </p:cNvSpPr>
          <p:nvPr>
            <p:ph type="title"/>
          </p:nvPr>
        </p:nvSpPr>
        <p:spPr>
          <a:xfrm>
            <a:off x="1741392" y="2031006"/>
            <a:ext cx="8709216" cy="3450327"/>
          </a:xfrm>
        </p:spPr>
        <p:txBody>
          <a:bodyPr>
            <a:noAutofit/>
          </a:bodyPr>
          <a:lstStyle/>
          <a:p>
            <a:r>
              <a:rPr lang="ar-EG" sz="6000" b="0" dirty="0"/>
              <a:t>يَـٰقَوْمِ إِنَّمَا هَـٰذِهِ ٱلْحَيَوٰةُ ٱلدُّنْيَا مَتَـٰعٌۭ وَإِنَّ ٱلْـَٔاخِرَةَ هِىَ دَارُ ٱلْقَرَارِ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5F495A-AF2C-79F8-D0A8-93D5D15C5CFA}"/>
              </a:ext>
            </a:extLst>
          </p:cNvPr>
          <p:cNvSpPr txBox="1"/>
          <p:nvPr/>
        </p:nvSpPr>
        <p:spPr>
          <a:xfrm>
            <a:off x="2060712" y="4575854"/>
            <a:ext cx="8070575" cy="707886"/>
          </a:xfrm>
          <a:prstGeom prst="rect">
            <a:avLst/>
          </a:prstGeom>
          <a:noFill/>
        </p:spPr>
        <p:txBody>
          <a:bodyPr wrap="square">
            <a:spAutoFit/>
          </a:bodyPr>
          <a:lstStyle/>
          <a:p>
            <a:pPr algn="ctr" fontAlgn="base"/>
            <a:r>
              <a:rPr lang="en-US" sz="2000" dirty="0"/>
              <a:t>"O my people! This life of the present is nothing but (temporary) convenience: It is the Hereafter that is the Home that will last.</a:t>
            </a:r>
          </a:p>
        </p:txBody>
      </p:sp>
      <p:sp>
        <p:nvSpPr>
          <p:cNvPr id="3" name="TextBox 2">
            <a:extLst>
              <a:ext uri="{FF2B5EF4-FFF2-40B4-BE49-F238E27FC236}">
                <a16:creationId xmlns:a16="http://schemas.microsoft.com/office/drawing/2014/main" id="{9CF87347-4C36-B228-4CEE-D0F7171C0BFC}"/>
              </a:ext>
            </a:extLst>
          </p:cNvPr>
          <p:cNvSpPr txBox="1"/>
          <p:nvPr/>
        </p:nvSpPr>
        <p:spPr>
          <a:xfrm>
            <a:off x="2928338" y="4268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397741697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81AA3-E8F3-8ABB-8879-804FDCC83A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6DB7F3-210A-AAF6-F516-D759AFFCAAE2}"/>
              </a:ext>
            </a:extLst>
          </p:cNvPr>
          <p:cNvSpPr>
            <a:spLocks noGrp="1"/>
          </p:cNvSpPr>
          <p:nvPr>
            <p:ph type="title"/>
          </p:nvPr>
        </p:nvSpPr>
        <p:spPr>
          <a:xfrm>
            <a:off x="1741392" y="1502499"/>
            <a:ext cx="8709216" cy="3450327"/>
          </a:xfrm>
        </p:spPr>
        <p:txBody>
          <a:bodyPr>
            <a:noAutofit/>
          </a:bodyPr>
          <a:lstStyle/>
          <a:p>
            <a:r>
              <a:rPr lang="ar-EG" sz="6000" b="0" dirty="0"/>
              <a:t>مَنْ عَمِلَ سَيِّئَةًۭ فَلَا يُجْزَىٰٓ إِلَّا مِثْلَهَاۖ وَمَنْ عَمِلَ صَـٰلِحًۭا مِّن ذَكَرٍ أَوْ أُنثَىٰ وَهُوَ مُؤْمِنٌۭ فَأُو۟لَـٰٓئِكَ يَدْخُلُونَ ٱلْجَنَّةَ يُرْزَقُونَ فِيهَا بِغَيْرِ حِسَابٍۢ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796244-50FE-7FC2-D23A-16C264E36302}"/>
              </a:ext>
            </a:extLst>
          </p:cNvPr>
          <p:cNvSpPr txBox="1"/>
          <p:nvPr/>
        </p:nvSpPr>
        <p:spPr>
          <a:xfrm>
            <a:off x="2060712" y="4794449"/>
            <a:ext cx="8070575" cy="1323439"/>
          </a:xfrm>
          <a:prstGeom prst="rect">
            <a:avLst/>
          </a:prstGeom>
          <a:noFill/>
        </p:spPr>
        <p:txBody>
          <a:bodyPr wrap="square">
            <a:spAutoFit/>
          </a:bodyPr>
          <a:lstStyle/>
          <a:p>
            <a:pPr algn="ctr" fontAlgn="base"/>
            <a:r>
              <a:rPr lang="en-US" sz="2000" dirty="0"/>
              <a:t>"He that works evil will not be requited but by the like thereof: and he that works a righteous deed - whether man or woman - and is a Believer- such will enter the Garden (of Bliss): Therein will they have abundance without measure.</a:t>
            </a:r>
          </a:p>
        </p:txBody>
      </p:sp>
      <p:sp>
        <p:nvSpPr>
          <p:cNvPr id="3" name="TextBox 2">
            <a:extLst>
              <a:ext uri="{FF2B5EF4-FFF2-40B4-BE49-F238E27FC236}">
                <a16:creationId xmlns:a16="http://schemas.microsoft.com/office/drawing/2014/main" id="{7AD15022-4605-1471-DE79-805D78E5750A}"/>
              </a:ext>
            </a:extLst>
          </p:cNvPr>
          <p:cNvSpPr txBox="1"/>
          <p:nvPr/>
        </p:nvSpPr>
        <p:spPr>
          <a:xfrm>
            <a:off x="2634725" y="44023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1790204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62413-93CF-6389-28B1-58C15910E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F9AF9-E9D7-22F6-06C5-A70299C91E3F}"/>
              </a:ext>
            </a:extLst>
          </p:cNvPr>
          <p:cNvSpPr>
            <a:spLocks noGrp="1"/>
          </p:cNvSpPr>
          <p:nvPr>
            <p:ph type="title"/>
          </p:nvPr>
        </p:nvSpPr>
        <p:spPr>
          <a:xfrm>
            <a:off x="1847386" y="1938730"/>
            <a:ext cx="8497229" cy="3450327"/>
          </a:xfrm>
        </p:spPr>
        <p:txBody>
          <a:bodyPr>
            <a:noAutofit/>
          </a:bodyPr>
          <a:lstStyle/>
          <a:p>
            <a:r>
              <a:rPr lang="ar-EG" sz="6000" b="0" dirty="0"/>
              <a:t>وَمَن يَهْدِ ٱللَّهُ فَمَا لَهُۥ مِن مُّضِلٍّ ۗ أَلَيْسَ ٱللَّهُ بِعَزِيزٍۢ ذِى ٱنتِقَامٍۢ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0236E9-FE30-0E21-F0E5-045FAC30D02B}"/>
              </a:ext>
            </a:extLst>
          </p:cNvPr>
          <p:cNvSpPr txBox="1"/>
          <p:nvPr/>
        </p:nvSpPr>
        <p:spPr>
          <a:xfrm>
            <a:off x="2060712" y="4572114"/>
            <a:ext cx="8070575" cy="707886"/>
          </a:xfrm>
          <a:prstGeom prst="rect">
            <a:avLst/>
          </a:prstGeom>
          <a:noFill/>
        </p:spPr>
        <p:txBody>
          <a:bodyPr wrap="square">
            <a:spAutoFit/>
          </a:bodyPr>
          <a:lstStyle/>
          <a:p>
            <a:pPr algn="ctr" fontAlgn="base"/>
            <a:r>
              <a:rPr lang="en-US" sz="2000" dirty="0"/>
              <a:t>And such as Allah doth guide there can be none to lead astray. Is not Allah Exalted in Power, (Able to enforce His Will), Lord of Retribution?</a:t>
            </a:r>
          </a:p>
        </p:txBody>
      </p:sp>
      <p:sp>
        <p:nvSpPr>
          <p:cNvPr id="3" name="TextBox 2">
            <a:extLst>
              <a:ext uri="{FF2B5EF4-FFF2-40B4-BE49-F238E27FC236}">
                <a16:creationId xmlns:a16="http://schemas.microsoft.com/office/drawing/2014/main" id="{AE9849B0-73F1-3C6A-A176-DC0BC278A870}"/>
              </a:ext>
            </a:extLst>
          </p:cNvPr>
          <p:cNvSpPr txBox="1"/>
          <p:nvPr/>
        </p:nvSpPr>
        <p:spPr>
          <a:xfrm>
            <a:off x="3288475" y="42643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330271068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DCEF5-7C1B-D5E6-8F9F-5F6A4425C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BD5FE0-B2B0-6372-C0D9-4A7446E05251}"/>
              </a:ext>
            </a:extLst>
          </p:cNvPr>
          <p:cNvSpPr>
            <a:spLocks noGrp="1"/>
          </p:cNvSpPr>
          <p:nvPr>
            <p:ph type="title"/>
          </p:nvPr>
        </p:nvSpPr>
        <p:spPr>
          <a:xfrm>
            <a:off x="1741392" y="1921948"/>
            <a:ext cx="8709216" cy="3450327"/>
          </a:xfrm>
        </p:spPr>
        <p:txBody>
          <a:bodyPr>
            <a:noAutofit/>
          </a:bodyPr>
          <a:lstStyle/>
          <a:p>
            <a:r>
              <a:rPr lang="ar-EG" sz="6000" b="0" dirty="0"/>
              <a:t>وَيَـٰقَوْمِ مَا لِىٓ أَدْعُوكُمْ إِلَى ٱلنَّجَوٰةِ وَتَدْعُونَنِىٓ إِلَى ٱلنَّارِ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A95487-41E3-491F-87AE-76D7B1A794AC}"/>
              </a:ext>
            </a:extLst>
          </p:cNvPr>
          <p:cNvSpPr txBox="1"/>
          <p:nvPr/>
        </p:nvSpPr>
        <p:spPr>
          <a:xfrm>
            <a:off x="2060712" y="4466797"/>
            <a:ext cx="8070575" cy="707886"/>
          </a:xfrm>
          <a:prstGeom prst="rect">
            <a:avLst/>
          </a:prstGeom>
          <a:noFill/>
        </p:spPr>
        <p:txBody>
          <a:bodyPr wrap="square">
            <a:spAutoFit/>
          </a:bodyPr>
          <a:lstStyle/>
          <a:p>
            <a:pPr algn="ctr" fontAlgn="base"/>
            <a:r>
              <a:rPr lang="en-US" sz="2000" dirty="0"/>
              <a:t>"And O my people! How (strange) it is for me to call you to Salvation while ye call me to the Fire!</a:t>
            </a:r>
          </a:p>
        </p:txBody>
      </p:sp>
      <p:sp>
        <p:nvSpPr>
          <p:cNvPr id="3" name="TextBox 2">
            <a:extLst>
              <a:ext uri="{FF2B5EF4-FFF2-40B4-BE49-F238E27FC236}">
                <a16:creationId xmlns:a16="http://schemas.microsoft.com/office/drawing/2014/main" id="{DF57DCD8-AAC9-5C57-BF79-0E8BF34B7512}"/>
              </a:ext>
            </a:extLst>
          </p:cNvPr>
          <p:cNvSpPr txBox="1"/>
          <p:nvPr/>
        </p:nvSpPr>
        <p:spPr>
          <a:xfrm>
            <a:off x="3272288" y="41590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311568030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60954-087C-602B-6CE5-0F003E4D8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82F96-46E9-6FFE-7DD4-C87131941FC8}"/>
              </a:ext>
            </a:extLst>
          </p:cNvPr>
          <p:cNvSpPr>
            <a:spLocks noGrp="1"/>
          </p:cNvSpPr>
          <p:nvPr>
            <p:ph type="title"/>
          </p:nvPr>
        </p:nvSpPr>
        <p:spPr>
          <a:xfrm>
            <a:off x="1741392" y="1896781"/>
            <a:ext cx="8709216" cy="3450327"/>
          </a:xfrm>
        </p:spPr>
        <p:txBody>
          <a:bodyPr>
            <a:noAutofit/>
          </a:bodyPr>
          <a:lstStyle/>
          <a:p>
            <a:r>
              <a:rPr lang="ar-EG" sz="6000" b="0" dirty="0"/>
              <a:t>تَدْعُونَنِى لِأَكْفُرَ بِٱللَّهِ وَأُشْرِكَ بِهِۦ مَا لَيْسَ لِى بِهِۦ عِلْمٌۭ وَأَنَا۠ أَدْعُوكُمْ إِلَى ٱلْعَزِيزِ ٱلْغَفَّـٰرِ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3DB519-FB00-9982-B607-EBB7AC1CE8D4}"/>
              </a:ext>
            </a:extLst>
          </p:cNvPr>
          <p:cNvSpPr txBox="1"/>
          <p:nvPr/>
        </p:nvSpPr>
        <p:spPr>
          <a:xfrm>
            <a:off x="2060712" y="4784184"/>
            <a:ext cx="8070575" cy="1015663"/>
          </a:xfrm>
          <a:prstGeom prst="rect">
            <a:avLst/>
          </a:prstGeom>
          <a:noFill/>
        </p:spPr>
        <p:txBody>
          <a:bodyPr wrap="square">
            <a:spAutoFit/>
          </a:bodyPr>
          <a:lstStyle/>
          <a:p>
            <a:pPr algn="ctr" fontAlgn="base"/>
            <a:r>
              <a:rPr lang="en-US" sz="2000" dirty="0"/>
              <a:t>"Ye do call upon me to blaspheme against Allah, and to join with Him partners of whom I have no knowledge; and I call you to the Exalted in Power, Who forgives again and again!"</a:t>
            </a:r>
          </a:p>
        </p:txBody>
      </p:sp>
      <p:sp>
        <p:nvSpPr>
          <p:cNvPr id="3" name="TextBox 2">
            <a:extLst>
              <a:ext uri="{FF2B5EF4-FFF2-40B4-BE49-F238E27FC236}">
                <a16:creationId xmlns:a16="http://schemas.microsoft.com/office/drawing/2014/main" id="{E18780EC-2878-8347-5E9D-116F79ECA2C3}"/>
              </a:ext>
            </a:extLst>
          </p:cNvPr>
          <p:cNvSpPr txBox="1"/>
          <p:nvPr/>
        </p:nvSpPr>
        <p:spPr>
          <a:xfrm>
            <a:off x="4052464" y="45700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378939261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D17B9-ED2E-B6F3-4A03-2BA618FD2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A16762-5E45-5621-70F2-3D58A4E9B7E3}"/>
              </a:ext>
            </a:extLst>
          </p:cNvPr>
          <p:cNvSpPr>
            <a:spLocks noGrp="1"/>
          </p:cNvSpPr>
          <p:nvPr>
            <p:ph type="title"/>
          </p:nvPr>
        </p:nvSpPr>
        <p:spPr>
          <a:xfrm>
            <a:off x="1741392" y="1729001"/>
            <a:ext cx="8709216" cy="3450327"/>
          </a:xfrm>
        </p:spPr>
        <p:txBody>
          <a:bodyPr>
            <a:noAutofit/>
          </a:bodyPr>
          <a:lstStyle/>
          <a:p>
            <a:r>
              <a:rPr lang="ar-EG" sz="6000" b="0" dirty="0"/>
              <a:t>لَا جَرَمَ أَنَّمَا تَدْعُونَنِىٓ إِلَيْهِ لَيْسَ لَهُۥ دَعْوَةٌۭ فِى ٱلدُّنْيَا وَلَا فِى ٱلْـَٔاخِرَةِ وَأَنَّ مَرَدَّنَآ إِلَى ٱللَّهِ وَأَنَّ ٱلْمُسْرِفِينَ هُمْ أَصْحَـٰبُ ٱلنَّارِ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4AA0FD-93D4-DE01-93CC-5BA97093A1D4}"/>
              </a:ext>
            </a:extLst>
          </p:cNvPr>
          <p:cNvSpPr txBox="1"/>
          <p:nvPr/>
        </p:nvSpPr>
        <p:spPr>
          <a:xfrm>
            <a:off x="2060712" y="5077798"/>
            <a:ext cx="8070575" cy="1015663"/>
          </a:xfrm>
          <a:prstGeom prst="rect">
            <a:avLst/>
          </a:prstGeom>
          <a:noFill/>
        </p:spPr>
        <p:txBody>
          <a:bodyPr wrap="square">
            <a:spAutoFit/>
          </a:bodyPr>
          <a:lstStyle/>
          <a:p>
            <a:pPr algn="ctr" fontAlgn="base"/>
            <a:r>
              <a:rPr lang="en-US" sz="2000" dirty="0"/>
              <a:t>"Without doubt ye do call me to one who is not fit to be called to, whether in this world, or in the Hereafter; our return will be to Allah; and the Transgressors will be Companions of the Fire!</a:t>
            </a:r>
          </a:p>
        </p:txBody>
      </p:sp>
      <p:sp>
        <p:nvSpPr>
          <p:cNvPr id="3" name="TextBox 2">
            <a:extLst>
              <a:ext uri="{FF2B5EF4-FFF2-40B4-BE49-F238E27FC236}">
                <a16:creationId xmlns:a16="http://schemas.microsoft.com/office/drawing/2014/main" id="{8A17B23A-E79E-E639-09F3-D8E303830FE3}"/>
              </a:ext>
            </a:extLst>
          </p:cNvPr>
          <p:cNvSpPr txBox="1"/>
          <p:nvPr/>
        </p:nvSpPr>
        <p:spPr>
          <a:xfrm>
            <a:off x="3960185" y="47700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375114643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20F41-840E-F04D-0D7A-8C87CA6B4B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3E26E6-AE1D-FD06-42E9-E01E7B2BE937}"/>
              </a:ext>
            </a:extLst>
          </p:cNvPr>
          <p:cNvSpPr>
            <a:spLocks noGrp="1"/>
          </p:cNvSpPr>
          <p:nvPr>
            <p:ph type="title"/>
          </p:nvPr>
        </p:nvSpPr>
        <p:spPr>
          <a:xfrm>
            <a:off x="1741392" y="1930337"/>
            <a:ext cx="8709216" cy="3450327"/>
          </a:xfrm>
        </p:spPr>
        <p:txBody>
          <a:bodyPr>
            <a:noAutofit/>
          </a:bodyPr>
          <a:lstStyle/>
          <a:p>
            <a:r>
              <a:rPr lang="ar-EG" sz="6000" b="0" dirty="0"/>
              <a:t>فَسَتَذْكُرُونَ مَآ أَقُولُ لَكُمْۚ وَأُفَوِّضُ أَمْرِىٓ إِلَى ٱللَّهِۚ إِنَّ ٱللَّهَ بَصِيرٌۢ بِٱلْعِبَادِ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3EF61A-4E09-88C2-1462-F1B711DA9D36}"/>
              </a:ext>
            </a:extLst>
          </p:cNvPr>
          <p:cNvSpPr txBox="1"/>
          <p:nvPr/>
        </p:nvSpPr>
        <p:spPr>
          <a:xfrm>
            <a:off x="2060712" y="4423457"/>
            <a:ext cx="8070575" cy="707886"/>
          </a:xfrm>
          <a:prstGeom prst="rect">
            <a:avLst/>
          </a:prstGeom>
          <a:noFill/>
        </p:spPr>
        <p:txBody>
          <a:bodyPr wrap="square">
            <a:spAutoFit/>
          </a:bodyPr>
          <a:lstStyle/>
          <a:p>
            <a:pPr algn="ctr" fontAlgn="base"/>
            <a:r>
              <a:rPr lang="en-US" sz="2000" dirty="0"/>
              <a:t>"Soon will ye remember what I say to you (now), My (own) affair I commit to Allah: for Allah (ever) watches over His Servants."</a:t>
            </a:r>
          </a:p>
        </p:txBody>
      </p:sp>
      <p:sp>
        <p:nvSpPr>
          <p:cNvPr id="3" name="TextBox 2">
            <a:extLst>
              <a:ext uri="{FF2B5EF4-FFF2-40B4-BE49-F238E27FC236}">
                <a16:creationId xmlns:a16="http://schemas.microsoft.com/office/drawing/2014/main" id="{C4C38416-796E-3FE2-FC71-9ABB33A4F1BD}"/>
              </a:ext>
            </a:extLst>
          </p:cNvPr>
          <p:cNvSpPr txBox="1"/>
          <p:nvPr/>
        </p:nvSpPr>
        <p:spPr>
          <a:xfrm>
            <a:off x="1636435" y="404856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398158432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703B4-449E-563B-058D-7C6B152B32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2368AE-1AB3-A2FA-251C-B9A86455D2BB}"/>
              </a:ext>
            </a:extLst>
          </p:cNvPr>
          <p:cNvSpPr>
            <a:spLocks noGrp="1"/>
          </p:cNvSpPr>
          <p:nvPr>
            <p:ph type="title"/>
          </p:nvPr>
        </p:nvSpPr>
        <p:spPr>
          <a:xfrm>
            <a:off x="1741392" y="1930337"/>
            <a:ext cx="8709216" cy="3450327"/>
          </a:xfrm>
        </p:spPr>
        <p:txBody>
          <a:bodyPr>
            <a:noAutofit/>
          </a:bodyPr>
          <a:lstStyle/>
          <a:p>
            <a:r>
              <a:rPr lang="ar-EG" sz="6000" b="0" dirty="0"/>
              <a:t>فَوَقَىٰهُ ٱللَّهُ سَيِّـَٔاتِ مَا مَكَرُوا۟ ۖ وَحَاقَ بِـَٔالِ فِرْعَوْنَ سُوٓءُ ٱلْعَذَابِ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9E46D6-D0BD-BE11-ED21-6FC3116B8D02}"/>
              </a:ext>
            </a:extLst>
          </p:cNvPr>
          <p:cNvSpPr txBox="1"/>
          <p:nvPr/>
        </p:nvSpPr>
        <p:spPr>
          <a:xfrm>
            <a:off x="2060712" y="4423457"/>
            <a:ext cx="8070575" cy="707886"/>
          </a:xfrm>
          <a:prstGeom prst="rect">
            <a:avLst/>
          </a:prstGeom>
          <a:noFill/>
        </p:spPr>
        <p:txBody>
          <a:bodyPr wrap="square">
            <a:spAutoFit/>
          </a:bodyPr>
          <a:lstStyle/>
          <a:p>
            <a:pPr algn="ctr" fontAlgn="base"/>
            <a:r>
              <a:rPr lang="en-US" sz="2000" dirty="0"/>
              <a:t>Then Allah saved him from (every) ill that they plotted (against him), but the burnt of the Penalty encompassed on all sides the People of Pharaoh.</a:t>
            </a:r>
          </a:p>
        </p:txBody>
      </p:sp>
      <p:sp>
        <p:nvSpPr>
          <p:cNvPr id="3" name="TextBox 2">
            <a:extLst>
              <a:ext uri="{FF2B5EF4-FFF2-40B4-BE49-F238E27FC236}">
                <a16:creationId xmlns:a16="http://schemas.microsoft.com/office/drawing/2014/main" id="{2AE196E0-3852-5951-E66D-77EB53C2D455}"/>
              </a:ext>
            </a:extLst>
          </p:cNvPr>
          <p:cNvSpPr txBox="1"/>
          <p:nvPr/>
        </p:nvSpPr>
        <p:spPr>
          <a:xfrm>
            <a:off x="2668281" y="40202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380632287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7CEEC-6C36-0BCF-7E1B-253903850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F6ABE5-33C3-C3E4-4709-795B91A37EA2}"/>
              </a:ext>
            </a:extLst>
          </p:cNvPr>
          <p:cNvSpPr>
            <a:spLocks noGrp="1"/>
          </p:cNvSpPr>
          <p:nvPr>
            <p:ph type="title"/>
          </p:nvPr>
        </p:nvSpPr>
        <p:spPr>
          <a:xfrm>
            <a:off x="2060712" y="1737390"/>
            <a:ext cx="8070575" cy="3450327"/>
          </a:xfrm>
        </p:spPr>
        <p:txBody>
          <a:bodyPr>
            <a:noAutofit/>
          </a:bodyPr>
          <a:lstStyle/>
          <a:p>
            <a:r>
              <a:rPr lang="ar-EG" sz="6000" b="0" dirty="0"/>
              <a:t>ٱلنَّارُ يُعْرَضُونَ عَلَيْهَا غُدُوًّۭا وَعَشِيًّۭاۖ وَيَوْمَ تَقُومُ ٱلسَّاعَةُ أَدْخِلُوٓا۟ ءَالَ فِرْعَوْنَ أَشَدَّ ٱلْعَذَابِ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971D37-DC85-0C07-8F0D-690470EA5C49}"/>
              </a:ext>
            </a:extLst>
          </p:cNvPr>
          <p:cNvSpPr txBox="1"/>
          <p:nvPr/>
        </p:nvSpPr>
        <p:spPr>
          <a:xfrm>
            <a:off x="2060712" y="4605399"/>
            <a:ext cx="8070575" cy="1015663"/>
          </a:xfrm>
          <a:prstGeom prst="rect">
            <a:avLst/>
          </a:prstGeom>
          <a:noFill/>
        </p:spPr>
        <p:txBody>
          <a:bodyPr wrap="square">
            <a:spAutoFit/>
          </a:bodyPr>
          <a:lstStyle/>
          <a:p>
            <a:pPr algn="ctr" fontAlgn="base"/>
            <a:r>
              <a:rPr lang="en-US" sz="2000" dirty="0"/>
              <a:t>In front of the Fire will they be brought, morning and evening: And (the sentence will be) on the Day that Judgment will be established: "Cast ye the People of Pharaoh into the severest Penalty!"</a:t>
            </a:r>
          </a:p>
        </p:txBody>
      </p:sp>
      <p:sp>
        <p:nvSpPr>
          <p:cNvPr id="3" name="TextBox 2">
            <a:extLst>
              <a:ext uri="{FF2B5EF4-FFF2-40B4-BE49-F238E27FC236}">
                <a16:creationId xmlns:a16="http://schemas.microsoft.com/office/drawing/2014/main" id="{73FC16CA-3C61-A696-AEDB-1FB9A3D4E3EC}"/>
              </a:ext>
            </a:extLst>
          </p:cNvPr>
          <p:cNvSpPr txBox="1"/>
          <p:nvPr/>
        </p:nvSpPr>
        <p:spPr>
          <a:xfrm>
            <a:off x="2827671" y="42976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262656293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E94AE-A8EB-15F4-DB73-4180822DD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B9FD13-B554-80A2-3BA0-D442EEDBBE41}"/>
              </a:ext>
            </a:extLst>
          </p:cNvPr>
          <p:cNvSpPr>
            <a:spLocks noGrp="1"/>
          </p:cNvSpPr>
          <p:nvPr>
            <p:ph type="title"/>
          </p:nvPr>
        </p:nvSpPr>
        <p:spPr>
          <a:xfrm>
            <a:off x="2060712" y="1569613"/>
            <a:ext cx="8070575" cy="3450327"/>
          </a:xfrm>
        </p:spPr>
        <p:txBody>
          <a:bodyPr>
            <a:noAutofit/>
          </a:bodyPr>
          <a:lstStyle/>
          <a:p>
            <a:r>
              <a:rPr lang="ar-EG" sz="6000" b="0" dirty="0"/>
              <a:t>وَإِذْ يَتَحَآجُّونَ فِى ٱلنَّارِ فَيَقُولُ ٱلضُّعَفَـٰٓؤُا۟ لِلَّذِينَ ٱسْتَكْبَرُوٓا۟ إِنَّا كُنَّا لَكُمْ تَبَعًۭا فَهَلْ أَنتُم مُّغْنُونَ عَنَّا نَصِيبًۭا مِّنَ ٱلنَّارِ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3C345C-CD83-8F59-DA6B-0B752E3CAFA0}"/>
              </a:ext>
            </a:extLst>
          </p:cNvPr>
          <p:cNvSpPr txBox="1"/>
          <p:nvPr/>
        </p:nvSpPr>
        <p:spPr>
          <a:xfrm>
            <a:off x="2060712" y="4934019"/>
            <a:ext cx="8070575" cy="1015663"/>
          </a:xfrm>
          <a:prstGeom prst="rect">
            <a:avLst/>
          </a:prstGeom>
          <a:noFill/>
        </p:spPr>
        <p:txBody>
          <a:bodyPr wrap="square">
            <a:spAutoFit/>
          </a:bodyPr>
          <a:lstStyle/>
          <a:p>
            <a:pPr algn="ctr" fontAlgn="base"/>
            <a:r>
              <a:rPr lang="en-US" sz="2000" dirty="0"/>
              <a:t>Behold, they will dispute with each other in the Fire! The weak ones (who followed) will say to those who had been arrogant, "We but followed you: Can ye then take (on yourselves) from us some share of the Fire?</a:t>
            </a:r>
          </a:p>
        </p:txBody>
      </p:sp>
      <p:sp>
        <p:nvSpPr>
          <p:cNvPr id="3" name="TextBox 2">
            <a:extLst>
              <a:ext uri="{FF2B5EF4-FFF2-40B4-BE49-F238E27FC236}">
                <a16:creationId xmlns:a16="http://schemas.microsoft.com/office/drawing/2014/main" id="{5F6BC8D0-1492-2912-BD9C-94FC8859D068}"/>
              </a:ext>
            </a:extLst>
          </p:cNvPr>
          <p:cNvSpPr txBox="1"/>
          <p:nvPr/>
        </p:nvSpPr>
        <p:spPr>
          <a:xfrm>
            <a:off x="3784016" y="4626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42629426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E15EF-731F-787B-BDEE-33FB54230C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E078E-7B1E-DCCD-217D-259F97CF4ED8}"/>
              </a:ext>
            </a:extLst>
          </p:cNvPr>
          <p:cNvSpPr>
            <a:spLocks noGrp="1"/>
          </p:cNvSpPr>
          <p:nvPr>
            <p:ph type="title"/>
          </p:nvPr>
        </p:nvSpPr>
        <p:spPr>
          <a:xfrm>
            <a:off x="2060712" y="2005841"/>
            <a:ext cx="8070575" cy="3450327"/>
          </a:xfrm>
        </p:spPr>
        <p:txBody>
          <a:bodyPr>
            <a:noAutofit/>
          </a:bodyPr>
          <a:lstStyle/>
          <a:p>
            <a:r>
              <a:rPr lang="ar-EG" sz="6000" b="0" dirty="0"/>
              <a:t>قَالَ ٱلَّذِينَ ٱسْتَكْبَرُوٓا۟ إِنَّا كُلٌّۭ فِيهَآ إِنَّ ٱللَّهَ قَدْ حَكَمَ بَيْنَ ٱلْعِبَادِ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5CC8B7-92D3-820B-189B-D413B058CBD0}"/>
              </a:ext>
            </a:extLst>
          </p:cNvPr>
          <p:cNvSpPr txBox="1"/>
          <p:nvPr/>
        </p:nvSpPr>
        <p:spPr>
          <a:xfrm>
            <a:off x="2060712" y="4514570"/>
            <a:ext cx="8070575" cy="707886"/>
          </a:xfrm>
          <a:prstGeom prst="rect">
            <a:avLst/>
          </a:prstGeom>
          <a:noFill/>
        </p:spPr>
        <p:txBody>
          <a:bodyPr wrap="square">
            <a:spAutoFit/>
          </a:bodyPr>
          <a:lstStyle/>
          <a:p>
            <a:pPr algn="ctr" fontAlgn="base"/>
            <a:r>
              <a:rPr lang="en-US" sz="2000" dirty="0"/>
              <a:t>Those who had been arrogant will say: "We are all in this (Fire)! Truly, Allah has judged between (his) Servants!"</a:t>
            </a:r>
          </a:p>
        </p:txBody>
      </p:sp>
      <p:sp>
        <p:nvSpPr>
          <p:cNvPr id="3" name="TextBox 2">
            <a:extLst>
              <a:ext uri="{FF2B5EF4-FFF2-40B4-BE49-F238E27FC236}">
                <a16:creationId xmlns:a16="http://schemas.microsoft.com/office/drawing/2014/main" id="{8034B575-2235-8A77-982A-CD9952063DF7}"/>
              </a:ext>
            </a:extLst>
          </p:cNvPr>
          <p:cNvSpPr txBox="1"/>
          <p:nvPr/>
        </p:nvSpPr>
        <p:spPr>
          <a:xfrm>
            <a:off x="3146452" y="41145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346875156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B8C5B-6E44-6903-94A5-380A9018B8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05A1B-A68C-2082-947E-59E3952E6300}"/>
              </a:ext>
            </a:extLst>
          </p:cNvPr>
          <p:cNvSpPr>
            <a:spLocks noGrp="1"/>
          </p:cNvSpPr>
          <p:nvPr>
            <p:ph type="title"/>
          </p:nvPr>
        </p:nvSpPr>
        <p:spPr>
          <a:xfrm>
            <a:off x="2060712" y="2005841"/>
            <a:ext cx="8070575" cy="3450327"/>
          </a:xfrm>
        </p:spPr>
        <p:txBody>
          <a:bodyPr>
            <a:noAutofit/>
          </a:bodyPr>
          <a:lstStyle/>
          <a:p>
            <a:r>
              <a:rPr lang="ar-EG" sz="6000" b="0" dirty="0"/>
              <a:t>وَقَالَ ٱلَّذِينَ فِى ٱلنَّارِ لِخَزَنَةِ جَهَنَّمَ ٱدْعُوا۟ رَبَّكُمْ يُخَفِّفْ عَنَّا يَوْمًۭا مِّنَ ٱلْعَذَابِ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22CFD5-4FD7-146E-401E-9743F0FAE4A8}"/>
              </a:ext>
            </a:extLst>
          </p:cNvPr>
          <p:cNvSpPr txBox="1"/>
          <p:nvPr/>
        </p:nvSpPr>
        <p:spPr>
          <a:xfrm>
            <a:off x="2060711" y="4911277"/>
            <a:ext cx="8070575" cy="707886"/>
          </a:xfrm>
          <a:prstGeom prst="rect">
            <a:avLst/>
          </a:prstGeom>
          <a:noFill/>
        </p:spPr>
        <p:txBody>
          <a:bodyPr wrap="square">
            <a:spAutoFit/>
          </a:bodyPr>
          <a:lstStyle/>
          <a:p>
            <a:pPr algn="ctr" fontAlgn="base"/>
            <a:r>
              <a:rPr lang="en-US" sz="2000" dirty="0"/>
              <a:t>Those in the Fire will say to the Keepers of Hell: "Pray to your Lord to lighten us the Penalty for a day (at least)!"</a:t>
            </a:r>
          </a:p>
        </p:txBody>
      </p:sp>
      <p:sp>
        <p:nvSpPr>
          <p:cNvPr id="3" name="TextBox 2">
            <a:extLst>
              <a:ext uri="{FF2B5EF4-FFF2-40B4-BE49-F238E27FC236}">
                <a16:creationId xmlns:a16="http://schemas.microsoft.com/office/drawing/2014/main" id="{E1AD6E5B-0030-18D0-B1B3-9DC4198113A0}"/>
              </a:ext>
            </a:extLst>
          </p:cNvPr>
          <p:cNvSpPr txBox="1"/>
          <p:nvPr/>
        </p:nvSpPr>
        <p:spPr>
          <a:xfrm>
            <a:off x="4740360" y="4594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215827955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5C9EF-538E-B6E0-7E24-A16CB43D2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69A676-F7F7-524E-7015-EDC0E671BB8E}"/>
              </a:ext>
            </a:extLst>
          </p:cNvPr>
          <p:cNvSpPr>
            <a:spLocks noGrp="1"/>
          </p:cNvSpPr>
          <p:nvPr>
            <p:ph type="title"/>
          </p:nvPr>
        </p:nvSpPr>
        <p:spPr>
          <a:xfrm>
            <a:off x="2060712" y="1670282"/>
            <a:ext cx="8070575" cy="3450327"/>
          </a:xfrm>
        </p:spPr>
        <p:txBody>
          <a:bodyPr>
            <a:noAutofit/>
          </a:bodyPr>
          <a:lstStyle/>
          <a:p>
            <a:r>
              <a:rPr lang="ar-EG" sz="6000" b="0" dirty="0"/>
              <a:t>قَالُوٓا۟ أَوَلَمْ تَكُ تَأْتِيكُمْ رُسُلُكُم بِٱلْبَيِّنَـٰتِۖ قَالُوا۟ بَلَىٰۚ قَالُوا۟ فَٱدْعُوا۟ ۗ وَمَا دُعَـٰٓؤُا۟ ٱلْكَـٰفِرِينَ إِلَّا فِى ضَلَـٰلٍ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71587C-EEEC-360A-BCC4-D982E4515F0B}"/>
              </a:ext>
            </a:extLst>
          </p:cNvPr>
          <p:cNvSpPr txBox="1"/>
          <p:nvPr/>
        </p:nvSpPr>
        <p:spPr>
          <a:xfrm>
            <a:off x="2060712" y="4609274"/>
            <a:ext cx="8070575" cy="1323439"/>
          </a:xfrm>
          <a:prstGeom prst="rect">
            <a:avLst/>
          </a:prstGeom>
          <a:noFill/>
        </p:spPr>
        <p:txBody>
          <a:bodyPr wrap="square">
            <a:spAutoFit/>
          </a:bodyPr>
          <a:lstStyle/>
          <a:p>
            <a:pPr algn="ctr" fontAlgn="base"/>
            <a:r>
              <a:rPr lang="en-US" sz="2000" dirty="0"/>
              <a:t>They will say: "Did there not come to you your messengers with Clear Signs?" They will say, "Yes". They will reply, "Then pray (as ye like)! But the prayer of those without Faith is nothing but (futile wandering) in (mazes of) error!"</a:t>
            </a:r>
          </a:p>
        </p:txBody>
      </p:sp>
      <p:sp>
        <p:nvSpPr>
          <p:cNvPr id="3" name="TextBox 2">
            <a:extLst>
              <a:ext uri="{FF2B5EF4-FFF2-40B4-BE49-F238E27FC236}">
                <a16:creationId xmlns:a16="http://schemas.microsoft.com/office/drawing/2014/main" id="{5763456B-4DAE-EFAF-66AB-3BB3AF02AE26}"/>
              </a:ext>
            </a:extLst>
          </p:cNvPr>
          <p:cNvSpPr txBox="1"/>
          <p:nvPr/>
        </p:nvSpPr>
        <p:spPr>
          <a:xfrm>
            <a:off x="1785655" y="42261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2741167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23</Template>
  <TotalTime>274</TotalTime>
  <Words>10053</Words>
  <Application>Microsoft Office PowerPoint</Application>
  <PresentationFormat>Widescreen</PresentationFormat>
  <Paragraphs>716</Paragraphs>
  <Slides>182</Slides>
  <Notes>177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182</vt:i4>
      </vt:variant>
    </vt:vector>
  </HeadingPairs>
  <TitlesOfParts>
    <vt:vector size="188"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الزمر بِسْمِ ٱللَّهِ ٱلرَّحْمَـٰنِ ٱلرَّحِيمِ</vt:lpstr>
      <vt:lpstr>فَمَنْ أَظْلَمُ مِمَّن كَذَبَ عَلَى ٱللَّهِ وَكَذَّبَ بِٱلصِّدْقِ إِذْ جَآءَهُۥٓ ۚ أَلَيْسَ فِى جَهَنَّمَ مَثْوًۭى لِّلْكَـٰفِرِينَ</vt:lpstr>
      <vt:lpstr>وَٱلَّذِى جَآءَ بِٱلصِّدْقِ وَصَدَّقَ بِهِۦٓ ۙ أُو۟لَـٰٓئِكَ هُمُ ٱلْمُتَّقُونَ</vt:lpstr>
      <vt:lpstr>لَهُم مَّا يَشَآءُونَ عِندَ رَبِّهِمْۚ ذَٰلِكَ جَزَآءُ ٱلْمُحْسِنِينَ</vt:lpstr>
      <vt:lpstr>لِيُكَفِّرَ ٱللَّهُ عَنْهُمْ أَسْوَأَ ٱلَّذِى عَمِلُوا۟ وَيَجْزِيَهُمْ أَجْرَهُم بِأَحْسَنِ ٱلَّذِى كَانُوا۟ يَعْمَلُونَ</vt:lpstr>
      <vt:lpstr>أَلَيْسَ ٱللَّهُ بِكَافٍ عَبْدَهُۥ ۖ وَيُخَوِّفُونَكَ بِٱلَّذِينَ مِن دُونِهِۦ ۚ وَمَن يُضْلِلِ ٱللَّهُ فَمَا لَهُۥ مِنْ هَادٍۢ</vt:lpstr>
      <vt:lpstr>وَمَن يَهْدِ ٱللَّهُ فَمَا لَهُۥ مِن مُّضِلٍّ ۗ أَلَيْسَ ٱللَّهُ بِعَزِيزٍۢ ذِى ٱنتِقَامٍۢ</vt:lpstr>
      <vt:lpstr>وَلَئِن سَأَلْتَهُم مَّنْ خَلَقَ ٱلسَّمَـٰوَٰتِ وَٱلْأَرْضَ لَيَقُولُنَّ ٱللَّهُۚ قُلْ أَفَرَءَيْتُم مَّا تَدْعُونَ مِن دُونِ ٱللَّهِ إِنْ أَرَادَنِىَ ٱللَّهُ بِضُرٍّ هَلْ هُنَّ كَـٰشِفَـٰتُ ضُرِّهِۦٓ أَوْ أَرَادَنِى بِرَحْمَةٍ هَلْ هُنَّ مُمْسِكَـٰتُ رَحْمَتِهِۦ ۚ قُلْ حَسْبِىَ ٱللَّهُۖ عَلَيْهِ يَتَوَكَّلُ ٱلْمُتَوَكِّلُونَ</vt:lpstr>
      <vt:lpstr>قُلْ يَـٰقَوْمِ ٱعْمَلُوا۟ عَلَىٰ مَكَانَتِكُمْ إِنِّى عَـٰمِلٌۭ ۖ فَسَوْفَ تَعْلَمُونَ</vt:lpstr>
      <vt:lpstr>مَن يَأْتِيهِ عَذَابٌۭ يُخْزِيهِ وَيَحِلُّ عَلَيْهِ عَذَابٌۭ مُّقِيمٌ</vt:lpstr>
      <vt:lpstr>إِنَّآ أَنزَلْنَا عَلَيْكَ ٱلْكِتَـٰبَ لِلنَّاسِ بِٱلْحَقِّ ۖ فَمَنِ ٱهْتَدَىٰ فَلِنَفْسِهِۦ ۖ وَمَن ضَلَّ فَإِنَّمَا يَضِلُّ عَلَيْهَاۖ وَمَآ أَنتَ عَلَيْهِم بِوَكِيلٍ</vt:lpstr>
      <vt:lpstr>ٱللَّهُ يَتَوَفَّى ٱلْأَنفُسَ حِينَ مَوْتِهَا وَٱلَّتِى لَمْ تَمُتْ فِى مَنَامِهَاۖ فَيُمْسِكُ ٱلَّتِى قَضَىٰ عَلَيْهَا ٱلْمَوْتَ وَيُرْسِلُ ٱلْأُخْرَىٰٓ إِلَىٰٓ أَجَلٍۢ مُّسَمًّىۚ إِنَّ فِى ذَٰلِكَ لَـَٔايَـٰتٍۢ لِّقَوْمٍۢ يَتَفَكَّرُونَ</vt:lpstr>
      <vt:lpstr>أَمِ ٱتَّخَذُوا۟ مِن دُونِ ٱللَّهِ شُفَعَآءَۚ قُلْ أَوَلَوْ كَانُوا۟ لَا يَمْلِكُونَ شَيْـًۭٔا وَلَا يَعْقِلُونَ</vt:lpstr>
      <vt:lpstr>قُل لِّلَّهِ ٱلشَّفَـٰعَةُ جَمِيعًۭاۖ لَّهُۥ مُلْكُ ٱلسَّمَـٰوَٰتِ وَٱلْأَرْضِۖ ثُمَّ إِلَيْهِ تُرْجَعُونَ</vt:lpstr>
      <vt:lpstr>وَإِذَا ذُكِرَ ٱللَّهُ وَحْدَهُ ٱشْمَأَزَّتْ قُلُوبُ ٱلَّذِينَ لَا يُؤْمِنُونَ بِٱلْـَٔاخِرَةِۖ وَإِذَا ذُكِرَ ٱلَّذِينَ مِن دُونِهِۦٓ إِذَا هُمْ يَسْتَبْشِرُونَ</vt:lpstr>
      <vt:lpstr>قُلِ ٱللَّهُمَّ فَاطِرَ ٱلسَّمَـٰوَٰتِ وَٱلْأَرْضِ عَـٰلِمَ ٱلْغَيْبِ وَٱلشَّهَـٰدَةِ أَنتَ تَحْكُمُ بَيْنَ عِبَادِكَ فِى مَا كَانُوا۟ فِيهِ يَخْتَلِفُونَ</vt:lpstr>
      <vt:lpstr>وَلَوْ أَنَّ لِلَّذِينَ ظَلَمُوا۟ مَا فِى ٱلْأَرْضِ جَمِيعًۭا وَمِثْلَهُۥ مَعَهُۥ لَٱفْتَدَوْا۟ بِهِۦ مِن سُوٓءِ ٱلْعَذَابِ يَوْمَ ٱلْقِيَـٰمَةِۚ وَبَدَا لَهُم مِّنَ ٱللَّهِ مَا لَمْ يَكُونُوا۟ يَحْتَسِبُونَ</vt:lpstr>
      <vt:lpstr>وَبَدَا لَهُمْ سَيِّـَٔاتُ مَا كَسَبُوا۟ وَحَاقَ بِهِم مَّا كَانُوا۟ بِهِۦ يَسْتَهْزِءُونَ</vt:lpstr>
      <vt:lpstr>فَإِذَا مَسَّ ٱلْإِنسَـٰنَ ضُرٌّۭ دَعَانَا ثُمَّ إِذَا خَوَّلْنَـٰهُ نِعْمَةًۭ مِّنَّا قَالَ إِنَّمَآ أُوتِيتُهُۥ عَلَىٰ عِلْمٍۭۚ بَلْ هِىَ فِتْنَةٌۭ وَلَـٰكِنَّ أَكْثَرَهُمْ لَا يَعْلَمُونَ</vt:lpstr>
      <vt:lpstr>قَدْ قَالَهَا ٱلَّذِينَ مِن قَبْلِهِمْ فَمَآ أَغْنَىٰ عَنْهُم مَّا كَانُوا۟ يَكْسِبُونَ</vt:lpstr>
      <vt:lpstr>فَأَصَابَهُمْ سَيِّـَٔاتُ مَا كَسَبُوا۟ ۚ وَٱلَّذِينَ ظَلَمُوا۟ مِنْ هَـٰٓؤُلَآءِ سَيُصِيبُهُمْ سَيِّـَٔاتُ مَا كَسَبُوا۟ وَمَا هُم بِمُعْجِزِينَ</vt:lpstr>
      <vt:lpstr>أَوَلَمْ يَعْلَمُوٓا۟ أَنَّ ٱللَّهَ يَبْسُطُ ٱلرِّزْقَ لِمَن يَشَآءُ وَيَقْدِرُۚ إِنَّ فِى ذَٰلِكَ لَـَٔايَـٰتٍۢ لِّقَوْمٍۢ يُؤْمِنُونَ</vt:lpstr>
      <vt:lpstr>قُلْ يَـٰعِبَادِىَ ٱلَّذِينَ أَسْرَفُوا۟ عَلَىٰٓ أَنفُسِهِمْ لَا تَقْنَطُوا۟ مِن رَّحْمَةِ ٱللَّهِۚ إِنَّ ٱللَّهَ يَغْفِرُ ٱلذُّنُوبَ جَمِيعًاۚ إِنَّهُۥ هُوَ ٱلْغَفُورُ ٱلرَّحِيمُ</vt:lpstr>
      <vt:lpstr>وَأَنِيبُوٓا۟ إِلَىٰ رَبِّكُمْ وَأَسْلِمُوا۟ لَهُۥ مِن قَبْلِ أَن يَأْتِيَكُمُ ٱلْعَذَابُ ثُمَّ لَا تُنصَرُونَ</vt:lpstr>
      <vt:lpstr>وَٱتَّبِعُوٓا۟ أَحْسَنَ مَآ أُنزِلَ إِلَيْكُم مِّن رَّبِّكُم مِّن قَبْلِ أَن يَأْتِيَكُمُ ٱلْعَذَابُ بَغْتَةًۭ وَأَنتُمْ لَا تَشْعُرُونَ</vt:lpstr>
      <vt:lpstr>أَن تَقُولَ نَفْسٌۭ يَـٰحَسْرَتَىٰ عَلَىٰ مَا فَرَّطتُ فِى جَنۢبِ ٱللَّهِ وَإِن كُنتُ لَمِنَ ٱلسَّـٰخِرِينَ</vt:lpstr>
      <vt:lpstr>أَوْ تَقُولَ لَوْ أَنَّ ٱللَّهَ هَدَىٰنِى لَكُنتُ مِنَ ٱلْمُتَّقِينَ</vt:lpstr>
      <vt:lpstr>أَوْ تَقُولَ حِينَ تَرَى ٱلْعَذَابَ لَوْ أَنَّ لِى كَرَّةًۭ فَأَكُونَ مِنَ ٱلْمُحْسِنِينَ</vt:lpstr>
      <vt:lpstr>بَلَىٰ قَدْ جَآءَتْكَ ءَايَـٰتِى فَكَذَّبْتَ بِهَا وَٱسْتَكْبَرْتَ وَكُنتَ مِنَ ٱلْكَـٰفِرِينَ</vt:lpstr>
      <vt:lpstr>وَيَوْمَ ٱلْقِيَـٰمَةِ تَرَى ٱلَّذِينَ كَذَبُوا۟ عَلَى ٱللَّهِ وُجُوهُهُم مُّسْوَدَّةٌ ۚ أَلَيْسَ فِى جَهَنَّمَ مَثْوًۭى لِّلْمُتَكَبِّرِينَ</vt:lpstr>
      <vt:lpstr>وَيُنَجِّى ٱللَّهُ ٱلَّذِينَ ٱتَّقَوْا۟ بِمَفَازَتِهِمْ لَا يَمَسُّهُمُ ٱلسُّوٓءُ وَلَا هُمْ يَحْزَنُونَ</vt:lpstr>
      <vt:lpstr>ٱللَّهُ خَـٰلِقُ كُلِّ شَىْءٍۢ ۖ وَهُوَ عَلَىٰ كُلِّ شَىْءٍۢ وَكِيلٌۭ</vt:lpstr>
      <vt:lpstr>لَّهُۥ مَقَالِيدُ ٱلسَّمَـٰوَٰتِ وَٱلْأَرْضِ ۗ وَٱلَّذِينَ كَفَرُوا۟ بِـَٔايَـٰتِ ٱللَّهِ أُو۟لَـٰٓئِكَ هُمُ ٱلْخَـٰسِرُونَ</vt:lpstr>
      <vt:lpstr>قُلْ أَفَغَيْرَ ٱللَّهِ تَأْمُرُوٓنِّىٓ أَعْبُدُ أَيُّهَا ٱلْجَـٰهِلُونَ</vt:lpstr>
      <vt:lpstr>وَلَقَدْ أُوحِىَ إِلَيْكَ وَإِلَى ٱلَّذِينَ مِن قَبْلِكَ لَئِنْ أَشْرَكْتَ لَيَحْبَطَنَّ عَمَلُكَ وَلَتَكُونَنَّ مِنَ ٱلْخَـٰسِرِينَ</vt:lpstr>
      <vt:lpstr>بَلِ ٱللَّهَ فَٱعْبُدْ وَكُن مِّنَ ٱلشَّـٰكِرِينَ</vt:lpstr>
      <vt:lpstr>وَمَا قَدَرُوا۟ ٱللَّهَ حَقَّ قَدْرِهِۦ وَٱلْأَرْضُ جَمِيعًۭا قَبْضَتُهُۥ يَوْمَ ٱلْقِيَـٰمَةِ وَٱلسَّمَـٰوَٰتُ مَطْوِيَّـٰتٌۢ بِيَمِينِهِۦ ۚ سُبْحَـٰنَهُۥ وَتَعَـٰلَىٰ عَمَّا يُشْرِكُونَ</vt:lpstr>
      <vt:lpstr>وَنُفِخَ فِى ٱلصُّورِ فَصَعِقَ مَن فِى ٱلسَّمَـٰوَٰتِ وَمَن فِى ٱلْأَرْضِ إِلَّا مَن شَآءَ ٱللَّهُ ۖ ثُمَّ نُفِخَ فِيهِ أُخْرَىٰ فَإِذَا هُمْ قِيَامٌۭ يَنظُرُونَ</vt:lpstr>
      <vt:lpstr>وَأَشْرَقَتِ ٱلْأَرْضُ بِنُورِ رَبِّهَا وَوُضِعَ ٱلْكِتَـٰبُ وَجِا۟ىٓءَ بِٱلنَّبِيِّـۧنَ وَٱلشُّهَدَآءِ وَقُضِىَ بَيْنَهُم بِٱلْحَقِّ وَهُمْ لَا يُظْلَمُونَ</vt:lpstr>
      <vt:lpstr>وَوُفِّيَتْ كُلُّ نَفْسٍۢ مَّا عَمِلَتْ وَهُوَ أَعْلَمُ بِمَا يَفْعَلُونَ</vt:lpstr>
      <vt:lpstr>وَسِيقَ ٱلَّذِينَ كَفَرُوٓا۟ إِلَىٰ جَهَنَّمَ زُمَرًاۖ حَتَّىٰٓ إِذَا جَآءُوهَا فُتِحَتْ أَبْوَٰبُهَا وَقَالَ لَهُمْ خَزَنَتُهَآ أَلَمْ يَأْتِكُمْ رُسُلٌۭ مِّنكُمْ يَتْلُونَ عَلَيْكُمْ ءَايَـٰتِ رَبِّكُمْ وَيُنذِرُونَكُمْ لِقَآءَ يَوْمِكُمْ هَـٰذَاۚ قَالُوا۟ بَلَىٰ وَلَـٰكِنْ حَقَّتْ كَلِمَةُ ٱلْعَذَابِ عَلَى ٱلْكَـٰفِرِينَ</vt:lpstr>
      <vt:lpstr>قِيلَ ٱدْخُلُوٓا۟ أَبْوَٰبَ جَهَنَّمَ خَـٰلِدِينَ فِيهَا ۖ فَبِئْسَ مَثْوَى ٱلْمُتَكَبِّرِينَ</vt:lpstr>
      <vt:lpstr>وَسِيقَ ٱلَّذِينَ ٱتَّقَوْا۟ رَبَّهُمْ إِلَى ٱلْجَنَّةِ زُمَرًا ۖ حَتَّىٰٓ إِذَا جَآءُوهَا وَفُتِحَتْ أَبْوَٰبُهَا وَقَالَ لَهُمْ خَزَنَتُهَا سَلَـٰمٌ عَلَيْكُمْ طِبْتُمْ فَٱدْخُلُوهَا خَـٰلِدِينَ</vt:lpstr>
      <vt:lpstr>وَقَالُوا۟ ٱلْحَمْدُ لِلَّهِ ٱلَّذِى صَدَقَنَا وَعْدَهُۥ وَأَوْرَثَنَا ٱلْأَرْضَ نَتَبَوَّأُ مِنَ ٱلْجَنَّةِ حَيْثُ نَشَآءُۖ فَنِعْمَ أَجْرُ ٱلْعَـٰمِلِينَ</vt:lpstr>
      <vt:lpstr>وَتَرَى ٱلْمَلَـٰٓئِكَةَ حَآفِّينَ مِنْ حَوْلِ ٱلْعَرْشِ يُسَبِّحُونَ بِحَمْدِ رَبِّهِمْۖ وَقُضِىَ بَيْنَهُم بِٱلْحَقِّ وَقِيلَ ٱلْحَمْدُ لِلَّهِ رَبِّ ٱلْعَـٰلَمِينَ</vt:lpstr>
      <vt:lpstr>صدقَ اللهُ العليُّ العظيم</vt:lpstr>
      <vt:lpstr>سورة غافر بِسْمِ ٱللَّهِ ٱلرَّحْمَـٰنِ ٱلرَّحِيمِ</vt:lpstr>
      <vt:lpstr>حمٓ</vt:lpstr>
      <vt:lpstr>تَنزِيلُ ٱلْكِتَـٰبِ مِنَ ٱللَّهِ ٱلْعَزِيزِ ٱلْعَلِيمِ</vt:lpstr>
      <vt:lpstr>غَافِرِ ٱلذَّنۢبِ وَقَابِلِ ٱلتَّوْبِ شَدِيدِ ٱلْعِقَابِ ذِى ٱلطَّوْلِۖ لَآ إِلَـٰهَ إِلَّا هُوَۖ إِلَيْهِ ٱلْمَصِيرُ</vt:lpstr>
      <vt:lpstr>مَا يُجَـٰدِلُ فِىٓ ءَايَـٰتِ ٱللَّهِ إِلَّا ٱلَّذِينَ كَفَرُوا۟ فَلَا يَغْرُرْكَ تَقَلُّبُهُمْ فِى ٱلْبِلَـٰدِ</vt:lpstr>
      <vt:lpstr>كَذَّبَتْ قَبْلَهُمْ قَوْمُ نُوحٍۢ وَٱلْأَحْزَابُ مِنۢ بَعْدِهِمْۖ وَهَمَّتْ كُلُّ أُمَّةٍۭ بِرَسُولِهِمْ لِيَأْخُذُوهُۖ وَجَـٰدَلُوا۟ بِٱلْبَـٰطِلِ لِيُدْحِضُوا۟ بِهِ ٱلْحَقَّ فَأَخَذْتُهُمْ ۖ فَكَيْفَ كَانَ عِقَابِ</vt:lpstr>
      <vt:lpstr>وَكَذَٰلِكَ حَقَّتْ كَلِمَتُ رَبِّكَ عَلَى ٱلَّذِينَ كَفَرُوٓا۟ أَنَّهُمْ أَصْحَـٰبُ ٱلنَّارِ</vt:lpstr>
      <vt:lpstr>ٱلَّذِينَ يَحْمِلُونَ ٱلْعَرْشَ وَمَنْ حَوْلَهُۥ يُسَبِّحُونَ بِحَمْدِ رَبِّهِمْ وَيُؤْمِنُونَ بِهِۦ وَيَسْتَغْفِرُونَ لِلَّذِينَ ءَامَنُوا۟ رَبَّنَا وَسِعْتَ كُلَّ شَىْءٍۢ رَّحْمَةًۭ وَعِلْمًۭا فَٱغْفِرْ لِلَّذِينَ تَابُوا۟ وَٱتَّبَعُوا۟ سَبِيلَكَ وَقِهِمْ عَذَابَ ٱلْجَحِيمِ</vt:lpstr>
      <vt:lpstr>رَبَّنَا وَأَدْخِلْهُمْ جَنَّـٰتِ عَدْنٍ ٱلَّتِى وَعَدتَّهُمْ وَمَن صَلَحَ مِنْ ءَابَآئِهِمْ وَأَزْوَٰجِهِمْ وَذُرِّيَّـٰتِهِمْۚ إِنَّكَ أَنتَ ٱلْعَزِيزُ ٱلْحَكِيمُ</vt:lpstr>
      <vt:lpstr>وَقِهِمُ ٱلسَّيِّـَٔاتِۚ وَمَن تَقِ ٱلسَّيِّـَٔاتِ يَوْمَئِذٍۢ فَقَدْ رَحِمْتَهُۥ ۚ وَذَٰلِكَ هُوَ ٱلْفَوْزُ ٱلْعَظِيمُ</vt:lpstr>
      <vt:lpstr>إِنَّ ٱلَّذِينَ كَفَرُوا۟ يُنَادَوْنَ لَمَقْتُ ٱللَّهِ أَكْبَرُ مِن مَّقْتِكُمْ أَنفُسَكُمْ إِذْ تُدْعَوْنَ إِلَى ٱلْإِيمَـٰنِ فَتَكْفُرُونَ</vt:lpstr>
      <vt:lpstr>قَالُوا۟ رَبَّنَآ أَمَتَّنَا ٱثْنَتَيْنِ وَأَحْيَيْتَنَا ٱثْنَتَيْنِ فَٱعْتَرَفْنَا بِذُنُوبِنَا فَهَلْ إِلَىٰ خُرُوجٍۢ مِّن سَبِيلٍۢ</vt:lpstr>
      <vt:lpstr>ذَٰلِكُم بِأَنَّهُۥٓ إِذَا دُعِىَ ٱللَّهُ وَحْدَهُۥ كَفَرْتُمْۖ وَإِن يُشْرَكْ بِهِۦ تُؤْمِنُوا۟ ۚ فَٱلْحُكْمُ لِلَّهِ ٱلْعَلِىِّ ٱلْكَبِيرِ</vt:lpstr>
      <vt:lpstr>هُوَ ٱلَّذِى يُرِيكُمْ ءَايَـٰتِهِۦ وَيُنَزِّلُ لَكُم مِّنَ ٱلسَّمَآءِ رِزْقًۭا ۚ وَمَا يَتَذَكَّرُ إِلَّا مَن يُنِيبُ</vt:lpstr>
      <vt:lpstr>فَٱدْعُوا۟ ٱللَّهَ مُخْلِصِينَ لَهُ ٱلدِّينَ وَلَوْ كَرِهَ ٱلْكَـٰفِرُونَ</vt:lpstr>
      <vt:lpstr>رَفِيعُ ٱلدَّرَجَـٰتِ ذُو ٱلْعَرْشِ يُلْقِى ٱلرُّوحَ مِنْ أَمْرِهِۦ عَلَىٰ مَن يَشَآءُ مِنْ عِبَادِهِۦ لِيُنذِرَ يَوْمَ ٱلتَّلَاقِ</vt:lpstr>
      <vt:lpstr>يَوْمَ هُم بَـٰرِزُونَۖ لَا يَخْفَىٰ عَلَى ٱللَّهِ مِنْهُمْ شَىْءٌۭ ۚ لِّمَنِ ٱلْمُلْكُ ٱلْيَوْمَۖ لِلَّهِ ٱلْوَٰحِدِ ٱلْقَهَّارِ</vt:lpstr>
      <vt:lpstr>ٱلْيَوْمَ تُجْزَىٰ كُلُّ نَفْسٍۭ بِمَا كَسَبَتْ ۚ لَا ظُلْمَ ٱلْيَوْمَۚ إِنَّ ٱللَّهَ سَرِيعُ ٱلْحِسَابِ</vt:lpstr>
      <vt:lpstr>وَأَنذِرْهُمْ يَوْمَ ٱلْـَٔازِفَةِ إِذِ ٱلْقُلُوبُ لَدَى ٱلْحَنَاجِرِ كَـٰظِمِينَ ۚ مَا لِلظَّـٰلِمِينَ مِنْ حَمِيمٍۢ وَلَا شَفِيعٍۢ يُطَاعُ</vt:lpstr>
      <vt:lpstr>يَعْلَمُ خَآئِنَةَ ٱلْأَعْيُنِ وَمَا تُخْفِى ٱلصُّدُورُ</vt:lpstr>
      <vt:lpstr>وَٱللَّهُ يَقْضِى بِٱلْحَقِّ ۖ وَٱلَّذِينَ يَدْعُونَ مِن دُونِهِۦ لَا يَقْضُونَ بِشَىْءٍۗ إِنَّ ٱللَّهَ هُوَ ٱلسَّمِيعُ ٱلْبَصِيرُ</vt:lpstr>
      <vt:lpstr>أَوَلَمْ يَسِيرُوا۟ فِى ٱلْأَرْضِ فَيَنظُرُوا۟ كَيْفَ كَانَ عَـٰقِبَةُ ٱلَّذِينَ كَانُوا۟ مِن قَبْلِهِمْۚ كَانُوا۟ هُمْ أَشَدَّ مِنْهُمْ قُوَّةًۭ وَءَاثَارًۭا فِى ٱلْأَرْضِ فَأَخَذَهُمُ ٱللَّهُ بِذُنُوبِهِمْ وَمَا كَانَ لَهُم مِّنَ ٱللَّهِ مِن وَاقٍۢ</vt:lpstr>
      <vt:lpstr>ذَٰلِكَ بِأَنَّهُمْ كَانَت تَّأْتِيهِمْ رُسُلُهُم بِٱلْبَيِّنَـٰتِ فَكَفَرُوا۟ فَأَخَذَهُمُ ٱللَّهُ ۚ إِنَّهُۥ قَوِىٌّۭ شَدِيدُ ٱلْعِقَابِ</vt:lpstr>
      <vt:lpstr>وَلَقَدْ أَرْسَلْنَا مُوسَىٰ بِـَٔايَـٰتِنَا وَسُلْطَـٰنٍۢ مُّبِينٍ</vt:lpstr>
      <vt:lpstr>إِلَىٰ فِرْعَوْنَ وَهَـٰمَـٰنَ وَقَـٰرُونَ فَقَالُوا۟ سَـٰحِرٌۭ كَذَّابٌۭ</vt:lpstr>
      <vt:lpstr>فَلَمَّا جَآءَهُم بِٱلْحَقِّ مِنْ عِندِنَا قَالُوا۟ ٱقْتُلُوٓا۟ أَبْنَآءَ ٱلَّذِينَ ءَامَنُوا۟ مَعَهُۥ وَٱسْتَحْيُوا۟ نِسَآءَهُمْۚ وَمَا كَيْدُ ٱلْكَـٰفِرِينَ إِلَّا فِى ضَلَـٰلٍۢ</vt:lpstr>
      <vt:lpstr>وَقَالَ فِرْعَوْنُ ذَرُونِىٓ أَقْتُلْ مُوسَىٰ وَلْيَدْعُ رَبَّهُۥٓ ۖ إِنِّىٓ أَخَافُ أَن يُبَدِّلَ دِينَكُمْ أَوْ أَن يُظْهِرَ فِى ٱلْأَرْضِ ٱلْفَسَادَ</vt:lpstr>
      <vt:lpstr>وَقَالَ مُوسَىٰٓ إِنِّى عُذْتُ بِرَبِّى وَرَبِّكُم مِّن كُلِّ مُتَكَبِّرٍۢ لَّا يُؤْمِنُ بِيَوْمِ ٱلْحِسَابِ</vt:lpstr>
      <vt:lpstr>وَقَالَ رَجُلٌۭ مُّؤْمِنٌۭ مِّنْ ءَالِ فِرْعَوْنَ يَكْتُمُ إِيمَـٰنَهُۥٓ أَتَقْتُلُونَ رَجُلًا أَن يَقُولَ رَبِّىَ ٱللَّهُ وَقَدْ جَآءَكُم بِٱلْبَيِّنَـٰتِ مِن رَّبِّكُمْۖ وَإِن يَكُ كَـٰذِبًۭا فَعَلَيْهِ كَذِبُهُۥ ۖ وَإِن يَكُ صَادِقًۭا يُصِبْكُم بَعْضُ ٱلَّذِى يَعِدُكُمْۖ إِنَّ ٱللَّهَ لَا يَهْدِى مَنْ هُوَ مُسْرِفٌۭ كَذَّابٌۭ</vt:lpstr>
      <vt:lpstr>يَـٰقَوْمِ لَكُمُ ٱلْمُلْكُ ٱلْيَوْمَ ظَـٰهِرِينَ فِى ٱلْأَرْضِ فَمَن يَنصُرُنَا مِنۢ بَأْسِ ٱللَّهِ إِن جَآءَنَا ۚ قَالَ فِرْعَوْنُ مَآ أُرِيكُمْ إِلَّا مَآ أَرَىٰ وَمَآ أَهْدِيكُمْ إِلَّا سَبِيلَ ٱلرَّشَادِ</vt:lpstr>
      <vt:lpstr>وَقَالَ ٱلَّذِىٓ ءَامَنَ يَـٰقَوْمِ إِنِّىٓ أَخَافُ عَلَيْكُم مِّثْلَ يَوْمِ ٱلْأَحْزَابِ</vt:lpstr>
      <vt:lpstr>مِثْلَ دَأْبِ قَوْمِ نُوحٍۢ وَعَادٍۢ وَثَمُودَ وَٱلَّذِينَ مِنۢ بَعْدِهِمْۚ وَمَا ٱللَّهُ يُرِيدُ ظُلْمًۭا لِّلْعِبَادِ</vt:lpstr>
      <vt:lpstr>وَيَـٰقَوْمِ إِنِّىٓ أَخَافُ عَلَيْكُمْ يَوْمَ ٱلتَّنَادِ</vt:lpstr>
      <vt:lpstr>يَوْمَ تُوَلُّونَ مُدْبِرِينَ مَا لَكُم مِّنَ ٱللَّهِ مِنْ عَاصِمٍۢ ۗ وَمَن يُضْلِلِ ٱللَّهُ فَمَا لَهُۥ مِنْ هَادٍۢ</vt:lpstr>
      <vt:lpstr>وَلَقَدْ جَآءَكُمْ يُوسُفُ مِن قَبْلُ بِٱلْبَيِّنَـٰتِ فَمَا زِلْتُمْ فِى شَكٍّۢ مِّمَّا جَآءَكُم بِهِۦ ۖ حَتَّىٰٓ إِذَا هَلَكَ قُلْتُمْ لَن يَبْعَثَ ٱللَّهُ مِنۢ بَعْدِهِۦ رَسُولًۭاۚ كَذَٰلِكَ يُضِلُّ ٱللَّهُ مَنْ هُوَ مُسْرِفٌۭ مُّرْتَابٌ</vt:lpstr>
      <vt:lpstr>ٱلَّذِينَ يُجَـٰدِلُونَ فِىٓ ءَايَـٰتِ ٱللَّهِ بِغَيْرِ سُلْطَـٰنٍ أَتَىٰهُمْۖ كَبُرَ مَقْتًا عِندَ ٱللَّهِ وَعِندَ ٱلَّذِينَ ءَامَنُوا۟ ۚ كَذَٰلِكَ يَطْبَعُ ٱللَّهُ عَلَىٰ كُلِّ قَلْبِ مُتَكَبِّرٍۢ جَبَّارٍۢ</vt:lpstr>
      <vt:lpstr>وَقَالَ فِرْعَوْنُ يَـٰهَـٰمَـٰنُ ٱبْنِ لِى صَرْحًۭا لَّعَلِّىٓ أَبْلُغُ ٱلْأَسْبَـٰبَ</vt:lpstr>
      <vt:lpstr>أَسْبَـٰبَ ٱلسَّمَـٰوَٰتِ فَأَطَّلِعَ إِلَىٰٓ إِلَـٰهِ مُوسَىٰ وَإِنِّى لَأَظُنُّهُۥ كَـٰذِبًۭا ۚ وَكَذَٰلِكَ زُيِّنَ لِفِرْعَوْنَ سُوٓءُ عَمَلِهِۦ وَصُدَّ عَنِ ٱلسَّبِيلِ ۚ وَمَا كَيْدُ فِرْعَوْنَ إِلَّا فِى تَبَابٍۢ</vt:lpstr>
      <vt:lpstr>وَقَالَ ٱلَّذِىٓ ءَامَنَ يَـٰقَوْمِ ٱتَّبِعُونِ أَهْدِكُمْ سَبِيلَ ٱلرَّشَادِ</vt:lpstr>
      <vt:lpstr>يَـٰقَوْمِ إِنَّمَا هَـٰذِهِ ٱلْحَيَوٰةُ ٱلدُّنْيَا مَتَـٰعٌۭ وَإِنَّ ٱلْـَٔاخِرَةَ هِىَ دَارُ ٱلْقَرَارِ</vt:lpstr>
      <vt:lpstr>مَنْ عَمِلَ سَيِّئَةًۭ فَلَا يُجْزَىٰٓ إِلَّا مِثْلَهَاۖ وَمَنْ عَمِلَ صَـٰلِحًۭا مِّن ذَكَرٍ أَوْ أُنثَىٰ وَهُوَ مُؤْمِنٌۭ فَأُو۟لَـٰٓئِكَ يَدْخُلُونَ ٱلْجَنَّةَ يُرْزَقُونَ فِيهَا بِغَيْرِ حِسَابٍۢ</vt:lpstr>
      <vt:lpstr>وَيَـٰقَوْمِ مَا لِىٓ أَدْعُوكُمْ إِلَى ٱلنَّجَوٰةِ وَتَدْعُونَنِىٓ إِلَى ٱلنَّارِ</vt:lpstr>
      <vt:lpstr>تَدْعُونَنِى لِأَكْفُرَ بِٱللَّهِ وَأُشْرِكَ بِهِۦ مَا لَيْسَ لِى بِهِۦ عِلْمٌۭ وَأَنَا۠ أَدْعُوكُمْ إِلَى ٱلْعَزِيزِ ٱلْغَفَّـٰرِ</vt:lpstr>
      <vt:lpstr>لَا جَرَمَ أَنَّمَا تَدْعُونَنِىٓ إِلَيْهِ لَيْسَ لَهُۥ دَعْوَةٌۭ فِى ٱلدُّنْيَا وَلَا فِى ٱلْـَٔاخِرَةِ وَأَنَّ مَرَدَّنَآ إِلَى ٱللَّهِ وَأَنَّ ٱلْمُسْرِفِينَ هُمْ أَصْحَـٰبُ ٱلنَّارِ</vt:lpstr>
      <vt:lpstr>فَسَتَذْكُرُونَ مَآ أَقُولُ لَكُمْۚ وَأُفَوِّضُ أَمْرِىٓ إِلَى ٱللَّهِۚ إِنَّ ٱللَّهَ بَصِيرٌۢ بِٱلْعِبَادِ</vt:lpstr>
      <vt:lpstr>فَوَقَىٰهُ ٱللَّهُ سَيِّـَٔاتِ مَا مَكَرُوا۟ ۖ وَحَاقَ بِـَٔالِ فِرْعَوْنَ سُوٓءُ ٱلْعَذَابِ</vt:lpstr>
      <vt:lpstr>ٱلنَّارُ يُعْرَضُونَ عَلَيْهَا غُدُوًّۭا وَعَشِيًّۭاۖ وَيَوْمَ تَقُومُ ٱلسَّاعَةُ أَدْخِلُوٓا۟ ءَالَ فِرْعَوْنَ أَشَدَّ ٱلْعَذَابِ</vt:lpstr>
      <vt:lpstr>وَإِذْ يَتَحَآجُّونَ فِى ٱلنَّارِ فَيَقُولُ ٱلضُّعَفَـٰٓؤُا۟ لِلَّذِينَ ٱسْتَكْبَرُوٓا۟ إِنَّا كُنَّا لَكُمْ تَبَعًۭا فَهَلْ أَنتُم مُّغْنُونَ عَنَّا نَصِيبًۭا مِّنَ ٱلنَّارِ</vt:lpstr>
      <vt:lpstr>قَالَ ٱلَّذِينَ ٱسْتَكْبَرُوٓا۟ إِنَّا كُلٌّۭ فِيهَآ إِنَّ ٱللَّهَ قَدْ حَكَمَ بَيْنَ ٱلْعِبَادِ</vt:lpstr>
      <vt:lpstr>وَقَالَ ٱلَّذِينَ فِى ٱلنَّارِ لِخَزَنَةِ جَهَنَّمَ ٱدْعُوا۟ رَبَّكُمْ يُخَفِّفْ عَنَّا يَوْمًۭا مِّنَ ٱلْعَذَابِ</vt:lpstr>
      <vt:lpstr>قَالُوٓا۟ أَوَلَمْ تَكُ تَأْتِيكُمْ رُسُلُكُم بِٱلْبَيِّنَـٰتِۖ قَالُوا۟ بَلَىٰۚ قَالُوا۟ فَٱدْعُوا۟ ۗ وَمَا دُعَـٰٓؤُا۟ ٱلْكَـٰفِرِينَ إِلَّا فِى ضَلَـٰلٍ</vt:lpstr>
      <vt:lpstr>إِنَّا لَنَنصُرُ رُسُلَنَا وَٱلَّذِينَ ءَامَنُوا۟ فِى ٱلْحَيَوٰةِ ٱلدُّنْيَا وَيَوْمَ يَقُومُ ٱلْأَشْهَـٰدُ</vt:lpstr>
      <vt:lpstr>يَوْمَ لَا يَنفَعُ ٱلظَّـٰلِمِينَ مَعْذِرَتُهُمْ ۖ وَلَهُمُ ٱللَّعْنَةُ وَلَهُمْ سُوٓءُ ٱلدَّارِ</vt:lpstr>
      <vt:lpstr>وَلَقَدْ ءَاتَيْنَا مُوسَى ٱلْهُدَىٰ وَأَوْرَثْنَا بَنِىٓ إِسْرَٰٓءِيلَ ٱلْكِتَـٰبَ</vt:lpstr>
      <vt:lpstr>هُدًۭى وَذِكْرَىٰ لِأُو۟لِى ٱلْأَلْبَـٰبِ</vt:lpstr>
      <vt:lpstr>فَٱصْبِرْ إِنَّ وَعْدَ ٱللَّهِ حَقٌّۭ وَٱسْتَغْفِرْ لِذَنۢبِكَ وَسَبِّحْ بِحَمْدِ رَبِّكَ بِٱلْعَشِىِّ وَٱلْإِبْكَـٰرِ</vt:lpstr>
      <vt:lpstr>إِنَّ ٱلَّذِينَ يُجَـٰدِلُونَ فِىٓ ءَايَـٰتِ ٱللَّهِ بِغَيْرِ سُلْطَـٰنٍ أَتَىٰهُمْۙ إِن فِى صُدُورِهِمْ إِلَّا كِبْرٌۭ مَّا هُم بِبَـٰلِغِيهِۚ فَٱسْتَعِذْ بِٱللَّهِ ۖ إِنَّهُۥ هُوَ ٱلسَّمِيعُ ٱلْبَصِيرُ</vt:lpstr>
      <vt:lpstr>لَخَلْقُ ٱلسَّمَـٰوَٰتِ وَٱلْأَرْضِ أَكْبَرُ مِنْ خَلْقِ ٱلنَّاسِ وَلَـٰكِنَّ أَكْثَرَ ٱلنَّاسِ لَا يَعْلَمُونَ</vt:lpstr>
      <vt:lpstr>وَمَا يَسْتَوِى ٱلْأَعْمَىٰ وَٱلْبَصِيرُ وَٱلَّذِينَ ءَامَنُوا۟ وَعَمِلُوا۟ ٱلصَّـٰلِحَـٰتِ وَلَا ٱلْمُسِىٓءُۚ قَلِيلًۭا مَّا تَتَذَكَّرُونَ</vt:lpstr>
      <vt:lpstr>إِنَّ ٱلسَّاعَةَ لَـَٔاتِيَةٌۭ لَّا رَيْبَ فِيهَا وَلَـٰكِنَّ أَكْثَرَ ٱلنَّاسِ لَا يُؤْمِنُونَ</vt:lpstr>
      <vt:lpstr>وَقَالَ رَبُّكُمُ ٱدْعُونِىٓ أَسْتَجِبْ لَكُمْۚ إِنَّ ٱلَّذِينَ يَسْتَكْبِرُونَ عَنْ عِبَادَتِى سَيَدْخُلُونَ جَهَنَّمَ دَاخِرِينَ</vt:lpstr>
      <vt:lpstr>ٱللَّهُ ٱلَّذِى جَعَلَ لَكُمُ ٱلَّيْلَ لِتَسْكُنُوا۟ فِيهِ وَٱلنَّهَارَ مُبْصِرًاۚ إِنَّ ٱللَّهَ لَذُو فَضْلٍ عَلَى ٱلنَّاسِ وَلَـٰكِنَّ أَكْثَرَ ٱلنَّاسِ لَا يَشْكُرُونَ</vt:lpstr>
      <vt:lpstr>ذَٰلِكُمُ ٱللَّهُ رَبُّكُمْ خَـٰلِقُ كُلِّ شَىْءٍۢ لَّآ إِلَـٰهَ إِلَّا هُوَۖ فَأَنَّىٰ تُؤْفَكُونَ</vt:lpstr>
      <vt:lpstr>كَذَٰلِكَ يُؤْفَكُ ٱلَّذِينَ كَانُوا۟ بِـَٔايَـٰتِ ٱللَّهِ يَجْحَدُونَ</vt:lpstr>
      <vt:lpstr>ٱللَّهُ ٱلَّذِى جَعَلَ لَكُمُ ٱلْأَرْضَ قَرَارًۭا وَٱلسَّمَآءَ بِنَآءًۭ وَصَوَّرَكُمْ فَأَحْسَنَ صُوَرَكُمْ وَرَزَقَكُم مِّنَ ٱلطَّيِّبَـٰتِۚ ذَٰلِكُمُ ٱللَّهُ رَبُّكُمْۖ فَتَبَارَكَ ٱللَّهُ رَبُّ ٱلْعَـٰلَمِينَ</vt:lpstr>
      <vt:lpstr>هُوَ ٱلْحَىُّ لَآ إِلَـٰهَ إِلَّا هُوَ فَٱدْعُوهُ مُخْلِصِينَ لَهُ ٱلدِّينَۗ ٱلْحَمْدُ لِلَّهِ رَبِّ ٱلْعَـٰلَمِينَ</vt:lpstr>
      <vt:lpstr>قُلْ إِنِّى نُهِيتُ أَنْ أَعْبُدَ ٱلَّذِينَ تَدْعُونَ مِن دُونِ ٱللَّهِ لَمَّا جَآءَنِىَ ٱلْبَيِّنَـٰتُ مِن رَّبِّى وَأُمِرْتُ أَنْ أُسْلِمَ لِرَبِّ ٱلْعَـٰلَمِينَ</vt:lpstr>
      <vt:lpstr>هُوَ ٱلَّذِى خَلَقَكُم مِّن تُرَابٍۢ ثُمَّ مِن نُّطْفَةٍۢ ثُمَّ مِنْ عَلَقَةٍۢ ثُمَّ يُخْرِجُكُمْ طِفْلًۭا ثُمَّ لِتَبْلُغُوٓا۟ أَشُدَّكُمْ ثُمَّ لِتَكُونُوا۟ شُيُوخًۭاۚ وَمِنكُم مَّن يُتَوَفَّىٰ مِن قَبْلُ ۖ وَلِتَبْلُغُوٓا۟ أَجَلًۭا مُّسَمًّۭى وَلَعَلَّكُمْ تَعْقِلُونَ</vt:lpstr>
      <vt:lpstr>هُوَ ٱلَّذِى يُحْىِۦ وَيُمِيتُۖ فَإِذَا قَضَىٰٓ أَمْرًۭا فَإِنَّمَا يَقُولُ لَهُۥ كُن فَيَكُونُ</vt:lpstr>
      <vt:lpstr>أَلَمْ تَرَ إِلَى ٱلَّذِينَ يُجَـٰدِلُونَ فِىٓ ءَايَـٰتِ ٱللَّهِ أَنَّىٰ يُصْرَفُونَ</vt:lpstr>
      <vt:lpstr>ٱلَّذِينَ كَذَّبُوا۟ بِٱلْكِتَـٰبِ وَبِمَآ أَرْسَلْنَا بِهِۦ رُسُلَنَا ۖ فَسَوْفَ يَعْلَمُونَ</vt:lpstr>
      <vt:lpstr>إِذِ ٱلْأَغْلَـٰلُ فِىٓ أَعْنَـٰقِهِمْ وَٱلسَّلَـٰسِلُ يُسْحَبُونَ</vt:lpstr>
      <vt:lpstr>فِى ٱلْحَمِيمِ ثُمَّ فِى ٱلنَّارِ يُسْجَرُونَ</vt:lpstr>
      <vt:lpstr>ثُمَّ قِيلَ لَهُمْ أَيْنَ مَا كُنتُمْ تُشْرِكُونَ</vt:lpstr>
      <vt:lpstr>مِن دُونِ ٱللَّهِ ۖ قَالُوا۟ ضَلُّوا۟ عَنَّا بَل لَّمْ نَكُن نَّدْعُوا۟ مِن قَبْلُ شَيْـًۭٔا ۚ كَذَٰلِكَ يُضِلُّ ٱللَّهُ ٱلْكَـٰفِرِينَ</vt:lpstr>
      <vt:lpstr>ذَٰلِكُم بِمَا كُنتُمْ تَفْرَحُونَ فِى ٱلْأَرْضِ بِغَيْرِ ٱلْحَقِّ وَبِمَا كُنتُمْ تَمْرَحُونَ</vt:lpstr>
      <vt:lpstr>ٱدْخُلُوٓا۟ أَبْوَٰبَ جَهَنَّمَ خَـٰلِدِينَ فِيهَاۖ فَبِئْسَ مَثْوَى ٱلْمُتَكَبِّرِينَ</vt:lpstr>
      <vt:lpstr>فَٱصْبِرْ إِنَّ وَعْدَ ٱللَّهِ حَقٌّۭ ۚ فَإِمَّا نُرِيَنَّكَ بَعْضَ ٱلَّذِى نَعِدُهُمْ أَوْ نَتَوَفَّيَنَّكَ فَإِلَيْنَا يُرْجَعُونَ</vt:lpstr>
      <vt:lpstr>وَلَقَدْ أَرْسَلْنَا رُسُلًۭا مِّن قَبْلِكَ مِنْهُم مَّن قَصَصْنَا عَلَيْكَ وَمِنْهُم مَّن لَّمْ نَقْصُصْ عَلَيْكَ ۗ وَمَا كَانَ لِرَسُولٍ أَن يَأْتِىَ بِـَٔايَةٍ إِلَّا بِإِذْنِ ٱللَّهِ ۚ فَإِذَا جَآءَ أَمْرُ ٱللَّهِ قُضِىَ بِٱلْحَقِّ وَخَسِرَ هُنَالِكَ ٱلْمُبْطِلُونَ</vt:lpstr>
      <vt:lpstr>ٱللَّهُ ٱلَّذِى جَعَلَ لَكُمُ ٱلْأَنْعَـٰمَ لِتَرْكَبُوا۟ مِنْهَا وَمِنْهَا تَأْكُلُونَ</vt:lpstr>
      <vt:lpstr>وَلَكُمْ فِيهَا مَنَـٰفِعُ وَلِتَبْلُغُوا۟ عَلَيْهَا حَاجَةًۭ فِى صُدُورِكُمْ وَعَلَيْهَا وَعَلَى ٱلْفُلْكِ تُحْمَلُونَ</vt:lpstr>
      <vt:lpstr>وَيُرِيكُمْ ءَايَـٰتِهِۦ فَأَىَّ ءَايَـٰتِ ٱللَّهِ تُنكِرُونَ</vt:lpstr>
      <vt:lpstr>أَفَلَمْ يَسِيرُوا۟ فِى ٱلْأَرْضِ فَيَنظُرُوا۟ كَيْفَ كَانَ عَـٰقِبَةُ ٱلَّذِينَ مِن قَبْلِهِمْ ۚ كَانُوٓا۟ أَكْثَرَ مِنْهُمْ وَأَشَدَّ قُوَّةًۭ وَءَاثَارًۭا فِى ٱلْأَرْضِ فَمَآ أَغْنَىٰ عَنْهُم مَّا كَانُوا۟ يَكْسِبُونَ</vt:lpstr>
      <vt:lpstr>فَلَمَّا جَآءَتْهُمْ رُسُلُهُم بِٱلْبَيِّنَـٰتِ فَرِحُوا۟ بِمَا عِندَهُم مِّنَ ٱلْعِلْمِ وَحَاقَ بِهِم مَّا كَانُوا۟ بِهِۦ يَسْتَهْزِءُونَ</vt:lpstr>
      <vt:lpstr>فَلَمَّا رَأَوْا۟ بَأْسَنَا قَالُوٓا۟ ءَامَنَّا بِٱللَّهِ وَحْدَهُۥ وَكَفَرْنَا بِمَا كُنَّا بِهِۦ مُشْرِكِينَ</vt:lpstr>
      <vt:lpstr>فَلَمْ يَكُ يَنفَعُهُمْ إِيمَـٰنُهُمْ لَمَّا رَأَوْا۟ بَأْسَنَا ۖ سُنَّتَ ٱللَّهِ  ٱلَّتِى قَدْ خَلَتْ فِى عِبَادِهِۦ ۖ وَخَسِرَ هُنَالِكَ ٱلْكَـٰفِرُونَ</vt:lpstr>
      <vt:lpstr>صدقَ اللهُ العليُّ العظيم</vt:lpstr>
      <vt:lpstr>سورة فصلت بِسْمِ ٱللَّهِ ٱلرَّحْمَـٰنِ ٱلرَّحِيمِ</vt:lpstr>
      <vt:lpstr>حمٓ</vt:lpstr>
      <vt:lpstr>تَنزِيلٌۭ مِّنَ ٱلرَّحْمَـٰنِ ٱلرَّحِيمِ</vt:lpstr>
      <vt:lpstr>كِتَـٰبٌۭ فُصِّلَتْ ءَايَـٰتُهُۥ قُرْءَانًا عَرَبِيًّۭا لِّقَوْمٍۢ يَعْلَمُونَ</vt:lpstr>
      <vt:lpstr>بَشِيرًۭا وَنَذِيرًۭا فَأَعْرَضَ أَكْثَرُهُمْ فَهُمْ لَا يَسْمَعُونَ</vt:lpstr>
      <vt:lpstr>وَقَالُوا۟ قُلُوبُنَا فِىٓ أَكِنَّةٍۢ مِّمَّا تَدْعُونَآ إِلَيْهِ وَفِىٓ ءَاذَانِنَا وَقْرٌۭ وَمِنۢ بَيْنِنَا وَبَيْنِكَ حِجَابٌۭ فَٱعْمَلْ إِنَّنَا عَـٰمِلُونَ</vt:lpstr>
      <vt:lpstr>قُلْ إِنَّمَآ أَنَا۠ بَشَرٌۭ مِّثْلُكُمْ يُوحَىٰٓ إِلَىَّ أَنَّمَآ إِلَـٰهُكُمْ إِلَـٰهٌۭ وَٰحِدٌۭ فَٱسْتَقِيمُوٓا۟ إِلَيْهِ وَٱسْتَغْفِرُوهُ ۗ وَوَيْلٌۭ لِّلْمُشْرِكِينَ</vt:lpstr>
      <vt:lpstr>ٱلَّذِينَ لَا يُؤْتُونَ ٱلزَّكَوٰةَ وَهُم بِٱلْـَٔاخِرَةِ هُمْ كَـٰفِرُونَ</vt:lpstr>
      <vt:lpstr>إِنَّ ٱلَّذِينَ ءَامَنُوا۟ وَعَمِلُوا۟ ٱلصَّـٰلِحَـٰتِ لَهُمْ أَجْرٌ غَيْرُ مَمْنُونٍۢ</vt:lpstr>
      <vt:lpstr>قُلْ أَئِنَّكُمْ لَتَكْفُرُونَ بِٱلَّذِى خَلَقَ ٱلْأَرْضَ فِى يَوْمَيْنِ وَتَجْعَلُونَ لَهُۥٓ أَندَادًۭا ۚ ذَٰلِكَ رَبُّ ٱلْعَـٰلَمِينَ</vt:lpstr>
      <vt:lpstr>وَجَعَلَ فِيهَا رَوَٰسِىَ مِن فَوْقِهَا وَبَـٰرَكَ فِيهَا وَقَدَّرَ فِيهَآ أَقْوَٰتَهَا فِىٓ أَرْبَعَةِ أَيَّامٍۢ سَوَآءًۭ لِّلسَّآئِلِينَ</vt:lpstr>
      <vt:lpstr>ثُمَّ ٱسْتَوَىٰٓ إِلَى ٱلسَّمَآءِ وَهِىَ دُخَانٌۭ فَقَالَ لَهَا وَلِلْأَرْضِ ٱئْتِيَا طَوْعًا أَوْ كَرْهًۭا قَالَتَآ أَتَيْنَا طَآئِعِينَ</vt:lpstr>
      <vt:lpstr>فَقَضَىٰهُنَّ سَبْعَ سَمَـٰوَاتٍۢ فِى يَوْمَيْنِ وَأَوْحَىٰ فِى كُلِّ سَمَآءٍ أَمْرَهَاۚ وَزَيَّنَّا ٱلسَّمَآءَ ٱلدُّنْيَا بِمَصَـٰبِيحَ وَحِفْظًۭاۚ ذَٰلِكَ تَقْدِيرُ ٱلْعَزِيزِ ٱلْعَلِيمِ</vt:lpstr>
      <vt:lpstr>فَإِنْ أَعْرَضُوا۟ فَقُلْ أَنذَرْتُكُمْ صَـٰعِقَةًۭ مِّثْلَ صَـٰعِقَةِ عَادٍۢ وَثَمُودَ</vt:lpstr>
      <vt:lpstr>إِذْ جَآءَتْهُمُ ٱلرُّسُلُ مِنۢ بَيْنِ أَيْدِيهِمْ وَمِنْ خَلْفِهِمْ أَلَّا تَعْبُدُوٓا۟ إِلَّا ٱللَّهَ ۖ قَالُوا۟ لَوْ شَآءَ رَبُّنَا لَأَنزَلَ مَلَـٰٓئِكَةًۭ فَإِنَّا بِمَآ أُرْسِلْتُم بِهِۦ كَـٰفِرُونَ</vt:lpstr>
      <vt:lpstr>فَأَمَّا عَادٌۭ فَٱسْتَكْبَرُوا۟ فِى ٱلْأَرْضِ بِغَيْرِ ٱلْحَقِّ وَقَالُوا۟ مَنْ أَشَدُّ مِنَّا قُوَّةً ۖ أَوَلَمْ يَرَوْا۟ أَنَّ ٱللَّهَ ٱلَّذِى خَلَقَهُمْ هُوَ أَشَدُّ مِنْهُمْ قُوَّةًۭ ۖ وَكَانُوا۟ بِـَٔايَـٰتِنَا يَجْحَدُونَ</vt:lpstr>
      <vt:lpstr>فَأَرْسَلْنَا عَلَيْهِمْ رِيحًۭا صَرْصَرًۭا فِىٓ أَيَّامٍۢ نَّحِسَاتٍۢ لِّنُذِيقَهُمْ عَذَابَ ٱلْخِزْىِ فِى ٱلْحَيَوٰةِ ٱلدُّنْيَا ۖ وَلَعَذَابُ ٱلْـَٔاخِرَةِ أَخْزَىٰ ۖ وَهُمْ لَا يُنصَرُونَ</vt:lpstr>
      <vt:lpstr>وَأَمَّا ثَمُودُ فَهَدَيْنَـٰهُمْ فَٱسْتَحَبُّوا۟ ٱلْعَمَىٰ عَلَى ٱلْهُدَىٰ فَأَخَذَتْهُمْ صَـٰعِقَةُ ٱلْعَذَابِ ٱلْهُونِ بِمَا كَانُوا۟ يَكْسِبُونَ</vt:lpstr>
      <vt:lpstr>وَنَجَّيْنَا ٱلَّذِينَ ءَامَنُوا۟ وَكَانُوا۟ يَتَّقُونَ</vt:lpstr>
      <vt:lpstr>وَيَوْمَ يُحْشَرُ أَعْدَآءُ ٱللَّهِ إِلَى ٱلنَّارِ فَهُمْ يُوزَعُونَ</vt:lpstr>
      <vt:lpstr>حَتَّىٰٓ إِذَا مَا جَآءُوهَا شَهِدَ عَلَيْهِمْ سَمْعُهُمْ وَأَبْصَـٰرُهُمْ وَجُلُودُهُم بِمَا كَانُوا۟ يَعْمَلُونَ</vt:lpstr>
      <vt:lpstr>وَقَالُوا۟ لِجُلُودِهِمْ لِمَ شَهِدتُّمْ عَلَيْنَاۖ قَالُوٓا۟ أَنطَقَنَا ٱللَّهُ ٱلَّذِىٓ أَنطَقَ كُلَّ شَىْءٍۢ وَهُوَ خَلَقَكُمْ أَوَّلَ مَرَّةٍۢ وَإِلَيْهِ تُرْجَعُونَ</vt:lpstr>
      <vt:lpstr>وَمَا كُنتُمْ تَسْتَتِرُونَ أَن يَشْهَدَ عَلَيْكُمْ سَمْعُكُمْ وَلَآ أَبْصَـٰرُكُمْ وَلَا جُلُودُكُمْ وَلَـٰكِن ظَنَنتُمْ أَنَّ ٱللَّهَ لَا يَعْلَمُ كَثِيرًۭا مِّمَّا تَعْمَلُونَ</vt:lpstr>
      <vt:lpstr>وَذَٰلِكُمْ ظَنُّكُمُ ٱلَّذِى ظَنَنتُم بِرَبِّكُمْ أَرْدَىٰكُمْ فَأَصْبَحْتُم مِّنَ ٱلْخَـٰسِرِينَ</vt:lpstr>
      <vt:lpstr>فَإِن يَصْبِرُوا۟ فَٱلنَّارُ مَثْوًۭى لَّهُمْ ۖ وَإِن يَسْتَعْتِبُوا۟ فَمَا هُم مِّنَ ٱلْمُعْتَبِينَ</vt:lpstr>
      <vt:lpstr>وَقَيَّضْنَا لَهُمْ قُرَنَآءَ فَزَيَّنُوا۟ لَهُم مَّا بَيْنَ أَيْدِيهِمْ وَمَا خَلْفَهُمْ وَحَقَّ عَلَيْهِمُ ٱلْقَوْلُ فِىٓ أُمَمٍۢ قَدْ خَلَتْ مِن قَبْلِهِم مِّنَ ٱلْجِنِّ وَٱلْإِنسِ ۖ إِنَّهُمْ كَانُوا۟ خَـٰسِرِينَ</vt:lpstr>
      <vt:lpstr>وَقَالَ ٱلَّذِينَ كَفَرُوا۟ لَا تَسْمَعُوا۟ لِهَـٰذَا ٱلْقُرْءَانِ وَٱلْغَوْا۟ فِيهِ لَعَلَّكُمْ تَغْلِبُونَ</vt:lpstr>
      <vt:lpstr>فَلَنُذِيقَنَّ ٱلَّذِينَ كَفَرُوا۟ عَذَابًۭا شَدِيدًۭا وَلَنَجْزِيَنَّهُمْ أَسْوَأَ ٱلَّذِى كَانُوا۟ يَعْمَلُونَ</vt:lpstr>
      <vt:lpstr>ذَٰلِكَ جَزَآءُ أَعْدَآءِ ٱللَّهِ ٱلنَّارُۖ لَهُمْ فِيهَا دَارُ ٱلْخُلْدِۖ جَزَآءًۢ بِمَا كَانُوا۟ بِـَٔايَـٰتِنَا يَجْحَدُونَ</vt:lpstr>
      <vt:lpstr>وَقَالَ ٱلَّذِينَ كَفَرُوا۟ رَبَّنَآ أَرِنَا ٱلَّذَيْنِ أَضَلَّانَا مِنَ ٱلْجِنِّ وَٱلْإِنسِ نَجْعَلْهُمَا تَحْتَ أَقْدَامِنَا لِيَكُونَا مِنَ ٱلْأَسْفَلِينَ</vt:lpstr>
      <vt:lpstr>إِنَّ ٱلَّذِينَ قَالُوا۟ رَبُّنَا ٱللَّهُ ثُمَّ ٱسْتَقَـٰمُوا۟ تَتَنَزَّلُ عَلَيْهِمُ ٱلْمَلَـٰٓئِكَةُ أَلَّا تَخَافُوا۟ وَلَا تَحْزَنُوا۟ وَأَبْشِرُوا۟ بِٱلْجَنَّةِ ٱلَّتِى كُنتُمْ تُوعَدُونَ</vt:lpstr>
      <vt:lpstr>نُزُلًۭا مِّنْ غَفُورٍۢ رَّحِيمٍۢ</vt:lpstr>
      <vt:lpstr>وَمَنْ أَحْسَنُ قَوْلًۭا مِّمَّن دَعَآ إِلَى ٱللَّهِ وَعَمِلَ صَـٰلِحًۭا وَقَالَ إِنَّنِى مِنَ ٱلْمُسْلِمِينَ</vt:lpstr>
      <vt:lpstr>وَلَا تَسْتَوِى ٱلْحَسَنَةُ وَلَا ٱلسَّيِّئَةُ ۚ ٱدْفَعْ بِٱلَّتِى هِىَ أَحْسَنُ فَإِذَا ٱلَّذِى بَيْنَكَ وَبَيْنَهُۥ عَدَٰوَةٌۭ كَأَنَّهُۥ وَلِىٌّ حَمِيمٌۭ</vt:lpstr>
      <vt:lpstr>وَمَا يُلَقَّىٰهَآ إِلَّا ٱلَّذِينَ صَبَرُوا۟ وَمَا يُلَقَّىٰهَآ إِلَّا ذُو حَظٍّ عَظِيمٍۢ</vt:lpstr>
      <vt:lpstr>وَإِمَّا يَنزَغَنَّكَ مِنَ ٱلشَّيْطَـٰنِ نَزْغٌۭ فَٱسْتَعِذْ بِٱللَّهِ ۖ إِنَّهُۥ هُوَ ٱلسَّمِيعُ ٱلْعَلِيمُ</vt:lpstr>
      <vt:lpstr>وَمِنْ ءَايَـٰتِهِ ٱلَّيْلُ وَٱلنَّهَارُ وَٱلشَّمْسُ وَٱلْقَمَرُ ۚ لَا تَسْجُدُوا۟ لِلشَّمْسِ وَلَا لِلْقَمَرِ وَٱسْجُدُوا۟ لِلَّهِ ٱلَّذِى خَلَقَهُنَّ إِن كُنتُمْ إِيَّاهُ تَعْبُدُونَ</vt:lpstr>
      <vt:lpstr>فَإِنِ ٱسْتَكْبَرُوا۟ فَٱلَّذِينَ عِندَ رَبِّكَ يُسَبِّحُونَ لَهُۥ بِٱلَّيْلِ وَٱلنَّهَارِ وَهُمْ لَا يَسْـَٔمُونَ ۩</vt:lpstr>
      <vt:lpstr>وَمِنْ ءَايَـٰتِهِۦٓ أَنَّكَ تَرَى ٱلْأَرْضَ خَـٰشِعَةًۭ فَإِذَآ أَنزَلْنَا عَلَيْهَا ٱلْمَآءَ ٱهْتَزَّتْ وَرَبَتْ ۚ إِنَّ ٱلَّذِىٓ أَحْيَاهَا لَمُحْىِ ٱلْمَوْتَىٰٓۚ إِنَّهُۥ عَلَىٰ كُلِّ شَىْءٍۢ قَدِيرٌ</vt:lpstr>
      <vt:lpstr>إِنَّ ٱلَّذِينَ يُلْحِدُونَ فِىٓ ءَايَـٰتِنَا لَا يَخْفَوْنَ عَلَيْنَآ ۗ أَفَمَن يُلْقَىٰ فِى ٱلنَّارِ خَيْرٌ أَم مَّن يَأْتِىٓ ءَامِنًۭا يَوْمَ ٱلْقِيَـٰمَةِۚ ٱعْمَلُوا۟ مَا شِئْتُمْۖ إِنَّهُۥ بِمَا تَعْمَلُونَ بَصِيرٌ</vt:lpstr>
      <vt:lpstr>إِنَّ ٱلَّذِينَ كَفَرُوا۟ بِٱلذِّكْرِ لَمَّا جَآءَهُمْ ۖ وَإِنَّهُۥ لَكِتَـٰبٌ عَزِيزٌۭ</vt:lpstr>
      <vt:lpstr>لَّا يَأْتِيهِ ٱلْبَـٰطِلُ مِنۢ بَيْنِ يَدَيْهِ وَلَا مِنْ خَلْفِهِۦ ۖ تَنزِيلٌۭ مِّنْ حَكِيمٍ حَمِيدٍۢ</vt:lpstr>
      <vt:lpstr>مَّا يُقَالُ لَكَ إِلَّا مَا قَدْ قِيلَ لِلرُّسُلِ مِن قَبْلِكَ ۚ إِنَّ رَبَّكَ لَذُو مَغْفِرَةٍۢ وَذُو عِقَابٍ أَلِيمٍۢ</vt:lpstr>
      <vt:lpstr>وَلَوْ جَعَلْنَـٰهُ قُرْءَانًا أَعْجَمِيًّۭا لَّقَالُوا۟ لَوْلَا فُصِّلَتْ ءَايَـٰتُهُۥٓ ۖ ءَا۬عْجَمِىٌّۭ وَعَرَبِىٌّۭ ۗ قُلْ هُوَ لِلَّذِينَ ءَامَنُوا۟ هُدًۭى وَشِفَآءٌۭ ۖ وَٱلَّذِينَ لَا يُؤْمِنُونَ فِىٓ ءَاذَانِهِمْ وَقْرٌۭ وَهُوَ عَلَيْهِمْ عَمًىۚ أُو۟لَـٰٓئِكَ يُنَادَوْنَ مِن مَّكَانٍۭ بَعِيدٍۢ</vt:lpstr>
      <vt:lpstr>وَلَقَدْ ءَاتَيْنَا مُوسَى ٱلْكِتَـٰبَ فَٱخْتُلِفَ فِيهِۗ وَلَوْلَا كَلِمَةٌۭ سَبَقَتْ مِن رَّبِّكَ لَقُضِىَ بَيْنَهُمْۚ وَإِنَّهُمْ لَفِى شَكٍّۢ مِّنْهُ مُرِيبٍۢ</vt:lpstr>
      <vt:lpstr>مَّنْ عَمِلَ صَـٰلِحًۭا فَلِنَفْسِهِۦ ۖ وَمَنْ أَسَآءَ فَعَلَيْهَا ۗ وَمَا رَبُّكَ بِظَلَّـٰمٍۢ لِّلْعَبِيدِ</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2026-01-16T13:47:03Z</dcterms:created>
  <dcterms:modified xsi:type="dcterms:W3CDTF">2026-03-03T18:37:45Z</dcterms:modified>
</cp:coreProperties>
</file>