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7"/>
  </p:notesMasterIdLst>
  <p:sldIdLst>
    <p:sldId id="427" r:id="rId2"/>
    <p:sldId id="269" r:id="rId3"/>
    <p:sldId id="4906" r:id="rId4"/>
    <p:sldId id="4936" r:id="rId5"/>
    <p:sldId id="4938" r:id="rId6"/>
    <p:sldId id="4939" r:id="rId7"/>
    <p:sldId id="4940" r:id="rId8"/>
    <p:sldId id="4941" r:id="rId9"/>
    <p:sldId id="4942" r:id="rId10"/>
    <p:sldId id="4943" r:id="rId11"/>
    <p:sldId id="4944" r:id="rId12"/>
    <p:sldId id="4945" r:id="rId13"/>
    <p:sldId id="4946" r:id="rId14"/>
    <p:sldId id="4947" r:id="rId15"/>
    <p:sldId id="4948" r:id="rId16"/>
    <p:sldId id="4949" r:id="rId17"/>
    <p:sldId id="4950" r:id="rId18"/>
    <p:sldId id="4951" r:id="rId19"/>
    <p:sldId id="4952" r:id="rId20"/>
    <p:sldId id="4953" r:id="rId21"/>
    <p:sldId id="4954" r:id="rId22"/>
    <p:sldId id="4955" r:id="rId23"/>
    <p:sldId id="4956" r:id="rId24"/>
    <p:sldId id="4957" r:id="rId25"/>
    <p:sldId id="4958" r:id="rId26"/>
    <p:sldId id="4959" r:id="rId27"/>
    <p:sldId id="4960" r:id="rId28"/>
    <p:sldId id="4961" r:id="rId29"/>
    <p:sldId id="4962" r:id="rId30"/>
    <p:sldId id="4963" r:id="rId31"/>
    <p:sldId id="4964" r:id="rId32"/>
    <p:sldId id="4965" r:id="rId33"/>
    <p:sldId id="4966" r:id="rId34"/>
    <p:sldId id="2196" r:id="rId35"/>
    <p:sldId id="4967" r:id="rId36"/>
    <p:sldId id="4968" r:id="rId37"/>
    <p:sldId id="4969" r:id="rId38"/>
    <p:sldId id="4970" r:id="rId39"/>
    <p:sldId id="4971" r:id="rId40"/>
    <p:sldId id="4972" r:id="rId41"/>
    <p:sldId id="4973" r:id="rId42"/>
    <p:sldId id="4974" r:id="rId43"/>
    <p:sldId id="4975" r:id="rId44"/>
    <p:sldId id="4976" r:id="rId45"/>
    <p:sldId id="4977" r:id="rId46"/>
    <p:sldId id="4978" r:id="rId47"/>
    <p:sldId id="4979" r:id="rId48"/>
    <p:sldId id="4980" r:id="rId49"/>
    <p:sldId id="4981" r:id="rId50"/>
    <p:sldId id="4982" r:id="rId51"/>
    <p:sldId id="4983" r:id="rId52"/>
    <p:sldId id="4984" r:id="rId53"/>
    <p:sldId id="4985" r:id="rId54"/>
    <p:sldId id="4986" r:id="rId55"/>
    <p:sldId id="4987" r:id="rId56"/>
    <p:sldId id="4988" r:id="rId57"/>
    <p:sldId id="4989" r:id="rId58"/>
    <p:sldId id="4990" r:id="rId59"/>
    <p:sldId id="4991" r:id="rId60"/>
    <p:sldId id="4992" r:id="rId61"/>
    <p:sldId id="4993" r:id="rId62"/>
    <p:sldId id="4994" r:id="rId63"/>
    <p:sldId id="4995" r:id="rId64"/>
    <p:sldId id="4996" r:id="rId65"/>
    <p:sldId id="4997" r:id="rId66"/>
    <p:sldId id="4998" r:id="rId67"/>
    <p:sldId id="4999" r:id="rId68"/>
    <p:sldId id="5000" r:id="rId69"/>
    <p:sldId id="5001" r:id="rId70"/>
    <p:sldId id="5002" r:id="rId71"/>
    <p:sldId id="5003" r:id="rId72"/>
    <p:sldId id="5004" r:id="rId73"/>
    <p:sldId id="5005" r:id="rId74"/>
    <p:sldId id="5006" r:id="rId75"/>
    <p:sldId id="5007" r:id="rId76"/>
    <p:sldId id="5008" r:id="rId77"/>
    <p:sldId id="5009" r:id="rId78"/>
    <p:sldId id="5010" r:id="rId79"/>
    <p:sldId id="5011" r:id="rId80"/>
    <p:sldId id="5012" r:id="rId81"/>
    <p:sldId id="5013" r:id="rId82"/>
    <p:sldId id="5014" r:id="rId83"/>
    <p:sldId id="5015" r:id="rId84"/>
    <p:sldId id="5016" r:id="rId85"/>
    <p:sldId id="5349" r:id="rId86"/>
    <p:sldId id="5018" r:id="rId87"/>
    <p:sldId id="5019" r:id="rId88"/>
    <p:sldId id="5020" r:id="rId89"/>
    <p:sldId id="5021" r:id="rId90"/>
    <p:sldId id="5022" r:id="rId91"/>
    <p:sldId id="5023" r:id="rId92"/>
    <p:sldId id="5024" r:id="rId93"/>
    <p:sldId id="5025" r:id="rId94"/>
    <p:sldId id="5026" r:id="rId95"/>
    <p:sldId id="5027" r:id="rId96"/>
    <p:sldId id="5028" r:id="rId97"/>
    <p:sldId id="5029" r:id="rId98"/>
    <p:sldId id="5030" r:id="rId99"/>
    <p:sldId id="5031" r:id="rId100"/>
    <p:sldId id="5032" r:id="rId101"/>
    <p:sldId id="5033" r:id="rId102"/>
    <p:sldId id="5034" r:id="rId103"/>
    <p:sldId id="5035" r:id="rId104"/>
    <p:sldId id="5036" r:id="rId105"/>
    <p:sldId id="5037" r:id="rId106"/>
    <p:sldId id="5038" r:id="rId107"/>
    <p:sldId id="5039" r:id="rId108"/>
    <p:sldId id="5040" r:id="rId109"/>
    <p:sldId id="5041" r:id="rId110"/>
    <p:sldId id="5042" r:id="rId111"/>
    <p:sldId id="5043" r:id="rId112"/>
    <p:sldId id="5044" r:id="rId113"/>
    <p:sldId id="5045" r:id="rId114"/>
    <p:sldId id="5046" r:id="rId115"/>
    <p:sldId id="5047" r:id="rId116"/>
    <p:sldId id="5048" r:id="rId117"/>
    <p:sldId id="5049" r:id="rId118"/>
    <p:sldId id="5050" r:id="rId119"/>
    <p:sldId id="5051" r:id="rId120"/>
    <p:sldId id="5052" r:id="rId121"/>
    <p:sldId id="5053" r:id="rId122"/>
    <p:sldId id="5054" r:id="rId123"/>
    <p:sldId id="5055" r:id="rId124"/>
    <p:sldId id="5056" r:id="rId125"/>
    <p:sldId id="5057" r:id="rId126"/>
    <p:sldId id="5058" r:id="rId127"/>
    <p:sldId id="5059" r:id="rId128"/>
    <p:sldId id="5060" r:id="rId129"/>
    <p:sldId id="5061" r:id="rId130"/>
    <p:sldId id="5062" r:id="rId131"/>
    <p:sldId id="5063" r:id="rId132"/>
    <p:sldId id="5064" r:id="rId133"/>
    <p:sldId id="5065" r:id="rId134"/>
    <p:sldId id="5066" r:id="rId135"/>
    <p:sldId id="5067" r:id="rId136"/>
    <p:sldId id="5068" r:id="rId137"/>
    <p:sldId id="5069" r:id="rId138"/>
    <p:sldId id="5070" r:id="rId139"/>
    <p:sldId id="5071" r:id="rId140"/>
    <p:sldId id="5072" r:id="rId141"/>
    <p:sldId id="5073" r:id="rId142"/>
    <p:sldId id="5074" r:id="rId143"/>
    <p:sldId id="5075" r:id="rId144"/>
    <p:sldId id="5076" r:id="rId145"/>
    <p:sldId id="5077" r:id="rId146"/>
    <p:sldId id="5078" r:id="rId147"/>
    <p:sldId id="5079" r:id="rId148"/>
    <p:sldId id="5080" r:id="rId149"/>
    <p:sldId id="5350" r:id="rId150"/>
    <p:sldId id="5082" r:id="rId151"/>
    <p:sldId id="5083" r:id="rId152"/>
    <p:sldId id="5084" r:id="rId153"/>
    <p:sldId id="5085" r:id="rId154"/>
    <p:sldId id="5086" r:id="rId155"/>
    <p:sldId id="5087" r:id="rId156"/>
    <p:sldId id="5088" r:id="rId157"/>
    <p:sldId id="5089" r:id="rId158"/>
    <p:sldId id="5090" r:id="rId159"/>
    <p:sldId id="5091" r:id="rId160"/>
    <p:sldId id="5092" r:id="rId161"/>
    <p:sldId id="5093" r:id="rId162"/>
    <p:sldId id="5094" r:id="rId163"/>
    <p:sldId id="5095" r:id="rId164"/>
    <p:sldId id="5096" r:id="rId165"/>
    <p:sldId id="5097" r:id="rId166"/>
    <p:sldId id="5098" r:id="rId167"/>
    <p:sldId id="5099" r:id="rId168"/>
    <p:sldId id="5100" r:id="rId169"/>
    <p:sldId id="5101" r:id="rId170"/>
    <p:sldId id="5102" r:id="rId171"/>
    <p:sldId id="5103" r:id="rId172"/>
    <p:sldId id="5104" r:id="rId173"/>
    <p:sldId id="5105" r:id="rId174"/>
    <p:sldId id="5106" r:id="rId175"/>
    <p:sldId id="5107" r:id="rId176"/>
    <p:sldId id="5108" r:id="rId177"/>
    <p:sldId id="5109" r:id="rId178"/>
    <p:sldId id="5110" r:id="rId179"/>
    <p:sldId id="5111" r:id="rId180"/>
    <p:sldId id="5112" r:id="rId181"/>
    <p:sldId id="5113" r:id="rId182"/>
    <p:sldId id="5114" r:id="rId183"/>
    <p:sldId id="5115" r:id="rId184"/>
    <p:sldId id="5116" r:id="rId185"/>
    <p:sldId id="5117" r:id="rId186"/>
    <p:sldId id="5118" r:id="rId187"/>
    <p:sldId id="5119" r:id="rId188"/>
    <p:sldId id="5120" r:id="rId189"/>
    <p:sldId id="5121" r:id="rId190"/>
    <p:sldId id="5122" r:id="rId191"/>
    <p:sldId id="5123" r:id="rId192"/>
    <p:sldId id="5124" r:id="rId193"/>
    <p:sldId id="5125" r:id="rId194"/>
    <p:sldId id="5126" r:id="rId195"/>
    <p:sldId id="5127" r:id="rId196"/>
    <p:sldId id="5128" r:id="rId197"/>
    <p:sldId id="5129" r:id="rId198"/>
    <p:sldId id="5130" r:id="rId199"/>
    <p:sldId id="5131" r:id="rId200"/>
    <p:sldId id="5132" r:id="rId201"/>
    <p:sldId id="5133" r:id="rId202"/>
    <p:sldId id="5134" r:id="rId203"/>
    <p:sldId id="5135" r:id="rId204"/>
    <p:sldId id="5136" r:id="rId205"/>
    <p:sldId id="5137" r:id="rId206"/>
    <p:sldId id="5351" r:id="rId207"/>
    <p:sldId id="5139" r:id="rId208"/>
    <p:sldId id="5140" r:id="rId209"/>
    <p:sldId id="5141" r:id="rId210"/>
    <p:sldId id="5142" r:id="rId211"/>
    <p:sldId id="5143" r:id="rId212"/>
    <p:sldId id="5144" r:id="rId213"/>
    <p:sldId id="5145" r:id="rId214"/>
    <p:sldId id="5146" r:id="rId215"/>
    <p:sldId id="5147" r:id="rId216"/>
    <p:sldId id="5148" r:id="rId217"/>
    <p:sldId id="5149" r:id="rId218"/>
    <p:sldId id="5150" r:id="rId219"/>
    <p:sldId id="5151" r:id="rId220"/>
    <p:sldId id="5152" r:id="rId221"/>
    <p:sldId id="5153" r:id="rId222"/>
    <p:sldId id="5154" r:id="rId223"/>
    <p:sldId id="5155" r:id="rId224"/>
    <p:sldId id="5156" r:id="rId225"/>
    <p:sldId id="5157" r:id="rId226"/>
    <p:sldId id="5158" r:id="rId227"/>
    <p:sldId id="5159" r:id="rId228"/>
    <p:sldId id="5160" r:id="rId229"/>
    <p:sldId id="5161" r:id="rId230"/>
    <p:sldId id="5162" r:id="rId231"/>
    <p:sldId id="5163" r:id="rId232"/>
    <p:sldId id="5164" r:id="rId233"/>
    <p:sldId id="5165" r:id="rId234"/>
    <p:sldId id="5166" r:id="rId235"/>
    <p:sldId id="5167" r:id="rId236"/>
    <p:sldId id="5168" r:id="rId237"/>
    <p:sldId id="5169" r:id="rId238"/>
    <p:sldId id="5170" r:id="rId239"/>
    <p:sldId id="5171" r:id="rId240"/>
    <p:sldId id="5172" r:id="rId241"/>
    <p:sldId id="5173" r:id="rId242"/>
    <p:sldId id="5174" r:id="rId243"/>
    <p:sldId id="5176" r:id="rId244"/>
    <p:sldId id="5175" r:id="rId245"/>
    <p:sldId id="5177" r:id="rId246"/>
    <p:sldId id="5178" r:id="rId247"/>
    <p:sldId id="5179" r:id="rId248"/>
    <p:sldId id="5180" r:id="rId249"/>
    <p:sldId id="5181" r:id="rId250"/>
    <p:sldId id="5182" r:id="rId251"/>
    <p:sldId id="5183" r:id="rId252"/>
    <p:sldId id="5184" r:id="rId253"/>
    <p:sldId id="5185" r:id="rId254"/>
    <p:sldId id="5186" r:id="rId255"/>
    <p:sldId id="5187" r:id="rId256"/>
    <p:sldId id="5189" r:id="rId257"/>
    <p:sldId id="5188" r:id="rId258"/>
    <p:sldId id="5191" r:id="rId259"/>
    <p:sldId id="5190" r:id="rId260"/>
    <p:sldId id="5193" r:id="rId261"/>
    <p:sldId id="5192" r:id="rId262"/>
    <p:sldId id="5194" r:id="rId263"/>
    <p:sldId id="5195" r:id="rId264"/>
    <p:sldId id="5197" r:id="rId265"/>
    <p:sldId id="5196" r:id="rId266"/>
    <p:sldId id="5199" r:id="rId267"/>
    <p:sldId id="5198" r:id="rId268"/>
    <p:sldId id="5200" r:id="rId269"/>
    <p:sldId id="5201" r:id="rId270"/>
    <p:sldId id="5202" r:id="rId271"/>
    <p:sldId id="5203" r:id="rId272"/>
    <p:sldId id="5204" r:id="rId273"/>
    <p:sldId id="5205" r:id="rId274"/>
    <p:sldId id="5206" r:id="rId275"/>
    <p:sldId id="5207" r:id="rId276"/>
    <p:sldId id="5208" r:id="rId277"/>
    <p:sldId id="5209" r:id="rId278"/>
    <p:sldId id="5210" r:id="rId279"/>
    <p:sldId id="5211" r:id="rId280"/>
    <p:sldId id="5212" r:id="rId281"/>
    <p:sldId id="5213" r:id="rId282"/>
    <p:sldId id="5214" r:id="rId283"/>
    <p:sldId id="5215" r:id="rId284"/>
    <p:sldId id="5216" r:id="rId285"/>
    <p:sldId id="5217" r:id="rId286"/>
    <p:sldId id="5352" r:id="rId287"/>
    <p:sldId id="5219" r:id="rId288"/>
    <p:sldId id="5220" r:id="rId289"/>
    <p:sldId id="5221" r:id="rId290"/>
    <p:sldId id="5223" r:id="rId291"/>
    <p:sldId id="5224" r:id="rId292"/>
    <p:sldId id="5225" r:id="rId293"/>
    <p:sldId id="5226" r:id="rId294"/>
    <p:sldId id="5227" r:id="rId295"/>
    <p:sldId id="5228" r:id="rId296"/>
    <p:sldId id="5229" r:id="rId297"/>
    <p:sldId id="5230" r:id="rId298"/>
    <p:sldId id="5231" r:id="rId299"/>
    <p:sldId id="5232" r:id="rId300"/>
    <p:sldId id="5233" r:id="rId301"/>
    <p:sldId id="5234" r:id="rId302"/>
    <p:sldId id="5235" r:id="rId303"/>
    <p:sldId id="5236" r:id="rId304"/>
    <p:sldId id="5237" r:id="rId305"/>
    <p:sldId id="5238" r:id="rId306"/>
    <p:sldId id="5239" r:id="rId307"/>
    <p:sldId id="5240" r:id="rId308"/>
    <p:sldId id="5241" r:id="rId309"/>
    <p:sldId id="5242" r:id="rId310"/>
    <p:sldId id="5243" r:id="rId311"/>
    <p:sldId id="5244" r:id="rId312"/>
    <p:sldId id="5245" r:id="rId313"/>
    <p:sldId id="5246" r:id="rId314"/>
    <p:sldId id="5247" r:id="rId315"/>
    <p:sldId id="5248" r:id="rId316"/>
    <p:sldId id="5249" r:id="rId317"/>
    <p:sldId id="5250" r:id="rId318"/>
    <p:sldId id="5251" r:id="rId319"/>
    <p:sldId id="5252" r:id="rId320"/>
    <p:sldId id="5253" r:id="rId321"/>
    <p:sldId id="5254" r:id="rId322"/>
    <p:sldId id="5255" r:id="rId323"/>
    <p:sldId id="5256" r:id="rId324"/>
    <p:sldId id="5257" r:id="rId325"/>
    <p:sldId id="5258" r:id="rId326"/>
    <p:sldId id="5259" r:id="rId327"/>
    <p:sldId id="5260" r:id="rId328"/>
    <p:sldId id="5261" r:id="rId329"/>
    <p:sldId id="5262" r:id="rId330"/>
    <p:sldId id="5263" r:id="rId331"/>
    <p:sldId id="5264" r:id="rId332"/>
    <p:sldId id="5265" r:id="rId333"/>
    <p:sldId id="5266" r:id="rId334"/>
    <p:sldId id="5267" r:id="rId335"/>
    <p:sldId id="5268" r:id="rId336"/>
    <p:sldId id="5269" r:id="rId337"/>
    <p:sldId id="5270" r:id="rId338"/>
    <p:sldId id="5271" r:id="rId339"/>
    <p:sldId id="5272" r:id="rId340"/>
    <p:sldId id="5273" r:id="rId341"/>
    <p:sldId id="5274" r:id="rId342"/>
    <p:sldId id="5275" r:id="rId343"/>
    <p:sldId id="5276" r:id="rId344"/>
    <p:sldId id="5277" r:id="rId345"/>
    <p:sldId id="5278" r:id="rId346"/>
    <p:sldId id="5279" r:id="rId347"/>
    <p:sldId id="5280" r:id="rId348"/>
    <p:sldId id="5281" r:id="rId349"/>
    <p:sldId id="5282" r:id="rId350"/>
    <p:sldId id="5283" r:id="rId351"/>
    <p:sldId id="5284" r:id="rId352"/>
    <p:sldId id="5285" r:id="rId353"/>
    <p:sldId id="5286" r:id="rId354"/>
    <p:sldId id="5287" r:id="rId355"/>
    <p:sldId id="5288" r:id="rId356"/>
    <p:sldId id="5289" r:id="rId357"/>
    <p:sldId id="5290" r:id="rId358"/>
    <p:sldId id="5291" r:id="rId359"/>
    <p:sldId id="5292" r:id="rId360"/>
    <p:sldId id="5293" r:id="rId361"/>
    <p:sldId id="5294" r:id="rId362"/>
    <p:sldId id="5295" r:id="rId363"/>
    <p:sldId id="5296" r:id="rId364"/>
    <p:sldId id="5297" r:id="rId365"/>
    <p:sldId id="5298" r:id="rId366"/>
    <p:sldId id="5299" r:id="rId367"/>
    <p:sldId id="5300" r:id="rId368"/>
    <p:sldId id="5301" r:id="rId369"/>
    <p:sldId id="5302" r:id="rId370"/>
    <p:sldId id="5303" r:id="rId371"/>
    <p:sldId id="5304" r:id="rId372"/>
    <p:sldId id="5305" r:id="rId373"/>
    <p:sldId id="5306" r:id="rId374"/>
    <p:sldId id="5307" r:id="rId375"/>
    <p:sldId id="5308" r:id="rId376"/>
    <p:sldId id="5309" r:id="rId377"/>
    <p:sldId id="5310" r:id="rId378"/>
    <p:sldId id="5311" r:id="rId379"/>
    <p:sldId id="5312" r:id="rId380"/>
    <p:sldId id="5313" r:id="rId381"/>
    <p:sldId id="5314" r:id="rId382"/>
    <p:sldId id="5315" r:id="rId383"/>
    <p:sldId id="5316" r:id="rId384"/>
    <p:sldId id="5353" r:id="rId385"/>
    <p:sldId id="5318" r:id="rId386"/>
    <p:sldId id="5319" r:id="rId387"/>
    <p:sldId id="5320" r:id="rId388"/>
    <p:sldId id="5321" r:id="rId389"/>
    <p:sldId id="5322" r:id="rId390"/>
    <p:sldId id="5323" r:id="rId391"/>
    <p:sldId id="5324" r:id="rId392"/>
    <p:sldId id="5325" r:id="rId393"/>
    <p:sldId id="5326" r:id="rId394"/>
    <p:sldId id="5327" r:id="rId395"/>
    <p:sldId id="5328" r:id="rId396"/>
    <p:sldId id="5329" r:id="rId397"/>
    <p:sldId id="5330" r:id="rId398"/>
    <p:sldId id="5331" r:id="rId399"/>
    <p:sldId id="5332" r:id="rId400"/>
    <p:sldId id="5333" r:id="rId401"/>
    <p:sldId id="5334" r:id="rId402"/>
    <p:sldId id="5335" r:id="rId403"/>
    <p:sldId id="5336" r:id="rId404"/>
    <p:sldId id="5337" r:id="rId405"/>
    <p:sldId id="5338" r:id="rId406"/>
    <p:sldId id="5339" r:id="rId407"/>
    <p:sldId id="5340" r:id="rId408"/>
    <p:sldId id="5341" r:id="rId409"/>
    <p:sldId id="5342" r:id="rId410"/>
    <p:sldId id="5343" r:id="rId411"/>
    <p:sldId id="5344" r:id="rId412"/>
    <p:sldId id="5345" r:id="rId413"/>
    <p:sldId id="5346" r:id="rId414"/>
    <p:sldId id="5347" r:id="rId415"/>
    <p:sldId id="5354" r:id="rId4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74" autoAdjust="0"/>
  </p:normalViewPr>
  <p:slideViewPr>
    <p:cSldViewPr snapToGrid="0">
      <p:cViewPr varScale="1">
        <p:scale>
          <a:sx n="110" d="100"/>
          <a:sy n="110"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notesMaster" Target="notesMasters/notesMaster1.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tableStyles" Target="tableStyle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commentAuthors" Target="commentAuthors.xml"/><Relationship Id="rId222" Type="http://schemas.openxmlformats.org/officeDocument/2006/relationships/slide" Target="slides/slide221.xml"/><Relationship Id="rId264" Type="http://schemas.openxmlformats.org/officeDocument/2006/relationships/slide" Target="slides/slide2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27E2-77A1-6033-4AA2-AFED7D77F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5755F-530E-0534-5F2D-8CB84F3F9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80029-2CBC-7CA7-2C02-4121D6A26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5EB15-117C-7F0E-437D-1809A579CEF7}"/>
              </a:ext>
            </a:extLst>
          </p:cNvPr>
          <p:cNvSpPr>
            <a:spLocks noGrp="1"/>
          </p:cNvSpPr>
          <p:nvPr>
            <p:ph type="sldNum" sz="quarter" idx="5"/>
          </p:nvPr>
        </p:nvSpPr>
        <p:spPr/>
        <p:txBody>
          <a:bodyPr/>
          <a:lstStyle/>
          <a:p>
            <a:fld id="{DB245632-D4FC-4E38-ADEE-4E3390753C23}" type="slidenum">
              <a:rPr lang="en-US" smtClean="0"/>
              <a:t>3</a:t>
            </a:fld>
            <a:endParaRPr lang="en-US" dirty="0"/>
          </a:p>
        </p:txBody>
      </p:sp>
    </p:spTree>
    <p:extLst>
      <p:ext uri="{BB962C8B-B14F-4D97-AF65-F5344CB8AC3E}">
        <p14:creationId xmlns:p14="http://schemas.microsoft.com/office/powerpoint/2010/main" val="17904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EE9D-BCAD-64EB-EBC1-7686D6D09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B713E-8326-FFF8-AA80-A7FD3C1BC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D4A01-984E-EE5E-A62C-29D1E5BAF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25AB91-6A00-B68F-1226-1662FABF0BAF}"/>
              </a:ext>
            </a:extLst>
          </p:cNvPr>
          <p:cNvSpPr>
            <a:spLocks noGrp="1"/>
          </p:cNvSpPr>
          <p:nvPr>
            <p:ph type="sldNum" sz="quarter" idx="5"/>
          </p:nvPr>
        </p:nvSpPr>
        <p:spPr/>
        <p:txBody>
          <a:bodyPr/>
          <a:lstStyle/>
          <a:p>
            <a:fld id="{DB245632-D4FC-4E38-ADEE-4E3390753C23}" type="slidenum">
              <a:rPr lang="en-US" smtClean="0"/>
              <a:t>12</a:t>
            </a:fld>
            <a:endParaRPr lang="en-US" dirty="0"/>
          </a:p>
        </p:txBody>
      </p:sp>
    </p:spTree>
    <p:extLst>
      <p:ext uri="{BB962C8B-B14F-4D97-AF65-F5344CB8AC3E}">
        <p14:creationId xmlns:p14="http://schemas.microsoft.com/office/powerpoint/2010/main" val="22344244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1255-24E6-8DA3-43E2-1A9416233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73927-1D0C-D6C5-A93E-03F6F04FE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5BD87-6933-5F04-E2DB-D7D539B018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19395-61B2-F324-EEAE-FABBADC65ED6}"/>
              </a:ext>
            </a:extLst>
          </p:cNvPr>
          <p:cNvSpPr>
            <a:spLocks noGrp="1"/>
          </p:cNvSpPr>
          <p:nvPr>
            <p:ph type="sldNum" sz="quarter" idx="5"/>
          </p:nvPr>
        </p:nvSpPr>
        <p:spPr/>
        <p:txBody>
          <a:bodyPr/>
          <a:lstStyle/>
          <a:p>
            <a:fld id="{DB245632-D4FC-4E38-ADEE-4E3390753C23}" type="slidenum">
              <a:rPr lang="en-US" smtClean="0"/>
              <a:t>104</a:t>
            </a:fld>
            <a:endParaRPr lang="en-US" dirty="0"/>
          </a:p>
        </p:txBody>
      </p:sp>
    </p:spTree>
    <p:extLst>
      <p:ext uri="{BB962C8B-B14F-4D97-AF65-F5344CB8AC3E}">
        <p14:creationId xmlns:p14="http://schemas.microsoft.com/office/powerpoint/2010/main" val="25836159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BA75D-1602-4E30-737F-0183BB0AB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1A8E1-7284-5379-373C-B435F3D52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105FD-E772-5DC1-B936-DAC7367538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4CD48-59B5-D34D-0AFD-2E117801FE0A}"/>
              </a:ext>
            </a:extLst>
          </p:cNvPr>
          <p:cNvSpPr>
            <a:spLocks noGrp="1"/>
          </p:cNvSpPr>
          <p:nvPr>
            <p:ph type="sldNum" sz="quarter" idx="5"/>
          </p:nvPr>
        </p:nvSpPr>
        <p:spPr/>
        <p:txBody>
          <a:bodyPr/>
          <a:lstStyle/>
          <a:p>
            <a:fld id="{DB245632-D4FC-4E38-ADEE-4E3390753C23}" type="slidenum">
              <a:rPr lang="en-US" smtClean="0"/>
              <a:t>105</a:t>
            </a:fld>
            <a:endParaRPr lang="en-US" dirty="0"/>
          </a:p>
        </p:txBody>
      </p:sp>
    </p:spTree>
    <p:extLst>
      <p:ext uri="{BB962C8B-B14F-4D97-AF65-F5344CB8AC3E}">
        <p14:creationId xmlns:p14="http://schemas.microsoft.com/office/powerpoint/2010/main" val="31952454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164D2-609B-C74D-0F7D-F49906E4D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4E5BD-04EB-2831-B39B-1F071A41E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9AC02-6F2D-B9D9-7682-BC32A049A1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584540-401E-7056-9901-155D91CBC79A}"/>
              </a:ext>
            </a:extLst>
          </p:cNvPr>
          <p:cNvSpPr>
            <a:spLocks noGrp="1"/>
          </p:cNvSpPr>
          <p:nvPr>
            <p:ph type="sldNum" sz="quarter" idx="5"/>
          </p:nvPr>
        </p:nvSpPr>
        <p:spPr/>
        <p:txBody>
          <a:bodyPr/>
          <a:lstStyle/>
          <a:p>
            <a:fld id="{DB245632-D4FC-4E38-ADEE-4E3390753C23}" type="slidenum">
              <a:rPr lang="en-US" smtClean="0"/>
              <a:t>106</a:t>
            </a:fld>
            <a:endParaRPr lang="en-US" dirty="0"/>
          </a:p>
        </p:txBody>
      </p:sp>
    </p:spTree>
    <p:extLst>
      <p:ext uri="{BB962C8B-B14F-4D97-AF65-F5344CB8AC3E}">
        <p14:creationId xmlns:p14="http://schemas.microsoft.com/office/powerpoint/2010/main" val="10707575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DAC0-CE39-4FE9-2329-7A3AE0695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6DE59-BC79-AE3B-449D-AD2BD6D54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46585-615E-A26D-86C2-1786F70C9B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D41225-3553-6940-6EE6-06B77B54020C}"/>
              </a:ext>
            </a:extLst>
          </p:cNvPr>
          <p:cNvSpPr>
            <a:spLocks noGrp="1"/>
          </p:cNvSpPr>
          <p:nvPr>
            <p:ph type="sldNum" sz="quarter" idx="5"/>
          </p:nvPr>
        </p:nvSpPr>
        <p:spPr/>
        <p:txBody>
          <a:bodyPr/>
          <a:lstStyle/>
          <a:p>
            <a:fld id="{DB245632-D4FC-4E38-ADEE-4E3390753C23}" type="slidenum">
              <a:rPr lang="en-US" smtClean="0"/>
              <a:t>107</a:t>
            </a:fld>
            <a:endParaRPr lang="en-US" dirty="0"/>
          </a:p>
        </p:txBody>
      </p:sp>
    </p:spTree>
    <p:extLst>
      <p:ext uri="{BB962C8B-B14F-4D97-AF65-F5344CB8AC3E}">
        <p14:creationId xmlns:p14="http://schemas.microsoft.com/office/powerpoint/2010/main" val="22435898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DD323-F7B2-C3D1-65CE-7DD62D555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69AA9-65BE-2FEE-B5C0-C72C132E9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E34FE-3066-B930-592C-ED26D4E73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BFA2-08DD-F225-7DEA-3556506E606F}"/>
              </a:ext>
            </a:extLst>
          </p:cNvPr>
          <p:cNvSpPr>
            <a:spLocks noGrp="1"/>
          </p:cNvSpPr>
          <p:nvPr>
            <p:ph type="sldNum" sz="quarter" idx="5"/>
          </p:nvPr>
        </p:nvSpPr>
        <p:spPr/>
        <p:txBody>
          <a:bodyPr/>
          <a:lstStyle/>
          <a:p>
            <a:fld id="{DB245632-D4FC-4E38-ADEE-4E3390753C23}" type="slidenum">
              <a:rPr lang="en-US" smtClean="0"/>
              <a:t>108</a:t>
            </a:fld>
            <a:endParaRPr lang="en-US" dirty="0"/>
          </a:p>
        </p:txBody>
      </p:sp>
    </p:spTree>
    <p:extLst>
      <p:ext uri="{BB962C8B-B14F-4D97-AF65-F5344CB8AC3E}">
        <p14:creationId xmlns:p14="http://schemas.microsoft.com/office/powerpoint/2010/main" val="4617413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9DB2-8413-02BB-097E-DBB235D6E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35667-0029-73CB-6D2B-D57BD3073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8BA51-07D4-31B4-8363-BD882AD03A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E995D9-8BC0-E0C3-D244-CE695F7E4DFC}"/>
              </a:ext>
            </a:extLst>
          </p:cNvPr>
          <p:cNvSpPr>
            <a:spLocks noGrp="1"/>
          </p:cNvSpPr>
          <p:nvPr>
            <p:ph type="sldNum" sz="quarter" idx="5"/>
          </p:nvPr>
        </p:nvSpPr>
        <p:spPr/>
        <p:txBody>
          <a:bodyPr/>
          <a:lstStyle/>
          <a:p>
            <a:fld id="{DB245632-D4FC-4E38-ADEE-4E3390753C23}" type="slidenum">
              <a:rPr lang="en-US" smtClean="0"/>
              <a:t>109</a:t>
            </a:fld>
            <a:endParaRPr lang="en-US" dirty="0"/>
          </a:p>
        </p:txBody>
      </p:sp>
    </p:spTree>
    <p:extLst>
      <p:ext uri="{BB962C8B-B14F-4D97-AF65-F5344CB8AC3E}">
        <p14:creationId xmlns:p14="http://schemas.microsoft.com/office/powerpoint/2010/main" val="6883358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5A987-3D42-86FD-758D-EC3A90618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0A63F-AE19-C102-0D94-7D379EE78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F8DC2-B248-1EC7-5F19-81D9238D79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4E532-2929-F72C-CC9E-443B9FDFE35C}"/>
              </a:ext>
            </a:extLst>
          </p:cNvPr>
          <p:cNvSpPr>
            <a:spLocks noGrp="1"/>
          </p:cNvSpPr>
          <p:nvPr>
            <p:ph type="sldNum" sz="quarter" idx="5"/>
          </p:nvPr>
        </p:nvSpPr>
        <p:spPr/>
        <p:txBody>
          <a:bodyPr/>
          <a:lstStyle/>
          <a:p>
            <a:fld id="{DB245632-D4FC-4E38-ADEE-4E3390753C23}" type="slidenum">
              <a:rPr lang="en-US" smtClean="0"/>
              <a:t>110</a:t>
            </a:fld>
            <a:endParaRPr lang="en-US" dirty="0"/>
          </a:p>
        </p:txBody>
      </p:sp>
    </p:spTree>
    <p:extLst>
      <p:ext uri="{BB962C8B-B14F-4D97-AF65-F5344CB8AC3E}">
        <p14:creationId xmlns:p14="http://schemas.microsoft.com/office/powerpoint/2010/main" val="20711824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474E3-AFA7-492B-D66D-A36404863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3FCDC-51CE-80BE-C092-F65F4A1AB5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F38F8-4ECF-9256-9919-F307E12AC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954CBB-0A37-6B06-E9EA-D0CF7D1343BC}"/>
              </a:ext>
            </a:extLst>
          </p:cNvPr>
          <p:cNvSpPr>
            <a:spLocks noGrp="1"/>
          </p:cNvSpPr>
          <p:nvPr>
            <p:ph type="sldNum" sz="quarter" idx="5"/>
          </p:nvPr>
        </p:nvSpPr>
        <p:spPr/>
        <p:txBody>
          <a:bodyPr/>
          <a:lstStyle/>
          <a:p>
            <a:fld id="{DB245632-D4FC-4E38-ADEE-4E3390753C23}" type="slidenum">
              <a:rPr lang="en-US" smtClean="0"/>
              <a:t>111</a:t>
            </a:fld>
            <a:endParaRPr lang="en-US" dirty="0"/>
          </a:p>
        </p:txBody>
      </p:sp>
    </p:spTree>
    <p:extLst>
      <p:ext uri="{BB962C8B-B14F-4D97-AF65-F5344CB8AC3E}">
        <p14:creationId xmlns:p14="http://schemas.microsoft.com/office/powerpoint/2010/main" val="20003892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F13F-1B6D-30FD-F69F-782F5093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B6EC8-C2EE-CDC2-9187-B466D57E8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568DE-60C5-7015-03E4-3938FFD943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646DAB-D1E2-645B-B016-6868E20172D9}"/>
              </a:ext>
            </a:extLst>
          </p:cNvPr>
          <p:cNvSpPr>
            <a:spLocks noGrp="1"/>
          </p:cNvSpPr>
          <p:nvPr>
            <p:ph type="sldNum" sz="quarter" idx="5"/>
          </p:nvPr>
        </p:nvSpPr>
        <p:spPr/>
        <p:txBody>
          <a:bodyPr/>
          <a:lstStyle/>
          <a:p>
            <a:fld id="{DB245632-D4FC-4E38-ADEE-4E3390753C23}" type="slidenum">
              <a:rPr lang="en-US" smtClean="0"/>
              <a:t>112</a:t>
            </a:fld>
            <a:endParaRPr lang="en-US" dirty="0"/>
          </a:p>
        </p:txBody>
      </p:sp>
    </p:spTree>
    <p:extLst>
      <p:ext uri="{BB962C8B-B14F-4D97-AF65-F5344CB8AC3E}">
        <p14:creationId xmlns:p14="http://schemas.microsoft.com/office/powerpoint/2010/main" val="39745044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8E92-0E18-3451-B076-826981B61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1470F-3694-AE0C-DEA2-CFA43A01A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D8BDE-B79F-3510-0BCE-5B3572925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0E26D-AA3F-7783-8AB5-2191D67ECE8C}"/>
              </a:ext>
            </a:extLst>
          </p:cNvPr>
          <p:cNvSpPr>
            <a:spLocks noGrp="1"/>
          </p:cNvSpPr>
          <p:nvPr>
            <p:ph type="sldNum" sz="quarter" idx="5"/>
          </p:nvPr>
        </p:nvSpPr>
        <p:spPr/>
        <p:txBody>
          <a:bodyPr/>
          <a:lstStyle/>
          <a:p>
            <a:fld id="{DB245632-D4FC-4E38-ADEE-4E3390753C23}" type="slidenum">
              <a:rPr lang="en-US" smtClean="0"/>
              <a:t>113</a:t>
            </a:fld>
            <a:endParaRPr lang="en-US" dirty="0"/>
          </a:p>
        </p:txBody>
      </p:sp>
    </p:spTree>
    <p:extLst>
      <p:ext uri="{BB962C8B-B14F-4D97-AF65-F5344CB8AC3E}">
        <p14:creationId xmlns:p14="http://schemas.microsoft.com/office/powerpoint/2010/main" val="284338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F9DAE-90C3-6CF6-0AF8-D2F502E7A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FB467-29A6-B8F8-617E-B160C50A0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226E0-F632-A89D-8F07-D4F052643B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250DC-4FFD-C0C1-7BD6-B5CCAA4611B2}"/>
              </a:ext>
            </a:extLst>
          </p:cNvPr>
          <p:cNvSpPr>
            <a:spLocks noGrp="1"/>
          </p:cNvSpPr>
          <p:nvPr>
            <p:ph type="sldNum" sz="quarter" idx="5"/>
          </p:nvPr>
        </p:nvSpPr>
        <p:spPr/>
        <p:txBody>
          <a:bodyPr/>
          <a:lstStyle/>
          <a:p>
            <a:fld id="{DB245632-D4FC-4E38-ADEE-4E3390753C23}" type="slidenum">
              <a:rPr lang="en-US" smtClean="0"/>
              <a:t>13</a:t>
            </a:fld>
            <a:endParaRPr lang="en-US" dirty="0"/>
          </a:p>
        </p:txBody>
      </p:sp>
    </p:spTree>
    <p:extLst>
      <p:ext uri="{BB962C8B-B14F-4D97-AF65-F5344CB8AC3E}">
        <p14:creationId xmlns:p14="http://schemas.microsoft.com/office/powerpoint/2010/main" val="271454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BBFEC-D10E-BF95-C11F-1EEEC7648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77C47-FAC6-A886-69F5-403454BC5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37E11-8978-B845-56F7-16A69882BD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A485E4-5D75-04A1-B6A0-83CFF8255780}"/>
              </a:ext>
            </a:extLst>
          </p:cNvPr>
          <p:cNvSpPr>
            <a:spLocks noGrp="1"/>
          </p:cNvSpPr>
          <p:nvPr>
            <p:ph type="sldNum" sz="quarter" idx="5"/>
          </p:nvPr>
        </p:nvSpPr>
        <p:spPr/>
        <p:txBody>
          <a:bodyPr/>
          <a:lstStyle/>
          <a:p>
            <a:fld id="{DB245632-D4FC-4E38-ADEE-4E3390753C23}" type="slidenum">
              <a:rPr lang="en-US" smtClean="0"/>
              <a:t>114</a:t>
            </a:fld>
            <a:endParaRPr lang="en-US" dirty="0"/>
          </a:p>
        </p:txBody>
      </p:sp>
    </p:spTree>
    <p:extLst>
      <p:ext uri="{BB962C8B-B14F-4D97-AF65-F5344CB8AC3E}">
        <p14:creationId xmlns:p14="http://schemas.microsoft.com/office/powerpoint/2010/main" val="41204856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BA26-C041-3384-EE20-883DB3EB6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F7A8C-E948-F9EE-023D-AF0DC85B9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0005A-05B7-362F-FDF3-9D73BFF61D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5CED20-28D2-5661-783A-C2CE773B4B9E}"/>
              </a:ext>
            </a:extLst>
          </p:cNvPr>
          <p:cNvSpPr>
            <a:spLocks noGrp="1"/>
          </p:cNvSpPr>
          <p:nvPr>
            <p:ph type="sldNum" sz="quarter" idx="5"/>
          </p:nvPr>
        </p:nvSpPr>
        <p:spPr/>
        <p:txBody>
          <a:bodyPr/>
          <a:lstStyle/>
          <a:p>
            <a:fld id="{DB245632-D4FC-4E38-ADEE-4E3390753C23}" type="slidenum">
              <a:rPr lang="en-US" smtClean="0"/>
              <a:t>115</a:t>
            </a:fld>
            <a:endParaRPr lang="en-US" dirty="0"/>
          </a:p>
        </p:txBody>
      </p:sp>
    </p:spTree>
    <p:extLst>
      <p:ext uri="{BB962C8B-B14F-4D97-AF65-F5344CB8AC3E}">
        <p14:creationId xmlns:p14="http://schemas.microsoft.com/office/powerpoint/2010/main" val="32571114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7D93-6D86-CEA7-2D67-59C754DEF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B2D95-0039-2BE6-3941-B979A4627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37DAA-2228-E2B5-785C-F8B397B89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B3F20D-42E6-260B-5049-F4A716F4A915}"/>
              </a:ext>
            </a:extLst>
          </p:cNvPr>
          <p:cNvSpPr>
            <a:spLocks noGrp="1"/>
          </p:cNvSpPr>
          <p:nvPr>
            <p:ph type="sldNum" sz="quarter" idx="5"/>
          </p:nvPr>
        </p:nvSpPr>
        <p:spPr/>
        <p:txBody>
          <a:bodyPr/>
          <a:lstStyle/>
          <a:p>
            <a:fld id="{DB245632-D4FC-4E38-ADEE-4E3390753C23}" type="slidenum">
              <a:rPr lang="en-US" smtClean="0"/>
              <a:t>116</a:t>
            </a:fld>
            <a:endParaRPr lang="en-US" dirty="0"/>
          </a:p>
        </p:txBody>
      </p:sp>
    </p:spTree>
    <p:extLst>
      <p:ext uri="{BB962C8B-B14F-4D97-AF65-F5344CB8AC3E}">
        <p14:creationId xmlns:p14="http://schemas.microsoft.com/office/powerpoint/2010/main" val="9610939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4DBC-F0B7-987F-8E32-4D5076A22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41468-D8E4-14AE-578A-8D7D53CF9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726B8-8710-1D9A-497B-6CDBCDDA1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7C192-14C5-DDC9-AFC9-F46122B663EB}"/>
              </a:ext>
            </a:extLst>
          </p:cNvPr>
          <p:cNvSpPr>
            <a:spLocks noGrp="1"/>
          </p:cNvSpPr>
          <p:nvPr>
            <p:ph type="sldNum" sz="quarter" idx="5"/>
          </p:nvPr>
        </p:nvSpPr>
        <p:spPr/>
        <p:txBody>
          <a:bodyPr/>
          <a:lstStyle/>
          <a:p>
            <a:fld id="{DB245632-D4FC-4E38-ADEE-4E3390753C23}" type="slidenum">
              <a:rPr lang="en-US" smtClean="0"/>
              <a:t>117</a:t>
            </a:fld>
            <a:endParaRPr lang="en-US" dirty="0"/>
          </a:p>
        </p:txBody>
      </p:sp>
    </p:spTree>
    <p:extLst>
      <p:ext uri="{BB962C8B-B14F-4D97-AF65-F5344CB8AC3E}">
        <p14:creationId xmlns:p14="http://schemas.microsoft.com/office/powerpoint/2010/main" val="20574464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6E03-F99D-F756-694C-BA29B7E11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292D5-BC53-0ADC-3936-724697EFB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7D394-8B35-62A2-6D16-B9B1E45827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00EC83-A63E-E67E-E909-9C23F8B018C7}"/>
              </a:ext>
            </a:extLst>
          </p:cNvPr>
          <p:cNvSpPr>
            <a:spLocks noGrp="1"/>
          </p:cNvSpPr>
          <p:nvPr>
            <p:ph type="sldNum" sz="quarter" idx="5"/>
          </p:nvPr>
        </p:nvSpPr>
        <p:spPr/>
        <p:txBody>
          <a:bodyPr/>
          <a:lstStyle/>
          <a:p>
            <a:fld id="{DB245632-D4FC-4E38-ADEE-4E3390753C23}" type="slidenum">
              <a:rPr lang="en-US" smtClean="0"/>
              <a:t>118</a:t>
            </a:fld>
            <a:endParaRPr lang="en-US" dirty="0"/>
          </a:p>
        </p:txBody>
      </p:sp>
    </p:spTree>
    <p:extLst>
      <p:ext uri="{BB962C8B-B14F-4D97-AF65-F5344CB8AC3E}">
        <p14:creationId xmlns:p14="http://schemas.microsoft.com/office/powerpoint/2010/main" val="2974218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1627-8FE6-B078-08DB-CA4E8229A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292B5-E5FF-0D07-F8BB-37F692173C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D6017-8CA4-1F18-81F8-5541D5977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EED58-71F5-9454-8EB7-2CF1357AABEF}"/>
              </a:ext>
            </a:extLst>
          </p:cNvPr>
          <p:cNvSpPr>
            <a:spLocks noGrp="1"/>
          </p:cNvSpPr>
          <p:nvPr>
            <p:ph type="sldNum" sz="quarter" idx="5"/>
          </p:nvPr>
        </p:nvSpPr>
        <p:spPr/>
        <p:txBody>
          <a:bodyPr/>
          <a:lstStyle/>
          <a:p>
            <a:fld id="{DB245632-D4FC-4E38-ADEE-4E3390753C23}" type="slidenum">
              <a:rPr lang="en-US" smtClean="0"/>
              <a:t>119</a:t>
            </a:fld>
            <a:endParaRPr lang="en-US" dirty="0"/>
          </a:p>
        </p:txBody>
      </p:sp>
    </p:spTree>
    <p:extLst>
      <p:ext uri="{BB962C8B-B14F-4D97-AF65-F5344CB8AC3E}">
        <p14:creationId xmlns:p14="http://schemas.microsoft.com/office/powerpoint/2010/main" val="8301979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DAF3-AD08-D40B-6C1B-0938D1A6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4DE89-B515-9612-BB60-B44715ACD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0E084-96E8-05D9-8877-CFED9D7D22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FE2E6-4A5C-C773-537D-95E4C97D9ADB}"/>
              </a:ext>
            </a:extLst>
          </p:cNvPr>
          <p:cNvSpPr>
            <a:spLocks noGrp="1"/>
          </p:cNvSpPr>
          <p:nvPr>
            <p:ph type="sldNum" sz="quarter" idx="5"/>
          </p:nvPr>
        </p:nvSpPr>
        <p:spPr/>
        <p:txBody>
          <a:bodyPr/>
          <a:lstStyle/>
          <a:p>
            <a:fld id="{DB245632-D4FC-4E38-ADEE-4E3390753C23}" type="slidenum">
              <a:rPr lang="en-US" smtClean="0"/>
              <a:t>120</a:t>
            </a:fld>
            <a:endParaRPr lang="en-US" dirty="0"/>
          </a:p>
        </p:txBody>
      </p:sp>
    </p:spTree>
    <p:extLst>
      <p:ext uri="{BB962C8B-B14F-4D97-AF65-F5344CB8AC3E}">
        <p14:creationId xmlns:p14="http://schemas.microsoft.com/office/powerpoint/2010/main" val="18208770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32CC-A7FA-86BA-75E2-2C16A1E0C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D80CE-4961-9A91-1FCA-39AE29819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E26F3-4760-3E37-DFA5-EBE66BDF26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453DDD-F5AB-4FE1-2B97-4728C61122C0}"/>
              </a:ext>
            </a:extLst>
          </p:cNvPr>
          <p:cNvSpPr>
            <a:spLocks noGrp="1"/>
          </p:cNvSpPr>
          <p:nvPr>
            <p:ph type="sldNum" sz="quarter" idx="5"/>
          </p:nvPr>
        </p:nvSpPr>
        <p:spPr/>
        <p:txBody>
          <a:bodyPr/>
          <a:lstStyle/>
          <a:p>
            <a:fld id="{DB245632-D4FC-4E38-ADEE-4E3390753C23}" type="slidenum">
              <a:rPr lang="en-US" smtClean="0"/>
              <a:t>121</a:t>
            </a:fld>
            <a:endParaRPr lang="en-US" dirty="0"/>
          </a:p>
        </p:txBody>
      </p:sp>
    </p:spTree>
    <p:extLst>
      <p:ext uri="{BB962C8B-B14F-4D97-AF65-F5344CB8AC3E}">
        <p14:creationId xmlns:p14="http://schemas.microsoft.com/office/powerpoint/2010/main" val="41217879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1CEF8-02E5-DE11-2CD1-2C54332BF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035D8-1BCE-A476-CE27-F257CBDC8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6E232-2AEC-5686-F48E-893336252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DD6E71-AF26-54B1-5AD8-FDC2314B80BA}"/>
              </a:ext>
            </a:extLst>
          </p:cNvPr>
          <p:cNvSpPr>
            <a:spLocks noGrp="1"/>
          </p:cNvSpPr>
          <p:nvPr>
            <p:ph type="sldNum" sz="quarter" idx="5"/>
          </p:nvPr>
        </p:nvSpPr>
        <p:spPr/>
        <p:txBody>
          <a:bodyPr/>
          <a:lstStyle/>
          <a:p>
            <a:fld id="{DB245632-D4FC-4E38-ADEE-4E3390753C23}" type="slidenum">
              <a:rPr lang="en-US" smtClean="0"/>
              <a:t>122</a:t>
            </a:fld>
            <a:endParaRPr lang="en-US" dirty="0"/>
          </a:p>
        </p:txBody>
      </p:sp>
    </p:spTree>
    <p:extLst>
      <p:ext uri="{BB962C8B-B14F-4D97-AF65-F5344CB8AC3E}">
        <p14:creationId xmlns:p14="http://schemas.microsoft.com/office/powerpoint/2010/main" val="37970885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C4DF-6DAD-107B-E1C3-C905350FE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019A8-E771-8B96-9C58-3A24EAA78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F1C4C-2B2A-6EE3-644A-0F4E021690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C9838-47D9-7C1A-C7C6-D3895EC8CCC8}"/>
              </a:ext>
            </a:extLst>
          </p:cNvPr>
          <p:cNvSpPr>
            <a:spLocks noGrp="1"/>
          </p:cNvSpPr>
          <p:nvPr>
            <p:ph type="sldNum" sz="quarter" idx="5"/>
          </p:nvPr>
        </p:nvSpPr>
        <p:spPr/>
        <p:txBody>
          <a:bodyPr/>
          <a:lstStyle/>
          <a:p>
            <a:fld id="{DB245632-D4FC-4E38-ADEE-4E3390753C23}" type="slidenum">
              <a:rPr lang="en-US" smtClean="0"/>
              <a:t>123</a:t>
            </a:fld>
            <a:endParaRPr lang="en-US" dirty="0"/>
          </a:p>
        </p:txBody>
      </p:sp>
    </p:spTree>
    <p:extLst>
      <p:ext uri="{BB962C8B-B14F-4D97-AF65-F5344CB8AC3E}">
        <p14:creationId xmlns:p14="http://schemas.microsoft.com/office/powerpoint/2010/main" val="304236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401F-CFDD-B19B-8476-D87262146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63D4B-4267-5E62-7E1B-C80D3EF38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A0344-3D02-6E6E-5F11-70B1DF997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854FA0-3D2B-E2C2-FBB9-77ADF8B7D2E2}"/>
              </a:ext>
            </a:extLst>
          </p:cNvPr>
          <p:cNvSpPr>
            <a:spLocks noGrp="1"/>
          </p:cNvSpPr>
          <p:nvPr>
            <p:ph type="sldNum" sz="quarter" idx="5"/>
          </p:nvPr>
        </p:nvSpPr>
        <p:spPr/>
        <p:txBody>
          <a:bodyPr/>
          <a:lstStyle/>
          <a:p>
            <a:fld id="{DB245632-D4FC-4E38-ADEE-4E3390753C23}" type="slidenum">
              <a:rPr lang="en-US" smtClean="0"/>
              <a:t>14</a:t>
            </a:fld>
            <a:endParaRPr lang="en-US" dirty="0"/>
          </a:p>
        </p:txBody>
      </p:sp>
    </p:spTree>
    <p:extLst>
      <p:ext uri="{BB962C8B-B14F-4D97-AF65-F5344CB8AC3E}">
        <p14:creationId xmlns:p14="http://schemas.microsoft.com/office/powerpoint/2010/main" val="428919700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D179-8530-D190-797C-EDF57DEC6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DC80C-72D9-24C9-AFAF-B11024EB9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6BAB0-B8B7-473B-9CCE-394534B634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724D7-B647-6356-74D5-2C1B978CA289}"/>
              </a:ext>
            </a:extLst>
          </p:cNvPr>
          <p:cNvSpPr>
            <a:spLocks noGrp="1"/>
          </p:cNvSpPr>
          <p:nvPr>
            <p:ph type="sldNum" sz="quarter" idx="5"/>
          </p:nvPr>
        </p:nvSpPr>
        <p:spPr/>
        <p:txBody>
          <a:bodyPr/>
          <a:lstStyle/>
          <a:p>
            <a:fld id="{DB245632-D4FC-4E38-ADEE-4E3390753C23}" type="slidenum">
              <a:rPr lang="en-US" smtClean="0"/>
              <a:t>124</a:t>
            </a:fld>
            <a:endParaRPr lang="en-US" dirty="0"/>
          </a:p>
        </p:txBody>
      </p:sp>
    </p:spTree>
    <p:extLst>
      <p:ext uri="{BB962C8B-B14F-4D97-AF65-F5344CB8AC3E}">
        <p14:creationId xmlns:p14="http://schemas.microsoft.com/office/powerpoint/2010/main" val="8516157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D3EA7-908A-04FA-1103-B8F9EF60C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B95C8-88DD-1FC4-A9D3-6301925F5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DE27F-0A11-0E0A-2BCF-7ECB482DBE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620D6F-8B22-5D59-E924-CEE14485E5EC}"/>
              </a:ext>
            </a:extLst>
          </p:cNvPr>
          <p:cNvSpPr>
            <a:spLocks noGrp="1"/>
          </p:cNvSpPr>
          <p:nvPr>
            <p:ph type="sldNum" sz="quarter" idx="5"/>
          </p:nvPr>
        </p:nvSpPr>
        <p:spPr/>
        <p:txBody>
          <a:bodyPr/>
          <a:lstStyle/>
          <a:p>
            <a:fld id="{DB245632-D4FC-4E38-ADEE-4E3390753C23}" type="slidenum">
              <a:rPr lang="en-US" smtClean="0"/>
              <a:t>125</a:t>
            </a:fld>
            <a:endParaRPr lang="en-US" dirty="0"/>
          </a:p>
        </p:txBody>
      </p:sp>
    </p:spTree>
    <p:extLst>
      <p:ext uri="{BB962C8B-B14F-4D97-AF65-F5344CB8AC3E}">
        <p14:creationId xmlns:p14="http://schemas.microsoft.com/office/powerpoint/2010/main" val="17580834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1BD72-7721-3948-DCAC-85B7BF537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F374F-32F2-C3F2-05CB-C4582CDCB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A5CC0-99A4-2C8C-8082-AE4A648CF3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C98A47-5643-D3EE-A113-0390098AACCC}"/>
              </a:ext>
            </a:extLst>
          </p:cNvPr>
          <p:cNvSpPr>
            <a:spLocks noGrp="1"/>
          </p:cNvSpPr>
          <p:nvPr>
            <p:ph type="sldNum" sz="quarter" idx="5"/>
          </p:nvPr>
        </p:nvSpPr>
        <p:spPr/>
        <p:txBody>
          <a:bodyPr/>
          <a:lstStyle/>
          <a:p>
            <a:fld id="{DB245632-D4FC-4E38-ADEE-4E3390753C23}" type="slidenum">
              <a:rPr lang="en-US" smtClean="0"/>
              <a:t>126</a:t>
            </a:fld>
            <a:endParaRPr lang="en-US" dirty="0"/>
          </a:p>
        </p:txBody>
      </p:sp>
    </p:spTree>
    <p:extLst>
      <p:ext uri="{BB962C8B-B14F-4D97-AF65-F5344CB8AC3E}">
        <p14:creationId xmlns:p14="http://schemas.microsoft.com/office/powerpoint/2010/main" val="34377067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0FC0B-FBC0-1FCB-40A1-34066E6CF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4C949-30DF-3222-55D1-70713247F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B11C4-24A0-C8A7-5C2E-840DB24844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159351-5B1F-368A-59FB-4B96C5D13B0D}"/>
              </a:ext>
            </a:extLst>
          </p:cNvPr>
          <p:cNvSpPr>
            <a:spLocks noGrp="1"/>
          </p:cNvSpPr>
          <p:nvPr>
            <p:ph type="sldNum" sz="quarter" idx="5"/>
          </p:nvPr>
        </p:nvSpPr>
        <p:spPr/>
        <p:txBody>
          <a:bodyPr/>
          <a:lstStyle/>
          <a:p>
            <a:fld id="{DB245632-D4FC-4E38-ADEE-4E3390753C23}" type="slidenum">
              <a:rPr lang="en-US" smtClean="0"/>
              <a:t>127</a:t>
            </a:fld>
            <a:endParaRPr lang="en-US" dirty="0"/>
          </a:p>
        </p:txBody>
      </p:sp>
    </p:spTree>
    <p:extLst>
      <p:ext uri="{BB962C8B-B14F-4D97-AF65-F5344CB8AC3E}">
        <p14:creationId xmlns:p14="http://schemas.microsoft.com/office/powerpoint/2010/main" val="22006825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E865E-A77B-D0C3-F956-F89CDB887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2E037-2FB3-25D4-BEB5-18466E728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B9A96-8E32-4428-6687-9890F1817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0E637-59C8-B8AC-2FE4-6C50A6F49BC4}"/>
              </a:ext>
            </a:extLst>
          </p:cNvPr>
          <p:cNvSpPr>
            <a:spLocks noGrp="1"/>
          </p:cNvSpPr>
          <p:nvPr>
            <p:ph type="sldNum" sz="quarter" idx="5"/>
          </p:nvPr>
        </p:nvSpPr>
        <p:spPr/>
        <p:txBody>
          <a:bodyPr/>
          <a:lstStyle/>
          <a:p>
            <a:fld id="{DB245632-D4FC-4E38-ADEE-4E3390753C23}" type="slidenum">
              <a:rPr lang="en-US" smtClean="0"/>
              <a:t>128</a:t>
            </a:fld>
            <a:endParaRPr lang="en-US" dirty="0"/>
          </a:p>
        </p:txBody>
      </p:sp>
    </p:spTree>
    <p:extLst>
      <p:ext uri="{BB962C8B-B14F-4D97-AF65-F5344CB8AC3E}">
        <p14:creationId xmlns:p14="http://schemas.microsoft.com/office/powerpoint/2010/main" val="132940057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CDD8-45F8-EC91-1698-5ED1927D0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3199E-0433-6532-0F57-A61BD642D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9FFD5-DFDF-5724-B560-030BB5CABC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0223B-BFFF-9291-24E3-0DCC474F5F54}"/>
              </a:ext>
            </a:extLst>
          </p:cNvPr>
          <p:cNvSpPr>
            <a:spLocks noGrp="1"/>
          </p:cNvSpPr>
          <p:nvPr>
            <p:ph type="sldNum" sz="quarter" idx="5"/>
          </p:nvPr>
        </p:nvSpPr>
        <p:spPr/>
        <p:txBody>
          <a:bodyPr/>
          <a:lstStyle/>
          <a:p>
            <a:fld id="{DB245632-D4FC-4E38-ADEE-4E3390753C23}" type="slidenum">
              <a:rPr lang="en-US" smtClean="0"/>
              <a:t>129</a:t>
            </a:fld>
            <a:endParaRPr lang="en-US" dirty="0"/>
          </a:p>
        </p:txBody>
      </p:sp>
    </p:spTree>
    <p:extLst>
      <p:ext uri="{BB962C8B-B14F-4D97-AF65-F5344CB8AC3E}">
        <p14:creationId xmlns:p14="http://schemas.microsoft.com/office/powerpoint/2010/main" val="8530318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F39D7-4E0E-37D1-9F3E-A38090455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65025-430C-674F-D07F-36E472EC5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E3A1C-E584-C66F-764F-F7FBD4FBC8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130EF-C1E1-68DD-1D67-BFE7225046F4}"/>
              </a:ext>
            </a:extLst>
          </p:cNvPr>
          <p:cNvSpPr>
            <a:spLocks noGrp="1"/>
          </p:cNvSpPr>
          <p:nvPr>
            <p:ph type="sldNum" sz="quarter" idx="5"/>
          </p:nvPr>
        </p:nvSpPr>
        <p:spPr/>
        <p:txBody>
          <a:bodyPr/>
          <a:lstStyle/>
          <a:p>
            <a:fld id="{DB245632-D4FC-4E38-ADEE-4E3390753C23}" type="slidenum">
              <a:rPr lang="en-US" smtClean="0"/>
              <a:t>130</a:t>
            </a:fld>
            <a:endParaRPr lang="en-US" dirty="0"/>
          </a:p>
        </p:txBody>
      </p:sp>
    </p:spTree>
    <p:extLst>
      <p:ext uri="{BB962C8B-B14F-4D97-AF65-F5344CB8AC3E}">
        <p14:creationId xmlns:p14="http://schemas.microsoft.com/office/powerpoint/2010/main" val="30219758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242B-6B83-81D9-542E-BAC3E8AA4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9C0B2-1B06-A7C8-0219-B919C06E2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D65EC-1444-C000-0B93-A825F8C677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AD4D3-F4F0-82B5-C2DC-DF1248AF22D4}"/>
              </a:ext>
            </a:extLst>
          </p:cNvPr>
          <p:cNvSpPr>
            <a:spLocks noGrp="1"/>
          </p:cNvSpPr>
          <p:nvPr>
            <p:ph type="sldNum" sz="quarter" idx="5"/>
          </p:nvPr>
        </p:nvSpPr>
        <p:spPr/>
        <p:txBody>
          <a:bodyPr/>
          <a:lstStyle/>
          <a:p>
            <a:fld id="{DB245632-D4FC-4E38-ADEE-4E3390753C23}" type="slidenum">
              <a:rPr lang="en-US" smtClean="0"/>
              <a:t>131</a:t>
            </a:fld>
            <a:endParaRPr lang="en-US" dirty="0"/>
          </a:p>
        </p:txBody>
      </p:sp>
    </p:spTree>
    <p:extLst>
      <p:ext uri="{BB962C8B-B14F-4D97-AF65-F5344CB8AC3E}">
        <p14:creationId xmlns:p14="http://schemas.microsoft.com/office/powerpoint/2010/main" val="180246416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6A49-26FB-5DB5-7608-E6550CE7B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7E0BD-35C2-568E-242E-DFD7EB8FB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BA22B-0DDB-8616-2BEB-A92CD9812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930B72-766B-E6C5-DF6F-C4D426B8858D}"/>
              </a:ext>
            </a:extLst>
          </p:cNvPr>
          <p:cNvSpPr>
            <a:spLocks noGrp="1"/>
          </p:cNvSpPr>
          <p:nvPr>
            <p:ph type="sldNum" sz="quarter" idx="5"/>
          </p:nvPr>
        </p:nvSpPr>
        <p:spPr/>
        <p:txBody>
          <a:bodyPr/>
          <a:lstStyle/>
          <a:p>
            <a:fld id="{DB245632-D4FC-4E38-ADEE-4E3390753C23}" type="slidenum">
              <a:rPr lang="en-US" smtClean="0"/>
              <a:t>132</a:t>
            </a:fld>
            <a:endParaRPr lang="en-US" dirty="0"/>
          </a:p>
        </p:txBody>
      </p:sp>
    </p:spTree>
    <p:extLst>
      <p:ext uri="{BB962C8B-B14F-4D97-AF65-F5344CB8AC3E}">
        <p14:creationId xmlns:p14="http://schemas.microsoft.com/office/powerpoint/2010/main" val="22208749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60615-5235-41BD-EABC-021439CCA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DCDF0-DB0A-CE17-683E-3CF9DFB88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55547-B390-6BAA-90E0-F3051BBF0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28D8D-8408-472C-9CE9-0CC946D9E8DE}"/>
              </a:ext>
            </a:extLst>
          </p:cNvPr>
          <p:cNvSpPr>
            <a:spLocks noGrp="1"/>
          </p:cNvSpPr>
          <p:nvPr>
            <p:ph type="sldNum" sz="quarter" idx="5"/>
          </p:nvPr>
        </p:nvSpPr>
        <p:spPr/>
        <p:txBody>
          <a:bodyPr/>
          <a:lstStyle/>
          <a:p>
            <a:fld id="{DB245632-D4FC-4E38-ADEE-4E3390753C23}" type="slidenum">
              <a:rPr lang="en-US" smtClean="0"/>
              <a:t>133</a:t>
            </a:fld>
            <a:endParaRPr lang="en-US" dirty="0"/>
          </a:p>
        </p:txBody>
      </p:sp>
    </p:spTree>
    <p:extLst>
      <p:ext uri="{BB962C8B-B14F-4D97-AF65-F5344CB8AC3E}">
        <p14:creationId xmlns:p14="http://schemas.microsoft.com/office/powerpoint/2010/main" val="147973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4A9E-4E90-2AC7-4B23-D209E25DB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FAB1E-8212-AC22-E014-3DD8F4DE9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CFE72-FB01-B625-7FD9-8ACC3383F5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551A5-8E67-5A61-AF7E-496C126B838F}"/>
              </a:ext>
            </a:extLst>
          </p:cNvPr>
          <p:cNvSpPr>
            <a:spLocks noGrp="1"/>
          </p:cNvSpPr>
          <p:nvPr>
            <p:ph type="sldNum" sz="quarter" idx="5"/>
          </p:nvPr>
        </p:nvSpPr>
        <p:spPr/>
        <p:txBody>
          <a:bodyPr/>
          <a:lstStyle/>
          <a:p>
            <a:fld id="{DB245632-D4FC-4E38-ADEE-4E3390753C23}" type="slidenum">
              <a:rPr lang="en-US" smtClean="0"/>
              <a:t>15</a:t>
            </a:fld>
            <a:endParaRPr lang="en-US" dirty="0"/>
          </a:p>
        </p:txBody>
      </p:sp>
    </p:spTree>
    <p:extLst>
      <p:ext uri="{BB962C8B-B14F-4D97-AF65-F5344CB8AC3E}">
        <p14:creationId xmlns:p14="http://schemas.microsoft.com/office/powerpoint/2010/main" val="63372629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EA80F-A9E5-6F84-8E15-1664D0277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BDFF9-6A66-1985-D7B6-001839F62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6CA38-4E19-2245-A625-75D38FF5D7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D6F91-23D3-3B0D-35D6-4FE71F643208}"/>
              </a:ext>
            </a:extLst>
          </p:cNvPr>
          <p:cNvSpPr>
            <a:spLocks noGrp="1"/>
          </p:cNvSpPr>
          <p:nvPr>
            <p:ph type="sldNum" sz="quarter" idx="5"/>
          </p:nvPr>
        </p:nvSpPr>
        <p:spPr/>
        <p:txBody>
          <a:bodyPr/>
          <a:lstStyle/>
          <a:p>
            <a:fld id="{DB245632-D4FC-4E38-ADEE-4E3390753C23}" type="slidenum">
              <a:rPr lang="en-US" smtClean="0"/>
              <a:t>134</a:t>
            </a:fld>
            <a:endParaRPr lang="en-US" dirty="0"/>
          </a:p>
        </p:txBody>
      </p:sp>
    </p:spTree>
    <p:extLst>
      <p:ext uri="{BB962C8B-B14F-4D97-AF65-F5344CB8AC3E}">
        <p14:creationId xmlns:p14="http://schemas.microsoft.com/office/powerpoint/2010/main" val="42304104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4FFE-80B2-DCED-925A-3CE3F65C2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BD85D-35C4-3321-D0EA-707C1DD67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D2E99-B12E-FFFC-469C-9AF3429528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81163-A3B2-C9E5-4B01-4369A24738CC}"/>
              </a:ext>
            </a:extLst>
          </p:cNvPr>
          <p:cNvSpPr>
            <a:spLocks noGrp="1"/>
          </p:cNvSpPr>
          <p:nvPr>
            <p:ph type="sldNum" sz="quarter" idx="5"/>
          </p:nvPr>
        </p:nvSpPr>
        <p:spPr/>
        <p:txBody>
          <a:bodyPr/>
          <a:lstStyle/>
          <a:p>
            <a:fld id="{DB245632-D4FC-4E38-ADEE-4E3390753C23}" type="slidenum">
              <a:rPr lang="en-US" smtClean="0"/>
              <a:t>135</a:t>
            </a:fld>
            <a:endParaRPr lang="en-US" dirty="0"/>
          </a:p>
        </p:txBody>
      </p:sp>
    </p:spTree>
    <p:extLst>
      <p:ext uri="{BB962C8B-B14F-4D97-AF65-F5344CB8AC3E}">
        <p14:creationId xmlns:p14="http://schemas.microsoft.com/office/powerpoint/2010/main" val="28100236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0FF3C-D7FB-5BF4-CACD-CED9AFDCF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DC153-A567-3709-477A-02EDF9FA3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4CFA9-AE6A-DB89-A67F-5C62E7EE8A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824CD-F65F-94F4-7657-4C2BF8DAA7C1}"/>
              </a:ext>
            </a:extLst>
          </p:cNvPr>
          <p:cNvSpPr>
            <a:spLocks noGrp="1"/>
          </p:cNvSpPr>
          <p:nvPr>
            <p:ph type="sldNum" sz="quarter" idx="5"/>
          </p:nvPr>
        </p:nvSpPr>
        <p:spPr/>
        <p:txBody>
          <a:bodyPr/>
          <a:lstStyle/>
          <a:p>
            <a:fld id="{DB245632-D4FC-4E38-ADEE-4E3390753C23}" type="slidenum">
              <a:rPr lang="en-US" smtClean="0"/>
              <a:t>136</a:t>
            </a:fld>
            <a:endParaRPr lang="en-US" dirty="0"/>
          </a:p>
        </p:txBody>
      </p:sp>
    </p:spTree>
    <p:extLst>
      <p:ext uri="{BB962C8B-B14F-4D97-AF65-F5344CB8AC3E}">
        <p14:creationId xmlns:p14="http://schemas.microsoft.com/office/powerpoint/2010/main" val="4073398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D982-8CD6-88BD-CF55-1C5778E94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F6B99-9A6C-5A5A-0393-0F2C5B0C5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4D84D-EA1B-7644-ED5E-91C678499E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CA41DF-75E2-236E-8FFB-49EC059C7D7A}"/>
              </a:ext>
            </a:extLst>
          </p:cNvPr>
          <p:cNvSpPr>
            <a:spLocks noGrp="1"/>
          </p:cNvSpPr>
          <p:nvPr>
            <p:ph type="sldNum" sz="quarter" idx="5"/>
          </p:nvPr>
        </p:nvSpPr>
        <p:spPr/>
        <p:txBody>
          <a:bodyPr/>
          <a:lstStyle/>
          <a:p>
            <a:fld id="{DB245632-D4FC-4E38-ADEE-4E3390753C23}" type="slidenum">
              <a:rPr lang="en-US" smtClean="0"/>
              <a:t>137</a:t>
            </a:fld>
            <a:endParaRPr lang="en-US" dirty="0"/>
          </a:p>
        </p:txBody>
      </p:sp>
    </p:spTree>
    <p:extLst>
      <p:ext uri="{BB962C8B-B14F-4D97-AF65-F5344CB8AC3E}">
        <p14:creationId xmlns:p14="http://schemas.microsoft.com/office/powerpoint/2010/main" val="329508125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CFBD4-773E-428F-0642-44478ECE8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9FAC1-C601-308A-67C7-444B1E852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48C16-7A41-1527-8CF4-2291D24E6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2E758B-2B39-C333-8C20-AE3615B4699E}"/>
              </a:ext>
            </a:extLst>
          </p:cNvPr>
          <p:cNvSpPr>
            <a:spLocks noGrp="1"/>
          </p:cNvSpPr>
          <p:nvPr>
            <p:ph type="sldNum" sz="quarter" idx="5"/>
          </p:nvPr>
        </p:nvSpPr>
        <p:spPr/>
        <p:txBody>
          <a:bodyPr/>
          <a:lstStyle/>
          <a:p>
            <a:fld id="{DB245632-D4FC-4E38-ADEE-4E3390753C23}" type="slidenum">
              <a:rPr lang="en-US" smtClean="0"/>
              <a:t>138</a:t>
            </a:fld>
            <a:endParaRPr lang="en-US" dirty="0"/>
          </a:p>
        </p:txBody>
      </p:sp>
    </p:spTree>
    <p:extLst>
      <p:ext uri="{BB962C8B-B14F-4D97-AF65-F5344CB8AC3E}">
        <p14:creationId xmlns:p14="http://schemas.microsoft.com/office/powerpoint/2010/main" val="4095897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BF800-EA24-4B10-190B-0F2D67427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FA49C-07E6-7FA8-9FC9-B41F58D14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B389C-00F9-3E80-5046-CE46741E1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5EA02-BE7E-C20F-7642-CA1AAF2EBB59}"/>
              </a:ext>
            </a:extLst>
          </p:cNvPr>
          <p:cNvSpPr>
            <a:spLocks noGrp="1"/>
          </p:cNvSpPr>
          <p:nvPr>
            <p:ph type="sldNum" sz="quarter" idx="5"/>
          </p:nvPr>
        </p:nvSpPr>
        <p:spPr/>
        <p:txBody>
          <a:bodyPr/>
          <a:lstStyle/>
          <a:p>
            <a:fld id="{DB245632-D4FC-4E38-ADEE-4E3390753C23}" type="slidenum">
              <a:rPr lang="en-US" smtClean="0"/>
              <a:t>139</a:t>
            </a:fld>
            <a:endParaRPr lang="en-US" dirty="0"/>
          </a:p>
        </p:txBody>
      </p:sp>
    </p:spTree>
    <p:extLst>
      <p:ext uri="{BB962C8B-B14F-4D97-AF65-F5344CB8AC3E}">
        <p14:creationId xmlns:p14="http://schemas.microsoft.com/office/powerpoint/2010/main" val="36324544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396B5-8EFD-90F4-5DDD-163740F86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118C7-DF85-C27D-54A0-722291618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B8A76-8374-E10F-1FA4-ABB450F79F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3ACF6A-A9C2-6C62-C6FC-897255224932}"/>
              </a:ext>
            </a:extLst>
          </p:cNvPr>
          <p:cNvSpPr>
            <a:spLocks noGrp="1"/>
          </p:cNvSpPr>
          <p:nvPr>
            <p:ph type="sldNum" sz="quarter" idx="5"/>
          </p:nvPr>
        </p:nvSpPr>
        <p:spPr/>
        <p:txBody>
          <a:bodyPr/>
          <a:lstStyle/>
          <a:p>
            <a:fld id="{DB245632-D4FC-4E38-ADEE-4E3390753C23}" type="slidenum">
              <a:rPr lang="en-US" smtClean="0"/>
              <a:t>140</a:t>
            </a:fld>
            <a:endParaRPr lang="en-US" dirty="0"/>
          </a:p>
        </p:txBody>
      </p:sp>
    </p:spTree>
    <p:extLst>
      <p:ext uri="{BB962C8B-B14F-4D97-AF65-F5344CB8AC3E}">
        <p14:creationId xmlns:p14="http://schemas.microsoft.com/office/powerpoint/2010/main" val="10894186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C0CC-7478-88E4-2A4D-1E5E6C5D5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55923-6D74-EED2-2899-064B1443C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B78D0-751D-D395-3574-F980B13F80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8CFF50-B9E4-E038-3677-97834704496A}"/>
              </a:ext>
            </a:extLst>
          </p:cNvPr>
          <p:cNvSpPr>
            <a:spLocks noGrp="1"/>
          </p:cNvSpPr>
          <p:nvPr>
            <p:ph type="sldNum" sz="quarter" idx="5"/>
          </p:nvPr>
        </p:nvSpPr>
        <p:spPr/>
        <p:txBody>
          <a:bodyPr/>
          <a:lstStyle/>
          <a:p>
            <a:fld id="{DB245632-D4FC-4E38-ADEE-4E3390753C23}" type="slidenum">
              <a:rPr lang="en-US" smtClean="0"/>
              <a:t>141</a:t>
            </a:fld>
            <a:endParaRPr lang="en-US" dirty="0"/>
          </a:p>
        </p:txBody>
      </p:sp>
    </p:spTree>
    <p:extLst>
      <p:ext uri="{BB962C8B-B14F-4D97-AF65-F5344CB8AC3E}">
        <p14:creationId xmlns:p14="http://schemas.microsoft.com/office/powerpoint/2010/main" val="6214616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B8C9-C928-C76E-9E5D-B3DB4905B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97CEF-A209-8321-E435-1BF74DAC3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9E3FC-45B5-C8A2-ED23-3AE4179879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74A996-7BCE-E7DF-A6C4-C50084F230E6}"/>
              </a:ext>
            </a:extLst>
          </p:cNvPr>
          <p:cNvSpPr>
            <a:spLocks noGrp="1"/>
          </p:cNvSpPr>
          <p:nvPr>
            <p:ph type="sldNum" sz="quarter" idx="5"/>
          </p:nvPr>
        </p:nvSpPr>
        <p:spPr/>
        <p:txBody>
          <a:bodyPr/>
          <a:lstStyle/>
          <a:p>
            <a:fld id="{DB245632-D4FC-4E38-ADEE-4E3390753C23}" type="slidenum">
              <a:rPr lang="en-US" smtClean="0"/>
              <a:t>142</a:t>
            </a:fld>
            <a:endParaRPr lang="en-US" dirty="0"/>
          </a:p>
        </p:txBody>
      </p:sp>
    </p:spTree>
    <p:extLst>
      <p:ext uri="{BB962C8B-B14F-4D97-AF65-F5344CB8AC3E}">
        <p14:creationId xmlns:p14="http://schemas.microsoft.com/office/powerpoint/2010/main" val="39905982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0E7A1-CCF5-25A5-551E-129F869B9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5DDFB-428D-9BB5-3271-6E08055B6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63DFE-FB5F-8BB1-4332-10897F46AD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95100C-756B-EF29-E122-9BFCD7010264}"/>
              </a:ext>
            </a:extLst>
          </p:cNvPr>
          <p:cNvSpPr>
            <a:spLocks noGrp="1"/>
          </p:cNvSpPr>
          <p:nvPr>
            <p:ph type="sldNum" sz="quarter" idx="5"/>
          </p:nvPr>
        </p:nvSpPr>
        <p:spPr/>
        <p:txBody>
          <a:bodyPr/>
          <a:lstStyle/>
          <a:p>
            <a:fld id="{DB245632-D4FC-4E38-ADEE-4E3390753C23}" type="slidenum">
              <a:rPr lang="en-US" smtClean="0"/>
              <a:t>143</a:t>
            </a:fld>
            <a:endParaRPr lang="en-US" dirty="0"/>
          </a:p>
        </p:txBody>
      </p:sp>
    </p:spTree>
    <p:extLst>
      <p:ext uri="{BB962C8B-B14F-4D97-AF65-F5344CB8AC3E}">
        <p14:creationId xmlns:p14="http://schemas.microsoft.com/office/powerpoint/2010/main" val="6730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3EA4-D5ED-2EC6-AC43-3E93DF3A9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F6745-CC39-63E0-3C19-D5F3D794A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1CFFF-1CB1-5978-5777-31C8A3F0E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51CDCD-F474-B22E-0A8B-07597376655B}"/>
              </a:ext>
            </a:extLst>
          </p:cNvPr>
          <p:cNvSpPr>
            <a:spLocks noGrp="1"/>
          </p:cNvSpPr>
          <p:nvPr>
            <p:ph type="sldNum" sz="quarter" idx="5"/>
          </p:nvPr>
        </p:nvSpPr>
        <p:spPr/>
        <p:txBody>
          <a:bodyPr/>
          <a:lstStyle/>
          <a:p>
            <a:fld id="{DB245632-D4FC-4E38-ADEE-4E3390753C23}" type="slidenum">
              <a:rPr lang="en-US" smtClean="0"/>
              <a:t>16</a:t>
            </a:fld>
            <a:endParaRPr lang="en-US" dirty="0"/>
          </a:p>
        </p:txBody>
      </p:sp>
    </p:spTree>
    <p:extLst>
      <p:ext uri="{BB962C8B-B14F-4D97-AF65-F5344CB8AC3E}">
        <p14:creationId xmlns:p14="http://schemas.microsoft.com/office/powerpoint/2010/main" val="131256278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F7BD-8C7B-9538-BC5F-62040CA79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3A7DE-A5F8-C21F-4628-90D8D83E0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0CD1C-FD8E-BFA6-CE30-F2FC63FD4C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28817F-3B03-9CCD-1109-907E0CFD166B}"/>
              </a:ext>
            </a:extLst>
          </p:cNvPr>
          <p:cNvSpPr>
            <a:spLocks noGrp="1"/>
          </p:cNvSpPr>
          <p:nvPr>
            <p:ph type="sldNum" sz="quarter" idx="5"/>
          </p:nvPr>
        </p:nvSpPr>
        <p:spPr/>
        <p:txBody>
          <a:bodyPr/>
          <a:lstStyle/>
          <a:p>
            <a:fld id="{DB245632-D4FC-4E38-ADEE-4E3390753C23}" type="slidenum">
              <a:rPr lang="en-US" smtClean="0"/>
              <a:t>144</a:t>
            </a:fld>
            <a:endParaRPr lang="en-US" dirty="0"/>
          </a:p>
        </p:txBody>
      </p:sp>
    </p:spTree>
    <p:extLst>
      <p:ext uri="{BB962C8B-B14F-4D97-AF65-F5344CB8AC3E}">
        <p14:creationId xmlns:p14="http://schemas.microsoft.com/office/powerpoint/2010/main" val="33706197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F49D5-884B-E088-BCAE-D9587B9CC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AC37A-08DB-8596-6889-1295D0A8C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D1AED-6BD6-4301-6204-D9DE8E99FC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3A4BFE-2F67-9CA9-D570-C4A095614EEA}"/>
              </a:ext>
            </a:extLst>
          </p:cNvPr>
          <p:cNvSpPr>
            <a:spLocks noGrp="1"/>
          </p:cNvSpPr>
          <p:nvPr>
            <p:ph type="sldNum" sz="quarter" idx="5"/>
          </p:nvPr>
        </p:nvSpPr>
        <p:spPr/>
        <p:txBody>
          <a:bodyPr/>
          <a:lstStyle/>
          <a:p>
            <a:fld id="{DB245632-D4FC-4E38-ADEE-4E3390753C23}" type="slidenum">
              <a:rPr lang="en-US" smtClean="0"/>
              <a:t>145</a:t>
            </a:fld>
            <a:endParaRPr lang="en-US" dirty="0"/>
          </a:p>
        </p:txBody>
      </p:sp>
    </p:spTree>
    <p:extLst>
      <p:ext uri="{BB962C8B-B14F-4D97-AF65-F5344CB8AC3E}">
        <p14:creationId xmlns:p14="http://schemas.microsoft.com/office/powerpoint/2010/main" val="133480505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B2DE-98FD-270E-3030-3C8B71FD2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6BECC-D9EC-C2B8-4A46-C5F3599A8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7A078-CEF9-5274-40C9-42EDE1937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50789-5717-43F0-89A5-0C127F44C20D}"/>
              </a:ext>
            </a:extLst>
          </p:cNvPr>
          <p:cNvSpPr>
            <a:spLocks noGrp="1"/>
          </p:cNvSpPr>
          <p:nvPr>
            <p:ph type="sldNum" sz="quarter" idx="5"/>
          </p:nvPr>
        </p:nvSpPr>
        <p:spPr/>
        <p:txBody>
          <a:bodyPr/>
          <a:lstStyle/>
          <a:p>
            <a:fld id="{DB245632-D4FC-4E38-ADEE-4E3390753C23}" type="slidenum">
              <a:rPr lang="en-US" smtClean="0"/>
              <a:t>146</a:t>
            </a:fld>
            <a:endParaRPr lang="en-US" dirty="0"/>
          </a:p>
        </p:txBody>
      </p:sp>
    </p:spTree>
    <p:extLst>
      <p:ext uri="{BB962C8B-B14F-4D97-AF65-F5344CB8AC3E}">
        <p14:creationId xmlns:p14="http://schemas.microsoft.com/office/powerpoint/2010/main" val="33370685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A7102-A35B-FC4A-96EC-F41EBE979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03280-687A-08F9-75D3-7758183B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F6AB0-20F2-F4DF-3A41-8E09D04E8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F7DDEC-1ED2-2977-6F7E-C42559383CC6}"/>
              </a:ext>
            </a:extLst>
          </p:cNvPr>
          <p:cNvSpPr>
            <a:spLocks noGrp="1"/>
          </p:cNvSpPr>
          <p:nvPr>
            <p:ph type="sldNum" sz="quarter" idx="5"/>
          </p:nvPr>
        </p:nvSpPr>
        <p:spPr/>
        <p:txBody>
          <a:bodyPr/>
          <a:lstStyle/>
          <a:p>
            <a:fld id="{DB245632-D4FC-4E38-ADEE-4E3390753C23}" type="slidenum">
              <a:rPr lang="en-US" smtClean="0"/>
              <a:t>147</a:t>
            </a:fld>
            <a:endParaRPr lang="en-US" dirty="0"/>
          </a:p>
        </p:txBody>
      </p:sp>
    </p:spTree>
    <p:extLst>
      <p:ext uri="{BB962C8B-B14F-4D97-AF65-F5344CB8AC3E}">
        <p14:creationId xmlns:p14="http://schemas.microsoft.com/office/powerpoint/2010/main" val="372890066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4CC35-E35D-B1E6-7E1B-EF447EDFA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7A136-4E8D-0A89-EEC8-907669816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FC0AC-E336-946F-529B-E241CB613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6420A-9721-949D-DD32-AA3EA36F3734}"/>
              </a:ext>
            </a:extLst>
          </p:cNvPr>
          <p:cNvSpPr>
            <a:spLocks noGrp="1"/>
          </p:cNvSpPr>
          <p:nvPr>
            <p:ph type="sldNum" sz="quarter" idx="5"/>
          </p:nvPr>
        </p:nvSpPr>
        <p:spPr/>
        <p:txBody>
          <a:bodyPr/>
          <a:lstStyle/>
          <a:p>
            <a:fld id="{DB245632-D4FC-4E38-ADEE-4E3390753C23}" type="slidenum">
              <a:rPr lang="en-US" smtClean="0"/>
              <a:t>148</a:t>
            </a:fld>
            <a:endParaRPr lang="en-US" dirty="0"/>
          </a:p>
        </p:txBody>
      </p:sp>
    </p:spTree>
    <p:extLst>
      <p:ext uri="{BB962C8B-B14F-4D97-AF65-F5344CB8AC3E}">
        <p14:creationId xmlns:p14="http://schemas.microsoft.com/office/powerpoint/2010/main" val="26698852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F7F62-8F6E-C43C-3E1B-7B2A52EA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AC043-1626-A50D-C3D8-3865036D9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F6EA3-5FBD-A762-7A2C-244754A62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1B6BB9-60EE-B4DB-7196-9AB16B95A60C}"/>
              </a:ext>
            </a:extLst>
          </p:cNvPr>
          <p:cNvSpPr>
            <a:spLocks noGrp="1"/>
          </p:cNvSpPr>
          <p:nvPr>
            <p:ph type="sldNum" sz="quarter" idx="5"/>
          </p:nvPr>
        </p:nvSpPr>
        <p:spPr/>
        <p:txBody>
          <a:bodyPr/>
          <a:lstStyle/>
          <a:p>
            <a:fld id="{DB245632-D4FC-4E38-ADEE-4E3390753C23}" type="slidenum">
              <a:rPr lang="en-US" smtClean="0"/>
              <a:t>150</a:t>
            </a:fld>
            <a:endParaRPr lang="en-US" dirty="0"/>
          </a:p>
        </p:txBody>
      </p:sp>
    </p:spTree>
    <p:extLst>
      <p:ext uri="{BB962C8B-B14F-4D97-AF65-F5344CB8AC3E}">
        <p14:creationId xmlns:p14="http://schemas.microsoft.com/office/powerpoint/2010/main" val="249316952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CD560-9121-398A-D039-98E42B822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B1D80-72D2-3160-BD39-C8CCAAB10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E9C9D-CB8A-1FD3-09CD-2B4D6B5995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4590F3-9896-D45D-7CBF-103063C803A5}"/>
              </a:ext>
            </a:extLst>
          </p:cNvPr>
          <p:cNvSpPr>
            <a:spLocks noGrp="1"/>
          </p:cNvSpPr>
          <p:nvPr>
            <p:ph type="sldNum" sz="quarter" idx="5"/>
          </p:nvPr>
        </p:nvSpPr>
        <p:spPr/>
        <p:txBody>
          <a:bodyPr/>
          <a:lstStyle/>
          <a:p>
            <a:fld id="{DB245632-D4FC-4E38-ADEE-4E3390753C23}" type="slidenum">
              <a:rPr lang="en-US" smtClean="0"/>
              <a:t>151</a:t>
            </a:fld>
            <a:endParaRPr lang="en-US" dirty="0"/>
          </a:p>
        </p:txBody>
      </p:sp>
    </p:spTree>
    <p:extLst>
      <p:ext uri="{BB962C8B-B14F-4D97-AF65-F5344CB8AC3E}">
        <p14:creationId xmlns:p14="http://schemas.microsoft.com/office/powerpoint/2010/main" val="340559378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98894-E146-DEAE-24A9-CFA96DECA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50B55-E5EC-BA54-66AC-5E2E93521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8874E-1878-EC8E-B525-8C0EA7E9D5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370DBA-AECD-8DAD-6136-E93E4A4750EA}"/>
              </a:ext>
            </a:extLst>
          </p:cNvPr>
          <p:cNvSpPr>
            <a:spLocks noGrp="1"/>
          </p:cNvSpPr>
          <p:nvPr>
            <p:ph type="sldNum" sz="quarter" idx="5"/>
          </p:nvPr>
        </p:nvSpPr>
        <p:spPr/>
        <p:txBody>
          <a:bodyPr/>
          <a:lstStyle/>
          <a:p>
            <a:fld id="{DB245632-D4FC-4E38-ADEE-4E3390753C23}" type="slidenum">
              <a:rPr lang="en-US" smtClean="0"/>
              <a:t>152</a:t>
            </a:fld>
            <a:endParaRPr lang="en-US" dirty="0"/>
          </a:p>
        </p:txBody>
      </p:sp>
    </p:spTree>
    <p:extLst>
      <p:ext uri="{BB962C8B-B14F-4D97-AF65-F5344CB8AC3E}">
        <p14:creationId xmlns:p14="http://schemas.microsoft.com/office/powerpoint/2010/main" val="170411216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2F362-283B-89D7-FF17-997D11AFD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B1F19-8F94-4129-8EC6-A96F3ACFF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C9694-9BB2-0964-2A44-A2D3BE1BA4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26F1B-9F48-ED8F-3BF3-860E79944F91}"/>
              </a:ext>
            </a:extLst>
          </p:cNvPr>
          <p:cNvSpPr>
            <a:spLocks noGrp="1"/>
          </p:cNvSpPr>
          <p:nvPr>
            <p:ph type="sldNum" sz="quarter" idx="5"/>
          </p:nvPr>
        </p:nvSpPr>
        <p:spPr/>
        <p:txBody>
          <a:bodyPr/>
          <a:lstStyle/>
          <a:p>
            <a:fld id="{DB245632-D4FC-4E38-ADEE-4E3390753C23}" type="slidenum">
              <a:rPr lang="en-US" smtClean="0"/>
              <a:t>153</a:t>
            </a:fld>
            <a:endParaRPr lang="en-US" dirty="0"/>
          </a:p>
        </p:txBody>
      </p:sp>
    </p:spTree>
    <p:extLst>
      <p:ext uri="{BB962C8B-B14F-4D97-AF65-F5344CB8AC3E}">
        <p14:creationId xmlns:p14="http://schemas.microsoft.com/office/powerpoint/2010/main" val="386609630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7063-5CDF-9941-3954-62C36D767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0EC75-DA7B-3F3F-3AED-3BD54ABDE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A60BD-6606-4F98-644A-28B079AAA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63F64D-5FF7-BD5C-A913-4A608C939652}"/>
              </a:ext>
            </a:extLst>
          </p:cNvPr>
          <p:cNvSpPr>
            <a:spLocks noGrp="1"/>
          </p:cNvSpPr>
          <p:nvPr>
            <p:ph type="sldNum" sz="quarter" idx="5"/>
          </p:nvPr>
        </p:nvSpPr>
        <p:spPr/>
        <p:txBody>
          <a:bodyPr/>
          <a:lstStyle/>
          <a:p>
            <a:fld id="{DB245632-D4FC-4E38-ADEE-4E3390753C23}" type="slidenum">
              <a:rPr lang="en-US" smtClean="0"/>
              <a:t>154</a:t>
            </a:fld>
            <a:endParaRPr lang="en-US" dirty="0"/>
          </a:p>
        </p:txBody>
      </p:sp>
    </p:spTree>
    <p:extLst>
      <p:ext uri="{BB962C8B-B14F-4D97-AF65-F5344CB8AC3E}">
        <p14:creationId xmlns:p14="http://schemas.microsoft.com/office/powerpoint/2010/main" val="121019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4F12-36A3-74BE-7A3B-25C5861E9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7E44C-2FF8-10FD-8C3D-B8C560E34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5D3D2-050C-59A3-744E-7EB467EE10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C65D7E-A57B-457C-19D2-3535121703DC}"/>
              </a:ext>
            </a:extLst>
          </p:cNvPr>
          <p:cNvSpPr>
            <a:spLocks noGrp="1"/>
          </p:cNvSpPr>
          <p:nvPr>
            <p:ph type="sldNum" sz="quarter" idx="5"/>
          </p:nvPr>
        </p:nvSpPr>
        <p:spPr/>
        <p:txBody>
          <a:bodyPr/>
          <a:lstStyle/>
          <a:p>
            <a:fld id="{DB245632-D4FC-4E38-ADEE-4E3390753C23}" type="slidenum">
              <a:rPr lang="en-US" smtClean="0"/>
              <a:t>17</a:t>
            </a:fld>
            <a:endParaRPr lang="en-US" dirty="0"/>
          </a:p>
        </p:txBody>
      </p:sp>
    </p:spTree>
    <p:extLst>
      <p:ext uri="{BB962C8B-B14F-4D97-AF65-F5344CB8AC3E}">
        <p14:creationId xmlns:p14="http://schemas.microsoft.com/office/powerpoint/2010/main" val="216449203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A6F6D-8F0E-CFCF-34C7-F496B58F2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FF760-D10C-ED83-2AA1-A2134C91B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B8D5D-DF62-3DDB-7DEF-03DF1FF1F6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5C3E0-02F7-1443-B6FD-0BD042EC2491}"/>
              </a:ext>
            </a:extLst>
          </p:cNvPr>
          <p:cNvSpPr>
            <a:spLocks noGrp="1"/>
          </p:cNvSpPr>
          <p:nvPr>
            <p:ph type="sldNum" sz="quarter" idx="5"/>
          </p:nvPr>
        </p:nvSpPr>
        <p:spPr/>
        <p:txBody>
          <a:bodyPr/>
          <a:lstStyle/>
          <a:p>
            <a:fld id="{DB245632-D4FC-4E38-ADEE-4E3390753C23}" type="slidenum">
              <a:rPr lang="en-US" smtClean="0"/>
              <a:t>155</a:t>
            </a:fld>
            <a:endParaRPr lang="en-US" dirty="0"/>
          </a:p>
        </p:txBody>
      </p:sp>
    </p:spTree>
    <p:extLst>
      <p:ext uri="{BB962C8B-B14F-4D97-AF65-F5344CB8AC3E}">
        <p14:creationId xmlns:p14="http://schemas.microsoft.com/office/powerpoint/2010/main" val="2458873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60803-5412-B72F-E90D-A93E45580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C9E0D-E05A-A347-2A06-F788420AB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B6E34-F37B-E7A9-D7A0-DCE4D5C38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D630C3-83BB-B466-FAAE-2DB697C066F1}"/>
              </a:ext>
            </a:extLst>
          </p:cNvPr>
          <p:cNvSpPr>
            <a:spLocks noGrp="1"/>
          </p:cNvSpPr>
          <p:nvPr>
            <p:ph type="sldNum" sz="quarter" idx="5"/>
          </p:nvPr>
        </p:nvSpPr>
        <p:spPr/>
        <p:txBody>
          <a:bodyPr/>
          <a:lstStyle/>
          <a:p>
            <a:fld id="{DB245632-D4FC-4E38-ADEE-4E3390753C23}" type="slidenum">
              <a:rPr lang="en-US" smtClean="0"/>
              <a:t>156</a:t>
            </a:fld>
            <a:endParaRPr lang="en-US" dirty="0"/>
          </a:p>
        </p:txBody>
      </p:sp>
    </p:spTree>
    <p:extLst>
      <p:ext uri="{BB962C8B-B14F-4D97-AF65-F5344CB8AC3E}">
        <p14:creationId xmlns:p14="http://schemas.microsoft.com/office/powerpoint/2010/main" val="230619594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E56A-3082-115B-B683-915CF8E2F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2DB63-060F-F9B9-8AFF-2B69C1614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73804-D20F-CF22-B46A-DCC1D7DDB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C39C3F-898C-427F-2D66-E8F801BC8814}"/>
              </a:ext>
            </a:extLst>
          </p:cNvPr>
          <p:cNvSpPr>
            <a:spLocks noGrp="1"/>
          </p:cNvSpPr>
          <p:nvPr>
            <p:ph type="sldNum" sz="quarter" idx="5"/>
          </p:nvPr>
        </p:nvSpPr>
        <p:spPr/>
        <p:txBody>
          <a:bodyPr/>
          <a:lstStyle/>
          <a:p>
            <a:fld id="{DB245632-D4FC-4E38-ADEE-4E3390753C23}" type="slidenum">
              <a:rPr lang="en-US" smtClean="0"/>
              <a:t>157</a:t>
            </a:fld>
            <a:endParaRPr lang="en-US" dirty="0"/>
          </a:p>
        </p:txBody>
      </p:sp>
    </p:spTree>
    <p:extLst>
      <p:ext uri="{BB962C8B-B14F-4D97-AF65-F5344CB8AC3E}">
        <p14:creationId xmlns:p14="http://schemas.microsoft.com/office/powerpoint/2010/main" val="189075265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9DAB-AAB4-0A99-DBEA-01CFD87B3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46EEC-3798-3CB4-EA01-698D1D554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CFF0C-C1C5-EB20-DA4F-044F09BA2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BEB8E0-DB07-24AE-8C6A-83984D6A96F9}"/>
              </a:ext>
            </a:extLst>
          </p:cNvPr>
          <p:cNvSpPr>
            <a:spLocks noGrp="1"/>
          </p:cNvSpPr>
          <p:nvPr>
            <p:ph type="sldNum" sz="quarter" idx="5"/>
          </p:nvPr>
        </p:nvSpPr>
        <p:spPr/>
        <p:txBody>
          <a:bodyPr/>
          <a:lstStyle/>
          <a:p>
            <a:fld id="{DB245632-D4FC-4E38-ADEE-4E3390753C23}" type="slidenum">
              <a:rPr lang="en-US" smtClean="0"/>
              <a:t>158</a:t>
            </a:fld>
            <a:endParaRPr lang="en-US" dirty="0"/>
          </a:p>
        </p:txBody>
      </p:sp>
    </p:spTree>
    <p:extLst>
      <p:ext uri="{BB962C8B-B14F-4D97-AF65-F5344CB8AC3E}">
        <p14:creationId xmlns:p14="http://schemas.microsoft.com/office/powerpoint/2010/main" val="31799704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E0014-B448-0644-67E4-5EDA0C656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ED56B-DDB2-1B9F-DE78-30B4F69EC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2FFB-E097-B96E-DD63-5156A33324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63F4D-451E-F042-5C2F-D6C1169B0B6A}"/>
              </a:ext>
            </a:extLst>
          </p:cNvPr>
          <p:cNvSpPr>
            <a:spLocks noGrp="1"/>
          </p:cNvSpPr>
          <p:nvPr>
            <p:ph type="sldNum" sz="quarter" idx="5"/>
          </p:nvPr>
        </p:nvSpPr>
        <p:spPr/>
        <p:txBody>
          <a:bodyPr/>
          <a:lstStyle/>
          <a:p>
            <a:fld id="{DB245632-D4FC-4E38-ADEE-4E3390753C23}" type="slidenum">
              <a:rPr lang="en-US" smtClean="0"/>
              <a:t>159</a:t>
            </a:fld>
            <a:endParaRPr lang="en-US" dirty="0"/>
          </a:p>
        </p:txBody>
      </p:sp>
    </p:spTree>
    <p:extLst>
      <p:ext uri="{BB962C8B-B14F-4D97-AF65-F5344CB8AC3E}">
        <p14:creationId xmlns:p14="http://schemas.microsoft.com/office/powerpoint/2010/main" val="161801239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6DB7B-19E0-08B0-C465-1B36B4329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709B-39A8-DDFA-C137-9DDBB0A41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34B15-195E-5A20-DB84-B5B5A8B674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8FE79-D6DD-47C3-B481-DA17A37DFEAA}"/>
              </a:ext>
            </a:extLst>
          </p:cNvPr>
          <p:cNvSpPr>
            <a:spLocks noGrp="1"/>
          </p:cNvSpPr>
          <p:nvPr>
            <p:ph type="sldNum" sz="quarter" idx="5"/>
          </p:nvPr>
        </p:nvSpPr>
        <p:spPr/>
        <p:txBody>
          <a:bodyPr/>
          <a:lstStyle/>
          <a:p>
            <a:fld id="{DB245632-D4FC-4E38-ADEE-4E3390753C23}" type="slidenum">
              <a:rPr lang="en-US" smtClean="0"/>
              <a:t>160</a:t>
            </a:fld>
            <a:endParaRPr lang="en-US" dirty="0"/>
          </a:p>
        </p:txBody>
      </p:sp>
    </p:spTree>
    <p:extLst>
      <p:ext uri="{BB962C8B-B14F-4D97-AF65-F5344CB8AC3E}">
        <p14:creationId xmlns:p14="http://schemas.microsoft.com/office/powerpoint/2010/main" val="322226139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3FE9-069E-EFAE-7B6A-9F5CD4F59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9740-78D2-AFE1-2401-0CF8E4E51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BB1C-9CBE-E542-2EC8-E80A675387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B73307-8CB7-8673-C23F-0A16BDD2878E}"/>
              </a:ext>
            </a:extLst>
          </p:cNvPr>
          <p:cNvSpPr>
            <a:spLocks noGrp="1"/>
          </p:cNvSpPr>
          <p:nvPr>
            <p:ph type="sldNum" sz="quarter" idx="5"/>
          </p:nvPr>
        </p:nvSpPr>
        <p:spPr/>
        <p:txBody>
          <a:bodyPr/>
          <a:lstStyle/>
          <a:p>
            <a:fld id="{DB245632-D4FC-4E38-ADEE-4E3390753C23}" type="slidenum">
              <a:rPr lang="en-US" smtClean="0"/>
              <a:t>161</a:t>
            </a:fld>
            <a:endParaRPr lang="en-US" dirty="0"/>
          </a:p>
        </p:txBody>
      </p:sp>
    </p:spTree>
    <p:extLst>
      <p:ext uri="{BB962C8B-B14F-4D97-AF65-F5344CB8AC3E}">
        <p14:creationId xmlns:p14="http://schemas.microsoft.com/office/powerpoint/2010/main" val="191656426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F1E6E-177F-DE8E-9580-D160B8D5D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E081-5038-2AB1-6EBB-EDEE763D2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AAC40-8C14-814D-AEBD-2BC7D7925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523C36-2B10-FAE8-704A-AEDB4B12833E}"/>
              </a:ext>
            </a:extLst>
          </p:cNvPr>
          <p:cNvSpPr>
            <a:spLocks noGrp="1"/>
          </p:cNvSpPr>
          <p:nvPr>
            <p:ph type="sldNum" sz="quarter" idx="5"/>
          </p:nvPr>
        </p:nvSpPr>
        <p:spPr/>
        <p:txBody>
          <a:bodyPr/>
          <a:lstStyle/>
          <a:p>
            <a:fld id="{DB245632-D4FC-4E38-ADEE-4E3390753C23}" type="slidenum">
              <a:rPr lang="en-US" smtClean="0"/>
              <a:t>162</a:t>
            </a:fld>
            <a:endParaRPr lang="en-US" dirty="0"/>
          </a:p>
        </p:txBody>
      </p:sp>
    </p:spTree>
    <p:extLst>
      <p:ext uri="{BB962C8B-B14F-4D97-AF65-F5344CB8AC3E}">
        <p14:creationId xmlns:p14="http://schemas.microsoft.com/office/powerpoint/2010/main" val="171683285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448D-4A5D-B708-90CF-78F884C27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9EBCE-16F3-5CDA-D9EA-1FC690E2B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376FF-5853-15B0-AE7E-D07BF8DE7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C7624-F84F-D4EA-36E1-560D88DCCDFB}"/>
              </a:ext>
            </a:extLst>
          </p:cNvPr>
          <p:cNvSpPr>
            <a:spLocks noGrp="1"/>
          </p:cNvSpPr>
          <p:nvPr>
            <p:ph type="sldNum" sz="quarter" idx="5"/>
          </p:nvPr>
        </p:nvSpPr>
        <p:spPr/>
        <p:txBody>
          <a:bodyPr/>
          <a:lstStyle/>
          <a:p>
            <a:fld id="{DB245632-D4FC-4E38-ADEE-4E3390753C23}" type="slidenum">
              <a:rPr lang="en-US" smtClean="0"/>
              <a:t>163</a:t>
            </a:fld>
            <a:endParaRPr lang="en-US" dirty="0"/>
          </a:p>
        </p:txBody>
      </p:sp>
    </p:spTree>
    <p:extLst>
      <p:ext uri="{BB962C8B-B14F-4D97-AF65-F5344CB8AC3E}">
        <p14:creationId xmlns:p14="http://schemas.microsoft.com/office/powerpoint/2010/main" val="155443897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DCE29-61A6-C637-FC73-1B62ADFA5F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05FF4-71D1-98FF-6379-DCF82BEC5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52C88-106E-29BE-F1CA-886B4534F8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76F64-2D9E-ACAE-6CC5-FECBFF75EB96}"/>
              </a:ext>
            </a:extLst>
          </p:cNvPr>
          <p:cNvSpPr>
            <a:spLocks noGrp="1"/>
          </p:cNvSpPr>
          <p:nvPr>
            <p:ph type="sldNum" sz="quarter" idx="5"/>
          </p:nvPr>
        </p:nvSpPr>
        <p:spPr/>
        <p:txBody>
          <a:bodyPr/>
          <a:lstStyle/>
          <a:p>
            <a:fld id="{DB245632-D4FC-4E38-ADEE-4E3390753C23}" type="slidenum">
              <a:rPr lang="en-US" smtClean="0"/>
              <a:t>164</a:t>
            </a:fld>
            <a:endParaRPr lang="en-US" dirty="0"/>
          </a:p>
        </p:txBody>
      </p:sp>
    </p:spTree>
    <p:extLst>
      <p:ext uri="{BB962C8B-B14F-4D97-AF65-F5344CB8AC3E}">
        <p14:creationId xmlns:p14="http://schemas.microsoft.com/office/powerpoint/2010/main" val="91022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E991-2A7A-1003-D7C2-08333F349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2FCD1-72A0-B10C-87E2-AEC0F68B6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24E04-FA38-D4DC-D243-9382864E8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CA7233-F946-609B-B4B9-85E2FE03F079}"/>
              </a:ext>
            </a:extLst>
          </p:cNvPr>
          <p:cNvSpPr>
            <a:spLocks noGrp="1"/>
          </p:cNvSpPr>
          <p:nvPr>
            <p:ph type="sldNum" sz="quarter" idx="5"/>
          </p:nvPr>
        </p:nvSpPr>
        <p:spPr/>
        <p:txBody>
          <a:bodyPr/>
          <a:lstStyle/>
          <a:p>
            <a:fld id="{DB245632-D4FC-4E38-ADEE-4E3390753C23}" type="slidenum">
              <a:rPr lang="en-US" smtClean="0"/>
              <a:t>18</a:t>
            </a:fld>
            <a:endParaRPr lang="en-US" dirty="0"/>
          </a:p>
        </p:txBody>
      </p:sp>
    </p:spTree>
    <p:extLst>
      <p:ext uri="{BB962C8B-B14F-4D97-AF65-F5344CB8AC3E}">
        <p14:creationId xmlns:p14="http://schemas.microsoft.com/office/powerpoint/2010/main" val="122071497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C7AF7-84F9-8433-5540-156C4BEAF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CB9F9-4231-9CD2-0FBC-372DCBBE7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AC29E-BF4E-A482-E159-19E073B064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6CCD9A-4EEE-C60A-AC4F-762699AD439A}"/>
              </a:ext>
            </a:extLst>
          </p:cNvPr>
          <p:cNvSpPr>
            <a:spLocks noGrp="1"/>
          </p:cNvSpPr>
          <p:nvPr>
            <p:ph type="sldNum" sz="quarter" idx="5"/>
          </p:nvPr>
        </p:nvSpPr>
        <p:spPr/>
        <p:txBody>
          <a:bodyPr/>
          <a:lstStyle/>
          <a:p>
            <a:fld id="{DB245632-D4FC-4E38-ADEE-4E3390753C23}" type="slidenum">
              <a:rPr lang="en-US" smtClean="0"/>
              <a:t>165</a:t>
            </a:fld>
            <a:endParaRPr lang="en-US" dirty="0"/>
          </a:p>
        </p:txBody>
      </p:sp>
    </p:spTree>
    <p:extLst>
      <p:ext uri="{BB962C8B-B14F-4D97-AF65-F5344CB8AC3E}">
        <p14:creationId xmlns:p14="http://schemas.microsoft.com/office/powerpoint/2010/main" val="36830734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08DC-3A6E-0E95-AD34-DE4BA93C2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0CBC4-7663-8BD6-FA39-34039D5AA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A0F4A-D5CD-37CC-DB20-766C88CCA0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76090-58C3-734D-DF9F-E92A4B4CA718}"/>
              </a:ext>
            </a:extLst>
          </p:cNvPr>
          <p:cNvSpPr>
            <a:spLocks noGrp="1"/>
          </p:cNvSpPr>
          <p:nvPr>
            <p:ph type="sldNum" sz="quarter" idx="5"/>
          </p:nvPr>
        </p:nvSpPr>
        <p:spPr/>
        <p:txBody>
          <a:bodyPr/>
          <a:lstStyle/>
          <a:p>
            <a:fld id="{DB245632-D4FC-4E38-ADEE-4E3390753C23}" type="slidenum">
              <a:rPr lang="en-US" smtClean="0"/>
              <a:t>166</a:t>
            </a:fld>
            <a:endParaRPr lang="en-US" dirty="0"/>
          </a:p>
        </p:txBody>
      </p:sp>
    </p:spTree>
    <p:extLst>
      <p:ext uri="{BB962C8B-B14F-4D97-AF65-F5344CB8AC3E}">
        <p14:creationId xmlns:p14="http://schemas.microsoft.com/office/powerpoint/2010/main" val="320388997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40CE1-5E00-7DA7-424C-6B382E3EB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60A0D-9FF5-BECD-3095-575258157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EF0AE-C4DC-80E5-546C-D404F3A90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2ED78-B890-6467-49F8-0A57743233B9}"/>
              </a:ext>
            </a:extLst>
          </p:cNvPr>
          <p:cNvSpPr>
            <a:spLocks noGrp="1"/>
          </p:cNvSpPr>
          <p:nvPr>
            <p:ph type="sldNum" sz="quarter" idx="5"/>
          </p:nvPr>
        </p:nvSpPr>
        <p:spPr/>
        <p:txBody>
          <a:bodyPr/>
          <a:lstStyle/>
          <a:p>
            <a:fld id="{DB245632-D4FC-4E38-ADEE-4E3390753C23}" type="slidenum">
              <a:rPr lang="en-US" smtClean="0"/>
              <a:t>167</a:t>
            </a:fld>
            <a:endParaRPr lang="en-US" dirty="0"/>
          </a:p>
        </p:txBody>
      </p:sp>
    </p:spTree>
    <p:extLst>
      <p:ext uri="{BB962C8B-B14F-4D97-AF65-F5344CB8AC3E}">
        <p14:creationId xmlns:p14="http://schemas.microsoft.com/office/powerpoint/2010/main" val="4717522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D0FDC-6FFF-5306-C527-4B4248E4B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3B5A1-8754-D72C-2513-D6C74F625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F78F0-9A63-E6D9-BDB3-B47BCB9ED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DFE2A-0F5C-8173-2BEB-E7DE508EF459}"/>
              </a:ext>
            </a:extLst>
          </p:cNvPr>
          <p:cNvSpPr>
            <a:spLocks noGrp="1"/>
          </p:cNvSpPr>
          <p:nvPr>
            <p:ph type="sldNum" sz="quarter" idx="5"/>
          </p:nvPr>
        </p:nvSpPr>
        <p:spPr/>
        <p:txBody>
          <a:bodyPr/>
          <a:lstStyle/>
          <a:p>
            <a:fld id="{DB245632-D4FC-4E38-ADEE-4E3390753C23}" type="slidenum">
              <a:rPr lang="en-US" smtClean="0"/>
              <a:t>168</a:t>
            </a:fld>
            <a:endParaRPr lang="en-US" dirty="0"/>
          </a:p>
        </p:txBody>
      </p:sp>
    </p:spTree>
    <p:extLst>
      <p:ext uri="{BB962C8B-B14F-4D97-AF65-F5344CB8AC3E}">
        <p14:creationId xmlns:p14="http://schemas.microsoft.com/office/powerpoint/2010/main" val="78152105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51C8B-21CA-5F02-9FD4-A66DE1E29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5BE60-8D63-FFC5-26AB-7D25E7846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F87C7-F5A3-8D85-EA8C-1E25F676C3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45B1A-5BE0-4692-8772-33C9DE46CA7F}"/>
              </a:ext>
            </a:extLst>
          </p:cNvPr>
          <p:cNvSpPr>
            <a:spLocks noGrp="1"/>
          </p:cNvSpPr>
          <p:nvPr>
            <p:ph type="sldNum" sz="quarter" idx="5"/>
          </p:nvPr>
        </p:nvSpPr>
        <p:spPr/>
        <p:txBody>
          <a:bodyPr/>
          <a:lstStyle/>
          <a:p>
            <a:fld id="{DB245632-D4FC-4E38-ADEE-4E3390753C23}" type="slidenum">
              <a:rPr lang="en-US" smtClean="0"/>
              <a:t>169</a:t>
            </a:fld>
            <a:endParaRPr lang="en-US" dirty="0"/>
          </a:p>
        </p:txBody>
      </p:sp>
    </p:spTree>
    <p:extLst>
      <p:ext uri="{BB962C8B-B14F-4D97-AF65-F5344CB8AC3E}">
        <p14:creationId xmlns:p14="http://schemas.microsoft.com/office/powerpoint/2010/main" val="19776256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0968-B6F1-C2CA-6045-21CBBD14B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70ACC-041D-7FB8-FAF3-137145A14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FA485-AE1C-45C9-1932-35346F48AA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1041E0-4E9C-8A18-AFD5-9154F465903B}"/>
              </a:ext>
            </a:extLst>
          </p:cNvPr>
          <p:cNvSpPr>
            <a:spLocks noGrp="1"/>
          </p:cNvSpPr>
          <p:nvPr>
            <p:ph type="sldNum" sz="quarter" idx="5"/>
          </p:nvPr>
        </p:nvSpPr>
        <p:spPr/>
        <p:txBody>
          <a:bodyPr/>
          <a:lstStyle/>
          <a:p>
            <a:fld id="{DB245632-D4FC-4E38-ADEE-4E3390753C23}" type="slidenum">
              <a:rPr lang="en-US" smtClean="0"/>
              <a:t>170</a:t>
            </a:fld>
            <a:endParaRPr lang="en-US" dirty="0"/>
          </a:p>
        </p:txBody>
      </p:sp>
    </p:spTree>
    <p:extLst>
      <p:ext uri="{BB962C8B-B14F-4D97-AF65-F5344CB8AC3E}">
        <p14:creationId xmlns:p14="http://schemas.microsoft.com/office/powerpoint/2010/main" val="407163686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21825-4FFC-E7B1-3105-90F6F6BA0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AA9E1-4B88-8CC6-9580-EF58BFC41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492B2-48F1-A0CA-3528-CFE7C20A7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93CBF5-FFE4-3FFB-C517-45DED1FE190A}"/>
              </a:ext>
            </a:extLst>
          </p:cNvPr>
          <p:cNvSpPr>
            <a:spLocks noGrp="1"/>
          </p:cNvSpPr>
          <p:nvPr>
            <p:ph type="sldNum" sz="quarter" idx="5"/>
          </p:nvPr>
        </p:nvSpPr>
        <p:spPr/>
        <p:txBody>
          <a:bodyPr/>
          <a:lstStyle/>
          <a:p>
            <a:fld id="{DB245632-D4FC-4E38-ADEE-4E3390753C23}" type="slidenum">
              <a:rPr lang="en-US" smtClean="0"/>
              <a:t>171</a:t>
            </a:fld>
            <a:endParaRPr lang="en-US" dirty="0"/>
          </a:p>
        </p:txBody>
      </p:sp>
    </p:spTree>
    <p:extLst>
      <p:ext uri="{BB962C8B-B14F-4D97-AF65-F5344CB8AC3E}">
        <p14:creationId xmlns:p14="http://schemas.microsoft.com/office/powerpoint/2010/main" val="255541180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2BBD-8723-CE34-9ABC-6B42E75DC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C6419-F923-C531-00BD-7857BDB77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C2756-574E-1398-C62C-796D65AD4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52214-C813-4109-FFCA-0AE84C4F54F7}"/>
              </a:ext>
            </a:extLst>
          </p:cNvPr>
          <p:cNvSpPr>
            <a:spLocks noGrp="1"/>
          </p:cNvSpPr>
          <p:nvPr>
            <p:ph type="sldNum" sz="quarter" idx="5"/>
          </p:nvPr>
        </p:nvSpPr>
        <p:spPr/>
        <p:txBody>
          <a:bodyPr/>
          <a:lstStyle/>
          <a:p>
            <a:fld id="{DB245632-D4FC-4E38-ADEE-4E3390753C23}" type="slidenum">
              <a:rPr lang="en-US" smtClean="0"/>
              <a:t>172</a:t>
            </a:fld>
            <a:endParaRPr lang="en-US" dirty="0"/>
          </a:p>
        </p:txBody>
      </p:sp>
    </p:spTree>
    <p:extLst>
      <p:ext uri="{BB962C8B-B14F-4D97-AF65-F5344CB8AC3E}">
        <p14:creationId xmlns:p14="http://schemas.microsoft.com/office/powerpoint/2010/main" val="85273025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3BDF-BB03-9B0D-B2E1-D0C16D19DF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41B6A-C07B-4CE2-5070-99B00F520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B5E0E-C835-1E6D-6054-3E05F47D43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F595DA-AD5F-70A3-15F3-B4CD04DE1205}"/>
              </a:ext>
            </a:extLst>
          </p:cNvPr>
          <p:cNvSpPr>
            <a:spLocks noGrp="1"/>
          </p:cNvSpPr>
          <p:nvPr>
            <p:ph type="sldNum" sz="quarter" idx="5"/>
          </p:nvPr>
        </p:nvSpPr>
        <p:spPr/>
        <p:txBody>
          <a:bodyPr/>
          <a:lstStyle/>
          <a:p>
            <a:fld id="{DB245632-D4FC-4E38-ADEE-4E3390753C23}" type="slidenum">
              <a:rPr lang="en-US" smtClean="0"/>
              <a:t>173</a:t>
            </a:fld>
            <a:endParaRPr lang="en-US" dirty="0"/>
          </a:p>
        </p:txBody>
      </p:sp>
    </p:spTree>
    <p:extLst>
      <p:ext uri="{BB962C8B-B14F-4D97-AF65-F5344CB8AC3E}">
        <p14:creationId xmlns:p14="http://schemas.microsoft.com/office/powerpoint/2010/main" val="300278848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43CC1-E242-4F2E-6097-12D6DBF62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D9F0D-A48B-79A1-0DEF-93F837B01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6CAB1-DD88-6A0D-F3B2-92DEB6BF3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C57E33-A003-953B-3E8A-DDBF740BDCB0}"/>
              </a:ext>
            </a:extLst>
          </p:cNvPr>
          <p:cNvSpPr>
            <a:spLocks noGrp="1"/>
          </p:cNvSpPr>
          <p:nvPr>
            <p:ph type="sldNum" sz="quarter" idx="5"/>
          </p:nvPr>
        </p:nvSpPr>
        <p:spPr/>
        <p:txBody>
          <a:bodyPr/>
          <a:lstStyle/>
          <a:p>
            <a:fld id="{DB245632-D4FC-4E38-ADEE-4E3390753C23}" type="slidenum">
              <a:rPr lang="en-US" smtClean="0"/>
              <a:t>174</a:t>
            </a:fld>
            <a:endParaRPr lang="en-US" dirty="0"/>
          </a:p>
        </p:txBody>
      </p:sp>
    </p:spTree>
    <p:extLst>
      <p:ext uri="{BB962C8B-B14F-4D97-AF65-F5344CB8AC3E}">
        <p14:creationId xmlns:p14="http://schemas.microsoft.com/office/powerpoint/2010/main" val="322439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1E431-6522-8BF3-8801-3B9D3502C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02670-35FB-5290-40D7-98E567A72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F7A82-9821-2B7A-0924-8D6E5DAB3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769F00-8756-F7F5-75DF-43D66A72B34F}"/>
              </a:ext>
            </a:extLst>
          </p:cNvPr>
          <p:cNvSpPr>
            <a:spLocks noGrp="1"/>
          </p:cNvSpPr>
          <p:nvPr>
            <p:ph type="sldNum" sz="quarter" idx="5"/>
          </p:nvPr>
        </p:nvSpPr>
        <p:spPr/>
        <p:txBody>
          <a:bodyPr/>
          <a:lstStyle/>
          <a:p>
            <a:fld id="{DB245632-D4FC-4E38-ADEE-4E3390753C23}" type="slidenum">
              <a:rPr lang="en-US" smtClean="0"/>
              <a:t>19</a:t>
            </a:fld>
            <a:endParaRPr lang="en-US" dirty="0"/>
          </a:p>
        </p:txBody>
      </p:sp>
    </p:spTree>
    <p:extLst>
      <p:ext uri="{BB962C8B-B14F-4D97-AF65-F5344CB8AC3E}">
        <p14:creationId xmlns:p14="http://schemas.microsoft.com/office/powerpoint/2010/main" val="15899739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6F5B8-6BD7-2935-06BA-4D476EEC1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FD0B9-29B9-EC06-6455-C0F01C6DA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725F99-9502-DEB8-3764-194FF5D055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7AB28-2389-2F17-6D86-3AC7AF0E3138}"/>
              </a:ext>
            </a:extLst>
          </p:cNvPr>
          <p:cNvSpPr>
            <a:spLocks noGrp="1"/>
          </p:cNvSpPr>
          <p:nvPr>
            <p:ph type="sldNum" sz="quarter" idx="5"/>
          </p:nvPr>
        </p:nvSpPr>
        <p:spPr/>
        <p:txBody>
          <a:bodyPr/>
          <a:lstStyle/>
          <a:p>
            <a:fld id="{DB245632-D4FC-4E38-ADEE-4E3390753C23}" type="slidenum">
              <a:rPr lang="en-US" smtClean="0"/>
              <a:t>175</a:t>
            </a:fld>
            <a:endParaRPr lang="en-US" dirty="0"/>
          </a:p>
        </p:txBody>
      </p:sp>
    </p:spTree>
    <p:extLst>
      <p:ext uri="{BB962C8B-B14F-4D97-AF65-F5344CB8AC3E}">
        <p14:creationId xmlns:p14="http://schemas.microsoft.com/office/powerpoint/2010/main" val="290058520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E962-5F68-34A4-B295-BCDDFCB31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55E26-AE23-83D3-34BC-90CB5D037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87F1A-5A84-3E58-7470-9FF6CA8C4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B7DC3-F68B-81E8-F5C9-81E0C65EAD93}"/>
              </a:ext>
            </a:extLst>
          </p:cNvPr>
          <p:cNvSpPr>
            <a:spLocks noGrp="1"/>
          </p:cNvSpPr>
          <p:nvPr>
            <p:ph type="sldNum" sz="quarter" idx="5"/>
          </p:nvPr>
        </p:nvSpPr>
        <p:spPr/>
        <p:txBody>
          <a:bodyPr/>
          <a:lstStyle/>
          <a:p>
            <a:fld id="{DB245632-D4FC-4E38-ADEE-4E3390753C23}" type="slidenum">
              <a:rPr lang="en-US" smtClean="0"/>
              <a:t>176</a:t>
            </a:fld>
            <a:endParaRPr lang="en-US" dirty="0"/>
          </a:p>
        </p:txBody>
      </p:sp>
    </p:spTree>
    <p:extLst>
      <p:ext uri="{BB962C8B-B14F-4D97-AF65-F5344CB8AC3E}">
        <p14:creationId xmlns:p14="http://schemas.microsoft.com/office/powerpoint/2010/main" val="355275022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3CF4-1BDB-B2DC-5022-282D5074D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08A30-F518-B4F8-D5FB-486E94916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EA7A7-54D5-7895-6822-32E7752419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F4F534-6C9C-AA53-ED9F-92645DF513CB}"/>
              </a:ext>
            </a:extLst>
          </p:cNvPr>
          <p:cNvSpPr>
            <a:spLocks noGrp="1"/>
          </p:cNvSpPr>
          <p:nvPr>
            <p:ph type="sldNum" sz="quarter" idx="5"/>
          </p:nvPr>
        </p:nvSpPr>
        <p:spPr/>
        <p:txBody>
          <a:bodyPr/>
          <a:lstStyle/>
          <a:p>
            <a:fld id="{DB245632-D4FC-4E38-ADEE-4E3390753C23}" type="slidenum">
              <a:rPr lang="en-US" smtClean="0"/>
              <a:t>177</a:t>
            </a:fld>
            <a:endParaRPr lang="en-US" dirty="0"/>
          </a:p>
        </p:txBody>
      </p:sp>
    </p:spTree>
    <p:extLst>
      <p:ext uri="{BB962C8B-B14F-4D97-AF65-F5344CB8AC3E}">
        <p14:creationId xmlns:p14="http://schemas.microsoft.com/office/powerpoint/2010/main" val="355138595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16E2-E8A9-7B41-8537-7A67D720A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489A9-21A5-E7F1-2344-C2403BAA1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F3176-5003-44EB-F532-42518B4B12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D6A023-1017-E11C-B6FB-9940D2AE6B96}"/>
              </a:ext>
            </a:extLst>
          </p:cNvPr>
          <p:cNvSpPr>
            <a:spLocks noGrp="1"/>
          </p:cNvSpPr>
          <p:nvPr>
            <p:ph type="sldNum" sz="quarter" idx="5"/>
          </p:nvPr>
        </p:nvSpPr>
        <p:spPr/>
        <p:txBody>
          <a:bodyPr/>
          <a:lstStyle/>
          <a:p>
            <a:fld id="{DB245632-D4FC-4E38-ADEE-4E3390753C23}" type="slidenum">
              <a:rPr lang="en-US" smtClean="0"/>
              <a:t>178</a:t>
            </a:fld>
            <a:endParaRPr lang="en-US" dirty="0"/>
          </a:p>
        </p:txBody>
      </p:sp>
    </p:spTree>
    <p:extLst>
      <p:ext uri="{BB962C8B-B14F-4D97-AF65-F5344CB8AC3E}">
        <p14:creationId xmlns:p14="http://schemas.microsoft.com/office/powerpoint/2010/main" val="335154593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48EF-772E-2551-4177-5AA045511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EC11E-333C-DE43-82EA-B58AE40AE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7B613-9C02-524A-82FD-4E20543870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456957-D222-FA8A-2035-85BAE4C16C60}"/>
              </a:ext>
            </a:extLst>
          </p:cNvPr>
          <p:cNvSpPr>
            <a:spLocks noGrp="1"/>
          </p:cNvSpPr>
          <p:nvPr>
            <p:ph type="sldNum" sz="quarter" idx="5"/>
          </p:nvPr>
        </p:nvSpPr>
        <p:spPr/>
        <p:txBody>
          <a:bodyPr/>
          <a:lstStyle/>
          <a:p>
            <a:fld id="{DB245632-D4FC-4E38-ADEE-4E3390753C23}" type="slidenum">
              <a:rPr lang="en-US" smtClean="0"/>
              <a:t>179</a:t>
            </a:fld>
            <a:endParaRPr lang="en-US" dirty="0"/>
          </a:p>
        </p:txBody>
      </p:sp>
    </p:spTree>
    <p:extLst>
      <p:ext uri="{BB962C8B-B14F-4D97-AF65-F5344CB8AC3E}">
        <p14:creationId xmlns:p14="http://schemas.microsoft.com/office/powerpoint/2010/main" val="356848321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81BE-B27A-DA1D-E65B-E5C33034A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FED32-715E-C630-2150-4C183571F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FDFE2-CF2B-39E6-5DCE-936F660543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2A9DAD-F9E3-52B7-83A7-EFA5692CBED6}"/>
              </a:ext>
            </a:extLst>
          </p:cNvPr>
          <p:cNvSpPr>
            <a:spLocks noGrp="1"/>
          </p:cNvSpPr>
          <p:nvPr>
            <p:ph type="sldNum" sz="quarter" idx="5"/>
          </p:nvPr>
        </p:nvSpPr>
        <p:spPr/>
        <p:txBody>
          <a:bodyPr/>
          <a:lstStyle/>
          <a:p>
            <a:fld id="{DB245632-D4FC-4E38-ADEE-4E3390753C23}" type="slidenum">
              <a:rPr lang="en-US" smtClean="0"/>
              <a:t>180</a:t>
            </a:fld>
            <a:endParaRPr lang="en-US" dirty="0"/>
          </a:p>
        </p:txBody>
      </p:sp>
    </p:spTree>
    <p:extLst>
      <p:ext uri="{BB962C8B-B14F-4D97-AF65-F5344CB8AC3E}">
        <p14:creationId xmlns:p14="http://schemas.microsoft.com/office/powerpoint/2010/main" val="69258309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B9CF4-12FC-F76A-BF75-BA7077227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BAA8B-1D5C-BEC1-DBCD-2C05CB7A0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AE7D3-97C9-F594-6703-C3E10972C3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210A0-1242-BE21-2A73-64A3AA121E8E}"/>
              </a:ext>
            </a:extLst>
          </p:cNvPr>
          <p:cNvSpPr>
            <a:spLocks noGrp="1"/>
          </p:cNvSpPr>
          <p:nvPr>
            <p:ph type="sldNum" sz="quarter" idx="5"/>
          </p:nvPr>
        </p:nvSpPr>
        <p:spPr/>
        <p:txBody>
          <a:bodyPr/>
          <a:lstStyle/>
          <a:p>
            <a:fld id="{DB245632-D4FC-4E38-ADEE-4E3390753C23}" type="slidenum">
              <a:rPr lang="en-US" smtClean="0"/>
              <a:t>181</a:t>
            </a:fld>
            <a:endParaRPr lang="en-US" dirty="0"/>
          </a:p>
        </p:txBody>
      </p:sp>
    </p:spTree>
    <p:extLst>
      <p:ext uri="{BB962C8B-B14F-4D97-AF65-F5344CB8AC3E}">
        <p14:creationId xmlns:p14="http://schemas.microsoft.com/office/powerpoint/2010/main" val="20307210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7FCE9-E2FC-88F3-70F1-FB1C2B728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51522-EBFD-96CA-E2EE-2B6713205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765DE-748F-465F-35CE-78F956FEC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E85AC-3A48-AF7C-873C-0630D022BC36}"/>
              </a:ext>
            </a:extLst>
          </p:cNvPr>
          <p:cNvSpPr>
            <a:spLocks noGrp="1"/>
          </p:cNvSpPr>
          <p:nvPr>
            <p:ph type="sldNum" sz="quarter" idx="5"/>
          </p:nvPr>
        </p:nvSpPr>
        <p:spPr/>
        <p:txBody>
          <a:bodyPr/>
          <a:lstStyle/>
          <a:p>
            <a:fld id="{DB245632-D4FC-4E38-ADEE-4E3390753C23}" type="slidenum">
              <a:rPr lang="en-US" smtClean="0"/>
              <a:t>182</a:t>
            </a:fld>
            <a:endParaRPr lang="en-US" dirty="0"/>
          </a:p>
        </p:txBody>
      </p:sp>
    </p:spTree>
    <p:extLst>
      <p:ext uri="{BB962C8B-B14F-4D97-AF65-F5344CB8AC3E}">
        <p14:creationId xmlns:p14="http://schemas.microsoft.com/office/powerpoint/2010/main" val="317978064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AAD1-A1B9-ACEB-3E5B-C2EA7D406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8FADE-6489-4974-F16C-8AA670DE9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3292C-7137-C8F8-9A48-BA04DE43F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03305D-6F7E-CFB6-34D8-5D3F58D86186}"/>
              </a:ext>
            </a:extLst>
          </p:cNvPr>
          <p:cNvSpPr>
            <a:spLocks noGrp="1"/>
          </p:cNvSpPr>
          <p:nvPr>
            <p:ph type="sldNum" sz="quarter" idx="5"/>
          </p:nvPr>
        </p:nvSpPr>
        <p:spPr/>
        <p:txBody>
          <a:bodyPr/>
          <a:lstStyle/>
          <a:p>
            <a:fld id="{DB245632-D4FC-4E38-ADEE-4E3390753C23}" type="slidenum">
              <a:rPr lang="en-US" smtClean="0"/>
              <a:t>183</a:t>
            </a:fld>
            <a:endParaRPr lang="en-US" dirty="0"/>
          </a:p>
        </p:txBody>
      </p:sp>
    </p:spTree>
    <p:extLst>
      <p:ext uri="{BB962C8B-B14F-4D97-AF65-F5344CB8AC3E}">
        <p14:creationId xmlns:p14="http://schemas.microsoft.com/office/powerpoint/2010/main" val="319980379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597A-ED48-3B65-0855-177448D7A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D1F32-0C41-F3F0-3EF1-18DEBE570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C0780-455E-9D92-E24B-E4956F2C0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345BEE-DFA5-A286-2F3E-A07FC11910E2}"/>
              </a:ext>
            </a:extLst>
          </p:cNvPr>
          <p:cNvSpPr>
            <a:spLocks noGrp="1"/>
          </p:cNvSpPr>
          <p:nvPr>
            <p:ph type="sldNum" sz="quarter" idx="5"/>
          </p:nvPr>
        </p:nvSpPr>
        <p:spPr/>
        <p:txBody>
          <a:bodyPr/>
          <a:lstStyle/>
          <a:p>
            <a:fld id="{DB245632-D4FC-4E38-ADEE-4E3390753C23}" type="slidenum">
              <a:rPr lang="en-US" smtClean="0"/>
              <a:t>184</a:t>
            </a:fld>
            <a:endParaRPr lang="en-US" dirty="0"/>
          </a:p>
        </p:txBody>
      </p:sp>
    </p:spTree>
    <p:extLst>
      <p:ext uri="{BB962C8B-B14F-4D97-AF65-F5344CB8AC3E}">
        <p14:creationId xmlns:p14="http://schemas.microsoft.com/office/powerpoint/2010/main" val="193812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292B2-BF8D-DF93-F468-FD8593F32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B45C-0592-A6B1-CFFC-4943ED38F7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EC60F-616C-659C-BCF3-3E9D83F2F6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9A5AE8-597C-1823-FB06-D424C68EFBAE}"/>
              </a:ext>
            </a:extLst>
          </p:cNvPr>
          <p:cNvSpPr>
            <a:spLocks noGrp="1"/>
          </p:cNvSpPr>
          <p:nvPr>
            <p:ph type="sldNum" sz="quarter" idx="5"/>
          </p:nvPr>
        </p:nvSpPr>
        <p:spPr/>
        <p:txBody>
          <a:bodyPr/>
          <a:lstStyle/>
          <a:p>
            <a:fld id="{DB245632-D4FC-4E38-ADEE-4E3390753C23}" type="slidenum">
              <a:rPr lang="en-US" smtClean="0"/>
              <a:t>20</a:t>
            </a:fld>
            <a:endParaRPr lang="en-US" dirty="0"/>
          </a:p>
        </p:txBody>
      </p:sp>
    </p:spTree>
    <p:extLst>
      <p:ext uri="{BB962C8B-B14F-4D97-AF65-F5344CB8AC3E}">
        <p14:creationId xmlns:p14="http://schemas.microsoft.com/office/powerpoint/2010/main" val="97195443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5A3D4-07CF-3E03-3A9D-715F0C89E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8254D-5903-CE86-1FEA-C98C63CCE0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1B7E8-B0CE-DAC5-5748-132F01035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DD65F-FBCD-192C-9EA3-E7097325220C}"/>
              </a:ext>
            </a:extLst>
          </p:cNvPr>
          <p:cNvSpPr>
            <a:spLocks noGrp="1"/>
          </p:cNvSpPr>
          <p:nvPr>
            <p:ph type="sldNum" sz="quarter" idx="5"/>
          </p:nvPr>
        </p:nvSpPr>
        <p:spPr/>
        <p:txBody>
          <a:bodyPr/>
          <a:lstStyle/>
          <a:p>
            <a:fld id="{DB245632-D4FC-4E38-ADEE-4E3390753C23}" type="slidenum">
              <a:rPr lang="en-US" smtClean="0"/>
              <a:t>185</a:t>
            </a:fld>
            <a:endParaRPr lang="en-US" dirty="0"/>
          </a:p>
        </p:txBody>
      </p:sp>
    </p:spTree>
    <p:extLst>
      <p:ext uri="{BB962C8B-B14F-4D97-AF65-F5344CB8AC3E}">
        <p14:creationId xmlns:p14="http://schemas.microsoft.com/office/powerpoint/2010/main" val="38715680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67A0-B621-8EAB-DCF4-A5BBBC7A6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EEF34-3C52-71BD-D1C1-6E20E5836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BB510-11DE-1145-092D-3E8AFC56BA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998357-8C0A-9A33-B35A-89555F1C7D77}"/>
              </a:ext>
            </a:extLst>
          </p:cNvPr>
          <p:cNvSpPr>
            <a:spLocks noGrp="1"/>
          </p:cNvSpPr>
          <p:nvPr>
            <p:ph type="sldNum" sz="quarter" idx="5"/>
          </p:nvPr>
        </p:nvSpPr>
        <p:spPr/>
        <p:txBody>
          <a:bodyPr/>
          <a:lstStyle/>
          <a:p>
            <a:fld id="{DB245632-D4FC-4E38-ADEE-4E3390753C23}" type="slidenum">
              <a:rPr lang="en-US" smtClean="0"/>
              <a:t>186</a:t>
            </a:fld>
            <a:endParaRPr lang="en-US" dirty="0"/>
          </a:p>
        </p:txBody>
      </p:sp>
    </p:spTree>
    <p:extLst>
      <p:ext uri="{BB962C8B-B14F-4D97-AF65-F5344CB8AC3E}">
        <p14:creationId xmlns:p14="http://schemas.microsoft.com/office/powerpoint/2010/main" val="321506565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E847-4415-CCD3-5DC6-F4EDA8638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AD507-3D49-35C0-4664-01B1F578C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BA674-5F1E-C40B-BA47-774986A59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145671-EC52-A633-015A-A3072EE13D03}"/>
              </a:ext>
            </a:extLst>
          </p:cNvPr>
          <p:cNvSpPr>
            <a:spLocks noGrp="1"/>
          </p:cNvSpPr>
          <p:nvPr>
            <p:ph type="sldNum" sz="quarter" idx="5"/>
          </p:nvPr>
        </p:nvSpPr>
        <p:spPr/>
        <p:txBody>
          <a:bodyPr/>
          <a:lstStyle/>
          <a:p>
            <a:fld id="{DB245632-D4FC-4E38-ADEE-4E3390753C23}" type="slidenum">
              <a:rPr lang="en-US" smtClean="0"/>
              <a:t>187</a:t>
            </a:fld>
            <a:endParaRPr lang="en-US" dirty="0"/>
          </a:p>
        </p:txBody>
      </p:sp>
    </p:spTree>
    <p:extLst>
      <p:ext uri="{BB962C8B-B14F-4D97-AF65-F5344CB8AC3E}">
        <p14:creationId xmlns:p14="http://schemas.microsoft.com/office/powerpoint/2010/main" val="238588421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CAD1D-CAB0-904B-5ED8-9E1CFF5D3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E567A-90B3-6180-095A-419430A18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E6EDD-F637-97D8-D3AD-A9956608A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9C594C-0166-2C42-338F-419AC3CB4218}"/>
              </a:ext>
            </a:extLst>
          </p:cNvPr>
          <p:cNvSpPr>
            <a:spLocks noGrp="1"/>
          </p:cNvSpPr>
          <p:nvPr>
            <p:ph type="sldNum" sz="quarter" idx="5"/>
          </p:nvPr>
        </p:nvSpPr>
        <p:spPr/>
        <p:txBody>
          <a:bodyPr/>
          <a:lstStyle/>
          <a:p>
            <a:fld id="{DB245632-D4FC-4E38-ADEE-4E3390753C23}" type="slidenum">
              <a:rPr lang="en-US" smtClean="0"/>
              <a:t>188</a:t>
            </a:fld>
            <a:endParaRPr lang="en-US" dirty="0"/>
          </a:p>
        </p:txBody>
      </p:sp>
    </p:spTree>
    <p:extLst>
      <p:ext uri="{BB962C8B-B14F-4D97-AF65-F5344CB8AC3E}">
        <p14:creationId xmlns:p14="http://schemas.microsoft.com/office/powerpoint/2010/main" val="15055008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DD05F-23DD-3AB6-C4D0-295642CDA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85688-5EDF-46D8-CE72-875A4F5A6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D8E7F-9E9F-F622-E3B2-6E53BD8C5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F2229A-1CEC-C671-A7FE-0A702677740E}"/>
              </a:ext>
            </a:extLst>
          </p:cNvPr>
          <p:cNvSpPr>
            <a:spLocks noGrp="1"/>
          </p:cNvSpPr>
          <p:nvPr>
            <p:ph type="sldNum" sz="quarter" idx="5"/>
          </p:nvPr>
        </p:nvSpPr>
        <p:spPr/>
        <p:txBody>
          <a:bodyPr/>
          <a:lstStyle/>
          <a:p>
            <a:fld id="{DB245632-D4FC-4E38-ADEE-4E3390753C23}" type="slidenum">
              <a:rPr lang="en-US" smtClean="0"/>
              <a:t>189</a:t>
            </a:fld>
            <a:endParaRPr lang="en-US" dirty="0"/>
          </a:p>
        </p:txBody>
      </p:sp>
    </p:spTree>
    <p:extLst>
      <p:ext uri="{BB962C8B-B14F-4D97-AF65-F5344CB8AC3E}">
        <p14:creationId xmlns:p14="http://schemas.microsoft.com/office/powerpoint/2010/main" val="339605802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45782-A450-BC5D-B329-C67672C80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C29F2-3FF9-BA7A-6E35-8E3A16FB1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98B67-EB77-D0B2-05D8-8C58CFA24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776FD-7DD3-CFF8-3F3C-7359D5BBEFDA}"/>
              </a:ext>
            </a:extLst>
          </p:cNvPr>
          <p:cNvSpPr>
            <a:spLocks noGrp="1"/>
          </p:cNvSpPr>
          <p:nvPr>
            <p:ph type="sldNum" sz="quarter" idx="5"/>
          </p:nvPr>
        </p:nvSpPr>
        <p:spPr/>
        <p:txBody>
          <a:bodyPr/>
          <a:lstStyle/>
          <a:p>
            <a:fld id="{DB245632-D4FC-4E38-ADEE-4E3390753C23}" type="slidenum">
              <a:rPr lang="en-US" smtClean="0"/>
              <a:t>190</a:t>
            </a:fld>
            <a:endParaRPr lang="en-US" dirty="0"/>
          </a:p>
        </p:txBody>
      </p:sp>
    </p:spTree>
    <p:extLst>
      <p:ext uri="{BB962C8B-B14F-4D97-AF65-F5344CB8AC3E}">
        <p14:creationId xmlns:p14="http://schemas.microsoft.com/office/powerpoint/2010/main" val="160877089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F745-A91E-48D5-02C0-6FD50886E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18F3F-1B0E-BCD8-1E00-8C8DFEA3D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331CC-7494-7C1C-8506-F4E3E34AD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4884CA-F0F3-47C7-6C27-39D83910947C}"/>
              </a:ext>
            </a:extLst>
          </p:cNvPr>
          <p:cNvSpPr>
            <a:spLocks noGrp="1"/>
          </p:cNvSpPr>
          <p:nvPr>
            <p:ph type="sldNum" sz="quarter" idx="5"/>
          </p:nvPr>
        </p:nvSpPr>
        <p:spPr/>
        <p:txBody>
          <a:bodyPr/>
          <a:lstStyle/>
          <a:p>
            <a:fld id="{DB245632-D4FC-4E38-ADEE-4E3390753C23}" type="slidenum">
              <a:rPr lang="en-US" smtClean="0"/>
              <a:t>191</a:t>
            </a:fld>
            <a:endParaRPr lang="en-US" dirty="0"/>
          </a:p>
        </p:txBody>
      </p:sp>
    </p:spTree>
    <p:extLst>
      <p:ext uri="{BB962C8B-B14F-4D97-AF65-F5344CB8AC3E}">
        <p14:creationId xmlns:p14="http://schemas.microsoft.com/office/powerpoint/2010/main" val="198008098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15296-28E9-06B4-432D-AC0A746D1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A5377-E39B-2983-B86C-DC6FB18BB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6E2BC-2140-AEC6-4504-0FA8C5C53C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218FD-165E-26A4-D5FB-CE69DD663D1D}"/>
              </a:ext>
            </a:extLst>
          </p:cNvPr>
          <p:cNvSpPr>
            <a:spLocks noGrp="1"/>
          </p:cNvSpPr>
          <p:nvPr>
            <p:ph type="sldNum" sz="quarter" idx="5"/>
          </p:nvPr>
        </p:nvSpPr>
        <p:spPr/>
        <p:txBody>
          <a:bodyPr/>
          <a:lstStyle/>
          <a:p>
            <a:fld id="{DB245632-D4FC-4E38-ADEE-4E3390753C23}" type="slidenum">
              <a:rPr lang="en-US" smtClean="0"/>
              <a:t>192</a:t>
            </a:fld>
            <a:endParaRPr lang="en-US" dirty="0"/>
          </a:p>
        </p:txBody>
      </p:sp>
    </p:spTree>
    <p:extLst>
      <p:ext uri="{BB962C8B-B14F-4D97-AF65-F5344CB8AC3E}">
        <p14:creationId xmlns:p14="http://schemas.microsoft.com/office/powerpoint/2010/main" val="245241164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9B75F-6240-0962-18BF-1E79E4EF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9EDF1-B827-9277-972F-572D42E02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B0E74-BFB8-4C01-7343-502048D153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6A777C-DAB8-26AB-D002-DACA54638F2A}"/>
              </a:ext>
            </a:extLst>
          </p:cNvPr>
          <p:cNvSpPr>
            <a:spLocks noGrp="1"/>
          </p:cNvSpPr>
          <p:nvPr>
            <p:ph type="sldNum" sz="quarter" idx="5"/>
          </p:nvPr>
        </p:nvSpPr>
        <p:spPr/>
        <p:txBody>
          <a:bodyPr/>
          <a:lstStyle/>
          <a:p>
            <a:fld id="{DB245632-D4FC-4E38-ADEE-4E3390753C23}" type="slidenum">
              <a:rPr lang="en-US" smtClean="0"/>
              <a:t>193</a:t>
            </a:fld>
            <a:endParaRPr lang="en-US" dirty="0"/>
          </a:p>
        </p:txBody>
      </p:sp>
    </p:spTree>
    <p:extLst>
      <p:ext uri="{BB962C8B-B14F-4D97-AF65-F5344CB8AC3E}">
        <p14:creationId xmlns:p14="http://schemas.microsoft.com/office/powerpoint/2010/main" val="53033726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27CBE-085A-FB4B-2381-4B72656FA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B7E85-5D74-4575-F111-6D337BAC5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BBD01-F77E-FCB8-5B16-DF2AC35BDC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008BBA-DCC8-8139-8E6D-0E4B9BDD7109}"/>
              </a:ext>
            </a:extLst>
          </p:cNvPr>
          <p:cNvSpPr>
            <a:spLocks noGrp="1"/>
          </p:cNvSpPr>
          <p:nvPr>
            <p:ph type="sldNum" sz="quarter" idx="5"/>
          </p:nvPr>
        </p:nvSpPr>
        <p:spPr/>
        <p:txBody>
          <a:bodyPr/>
          <a:lstStyle/>
          <a:p>
            <a:fld id="{DB245632-D4FC-4E38-ADEE-4E3390753C23}" type="slidenum">
              <a:rPr lang="en-US" smtClean="0"/>
              <a:t>194</a:t>
            </a:fld>
            <a:endParaRPr lang="en-US" dirty="0"/>
          </a:p>
        </p:txBody>
      </p:sp>
    </p:spTree>
    <p:extLst>
      <p:ext uri="{BB962C8B-B14F-4D97-AF65-F5344CB8AC3E}">
        <p14:creationId xmlns:p14="http://schemas.microsoft.com/office/powerpoint/2010/main" val="1989358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1E04-0F35-A8B5-5CCA-C764144EA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3B7D2-B15A-E973-5D37-0B2A2D60A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F2629-522C-B012-AB60-32DD617C5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DC409A-CC2F-265B-F61B-DFEBFCA17AFF}"/>
              </a:ext>
            </a:extLst>
          </p:cNvPr>
          <p:cNvSpPr>
            <a:spLocks noGrp="1"/>
          </p:cNvSpPr>
          <p:nvPr>
            <p:ph type="sldNum" sz="quarter" idx="5"/>
          </p:nvPr>
        </p:nvSpPr>
        <p:spPr/>
        <p:txBody>
          <a:bodyPr/>
          <a:lstStyle/>
          <a:p>
            <a:fld id="{DB245632-D4FC-4E38-ADEE-4E3390753C23}" type="slidenum">
              <a:rPr lang="en-US" smtClean="0"/>
              <a:t>21</a:t>
            </a:fld>
            <a:endParaRPr lang="en-US" dirty="0"/>
          </a:p>
        </p:txBody>
      </p:sp>
    </p:spTree>
    <p:extLst>
      <p:ext uri="{BB962C8B-B14F-4D97-AF65-F5344CB8AC3E}">
        <p14:creationId xmlns:p14="http://schemas.microsoft.com/office/powerpoint/2010/main" val="68711059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F1D2-2FAC-84ED-B670-F7C3AF42C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6BE3C-605F-83DE-D668-42DE339A7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CA53C-8D1A-388F-0DEF-20A3C03D1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EFE5A-DEDB-ABAD-4ACE-4E59B83C43C9}"/>
              </a:ext>
            </a:extLst>
          </p:cNvPr>
          <p:cNvSpPr>
            <a:spLocks noGrp="1"/>
          </p:cNvSpPr>
          <p:nvPr>
            <p:ph type="sldNum" sz="quarter" idx="5"/>
          </p:nvPr>
        </p:nvSpPr>
        <p:spPr/>
        <p:txBody>
          <a:bodyPr/>
          <a:lstStyle/>
          <a:p>
            <a:fld id="{DB245632-D4FC-4E38-ADEE-4E3390753C23}" type="slidenum">
              <a:rPr lang="en-US" smtClean="0"/>
              <a:t>195</a:t>
            </a:fld>
            <a:endParaRPr lang="en-US" dirty="0"/>
          </a:p>
        </p:txBody>
      </p:sp>
    </p:spTree>
    <p:extLst>
      <p:ext uri="{BB962C8B-B14F-4D97-AF65-F5344CB8AC3E}">
        <p14:creationId xmlns:p14="http://schemas.microsoft.com/office/powerpoint/2010/main" val="316877279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7869-E99C-CB6C-4679-AF0FAE1EC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C316B-1D18-55FE-A91D-974A7A070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76A10-7FDC-59DE-611F-6F5FA6F40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1E1C9F-AE0C-3192-2E2B-0233D1BAB907}"/>
              </a:ext>
            </a:extLst>
          </p:cNvPr>
          <p:cNvSpPr>
            <a:spLocks noGrp="1"/>
          </p:cNvSpPr>
          <p:nvPr>
            <p:ph type="sldNum" sz="quarter" idx="5"/>
          </p:nvPr>
        </p:nvSpPr>
        <p:spPr/>
        <p:txBody>
          <a:bodyPr/>
          <a:lstStyle/>
          <a:p>
            <a:fld id="{DB245632-D4FC-4E38-ADEE-4E3390753C23}" type="slidenum">
              <a:rPr lang="en-US" smtClean="0"/>
              <a:t>196</a:t>
            </a:fld>
            <a:endParaRPr lang="en-US" dirty="0"/>
          </a:p>
        </p:txBody>
      </p:sp>
    </p:spTree>
    <p:extLst>
      <p:ext uri="{BB962C8B-B14F-4D97-AF65-F5344CB8AC3E}">
        <p14:creationId xmlns:p14="http://schemas.microsoft.com/office/powerpoint/2010/main" val="230287704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9F55-F4A8-12D8-1FAA-A582ACBA6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51A17-4DCA-0F02-4F2B-5CF6A0474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452D3-A995-ECB1-0D51-A14D1E9023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3A2555-4265-92E9-DD0B-4AF06E732B5A}"/>
              </a:ext>
            </a:extLst>
          </p:cNvPr>
          <p:cNvSpPr>
            <a:spLocks noGrp="1"/>
          </p:cNvSpPr>
          <p:nvPr>
            <p:ph type="sldNum" sz="quarter" idx="5"/>
          </p:nvPr>
        </p:nvSpPr>
        <p:spPr/>
        <p:txBody>
          <a:bodyPr/>
          <a:lstStyle/>
          <a:p>
            <a:fld id="{DB245632-D4FC-4E38-ADEE-4E3390753C23}" type="slidenum">
              <a:rPr lang="en-US" smtClean="0"/>
              <a:t>197</a:t>
            </a:fld>
            <a:endParaRPr lang="en-US" dirty="0"/>
          </a:p>
        </p:txBody>
      </p:sp>
    </p:spTree>
    <p:extLst>
      <p:ext uri="{BB962C8B-B14F-4D97-AF65-F5344CB8AC3E}">
        <p14:creationId xmlns:p14="http://schemas.microsoft.com/office/powerpoint/2010/main" val="120470735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9D49A-E957-0AA4-DE5C-CA61B71E2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77BBB-921C-4C2D-BC3A-20C94220F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1DD91-8375-5D99-E221-5B6C59209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7BA54-A9EA-83FF-A9AF-13C36DB85E61}"/>
              </a:ext>
            </a:extLst>
          </p:cNvPr>
          <p:cNvSpPr>
            <a:spLocks noGrp="1"/>
          </p:cNvSpPr>
          <p:nvPr>
            <p:ph type="sldNum" sz="quarter" idx="5"/>
          </p:nvPr>
        </p:nvSpPr>
        <p:spPr/>
        <p:txBody>
          <a:bodyPr/>
          <a:lstStyle/>
          <a:p>
            <a:fld id="{DB245632-D4FC-4E38-ADEE-4E3390753C23}" type="slidenum">
              <a:rPr lang="en-US" smtClean="0"/>
              <a:t>198</a:t>
            </a:fld>
            <a:endParaRPr lang="en-US" dirty="0"/>
          </a:p>
        </p:txBody>
      </p:sp>
    </p:spTree>
    <p:extLst>
      <p:ext uri="{BB962C8B-B14F-4D97-AF65-F5344CB8AC3E}">
        <p14:creationId xmlns:p14="http://schemas.microsoft.com/office/powerpoint/2010/main" val="102149315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D2225-2F6F-161A-0175-5A0C1EF42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FC95A-FB51-9E46-8E4B-16ECB1A95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145EB-E31C-41C7-D50F-FF011CCB62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1D722-659E-33E5-A8A2-BF8AB39ADA5A}"/>
              </a:ext>
            </a:extLst>
          </p:cNvPr>
          <p:cNvSpPr>
            <a:spLocks noGrp="1"/>
          </p:cNvSpPr>
          <p:nvPr>
            <p:ph type="sldNum" sz="quarter" idx="5"/>
          </p:nvPr>
        </p:nvSpPr>
        <p:spPr/>
        <p:txBody>
          <a:bodyPr/>
          <a:lstStyle/>
          <a:p>
            <a:fld id="{DB245632-D4FC-4E38-ADEE-4E3390753C23}" type="slidenum">
              <a:rPr lang="en-US" smtClean="0"/>
              <a:t>199</a:t>
            </a:fld>
            <a:endParaRPr lang="en-US" dirty="0"/>
          </a:p>
        </p:txBody>
      </p:sp>
    </p:spTree>
    <p:extLst>
      <p:ext uri="{BB962C8B-B14F-4D97-AF65-F5344CB8AC3E}">
        <p14:creationId xmlns:p14="http://schemas.microsoft.com/office/powerpoint/2010/main" val="27425166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2C25-7751-E42C-3990-DBA38E9B4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D3CEC-834D-BE57-D3DF-7FF1B7B2A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ACE79-A16B-7DCE-328D-60BA878138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E30E5-9A18-7178-BBD4-1F2CBFCE82A5}"/>
              </a:ext>
            </a:extLst>
          </p:cNvPr>
          <p:cNvSpPr>
            <a:spLocks noGrp="1"/>
          </p:cNvSpPr>
          <p:nvPr>
            <p:ph type="sldNum" sz="quarter" idx="5"/>
          </p:nvPr>
        </p:nvSpPr>
        <p:spPr/>
        <p:txBody>
          <a:bodyPr/>
          <a:lstStyle/>
          <a:p>
            <a:fld id="{DB245632-D4FC-4E38-ADEE-4E3390753C23}" type="slidenum">
              <a:rPr lang="en-US" smtClean="0"/>
              <a:t>200</a:t>
            </a:fld>
            <a:endParaRPr lang="en-US" dirty="0"/>
          </a:p>
        </p:txBody>
      </p:sp>
    </p:spTree>
    <p:extLst>
      <p:ext uri="{BB962C8B-B14F-4D97-AF65-F5344CB8AC3E}">
        <p14:creationId xmlns:p14="http://schemas.microsoft.com/office/powerpoint/2010/main" val="168729488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789-2262-7329-5482-ED2D8EE77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9374F-FBE4-F155-0DF9-2912FD751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EFAD2-2B95-A231-B78C-C847B5E1F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76DBF-39D4-ABFC-7277-F025AD2B4140}"/>
              </a:ext>
            </a:extLst>
          </p:cNvPr>
          <p:cNvSpPr>
            <a:spLocks noGrp="1"/>
          </p:cNvSpPr>
          <p:nvPr>
            <p:ph type="sldNum" sz="quarter" idx="5"/>
          </p:nvPr>
        </p:nvSpPr>
        <p:spPr/>
        <p:txBody>
          <a:bodyPr/>
          <a:lstStyle/>
          <a:p>
            <a:fld id="{DB245632-D4FC-4E38-ADEE-4E3390753C23}" type="slidenum">
              <a:rPr lang="en-US" smtClean="0"/>
              <a:t>201</a:t>
            </a:fld>
            <a:endParaRPr lang="en-US" dirty="0"/>
          </a:p>
        </p:txBody>
      </p:sp>
    </p:spTree>
    <p:extLst>
      <p:ext uri="{BB962C8B-B14F-4D97-AF65-F5344CB8AC3E}">
        <p14:creationId xmlns:p14="http://schemas.microsoft.com/office/powerpoint/2010/main" val="325828253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E512F-8603-84BF-556C-3D9AFE1B8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D6DE0-7336-7312-CC46-1BBCA8E7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E9784-5AF3-1264-C80E-5938AE244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C0A3B3-4663-2FF4-C253-99F3E0431A63}"/>
              </a:ext>
            </a:extLst>
          </p:cNvPr>
          <p:cNvSpPr>
            <a:spLocks noGrp="1"/>
          </p:cNvSpPr>
          <p:nvPr>
            <p:ph type="sldNum" sz="quarter" idx="5"/>
          </p:nvPr>
        </p:nvSpPr>
        <p:spPr/>
        <p:txBody>
          <a:bodyPr/>
          <a:lstStyle/>
          <a:p>
            <a:fld id="{DB245632-D4FC-4E38-ADEE-4E3390753C23}" type="slidenum">
              <a:rPr lang="en-US" smtClean="0"/>
              <a:t>202</a:t>
            </a:fld>
            <a:endParaRPr lang="en-US" dirty="0"/>
          </a:p>
        </p:txBody>
      </p:sp>
    </p:spTree>
    <p:extLst>
      <p:ext uri="{BB962C8B-B14F-4D97-AF65-F5344CB8AC3E}">
        <p14:creationId xmlns:p14="http://schemas.microsoft.com/office/powerpoint/2010/main" val="305909927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7AB43-6544-530A-CB74-E4A1D0073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3ACF7-7477-3190-13F8-066E1D97B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8B5F5-1C3C-2F2D-D977-01152EE796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D6D47-254C-DE65-6439-B2B64E115F56}"/>
              </a:ext>
            </a:extLst>
          </p:cNvPr>
          <p:cNvSpPr>
            <a:spLocks noGrp="1"/>
          </p:cNvSpPr>
          <p:nvPr>
            <p:ph type="sldNum" sz="quarter" idx="5"/>
          </p:nvPr>
        </p:nvSpPr>
        <p:spPr/>
        <p:txBody>
          <a:bodyPr/>
          <a:lstStyle/>
          <a:p>
            <a:fld id="{DB245632-D4FC-4E38-ADEE-4E3390753C23}" type="slidenum">
              <a:rPr lang="en-US" smtClean="0"/>
              <a:t>203</a:t>
            </a:fld>
            <a:endParaRPr lang="en-US" dirty="0"/>
          </a:p>
        </p:txBody>
      </p:sp>
    </p:spTree>
    <p:extLst>
      <p:ext uri="{BB962C8B-B14F-4D97-AF65-F5344CB8AC3E}">
        <p14:creationId xmlns:p14="http://schemas.microsoft.com/office/powerpoint/2010/main" val="275138604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77D24-7274-C114-3D23-6C719643B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3926B-4096-5A3D-B3F7-C6B987425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1D2D8-AF17-D2A2-997D-97E53D05C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DEB30-CB28-E103-3CFE-3FB384D2015C}"/>
              </a:ext>
            </a:extLst>
          </p:cNvPr>
          <p:cNvSpPr>
            <a:spLocks noGrp="1"/>
          </p:cNvSpPr>
          <p:nvPr>
            <p:ph type="sldNum" sz="quarter" idx="5"/>
          </p:nvPr>
        </p:nvSpPr>
        <p:spPr/>
        <p:txBody>
          <a:bodyPr/>
          <a:lstStyle/>
          <a:p>
            <a:fld id="{DB245632-D4FC-4E38-ADEE-4E3390753C23}" type="slidenum">
              <a:rPr lang="en-US" smtClean="0"/>
              <a:t>204</a:t>
            </a:fld>
            <a:endParaRPr lang="en-US" dirty="0"/>
          </a:p>
        </p:txBody>
      </p:sp>
    </p:spTree>
    <p:extLst>
      <p:ext uri="{BB962C8B-B14F-4D97-AF65-F5344CB8AC3E}">
        <p14:creationId xmlns:p14="http://schemas.microsoft.com/office/powerpoint/2010/main" val="35512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D1C3-4226-E27F-C8A1-385F9F4EE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6FB05-2FA7-D051-903D-8116AE621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88C36-C596-B3BA-4B14-85492408FE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423CE-74A9-0F9B-0006-3B594CDB35CB}"/>
              </a:ext>
            </a:extLst>
          </p:cNvPr>
          <p:cNvSpPr>
            <a:spLocks noGrp="1"/>
          </p:cNvSpPr>
          <p:nvPr>
            <p:ph type="sldNum" sz="quarter" idx="5"/>
          </p:nvPr>
        </p:nvSpPr>
        <p:spPr/>
        <p:txBody>
          <a:bodyPr/>
          <a:lstStyle/>
          <a:p>
            <a:fld id="{DB245632-D4FC-4E38-ADEE-4E3390753C23}" type="slidenum">
              <a:rPr lang="en-US" smtClean="0"/>
              <a:t>4</a:t>
            </a:fld>
            <a:endParaRPr lang="en-US" dirty="0"/>
          </a:p>
        </p:txBody>
      </p:sp>
    </p:spTree>
    <p:extLst>
      <p:ext uri="{BB962C8B-B14F-4D97-AF65-F5344CB8AC3E}">
        <p14:creationId xmlns:p14="http://schemas.microsoft.com/office/powerpoint/2010/main" val="3156750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619FE-683C-A4DE-175A-A914CA531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4A6F8-3B0D-B40D-2D33-666C54D10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4E815-8DD5-1F63-936B-E725C354F8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2C2001-C2C6-BE84-F361-527F06623593}"/>
              </a:ext>
            </a:extLst>
          </p:cNvPr>
          <p:cNvSpPr>
            <a:spLocks noGrp="1"/>
          </p:cNvSpPr>
          <p:nvPr>
            <p:ph type="sldNum" sz="quarter" idx="5"/>
          </p:nvPr>
        </p:nvSpPr>
        <p:spPr/>
        <p:txBody>
          <a:bodyPr/>
          <a:lstStyle/>
          <a:p>
            <a:fld id="{DB245632-D4FC-4E38-ADEE-4E3390753C23}" type="slidenum">
              <a:rPr lang="en-US" smtClean="0"/>
              <a:t>22</a:t>
            </a:fld>
            <a:endParaRPr lang="en-US" dirty="0"/>
          </a:p>
        </p:txBody>
      </p:sp>
    </p:spTree>
    <p:extLst>
      <p:ext uri="{BB962C8B-B14F-4D97-AF65-F5344CB8AC3E}">
        <p14:creationId xmlns:p14="http://schemas.microsoft.com/office/powerpoint/2010/main" val="327334579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42E34-25B3-92EA-6F87-A35E615AE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884BE-01F1-9E14-0547-B7C11F720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B4F72-6CE9-9A80-083D-E60E7AEFE6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B028C-F2F3-BAFC-A13A-BE21CBF473E0}"/>
              </a:ext>
            </a:extLst>
          </p:cNvPr>
          <p:cNvSpPr>
            <a:spLocks noGrp="1"/>
          </p:cNvSpPr>
          <p:nvPr>
            <p:ph type="sldNum" sz="quarter" idx="5"/>
          </p:nvPr>
        </p:nvSpPr>
        <p:spPr/>
        <p:txBody>
          <a:bodyPr/>
          <a:lstStyle/>
          <a:p>
            <a:fld id="{DB245632-D4FC-4E38-ADEE-4E3390753C23}" type="slidenum">
              <a:rPr lang="en-US" smtClean="0"/>
              <a:t>205</a:t>
            </a:fld>
            <a:endParaRPr lang="en-US" dirty="0"/>
          </a:p>
        </p:txBody>
      </p:sp>
    </p:spTree>
    <p:extLst>
      <p:ext uri="{BB962C8B-B14F-4D97-AF65-F5344CB8AC3E}">
        <p14:creationId xmlns:p14="http://schemas.microsoft.com/office/powerpoint/2010/main" val="56439688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6E60D-92BE-70E0-F651-C84EE5587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9B964-CC2B-5ADF-3556-1C8FA12A5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FC235-6B60-0E9F-E563-811C758098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BF20D-F0A1-F692-D2DB-94A59399C576}"/>
              </a:ext>
            </a:extLst>
          </p:cNvPr>
          <p:cNvSpPr>
            <a:spLocks noGrp="1"/>
          </p:cNvSpPr>
          <p:nvPr>
            <p:ph type="sldNum" sz="quarter" idx="5"/>
          </p:nvPr>
        </p:nvSpPr>
        <p:spPr/>
        <p:txBody>
          <a:bodyPr/>
          <a:lstStyle/>
          <a:p>
            <a:fld id="{DB245632-D4FC-4E38-ADEE-4E3390753C23}" type="slidenum">
              <a:rPr lang="en-US" smtClean="0"/>
              <a:t>207</a:t>
            </a:fld>
            <a:endParaRPr lang="en-US" dirty="0"/>
          </a:p>
        </p:txBody>
      </p:sp>
    </p:spTree>
    <p:extLst>
      <p:ext uri="{BB962C8B-B14F-4D97-AF65-F5344CB8AC3E}">
        <p14:creationId xmlns:p14="http://schemas.microsoft.com/office/powerpoint/2010/main" val="193703579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F137-DCE8-401A-C03F-7D0EAD96D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B9488-420A-3F4B-684E-3216D1CDD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28E36-BF45-6417-2149-E682D05CD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A208B5-D445-435D-946B-2FBF672DEE6A}"/>
              </a:ext>
            </a:extLst>
          </p:cNvPr>
          <p:cNvSpPr>
            <a:spLocks noGrp="1"/>
          </p:cNvSpPr>
          <p:nvPr>
            <p:ph type="sldNum" sz="quarter" idx="5"/>
          </p:nvPr>
        </p:nvSpPr>
        <p:spPr/>
        <p:txBody>
          <a:bodyPr/>
          <a:lstStyle/>
          <a:p>
            <a:fld id="{DB245632-D4FC-4E38-ADEE-4E3390753C23}" type="slidenum">
              <a:rPr lang="en-US" smtClean="0"/>
              <a:t>208</a:t>
            </a:fld>
            <a:endParaRPr lang="en-US" dirty="0"/>
          </a:p>
        </p:txBody>
      </p:sp>
    </p:spTree>
    <p:extLst>
      <p:ext uri="{BB962C8B-B14F-4D97-AF65-F5344CB8AC3E}">
        <p14:creationId xmlns:p14="http://schemas.microsoft.com/office/powerpoint/2010/main" val="25639182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39EB-309A-BA50-DDC4-83CD24E07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3CA1A-8C25-9A2D-81D3-C470661FD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957A9-7363-5340-0485-FEE087DED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0275FE-9977-0C7D-7FD5-84B623DA3E72}"/>
              </a:ext>
            </a:extLst>
          </p:cNvPr>
          <p:cNvSpPr>
            <a:spLocks noGrp="1"/>
          </p:cNvSpPr>
          <p:nvPr>
            <p:ph type="sldNum" sz="quarter" idx="5"/>
          </p:nvPr>
        </p:nvSpPr>
        <p:spPr/>
        <p:txBody>
          <a:bodyPr/>
          <a:lstStyle/>
          <a:p>
            <a:fld id="{DB245632-D4FC-4E38-ADEE-4E3390753C23}" type="slidenum">
              <a:rPr lang="en-US" smtClean="0"/>
              <a:t>209</a:t>
            </a:fld>
            <a:endParaRPr lang="en-US" dirty="0"/>
          </a:p>
        </p:txBody>
      </p:sp>
    </p:spTree>
    <p:extLst>
      <p:ext uri="{BB962C8B-B14F-4D97-AF65-F5344CB8AC3E}">
        <p14:creationId xmlns:p14="http://schemas.microsoft.com/office/powerpoint/2010/main" val="393881943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CF6F0-DC23-3426-8BE2-09120C92B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C4C87-63A6-337E-7FD8-B75309543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46355-079A-7467-E0D1-E4FA87639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4A440-C43C-92C5-819C-A196DAA0C239}"/>
              </a:ext>
            </a:extLst>
          </p:cNvPr>
          <p:cNvSpPr>
            <a:spLocks noGrp="1"/>
          </p:cNvSpPr>
          <p:nvPr>
            <p:ph type="sldNum" sz="quarter" idx="5"/>
          </p:nvPr>
        </p:nvSpPr>
        <p:spPr/>
        <p:txBody>
          <a:bodyPr/>
          <a:lstStyle/>
          <a:p>
            <a:fld id="{DB245632-D4FC-4E38-ADEE-4E3390753C23}" type="slidenum">
              <a:rPr lang="en-US" smtClean="0"/>
              <a:t>210</a:t>
            </a:fld>
            <a:endParaRPr lang="en-US" dirty="0"/>
          </a:p>
        </p:txBody>
      </p:sp>
    </p:spTree>
    <p:extLst>
      <p:ext uri="{BB962C8B-B14F-4D97-AF65-F5344CB8AC3E}">
        <p14:creationId xmlns:p14="http://schemas.microsoft.com/office/powerpoint/2010/main" val="1252500204"/>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55597-7E11-D7A2-5615-B67915303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070D8-65AF-5607-E9C9-6F289D0F4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167E2-7F0B-2CCD-6F49-313BCC960A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FF7867-7571-0B0D-B611-0F55E4772994}"/>
              </a:ext>
            </a:extLst>
          </p:cNvPr>
          <p:cNvSpPr>
            <a:spLocks noGrp="1"/>
          </p:cNvSpPr>
          <p:nvPr>
            <p:ph type="sldNum" sz="quarter" idx="5"/>
          </p:nvPr>
        </p:nvSpPr>
        <p:spPr/>
        <p:txBody>
          <a:bodyPr/>
          <a:lstStyle/>
          <a:p>
            <a:fld id="{DB245632-D4FC-4E38-ADEE-4E3390753C23}" type="slidenum">
              <a:rPr lang="en-US" smtClean="0"/>
              <a:t>211</a:t>
            </a:fld>
            <a:endParaRPr lang="en-US" dirty="0"/>
          </a:p>
        </p:txBody>
      </p:sp>
    </p:spTree>
    <p:extLst>
      <p:ext uri="{BB962C8B-B14F-4D97-AF65-F5344CB8AC3E}">
        <p14:creationId xmlns:p14="http://schemas.microsoft.com/office/powerpoint/2010/main" val="207146990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264B-D4AF-24F0-BC13-690CA5CC6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5B39F-DF6C-7C11-AF0B-300BF8A62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74D05-1EFB-4D50-66C7-A180BA482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1D57A-4FD7-9C18-BE7D-E4AA63BA811A}"/>
              </a:ext>
            </a:extLst>
          </p:cNvPr>
          <p:cNvSpPr>
            <a:spLocks noGrp="1"/>
          </p:cNvSpPr>
          <p:nvPr>
            <p:ph type="sldNum" sz="quarter" idx="5"/>
          </p:nvPr>
        </p:nvSpPr>
        <p:spPr/>
        <p:txBody>
          <a:bodyPr/>
          <a:lstStyle/>
          <a:p>
            <a:fld id="{DB245632-D4FC-4E38-ADEE-4E3390753C23}" type="slidenum">
              <a:rPr lang="en-US" smtClean="0"/>
              <a:t>212</a:t>
            </a:fld>
            <a:endParaRPr lang="en-US" dirty="0"/>
          </a:p>
        </p:txBody>
      </p:sp>
    </p:spTree>
    <p:extLst>
      <p:ext uri="{BB962C8B-B14F-4D97-AF65-F5344CB8AC3E}">
        <p14:creationId xmlns:p14="http://schemas.microsoft.com/office/powerpoint/2010/main" val="61055018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6D7E8-8797-EAF3-4365-DCC468243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56FAD-9C1D-E39E-AA47-6D7A60C1A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C2062-09B9-B128-8D20-67187B222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A28AE-2639-440C-D78C-0D6C444EB91A}"/>
              </a:ext>
            </a:extLst>
          </p:cNvPr>
          <p:cNvSpPr>
            <a:spLocks noGrp="1"/>
          </p:cNvSpPr>
          <p:nvPr>
            <p:ph type="sldNum" sz="quarter" idx="5"/>
          </p:nvPr>
        </p:nvSpPr>
        <p:spPr/>
        <p:txBody>
          <a:bodyPr/>
          <a:lstStyle/>
          <a:p>
            <a:fld id="{DB245632-D4FC-4E38-ADEE-4E3390753C23}" type="slidenum">
              <a:rPr lang="en-US" smtClean="0"/>
              <a:t>213</a:t>
            </a:fld>
            <a:endParaRPr lang="en-US" dirty="0"/>
          </a:p>
        </p:txBody>
      </p:sp>
    </p:spTree>
    <p:extLst>
      <p:ext uri="{BB962C8B-B14F-4D97-AF65-F5344CB8AC3E}">
        <p14:creationId xmlns:p14="http://schemas.microsoft.com/office/powerpoint/2010/main" val="23365373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FA099-AC1E-725E-8B68-E1608CC73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50FB9-B210-07B1-4660-EF0675868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63772-AFB5-0B68-9276-DEDA507C16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E873A-720C-6F7A-97C9-AB04674CADDD}"/>
              </a:ext>
            </a:extLst>
          </p:cNvPr>
          <p:cNvSpPr>
            <a:spLocks noGrp="1"/>
          </p:cNvSpPr>
          <p:nvPr>
            <p:ph type="sldNum" sz="quarter" idx="5"/>
          </p:nvPr>
        </p:nvSpPr>
        <p:spPr/>
        <p:txBody>
          <a:bodyPr/>
          <a:lstStyle/>
          <a:p>
            <a:fld id="{DB245632-D4FC-4E38-ADEE-4E3390753C23}" type="slidenum">
              <a:rPr lang="en-US" smtClean="0"/>
              <a:t>214</a:t>
            </a:fld>
            <a:endParaRPr lang="en-US" dirty="0"/>
          </a:p>
        </p:txBody>
      </p:sp>
    </p:spTree>
    <p:extLst>
      <p:ext uri="{BB962C8B-B14F-4D97-AF65-F5344CB8AC3E}">
        <p14:creationId xmlns:p14="http://schemas.microsoft.com/office/powerpoint/2010/main" val="58217762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1389-A483-E7E5-C5CB-5DF434918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3E585-25D0-5802-01FA-CAA13C658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E76BA-5110-4DA6-B91E-F9B444CF7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60E2C-33C3-30BC-E417-BB3533B34875}"/>
              </a:ext>
            </a:extLst>
          </p:cNvPr>
          <p:cNvSpPr>
            <a:spLocks noGrp="1"/>
          </p:cNvSpPr>
          <p:nvPr>
            <p:ph type="sldNum" sz="quarter" idx="5"/>
          </p:nvPr>
        </p:nvSpPr>
        <p:spPr/>
        <p:txBody>
          <a:bodyPr/>
          <a:lstStyle/>
          <a:p>
            <a:fld id="{DB245632-D4FC-4E38-ADEE-4E3390753C23}" type="slidenum">
              <a:rPr lang="en-US" smtClean="0"/>
              <a:t>215</a:t>
            </a:fld>
            <a:endParaRPr lang="en-US" dirty="0"/>
          </a:p>
        </p:txBody>
      </p:sp>
    </p:spTree>
    <p:extLst>
      <p:ext uri="{BB962C8B-B14F-4D97-AF65-F5344CB8AC3E}">
        <p14:creationId xmlns:p14="http://schemas.microsoft.com/office/powerpoint/2010/main" val="143409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1421C-A6FD-850F-A1B5-8EE078DDE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316CE-FAFA-121A-CE5D-AEECCA9DD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69F77-D326-5D4E-E84D-C8DCAB67B6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B5092F-4EA5-54E7-1F9E-30FFEBA8E6A7}"/>
              </a:ext>
            </a:extLst>
          </p:cNvPr>
          <p:cNvSpPr>
            <a:spLocks noGrp="1"/>
          </p:cNvSpPr>
          <p:nvPr>
            <p:ph type="sldNum" sz="quarter" idx="5"/>
          </p:nvPr>
        </p:nvSpPr>
        <p:spPr/>
        <p:txBody>
          <a:bodyPr/>
          <a:lstStyle/>
          <a:p>
            <a:fld id="{DB245632-D4FC-4E38-ADEE-4E3390753C23}" type="slidenum">
              <a:rPr lang="en-US" smtClean="0"/>
              <a:t>23</a:t>
            </a:fld>
            <a:endParaRPr lang="en-US" dirty="0"/>
          </a:p>
        </p:txBody>
      </p:sp>
    </p:spTree>
    <p:extLst>
      <p:ext uri="{BB962C8B-B14F-4D97-AF65-F5344CB8AC3E}">
        <p14:creationId xmlns:p14="http://schemas.microsoft.com/office/powerpoint/2010/main" val="4219092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F204-815A-2294-27C6-E45110CF6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55BAB-F4C3-E2A8-9F28-A450908F4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280E0-FF08-2935-6BB0-43449D95DF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A6D1C-BDAA-9F87-2047-3AAFE0515223}"/>
              </a:ext>
            </a:extLst>
          </p:cNvPr>
          <p:cNvSpPr>
            <a:spLocks noGrp="1"/>
          </p:cNvSpPr>
          <p:nvPr>
            <p:ph type="sldNum" sz="quarter" idx="5"/>
          </p:nvPr>
        </p:nvSpPr>
        <p:spPr/>
        <p:txBody>
          <a:bodyPr/>
          <a:lstStyle/>
          <a:p>
            <a:fld id="{DB245632-D4FC-4E38-ADEE-4E3390753C23}" type="slidenum">
              <a:rPr lang="en-US" smtClean="0"/>
              <a:t>216</a:t>
            </a:fld>
            <a:endParaRPr lang="en-US" dirty="0"/>
          </a:p>
        </p:txBody>
      </p:sp>
    </p:spTree>
    <p:extLst>
      <p:ext uri="{BB962C8B-B14F-4D97-AF65-F5344CB8AC3E}">
        <p14:creationId xmlns:p14="http://schemas.microsoft.com/office/powerpoint/2010/main" val="284552912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91B0-47B6-CF76-4049-F7E120BA5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BBA49-C5F1-692D-358B-7B59F4D9F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6F209-F94A-A0C2-231E-A8E34E5C6B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390395-35B3-528F-693C-ECBABBA9E9E7}"/>
              </a:ext>
            </a:extLst>
          </p:cNvPr>
          <p:cNvSpPr>
            <a:spLocks noGrp="1"/>
          </p:cNvSpPr>
          <p:nvPr>
            <p:ph type="sldNum" sz="quarter" idx="5"/>
          </p:nvPr>
        </p:nvSpPr>
        <p:spPr/>
        <p:txBody>
          <a:bodyPr/>
          <a:lstStyle/>
          <a:p>
            <a:fld id="{DB245632-D4FC-4E38-ADEE-4E3390753C23}" type="slidenum">
              <a:rPr lang="en-US" smtClean="0"/>
              <a:t>217</a:t>
            </a:fld>
            <a:endParaRPr lang="en-US" dirty="0"/>
          </a:p>
        </p:txBody>
      </p:sp>
    </p:spTree>
    <p:extLst>
      <p:ext uri="{BB962C8B-B14F-4D97-AF65-F5344CB8AC3E}">
        <p14:creationId xmlns:p14="http://schemas.microsoft.com/office/powerpoint/2010/main" val="245533233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3296-E5CB-DE3F-EB8F-7DBC9D1FA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13C8-8EEE-7AFF-3AED-68104A6A9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6D79A-6140-F839-EF7F-5FA335714D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D721F2-4C3B-9E1A-87A4-3EE5291A2AC6}"/>
              </a:ext>
            </a:extLst>
          </p:cNvPr>
          <p:cNvSpPr>
            <a:spLocks noGrp="1"/>
          </p:cNvSpPr>
          <p:nvPr>
            <p:ph type="sldNum" sz="quarter" idx="5"/>
          </p:nvPr>
        </p:nvSpPr>
        <p:spPr/>
        <p:txBody>
          <a:bodyPr/>
          <a:lstStyle/>
          <a:p>
            <a:fld id="{DB245632-D4FC-4E38-ADEE-4E3390753C23}" type="slidenum">
              <a:rPr lang="en-US" smtClean="0"/>
              <a:t>218</a:t>
            </a:fld>
            <a:endParaRPr lang="en-US" dirty="0"/>
          </a:p>
        </p:txBody>
      </p:sp>
    </p:spTree>
    <p:extLst>
      <p:ext uri="{BB962C8B-B14F-4D97-AF65-F5344CB8AC3E}">
        <p14:creationId xmlns:p14="http://schemas.microsoft.com/office/powerpoint/2010/main" val="252191066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1892-8F28-79FF-4CD8-8000AE8AC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B1305-8603-2275-5DED-38BBA1DBD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AC486-45D6-DF71-D0AD-3D7C3B1480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14280-0BF4-805B-B9FF-506BA8F2AA49}"/>
              </a:ext>
            </a:extLst>
          </p:cNvPr>
          <p:cNvSpPr>
            <a:spLocks noGrp="1"/>
          </p:cNvSpPr>
          <p:nvPr>
            <p:ph type="sldNum" sz="quarter" idx="5"/>
          </p:nvPr>
        </p:nvSpPr>
        <p:spPr/>
        <p:txBody>
          <a:bodyPr/>
          <a:lstStyle/>
          <a:p>
            <a:fld id="{DB245632-D4FC-4E38-ADEE-4E3390753C23}" type="slidenum">
              <a:rPr lang="en-US" smtClean="0"/>
              <a:t>219</a:t>
            </a:fld>
            <a:endParaRPr lang="en-US" dirty="0"/>
          </a:p>
        </p:txBody>
      </p:sp>
    </p:spTree>
    <p:extLst>
      <p:ext uri="{BB962C8B-B14F-4D97-AF65-F5344CB8AC3E}">
        <p14:creationId xmlns:p14="http://schemas.microsoft.com/office/powerpoint/2010/main" val="397027318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60D5-FE04-D575-CC06-616DF2E3F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C982A-6737-6ED4-27FF-B8219C453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0FC81-D7B9-A9A6-2607-B8DE27BE4E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ABF0F-354E-A04B-986A-BCDD725F4F50}"/>
              </a:ext>
            </a:extLst>
          </p:cNvPr>
          <p:cNvSpPr>
            <a:spLocks noGrp="1"/>
          </p:cNvSpPr>
          <p:nvPr>
            <p:ph type="sldNum" sz="quarter" idx="5"/>
          </p:nvPr>
        </p:nvSpPr>
        <p:spPr/>
        <p:txBody>
          <a:bodyPr/>
          <a:lstStyle/>
          <a:p>
            <a:fld id="{DB245632-D4FC-4E38-ADEE-4E3390753C23}" type="slidenum">
              <a:rPr lang="en-US" smtClean="0"/>
              <a:t>220</a:t>
            </a:fld>
            <a:endParaRPr lang="en-US" dirty="0"/>
          </a:p>
        </p:txBody>
      </p:sp>
    </p:spTree>
    <p:extLst>
      <p:ext uri="{BB962C8B-B14F-4D97-AF65-F5344CB8AC3E}">
        <p14:creationId xmlns:p14="http://schemas.microsoft.com/office/powerpoint/2010/main" val="132263917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220A-02CC-FE8B-85F6-82C921894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A00BC-595D-B211-C34A-BB2397158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4197A-9AC4-F4E0-EBD7-42191D75B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6BA671-A93A-2339-6218-72EC079F8B4D}"/>
              </a:ext>
            </a:extLst>
          </p:cNvPr>
          <p:cNvSpPr>
            <a:spLocks noGrp="1"/>
          </p:cNvSpPr>
          <p:nvPr>
            <p:ph type="sldNum" sz="quarter" idx="5"/>
          </p:nvPr>
        </p:nvSpPr>
        <p:spPr/>
        <p:txBody>
          <a:bodyPr/>
          <a:lstStyle/>
          <a:p>
            <a:fld id="{DB245632-D4FC-4E38-ADEE-4E3390753C23}" type="slidenum">
              <a:rPr lang="en-US" smtClean="0"/>
              <a:t>221</a:t>
            </a:fld>
            <a:endParaRPr lang="en-US" dirty="0"/>
          </a:p>
        </p:txBody>
      </p:sp>
    </p:spTree>
    <p:extLst>
      <p:ext uri="{BB962C8B-B14F-4D97-AF65-F5344CB8AC3E}">
        <p14:creationId xmlns:p14="http://schemas.microsoft.com/office/powerpoint/2010/main" val="311893803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28389-B2B1-348C-FE50-2916EE1CE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0C805-0F2A-FAFE-AAEF-AEACAF6AB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3118D-73BD-7A92-D0DE-61DDF11D87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B82691-2805-4725-4C12-4D3FAB49528F}"/>
              </a:ext>
            </a:extLst>
          </p:cNvPr>
          <p:cNvSpPr>
            <a:spLocks noGrp="1"/>
          </p:cNvSpPr>
          <p:nvPr>
            <p:ph type="sldNum" sz="quarter" idx="5"/>
          </p:nvPr>
        </p:nvSpPr>
        <p:spPr/>
        <p:txBody>
          <a:bodyPr/>
          <a:lstStyle/>
          <a:p>
            <a:fld id="{DB245632-D4FC-4E38-ADEE-4E3390753C23}" type="slidenum">
              <a:rPr lang="en-US" smtClean="0"/>
              <a:t>222</a:t>
            </a:fld>
            <a:endParaRPr lang="en-US" dirty="0"/>
          </a:p>
        </p:txBody>
      </p:sp>
    </p:spTree>
    <p:extLst>
      <p:ext uri="{BB962C8B-B14F-4D97-AF65-F5344CB8AC3E}">
        <p14:creationId xmlns:p14="http://schemas.microsoft.com/office/powerpoint/2010/main" val="228097749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B7573-10C3-CD84-BAEB-E18133D53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4D1E63-9044-EEEC-E08B-587A3A7A8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3B364-0E0C-0E80-A542-34C621033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1B86C-1167-8433-17DA-E38810916E08}"/>
              </a:ext>
            </a:extLst>
          </p:cNvPr>
          <p:cNvSpPr>
            <a:spLocks noGrp="1"/>
          </p:cNvSpPr>
          <p:nvPr>
            <p:ph type="sldNum" sz="quarter" idx="5"/>
          </p:nvPr>
        </p:nvSpPr>
        <p:spPr/>
        <p:txBody>
          <a:bodyPr/>
          <a:lstStyle/>
          <a:p>
            <a:fld id="{DB245632-D4FC-4E38-ADEE-4E3390753C23}" type="slidenum">
              <a:rPr lang="en-US" smtClean="0"/>
              <a:t>223</a:t>
            </a:fld>
            <a:endParaRPr lang="en-US" dirty="0"/>
          </a:p>
        </p:txBody>
      </p:sp>
    </p:spTree>
    <p:extLst>
      <p:ext uri="{BB962C8B-B14F-4D97-AF65-F5344CB8AC3E}">
        <p14:creationId xmlns:p14="http://schemas.microsoft.com/office/powerpoint/2010/main" val="416227907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19B7-E238-7018-39EF-119AA0D88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F4EDA-DAFB-76E1-FCEC-494AC099C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AB60B-7E03-726B-C7C5-674B883D2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8DCBA9-99DD-7942-98A2-A85D2DCB9834}"/>
              </a:ext>
            </a:extLst>
          </p:cNvPr>
          <p:cNvSpPr>
            <a:spLocks noGrp="1"/>
          </p:cNvSpPr>
          <p:nvPr>
            <p:ph type="sldNum" sz="quarter" idx="5"/>
          </p:nvPr>
        </p:nvSpPr>
        <p:spPr/>
        <p:txBody>
          <a:bodyPr/>
          <a:lstStyle/>
          <a:p>
            <a:fld id="{DB245632-D4FC-4E38-ADEE-4E3390753C23}" type="slidenum">
              <a:rPr lang="en-US" smtClean="0"/>
              <a:t>224</a:t>
            </a:fld>
            <a:endParaRPr lang="en-US" dirty="0"/>
          </a:p>
        </p:txBody>
      </p:sp>
    </p:spTree>
    <p:extLst>
      <p:ext uri="{BB962C8B-B14F-4D97-AF65-F5344CB8AC3E}">
        <p14:creationId xmlns:p14="http://schemas.microsoft.com/office/powerpoint/2010/main" val="105765260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4F5D-B291-7541-DC4D-45570CB7F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364E0-F2C9-0B0A-A138-7653F543A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405DB-8DC8-D120-5263-DF4B0F5120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FC6022-8A86-1A45-3B5F-CD78ACE3E0E8}"/>
              </a:ext>
            </a:extLst>
          </p:cNvPr>
          <p:cNvSpPr>
            <a:spLocks noGrp="1"/>
          </p:cNvSpPr>
          <p:nvPr>
            <p:ph type="sldNum" sz="quarter" idx="5"/>
          </p:nvPr>
        </p:nvSpPr>
        <p:spPr/>
        <p:txBody>
          <a:bodyPr/>
          <a:lstStyle/>
          <a:p>
            <a:fld id="{DB245632-D4FC-4E38-ADEE-4E3390753C23}" type="slidenum">
              <a:rPr lang="en-US" smtClean="0"/>
              <a:t>225</a:t>
            </a:fld>
            <a:endParaRPr lang="en-US" dirty="0"/>
          </a:p>
        </p:txBody>
      </p:sp>
    </p:spTree>
    <p:extLst>
      <p:ext uri="{BB962C8B-B14F-4D97-AF65-F5344CB8AC3E}">
        <p14:creationId xmlns:p14="http://schemas.microsoft.com/office/powerpoint/2010/main" val="260600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E3CC-210A-B30D-0D7C-5866FEF36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27752-8A9B-7D22-58C8-A16C73B47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092FF-D1F3-76E7-91AE-437CDACA48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79A70-5AAC-C956-87F1-D62194752D9F}"/>
              </a:ext>
            </a:extLst>
          </p:cNvPr>
          <p:cNvSpPr>
            <a:spLocks noGrp="1"/>
          </p:cNvSpPr>
          <p:nvPr>
            <p:ph type="sldNum" sz="quarter" idx="5"/>
          </p:nvPr>
        </p:nvSpPr>
        <p:spPr/>
        <p:txBody>
          <a:bodyPr/>
          <a:lstStyle/>
          <a:p>
            <a:fld id="{DB245632-D4FC-4E38-ADEE-4E3390753C23}" type="slidenum">
              <a:rPr lang="en-US" smtClean="0"/>
              <a:t>24</a:t>
            </a:fld>
            <a:endParaRPr lang="en-US" dirty="0"/>
          </a:p>
        </p:txBody>
      </p:sp>
    </p:spTree>
    <p:extLst>
      <p:ext uri="{BB962C8B-B14F-4D97-AF65-F5344CB8AC3E}">
        <p14:creationId xmlns:p14="http://schemas.microsoft.com/office/powerpoint/2010/main" val="388451978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F135-665D-F95C-1896-1D3D17CB5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485B1-A496-7856-EB4F-D9F4927EC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DA236-00D2-BE46-1BD5-0FFA9F356F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D773C9-6671-DA26-1138-69CAE8A5D149}"/>
              </a:ext>
            </a:extLst>
          </p:cNvPr>
          <p:cNvSpPr>
            <a:spLocks noGrp="1"/>
          </p:cNvSpPr>
          <p:nvPr>
            <p:ph type="sldNum" sz="quarter" idx="5"/>
          </p:nvPr>
        </p:nvSpPr>
        <p:spPr/>
        <p:txBody>
          <a:bodyPr/>
          <a:lstStyle/>
          <a:p>
            <a:fld id="{DB245632-D4FC-4E38-ADEE-4E3390753C23}" type="slidenum">
              <a:rPr lang="en-US" smtClean="0"/>
              <a:t>226</a:t>
            </a:fld>
            <a:endParaRPr lang="en-US" dirty="0"/>
          </a:p>
        </p:txBody>
      </p:sp>
    </p:spTree>
    <p:extLst>
      <p:ext uri="{BB962C8B-B14F-4D97-AF65-F5344CB8AC3E}">
        <p14:creationId xmlns:p14="http://schemas.microsoft.com/office/powerpoint/2010/main" val="174935391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82BE-97AE-4FED-6C40-03BD5A831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19169-F964-F6D7-817E-677FBB67D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F6BF6-FA55-0CBB-61E0-07FCA262FC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812BA-502A-9EBB-77E6-C0857D9825B9}"/>
              </a:ext>
            </a:extLst>
          </p:cNvPr>
          <p:cNvSpPr>
            <a:spLocks noGrp="1"/>
          </p:cNvSpPr>
          <p:nvPr>
            <p:ph type="sldNum" sz="quarter" idx="5"/>
          </p:nvPr>
        </p:nvSpPr>
        <p:spPr/>
        <p:txBody>
          <a:bodyPr/>
          <a:lstStyle/>
          <a:p>
            <a:fld id="{DB245632-D4FC-4E38-ADEE-4E3390753C23}" type="slidenum">
              <a:rPr lang="en-US" smtClean="0"/>
              <a:t>227</a:t>
            </a:fld>
            <a:endParaRPr lang="en-US" dirty="0"/>
          </a:p>
        </p:txBody>
      </p:sp>
    </p:spTree>
    <p:extLst>
      <p:ext uri="{BB962C8B-B14F-4D97-AF65-F5344CB8AC3E}">
        <p14:creationId xmlns:p14="http://schemas.microsoft.com/office/powerpoint/2010/main" val="19774129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EFD7A-EA59-2ADD-6AA7-83191ABA6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A7B6B-00FE-21C8-6FF4-3C1EE35A9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5DC48-F0A5-B734-2928-26FB2A4DAF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0FC9EA-17F4-C6FB-02E5-C430EB9EFA10}"/>
              </a:ext>
            </a:extLst>
          </p:cNvPr>
          <p:cNvSpPr>
            <a:spLocks noGrp="1"/>
          </p:cNvSpPr>
          <p:nvPr>
            <p:ph type="sldNum" sz="quarter" idx="5"/>
          </p:nvPr>
        </p:nvSpPr>
        <p:spPr/>
        <p:txBody>
          <a:bodyPr/>
          <a:lstStyle/>
          <a:p>
            <a:fld id="{DB245632-D4FC-4E38-ADEE-4E3390753C23}" type="slidenum">
              <a:rPr lang="en-US" smtClean="0"/>
              <a:t>228</a:t>
            </a:fld>
            <a:endParaRPr lang="en-US" dirty="0"/>
          </a:p>
        </p:txBody>
      </p:sp>
    </p:spTree>
    <p:extLst>
      <p:ext uri="{BB962C8B-B14F-4D97-AF65-F5344CB8AC3E}">
        <p14:creationId xmlns:p14="http://schemas.microsoft.com/office/powerpoint/2010/main" val="293444183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93CF-4314-C8B0-37B2-44D71658F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21486-8B51-1ED1-0661-8C534AC1C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48130-3A93-1718-8404-C0D90F06B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2D5E4-05F2-A4C6-E0FB-CE0D2B575F61}"/>
              </a:ext>
            </a:extLst>
          </p:cNvPr>
          <p:cNvSpPr>
            <a:spLocks noGrp="1"/>
          </p:cNvSpPr>
          <p:nvPr>
            <p:ph type="sldNum" sz="quarter" idx="5"/>
          </p:nvPr>
        </p:nvSpPr>
        <p:spPr/>
        <p:txBody>
          <a:bodyPr/>
          <a:lstStyle/>
          <a:p>
            <a:fld id="{DB245632-D4FC-4E38-ADEE-4E3390753C23}" type="slidenum">
              <a:rPr lang="en-US" smtClean="0"/>
              <a:t>229</a:t>
            </a:fld>
            <a:endParaRPr lang="en-US" dirty="0"/>
          </a:p>
        </p:txBody>
      </p:sp>
    </p:spTree>
    <p:extLst>
      <p:ext uri="{BB962C8B-B14F-4D97-AF65-F5344CB8AC3E}">
        <p14:creationId xmlns:p14="http://schemas.microsoft.com/office/powerpoint/2010/main" val="422611262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E99B-9C2F-9075-6AE5-5EAD60984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75305-FE46-2A26-C8F3-CEB73FA94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B9024-2EC1-3D83-9838-80BD01F2FB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DFA765-7DF1-B838-7B76-DC444FDED9F0}"/>
              </a:ext>
            </a:extLst>
          </p:cNvPr>
          <p:cNvSpPr>
            <a:spLocks noGrp="1"/>
          </p:cNvSpPr>
          <p:nvPr>
            <p:ph type="sldNum" sz="quarter" idx="5"/>
          </p:nvPr>
        </p:nvSpPr>
        <p:spPr/>
        <p:txBody>
          <a:bodyPr/>
          <a:lstStyle/>
          <a:p>
            <a:fld id="{DB245632-D4FC-4E38-ADEE-4E3390753C23}" type="slidenum">
              <a:rPr lang="en-US" smtClean="0"/>
              <a:t>230</a:t>
            </a:fld>
            <a:endParaRPr lang="en-US" dirty="0"/>
          </a:p>
        </p:txBody>
      </p:sp>
    </p:spTree>
    <p:extLst>
      <p:ext uri="{BB962C8B-B14F-4D97-AF65-F5344CB8AC3E}">
        <p14:creationId xmlns:p14="http://schemas.microsoft.com/office/powerpoint/2010/main" val="297604959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C95D4-6179-44CE-156B-DDDC265D6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CF77E-B0FC-6BFF-E970-EFEB504A9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10501-FF65-3CF3-9972-290EABCD5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C119A7-A95A-FCD8-F292-9572CDAA5453}"/>
              </a:ext>
            </a:extLst>
          </p:cNvPr>
          <p:cNvSpPr>
            <a:spLocks noGrp="1"/>
          </p:cNvSpPr>
          <p:nvPr>
            <p:ph type="sldNum" sz="quarter" idx="5"/>
          </p:nvPr>
        </p:nvSpPr>
        <p:spPr/>
        <p:txBody>
          <a:bodyPr/>
          <a:lstStyle/>
          <a:p>
            <a:fld id="{DB245632-D4FC-4E38-ADEE-4E3390753C23}" type="slidenum">
              <a:rPr lang="en-US" smtClean="0"/>
              <a:t>231</a:t>
            </a:fld>
            <a:endParaRPr lang="en-US" dirty="0"/>
          </a:p>
        </p:txBody>
      </p:sp>
    </p:spTree>
    <p:extLst>
      <p:ext uri="{BB962C8B-B14F-4D97-AF65-F5344CB8AC3E}">
        <p14:creationId xmlns:p14="http://schemas.microsoft.com/office/powerpoint/2010/main" val="203514027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94F0-BF71-7613-756C-FB972FF02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BEA6F-F7AE-1095-F19D-FAE588DBC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C65B8-CE4C-9D24-BEC0-15EBF4FCE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49196E-E505-66AC-01A2-5A4D4C2BC440}"/>
              </a:ext>
            </a:extLst>
          </p:cNvPr>
          <p:cNvSpPr>
            <a:spLocks noGrp="1"/>
          </p:cNvSpPr>
          <p:nvPr>
            <p:ph type="sldNum" sz="quarter" idx="5"/>
          </p:nvPr>
        </p:nvSpPr>
        <p:spPr/>
        <p:txBody>
          <a:bodyPr/>
          <a:lstStyle/>
          <a:p>
            <a:fld id="{DB245632-D4FC-4E38-ADEE-4E3390753C23}" type="slidenum">
              <a:rPr lang="en-US" smtClean="0"/>
              <a:t>232</a:t>
            </a:fld>
            <a:endParaRPr lang="en-US" dirty="0"/>
          </a:p>
        </p:txBody>
      </p:sp>
    </p:spTree>
    <p:extLst>
      <p:ext uri="{BB962C8B-B14F-4D97-AF65-F5344CB8AC3E}">
        <p14:creationId xmlns:p14="http://schemas.microsoft.com/office/powerpoint/2010/main" val="949111604"/>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5EFB9-47E7-7210-5060-F16111D4A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41922-251E-A333-67FF-1E44C736D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7D9B1-17C5-5E06-1582-C066C3658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58F3FC-DF1B-CF3D-9A02-6E7C4F08156B}"/>
              </a:ext>
            </a:extLst>
          </p:cNvPr>
          <p:cNvSpPr>
            <a:spLocks noGrp="1"/>
          </p:cNvSpPr>
          <p:nvPr>
            <p:ph type="sldNum" sz="quarter" idx="5"/>
          </p:nvPr>
        </p:nvSpPr>
        <p:spPr/>
        <p:txBody>
          <a:bodyPr/>
          <a:lstStyle/>
          <a:p>
            <a:fld id="{DB245632-D4FC-4E38-ADEE-4E3390753C23}" type="slidenum">
              <a:rPr lang="en-US" smtClean="0"/>
              <a:t>233</a:t>
            </a:fld>
            <a:endParaRPr lang="en-US" dirty="0"/>
          </a:p>
        </p:txBody>
      </p:sp>
    </p:spTree>
    <p:extLst>
      <p:ext uri="{BB962C8B-B14F-4D97-AF65-F5344CB8AC3E}">
        <p14:creationId xmlns:p14="http://schemas.microsoft.com/office/powerpoint/2010/main" val="163194012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588B-3510-64D4-BAB1-1ADB8D473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7B58F-A86A-6E39-60E7-547299D56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7CAD9-9BE2-F93C-A7BC-9E106637B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9717B6-2458-CD14-6BD8-1B943CFFCE7B}"/>
              </a:ext>
            </a:extLst>
          </p:cNvPr>
          <p:cNvSpPr>
            <a:spLocks noGrp="1"/>
          </p:cNvSpPr>
          <p:nvPr>
            <p:ph type="sldNum" sz="quarter" idx="5"/>
          </p:nvPr>
        </p:nvSpPr>
        <p:spPr/>
        <p:txBody>
          <a:bodyPr/>
          <a:lstStyle/>
          <a:p>
            <a:fld id="{DB245632-D4FC-4E38-ADEE-4E3390753C23}" type="slidenum">
              <a:rPr lang="en-US" smtClean="0"/>
              <a:t>234</a:t>
            </a:fld>
            <a:endParaRPr lang="en-US" dirty="0"/>
          </a:p>
        </p:txBody>
      </p:sp>
    </p:spTree>
    <p:extLst>
      <p:ext uri="{BB962C8B-B14F-4D97-AF65-F5344CB8AC3E}">
        <p14:creationId xmlns:p14="http://schemas.microsoft.com/office/powerpoint/2010/main" val="348132330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497C-52FF-C16B-2158-D50C4EEEA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FD1A6-0917-660A-092E-2117CC1A9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6954D-DA60-2882-8D82-514FABBA15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A1FB9-EBCC-A3E7-06C3-95A4A5C11029}"/>
              </a:ext>
            </a:extLst>
          </p:cNvPr>
          <p:cNvSpPr>
            <a:spLocks noGrp="1"/>
          </p:cNvSpPr>
          <p:nvPr>
            <p:ph type="sldNum" sz="quarter" idx="5"/>
          </p:nvPr>
        </p:nvSpPr>
        <p:spPr/>
        <p:txBody>
          <a:bodyPr/>
          <a:lstStyle/>
          <a:p>
            <a:fld id="{DB245632-D4FC-4E38-ADEE-4E3390753C23}" type="slidenum">
              <a:rPr lang="en-US" smtClean="0"/>
              <a:t>235</a:t>
            </a:fld>
            <a:endParaRPr lang="en-US" dirty="0"/>
          </a:p>
        </p:txBody>
      </p:sp>
    </p:spTree>
    <p:extLst>
      <p:ext uri="{BB962C8B-B14F-4D97-AF65-F5344CB8AC3E}">
        <p14:creationId xmlns:p14="http://schemas.microsoft.com/office/powerpoint/2010/main" val="1678303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3AD3-C567-4C22-0E12-0F8DC7040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14005-30F2-316A-2E89-737A7F21A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4E5EB-2265-2E1E-D7AB-CA0EA61A34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ADF8EB-E759-E3DC-3093-4183C398E277}"/>
              </a:ext>
            </a:extLst>
          </p:cNvPr>
          <p:cNvSpPr>
            <a:spLocks noGrp="1"/>
          </p:cNvSpPr>
          <p:nvPr>
            <p:ph type="sldNum" sz="quarter" idx="5"/>
          </p:nvPr>
        </p:nvSpPr>
        <p:spPr/>
        <p:txBody>
          <a:bodyPr/>
          <a:lstStyle/>
          <a:p>
            <a:fld id="{DB245632-D4FC-4E38-ADEE-4E3390753C23}" type="slidenum">
              <a:rPr lang="en-US" smtClean="0"/>
              <a:t>25</a:t>
            </a:fld>
            <a:endParaRPr lang="en-US" dirty="0"/>
          </a:p>
        </p:txBody>
      </p:sp>
    </p:spTree>
    <p:extLst>
      <p:ext uri="{BB962C8B-B14F-4D97-AF65-F5344CB8AC3E}">
        <p14:creationId xmlns:p14="http://schemas.microsoft.com/office/powerpoint/2010/main" val="2129331209"/>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E617-A6B5-CC65-1023-2FAA4FAA8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A993D-B779-13FE-5AB3-58F462766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CAEF7-8036-78EF-9B00-060653A0E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104935-F509-5AB1-995E-B6C7EF215B3D}"/>
              </a:ext>
            </a:extLst>
          </p:cNvPr>
          <p:cNvSpPr>
            <a:spLocks noGrp="1"/>
          </p:cNvSpPr>
          <p:nvPr>
            <p:ph type="sldNum" sz="quarter" idx="5"/>
          </p:nvPr>
        </p:nvSpPr>
        <p:spPr/>
        <p:txBody>
          <a:bodyPr/>
          <a:lstStyle/>
          <a:p>
            <a:fld id="{DB245632-D4FC-4E38-ADEE-4E3390753C23}" type="slidenum">
              <a:rPr lang="en-US" smtClean="0"/>
              <a:t>236</a:t>
            </a:fld>
            <a:endParaRPr lang="en-US" dirty="0"/>
          </a:p>
        </p:txBody>
      </p:sp>
    </p:spTree>
    <p:extLst>
      <p:ext uri="{BB962C8B-B14F-4D97-AF65-F5344CB8AC3E}">
        <p14:creationId xmlns:p14="http://schemas.microsoft.com/office/powerpoint/2010/main" val="233385502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04A44-A187-64F4-CB92-E48CC619A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A2F36-DA0C-561E-AF25-1224A2A3B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C0497-9CB2-4EB3-A8AC-C39C40CD8A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AFF6D-3BB5-72C6-0AD9-489A82BFBE44}"/>
              </a:ext>
            </a:extLst>
          </p:cNvPr>
          <p:cNvSpPr>
            <a:spLocks noGrp="1"/>
          </p:cNvSpPr>
          <p:nvPr>
            <p:ph type="sldNum" sz="quarter" idx="5"/>
          </p:nvPr>
        </p:nvSpPr>
        <p:spPr/>
        <p:txBody>
          <a:bodyPr/>
          <a:lstStyle/>
          <a:p>
            <a:fld id="{DB245632-D4FC-4E38-ADEE-4E3390753C23}" type="slidenum">
              <a:rPr lang="en-US" smtClean="0"/>
              <a:t>237</a:t>
            </a:fld>
            <a:endParaRPr lang="en-US" dirty="0"/>
          </a:p>
        </p:txBody>
      </p:sp>
    </p:spTree>
    <p:extLst>
      <p:ext uri="{BB962C8B-B14F-4D97-AF65-F5344CB8AC3E}">
        <p14:creationId xmlns:p14="http://schemas.microsoft.com/office/powerpoint/2010/main" val="154916964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54638-6830-6E22-C084-22A20D476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CF6E7-6C5F-C7B3-7374-467506D444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D605E-C1FF-5670-AF98-11AFC4441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6A05C-D014-2D05-494A-77BEC74C1776}"/>
              </a:ext>
            </a:extLst>
          </p:cNvPr>
          <p:cNvSpPr>
            <a:spLocks noGrp="1"/>
          </p:cNvSpPr>
          <p:nvPr>
            <p:ph type="sldNum" sz="quarter" idx="5"/>
          </p:nvPr>
        </p:nvSpPr>
        <p:spPr/>
        <p:txBody>
          <a:bodyPr/>
          <a:lstStyle/>
          <a:p>
            <a:fld id="{DB245632-D4FC-4E38-ADEE-4E3390753C23}" type="slidenum">
              <a:rPr lang="en-US" smtClean="0"/>
              <a:t>238</a:t>
            </a:fld>
            <a:endParaRPr lang="en-US" dirty="0"/>
          </a:p>
        </p:txBody>
      </p:sp>
    </p:spTree>
    <p:extLst>
      <p:ext uri="{BB962C8B-B14F-4D97-AF65-F5344CB8AC3E}">
        <p14:creationId xmlns:p14="http://schemas.microsoft.com/office/powerpoint/2010/main" val="304855795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E345-7E43-8283-8B18-07B93D9AC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4E5BB-6FA8-BFD6-143A-BBF77B596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B9471-A82E-2D5F-030D-430D0C8C7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166E3-5338-01F6-B6AF-E8EB03853AC5}"/>
              </a:ext>
            </a:extLst>
          </p:cNvPr>
          <p:cNvSpPr>
            <a:spLocks noGrp="1"/>
          </p:cNvSpPr>
          <p:nvPr>
            <p:ph type="sldNum" sz="quarter" idx="5"/>
          </p:nvPr>
        </p:nvSpPr>
        <p:spPr/>
        <p:txBody>
          <a:bodyPr/>
          <a:lstStyle/>
          <a:p>
            <a:fld id="{DB245632-D4FC-4E38-ADEE-4E3390753C23}" type="slidenum">
              <a:rPr lang="en-US" smtClean="0"/>
              <a:t>239</a:t>
            </a:fld>
            <a:endParaRPr lang="en-US" dirty="0"/>
          </a:p>
        </p:txBody>
      </p:sp>
    </p:spTree>
    <p:extLst>
      <p:ext uri="{BB962C8B-B14F-4D97-AF65-F5344CB8AC3E}">
        <p14:creationId xmlns:p14="http://schemas.microsoft.com/office/powerpoint/2010/main" val="103665113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DE92-7FEF-5DA0-DE65-523CD036C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94063-24F4-DC99-7516-1A771B81C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E63DC-1291-9270-4F39-812287C42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E815C3-D5CE-8610-B691-60D8EAC688C4}"/>
              </a:ext>
            </a:extLst>
          </p:cNvPr>
          <p:cNvSpPr>
            <a:spLocks noGrp="1"/>
          </p:cNvSpPr>
          <p:nvPr>
            <p:ph type="sldNum" sz="quarter" idx="5"/>
          </p:nvPr>
        </p:nvSpPr>
        <p:spPr/>
        <p:txBody>
          <a:bodyPr/>
          <a:lstStyle/>
          <a:p>
            <a:fld id="{DB245632-D4FC-4E38-ADEE-4E3390753C23}" type="slidenum">
              <a:rPr lang="en-US" smtClean="0"/>
              <a:t>240</a:t>
            </a:fld>
            <a:endParaRPr lang="en-US" dirty="0"/>
          </a:p>
        </p:txBody>
      </p:sp>
    </p:spTree>
    <p:extLst>
      <p:ext uri="{BB962C8B-B14F-4D97-AF65-F5344CB8AC3E}">
        <p14:creationId xmlns:p14="http://schemas.microsoft.com/office/powerpoint/2010/main" val="58219654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E9EEB-4BF2-9E1B-BCC5-8FEC75CF2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4D2B8-8EB9-2142-C2C0-A1F6F4B90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D109D-E38E-E7AE-16CA-EB7DEC253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6F1FEF-AE80-8226-D767-752E72B73002}"/>
              </a:ext>
            </a:extLst>
          </p:cNvPr>
          <p:cNvSpPr>
            <a:spLocks noGrp="1"/>
          </p:cNvSpPr>
          <p:nvPr>
            <p:ph type="sldNum" sz="quarter" idx="5"/>
          </p:nvPr>
        </p:nvSpPr>
        <p:spPr/>
        <p:txBody>
          <a:bodyPr/>
          <a:lstStyle/>
          <a:p>
            <a:fld id="{DB245632-D4FC-4E38-ADEE-4E3390753C23}" type="slidenum">
              <a:rPr lang="en-US" smtClean="0"/>
              <a:t>241</a:t>
            </a:fld>
            <a:endParaRPr lang="en-US" dirty="0"/>
          </a:p>
        </p:txBody>
      </p:sp>
    </p:spTree>
    <p:extLst>
      <p:ext uri="{BB962C8B-B14F-4D97-AF65-F5344CB8AC3E}">
        <p14:creationId xmlns:p14="http://schemas.microsoft.com/office/powerpoint/2010/main" val="2592237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D4097-56F9-DF23-E4B8-7A0DEB1F5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F7537-53A1-B8CA-41D3-84480E3A3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23585-24BD-50D8-DE76-C9BDE3C1CB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3AAF15-3649-D4C9-DD52-4B153AADDB67}"/>
              </a:ext>
            </a:extLst>
          </p:cNvPr>
          <p:cNvSpPr>
            <a:spLocks noGrp="1"/>
          </p:cNvSpPr>
          <p:nvPr>
            <p:ph type="sldNum" sz="quarter" idx="5"/>
          </p:nvPr>
        </p:nvSpPr>
        <p:spPr/>
        <p:txBody>
          <a:bodyPr/>
          <a:lstStyle/>
          <a:p>
            <a:fld id="{DB245632-D4FC-4E38-ADEE-4E3390753C23}" type="slidenum">
              <a:rPr lang="en-US" smtClean="0"/>
              <a:t>242</a:t>
            </a:fld>
            <a:endParaRPr lang="en-US" dirty="0"/>
          </a:p>
        </p:txBody>
      </p:sp>
    </p:spTree>
    <p:extLst>
      <p:ext uri="{BB962C8B-B14F-4D97-AF65-F5344CB8AC3E}">
        <p14:creationId xmlns:p14="http://schemas.microsoft.com/office/powerpoint/2010/main" val="250168702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6FA6-AA9A-13AE-FB7E-0BC4E0387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B0ECD-6C44-1ED4-201B-60B79039E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345EA-7384-EC41-45F9-E4C7BA9C8A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B0995-8A3F-AA4C-6A11-93709977AAA2}"/>
              </a:ext>
            </a:extLst>
          </p:cNvPr>
          <p:cNvSpPr>
            <a:spLocks noGrp="1"/>
          </p:cNvSpPr>
          <p:nvPr>
            <p:ph type="sldNum" sz="quarter" idx="5"/>
          </p:nvPr>
        </p:nvSpPr>
        <p:spPr/>
        <p:txBody>
          <a:bodyPr/>
          <a:lstStyle/>
          <a:p>
            <a:fld id="{DB245632-D4FC-4E38-ADEE-4E3390753C23}" type="slidenum">
              <a:rPr lang="en-US" smtClean="0"/>
              <a:t>243</a:t>
            </a:fld>
            <a:endParaRPr lang="en-US" dirty="0"/>
          </a:p>
        </p:txBody>
      </p:sp>
    </p:spTree>
    <p:extLst>
      <p:ext uri="{BB962C8B-B14F-4D97-AF65-F5344CB8AC3E}">
        <p14:creationId xmlns:p14="http://schemas.microsoft.com/office/powerpoint/2010/main" val="76137777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C200-BBCB-69B5-65CD-B9791CCEA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52ECA-D223-9251-6A16-ED1100E5F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865AB-8BE3-AFC8-B28B-6B94339170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348A6-C13D-D492-8C10-2686CE66589A}"/>
              </a:ext>
            </a:extLst>
          </p:cNvPr>
          <p:cNvSpPr>
            <a:spLocks noGrp="1"/>
          </p:cNvSpPr>
          <p:nvPr>
            <p:ph type="sldNum" sz="quarter" idx="5"/>
          </p:nvPr>
        </p:nvSpPr>
        <p:spPr/>
        <p:txBody>
          <a:bodyPr/>
          <a:lstStyle/>
          <a:p>
            <a:fld id="{DB245632-D4FC-4E38-ADEE-4E3390753C23}" type="slidenum">
              <a:rPr lang="en-US" smtClean="0"/>
              <a:t>244</a:t>
            </a:fld>
            <a:endParaRPr lang="en-US" dirty="0"/>
          </a:p>
        </p:txBody>
      </p:sp>
    </p:spTree>
    <p:extLst>
      <p:ext uri="{BB962C8B-B14F-4D97-AF65-F5344CB8AC3E}">
        <p14:creationId xmlns:p14="http://schemas.microsoft.com/office/powerpoint/2010/main" val="384611603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1625-415F-D397-1873-EEF450B3F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88E22-C377-E2A6-6E4F-28238A435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70239-EB76-A41C-F39D-CFD3F11921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7987B-0AA4-BF03-6938-BDA5243DE991}"/>
              </a:ext>
            </a:extLst>
          </p:cNvPr>
          <p:cNvSpPr>
            <a:spLocks noGrp="1"/>
          </p:cNvSpPr>
          <p:nvPr>
            <p:ph type="sldNum" sz="quarter" idx="5"/>
          </p:nvPr>
        </p:nvSpPr>
        <p:spPr/>
        <p:txBody>
          <a:bodyPr/>
          <a:lstStyle/>
          <a:p>
            <a:fld id="{DB245632-D4FC-4E38-ADEE-4E3390753C23}" type="slidenum">
              <a:rPr lang="en-US" smtClean="0"/>
              <a:t>245</a:t>
            </a:fld>
            <a:endParaRPr lang="en-US" dirty="0"/>
          </a:p>
        </p:txBody>
      </p:sp>
    </p:spTree>
    <p:extLst>
      <p:ext uri="{BB962C8B-B14F-4D97-AF65-F5344CB8AC3E}">
        <p14:creationId xmlns:p14="http://schemas.microsoft.com/office/powerpoint/2010/main" val="382778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2473-1326-B392-BA87-B19099D2C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0AA31-F656-7487-AAF4-E74207B92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A07D1-8464-FBEA-B251-57DA8F9A9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57B81-23B3-C0DC-4F26-EE7FF31EC1BB}"/>
              </a:ext>
            </a:extLst>
          </p:cNvPr>
          <p:cNvSpPr>
            <a:spLocks noGrp="1"/>
          </p:cNvSpPr>
          <p:nvPr>
            <p:ph type="sldNum" sz="quarter" idx="5"/>
          </p:nvPr>
        </p:nvSpPr>
        <p:spPr/>
        <p:txBody>
          <a:bodyPr/>
          <a:lstStyle/>
          <a:p>
            <a:fld id="{DB245632-D4FC-4E38-ADEE-4E3390753C23}" type="slidenum">
              <a:rPr lang="en-US" smtClean="0"/>
              <a:t>26</a:t>
            </a:fld>
            <a:endParaRPr lang="en-US" dirty="0"/>
          </a:p>
        </p:txBody>
      </p:sp>
    </p:spTree>
    <p:extLst>
      <p:ext uri="{BB962C8B-B14F-4D97-AF65-F5344CB8AC3E}">
        <p14:creationId xmlns:p14="http://schemas.microsoft.com/office/powerpoint/2010/main" val="400617018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A2D80-0B84-DCE3-4AFD-1054740AB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C9AA7-30D9-6837-F96F-8179969CC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1A373-0C50-EDC2-1F13-9CB4D9958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DD6233-223C-FED3-69ED-3C30B7B07C84}"/>
              </a:ext>
            </a:extLst>
          </p:cNvPr>
          <p:cNvSpPr>
            <a:spLocks noGrp="1"/>
          </p:cNvSpPr>
          <p:nvPr>
            <p:ph type="sldNum" sz="quarter" idx="5"/>
          </p:nvPr>
        </p:nvSpPr>
        <p:spPr/>
        <p:txBody>
          <a:bodyPr/>
          <a:lstStyle/>
          <a:p>
            <a:fld id="{DB245632-D4FC-4E38-ADEE-4E3390753C23}" type="slidenum">
              <a:rPr lang="en-US" smtClean="0"/>
              <a:t>246</a:t>
            </a:fld>
            <a:endParaRPr lang="en-US" dirty="0"/>
          </a:p>
        </p:txBody>
      </p:sp>
    </p:spTree>
    <p:extLst>
      <p:ext uri="{BB962C8B-B14F-4D97-AF65-F5344CB8AC3E}">
        <p14:creationId xmlns:p14="http://schemas.microsoft.com/office/powerpoint/2010/main" val="278496485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27B11-B91F-881C-EAAB-5E3D8EEEA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260E-83C7-81D8-D606-6CCBE4126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E26F2-4DFD-D1F3-6E0B-9A1752E3C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1760E-8F93-1AAD-30B1-1AA688E35C10}"/>
              </a:ext>
            </a:extLst>
          </p:cNvPr>
          <p:cNvSpPr>
            <a:spLocks noGrp="1"/>
          </p:cNvSpPr>
          <p:nvPr>
            <p:ph type="sldNum" sz="quarter" idx="5"/>
          </p:nvPr>
        </p:nvSpPr>
        <p:spPr/>
        <p:txBody>
          <a:bodyPr/>
          <a:lstStyle/>
          <a:p>
            <a:fld id="{DB245632-D4FC-4E38-ADEE-4E3390753C23}" type="slidenum">
              <a:rPr lang="en-US" smtClean="0"/>
              <a:t>247</a:t>
            </a:fld>
            <a:endParaRPr lang="en-US" dirty="0"/>
          </a:p>
        </p:txBody>
      </p:sp>
    </p:spTree>
    <p:extLst>
      <p:ext uri="{BB962C8B-B14F-4D97-AF65-F5344CB8AC3E}">
        <p14:creationId xmlns:p14="http://schemas.microsoft.com/office/powerpoint/2010/main" val="105598181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46BEF-C41A-5A09-3F13-87CD1847F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6329F-4560-242D-F296-A3002DC20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3BEC4-DBB8-210B-013C-87483BE76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6D9AE7-F1A5-6A1B-16D8-58F9A09F28FD}"/>
              </a:ext>
            </a:extLst>
          </p:cNvPr>
          <p:cNvSpPr>
            <a:spLocks noGrp="1"/>
          </p:cNvSpPr>
          <p:nvPr>
            <p:ph type="sldNum" sz="quarter" idx="5"/>
          </p:nvPr>
        </p:nvSpPr>
        <p:spPr/>
        <p:txBody>
          <a:bodyPr/>
          <a:lstStyle/>
          <a:p>
            <a:fld id="{DB245632-D4FC-4E38-ADEE-4E3390753C23}" type="slidenum">
              <a:rPr lang="en-US" smtClean="0"/>
              <a:t>248</a:t>
            </a:fld>
            <a:endParaRPr lang="en-US" dirty="0"/>
          </a:p>
        </p:txBody>
      </p:sp>
    </p:spTree>
    <p:extLst>
      <p:ext uri="{BB962C8B-B14F-4D97-AF65-F5344CB8AC3E}">
        <p14:creationId xmlns:p14="http://schemas.microsoft.com/office/powerpoint/2010/main" val="423986932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DD69-EF58-C2AF-9382-F9BDB8C30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F9E17-84C4-35A2-AB29-7AD8C3B82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63BDC-2073-F9C7-7526-886BECB96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173C71-B3A4-2B0D-1346-440790AFDB2F}"/>
              </a:ext>
            </a:extLst>
          </p:cNvPr>
          <p:cNvSpPr>
            <a:spLocks noGrp="1"/>
          </p:cNvSpPr>
          <p:nvPr>
            <p:ph type="sldNum" sz="quarter" idx="5"/>
          </p:nvPr>
        </p:nvSpPr>
        <p:spPr/>
        <p:txBody>
          <a:bodyPr/>
          <a:lstStyle/>
          <a:p>
            <a:fld id="{DB245632-D4FC-4E38-ADEE-4E3390753C23}" type="slidenum">
              <a:rPr lang="en-US" smtClean="0"/>
              <a:t>249</a:t>
            </a:fld>
            <a:endParaRPr lang="en-US" dirty="0"/>
          </a:p>
        </p:txBody>
      </p:sp>
    </p:spTree>
    <p:extLst>
      <p:ext uri="{BB962C8B-B14F-4D97-AF65-F5344CB8AC3E}">
        <p14:creationId xmlns:p14="http://schemas.microsoft.com/office/powerpoint/2010/main" val="1378982114"/>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806DC-6F29-7A6F-2EC1-CAFD30117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4CC88-A6CA-E6F8-BA70-9E9B8988E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0C18B-6BA1-FCF1-A18E-B0D06861DE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A3651C-9CF1-946A-CD9F-8C4259801FCA}"/>
              </a:ext>
            </a:extLst>
          </p:cNvPr>
          <p:cNvSpPr>
            <a:spLocks noGrp="1"/>
          </p:cNvSpPr>
          <p:nvPr>
            <p:ph type="sldNum" sz="quarter" idx="5"/>
          </p:nvPr>
        </p:nvSpPr>
        <p:spPr/>
        <p:txBody>
          <a:bodyPr/>
          <a:lstStyle/>
          <a:p>
            <a:fld id="{DB245632-D4FC-4E38-ADEE-4E3390753C23}" type="slidenum">
              <a:rPr lang="en-US" smtClean="0"/>
              <a:t>250</a:t>
            </a:fld>
            <a:endParaRPr lang="en-US" dirty="0"/>
          </a:p>
        </p:txBody>
      </p:sp>
    </p:spTree>
    <p:extLst>
      <p:ext uri="{BB962C8B-B14F-4D97-AF65-F5344CB8AC3E}">
        <p14:creationId xmlns:p14="http://schemas.microsoft.com/office/powerpoint/2010/main" val="358286631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106E9-0EA8-5C41-0361-DE4E3F1CE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1F097-F91E-853D-1166-69A8C626F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745B5-00F4-3758-40E3-37FA9E1522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94A5F4-94CF-CA5B-8E8E-5A382BECFDBF}"/>
              </a:ext>
            </a:extLst>
          </p:cNvPr>
          <p:cNvSpPr>
            <a:spLocks noGrp="1"/>
          </p:cNvSpPr>
          <p:nvPr>
            <p:ph type="sldNum" sz="quarter" idx="5"/>
          </p:nvPr>
        </p:nvSpPr>
        <p:spPr/>
        <p:txBody>
          <a:bodyPr/>
          <a:lstStyle/>
          <a:p>
            <a:fld id="{DB245632-D4FC-4E38-ADEE-4E3390753C23}" type="slidenum">
              <a:rPr lang="en-US" smtClean="0"/>
              <a:t>251</a:t>
            </a:fld>
            <a:endParaRPr lang="en-US" dirty="0"/>
          </a:p>
        </p:txBody>
      </p:sp>
    </p:spTree>
    <p:extLst>
      <p:ext uri="{BB962C8B-B14F-4D97-AF65-F5344CB8AC3E}">
        <p14:creationId xmlns:p14="http://schemas.microsoft.com/office/powerpoint/2010/main" val="6958819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1656-856C-9453-5BFC-C98209437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EF2B1-B91A-ABBE-9BA5-43805B22D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0048E-CEF9-549A-E648-59FE402300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1307-892A-44A2-C5A6-4F357E45E0B1}"/>
              </a:ext>
            </a:extLst>
          </p:cNvPr>
          <p:cNvSpPr>
            <a:spLocks noGrp="1"/>
          </p:cNvSpPr>
          <p:nvPr>
            <p:ph type="sldNum" sz="quarter" idx="5"/>
          </p:nvPr>
        </p:nvSpPr>
        <p:spPr/>
        <p:txBody>
          <a:bodyPr/>
          <a:lstStyle/>
          <a:p>
            <a:fld id="{DB245632-D4FC-4E38-ADEE-4E3390753C23}" type="slidenum">
              <a:rPr lang="en-US" smtClean="0"/>
              <a:t>252</a:t>
            </a:fld>
            <a:endParaRPr lang="en-US" dirty="0"/>
          </a:p>
        </p:txBody>
      </p:sp>
    </p:spTree>
    <p:extLst>
      <p:ext uri="{BB962C8B-B14F-4D97-AF65-F5344CB8AC3E}">
        <p14:creationId xmlns:p14="http://schemas.microsoft.com/office/powerpoint/2010/main" val="70056912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0A2A-39C9-F29F-4E89-C03796C12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93ECE-052E-89A2-0CC7-56DBDA16C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134FA-69B8-5630-7B54-5A5FCA2237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6C3AE8-3787-61F3-F4B1-77A9B27B02C4}"/>
              </a:ext>
            </a:extLst>
          </p:cNvPr>
          <p:cNvSpPr>
            <a:spLocks noGrp="1"/>
          </p:cNvSpPr>
          <p:nvPr>
            <p:ph type="sldNum" sz="quarter" idx="5"/>
          </p:nvPr>
        </p:nvSpPr>
        <p:spPr/>
        <p:txBody>
          <a:bodyPr/>
          <a:lstStyle/>
          <a:p>
            <a:fld id="{DB245632-D4FC-4E38-ADEE-4E3390753C23}" type="slidenum">
              <a:rPr lang="en-US" smtClean="0"/>
              <a:t>253</a:t>
            </a:fld>
            <a:endParaRPr lang="en-US" dirty="0"/>
          </a:p>
        </p:txBody>
      </p:sp>
    </p:spTree>
    <p:extLst>
      <p:ext uri="{BB962C8B-B14F-4D97-AF65-F5344CB8AC3E}">
        <p14:creationId xmlns:p14="http://schemas.microsoft.com/office/powerpoint/2010/main" val="2982946661"/>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D1894-116D-A7DC-59EA-1F703F67E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91C04-D299-FAF3-3263-293675B0C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164A-9A29-8299-BDF5-C8D5C41608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E97AE-A2CA-0B40-0335-83899F2C9F9A}"/>
              </a:ext>
            </a:extLst>
          </p:cNvPr>
          <p:cNvSpPr>
            <a:spLocks noGrp="1"/>
          </p:cNvSpPr>
          <p:nvPr>
            <p:ph type="sldNum" sz="quarter" idx="5"/>
          </p:nvPr>
        </p:nvSpPr>
        <p:spPr/>
        <p:txBody>
          <a:bodyPr/>
          <a:lstStyle/>
          <a:p>
            <a:fld id="{DB245632-D4FC-4E38-ADEE-4E3390753C23}" type="slidenum">
              <a:rPr lang="en-US" smtClean="0"/>
              <a:t>254</a:t>
            </a:fld>
            <a:endParaRPr lang="en-US" dirty="0"/>
          </a:p>
        </p:txBody>
      </p:sp>
    </p:spTree>
    <p:extLst>
      <p:ext uri="{BB962C8B-B14F-4D97-AF65-F5344CB8AC3E}">
        <p14:creationId xmlns:p14="http://schemas.microsoft.com/office/powerpoint/2010/main" val="22213017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C69A-CB9B-B458-C2A6-E947BD96F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AAB32-08D0-DEFA-FC3B-C69FF470F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CD16F-D412-C4DD-4ABF-CF8C02B064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DE42F5-9635-97A1-F115-7E1F38906989}"/>
              </a:ext>
            </a:extLst>
          </p:cNvPr>
          <p:cNvSpPr>
            <a:spLocks noGrp="1"/>
          </p:cNvSpPr>
          <p:nvPr>
            <p:ph type="sldNum" sz="quarter" idx="5"/>
          </p:nvPr>
        </p:nvSpPr>
        <p:spPr/>
        <p:txBody>
          <a:bodyPr/>
          <a:lstStyle/>
          <a:p>
            <a:fld id="{DB245632-D4FC-4E38-ADEE-4E3390753C23}" type="slidenum">
              <a:rPr lang="en-US" smtClean="0"/>
              <a:t>255</a:t>
            </a:fld>
            <a:endParaRPr lang="en-US" dirty="0"/>
          </a:p>
        </p:txBody>
      </p:sp>
    </p:spTree>
    <p:extLst>
      <p:ext uri="{BB962C8B-B14F-4D97-AF65-F5344CB8AC3E}">
        <p14:creationId xmlns:p14="http://schemas.microsoft.com/office/powerpoint/2010/main" val="315028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7DF3-FAE8-937B-A651-C2375328B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C1B66-576A-2660-1140-A7AC4976D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D958D-3B67-A98D-0BF5-3B0D55BD94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78B226-E0D4-88CF-9ADC-B2ED0F4A6CE3}"/>
              </a:ext>
            </a:extLst>
          </p:cNvPr>
          <p:cNvSpPr>
            <a:spLocks noGrp="1"/>
          </p:cNvSpPr>
          <p:nvPr>
            <p:ph type="sldNum" sz="quarter" idx="5"/>
          </p:nvPr>
        </p:nvSpPr>
        <p:spPr/>
        <p:txBody>
          <a:bodyPr/>
          <a:lstStyle/>
          <a:p>
            <a:fld id="{DB245632-D4FC-4E38-ADEE-4E3390753C23}" type="slidenum">
              <a:rPr lang="en-US" smtClean="0"/>
              <a:t>27</a:t>
            </a:fld>
            <a:endParaRPr lang="en-US" dirty="0"/>
          </a:p>
        </p:txBody>
      </p:sp>
    </p:spTree>
    <p:extLst>
      <p:ext uri="{BB962C8B-B14F-4D97-AF65-F5344CB8AC3E}">
        <p14:creationId xmlns:p14="http://schemas.microsoft.com/office/powerpoint/2010/main" val="379040158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0542-2DEE-710A-302F-F3740F703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6CD0-E92E-4435-51AD-EDA808675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45824-7FC7-7DC1-D30E-AD8862690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DD13E-2651-7F3F-1363-E39C7E7D9414}"/>
              </a:ext>
            </a:extLst>
          </p:cNvPr>
          <p:cNvSpPr>
            <a:spLocks noGrp="1"/>
          </p:cNvSpPr>
          <p:nvPr>
            <p:ph type="sldNum" sz="quarter" idx="5"/>
          </p:nvPr>
        </p:nvSpPr>
        <p:spPr/>
        <p:txBody>
          <a:bodyPr/>
          <a:lstStyle/>
          <a:p>
            <a:fld id="{DB245632-D4FC-4E38-ADEE-4E3390753C23}" type="slidenum">
              <a:rPr lang="en-US" smtClean="0"/>
              <a:t>256</a:t>
            </a:fld>
            <a:endParaRPr lang="en-US" dirty="0"/>
          </a:p>
        </p:txBody>
      </p:sp>
    </p:spTree>
    <p:extLst>
      <p:ext uri="{BB962C8B-B14F-4D97-AF65-F5344CB8AC3E}">
        <p14:creationId xmlns:p14="http://schemas.microsoft.com/office/powerpoint/2010/main" val="118160955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55A4A-560B-4195-2F08-1B18286B4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96CFC-4E24-B58F-B851-667B28708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F1E84-2D79-CA05-0A79-DD76770A24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0946A-B475-401A-E322-DAB1585EDD1C}"/>
              </a:ext>
            </a:extLst>
          </p:cNvPr>
          <p:cNvSpPr>
            <a:spLocks noGrp="1"/>
          </p:cNvSpPr>
          <p:nvPr>
            <p:ph type="sldNum" sz="quarter" idx="5"/>
          </p:nvPr>
        </p:nvSpPr>
        <p:spPr/>
        <p:txBody>
          <a:bodyPr/>
          <a:lstStyle/>
          <a:p>
            <a:fld id="{DB245632-D4FC-4E38-ADEE-4E3390753C23}" type="slidenum">
              <a:rPr lang="en-US" smtClean="0"/>
              <a:t>257</a:t>
            </a:fld>
            <a:endParaRPr lang="en-US" dirty="0"/>
          </a:p>
        </p:txBody>
      </p:sp>
    </p:spTree>
    <p:extLst>
      <p:ext uri="{BB962C8B-B14F-4D97-AF65-F5344CB8AC3E}">
        <p14:creationId xmlns:p14="http://schemas.microsoft.com/office/powerpoint/2010/main" val="308265912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C26E5-A49A-9864-BD34-C2EDD2D7D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20543-55D0-A2A6-B979-3322DAB3A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2FCE4-63B0-E2DB-211A-EB7DCEB138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89786-D0AC-B2CD-3B5E-8D4AD36D4533}"/>
              </a:ext>
            </a:extLst>
          </p:cNvPr>
          <p:cNvSpPr>
            <a:spLocks noGrp="1"/>
          </p:cNvSpPr>
          <p:nvPr>
            <p:ph type="sldNum" sz="quarter" idx="5"/>
          </p:nvPr>
        </p:nvSpPr>
        <p:spPr/>
        <p:txBody>
          <a:bodyPr/>
          <a:lstStyle/>
          <a:p>
            <a:fld id="{DB245632-D4FC-4E38-ADEE-4E3390753C23}" type="slidenum">
              <a:rPr lang="en-US" smtClean="0"/>
              <a:t>258</a:t>
            </a:fld>
            <a:endParaRPr lang="en-US" dirty="0"/>
          </a:p>
        </p:txBody>
      </p:sp>
    </p:spTree>
    <p:extLst>
      <p:ext uri="{BB962C8B-B14F-4D97-AF65-F5344CB8AC3E}">
        <p14:creationId xmlns:p14="http://schemas.microsoft.com/office/powerpoint/2010/main" val="392592641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E624B-8B77-CA59-667C-F83C6E27B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84306-FBAC-CA99-FCA6-D757EFB59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26BD9-3DD8-1EFF-C6A8-E029E727FC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37536-17C1-1196-3B79-6192583A34E9}"/>
              </a:ext>
            </a:extLst>
          </p:cNvPr>
          <p:cNvSpPr>
            <a:spLocks noGrp="1"/>
          </p:cNvSpPr>
          <p:nvPr>
            <p:ph type="sldNum" sz="quarter" idx="5"/>
          </p:nvPr>
        </p:nvSpPr>
        <p:spPr/>
        <p:txBody>
          <a:bodyPr/>
          <a:lstStyle/>
          <a:p>
            <a:fld id="{DB245632-D4FC-4E38-ADEE-4E3390753C23}" type="slidenum">
              <a:rPr lang="en-US" smtClean="0"/>
              <a:t>259</a:t>
            </a:fld>
            <a:endParaRPr lang="en-US" dirty="0"/>
          </a:p>
        </p:txBody>
      </p:sp>
    </p:spTree>
    <p:extLst>
      <p:ext uri="{BB962C8B-B14F-4D97-AF65-F5344CB8AC3E}">
        <p14:creationId xmlns:p14="http://schemas.microsoft.com/office/powerpoint/2010/main" val="3270718181"/>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50026-8D5E-F544-14DA-387445A8B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B948E-A49D-0F1E-5CE8-05B5ED0FC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08E69-E303-B944-ADB9-6810706D6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7B41B-3C3A-AB46-3280-7AAA9CED5AEB}"/>
              </a:ext>
            </a:extLst>
          </p:cNvPr>
          <p:cNvSpPr>
            <a:spLocks noGrp="1"/>
          </p:cNvSpPr>
          <p:nvPr>
            <p:ph type="sldNum" sz="quarter" idx="5"/>
          </p:nvPr>
        </p:nvSpPr>
        <p:spPr/>
        <p:txBody>
          <a:bodyPr/>
          <a:lstStyle/>
          <a:p>
            <a:fld id="{DB245632-D4FC-4E38-ADEE-4E3390753C23}" type="slidenum">
              <a:rPr lang="en-US" smtClean="0"/>
              <a:t>260</a:t>
            </a:fld>
            <a:endParaRPr lang="en-US" dirty="0"/>
          </a:p>
        </p:txBody>
      </p:sp>
    </p:spTree>
    <p:extLst>
      <p:ext uri="{BB962C8B-B14F-4D97-AF65-F5344CB8AC3E}">
        <p14:creationId xmlns:p14="http://schemas.microsoft.com/office/powerpoint/2010/main" val="274945965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E4B-428F-0BC1-B222-F52180160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35A6E-5EA6-B96F-D957-90399EB0A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109E2-90EE-FE90-FCA9-2EEE0B5D9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6C8AC0-FE2D-D446-6F7B-9C830C07F23E}"/>
              </a:ext>
            </a:extLst>
          </p:cNvPr>
          <p:cNvSpPr>
            <a:spLocks noGrp="1"/>
          </p:cNvSpPr>
          <p:nvPr>
            <p:ph type="sldNum" sz="quarter" idx="5"/>
          </p:nvPr>
        </p:nvSpPr>
        <p:spPr/>
        <p:txBody>
          <a:bodyPr/>
          <a:lstStyle/>
          <a:p>
            <a:fld id="{DB245632-D4FC-4E38-ADEE-4E3390753C23}" type="slidenum">
              <a:rPr lang="en-US" smtClean="0"/>
              <a:t>261</a:t>
            </a:fld>
            <a:endParaRPr lang="en-US" dirty="0"/>
          </a:p>
        </p:txBody>
      </p:sp>
    </p:spTree>
    <p:extLst>
      <p:ext uri="{BB962C8B-B14F-4D97-AF65-F5344CB8AC3E}">
        <p14:creationId xmlns:p14="http://schemas.microsoft.com/office/powerpoint/2010/main" val="137508348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23663-F09A-5280-6790-17A199CF5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5B254-E269-A121-481E-B6A2DDCAB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E2EFB-B36D-42AE-5C4F-08E1538718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8D7EC2-EFD1-21A3-4310-53A91E944456}"/>
              </a:ext>
            </a:extLst>
          </p:cNvPr>
          <p:cNvSpPr>
            <a:spLocks noGrp="1"/>
          </p:cNvSpPr>
          <p:nvPr>
            <p:ph type="sldNum" sz="quarter" idx="5"/>
          </p:nvPr>
        </p:nvSpPr>
        <p:spPr/>
        <p:txBody>
          <a:bodyPr/>
          <a:lstStyle/>
          <a:p>
            <a:fld id="{DB245632-D4FC-4E38-ADEE-4E3390753C23}" type="slidenum">
              <a:rPr lang="en-US" smtClean="0"/>
              <a:t>262</a:t>
            </a:fld>
            <a:endParaRPr lang="en-US" dirty="0"/>
          </a:p>
        </p:txBody>
      </p:sp>
    </p:spTree>
    <p:extLst>
      <p:ext uri="{BB962C8B-B14F-4D97-AF65-F5344CB8AC3E}">
        <p14:creationId xmlns:p14="http://schemas.microsoft.com/office/powerpoint/2010/main" val="416148216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8361-0D90-95C5-4524-349189F7D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AE80-E105-7F90-FCC3-CCDF919F0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23701-FA72-7BA2-282E-B3E76AE0EB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DE1A8-B3DA-FF80-AB20-9E6D2FB0F3FA}"/>
              </a:ext>
            </a:extLst>
          </p:cNvPr>
          <p:cNvSpPr>
            <a:spLocks noGrp="1"/>
          </p:cNvSpPr>
          <p:nvPr>
            <p:ph type="sldNum" sz="quarter" idx="5"/>
          </p:nvPr>
        </p:nvSpPr>
        <p:spPr/>
        <p:txBody>
          <a:bodyPr/>
          <a:lstStyle/>
          <a:p>
            <a:fld id="{DB245632-D4FC-4E38-ADEE-4E3390753C23}" type="slidenum">
              <a:rPr lang="en-US" smtClean="0"/>
              <a:t>263</a:t>
            </a:fld>
            <a:endParaRPr lang="en-US" dirty="0"/>
          </a:p>
        </p:txBody>
      </p:sp>
    </p:spTree>
    <p:extLst>
      <p:ext uri="{BB962C8B-B14F-4D97-AF65-F5344CB8AC3E}">
        <p14:creationId xmlns:p14="http://schemas.microsoft.com/office/powerpoint/2010/main" val="136441837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FCA3-B5E3-B3C0-9595-1BB6A2B07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FDBD1-E104-6CF3-ECBB-C869F49BC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9ABE1-3198-9438-4A55-596D7D93B9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255EE5-7301-F2E5-4B2A-97013047C6EA}"/>
              </a:ext>
            </a:extLst>
          </p:cNvPr>
          <p:cNvSpPr>
            <a:spLocks noGrp="1"/>
          </p:cNvSpPr>
          <p:nvPr>
            <p:ph type="sldNum" sz="quarter" idx="5"/>
          </p:nvPr>
        </p:nvSpPr>
        <p:spPr/>
        <p:txBody>
          <a:bodyPr/>
          <a:lstStyle/>
          <a:p>
            <a:fld id="{DB245632-D4FC-4E38-ADEE-4E3390753C23}" type="slidenum">
              <a:rPr lang="en-US" smtClean="0"/>
              <a:t>264</a:t>
            </a:fld>
            <a:endParaRPr lang="en-US" dirty="0"/>
          </a:p>
        </p:txBody>
      </p:sp>
    </p:spTree>
    <p:extLst>
      <p:ext uri="{BB962C8B-B14F-4D97-AF65-F5344CB8AC3E}">
        <p14:creationId xmlns:p14="http://schemas.microsoft.com/office/powerpoint/2010/main" val="1566029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E23FE-A487-1BEB-E03F-6C9BD0AC9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2016E-90F9-53F0-DFFA-9AD9A121F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28D94-CCE6-175E-D8A9-FF2564242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D80CD1-CDFE-BB30-F4A3-D736A1966445}"/>
              </a:ext>
            </a:extLst>
          </p:cNvPr>
          <p:cNvSpPr>
            <a:spLocks noGrp="1"/>
          </p:cNvSpPr>
          <p:nvPr>
            <p:ph type="sldNum" sz="quarter" idx="5"/>
          </p:nvPr>
        </p:nvSpPr>
        <p:spPr/>
        <p:txBody>
          <a:bodyPr/>
          <a:lstStyle/>
          <a:p>
            <a:fld id="{DB245632-D4FC-4E38-ADEE-4E3390753C23}" type="slidenum">
              <a:rPr lang="en-US" smtClean="0"/>
              <a:t>265</a:t>
            </a:fld>
            <a:endParaRPr lang="en-US" dirty="0"/>
          </a:p>
        </p:txBody>
      </p:sp>
    </p:spTree>
    <p:extLst>
      <p:ext uri="{BB962C8B-B14F-4D97-AF65-F5344CB8AC3E}">
        <p14:creationId xmlns:p14="http://schemas.microsoft.com/office/powerpoint/2010/main" val="3942487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6401-9D2F-B460-1EE3-0920D3B56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B5DFA-984F-FDA9-2780-F646F9C7A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20A75-F6DC-8230-5452-2AA389EF38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29137-E086-E192-DA8B-90391B88E97E}"/>
              </a:ext>
            </a:extLst>
          </p:cNvPr>
          <p:cNvSpPr>
            <a:spLocks noGrp="1"/>
          </p:cNvSpPr>
          <p:nvPr>
            <p:ph type="sldNum" sz="quarter" idx="5"/>
          </p:nvPr>
        </p:nvSpPr>
        <p:spPr/>
        <p:txBody>
          <a:bodyPr/>
          <a:lstStyle/>
          <a:p>
            <a:fld id="{DB245632-D4FC-4E38-ADEE-4E3390753C23}" type="slidenum">
              <a:rPr lang="en-US" smtClean="0"/>
              <a:t>28</a:t>
            </a:fld>
            <a:endParaRPr lang="en-US" dirty="0"/>
          </a:p>
        </p:txBody>
      </p:sp>
    </p:spTree>
    <p:extLst>
      <p:ext uri="{BB962C8B-B14F-4D97-AF65-F5344CB8AC3E}">
        <p14:creationId xmlns:p14="http://schemas.microsoft.com/office/powerpoint/2010/main" val="108650177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1E381-C383-EEFC-9156-BA19A19DD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949FB-312C-A429-1160-4518A2092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5FB36-59F1-D79D-A91B-0BDDD715FB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FEB1DE-1B64-F5A5-46B8-2A214D23D47A}"/>
              </a:ext>
            </a:extLst>
          </p:cNvPr>
          <p:cNvSpPr>
            <a:spLocks noGrp="1"/>
          </p:cNvSpPr>
          <p:nvPr>
            <p:ph type="sldNum" sz="quarter" idx="5"/>
          </p:nvPr>
        </p:nvSpPr>
        <p:spPr/>
        <p:txBody>
          <a:bodyPr/>
          <a:lstStyle/>
          <a:p>
            <a:fld id="{DB245632-D4FC-4E38-ADEE-4E3390753C23}" type="slidenum">
              <a:rPr lang="en-US" smtClean="0"/>
              <a:t>266</a:t>
            </a:fld>
            <a:endParaRPr lang="en-US" dirty="0"/>
          </a:p>
        </p:txBody>
      </p:sp>
    </p:spTree>
    <p:extLst>
      <p:ext uri="{BB962C8B-B14F-4D97-AF65-F5344CB8AC3E}">
        <p14:creationId xmlns:p14="http://schemas.microsoft.com/office/powerpoint/2010/main" val="3901227581"/>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6D4A-0F84-6AA5-D2AF-D9BF5B758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F8CE0-E568-329C-B337-3A837CC78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8F4AF-D02C-1769-CB25-196F968E6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00F676-2BFD-03A6-6892-CC344BFC5F21}"/>
              </a:ext>
            </a:extLst>
          </p:cNvPr>
          <p:cNvSpPr>
            <a:spLocks noGrp="1"/>
          </p:cNvSpPr>
          <p:nvPr>
            <p:ph type="sldNum" sz="quarter" idx="5"/>
          </p:nvPr>
        </p:nvSpPr>
        <p:spPr/>
        <p:txBody>
          <a:bodyPr/>
          <a:lstStyle/>
          <a:p>
            <a:fld id="{DB245632-D4FC-4E38-ADEE-4E3390753C23}" type="slidenum">
              <a:rPr lang="en-US" smtClean="0"/>
              <a:t>267</a:t>
            </a:fld>
            <a:endParaRPr lang="en-US" dirty="0"/>
          </a:p>
        </p:txBody>
      </p:sp>
    </p:spTree>
    <p:extLst>
      <p:ext uri="{BB962C8B-B14F-4D97-AF65-F5344CB8AC3E}">
        <p14:creationId xmlns:p14="http://schemas.microsoft.com/office/powerpoint/2010/main" val="5485571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5E1A5-21D8-7C6D-C16C-9FBD71737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2715D-CE50-FCF2-7230-52A30CAA6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6BED2-AE41-B57B-E890-668CA98157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6201D-0E9A-DACA-842D-CD9D4299C224}"/>
              </a:ext>
            </a:extLst>
          </p:cNvPr>
          <p:cNvSpPr>
            <a:spLocks noGrp="1"/>
          </p:cNvSpPr>
          <p:nvPr>
            <p:ph type="sldNum" sz="quarter" idx="5"/>
          </p:nvPr>
        </p:nvSpPr>
        <p:spPr/>
        <p:txBody>
          <a:bodyPr/>
          <a:lstStyle/>
          <a:p>
            <a:fld id="{DB245632-D4FC-4E38-ADEE-4E3390753C23}" type="slidenum">
              <a:rPr lang="en-US" smtClean="0"/>
              <a:t>268</a:t>
            </a:fld>
            <a:endParaRPr lang="en-US" dirty="0"/>
          </a:p>
        </p:txBody>
      </p:sp>
    </p:spTree>
    <p:extLst>
      <p:ext uri="{BB962C8B-B14F-4D97-AF65-F5344CB8AC3E}">
        <p14:creationId xmlns:p14="http://schemas.microsoft.com/office/powerpoint/2010/main" val="208109385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43D7B-2E62-24F3-D368-5528F01F0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F3AB6-3DDF-5765-03D5-3BF745246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9076A-4356-39CE-97EE-6A37596C2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12B73-C7BD-72B5-291B-12DC1FD47053}"/>
              </a:ext>
            </a:extLst>
          </p:cNvPr>
          <p:cNvSpPr>
            <a:spLocks noGrp="1"/>
          </p:cNvSpPr>
          <p:nvPr>
            <p:ph type="sldNum" sz="quarter" idx="5"/>
          </p:nvPr>
        </p:nvSpPr>
        <p:spPr/>
        <p:txBody>
          <a:bodyPr/>
          <a:lstStyle/>
          <a:p>
            <a:fld id="{DB245632-D4FC-4E38-ADEE-4E3390753C23}" type="slidenum">
              <a:rPr lang="en-US" smtClean="0"/>
              <a:t>269</a:t>
            </a:fld>
            <a:endParaRPr lang="en-US" dirty="0"/>
          </a:p>
        </p:txBody>
      </p:sp>
    </p:spTree>
    <p:extLst>
      <p:ext uri="{BB962C8B-B14F-4D97-AF65-F5344CB8AC3E}">
        <p14:creationId xmlns:p14="http://schemas.microsoft.com/office/powerpoint/2010/main" val="289637741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1D33-038D-4421-A161-61C3612AE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51161-4588-316C-EA95-91F782E6D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936B3-5262-4646-F11D-ABA04294DB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1EC55B-522F-63D8-A20C-6A60B864BF0B}"/>
              </a:ext>
            </a:extLst>
          </p:cNvPr>
          <p:cNvSpPr>
            <a:spLocks noGrp="1"/>
          </p:cNvSpPr>
          <p:nvPr>
            <p:ph type="sldNum" sz="quarter" idx="5"/>
          </p:nvPr>
        </p:nvSpPr>
        <p:spPr/>
        <p:txBody>
          <a:bodyPr/>
          <a:lstStyle/>
          <a:p>
            <a:fld id="{DB245632-D4FC-4E38-ADEE-4E3390753C23}" type="slidenum">
              <a:rPr lang="en-US" smtClean="0"/>
              <a:t>270</a:t>
            </a:fld>
            <a:endParaRPr lang="en-US" dirty="0"/>
          </a:p>
        </p:txBody>
      </p:sp>
    </p:spTree>
    <p:extLst>
      <p:ext uri="{BB962C8B-B14F-4D97-AF65-F5344CB8AC3E}">
        <p14:creationId xmlns:p14="http://schemas.microsoft.com/office/powerpoint/2010/main" val="96476655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F0C2B-695B-AD33-80EF-3235435B4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EA6CA-494F-0355-6FDE-22F6A3024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21699-1D50-B10E-8E1B-E5FD10CBB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4BE742-CA6A-8336-DD49-42192EF78815}"/>
              </a:ext>
            </a:extLst>
          </p:cNvPr>
          <p:cNvSpPr>
            <a:spLocks noGrp="1"/>
          </p:cNvSpPr>
          <p:nvPr>
            <p:ph type="sldNum" sz="quarter" idx="5"/>
          </p:nvPr>
        </p:nvSpPr>
        <p:spPr/>
        <p:txBody>
          <a:bodyPr/>
          <a:lstStyle/>
          <a:p>
            <a:fld id="{DB245632-D4FC-4E38-ADEE-4E3390753C23}" type="slidenum">
              <a:rPr lang="en-US" smtClean="0"/>
              <a:t>271</a:t>
            </a:fld>
            <a:endParaRPr lang="en-US" dirty="0"/>
          </a:p>
        </p:txBody>
      </p:sp>
    </p:spTree>
    <p:extLst>
      <p:ext uri="{BB962C8B-B14F-4D97-AF65-F5344CB8AC3E}">
        <p14:creationId xmlns:p14="http://schemas.microsoft.com/office/powerpoint/2010/main" val="302031945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7264-6957-82E7-C280-935711FC2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B772D-4FBB-70AA-7B87-BC77BDC45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0016B-5366-F487-B003-BCC48A4796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B4D2F-8FF0-8472-1119-6600C1E9F450}"/>
              </a:ext>
            </a:extLst>
          </p:cNvPr>
          <p:cNvSpPr>
            <a:spLocks noGrp="1"/>
          </p:cNvSpPr>
          <p:nvPr>
            <p:ph type="sldNum" sz="quarter" idx="5"/>
          </p:nvPr>
        </p:nvSpPr>
        <p:spPr/>
        <p:txBody>
          <a:bodyPr/>
          <a:lstStyle/>
          <a:p>
            <a:fld id="{DB245632-D4FC-4E38-ADEE-4E3390753C23}" type="slidenum">
              <a:rPr lang="en-US" smtClean="0"/>
              <a:t>272</a:t>
            </a:fld>
            <a:endParaRPr lang="en-US" dirty="0"/>
          </a:p>
        </p:txBody>
      </p:sp>
    </p:spTree>
    <p:extLst>
      <p:ext uri="{BB962C8B-B14F-4D97-AF65-F5344CB8AC3E}">
        <p14:creationId xmlns:p14="http://schemas.microsoft.com/office/powerpoint/2010/main" val="1731877369"/>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14DFD-253C-BB52-64A0-AACA17644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F9F80-5EF2-FBCA-AE9E-9987B3345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1DA9A-7E38-60A9-7EFC-113297E845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8BCA99-5F96-37A8-2110-2AE22A03AFD8}"/>
              </a:ext>
            </a:extLst>
          </p:cNvPr>
          <p:cNvSpPr>
            <a:spLocks noGrp="1"/>
          </p:cNvSpPr>
          <p:nvPr>
            <p:ph type="sldNum" sz="quarter" idx="5"/>
          </p:nvPr>
        </p:nvSpPr>
        <p:spPr/>
        <p:txBody>
          <a:bodyPr/>
          <a:lstStyle/>
          <a:p>
            <a:fld id="{DB245632-D4FC-4E38-ADEE-4E3390753C23}" type="slidenum">
              <a:rPr lang="en-US" smtClean="0"/>
              <a:t>273</a:t>
            </a:fld>
            <a:endParaRPr lang="en-US" dirty="0"/>
          </a:p>
        </p:txBody>
      </p:sp>
    </p:spTree>
    <p:extLst>
      <p:ext uri="{BB962C8B-B14F-4D97-AF65-F5344CB8AC3E}">
        <p14:creationId xmlns:p14="http://schemas.microsoft.com/office/powerpoint/2010/main" val="320276449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B86FB-62A7-778A-8B40-4F4F90CBE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FA4A6-E3D0-8477-82C0-FB1B004D5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EDFE91-40DD-2331-B932-CE795D32B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9EBF27-5B40-2A45-4676-A118534F761D}"/>
              </a:ext>
            </a:extLst>
          </p:cNvPr>
          <p:cNvSpPr>
            <a:spLocks noGrp="1"/>
          </p:cNvSpPr>
          <p:nvPr>
            <p:ph type="sldNum" sz="quarter" idx="5"/>
          </p:nvPr>
        </p:nvSpPr>
        <p:spPr/>
        <p:txBody>
          <a:bodyPr/>
          <a:lstStyle/>
          <a:p>
            <a:fld id="{DB245632-D4FC-4E38-ADEE-4E3390753C23}" type="slidenum">
              <a:rPr lang="en-US" smtClean="0"/>
              <a:t>274</a:t>
            </a:fld>
            <a:endParaRPr lang="en-US" dirty="0"/>
          </a:p>
        </p:txBody>
      </p:sp>
    </p:spTree>
    <p:extLst>
      <p:ext uri="{BB962C8B-B14F-4D97-AF65-F5344CB8AC3E}">
        <p14:creationId xmlns:p14="http://schemas.microsoft.com/office/powerpoint/2010/main" val="220416171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45A9E-1C96-03DE-3320-C6B7A3C0A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4CB71-C505-3BA5-5C6C-C0052C7B3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719AF-5EDC-703D-D2B7-0529E8F01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67B876-D1E5-E6E9-999E-28948F32B9B9}"/>
              </a:ext>
            </a:extLst>
          </p:cNvPr>
          <p:cNvSpPr>
            <a:spLocks noGrp="1"/>
          </p:cNvSpPr>
          <p:nvPr>
            <p:ph type="sldNum" sz="quarter" idx="5"/>
          </p:nvPr>
        </p:nvSpPr>
        <p:spPr/>
        <p:txBody>
          <a:bodyPr/>
          <a:lstStyle/>
          <a:p>
            <a:fld id="{DB245632-D4FC-4E38-ADEE-4E3390753C23}" type="slidenum">
              <a:rPr lang="en-US" smtClean="0"/>
              <a:t>275</a:t>
            </a:fld>
            <a:endParaRPr lang="en-US" dirty="0"/>
          </a:p>
        </p:txBody>
      </p:sp>
    </p:spTree>
    <p:extLst>
      <p:ext uri="{BB962C8B-B14F-4D97-AF65-F5344CB8AC3E}">
        <p14:creationId xmlns:p14="http://schemas.microsoft.com/office/powerpoint/2010/main" val="368117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5DDC-030C-0C6F-1570-5380CAD1B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54970-7FE8-6005-0E3F-CC7310AE7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F3594-1448-1C64-2BAB-EA3F7FA28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95AD98-7FBF-E53A-172E-B7EC88F58B8B}"/>
              </a:ext>
            </a:extLst>
          </p:cNvPr>
          <p:cNvSpPr>
            <a:spLocks noGrp="1"/>
          </p:cNvSpPr>
          <p:nvPr>
            <p:ph type="sldNum" sz="quarter" idx="5"/>
          </p:nvPr>
        </p:nvSpPr>
        <p:spPr/>
        <p:txBody>
          <a:bodyPr/>
          <a:lstStyle/>
          <a:p>
            <a:fld id="{DB245632-D4FC-4E38-ADEE-4E3390753C23}" type="slidenum">
              <a:rPr lang="en-US" smtClean="0"/>
              <a:t>29</a:t>
            </a:fld>
            <a:endParaRPr lang="en-US" dirty="0"/>
          </a:p>
        </p:txBody>
      </p:sp>
    </p:spTree>
    <p:extLst>
      <p:ext uri="{BB962C8B-B14F-4D97-AF65-F5344CB8AC3E}">
        <p14:creationId xmlns:p14="http://schemas.microsoft.com/office/powerpoint/2010/main" val="303465663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1D2B-AF94-011A-7EDE-47B997273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05F8C-2A78-93EF-75DF-D659ED466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2373E-2C7F-B14D-80EA-873CFB0DA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5D404E-40A0-24B8-8974-C24C3343CA5A}"/>
              </a:ext>
            </a:extLst>
          </p:cNvPr>
          <p:cNvSpPr>
            <a:spLocks noGrp="1"/>
          </p:cNvSpPr>
          <p:nvPr>
            <p:ph type="sldNum" sz="quarter" idx="5"/>
          </p:nvPr>
        </p:nvSpPr>
        <p:spPr/>
        <p:txBody>
          <a:bodyPr/>
          <a:lstStyle/>
          <a:p>
            <a:fld id="{DB245632-D4FC-4E38-ADEE-4E3390753C23}" type="slidenum">
              <a:rPr lang="en-US" smtClean="0"/>
              <a:t>276</a:t>
            </a:fld>
            <a:endParaRPr lang="en-US" dirty="0"/>
          </a:p>
        </p:txBody>
      </p:sp>
    </p:spTree>
    <p:extLst>
      <p:ext uri="{BB962C8B-B14F-4D97-AF65-F5344CB8AC3E}">
        <p14:creationId xmlns:p14="http://schemas.microsoft.com/office/powerpoint/2010/main" val="528231838"/>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9378-3AFB-5B6E-0BA3-F1289DED4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498FD-05CC-D85B-3C1C-3E9DD476F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B0764-5DB1-F55D-50DB-C569D1A4A1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BB8B17-1B7C-72E3-3CF9-E21C0E60E751}"/>
              </a:ext>
            </a:extLst>
          </p:cNvPr>
          <p:cNvSpPr>
            <a:spLocks noGrp="1"/>
          </p:cNvSpPr>
          <p:nvPr>
            <p:ph type="sldNum" sz="quarter" idx="5"/>
          </p:nvPr>
        </p:nvSpPr>
        <p:spPr/>
        <p:txBody>
          <a:bodyPr/>
          <a:lstStyle/>
          <a:p>
            <a:fld id="{DB245632-D4FC-4E38-ADEE-4E3390753C23}" type="slidenum">
              <a:rPr lang="en-US" smtClean="0"/>
              <a:t>277</a:t>
            </a:fld>
            <a:endParaRPr lang="en-US" dirty="0"/>
          </a:p>
        </p:txBody>
      </p:sp>
    </p:spTree>
    <p:extLst>
      <p:ext uri="{BB962C8B-B14F-4D97-AF65-F5344CB8AC3E}">
        <p14:creationId xmlns:p14="http://schemas.microsoft.com/office/powerpoint/2010/main" val="418443203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E98A2-05BD-8271-ABA1-FC9561CED9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13C31-7D7E-38FA-B34B-BEBD8C7B7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D72E-E615-D3E9-988D-9C877D6266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958B7-ABB2-D829-8351-2DE734372113}"/>
              </a:ext>
            </a:extLst>
          </p:cNvPr>
          <p:cNvSpPr>
            <a:spLocks noGrp="1"/>
          </p:cNvSpPr>
          <p:nvPr>
            <p:ph type="sldNum" sz="quarter" idx="5"/>
          </p:nvPr>
        </p:nvSpPr>
        <p:spPr/>
        <p:txBody>
          <a:bodyPr/>
          <a:lstStyle/>
          <a:p>
            <a:fld id="{DB245632-D4FC-4E38-ADEE-4E3390753C23}" type="slidenum">
              <a:rPr lang="en-US" smtClean="0"/>
              <a:t>278</a:t>
            </a:fld>
            <a:endParaRPr lang="en-US" dirty="0"/>
          </a:p>
        </p:txBody>
      </p:sp>
    </p:spTree>
    <p:extLst>
      <p:ext uri="{BB962C8B-B14F-4D97-AF65-F5344CB8AC3E}">
        <p14:creationId xmlns:p14="http://schemas.microsoft.com/office/powerpoint/2010/main" val="191200309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1E177-EE49-F880-D257-861DB1115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93248-0F4E-304A-2DC2-4ED1F2670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6FD2E-0D20-3A2F-70EC-5283E4C16F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39A65-0B84-38A8-B7FF-6AB72E53A259}"/>
              </a:ext>
            </a:extLst>
          </p:cNvPr>
          <p:cNvSpPr>
            <a:spLocks noGrp="1"/>
          </p:cNvSpPr>
          <p:nvPr>
            <p:ph type="sldNum" sz="quarter" idx="5"/>
          </p:nvPr>
        </p:nvSpPr>
        <p:spPr/>
        <p:txBody>
          <a:bodyPr/>
          <a:lstStyle/>
          <a:p>
            <a:fld id="{DB245632-D4FC-4E38-ADEE-4E3390753C23}" type="slidenum">
              <a:rPr lang="en-US" smtClean="0"/>
              <a:t>279</a:t>
            </a:fld>
            <a:endParaRPr lang="en-US" dirty="0"/>
          </a:p>
        </p:txBody>
      </p:sp>
    </p:spTree>
    <p:extLst>
      <p:ext uri="{BB962C8B-B14F-4D97-AF65-F5344CB8AC3E}">
        <p14:creationId xmlns:p14="http://schemas.microsoft.com/office/powerpoint/2010/main" val="72288335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87893-44FF-13FE-2FF7-E3FDE07F9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7E239-7497-5CC8-8DB3-3691FAA97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C14F2-1914-0503-641B-905FEE606B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576C2D-915A-7517-DA34-F1551BD85EBF}"/>
              </a:ext>
            </a:extLst>
          </p:cNvPr>
          <p:cNvSpPr>
            <a:spLocks noGrp="1"/>
          </p:cNvSpPr>
          <p:nvPr>
            <p:ph type="sldNum" sz="quarter" idx="5"/>
          </p:nvPr>
        </p:nvSpPr>
        <p:spPr/>
        <p:txBody>
          <a:bodyPr/>
          <a:lstStyle/>
          <a:p>
            <a:fld id="{DB245632-D4FC-4E38-ADEE-4E3390753C23}" type="slidenum">
              <a:rPr lang="en-US" smtClean="0"/>
              <a:t>280</a:t>
            </a:fld>
            <a:endParaRPr lang="en-US" dirty="0"/>
          </a:p>
        </p:txBody>
      </p:sp>
    </p:spTree>
    <p:extLst>
      <p:ext uri="{BB962C8B-B14F-4D97-AF65-F5344CB8AC3E}">
        <p14:creationId xmlns:p14="http://schemas.microsoft.com/office/powerpoint/2010/main" val="385575780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DE68-6C01-C8DF-8CFB-A18703325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0ACA7-E39E-6A9E-36C7-A3F5486B1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F4EDB-B0F3-14EB-F729-70B8D05B8F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222E21-BC8D-4AE0-F7B0-871963BCB383}"/>
              </a:ext>
            </a:extLst>
          </p:cNvPr>
          <p:cNvSpPr>
            <a:spLocks noGrp="1"/>
          </p:cNvSpPr>
          <p:nvPr>
            <p:ph type="sldNum" sz="quarter" idx="5"/>
          </p:nvPr>
        </p:nvSpPr>
        <p:spPr/>
        <p:txBody>
          <a:bodyPr/>
          <a:lstStyle/>
          <a:p>
            <a:fld id="{DB245632-D4FC-4E38-ADEE-4E3390753C23}" type="slidenum">
              <a:rPr lang="en-US" smtClean="0"/>
              <a:t>281</a:t>
            </a:fld>
            <a:endParaRPr lang="en-US" dirty="0"/>
          </a:p>
        </p:txBody>
      </p:sp>
    </p:spTree>
    <p:extLst>
      <p:ext uri="{BB962C8B-B14F-4D97-AF65-F5344CB8AC3E}">
        <p14:creationId xmlns:p14="http://schemas.microsoft.com/office/powerpoint/2010/main" val="310670024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CF5C4-45D5-C495-C8F4-62FE0DC10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E2FB3-638F-D9CB-82D8-69DF1EA5B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34E77-A1D1-52E3-2400-55E9F92ED7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6854AD-5A7E-65FE-82EC-3858CE2F113E}"/>
              </a:ext>
            </a:extLst>
          </p:cNvPr>
          <p:cNvSpPr>
            <a:spLocks noGrp="1"/>
          </p:cNvSpPr>
          <p:nvPr>
            <p:ph type="sldNum" sz="quarter" idx="5"/>
          </p:nvPr>
        </p:nvSpPr>
        <p:spPr/>
        <p:txBody>
          <a:bodyPr/>
          <a:lstStyle/>
          <a:p>
            <a:fld id="{DB245632-D4FC-4E38-ADEE-4E3390753C23}" type="slidenum">
              <a:rPr lang="en-US" smtClean="0"/>
              <a:t>282</a:t>
            </a:fld>
            <a:endParaRPr lang="en-US" dirty="0"/>
          </a:p>
        </p:txBody>
      </p:sp>
    </p:spTree>
    <p:extLst>
      <p:ext uri="{BB962C8B-B14F-4D97-AF65-F5344CB8AC3E}">
        <p14:creationId xmlns:p14="http://schemas.microsoft.com/office/powerpoint/2010/main" val="3987495003"/>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3E5F-FF33-7907-A872-F0D381C6C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54D5E-9DCA-EA5E-AB4A-3740C87E6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1AD15-192C-AEEA-A852-27BDE156B4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1040D7-331C-DB32-DE1A-968D830B831A}"/>
              </a:ext>
            </a:extLst>
          </p:cNvPr>
          <p:cNvSpPr>
            <a:spLocks noGrp="1"/>
          </p:cNvSpPr>
          <p:nvPr>
            <p:ph type="sldNum" sz="quarter" idx="5"/>
          </p:nvPr>
        </p:nvSpPr>
        <p:spPr/>
        <p:txBody>
          <a:bodyPr/>
          <a:lstStyle/>
          <a:p>
            <a:fld id="{DB245632-D4FC-4E38-ADEE-4E3390753C23}" type="slidenum">
              <a:rPr lang="en-US" smtClean="0"/>
              <a:t>283</a:t>
            </a:fld>
            <a:endParaRPr lang="en-US" dirty="0"/>
          </a:p>
        </p:txBody>
      </p:sp>
    </p:spTree>
    <p:extLst>
      <p:ext uri="{BB962C8B-B14F-4D97-AF65-F5344CB8AC3E}">
        <p14:creationId xmlns:p14="http://schemas.microsoft.com/office/powerpoint/2010/main" val="348411231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4C903-957F-FFBF-59F0-78EC3F225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ACE18-4663-E66D-62CD-DCCB2D993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10FE5-3926-DCF6-2BF4-E5B8A01A8C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F4D149-7FAE-831A-5B0D-2FEB8575E8F8}"/>
              </a:ext>
            </a:extLst>
          </p:cNvPr>
          <p:cNvSpPr>
            <a:spLocks noGrp="1"/>
          </p:cNvSpPr>
          <p:nvPr>
            <p:ph type="sldNum" sz="quarter" idx="5"/>
          </p:nvPr>
        </p:nvSpPr>
        <p:spPr/>
        <p:txBody>
          <a:bodyPr/>
          <a:lstStyle/>
          <a:p>
            <a:fld id="{DB245632-D4FC-4E38-ADEE-4E3390753C23}" type="slidenum">
              <a:rPr lang="en-US" smtClean="0"/>
              <a:t>284</a:t>
            </a:fld>
            <a:endParaRPr lang="en-US" dirty="0"/>
          </a:p>
        </p:txBody>
      </p:sp>
    </p:spTree>
    <p:extLst>
      <p:ext uri="{BB962C8B-B14F-4D97-AF65-F5344CB8AC3E}">
        <p14:creationId xmlns:p14="http://schemas.microsoft.com/office/powerpoint/2010/main" val="2106087530"/>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86BF2-534F-ABBC-B2EF-0F65D08AE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77B90-5EE7-2594-63E5-9EA046D87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BCBBE4-CC0E-4C63-5245-89D604697C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4EF7C8-1069-2022-30C0-7DBFA7F43CFB}"/>
              </a:ext>
            </a:extLst>
          </p:cNvPr>
          <p:cNvSpPr>
            <a:spLocks noGrp="1"/>
          </p:cNvSpPr>
          <p:nvPr>
            <p:ph type="sldNum" sz="quarter" idx="5"/>
          </p:nvPr>
        </p:nvSpPr>
        <p:spPr/>
        <p:txBody>
          <a:bodyPr/>
          <a:lstStyle/>
          <a:p>
            <a:fld id="{DB245632-D4FC-4E38-ADEE-4E3390753C23}" type="slidenum">
              <a:rPr lang="en-US" smtClean="0"/>
              <a:t>285</a:t>
            </a:fld>
            <a:endParaRPr lang="en-US" dirty="0"/>
          </a:p>
        </p:txBody>
      </p:sp>
    </p:spTree>
    <p:extLst>
      <p:ext uri="{BB962C8B-B14F-4D97-AF65-F5344CB8AC3E}">
        <p14:creationId xmlns:p14="http://schemas.microsoft.com/office/powerpoint/2010/main" val="203782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76139-9DC1-3C70-C0B8-B078549088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8CBC8-B6B4-DF5A-FDCB-47031CF4B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30526-DA52-967B-862B-9D8B6D7EB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0B8717-105F-1431-16B9-E43D3345053F}"/>
              </a:ext>
            </a:extLst>
          </p:cNvPr>
          <p:cNvSpPr>
            <a:spLocks noGrp="1"/>
          </p:cNvSpPr>
          <p:nvPr>
            <p:ph type="sldNum" sz="quarter" idx="5"/>
          </p:nvPr>
        </p:nvSpPr>
        <p:spPr/>
        <p:txBody>
          <a:bodyPr/>
          <a:lstStyle/>
          <a:p>
            <a:fld id="{DB245632-D4FC-4E38-ADEE-4E3390753C23}" type="slidenum">
              <a:rPr lang="en-US" smtClean="0"/>
              <a:t>30</a:t>
            </a:fld>
            <a:endParaRPr lang="en-US" dirty="0"/>
          </a:p>
        </p:txBody>
      </p:sp>
    </p:spTree>
    <p:extLst>
      <p:ext uri="{BB962C8B-B14F-4D97-AF65-F5344CB8AC3E}">
        <p14:creationId xmlns:p14="http://schemas.microsoft.com/office/powerpoint/2010/main" val="86673722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424B-70B1-9B89-D575-47D3201F8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C6A75-3F53-B8D8-B074-567DE9754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6B7B3-8FFD-CB6A-71FF-C3A5AE7DB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76F6EE-2917-6024-C5B5-BD131F9745D0}"/>
              </a:ext>
            </a:extLst>
          </p:cNvPr>
          <p:cNvSpPr>
            <a:spLocks noGrp="1"/>
          </p:cNvSpPr>
          <p:nvPr>
            <p:ph type="sldNum" sz="quarter" idx="5"/>
          </p:nvPr>
        </p:nvSpPr>
        <p:spPr/>
        <p:txBody>
          <a:bodyPr/>
          <a:lstStyle/>
          <a:p>
            <a:fld id="{DB245632-D4FC-4E38-ADEE-4E3390753C23}" type="slidenum">
              <a:rPr lang="en-US" smtClean="0"/>
              <a:t>287</a:t>
            </a:fld>
            <a:endParaRPr lang="en-US" dirty="0"/>
          </a:p>
        </p:txBody>
      </p:sp>
    </p:spTree>
    <p:extLst>
      <p:ext uri="{BB962C8B-B14F-4D97-AF65-F5344CB8AC3E}">
        <p14:creationId xmlns:p14="http://schemas.microsoft.com/office/powerpoint/2010/main" val="132719620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0DB8A-0DF2-B536-4703-D466B07B6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4D022-AEA8-7882-0548-4D5BC6150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41D4F-4C65-31B5-D0DA-AD50C6761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308D0-4CA1-6A5F-0C06-EC83A26743FD}"/>
              </a:ext>
            </a:extLst>
          </p:cNvPr>
          <p:cNvSpPr>
            <a:spLocks noGrp="1"/>
          </p:cNvSpPr>
          <p:nvPr>
            <p:ph type="sldNum" sz="quarter" idx="5"/>
          </p:nvPr>
        </p:nvSpPr>
        <p:spPr/>
        <p:txBody>
          <a:bodyPr/>
          <a:lstStyle/>
          <a:p>
            <a:fld id="{DB245632-D4FC-4E38-ADEE-4E3390753C23}" type="slidenum">
              <a:rPr lang="en-US" smtClean="0"/>
              <a:t>288</a:t>
            </a:fld>
            <a:endParaRPr lang="en-US" dirty="0"/>
          </a:p>
        </p:txBody>
      </p:sp>
    </p:spTree>
    <p:extLst>
      <p:ext uri="{BB962C8B-B14F-4D97-AF65-F5344CB8AC3E}">
        <p14:creationId xmlns:p14="http://schemas.microsoft.com/office/powerpoint/2010/main" val="3191978952"/>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4D0D9-0848-2C89-66D1-3CC0B8966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E5C41-62E5-0CD8-852B-2C0E155FE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5C048-2612-4A1C-8A2E-2E4359FBC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C8BB2-EC7C-27BF-9838-2742DE5141C5}"/>
              </a:ext>
            </a:extLst>
          </p:cNvPr>
          <p:cNvSpPr>
            <a:spLocks noGrp="1"/>
          </p:cNvSpPr>
          <p:nvPr>
            <p:ph type="sldNum" sz="quarter" idx="5"/>
          </p:nvPr>
        </p:nvSpPr>
        <p:spPr/>
        <p:txBody>
          <a:bodyPr/>
          <a:lstStyle/>
          <a:p>
            <a:fld id="{DB245632-D4FC-4E38-ADEE-4E3390753C23}" type="slidenum">
              <a:rPr lang="en-US" smtClean="0"/>
              <a:t>289</a:t>
            </a:fld>
            <a:endParaRPr lang="en-US" dirty="0"/>
          </a:p>
        </p:txBody>
      </p:sp>
    </p:spTree>
    <p:extLst>
      <p:ext uri="{BB962C8B-B14F-4D97-AF65-F5344CB8AC3E}">
        <p14:creationId xmlns:p14="http://schemas.microsoft.com/office/powerpoint/2010/main" val="262650271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A3EB-F364-B8A1-913E-5C538FE6C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DF7D0-7FAC-D897-5907-46C9B60F8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E1207-19F6-BB50-3E72-C5553E88BF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24FB49-6CC5-FC9A-2C5A-44F35CC11FC9}"/>
              </a:ext>
            </a:extLst>
          </p:cNvPr>
          <p:cNvSpPr>
            <a:spLocks noGrp="1"/>
          </p:cNvSpPr>
          <p:nvPr>
            <p:ph type="sldNum" sz="quarter" idx="5"/>
          </p:nvPr>
        </p:nvSpPr>
        <p:spPr/>
        <p:txBody>
          <a:bodyPr/>
          <a:lstStyle/>
          <a:p>
            <a:fld id="{DB245632-D4FC-4E38-ADEE-4E3390753C23}" type="slidenum">
              <a:rPr lang="en-US" smtClean="0"/>
              <a:t>290</a:t>
            </a:fld>
            <a:endParaRPr lang="en-US" dirty="0"/>
          </a:p>
        </p:txBody>
      </p:sp>
    </p:spTree>
    <p:extLst>
      <p:ext uri="{BB962C8B-B14F-4D97-AF65-F5344CB8AC3E}">
        <p14:creationId xmlns:p14="http://schemas.microsoft.com/office/powerpoint/2010/main" val="257686444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10996-8BAB-F53F-AF1B-D8EE89AFD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62E0D-0ABA-344F-EF23-A18E87A36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E85A5-D81B-79B4-7C3D-57848F83E8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AA528-1107-2B28-795E-DEDCFEEB8960}"/>
              </a:ext>
            </a:extLst>
          </p:cNvPr>
          <p:cNvSpPr>
            <a:spLocks noGrp="1"/>
          </p:cNvSpPr>
          <p:nvPr>
            <p:ph type="sldNum" sz="quarter" idx="5"/>
          </p:nvPr>
        </p:nvSpPr>
        <p:spPr/>
        <p:txBody>
          <a:bodyPr/>
          <a:lstStyle/>
          <a:p>
            <a:fld id="{DB245632-D4FC-4E38-ADEE-4E3390753C23}" type="slidenum">
              <a:rPr lang="en-US" smtClean="0"/>
              <a:t>291</a:t>
            </a:fld>
            <a:endParaRPr lang="en-US" dirty="0"/>
          </a:p>
        </p:txBody>
      </p:sp>
    </p:spTree>
    <p:extLst>
      <p:ext uri="{BB962C8B-B14F-4D97-AF65-F5344CB8AC3E}">
        <p14:creationId xmlns:p14="http://schemas.microsoft.com/office/powerpoint/2010/main" val="361724843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F2C2-F857-64CF-7A65-DEC944114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8854C-5CC6-9F2A-F647-2940D3961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A231E-0D11-34C0-12BF-8724D83E52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11FB18-7E94-5143-F812-E264D609FDD9}"/>
              </a:ext>
            </a:extLst>
          </p:cNvPr>
          <p:cNvSpPr>
            <a:spLocks noGrp="1"/>
          </p:cNvSpPr>
          <p:nvPr>
            <p:ph type="sldNum" sz="quarter" idx="5"/>
          </p:nvPr>
        </p:nvSpPr>
        <p:spPr/>
        <p:txBody>
          <a:bodyPr/>
          <a:lstStyle/>
          <a:p>
            <a:fld id="{DB245632-D4FC-4E38-ADEE-4E3390753C23}" type="slidenum">
              <a:rPr lang="en-US" smtClean="0"/>
              <a:t>292</a:t>
            </a:fld>
            <a:endParaRPr lang="en-US" dirty="0"/>
          </a:p>
        </p:txBody>
      </p:sp>
    </p:spTree>
    <p:extLst>
      <p:ext uri="{BB962C8B-B14F-4D97-AF65-F5344CB8AC3E}">
        <p14:creationId xmlns:p14="http://schemas.microsoft.com/office/powerpoint/2010/main" val="355691941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7681-B181-83F6-5E40-E2215BD5E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02751-0E96-D02E-E9E0-042AB0C0C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86672-8C19-3D20-353E-761B22AB8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BC4323-07DA-038A-E3A8-1341C546CA36}"/>
              </a:ext>
            </a:extLst>
          </p:cNvPr>
          <p:cNvSpPr>
            <a:spLocks noGrp="1"/>
          </p:cNvSpPr>
          <p:nvPr>
            <p:ph type="sldNum" sz="quarter" idx="5"/>
          </p:nvPr>
        </p:nvSpPr>
        <p:spPr/>
        <p:txBody>
          <a:bodyPr/>
          <a:lstStyle/>
          <a:p>
            <a:fld id="{DB245632-D4FC-4E38-ADEE-4E3390753C23}" type="slidenum">
              <a:rPr lang="en-US" smtClean="0"/>
              <a:t>293</a:t>
            </a:fld>
            <a:endParaRPr lang="en-US" dirty="0"/>
          </a:p>
        </p:txBody>
      </p:sp>
    </p:spTree>
    <p:extLst>
      <p:ext uri="{BB962C8B-B14F-4D97-AF65-F5344CB8AC3E}">
        <p14:creationId xmlns:p14="http://schemas.microsoft.com/office/powerpoint/2010/main" val="139446137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B7F5-BC81-29FF-D48F-AFAAED819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DAB7E-50FD-BD84-8035-F0A210317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08870-533E-48D5-922C-4D26B57349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A79883-FDA5-BA22-7B05-1D2DDD5FFB5B}"/>
              </a:ext>
            </a:extLst>
          </p:cNvPr>
          <p:cNvSpPr>
            <a:spLocks noGrp="1"/>
          </p:cNvSpPr>
          <p:nvPr>
            <p:ph type="sldNum" sz="quarter" idx="5"/>
          </p:nvPr>
        </p:nvSpPr>
        <p:spPr/>
        <p:txBody>
          <a:bodyPr/>
          <a:lstStyle/>
          <a:p>
            <a:fld id="{DB245632-D4FC-4E38-ADEE-4E3390753C23}" type="slidenum">
              <a:rPr lang="en-US" smtClean="0"/>
              <a:t>294</a:t>
            </a:fld>
            <a:endParaRPr lang="en-US" dirty="0"/>
          </a:p>
        </p:txBody>
      </p:sp>
    </p:spTree>
    <p:extLst>
      <p:ext uri="{BB962C8B-B14F-4D97-AF65-F5344CB8AC3E}">
        <p14:creationId xmlns:p14="http://schemas.microsoft.com/office/powerpoint/2010/main" val="107388837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0390-AB00-7243-590B-F642D6E3A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087EC-DF14-5D95-726F-52452B24A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3DD24-FD0A-4FA4-9698-F3E856E4E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C00F61-7ADB-643C-7BFD-9EF174CB57DB}"/>
              </a:ext>
            </a:extLst>
          </p:cNvPr>
          <p:cNvSpPr>
            <a:spLocks noGrp="1"/>
          </p:cNvSpPr>
          <p:nvPr>
            <p:ph type="sldNum" sz="quarter" idx="5"/>
          </p:nvPr>
        </p:nvSpPr>
        <p:spPr/>
        <p:txBody>
          <a:bodyPr/>
          <a:lstStyle/>
          <a:p>
            <a:fld id="{DB245632-D4FC-4E38-ADEE-4E3390753C23}" type="slidenum">
              <a:rPr lang="en-US" smtClean="0"/>
              <a:t>295</a:t>
            </a:fld>
            <a:endParaRPr lang="en-US" dirty="0"/>
          </a:p>
        </p:txBody>
      </p:sp>
    </p:spTree>
    <p:extLst>
      <p:ext uri="{BB962C8B-B14F-4D97-AF65-F5344CB8AC3E}">
        <p14:creationId xmlns:p14="http://schemas.microsoft.com/office/powerpoint/2010/main" val="418305035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17287-EC5A-0CCE-96DA-0D351C374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8344C-86DC-58D4-F5EF-675303830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45419-175E-6EF6-D27D-29957B250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785453-DD51-5D9F-25AE-16451FF96207}"/>
              </a:ext>
            </a:extLst>
          </p:cNvPr>
          <p:cNvSpPr>
            <a:spLocks noGrp="1"/>
          </p:cNvSpPr>
          <p:nvPr>
            <p:ph type="sldNum" sz="quarter" idx="5"/>
          </p:nvPr>
        </p:nvSpPr>
        <p:spPr/>
        <p:txBody>
          <a:bodyPr/>
          <a:lstStyle/>
          <a:p>
            <a:fld id="{DB245632-D4FC-4E38-ADEE-4E3390753C23}" type="slidenum">
              <a:rPr lang="en-US" smtClean="0"/>
              <a:t>296</a:t>
            </a:fld>
            <a:endParaRPr lang="en-US" dirty="0"/>
          </a:p>
        </p:txBody>
      </p:sp>
    </p:spTree>
    <p:extLst>
      <p:ext uri="{BB962C8B-B14F-4D97-AF65-F5344CB8AC3E}">
        <p14:creationId xmlns:p14="http://schemas.microsoft.com/office/powerpoint/2010/main" val="2906655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F584-9CEF-1403-AD93-992E6610B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C1FB8-9FB0-D70F-5CF0-24FBE4A7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A4434-347A-C547-5EF3-BFB54502E4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18B434-D2D8-0444-55C8-A2EE27BF23E5}"/>
              </a:ext>
            </a:extLst>
          </p:cNvPr>
          <p:cNvSpPr>
            <a:spLocks noGrp="1"/>
          </p:cNvSpPr>
          <p:nvPr>
            <p:ph type="sldNum" sz="quarter" idx="5"/>
          </p:nvPr>
        </p:nvSpPr>
        <p:spPr/>
        <p:txBody>
          <a:bodyPr/>
          <a:lstStyle/>
          <a:p>
            <a:fld id="{DB245632-D4FC-4E38-ADEE-4E3390753C23}" type="slidenum">
              <a:rPr lang="en-US" smtClean="0"/>
              <a:t>31</a:t>
            </a:fld>
            <a:endParaRPr lang="en-US" dirty="0"/>
          </a:p>
        </p:txBody>
      </p:sp>
    </p:spTree>
    <p:extLst>
      <p:ext uri="{BB962C8B-B14F-4D97-AF65-F5344CB8AC3E}">
        <p14:creationId xmlns:p14="http://schemas.microsoft.com/office/powerpoint/2010/main" val="985854422"/>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5E23-82F6-F851-BF84-62110A103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AF271-8C27-6CC0-0B19-F085221E5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DA261-A080-B8D8-1F86-B7F84FD240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E1A4A-3BF5-CEC0-1752-1771A87BAEC8}"/>
              </a:ext>
            </a:extLst>
          </p:cNvPr>
          <p:cNvSpPr>
            <a:spLocks noGrp="1"/>
          </p:cNvSpPr>
          <p:nvPr>
            <p:ph type="sldNum" sz="quarter" idx="5"/>
          </p:nvPr>
        </p:nvSpPr>
        <p:spPr/>
        <p:txBody>
          <a:bodyPr/>
          <a:lstStyle/>
          <a:p>
            <a:fld id="{DB245632-D4FC-4E38-ADEE-4E3390753C23}" type="slidenum">
              <a:rPr lang="en-US" smtClean="0"/>
              <a:t>297</a:t>
            </a:fld>
            <a:endParaRPr lang="en-US" dirty="0"/>
          </a:p>
        </p:txBody>
      </p:sp>
    </p:spTree>
    <p:extLst>
      <p:ext uri="{BB962C8B-B14F-4D97-AF65-F5344CB8AC3E}">
        <p14:creationId xmlns:p14="http://schemas.microsoft.com/office/powerpoint/2010/main" val="35682126"/>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7BA1D-9BB8-5692-14C7-8C6CDD452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2BED8-127C-BC50-AA30-4DBADB634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F052D-FF55-4B3D-460D-4300D7585F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0101B8-631D-2ED3-35C1-5E462F37CE57}"/>
              </a:ext>
            </a:extLst>
          </p:cNvPr>
          <p:cNvSpPr>
            <a:spLocks noGrp="1"/>
          </p:cNvSpPr>
          <p:nvPr>
            <p:ph type="sldNum" sz="quarter" idx="5"/>
          </p:nvPr>
        </p:nvSpPr>
        <p:spPr/>
        <p:txBody>
          <a:bodyPr/>
          <a:lstStyle/>
          <a:p>
            <a:fld id="{DB245632-D4FC-4E38-ADEE-4E3390753C23}" type="slidenum">
              <a:rPr lang="en-US" smtClean="0"/>
              <a:t>298</a:t>
            </a:fld>
            <a:endParaRPr lang="en-US" dirty="0"/>
          </a:p>
        </p:txBody>
      </p:sp>
    </p:spTree>
    <p:extLst>
      <p:ext uri="{BB962C8B-B14F-4D97-AF65-F5344CB8AC3E}">
        <p14:creationId xmlns:p14="http://schemas.microsoft.com/office/powerpoint/2010/main" val="1725498738"/>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C7F38-DC40-0D1A-AD92-8D9D59440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A9C52-EE7C-C937-2C3A-85F8749BB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4D789-C613-045C-7D5A-F8E2F0E54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8CFE08-377B-2242-1D1E-2EB5E8B5ECF3}"/>
              </a:ext>
            </a:extLst>
          </p:cNvPr>
          <p:cNvSpPr>
            <a:spLocks noGrp="1"/>
          </p:cNvSpPr>
          <p:nvPr>
            <p:ph type="sldNum" sz="quarter" idx="5"/>
          </p:nvPr>
        </p:nvSpPr>
        <p:spPr/>
        <p:txBody>
          <a:bodyPr/>
          <a:lstStyle/>
          <a:p>
            <a:fld id="{DB245632-D4FC-4E38-ADEE-4E3390753C23}" type="slidenum">
              <a:rPr lang="en-US" smtClean="0"/>
              <a:t>299</a:t>
            </a:fld>
            <a:endParaRPr lang="en-US" dirty="0"/>
          </a:p>
        </p:txBody>
      </p:sp>
    </p:spTree>
    <p:extLst>
      <p:ext uri="{BB962C8B-B14F-4D97-AF65-F5344CB8AC3E}">
        <p14:creationId xmlns:p14="http://schemas.microsoft.com/office/powerpoint/2010/main" val="11375683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F7307-682A-38C3-210D-E29496301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74CE0-C303-8ABD-DEB3-C145BE8BB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4D050-154C-553F-DC49-FE8BE5DC3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B8C513-B312-65AC-5D66-35D838CA33C6}"/>
              </a:ext>
            </a:extLst>
          </p:cNvPr>
          <p:cNvSpPr>
            <a:spLocks noGrp="1"/>
          </p:cNvSpPr>
          <p:nvPr>
            <p:ph type="sldNum" sz="quarter" idx="5"/>
          </p:nvPr>
        </p:nvSpPr>
        <p:spPr/>
        <p:txBody>
          <a:bodyPr/>
          <a:lstStyle/>
          <a:p>
            <a:fld id="{DB245632-D4FC-4E38-ADEE-4E3390753C23}" type="slidenum">
              <a:rPr lang="en-US" smtClean="0"/>
              <a:t>300</a:t>
            </a:fld>
            <a:endParaRPr lang="en-US" dirty="0"/>
          </a:p>
        </p:txBody>
      </p:sp>
    </p:spTree>
    <p:extLst>
      <p:ext uri="{BB962C8B-B14F-4D97-AF65-F5344CB8AC3E}">
        <p14:creationId xmlns:p14="http://schemas.microsoft.com/office/powerpoint/2010/main" val="404248341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17D7-F5BA-709F-9E95-50F307B5B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932FB-CB3A-8EE8-912B-9C6415CEB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2CB89-AF1C-3652-32C1-BD0647C7A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67888-E344-72AD-6670-84BE4DAB0165}"/>
              </a:ext>
            </a:extLst>
          </p:cNvPr>
          <p:cNvSpPr>
            <a:spLocks noGrp="1"/>
          </p:cNvSpPr>
          <p:nvPr>
            <p:ph type="sldNum" sz="quarter" idx="5"/>
          </p:nvPr>
        </p:nvSpPr>
        <p:spPr/>
        <p:txBody>
          <a:bodyPr/>
          <a:lstStyle/>
          <a:p>
            <a:fld id="{DB245632-D4FC-4E38-ADEE-4E3390753C23}" type="slidenum">
              <a:rPr lang="en-US" smtClean="0"/>
              <a:t>301</a:t>
            </a:fld>
            <a:endParaRPr lang="en-US" dirty="0"/>
          </a:p>
        </p:txBody>
      </p:sp>
    </p:spTree>
    <p:extLst>
      <p:ext uri="{BB962C8B-B14F-4D97-AF65-F5344CB8AC3E}">
        <p14:creationId xmlns:p14="http://schemas.microsoft.com/office/powerpoint/2010/main" val="1586341081"/>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EBD0-9F77-ED8D-1D29-BE1677B15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4BF9B-A79F-B493-D6C5-C40FC834E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044334-C2B7-F0CC-0CC6-F9F399DFD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2F3BC-5A49-18FB-0C3E-56E4F4167D75}"/>
              </a:ext>
            </a:extLst>
          </p:cNvPr>
          <p:cNvSpPr>
            <a:spLocks noGrp="1"/>
          </p:cNvSpPr>
          <p:nvPr>
            <p:ph type="sldNum" sz="quarter" idx="5"/>
          </p:nvPr>
        </p:nvSpPr>
        <p:spPr/>
        <p:txBody>
          <a:bodyPr/>
          <a:lstStyle/>
          <a:p>
            <a:fld id="{DB245632-D4FC-4E38-ADEE-4E3390753C23}" type="slidenum">
              <a:rPr lang="en-US" smtClean="0"/>
              <a:t>302</a:t>
            </a:fld>
            <a:endParaRPr lang="en-US" dirty="0"/>
          </a:p>
        </p:txBody>
      </p:sp>
    </p:spTree>
    <p:extLst>
      <p:ext uri="{BB962C8B-B14F-4D97-AF65-F5344CB8AC3E}">
        <p14:creationId xmlns:p14="http://schemas.microsoft.com/office/powerpoint/2010/main" val="2505604503"/>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726C-31CD-6E04-301C-32E26681F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62620-E223-DA42-637B-4051DFFC1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8C533-82BE-BA6C-F835-B91785AA29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A0067-623C-669E-F5D4-9F91038F6D44}"/>
              </a:ext>
            </a:extLst>
          </p:cNvPr>
          <p:cNvSpPr>
            <a:spLocks noGrp="1"/>
          </p:cNvSpPr>
          <p:nvPr>
            <p:ph type="sldNum" sz="quarter" idx="5"/>
          </p:nvPr>
        </p:nvSpPr>
        <p:spPr/>
        <p:txBody>
          <a:bodyPr/>
          <a:lstStyle/>
          <a:p>
            <a:fld id="{DB245632-D4FC-4E38-ADEE-4E3390753C23}" type="slidenum">
              <a:rPr lang="en-US" smtClean="0"/>
              <a:t>303</a:t>
            </a:fld>
            <a:endParaRPr lang="en-US" dirty="0"/>
          </a:p>
        </p:txBody>
      </p:sp>
    </p:spTree>
    <p:extLst>
      <p:ext uri="{BB962C8B-B14F-4D97-AF65-F5344CB8AC3E}">
        <p14:creationId xmlns:p14="http://schemas.microsoft.com/office/powerpoint/2010/main" val="237984321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CB0E-5B86-B1A3-E89C-3872D89CD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2F97B-BA62-821B-EA1E-E9DCE90E8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375E1-0C9E-66A3-1C5F-132B63C238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E64B9F-E455-B284-F1C9-5FF80CF9D38D}"/>
              </a:ext>
            </a:extLst>
          </p:cNvPr>
          <p:cNvSpPr>
            <a:spLocks noGrp="1"/>
          </p:cNvSpPr>
          <p:nvPr>
            <p:ph type="sldNum" sz="quarter" idx="5"/>
          </p:nvPr>
        </p:nvSpPr>
        <p:spPr/>
        <p:txBody>
          <a:bodyPr/>
          <a:lstStyle/>
          <a:p>
            <a:fld id="{DB245632-D4FC-4E38-ADEE-4E3390753C23}" type="slidenum">
              <a:rPr lang="en-US" smtClean="0"/>
              <a:t>304</a:t>
            </a:fld>
            <a:endParaRPr lang="en-US" dirty="0"/>
          </a:p>
        </p:txBody>
      </p:sp>
    </p:spTree>
    <p:extLst>
      <p:ext uri="{BB962C8B-B14F-4D97-AF65-F5344CB8AC3E}">
        <p14:creationId xmlns:p14="http://schemas.microsoft.com/office/powerpoint/2010/main" val="2913500239"/>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3B91E-22DC-EB8C-9E27-A3A8A972A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ECDD9-48CB-EC6A-CDA6-2ED71BBAD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183F1-F3FA-B57E-4692-8B64D85126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CE0DC-2A16-777B-6860-814388AC4E3D}"/>
              </a:ext>
            </a:extLst>
          </p:cNvPr>
          <p:cNvSpPr>
            <a:spLocks noGrp="1"/>
          </p:cNvSpPr>
          <p:nvPr>
            <p:ph type="sldNum" sz="quarter" idx="5"/>
          </p:nvPr>
        </p:nvSpPr>
        <p:spPr/>
        <p:txBody>
          <a:bodyPr/>
          <a:lstStyle/>
          <a:p>
            <a:fld id="{DB245632-D4FC-4E38-ADEE-4E3390753C23}" type="slidenum">
              <a:rPr lang="en-US" smtClean="0"/>
              <a:t>305</a:t>
            </a:fld>
            <a:endParaRPr lang="en-US" dirty="0"/>
          </a:p>
        </p:txBody>
      </p:sp>
    </p:spTree>
    <p:extLst>
      <p:ext uri="{BB962C8B-B14F-4D97-AF65-F5344CB8AC3E}">
        <p14:creationId xmlns:p14="http://schemas.microsoft.com/office/powerpoint/2010/main" val="1178980741"/>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9E46-C0FB-BBD3-39EE-8BDDC46C2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7CD3D-EF46-8E97-BEC4-E05D56AE3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49372-AF9F-097F-647A-E458E6D1F4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E389F-C688-F0E1-D64F-A835B2653624}"/>
              </a:ext>
            </a:extLst>
          </p:cNvPr>
          <p:cNvSpPr>
            <a:spLocks noGrp="1"/>
          </p:cNvSpPr>
          <p:nvPr>
            <p:ph type="sldNum" sz="quarter" idx="5"/>
          </p:nvPr>
        </p:nvSpPr>
        <p:spPr/>
        <p:txBody>
          <a:bodyPr/>
          <a:lstStyle/>
          <a:p>
            <a:fld id="{DB245632-D4FC-4E38-ADEE-4E3390753C23}" type="slidenum">
              <a:rPr lang="en-US" smtClean="0"/>
              <a:t>306</a:t>
            </a:fld>
            <a:endParaRPr lang="en-US" dirty="0"/>
          </a:p>
        </p:txBody>
      </p:sp>
    </p:spTree>
    <p:extLst>
      <p:ext uri="{BB962C8B-B14F-4D97-AF65-F5344CB8AC3E}">
        <p14:creationId xmlns:p14="http://schemas.microsoft.com/office/powerpoint/2010/main" val="258049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5E348-B884-42E8-3E06-A0D3BCBD8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E4C8D-497F-98BB-13C4-8934A2CCD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B40FE-167B-FF81-9911-EDD8882D17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A9E8D3-EE23-E417-4F61-F028B5F964A5}"/>
              </a:ext>
            </a:extLst>
          </p:cNvPr>
          <p:cNvSpPr>
            <a:spLocks noGrp="1"/>
          </p:cNvSpPr>
          <p:nvPr>
            <p:ph type="sldNum" sz="quarter" idx="5"/>
          </p:nvPr>
        </p:nvSpPr>
        <p:spPr/>
        <p:txBody>
          <a:bodyPr/>
          <a:lstStyle/>
          <a:p>
            <a:fld id="{DB245632-D4FC-4E38-ADEE-4E3390753C23}" type="slidenum">
              <a:rPr lang="en-US" smtClean="0"/>
              <a:t>5</a:t>
            </a:fld>
            <a:endParaRPr lang="en-US" dirty="0"/>
          </a:p>
        </p:txBody>
      </p:sp>
    </p:spTree>
    <p:extLst>
      <p:ext uri="{BB962C8B-B14F-4D97-AF65-F5344CB8AC3E}">
        <p14:creationId xmlns:p14="http://schemas.microsoft.com/office/powerpoint/2010/main" val="948200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E196-AE89-FA2A-AD82-0407FAD58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31B00-F311-11B8-281B-64D12BAF6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1A755-BBC2-D0D3-C682-9CBB41C106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CC60C-E060-F3E7-B4C7-E468D1A09324}"/>
              </a:ext>
            </a:extLst>
          </p:cNvPr>
          <p:cNvSpPr>
            <a:spLocks noGrp="1"/>
          </p:cNvSpPr>
          <p:nvPr>
            <p:ph type="sldNum" sz="quarter" idx="5"/>
          </p:nvPr>
        </p:nvSpPr>
        <p:spPr/>
        <p:txBody>
          <a:bodyPr/>
          <a:lstStyle/>
          <a:p>
            <a:fld id="{DB245632-D4FC-4E38-ADEE-4E3390753C23}" type="slidenum">
              <a:rPr lang="en-US" smtClean="0"/>
              <a:t>32</a:t>
            </a:fld>
            <a:endParaRPr lang="en-US" dirty="0"/>
          </a:p>
        </p:txBody>
      </p:sp>
    </p:spTree>
    <p:extLst>
      <p:ext uri="{BB962C8B-B14F-4D97-AF65-F5344CB8AC3E}">
        <p14:creationId xmlns:p14="http://schemas.microsoft.com/office/powerpoint/2010/main" val="295322585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8F930-608E-4D9C-2FA6-8A8A14CAF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DD9BC-BF35-63C4-0D8A-A401FA1E8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2DF31-35E4-A1BB-8689-6D9179D416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687B5-C579-AA96-1CF7-852A0CC18121}"/>
              </a:ext>
            </a:extLst>
          </p:cNvPr>
          <p:cNvSpPr>
            <a:spLocks noGrp="1"/>
          </p:cNvSpPr>
          <p:nvPr>
            <p:ph type="sldNum" sz="quarter" idx="5"/>
          </p:nvPr>
        </p:nvSpPr>
        <p:spPr/>
        <p:txBody>
          <a:bodyPr/>
          <a:lstStyle/>
          <a:p>
            <a:fld id="{DB245632-D4FC-4E38-ADEE-4E3390753C23}" type="slidenum">
              <a:rPr lang="en-US" smtClean="0"/>
              <a:t>307</a:t>
            </a:fld>
            <a:endParaRPr lang="en-US" dirty="0"/>
          </a:p>
        </p:txBody>
      </p:sp>
    </p:spTree>
    <p:extLst>
      <p:ext uri="{BB962C8B-B14F-4D97-AF65-F5344CB8AC3E}">
        <p14:creationId xmlns:p14="http://schemas.microsoft.com/office/powerpoint/2010/main" val="980404458"/>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66E8-6DA1-4702-CC6F-6B4DFB392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08787-071E-92EF-4704-E9E8A3561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2BF78-7A7A-615C-1059-C77200DE24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E3D1FA-D652-C83D-511E-F02E4CA23B37}"/>
              </a:ext>
            </a:extLst>
          </p:cNvPr>
          <p:cNvSpPr>
            <a:spLocks noGrp="1"/>
          </p:cNvSpPr>
          <p:nvPr>
            <p:ph type="sldNum" sz="quarter" idx="5"/>
          </p:nvPr>
        </p:nvSpPr>
        <p:spPr/>
        <p:txBody>
          <a:bodyPr/>
          <a:lstStyle/>
          <a:p>
            <a:fld id="{DB245632-D4FC-4E38-ADEE-4E3390753C23}" type="slidenum">
              <a:rPr lang="en-US" smtClean="0"/>
              <a:t>308</a:t>
            </a:fld>
            <a:endParaRPr lang="en-US" dirty="0"/>
          </a:p>
        </p:txBody>
      </p:sp>
    </p:spTree>
    <p:extLst>
      <p:ext uri="{BB962C8B-B14F-4D97-AF65-F5344CB8AC3E}">
        <p14:creationId xmlns:p14="http://schemas.microsoft.com/office/powerpoint/2010/main" val="3173409733"/>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5727C-71D6-707C-DE2B-561B27BA6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1ACFB-69FC-AE9C-A409-F24CCE77D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AA4D2-3CFE-4FE1-5BA8-16D3671F2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A2B9F-C598-CD4C-7B6A-06DE614C0E80}"/>
              </a:ext>
            </a:extLst>
          </p:cNvPr>
          <p:cNvSpPr>
            <a:spLocks noGrp="1"/>
          </p:cNvSpPr>
          <p:nvPr>
            <p:ph type="sldNum" sz="quarter" idx="5"/>
          </p:nvPr>
        </p:nvSpPr>
        <p:spPr/>
        <p:txBody>
          <a:bodyPr/>
          <a:lstStyle/>
          <a:p>
            <a:fld id="{DB245632-D4FC-4E38-ADEE-4E3390753C23}" type="slidenum">
              <a:rPr lang="en-US" smtClean="0"/>
              <a:t>309</a:t>
            </a:fld>
            <a:endParaRPr lang="en-US" dirty="0"/>
          </a:p>
        </p:txBody>
      </p:sp>
    </p:spTree>
    <p:extLst>
      <p:ext uri="{BB962C8B-B14F-4D97-AF65-F5344CB8AC3E}">
        <p14:creationId xmlns:p14="http://schemas.microsoft.com/office/powerpoint/2010/main" val="1711232760"/>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1127-F3E1-278E-00B3-00E1F3A3D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99935-DA1F-F945-A7D4-740C0D365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5F84B-E465-5AB1-29A1-7DA957315D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96A321-485A-F4D8-4268-EB4E4BB66FF7}"/>
              </a:ext>
            </a:extLst>
          </p:cNvPr>
          <p:cNvSpPr>
            <a:spLocks noGrp="1"/>
          </p:cNvSpPr>
          <p:nvPr>
            <p:ph type="sldNum" sz="quarter" idx="5"/>
          </p:nvPr>
        </p:nvSpPr>
        <p:spPr/>
        <p:txBody>
          <a:bodyPr/>
          <a:lstStyle/>
          <a:p>
            <a:fld id="{DB245632-D4FC-4E38-ADEE-4E3390753C23}" type="slidenum">
              <a:rPr lang="en-US" smtClean="0"/>
              <a:t>310</a:t>
            </a:fld>
            <a:endParaRPr lang="en-US" dirty="0"/>
          </a:p>
        </p:txBody>
      </p:sp>
    </p:spTree>
    <p:extLst>
      <p:ext uri="{BB962C8B-B14F-4D97-AF65-F5344CB8AC3E}">
        <p14:creationId xmlns:p14="http://schemas.microsoft.com/office/powerpoint/2010/main" val="250325313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43C9-4FFA-30A0-4209-E8D7B1C25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65EE5-CEED-DA65-6254-4C35602B8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4AFBB-2A8B-8658-2AEF-6060E7FC5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9A9979-E21A-9924-E70F-1CCDB50C9BE6}"/>
              </a:ext>
            </a:extLst>
          </p:cNvPr>
          <p:cNvSpPr>
            <a:spLocks noGrp="1"/>
          </p:cNvSpPr>
          <p:nvPr>
            <p:ph type="sldNum" sz="quarter" idx="5"/>
          </p:nvPr>
        </p:nvSpPr>
        <p:spPr/>
        <p:txBody>
          <a:bodyPr/>
          <a:lstStyle/>
          <a:p>
            <a:fld id="{DB245632-D4FC-4E38-ADEE-4E3390753C23}" type="slidenum">
              <a:rPr lang="en-US" smtClean="0"/>
              <a:t>311</a:t>
            </a:fld>
            <a:endParaRPr lang="en-US" dirty="0"/>
          </a:p>
        </p:txBody>
      </p:sp>
    </p:spTree>
    <p:extLst>
      <p:ext uri="{BB962C8B-B14F-4D97-AF65-F5344CB8AC3E}">
        <p14:creationId xmlns:p14="http://schemas.microsoft.com/office/powerpoint/2010/main" val="227563496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E3E63-7937-245D-0211-1090C7F480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A2D17-3F28-673C-F02F-B6A6EFB03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348E8-7311-AE7D-EF1C-D978B1EB9F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F6725D-4065-7482-8485-F79AE7F19F13}"/>
              </a:ext>
            </a:extLst>
          </p:cNvPr>
          <p:cNvSpPr>
            <a:spLocks noGrp="1"/>
          </p:cNvSpPr>
          <p:nvPr>
            <p:ph type="sldNum" sz="quarter" idx="5"/>
          </p:nvPr>
        </p:nvSpPr>
        <p:spPr/>
        <p:txBody>
          <a:bodyPr/>
          <a:lstStyle/>
          <a:p>
            <a:fld id="{DB245632-D4FC-4E38-ADEE-4E3390753C23}" type="slidenum">
              <a:rPr lang="en-US" smtClean="0"/>
              <a:t>312</a:t>
            </a:fld>
            <a:endParaRPr lang="en-US" dirty="0"/>
          </a:p>
        </p:txBody>
      </p:sp>
    </p:spTree>
    <p:extLst>
      <p:ext uri="{BB962C8B-B14F-4D97-AF65-F5344CB8AC3E}">
        <p14:creationId xmlns:p14="http://schemas.microsoft.com/office/powerpoint/2010/main" val="365543514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44140-C9FE-AF5D-CD9F-A7524802B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3F920-C645-8AC3-1FEF-7F71C620A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F0CB2-8E6A-AED4-A5E0-897B6AF39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C14CD-0081-0673-9B03-1DA24827A68C}"/>
              </a:ext>
            </a:extLst>
          </p:cNvPr>
          <p:cNvSpPr>
            <a:spLocks noGrp="1"/>
          </p:cNvSpPr>
          <p:nvPr>
            <p:ph type="sldNum" sz="quarter" idx="5"/>
          </p:nvPr>
        </p:nvSpPr>
        <p:spPr/>
        <p:txBody>
          <a:bodyPr/>
          <a:lstStyle/>
          <a:p>
            <a:fld id="{DB245632-D4FC-4E38-ADEE-4E3390753C23}" type="slidenum">
              <a:rPr lang="en-US" smtClean="0"/>
              <a:t>313</a:t>
            </a:fld>
            <a:endParaRPr lang="en-US" dirty="0"/>
          </a:p>
        </p:txBody>
      </p:sp>
    </p:spTree>
    <p:extLst>
      <p:ext uri="{BB962C8B-B14F-4D97-AF65-F5344CB8AC3E}">
        <p14:creationId xmlns:p14="http://schemas.microsoft.com/office/powerpoint/2010/main" val="268754194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5866-D154-CA91-F888-39957D48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20C03-5BAA-E688-4F7C-D386A7797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31E88-CB52-86CD-086C-814097563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369BDC-0B21-DC18-3946-C2A990BDA9E3}"/>
              </a:ext>
            </a:extLst>
          </p:cNvPr>
          <p:cNvSpPr>
            <a:spLocks noGrp="1"/>
          </p:cNvSpPr>
          <p:nvPr>
            <p:ph type="sldNum" sz="quarter" idx="5"/>
          </p:nvPr>
        </p:nvSpPr>
        <p:spPr/>
        <p:txBody>
          <a:bodyPr/>
          <a:lstStyle/>
          <a:p>
            <a:fld id="{DB245632-D4FC-4E38-ADEE-4E3390753C23}" type="slidenum">
              <a:rPr lang="en-US" smtClean="0"/>
              <a:t>314</a:t>
            </a:fld>
            <a:endParaRPr lang="en-US" dirty="0"/>
          </a:p>
        </p:txBody>
      </p:sp>
    </p:spTree>
    <p:extLst>
      <p:ext uri="{BB962C8B-B14F-4D97-AF65-F5344CB8AC3E}">
        <p14:creationId xmlns:p14="http://schemas.microsoft.com/office/powerpoint/2010/main" val="2353698331"/>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CA6C-05C8-8353-F6B0-1498A9546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A1593-71B9-1D00-3973-59E133DA6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0160A-DC06-9138-E66C-E5CE2AB2BA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956669-2973-83FD-4B82-A6807470F1C0}"/>
              </a:ext>
            </a:extLst>
          </p:cNvPr>
          <p:cNvSpPr>
            <a:spLocks noGrp="1"/>
          </p:cNvSpPr>
          <p:nvPr>
            <p:ph type="sldNum" sz="quarter" idx="5"/>
          </p:nvPr>
        </p:nvSpPr>
        <p:spPr/>
        <p:txBody>
          <a:bodyPr/>
          <a:lstStyle/>
          <a:p>
            <a:fld id="{DB245632-D4FC-4E38-ADEE-4E3390753C23}" type="slidenum">
              <a:rPr lang="en-US" smtClean="0"/>
              <a:t>315</a:t>
            </a:fld>
            <a:endParaRPr lang="en-US" dirty="0"/>
          </a:p>
        </p:txBody>
      </p:sp>
    </p:spTree>
    <p:extLst>
      <p:ext uri="{BB962C8B-B14F-4D97-AF65-F5344CB8AC3E}">
        <p14:creationId xmlns:p14="http://schemas.microsoft.com/office/powerpoint/2010/main" val="3794133631"/>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1C9CC-43CA-040C-D886-8B3A5D695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A76A5-3653-4208-D170-09703CE2F6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7A9B-2CA8-51C5-57F2-A3C0F02AAE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D60E3-66AD-D867-E577-141CA0175F21}"/>
              </a:ext>
            </a:extLst>
          </p:cNvPr>
          <p:cNvSpPr>
            <a:spLocks noGrp="1"/>
          </p:cNvSpPr>
          <p:nvPr>
            <p:ph type="sldNum" sz="quarter" idx="5"/>
          </p:nvPr>
        </p:nvSpPr>
        <p:spPr/>
        <p:txBody>
          <a:bodyPr/>
          <a:lstStyle/>
          <a:p>
            <a:fld id="{DB245632-D4FC-4E38-ADEE-4E3390753C23}" type="slidenum">
              <a:rPr lang="en-US" smtClean="0"/>
              <a:t>316</a:t>
            </a:fld>
            <a:endParaRPr lang="en-US" dirty="0"/>
          </a:p>
        </p:txBody>
      </p:sp>
    </p:spTree>
    <p:extLst>
      <p:ext uri="{BB962C8B-B14F-4D97-AF65-F5344CB8AC3E}">
        <p14:creationId xmlns:p14="http://schemas.microsoft.com/office/powerpoint/2010/main" val="280572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657A-FA35-A9C7-C167-B1B8FCB03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04E55-236D-516D-C346-AB65FD5B5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0B4B3-99A6-9C7C-FA69-C1009A63B4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60374F-D044-F24A-FBDB-FD812C1AF541}"/>
              </a:ext>
            </a:extLst>
          </p:cNvPr>
          <p:cNvSpPr>
            <a:spLocks noGrp="1"/>
          </p:cNvSpPr>
          <p:nvPr>
            <p:ph type="sldNum" sz="quarter" idx="5"/>
          </p:nvPr>
        </p:nvSpPr>
        <p:spPr/>
        <p:txBody>
          <a:bodyPr/>
          <a:lstStyle/>
          <a:p>
            <a:fld id="{DB245632-D4FC-4E38-ADEE-4E3390753C23}" type="slidenum">
              <a:rPr lang="en-US" smtClean="0"/>
              <a:t>33</a:t>
            </a:fld>
            <a:endParaRPr lang="en-US" dirty="0"/>
          </a:p>
        </p:txBody>
      </p:sp>
    </p:spTree>
    <p:extLst>
      <p:ext uri="{BB962C8B-B14F-4D97-AF65-F5344CB8AC3E}">
        <p14:creationId xmlns:p14="http://schemas.microsoft.com/office/powerpoint/2010/main" val="362760793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C7E9-14A8-0FD0-F268-6A700DB46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7834B-12A0-1CD4-B944-F7CF7C8F3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C5DB5-ABF5-2ED8-1DA9-BA340EDF92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F6E74-F00E-D65B-C3FA-57EB8849A482}"/>
              </a:ext>
            </a:extLst>
          </p:cNvPr>
          <p:cNvSpPr>
            <a:spLocks noGrp="1"/>
          </p:cNvSpPr>
          <p:nvPr>
            <p:ph type="sldNum" sz="quarter" idx="5"/>
          </p:nvPr>
        </p:nvSpPr>
        <p:spPr/>
        <p:txBody>
          <a:bodyPr/>
          <a:lstStyle/>
          <a:p>
            <a:fld id="{DB245632-D4FC-4E38-ADEE-4E3390753C23}" type="slidenum">
              <a:rPr lang="en-US" smtClean="0"/>
              <a:t>317</a:t>
            </a:fld>
            <a:endParaRPr lang="en-US" dirty="0"/>
          </a:p>
        </p:txBody>
      </p:sp>
    </p:spTree>
    <p:extLst>
      <p:ext uri="{BB962C8B-B14F-4D97-AF65-F5344CB8AC3E}">
        <p14:creationId xmlns:p14="http://schemas.microsoft.com/office/powerpoint/2010/main" val="165816698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E9F1B-38FC-C5C4-320F-88EECA435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8CE00-3DFD-FD0B-D2DC-46D407BE3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B8288-53AD-4ABC-1B64-644CB94578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C9F6B-4376-0F54-2FA9-45E4072AC820}"/>
              </a:ext>
            </a:extLst>
          </p:cNvPr>
          <p:cNvSpPr>
            <a:spLocks noGrp="1"/>
          </p:cNvSpPr>
          <p:nvPr>
            <p:ph type="sldNum" sz="quarter" idx="5"/>
          </p:nvPr>
        </p:nvSpPr>
        <p:spPr/>
        <p:txBody>
          <a:bodyPr/>
          <a:lstStyle/>
          <a:p>
            <a:fld id="{DB245632-D4FC-4E38-ADEE-4E3390753C23}" type="slidenum">
              <a:rPr lang="en-US" smtClean="0"/>
              <a:t>318</a:t>
            </a:fld>
            <a:endParaRPr lang="en-US" dirty="0"/>
          </a:p>
        </p:txBody>
      </p:sp>
    </p:spTree>
    <p:extLst>
      <p:ext uri="{BB962C8B-B14F-4D97-AF65-F5344CB8AC3E}">
        <p14:creationId xmlns:p14="http://schemas.microsoft.com/office/powerpoint/2010/main" val="2643613085"/>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E8243-CE52-4122-79D6-265378415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BADB7-CCAE-8774-129F-6A4D9804C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43EBA-A271-039D-A869-C1A2E8DD6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05236B-03A9-FACA-5B02-9C311E68984D}"/>
              </a:ext>
            </a:extLst>
          </p:cNvPr>
          <p:cNvSpPr>
            <a:spLocks noGrp="1"/>
          </p:cNvSpPr>
          <p:nvPr>
            <p:ph type="sldNum" sz="quarter" idx="5"/>
          </p:nvPr>
        </p:nvSpPr>
        <p:spPr/>
        <p:txBody>
          <a:bodyPr/>
          <a:lstStyle/>
          <a:p>
            <a:fld id="{DB245632-D4FC-4E38-ADEE-4E3390753C23}" type="slidenum">
              <a:rPr lang="en-US" smtClean="0"/>
              <a:t>319</a:t>
            </a:fld>
            <a:endParaRPr lang="en-US" dirty="0"/>
          </a:p>
        </p:txBody>
      </p:sp>
    </p:spTree>
    <p:extLst>
      <p:ext uri="{BB962C8B-B14F-4D97-AF65-F5344CB8AC3E}">
        <p14:creationId xmlns:p14="http://schemas.microsoft.com/office/powerpoint/2010/main" val="2538300890"/>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0D97E-A186-A03B-6F79-4F59B1FAE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2D995-43C7-0ABA-16EB-995BBE37FB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6248B-4133-6141-7F15-670EA2116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765C13-9CE4-AA11-2E8D-114C2FDDE6BF}"/>
              </a:ext>
            </a:extLst>
          </p:cNvPr>
          <p:cNvSpPr>
            <a:spLocks noGrp="1"/>
          </p:cNvSpPr>
          <p:nvPr>
            <p:ph type="sldNum" sz="quarter" idx="5"/>
          </p:nvPr>
        </p:nvSpPr>
        <p:spPr/>
        <p:txBody>
          <a:bodyPr/>
          <a:lstStyle/>
          <a:p>
            <a:fld id="{DB245632-D4FC-4E38-ADEE-4E3390753C23}" type="slidenum">
              <a:rPr lang="en-US" smtClean="0"/>
              <a:t>320</a:t>
            </a:fld>
            <a:endParaRPr lang="en-US" dirty="0"/>
          </a:p>
        </p:txBody>
      </p:sp>
    </p:spTree>
    <p:extLst>
      <p:ext uri="{BB962C8B-B14F-4D97-AF65-F5344CB8AC3E}">
        <p14:creationId xmlns:p14="http://schemas.microsoft.com/office/powerpoint/2010/main" val="147776667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5C1EB-B97A-D4B1-1134-936AB0DA2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F5F14-B9CA-C3C8-2FB0-035DDB3C7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6248B-1202-916B-B1E6-E77B5F1E8A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614A4-4B2D-BD62-A024-E969D14188DD}"/>
              </a:ext>
            </a:extLst>
          </p:cNvPr>
          <p:cNvSpPr>
            <a:spLocks noGrp="1"/>
          </p:cNvSpPr>
          <p:nvPr>
            <p:ph type="sldNum" sz="quarter" idx="5"/>
          </p:nvPr>
        </p:nvSpPr>
        <p:spPr/>
        <p:txBody>
          <a:bodyPr/>
          <a:lstStyle/>
          <a:p>
            <a:fld id="{DB245632-D4FC-4E38-ADEE-4E3390753C23}" type="slidenum">
              <a:rPr lang="en-US" smtClean="0"/>
              <a:t>321</a:t>
            </a:fld>
            <a:endParaRPr lang="en-US" dirty="0"/>
          </a:p>
        </p:txBody>
      </p:sp>
    </p:spTree>
    <p:extLst>
      <p:ext uri="{BB962C8B-B14F-4D97-AF65-F5344CB8AC3E}">
        <p14:creationId xmlns:p14="http://schemas.microsoft.com/office/powerpoint/2010/main" val="386042079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6DB9-4108-5B6C-708C-ED90F0C87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67791-6EB8-A81B-57D9-341AB0329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8B3B2-730C-958A-8246-25ED4CBAC5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54D78-7089-BAA1-73C2-3613FE6ADF3C}"/>
              </a:ext>
            </a:extLst>
          </p:cNvPr>
          <p:cNvSpPr>
            <a:spLocks noGrp="1"/>
          </p:cNvSpPr>
          <p:nvPr>
            <p:ph type="sldNum" sz="quarter" idx="5"/>
          </p:nvPr>
        </p:nvSpPr>
        <p:spPr/>
        <p:txBody>
          <a:bodyPr/>
          <a:lstStyle/>
          <a:p>
            <a:fld id="{DB245632-D4FC-4E38-ADEE-4E3390753C23}" type="slidenum">
              <a:rPr lang="en-US" smtClean="0"/>
              <a:t>322</a:t>
            </a:fld>
            <a:endParaRPr lang="en-US" dirty="0"/>
          </a:p>
        </p:txBody>
      </p:sp>
    </p:spTree>
    <p:extLst>
      <p:ext uri="{BB962C8B-B14F-4D97-AF65-F5344CB8AC3E}">
        <p14:creationId xmlns:p14="http://schemas.microsoft.com/office/powerpoint/2010/main" val="95342308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FB92-0D95-D982-6B25-47C88AA5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8ED41-79FA-CD4C-5E3F-6BE8F6120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5F590-F857-096B-D3B1-F7F626CDD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2C0E0-4965-A71B-CC4D-E82DFF55A200}"/>
              </a:ext>
            </a:extLst>
          </p:cNvPr>
          <p:cNvSpPr>
            <a:spLocks noGrp="1"/>
          </p:cNvSpPr>
          <p:nvPr>
            <p:ph type="sldNum" sz="quarter" idx="5"/>
          </p:nvPr>
        </p:nvSpPr>
        <p:spPr/>
        <p:txBody>
          <a:bodyPr/>
          <a:lstStyle/>
          <a:p>
            <a:fld id="{DB245632-D4FC-4E38-ADEE-4E3390753C23}" type="slidenum">
              <a:rPr lang="en-US" smtClean="0"/>
              <a:t>323</a:t>
            </a:fld>
            <a:endParaRPr lang="en-US" dirty="0"/>
          </a:p>
        </p:txBody>
      </p:sp>
    </p:spTree>
    <p:extLst>
      <p:ext uri="{BB962C8B-B14F-4D97-AF65-F5344CB8AC3E}">
        <p14:creationId xmlns:p14="http://schemas.microsoft.com/office/powerpoint/2010/main" val="91577662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A0484-FB0B-E6C4-CA6D-4556966EA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CBC04-A855-D228-97A3-0CB96BEE5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A8BA2D-46F7-EA2B-B780-D86028C45C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E09078-E349-2E05-F227-0DBA8916882E}"/>
              </a:ext>
            </a:extLst>
          </p:cNvPr>
          <p:cNvSpPr>
            <a:spLocks noGrp="1"/>
          </p:cNvSpPr>
          <p:nvPr>
            <p:ph type="sldNum" sz="quarter" idx="5"/>
          </p:nvPr>
        </p:nvSpPr>
        <p:spPr/>
        <p:txBody>
          <a:bodyPr/>
          <a:lstStyle/>
          <a:p>
            <a:fld id="{DB245632-D4FC-4E38-ADEE-4E3390753C23}" type="slidenum">
              <a:rPr lang="en-US" smtClean="0"/>
              <a:t>324</a:t>
            </a:fld>
            <a:endParaRPr lang="en-US" dirty="0"/>
          </a:p>
        </p:txBody>
      </p:sp>
    </p:spTree>
    <p:extLst>
      <p:ext uri="{BB962C8B-B14F-4D97-AF65-F5344CB8AC3E}">
        <p14:creationId xmlns:p14="http://schemas.microsoft.com/office/powerpoint/2010/main" val="305709560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6CD1-FD1C-BD25-557D-120E7EE6C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AFF65-EB53-6BFA-4FB8-B4C96F369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853F5-C09F-5616-B9B3-E12DFFAB53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76D33-81B1-F15E-B074-4C5D8283A507}"/>
              </a:ext>
            </a:extLst>
          </p:cNvPr>
          <p:cNvSpPr>
            <a:spLocks noGrp="1"/>
          </p:cNvSpPr>
          <p:nvPr>
            <p:ph type="sldNum" sz="quarter" idx="5"/>
          </p:nvPr>
        </p:nvSpPr>
        <p:spPr/>
        <p:txBody>
          <a:bodyPr/>
          <a:lstStyle/>
          <a:p>
            <a:fld id="{DB245632-D4FC-4E38-ADEE-4E3390753C23}" type="slidenum">
              <a:rPr lang="en-US" smtClean="0"/>
              <a:t>325</a:t>
            </a:fld>
            <a:endParaRPr lang="en-US" dirty="0"/>
          </a:p>
        </p:txBody>
      </p:sp>
    </p:spTree>
    <p:extLst>
      <p:ext uri="{BB962C8B-B14F-4D97-AF65-F5344CB8AC3E}">
        <p14:creationId xmlns:p14="http://schemas.microsoft.com/office/powerpoint/2010/main" val="2406603553"/>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FB5C-AC25-2956-675F-B23141E70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9A7C9-2C90-0EDB-5744-D68F2975C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3EF90-98D1-A5AA-DC98-B80D529A5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D1C8C9-D446-E661-17C9-469962010EA6}"/>
              </a:ext>
            </a:extLst>
          </p:cNvPr>
          <p:cNvSpPr>
            <a:spLocks noGrp="1"/>
          </p:cNvSpPr>
          <p:nvPr>
            <p:ph type="sldNum" sz="quarter" idx="5"/>
          </p:nvPr>
        </p:nvSpPr>
        <p:spPr/>
        <p:txBody>
          <a:bodyPr/>
          <a:lstStyle/>
          <a:p>
            <a:fld id="{DB245632-D4FC-4E38-ADEE-4E3390753C23}" type="slidenum">
              <a:rPr lang="en-US" smtClean="0"/>
              <a:t>326</a:t>
            </a:fld>
            <a:endParaRPr lang="en-US" dirty="0"/>
          </a:p>
        </p:txBody>
      </p:sp>
    </p:spTree>
    <p:extLst>
      <p:ext uri="{BB962C8B-B14F-4D97-AF65-F5344CB8AC3E}">
        <p14:creationId xmlns:p14="http://schemas.microsoft.com/office/powerpoint/2010/main" val="3710400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0471-CCF4-27C7-002F-0397FE2E9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42ADB-BAFA-1B7E-1CDF-665939A83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2BE8B-F7DC-1E88-B472-A5F8CD2F23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D231E6-D179-FAB1-0C46-1C92BEDFDAA4}"/>
              </a:ext>
            </a:extLst>
          </p:cNvPr>
          <p:cNvSpPr>
            <a:spLocks noGrp="1"/>
          </p:cNvSpPr>
          <p:nvPr>
            <p:ph type="sldNum" sz="quarter" idx="5"/>
          </p:nvPr>
        </p:nvSpPr>
        <p:spPr/>
        <p:txBody>
          <a:bodyPr/>
          <a:lstStyle/>
          <a:p>
            <a:fld id="{DB245632-D4FC-4E38-ADEE-4E3390753C23}" type="slidenum">
              <a:rPr lang="en-US" smtClean="0"/>
              <a:t>35</a:t>
            </a:fld>
            <a:endParaRPr lang="en-US" dirty="0"/>
          </a:p>
        </p:txBody>
      </p:sp>
    </p:spTree>
    <p:extLst>
      <p:ext uri="{BB962C8B-B14F-4D97-AF65-F5344CB8AC3E}">
        <p14:creationId xmlns:p14="http://schemas.microsoft.com/office/powerpoint/2010/main" val="3715731989"/>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1CCE3-210D-116E-D5C2-BC3607B0D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2FDA3-9879-3FAF-5823-6220259FC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1A379-4155-7118-DB59-9D7D0D7888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108F6-A312-D4DC-BE48-5A7B26E0646F}"/>
              </a:ext>
            </a:extLst>
          </p:cNvPr>
          <p:cNvSpPr>
            <a:spLocks noGrp="1"/>
          </p:cNvSpPr>
          <p:nvPr>
            <p:ph type="sldNum" sz="quarter" idx="5"/>
          </p:nvPr>
        </p:nvSpPr>
        <p:spPr/>
        <p:txBody>
          <a:bodyPr/>
          <a:lstStyle/>
          <a:p>
            <a:fld id="{DB245632-D4FC-4E38-ADEE-4E3390753C23}" type="slidenum">
              <a:rPr lang="en-US" smtClean="0"/>
              <a:t>327</a:t>
            </a:fld>
            <a:endParaRPr lang="en-US" dirty="0"/>
          </a:p>
        </p:txBody>
      </p:sp>
    </p:spTree>
    <p:extLst>
      <p:ext uri="{BB962C8B-B14F-4D97-AF65-F5344CB8AC3E}">
        <p14:creationId xmlns:p14="http://schemas.microsoft.com/office/powerpoint/2010/main" val="27829539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82B8-068A-937D-8902-E7CA33D37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1343C-FD5F-32CB-3720-18D10AA41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76AEA-59A3-473A-FC26-6FDD81152E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8F15A-0850-D292-36A7-AF0A574B5AAA}"/>
              </a:ext>
            </a:extLst>
          </p:cNvPr>
          <p:cNvSpPr>
            <a:spLocks noGrp="1"/>
          </p:cNvSpPr>
          <p:nvPr>
            <p:ph type="sldNum" sz="quarter" idx="5"/>
          </p:nvPr>
        </p:nvSpPr>
        <p:spPr/>
        <p:txBody>
          <a:bodyPr/>
          <a:lstStyle/>
          <a:p>
            <a:fld id="{DB245632-D4FC-4E38-ADEE-4E3390753C23}" type="slidenum">
              <a:rPr lang="en-US" smtClean="0"/>
              <a:t>328</a:t>
            </a:fld>
            <a:endParaRPr lang="en-US" dirty="0"/>
          </a:p>
        </p:txBody>
      </p:sp>
    </p:spTree>
    <p:extLst>
      <p:ext uri="{BB962C8B-B14F-4D97-AF65-F5344CB8AC3E}">
        <p14:creationId xmlns:p14="http://schemas.microsoft.com/office/powerpoint/2010/main" val="9925950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426F0-A7F9-C459-59C9-6675B0DF9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2AD7F-DB9B-7172-4358-28FFBD6DA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7A2BF-66BB-3243-C6FA-202F252452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72A423-660E-96B3-A4E1-052B566397B0}"/>
              </a:ext>
            </a:extLst>
          </p:cNvPr>
          <p:cNvSpPr>
            <a:spLocks noGrp="1"/>
          </p:cNvSpPr>
          <p:nvPr>
            <p:ph type="sldNum" sz="quarter" idx="5"/>
          </p:nvPr>
        </p:nvSpPr>
        <p:spPr/>
        <p:txBody>
          <a:bodyPr/>
          <a:lstStyle/>
          <a:p>
            <a:fld id="{DB245632-D4FC-4E38-ADEE-4E3390753C23}" type="slidenum">
              <a:rPr lang="en-US" smtClean="0"/>
              <a:t>329</a:t>
            </a:fld>
            <a:endParaRPr lang="en-US" dirty="0"/>
          </a:p>
        </p:txBody>
      </p:sp>
    </p:spTree>
    <p:extLst>
      <p:ext uri="{BB962C8B-B14F-4D97-AF65-F5344CB8AC3E}">
        <p14:creationId xmlns:p14="http://schemas.microsoft.com/office/powerpoint/2010/main" val="1416182150"/>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E8B4-A2A5-9F61-2942-9E500C08F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A92CA-36BA-E27F-D190-136A04995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6C32A-5E62-7E13-0A85-78D20EC1A9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C7FF4-E7D8-DC56-62FB-579A242DEC2D}"/>
              </a:ext>
            </a:extLst>
          </p:cNvPr>
          <p:cNvSpPr>
            <a:spLocks noGrp="1"/>
          </p:cNvSpPr>
          <p:nvPr>
            <p:ph type="sldNum" sz="quarter" idx="5"/>
          </p:nvPr>
        </p:nvSpPr>
        <p:spPr/>
        <p:txBody>
          <a:bodyPr/>
          <a:lstStyle/>
          <a:p>
            <a:fld id="{DB245632-D4FC-4E38-ADEE-4E3390753C23}" type="slidenum">
              <a:rPr lang="en-US" smtClean="0"/>
              <a:t>330</a:t>
            </a:fld>
            <a:endParaRPr lang="en-US" dirty="0"/>
          </a:p>
        </p:txBody>
      </p:sp>
    </p:spTree>
    <p:extLst>
      <p:ext uri="{BB962C8B-B14F-4D97-AF65-F5344CB8AC3E}">
        <p14:creationId xmlns:p14="http://schemas.microsoft.com/office/powerpoint/2010/main" val="2605653230"/>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43376-91C6-BCE6-67E0-697864EBB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E9C84-7AA6-9D08-E9C6-DC631BF29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1EF03-69D0-117A-69AC-A0E6715D87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074951-A295-8654-C39D-35DE4FA1A3EA}"/>
              </a:ext>
            </a:extLst>
          </p:cNvPr>
          <p:cNvSpPr>
            <a:spLocks noGrp="1"/>
          </p:cNvSpPr>
          <p:nvPr>
            <p:ph type="sldNum" sz="quarter" idx="5"/>
          </p:nvPr>
        </p:nvSpPr>
        <p:spPr/>
        <p:txBody>
          <a:bodyPr/>
          <a:lstStyle/>
          <a:p>
            <a:fld id="{DB245632-D4FC-4E38-ADEE-4E3390753C23}" type="slidenum">
              <a:rPr lang="en-US" smtClean="0"/>
              <a:t>331</a:t>
            </a:fld>
            <a:endParaRPr lang="en-US" dirty="0"/>
          </a:p>
        </p:txBody>
      </p:sp>
    </p:spTree>
    <p:extLst>
      <p:ext uri="{BB962C8B-B14F-4D97-AF65-F5344CB8AC3E}">
        <p14:creationId xmlns:p14="http://schemas.microsoft.com/office/powerpoint/2010/main" val="283749061"/>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6C42-C7E8-E3AF-C1BF-0C16FB4B1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8605A-750F-A856-C26C-7031AB62F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4DCB7-AF48-D19D-38E5-2B6F741234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DEAC16-0E9C-C319-7E5A-2192E4470C12}"/>
              </a:ext>
            </a:extLst>
          </p:cNvPr>
          <p:cNvSpPr>
            <a:spLocks noGrp="1"/>
          </p:cNvSpPr>
          <p:nvPr>
            <p:ph type="sldNum" sz="quarter" idx="5"/>
          </p:nvPr>
        </p:nvSpPr>
        <p:spPr/>
        <p:txBody>
          <a:bodyPr/>
          <a:lstStyle/>
          <a:p>
            <a:fld id="{DB245632-D4FC-4E38-ADEE-4E3390753C23}" type="slidenum">
              <a:rPr lang="en-US" smtClean="0"/>
              <a:t>332</a:t>
            </a:fld>
            <a:endParaRPr lang="en-US" dirty="0"/>
          </a:p>
        </p:txBody>
      </p:sp>
    </p:spTree>
    <p:extLst>
      <p:ext uri="{BB962C8B-B14F-4D97-AF65-F5344CB8AC3E}">
        <p14:creationId xmlns:p14="http://schemas.microsoft.com/office/powerpoint/2010/main" val="77878485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058BF-6F57-8B03-C970-4D86EF2E8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06DC8-81D9-6613-1322-F93E67046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6CAB4-E467-C6AD-81E3-335A8047D0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6DC8F-61FA-744B-F09A-5CE2130A6254}"/>
              </a:ext>
            </a:extLst>
          </p:cNvPr>
          <p:cNvSpPr>
            <a:spLocks noGrp="1"/>
          </p:cNvSpPr>
          <p:nvPr>
            <p:ph type="sldNum" sz="quarter" idx="5"/>
          </p:nvPr>
        </p:nvSpPr>
        <p:spPr/>
        <p:txBody>
          <a:bodyPr/>
          <a:lstStyle/>
          <a:p>
            <a:fld id="{DB245632-D4FC-4E38-ADEE-4E3390753C23}" type="slidenum">
              <a:rPr lang="en-US" smtClean="0"/>
              <a:t>333</a:t>
            </a:fld>
            <a:endParaRPr lang="en-US" dirty="0"/>
          </a:p>
        </p:txBody>
      </p:sp>
    </p:spTree>
    <p:extLst>
      <p:ext uri="{BB962C8B-B14F-4D97-AF65-F5344CB8AC3E}">
        <p14:creationId xmlns:p14="http://schemas.microsoft.com/office/powerpoint/2010/main" val="4062736654"/>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1717-712E-4FEC-F65F-31AEAC6BF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2B7C9-8C8A-C2D5-23B2-610777428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D6EA4-6DEA-2B0F-C8F9-6F38A2C916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DCA604-6AD7-A114-6CEC-24834286E519}"/>
              </a:ext>
            </a:extLst>
          </p:cNvPr>
          <p:cNvSpPr>
            <a:spLocks noGrp="1"/>
          </p:cNvSpPr>
          <p:nvPr>
            <p:ph type="sldNum" sz="quarter" idx="5"/>
          </p:nvPr>
        </p:nvSpPr>
        <p:spPr/>
        <p:txBody>
          <a:bodyPr/>
          <a:lstStyle/>
          <a:p>
            <a:fld id="{DB245632-D4FC-4E38-ADEE-4E3390753C23}" type="slidenum">
              <a:rPr lang="en-US" smtClean="0"/>
              <a:t>334</a:t>
            </a:fld>
            <a:endParaRPr lang="en-US" dirty="0"/>
          </a:p>
        </p:txBody>
      </p:sp>
    </p:spTree>
    <p:extLst>
      <p:ext uri="{BB962C8B-B14F-4D97-AF65-F5344CB8AC3E}">
        <p14:creationId xmlns:p14="http://schemas.microsoft.com/office/powerpoint/2010/main" val="148409620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9F68-F7DE-4B4F-8AD2-63B4C52DE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82B65-0E4F-428E-1868-20095CC99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8C4C0D-05B4-5D94-8BF9-EE20DEB25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7A0BEF-20C6-8208-7E84-197B3801EAA6}"/>
              </a:ext>
            </a:extLst>
          </p:cNvPr>
          <p:cNvSpPr>
            <a:spLocks noGrp="1"/>
          </p:cNvSpPr>
          <p:nvPr>
            <p:ph type="sldNum" sz="quarter" idx="5"/>
          </p:nvPr>
        </p:nvSpPr>
        <p:spPr/>
        <p:txBody>
          <a:bodyPr/>
          <a:lstStyle/>
          <a:p>
            <a:fld id="{DB245632-D4FC-4E38-ADEE-4E3390753C23}" type="slidenum">
              <a:rPr lang="en-US" smtClean="0"/>
              <a:t>335</a:t>
            </a:fld>
            <a:endParaRPr lang="en-US" dirty="0"/>
          </a:p>
        </p:txBody>
      </p:sp>
    </p:spTree>
    <p:extLst>
      <p:ext uri="{BB962C8B-B14F-4D97-AF65-F5344CB8AC3E}">
        <p14:creationId xmlns:p14="http://schemas.microsoft.com/office/powerpoint/2010/main" val="145774322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EC6-FBAA-CB88-133F-A52307A6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26FA0-5401-1021-CC28-079BF8DDF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4412D7-49DD-B06E-5582-1F07ECC6A2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A533C-91DE-8376-D45E-68D9C3BA62AE}"/>
              </a:ext>
            </a:extLst>
          </p:cNvPr>
          <p:cNvSpPr>
            <a:spLocks noGrp="1"/>
          </p:cNvSpPr>
          <p:nvPr>
            <p:ph type="sldNum" sz="quarter" idx="5"/>
          </p:nvPr>
        </p:nvSpPr>
        <p:spPr/>
        <p:txBody>
          <a:bodyPr/>
          <a:lstStyle/>
          <a:p>
            <a:fld id="{DB245632-D4FC-4E38-ADEE-4E3390753C23}" type="slidenum">
              <a:rPr lang="en-US" smtClean="0"/>
              <a:t>336</a:t>
            </a:fld>
            <a:endParaRPr lang="en-US" dirty="0"/>
          </a:p>
        </p:txBody>
      </p:sp>
    </p:spTree>
    <p:extLst>
      <p:ext uri="{BB962C8B-B14F-4D97-AF65-F5344CB8AC3E}">
        <p14:creationId xmlns:p14="http://schemas.microsoft.com/office/powerpoint/2010/main" val="344403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BC18-F378-A19E-16F1-B69AE34A6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ABE46-A217-947E-1C7F-789DF7AEB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191D3-7158-A8ED-5831-DDD1D566A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95C71-024E-9868-5102-FA8D542754BE}"/>
              </a:ext>
            </a:extLst>
          </p:cNvPr>
          <p:cNvSpPr>
            <a:spLocks noGrp="1"/>
          </p:cNvSpPr>
          <p:nvPr>
            <p:ph type="sldNum" sz="quarter" idx="5"/>
          </p:nvPr>
        </p:nvSpPr>
        <p:spPr/>
        <p:txBody>
          <a:bodyPr/>
          <a:lstStyle/>
          <a:p>
            <a:fld id="{DB245632-D4FC-4E38-ADEE-4E3390753C23}" type="slidenum">
              <a:rPr lang="en-US" smtClean="0"/>
              <a:t>36</a:t>
            </a:fld>
            <a:endParaRPr lang="en-US" dirty="0"/>
          </a:p>
        </p:txBody>
      </p:sp>
    </p:spTree>
    <p:extLst>
      <p:ext uri="{BB962C8B-B14F-4D97-AF65-F5344CB8AC3E}">
        <p14:creationId xmlns:p14="http://schemas.microsoft.com/office/powerpoint/2010/main" val="87629132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0B0C4-AD77-7649-1F32-700DA40AC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510EB-F619-5F6A-17D4-054939C1B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E4F18-74B3-EE00-33A4-BC2E52FC6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01BBF5-631D-C942-61CB-DD13E7DE50B4}"/>
              </a:ext>
            </a:extLst>
          </p:cNvPr>
          <p:cNvSpPr>
            <a:spLocks noGrp="1"/>
          </p:cNvSpPr>
          <p:nvPr>
            <p:ph type="sldNum" sz="quarter" idx="5"/>
          </p:nvPr>
        </p:nvSpPr>
        <p:spPr/>
        <p:txBody>
          <a:bodyPr/>
          <a:lstStyle/>
          <a:p>
            <a:fld id="{DB245632-D4FC-4E38-ADEE-4E3390753C23}" type="slidenum">
              <a:rPr lang="en-US" smtClean="0"/>
              <a:t>337</a:t>
            </a:fld>
            <a:endParaRPr lang="en-US" dirty="0"/>
          </a:p>
        </p:txBody>
      </p:sp>
    </p:spTree>
    <p:extLst>
      <p:ext uri="{BB962C8B-B14F-4D97-AF65-F5344CB8AC3E}">
        <p14:creationId xmlns:p14="http://schemas.microsoft.com/office/powerpoint/2010/main" val="243608414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A2C68-9959-E9E8-1F59-26E8B922B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A466A-B067-A3C8-7031-70356D0B7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B59B1-F92C-B43A-E085-5BAD6782D6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4E0CAD-F494-E6C7-CCC3-B86822F511CD}"/>
              </a:ext>
            </a:extLst>
          </p:cNvPr>
          <p:cNvSpPr>
            <a:spLocks noGrp="1"/>
          </p:cNvSpPr>
          <p:nvPr>
            <p:ph type="sldNum" sz="quarter" idx="5"/>
          </p:nvPr>
        </p:nvSpPr>
        <p:spPr/>
        <p:txBody>
          <a:bodyPr/>
          <a:lstStyle/>
          <a:p>
            <a:fld id="{DB245632-D4FC-4E38-ADEE-4E3390753C23}" type="slidenum">
              <a:rPr lang="en-US" smtClean="0"/>
              <a:t>338</a:t>
            </a:fld>
            <a:endParaRPr lang="en-US" dirty="0"/>
          </a:p>
        </p:txBody>
      </p:sp>
    </p:spTree>
    <p:extLst>
      <p:ext uri="{BB962C8B-B14F-4D97-AF65-F5344CB8AC3E}">
        <p14:creationId xmlns:p14="http://schemas.microsoft.com/office/powerpoint/2010/main" val="2560962537"/>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C761D-8307-6E14-7EC5-0891A8580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B694D-24E1-5600-327A-49BD4AC57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AB37C-04EE-40BC-6181-C5FE6E006D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5D644-7E93-F6E4-DA6D-05DB42CF7C74}"/>
              </a:ext>
            </a:extLst>
          </p:cNvPr>
          <p:cNvSpPr>
            <a:spLocks noGrp="1"/>
          </p:cNvSpPr>
          <p:nvPr>
            <p:ph type="sldNum" sz="quarter" idx="5"/>
          </p:nvPr>
        </p:nvSpPr>
        <p:spPr/>
        <p:txBody>
          <a:bodyPr/>
          <a:lstStyle/>
          <a:p>
            <a:fld id="{DB245632-D4FC-4E38-ADEE-4E3390753C23}" type="slidenum">
              <a:rPr lang="en-US" smtClean="0"/>
              <a:t>339</a:t>
            </a:fld>
            <a:endParaRPr lang="en-US" dirty="0"/>
          </a:p>
        </p:txBody>
      </p:sp>
    </p:spTree>
    <p:extLst>
      <p:ext uri="{BB962C8B-B14F-4D97-AF65-F5344CB8AC3E}">
        <p14:creationId xmlns:p14="http://schemas.microsoft.com/office/powerpoint/2010/main" val="3994352398"/>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D3C59-350B-C121-0743-1931E7B8A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E7B08-4A08-356F-4BAE-C7BB78257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CFBDF-DB61-3F7A-5DDC-3D54D8448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4DBA38-36B1-2444-2DA0-809C7DA9D062}"/>
              </a:ext>
            </a:extLst>
          </p:cNvPr>
          <p:cNvSpPr>
            <a:spLocks noGrp="1"/>
          </p:cNvSpPr>
          <p:nvPr>
            <p:ph type="sldNum" sz="quarter" idx="5"/>
          </p:nvPr>
        </p:nvSpPr>
        <p:spPr/>
        <p:txBody>
          <a:bodyPr/>
          <a:lstStyle/>
          <a:p>
            <a:fld id="{DB245632-D4FC-4E38-ADEE-4E3390753C23}" type="slidenum">
              <a:rPr lang="en-US" smtClean="0"/>
              <a:t>340</a:t>
            </a:fld>
            <a:endParaRPr lang="en-US" dirty="0"/>
          </a:p>
        </p:txBody>
      </p:sp>
    </p:spTree>
    <p:extLst>
      <p:ext uri="{BB962C8B-B14F-4D97-AF65-F5344CB8AC3E}">
        <p14:creationId xmlns:p14="http://schemas.microsoft.com/office/powerpoint/2010/main" val="209560522"/>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79CE-2528-851A-0129-47BD84376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90922-8B1D-C448-2448-A03658BC1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CA17E-686F-6829-343E-4ACA51AFC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B7384-58C7-CE27-0E70-2C2A8E1BD2A4}"/>
              </a:ext>
            </a:extLst>
          </p:cNvPr>
          <p:cNvSpPr>
            <a:spLocks noGrp="1"/>
          </p:cNvSpPr>
          <p:nvPr>
            <p:ph type="sldNum" sz="quarter" idx="5"/>
          </p:nvPr>
        </p:nvSpPr>
        <p:spPr/>
        <p:txBody>
          <a:bodyPr/>
          <a:lstStyle/>
          <a:p>
            <a:fld id="{DB245632-D4FC-4E38-ADEE-4E3390753C23}" type="slidenum">
              <a:rPr lang="en-US" smtClean="0"/>
              <a:t>341</a:t>
            </a:fld>
            <a:endParaRPr lang="en-US" dirty="0"/>
          </a:p>
        </p:txBody>
      </p:sp>
    </p:spTree>
    <p:extLst>
      <p:ext uri="{BB962C8B-B14F-4D97-AF65-F5344CB8AC3E}">
        <p14:creationId xmlns:p14="http://schemas.microsoft.com/office/powerpoint/2010/main" val="3359717578"/>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E961-F4B8-42F4-184C-07C6BF19E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935D0-7E15-77A4-EAC9-DBB576BF3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E25B7-74CC-5BCE-0DB0-A716F2B3A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C8A95D-21F1-8E4B-5AA2-792BF92B8A2F}"/>
              </a:ext>
            </a:extLst>
          </p:cNvPr>
          <p:cNvSpPr>
            <a:spLocks noGrp="1"/>
          </p:cNvSpPr>
          <p:nvPr>
            <p:ph type="sldNum" sz="quarter" idx="5"/>
          </p:nvPr>
        </p:nvSpPr>
        <p:spPr/>
        <p:txBody>
          <a:bodyPr/>
          <a:lstStyle/>
          <a:p>
            <a:fld id="{DB245632-D4FC-4E38-ADEE-4E3390753C23}" type="slidenum">
              <a:rPr lang="en-US" smtClean="0"/>
              <a:t>342</a:t>
            </a:fld>
            <a:endParaRPr lang="en-US" dirty="0"/>
          </a:p>
        </p:txBody>
      </p:sp>
    </p:spTree>
    <p:extLst>
      <p:ext uri="{BB962C8B-B14F-4D97-AF65-F5344CB8AC3E}">
        <p14:creationId xmlns:p14="http://schemas.microsoft.com/office/powerpoint/2010/main" val="216012374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955BD-B8C2-5F1A-5B87-D2C009B78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81065-4418-F951-C9C9-1E3D779DE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DB04A-BAA6-2CA2-BE2F-C9BA45C12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B3451-E40B-CC54-A9F9-B460A8708920}"/>
              </a:ext>
            </a:extLst>
          </p:cNvPr>
          <p:cNvSpPr>
            <a:spLocks noGrp="1"/>
          </p:cNvSpPr>
          <p:nvPr>
            <p:ph type="sldNum" sz="quarter" idx="5"/>
          </p:nvPr>
        </p:nvSpPr>
        <p:spPr/>
        <p:txBody>
          <a:bodyPr/>
          <a:lstStyle/>
          <a:p>
            <a:fld id="{DB245632-D4FC-4E38-ADEE-4E3390753C23}" type="slidenum">
              <a:rPr lang="en-US" smtClean="0"/>
              <a:t>343</a:t>
            </a:fld>
            <a:endParaRPr lang="en-US" dirty="0"/>
          </a:p>
        </p:txBody>
      </p:sp>
    </p:spTree>
    <p:extLst>
      <p:ext uri="{BB962C8B-B14F-4D97-AF65-F5344CB8AC3E}">
        <p14:creationId xmlns:p14="http://schemas.microsoft.com/office/powerpoint/2010/main" val="1876647669"/>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82A7C-0DA2-D738-4A78-65113021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C8162-5528-F067-7398-97EF18D0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197B1-EA92-79BA-AFDE-4498BA28DB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37642-3513-1977-E702-95294BF31E5B}"/>
              </a:ext>
            </a:extLst>
          </p:cNvPr>
          <p:cNvSpPr>
            <a:spLocks noGrp="1"/>
          </p:cNvSpPr>
          <p:nvPr>
            <p:ph type="sldNum" sz="quarter" idx="5"/>
          </p:nvPr>
        </p:nvSpPr>
        <p:spPr/>
        <p:txBody>
          <a:bodyPr/>
          <a:lstStyle/>
          <a:p>
            <a:fld id="{DB245632-D4FC-4E38-ADEE-4E3390753C23}" type="slidenum">
              <a:rPr lang="en-US" smtClean="0"/>
              <a:t>344</a:t>
            </a:fld>
            <a:endParaRPr lang="en-US" dirty="0"/>
          </a:p>
        </p:txBody>
      </p:sp>
    </p:spTree>
    <p:extLst>
      <p:ext uri="{BB962C8B-B14F-4D97-AF65-F5344CB8AC3E}">
        <p14:creationId xmlns:p14="http://schemas.microsoft.com/office/powerpoint/2010/main" val="250947167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5F0F0-694E-4A71-DD0C-BAE084AEE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479E0-96BC-CD79-FC73-4DF13186C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67DD0-0D9D-20BD-D18A-01F6F4E1BE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1DC221-CDFA-3160-1A5D-BA2380D321DE}"/>
              </a:ext>
            </a:extLst>
          </p:cNvPr>
          <p:cNvSpPr>
            <a:spLocks noGrp="1"/>
          </p:cNvSpPr>
          <p:nvPr>
            <p:ph type="sldNum" sz="quarter" idx="5"/>
          </p:nvPr>
        </p:nvSpPr>
        <p:spPr/>
        <p:txBody>
          <a:bodyPr/>
          <a:lstStyle/>
          <a:p>
            <a:fld id="{DB245632-D4FC-4E38-ADEE-4E3390753C23}" type="slidenum">
              <a:rPr lang="en-US" smtClean="0"/>
              <a:t>345</a:t>
            </a:fld>
            <a:endParaRPr lang="en-US" dirty="0"/>
          </a:p>
        </p:txBody>
      </p:sp>
    </p:spTree>
    <p:extLst>
      <p:ext uri="{BB962C8B-B14F-4D97-AF65-F5344CB8AC3E}">
        <p14:creationId xmlns:p14="http://schemas.microsoft.com/office/powerpoint/2010/main" val="197910141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CCEFE-62B8-5A34-C41C-B919A1F1C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8E7C7-0FED-618A-6CC6-D8F23E99B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13103-7105-3E95-39CE-2E3186ED2B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6C8CD5-6227-0C04-89C1-14ED7B474790}"/>
              </a:ext>
            </a:extLst>
          </p:cNvPr>
          <p:cNvSpPr>
            <a:spLocks noGrp="1"/>
          </p:cNvSpPr>
          <p:nvPr>
            <p:ph type="sldNum" sz="quarter" idx="5"/>
          </p:nvPr>
        </p:nvSpPr>
        <p:spPr/>
        <p:txBody>
          <a:bodyPr/>
          <a:lstStyle/>
          <a:p>
            <a:fld id="{DB245632-D4FC-4E38-ADEE-4E3390753C23}" type="slidenum">
              <a:rPr lang="en-US" smtClean="0"/>
              <a:t>346</a:t>
            </a:fld>
            <a:endParaRPr lang="en-US" dirty="0"/>
          </a:p>
        </p:txBody>
      </p:sp>
    </p:spTree>
    <p:extLst>
      <p:ext uri="{BB962C8B-B14F-4D97-AF65-F5344CB8AC3E}">
        <p14:creationId xmlns:p14="http://schemas.microsoft.com/office/powerpoint/2010/main" val="10123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5A91-BC5B-A8E1-35DB-4D460721F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FCD7F-714A-CFE2-3B50-202F5250D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655DF-C7D8-8235-5C7F-6D95084D1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B6D55-1136-554C-9ED2-99DA691B3D52}"/>
              </a:ext>
            </a:extLst>
          </p:cNvPr>
          <p:cNvSpPr>
            <a:spLocks noGrp="1"/>
          </p:cNvSpPr>
          <p:nvPr>
            <p:ph type="sldNum" sz="quarter" idx="5"/>
          </p:nvPr>
        </p:nvSpPr>
        <p:spPr/>
        <p:txBody>
          <a:bodyPr/>
          <a:lstStyle/>
          <a:p>
            <a:fld id="{DB245632-D4FC-4E38-ADEE-4E3390753C23}" type="slidenum">
              <a:rPr lang="en-US" smtClean="0"/>
              <a:t>37</a:t>
            </a:fld>
            <a:endParaRPr lang="en-US" dirty="0"/>
          </a:p>
        </p:txBody>
      </p:sp>
    </p:spTree>
    <p:extLst>
      <p:ext uri="{BB962C8B-B14F-4D97-AF65-F5344CB8AC3E}">
        <p14:creationId xmlns:p14="http://schemas.microsoft.com/office/powerpoint/2010/main" val="1153071082"/>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CB2E-BDA0-2B6C-01D9-C9F70CDA2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08C96-3F02-C588-524E-8BAE91BB1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14DC8-5801-524F-9613-D738A60F8F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CF4212-9162-77DD-181B-D64CABE06B02}"/>
              </a:ext>
            </a:extLst>
          </p:cNvPr>
          <p:cNvSpPr>
            <a:spLocks noGrp="1"/>
          </p:cNvSpPr>
          <p:nvPr>
            <p:ph type="sldNum" sz="quarter" idx="5"/>
          </p:nvPr>
        </p:nvSpPr>
        <p:spPr/>
        <p:txBody>
          <a:bodyPr/>
          <a:lstStyle/>
          <a:p>
            <a:fld id="{DB245632-D4FC-4E38-ADEE-4E3390753C23}" type="slidenum">
              <a:rPr lang="en-US" smtClean="0"/>
              <a:t>347</a:t>
            </a:fld>
            <a:endParaRPr lang="en-US" dirty="0"/>
          </a:p>
        </p:txBody>
      </p:sp>
    </p:spTree>
    <p:extLst>
      <p:ext uri="{BB962C8B-B14F-4D97-AF65-F5344CB8AC3E}">
        <p14:creationId xmlns:p14="http://schemas.microsoft.com/office/powerpoint/2010/main" val="2622669542"/>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5CC3-D59E-8810-6639-B4BCFD1E8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EB894-77EF-CBF3-2BE4-E711B8062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C9B98-D874-B51E-922B-13A4C6D80F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B2465-81AE-DDD4-226F-8BD86729780C}"/>
              </a:ext>
            </a:extLst>
          </p:cNvPr>
          <p:cNvSpPr>
            <a:spLocks noGrp="1"/>
          </p:cNvSpPr>
          <p:nvPr>
            <p:ph type="sldNum" sz="quarter" idx="5"/>
          </p:nvPr>
        </p:nvSpPr>
        <p:spPr/>
        <p:txBody>
          <a:bodyPr/>
          <a:lstStyle/>
          <a:p>
            <a:fld id="{DB245632-D4FC-4E38-ADEE-4E3390753C23}" type="slidenum">
              <a:rPr lang="en-US" smtClean="0"/>
              <a:t>348</a:t>
            </a:fld>
            <a:endParaRPr lang="en-US" dirty="0"/>
          </a:p>
        </p:txBody>
      </p:sp>
    </p:spTree>
    <p:extLst>
      <p:ext uri="{BB962C8B-B14F-4D97-AF65-F5344CB8AC3E}">
        <p14:creationId xmlns:p14="http://schemas.microsoft.com/office/powerpoint/2010/main" val="3022402394"/>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E0E58-EF16-836F-BC34-DF5AF5EC3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B77CE-26CE-96B6-70D0-7DF1F5FBE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9680C-D33F-BDE6-E086-9FEC991BB1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DE4DAD-9FDE-67EA-B3D8-CFBC6449C099}"/>
              </a:ext>
            </a:extLst>
          </p:cNvPr>
          <p:cNvSpPr>
            <a:spLocks noGrp="1"/>
          </p:cNvSpPr>
          <p:nvPr>
            <p:ph type="sldNum" sz="quarter" idx="5"/>
          </p:nvPr>
        </p:nvSpPr>
        <p:spPr/>
        <p:txBody>
          <a:bodyPr/>
          <a:lstStyle/>
          <a:p>
            <a:fld id="{DB245632-D4FC-4E38-ADEE-4E3390753C23}" type="slidenum">
              <a:rPr lang="en-US" smtClean="0"/>
              <a:t>349</a:t>
            </a:fld>
            <a:endParaRPr lang="en-US" dirty="0"/>
          </a:p>
        </p:txBody>
      </p:sp>
    </p:spTree>
    <p:extLst>
      <p:ext uri="{BB962C8B-B14F-4D97-AF65-F5344CB8AC3E}">
        <p14:creationId xmlns:p14="http://schemas.microsoft.com/office/powerpoint/2010/main" val="115247575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DD6C-80C9-42C8-86D8-24E2111D7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B7116-C1FF-C231-E526-EDB8B83AE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2A11C-D302-0865-F571-7E1B4B7A8D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78508-3A5C-8B7A-A0DB-1B8F8234E333}"/>
              </a:ext>
            </a:extLst>
          </p:cNvPr>
          <p:cNvSpPr>
            <a:spLocks noGrp="1"/>
          </p:cNvSpPr>
          <p:nvPr>
            <p:ph type="sldNum" sz="quarter" idx="5"/>
          </p:nvPr>
        </p:nvSpPr>
        <p:spPr/>
        <p:txBody>
          <a:bodyPr/>
          <a:lstStyle/>
          <a:p>
            <a:fld id="{DB245632-D4FC-4E38-ADEE-4E3390753C23}" type="slidenum">
              <a:rPr lang="en-US" smtClean="0"/>
              <a:t>350</a:t>
            </a:fld>
            <a:endParaRPr lang="en-US" dirty="0"/>
          </a:p>
        </p:txBody>
      </p:sp>
    </p:spTree>
    <p:extLst>
      <p:ext uri="{BB962C8B-B14F-4D97-AF65-F5344CB8AC3E}">
        <p14:creationId xmlns:p14="http://schemas.microsoft.com/office/powerpoint/2010/main" val="233832202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E43A4-E111-8644-A927-18A8E42CF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8E5C4-E538-609F-67D0-1D47D57D3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FB59A-4CBB-2260-F5F5-5EA168FA5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8F2FC-6C07-F8D8-3DB8-A501F78FB25F}"/>
              </a:ext>
            </a:extLst>
          </p:cNvPr>
          <p:cNvSpPr>
            <a:spLocks noGrp="1"/>
          </p:cNvSpPr>
          <p:nvPr>
            <p:ph type="sldNum" sz="quarter" idx="5"/>
          </p:nvPr>
        </p:nvSpPr>
        <p:spPr/>
        <p:txBody>
          <a:bodyPr/>
          <a:lstStyle/>
          <a:p>
            <a:fld id="{DB245632-D4FC-4E38-ADEE-4E3390753C23}" type="slidenum">
              <a:rPr lang="en-US" smtClean="0"/>
              <a:t>351</a:t>
            </a:fld>
            <a:endParaRPr lang="en-US" dirty="0"/>
          </a:p>
        </p:txBody>
      </p:sp>
    </p:spTree>
    <p:extLst>
      <p:ext uri="{BB962C8B-B14F-4D97-AF65-F5344CB8AC3E}">
        <p14:creationId xmlns:p14="http://schemas.microsoft.com/office/powerpoint/2010/main" val="581028290"/>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94BF-7575-CC49-DD72-8E9B33ABB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DDBB7-3CCB-D9EC-7F04-7C9E92EA6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DCA82-D88A-B465-4AA4-9D625175D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4DB5B-3B60-C0DC-18B2-57B127F6D524}"/>
              </a:ext>
            </a:extLst>
          </p:cNvPr>
          <p:cNvSpPr>
            <a:spLocks noGrp="1"/>
          </p:cNvSpPr>
          <p:nvPr>
            <p:ph type="sldNum" sz="quarter" idx="5"/>
          </p:nvPr>
        </p:nvSpPr>
        <p:spPr/>
        <p:txBody>
          <a:bodyPr/>
          <a:lstStyle/>
          <a:p>
            <a:fld id="{DB245632-D4FC-4E38-ADEE-4E3390753C23}" type="slidenum">
              <a:rPr lang="en-US" smtClean="0"/>
              <a:t>352</a:t>
            </a:fld>
            <a:endParaRPr lang="en-US" dirty="0"/>
          </a:p>
        </p:txBody>
      </p:sp>
    </p:spTree>
    <p:extLst>
      <p:ext uri="{BB962C8B-B14F-4D97-AF65-F5344CB8AC3E}">
        <p14:creationId xmlns:p14="http://schemas.microsoft.com/office/powerpoint/2010/main" val="68045240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8C86-9C8F-75A1-609D-2BDA8BBDE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3E2EC6-6A76-C00B-CBF3-A9D2B28BA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BFF59-8C27-6669-F5FA-BF5A6D869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267F9-6179-8C3B-9DCA-F52FF2FC28C5}"/>
              </a:ext>
            </a:extLst>
          </p:cNvPr>
          <p:cNvSpPr>
            <a:spLocks noGrp="1"/>
          </p:cNvSpPr>
          <p:nvPr>
            <p:ph type="sldNum" sz="quarter" idx="5"/>
          </p:nvPr>
        </p:nvSpPr>
        <p:spPr/>
        <p:txBody>
          <a:bodyPr/>
          <a:lstStyle/>
          <a:p>
            <a:fld id="{DB245632-D4FC-4E38-ADEE-4E3390753C23}" type="slidenum">
              <a:rPr lang="en-US" smtClean="0"/>
              <a:t>353</a:t>
            </a:fld>
            <a:endParaRPr lang="en-US" dirty="0"/>
          </a:p>
        </p:txBody>
      </p:sp>
    </p:spTree>
    <p:extLst>
      <p:ext uri="{BB962C8B-B14F-4D97-AF65-F5344CB8AC3E}">
        <p14:creationId xmlns:p14="http://schemas.microsoft.com/office/powerpoint/2010/main" val="38776558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C90A4-B609-20EF-DE58-8FC30E016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21267-04D1-FCC0-AFCD-FEA16D56F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5A27E-71CF-938B-AA9E-1A1809A40E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783F5-FAAF-F527-937B-7924B159B3AC}"/>
              </a:ext>
            </a:extLst>
          </p:cNvPr>
          <p:cNvSpPr>
            <a:spLocks noGrp="1"/>
          </p:cNvSpPr>
          <p:nvPr>
            <p:ph type="sldNum" sz="quarter" idx="5"/>
          </p:nvPr>
        </p:nvSpPr>
        <p:spPr/>
        <p:txBody>
          <a:bodyPr/>
          <a:lstStyle/>
          <a:p>
            <a:fld id="{DB245632-D4FC-4E38-ADEE-4E3390753C23}" type="slidenum">
              <a:rPr lang="en-US" smtClean="0"/>
              <a:t>354</a:t>
            </a:fld>
            <a:endParaRPr lang="en-US" dirty="0"/>
          </a:p>
        </p:txBody>
      </p:sp>
    </p:spTree>
    <p:extLst>
      <p:ext uri="{BB962C8B-B14F-4D97-AF65-F5344CB8AC3E}">
        <p14:creationId xmlns:p14="http://schemas.microsoft.com/office/powerpoint/2010/main" val="1146932691"/>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B834-5E7B-B6A0-6568-8592EEA8E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22637-C459-D83D-A6C4-1C0F55B12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97167-BF11-1C8E-FBFC-46FF99B8DE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B2948-BDA3-E5E1-237A-33AF39D1356A}"/>
              </a:ext>
            </a:extLst>
          </p:cNvPr>
          <p:cNvSpPr>
            <a:spLocks noGrp="1"/>
          </p:cNvSpPr>
          <p:nvPr>
            <p:ph type="sldNum" sz="quarter" idx="5"/>
          </p:nvPr>
        </p:nvSpPr>
        <p:spPr/>
        <p:txBody>
          <a:bodyPr/>
          <a:lstStyle/>
          <a:p>
            <a:fld id="{DB245632-D4FC-4E38-ADEE-4E3390753C23}" type="slidenum">
              <a:rPr lang="en-US" smtClean="0"/>
              <a:t>355</a:t>
            </a:fld>
            <a:endParaRPr lang="en-US" dirty="0"/>
          </a:p>
        </p:txBody>
      </p:sp>
    </p:spTree>
    <p:extLst>
      <p:ext uri="{BB962C8B-B14F-4D97-AF65-F5344CB8AC3E}">
        <p14:creationId xmlns:p14="http://schemas.microsoft.com/office/powerpoint/2010/main" val="1438251111"/>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35EDE-C6F1-3132-FFAD-E7E0EF1C0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6BB5A-13D5-C870-93BE-78D813EC1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3AF43-50B4-B548-CCBE-85673BDB8B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C92BD3-BC00-1C99-6A4D-726945A4D265}"/>
              </a:ext>
            </a:extLst>
          </p:cNvPr>
          <p:cNvSpPr>
            <a:spLocks noGrp="1"/>
          </p:cNvSpPr>
          <p:nvPr>
            <p:ph type="sldNum" sz="quarter" idx="5"/>
          </p:nvPr>
        </p:nvSpPr>
        <p:spPr/>
        <p:txBody>
          <a:bodyPr/>
          <a:lstStyle/>
          <a:p>
            <a:fld id="{DB245632-D4FC-4E38-ADEE-4E3390753C23}" type="slidenum">
              <a:rPr lang="en-US" smtClean="0"/>
              <a:t>356</a:t>
            </a:fld>
            <a:endParaRPr lang="en-US" dirty="0"/>
          </a:p>
        </p:txBody>
      </p:sp>
    </p:spTree>
    <p:extLst>
      <p:ext uri="{BB962C8B-B14F-4D97-AF65-F5344CB8AC3E}">
        <p14:creationId xmlns:p14="http://schemas.microsoft.com/office/powerpoint/2010/main" val="1144768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4474-930E-FFD8-0D1D-19C5DDE68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9F72F-C9D2-F367-6D18-C75E8297E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715B3-0C07-051E-85A7-9310FC85AF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6D321D-FF6B-1F01-E703-335960080E10}"/>
              </a:ext>
            </a:extLst>
          </p:cNvPr>
          <p:cNvSpPr>
            <a:spLocks noGrp="1"/>
          </p:cNvSpPr>
          <p:nvPr>
            <p:ph type="sldNum" sz="quarter" idx="5"/>
          </p:nvPr>
        </p:nvSpPr>
        <p:spPr/>
        <p:txBody>
          <a:bodyPr/>
          <a:lstStyle/>
          <a:p>
            <a:fld id="{DB245632-D4FC-4E38-ADEE-4E3390753C23}" type="slidenum">
              <a:rPr lang="en-US" smtClean="0"/>
              <a:t>38</a:t>
            </a:fld>
            <a:endParaRPr lang="en-US" dirty="0"/>
          </a:p>
        </p:txBody>
      </p:sp>
    </p:spTree>
    <p:extLst>
      <p:ext uri="{BB962C8B-B14F-4D97-AF65-F5344CB8AC3E}">
        <p14:creationId xmlns:p14="http://schemas.microsoft.com/office/powerpoint/2010/main" val="175285274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65769-6524-588C-A73D-5DCE1BDF6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5A73F-5D1D-C616-AF5B-DC6111922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9E9E4-C9D2-A2A9-9BEF-87E9227956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44DA7-5EF8-BBFD-9B85-94DE539007D9}"/>
              </a:ext>
            </a:extLst>
          </p:cNvPr>
          <p:cNvSpPr>
            <a:spLocks noGrp="1"/>
          </p:cNvSpPr>
          <p:nvPr>
            <p:ph type="sldNum" sz="quarter" idx="5"/>
          </p:nvPr>
        </p:nvSpPr>
        <p:spPr/>
        <p:txBody>
          <a:bodyPr/>
          <a:lstStyle/>
          <a:p>
            <a:fld id="{DB245632-D4FC-4E38-ADEE-4E3390753C23}" type="slidenum">
              <a:rPr lang="en-US" smtClean="0"/>
              <a:t>357</a:t>
            </a:fld>
            <a:endParaRPr lang="en-US" dirty="0"/>
          </a:p>
        </p:txBody>
      </p:sp>
    </p:spTree>
    <p:extLst>
      <p:ext uri="{BB962C8B-B14F-4D97-AF65-F5344CB8AC3E}">
        <p14:creationId xmlns:p14="http://schemas.microsoft.com/office/powerpoint/2010/main" val="227212625"/>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EEA0-0F51-399B-6B08-FE05180EA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83B11-3D3B-6E9C-721D-29E22425F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DFA3E-97A2-C410-F6AB-1A076ECCD6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28FC7E-91F3-8977-31EF-8BFC3E2E7271}"/>
              </a:ext>
            </a:extLst>
          </p:cNvPr>
          <p:cNvSpPr>
            <a:spLocks noGrp="1"/>
          </p:cNvSpPr>
          <p:nvPr>
            <p:ph type="sldNum" sz="quarter" idx="5"/>
          </p:nvPr>
        </p:nvSpPr>
        <p:spPr/>
        <p:txBody>
          <a:bodyPr/>
          <a:lstStyle/>
          <a:p>
            <a:fld id="{DB245632-D4FC-4E38-ADEE-4E3390753C23}" type="slidenum">
              <a:rPr lang="en-US" smtClean="0"/>
              <a:t>358</a:t>
            </a:fld>
            <a:endParaRPr lang="en-US" dirty="0"/>
          </a:p>
        </p:txBody>
      </p:sp>
    </p:spTree>
    <p:extLst>
      <p:ext uri="{BB962C8B-B14F-4D97-AF65-F5344CB8AC3E}">
        <p14:creationId xmlns:p14="http://schemas.microsoft.com/office/powerpoint/2010/main" val="1065815014"/>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8704-3259-8AF8-47D5-262529C07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1BC61-505F-3646-B8ED-A29826A7B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07F1F-0A19-BE3F-5855-570903B0BE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99D418-E274-0206-7991-1D22BD0523CB}"/>
              </a:ext>
            </a:extLst>
          </p:cNvPr>
          <p:cNvSpPr>
            <a:spLocks noGrp="1"/>
          </p:cNvSpPr>
          <p:nvPr>
            <p:ph type="sldNum" sz="quarter" idx="5"/>
          </p:nvPr>
        </p:nvSpPr>
        <p:spPr/>
        <p:txBody>
          <a:bodyPr/>
          <a:lstStyle/>
          <a:p>
            <a:fld id="{DB245632-D4FC-4E38-ADEE-4E3390753C23}" type="slidenum">
              <a:rPr lang="en-US" smtClean="0"/>
              <a:t>359</a:t>
            </a:fld>
            <a:endParaRPr lang="en-US" dirty="0"/>
          </a:p>
        </p:txBody>
      </p:sp>
    </p:spTree>
    <p:extLst>
      <p:ext uri="{BB962C8B-B14F-4D97-AF65-F5344CB8AC3E}">
        <p14:creationId xmlns:p14="http://schemas.microsoft.com/office/powerpoint/2010/main" val="3051478641"/>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2D2B-71E8-91A7-02A5-54C8711FEC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3211F-E425-6FB2-7D66-4D61AA905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5204A-319D-2800-5A29-3036B0AF4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E1163-0980-9B22-01FC-041013715CB1}"/>
              </a:ext>
            </a:extLst>
          </p:cNvPr>
          <p:cNvSpPr>
            <a:spLocks noGrp="1"/>
          </p:cNvSpPr>
          <p:nvPr>
            <p:ph type="sldNum" sz="quarter" idx="5"/>
          </p:nvPr>
        </p:nvSpPr>
        <p:spPr/>
        <p:txBody>
          <a:bodyPr/>
          <a:lstStyle/>
          <a:p>
            <a:fld id="{DB245632-D4FC-4E38-ADEE-4E3390753C23}" type="slidenum">
              <a:rPr lang="en-US" smtClean="0"/>
              <a:t>360</a:t>
            </a:fld>
            <a:endParaRPr lang="en-US" dirty="0"/>
          </a:p>
        </p:txBody>
      </p:sp>
    </p:spTree>
    <p:extLst>
      <p:ext uri="{BB962C8B-B14F-4D97-AF65-F5344CB8AC3E}">
        <p14:creationId xmlns:p14="http://schemas.microsoft.com/office/powerpoint/2010/main" val="1602535194"/>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0163-C9F6-CBC6-90B3-B57034EB5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ADD3C-E1A9-D150-6126-69E1A6209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23FB8-BAE0-6B5F-F9BF-2BAE524CAB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A79CBB-B2FB-09C9-B562-687B0B4A2A57}"/>
              </a:ext>
            </a:extLst>
          </p:cNvPr>
          <p:cNvSpPr>
            <a:spLocks noGrp="1"/>
          </p:cNvSpPr>
          <p:nvPr>
            <p:ph type="sldNum" sz="quarter" idx="5"/>
          </p:nvPr>
        </p:nvSpPr>
        <p:spPr/>
        <p:txBody>
          <a:bodyPr/>
          <a:lstStyle/>
          <a:p>
            <a:fld id="{DB245632-D4FC-4E38-ADEE-4E3390753C23}" type="slidenum">
              <a:rPr lang="en-US" smtClean="0"/>
              <a:t>361</a:t>
            </a:fld>
            <a:endParaRPr lang="en-US" dirty="0"/>
          </a:p>
        </p:txBody>
      </p:sp>
    </p:spTree>
    <p:extLst>
      <p:ext uri="{BB962C8B-B14F-4D97-AF65-F5344CB8AC3E}">
        <p14:creationId xmlns:p14="http://schemas.microsoft.com/office/powerpoint/2010/main" val="295103524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9E7C-611C-6558-1CE4-BA5E7B787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23642-E9D8-A16E-29AB-E339629ED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C97B5-92BE-2C31-EBF3-AAF4D46D50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180EC7-5193-177E-4C8B-B71EEB018155}"/>
              </a:ext>
            </a:extLst>
          </p:cNvPr>
          <p:cNvSpPr>
            <a:spLocks noGrp="1"/>
          </p:cNvSpPr>
          <p:nvPr>
            <p:ph type="sldNum" sz="quarter" idx="5"/>
          </p:nvPr>
        </p:nvSpPr>
        <p:spPr/>
        <p:txBody>
          <a:bodyPr/>
          <a:lstStyle/>
          <a:p>
            <a:fld id="{DB245632-D4FC-4E38-ADEE-4E3390753C23}" type="slidenum">
              <a:rPr lang="en-US" smtClean="0"/>
              <a:t>362</a:t>
            </a:fld>
            <a:endParaRPr lang="en-US" dirty="0"/>
          </a:p>
        </p:txBody>
      </p:sp>
    </p:spTree>
    <p:extLst>
      <p:ext uri="{BB962C8B-B14F-4D97-AF65-F5344CB8AC3E}">
        <p14:creationId xmlns:p14="http://schemas.microsoft.com/office/powerpoint/2010/main" val="3985750439"/>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617B-497F-005C-BFBB-9CBA0D2D5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77B01-2F89-3AAB-226D-BB905EDC8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91597-276E-7F20-7B87-90BE00C60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370A6-3456-8961-A88F-69839FDC3AAB}"/>
              </a:ext>
            </a:extLst>
          </p:cNvPr>
          <p:cNvSpPr>
            <a:spLocks noGrp="1"/>
          </p:cNvSpPr>
          <p:nvPr>
            <p:ph type="sldNum" sz="quarter" idx="5"/>
          </p:nvPr>
        </p:nvSpPr>
        <p:spPr/>
        <p:txBody>
          <a:bodyPr/>
          <a:lstStyle/>
          <a:p>
            <a:fld id="{DB245632-D4FC-4E38-ADEE-4E3390753C23}" type="slidenum">
              <a:rPr lang="en-US" smtClean="0"/>
              <a:t>363</a:t>
            </a:fld>
            <a:endParaRPr lang="en-US" dirty="0"/>
          </a:p>
        </p:txBody>
      </p:sp>
    </p:spTree>
    <p:extLst>
      <p:ext uri="{BB962C8B-B14F-4D97-AF65-F5344CB8AC3E}">
        <p14:creationId xmlns:p14="http://schemas.microsoft.com/office/powerpoint/2010/main" val="3021172961"/>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E902-AEEF-6E82-B568-0CF337964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8A96B-3C21-153B-24B3-0BC29E8BA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DD4FF-DF22-563C-D732-947334E66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56D83E-9F94-EA84-7375-E6015A79F897}"/>
              </a:ext>
            </a:extLst>
          </p:cNvPr>
          <p:cNvSpPr>
            <a:spLocks noGrp="1"/>
          </p:cNvSpPr>
          <p:nvPr>
            <p:ph type="sldNum" sz="quarter" idx="5"/>
          </p:nvPr>
        </p:nvSpPr>
        <p:spPr/>
        <p:txBody>
          <a:bodyPr/>
          <a:lstStyle/>
          <a:p>
            <a:fld id="{DB245632-D4FC-4E38-ADEE-4E3390753C23}" type="slidenum">
              <a:rPr lang="en-US" smtClean="0"/>
              <a:t>364</a:t>
            </a:fld>
            <a:endParaRPr lang="en-US" dirty="0"/>
          </a:p>
        </p:txBody>
      </p:sp>
    </p:spTree>
    <p:extLst>
      <p:ext uri="{BB962C8B-B14F-4D97-AF65-F5344CB8AC3E}">
        <p14:creationId xmlns:p14="http://schemas.microsoft.com/office/powerpoint/2010/main" val="319084396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203B-2BCD-90F8-2A79-F73C7C560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D64CF-A198-BDE0-F7B1-C1933551D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77731-ECD6-63DF-F09B-387E35647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E1ED12-04D6-635F-09C0-D202D0144BBD}"/>
              </a:ext>
            </a:extLst>
          </p:cNvPr>
          <p:cNvSpPr>
            <a:spLocks noGrp="1"/>
          </p:cNvSpPr>
          <p:nvPr>
            <p:ph type="sldNum" sz="quarter" idx="5"/>
          </p:nvPr>
        </p:nvSpPr>
        <p:spPr/>
        <p:txBody>
          <a:bodyPr/>
          <a:lstStyle/>
          <a:p>
            <a:fld id="{DB245632-D4FC-4E38-ADEE-4E3390753C23}" type="slidenum">
              <a:rPr lang="en-US" smtClean="0"/>
              <a:t>365</a:t>
            </a:fld>
            <a:endParaRPr lang="en-US" dirty="0"/>
          </a:p>
        </p:txBody>
      </p:sp>
    </p:spTree>
    <p:extLst>
      <p:ext uri="{BB962C8B-B14F-4D97-AF65-F5344CB8AC3E}">
        <p14:creationId xmlns:p14="http://schemas.microsoft.com/office/powerpoint/2010/main" val="417033140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E659C-D4C8-C06D-8852-788A8AD5E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3BCF7-2229-220A-E19D-21E7F5A5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68ECF-0835-7D13-A4F3-08973F69AD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28B4CE-746F-B332-F812-B266B56DD065}"/>
              </a:ext>
            </a:extLst>
          </p:cNvPr>
          <p:cNvSpPr>
            <a:spLocks noGrp="1"/>
          </p:cNvSpPr>
          <p:nvPr>
            <p:ph type="sldNum" sz="quarter" idx="5"/>
          </p:nvPr>
        </p:nvSpPr>
        <p:spPr/>
        <p:txBody>
          <a:bodyPr/>
          <a:lstStyle/>
          <a:p>
            <a:fld id="{DB245632-D4FC-4E38-ADEE-4E3390753C23}" type="slidenum">
              <a:rPr lang="en-US" smtClean="0"/>
              <a:t>366</a:t>
            </a:fld>
            <a:endParaRPr lang="en-US" dirty="0"/>
          </a:p>
        </p:txBody>
      </p:sp>
    </p:spTree>
    <p:extLst>
      <p:ext uri="{BB962C8B-B14F-4D97-AF65-F5344CB8AC3E}">
        <p14:creationId xmlns:p14="http://schemas.microsoft.com/office/powerpoint/2010/main" val="3703717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B7E59-8C52-0D68-B73F-DEFC27F80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5E31E-DE91-6E55-A30F-C3E857C1F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C7491-28C6-C794-C12A-A5B9511655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91EB93-8444-3C8F-C2DE-0EDCD2E30398}"/>
              </a:ext>
            </a:extLst>
          </p:cNvPr>
          <p:cNvSpPr>
            <a:spLocks noGrp="1"/>
          </p:cNvSpPr>
          <p:nvPr>
            <p:ph type="sldNum" sz="quarter" idx="5"/>
          </p:nvPr>
        </p:nvSpPr>
        <p:spPr/>
        <p:txBody>
          <a:bodyPr/>
          <a:lstStyle/>
          <a:p>
            <a:fld id="{DB245632-D4FC-4E38-ADEE-4E3390753C23}" type="slidenum">
              <a:rPr lang="en-US" smtClean="0"/>
              <a:t>39</a:t>
            </a:fld>
            <a:endParaRPr lang="en-US" dirty="0"/>
          </a:p>
        </p:txBody>
      </p:sp>
    </p:spTree>
    <p:extLst>
      <p:ext uri="{BB962C8B-B14F-4D97-AF65-F5344CB8AC3E}">
        <p14:creationId xmlns:p14="http://schemas.microsoft.com/office/powerpoint/2010/main" val="1578834837"/>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BF2D-3F22-A4FD-3BDE-069A87BC4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DE803-4C0D-26E9-3846-B34DB4724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EDDF7-EE0F-F77E-4461-EE09A5157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636E24-11EC-56B9-87A7-2183E269ED81}"/>
              </a:ext>
            </a:extLst>
          </p:cNvPr>
          <p:cNvSpPr>
            <a:spLocks noGrp="1"/>
          </p:cNvSpPr>
          <p:nvPr>
            <p:ph type="sldNum" sz="quarter" idx="5"/>
          </p:nvPr>
        </p:nvSpPr>
        <p:spPr/>
        <p:txBody>
          <a:bodyPr/>
          <a:lstStyle/>
          <a:p>
            <a:fld id="{DB245632-D4FC-4E38-ADEE-4E3390753C23}" type="slidenum">
              <a:rPr lang="en-US" smtClean="0"/>
              <a:t>367</a:t>
            </a:fld>
            <a:endParaRPr lang="en-US" dirty="0"/>
          </a:p>
        </p:txBody>
      </p:sp>
    </p:spTree>
    <p:extLst>
      <p:ext uri="{BB962C8B-B14F-4D97-AF65-F5344CB8AC3E}">
        <p14:creationId xmlns:p14="http://schemas.microsoft.com/office/powerpoint/2010/main" val="3441347042"/>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7854-AADD-0B1E-539F-877CEAA86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1992C-38D4-2FB9-7D20-5EA1FC5CB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DDD27-158A-B6FD-F356-B4164C2836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79B76-C383-33CF-2179-FE9E85D33121}"/>
              </a:ext>
            </a:extLst>
          </p:cNvPr>
          <p:cNvSpPr>
            <a:spLocks noGrp="1"/>
          </p:cNvSpPr>
          <p:nvPr>
            <p:ph type="sldNum" sz="quarter" idx="5"/>
          </p:nvPr>
        </p:nvSpPr>
        <p:spPr/>
        <p:txBody>
          <a:bodyPr/>
          <a:lstStyle/>
          <a:p>
            <a:fld id="{DB245632-D4FC-4E38-ADEE-4E3390753C23}" type="slidenum">
              <a:rPr lang="en-US" smtClean="0"/>
              <a:t>368</a:t>
            </a:fld>
            <a:endParaRPr lang="en-US" dirty="0"/>
          </a:p>
        </p:txBody>
      </p:sp>
    </p:spTree>
    <p:extLst>
      <p:ext uri="{BB962C8B-B14F-4D97-AF65-F5344CB8AC3E}">
        <p14:creationId xmlns:p14="http://schemas.microsoft.com/office/powerpoint/2010/main" val="3119165095"/>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1335-BC25-48BC-1628-B5202A848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C4827-4058-1928-29E2-BF6C5058C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BA693-4287-119F-C1DC-B40892DA6C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613C9E-5E60-8A03-F910-727C4797A260}"/>
              </a:ext>
            </a:extLst>
          </p:cNvPr>
          <p:cNvSpPr>
            <a:spLocks noGrp="1"/>
          </p:cNvSpPr>
          <p:nvPr>
            <p:ph type="sldNum" sz="quarter" idx="5"/>
          </p:nvPr>
        </p:nvSpPr>
        <p:spPr/>
        <p:txBody>
          <a:bodyPr/>
          <a:lstStyle/>
          <a:p>
            <a:fld id="{DB245632-D4FC-4E38-ADEE-4E3390753C23}" type="slidenum">
              <a:rPr lang="en-US" smtClean="0"/>
              <a:t>369</a:t>
            </a:fld>
            <a:endParaRPr lang="en-US" dirty="0"/>
          </a:p>
        </p:txBody>
      </p:sp>
    </p:spTree>
    <p:extLst>
      <p:ext uri="{BB962C8B-B14F-4D97-AF65-F5344CB8AC3E}">
        <p14:creationId xmlns:p14="http://schemas.microsoft.com/office/powerpoint/2010/main" val="357353488"/>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DBE46-BD37-A292-BCBB-9CC17DBF6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050EF-7FB3-6939-E61E-F584959C3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928B3-34AE-5EED-5F25-81D5EC16E9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1C809B-0220-B4A6-94C9-D412A8C5080E}"/>
              </a:ext>
            </a:extLst>
          </p:cNvPr>
          <p:cNvSpPr>
            <a:spLocks noGrp="1"/>
          </p:cNvSpPr>
          <p:nvPr>
            <p:ph type="sldNum" sz="quarter" idx="5"/>
          </p:nvPr>
        </p:nvSpPr>
        <p:spPr/>
        <p:txBody>
          <a:bodyPr/>
          <a:lstStyle/>
          <a:p>
            <a:fld id="{DB245632-D4FC-4E38-ADEE-4E3390753C23}" type="slidenum">
              <a:rPr lang="en-US" smtClean="0"/>
              <a:t>370</a:t>
            </a:fld>
            <a:endParaRPr lang="en-US" dirty="0"/>
          </a:p>
        </p:txBody>
      </p:sp>
    </p:spTree>
    <p:extLst>
      <p:ext uri="{BB962C8B-B14F-4D97-AF65-F5344CB8AC3E}">
        <p14:creationId xmlns:p14="http://schemas.microsoft.com/office/powerpoint/2010/main" val="2683578974"/>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9AD1D-0A4A-F521-5E5D-043BC913D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3254A-0CC5-9CCE-7D62-74A5F3556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2C5EE-BC34-F426-C174-4EC17DEF7A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03612-76D1-7F1C-932D-9B73DDDF8466}"/>
              </a:ext>
            </a:extLst>
          </p:cNvPr>
          <p:cNvSpPr>
            <a:spLocks noGrp="1"/>
          </p:cNvSpPr>
          <p:nvPr>
            <p:ph type="sldNum" sz="quarter" idx="5"/>
          </p:nvPr>
        </p:nvSpPr>
        <p:spPr/>
        <p:txBody>
          <a:bodyPr/>
          <a:lstStyle/>
          <a:p>
            <a:fld id="{DB245632-D4FC-4E38-ADEE-4E3390753C23}" type="slidenum">
              <a:rPr lang="en-US" smtClean="0"/>
              <a:t>371</a:t>
            </a:fld>
            <a:endParaRPr lang="en-US" dirty="0"/>
          </a:p>
        </p:txBody>
      </p:sp>
    </p:spTree>
    <p:extLst>
      <p:ext uri="{BB962C8B-B14F-4D97-AF65-F5344CB8AC3E}">
        <p14:creationId xmlns:p14="http://schemas.microsoft.com/office/powerpoint/2010/main" val="1100339473"/>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09D8-5E95-D61F-FFE0-89D6591D3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64DBB-9984-929A-631F-FAF64B59E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7E9E-4A45-1EDC-7FD0-9F5218A85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9AF981-7330-2768-F3DF-76BCBCE1BE62}"/>
              </a:ext>
            </a:extLst>
          </p:cNvPr>
          <p:cNvSpPr>
            <a:spLocks noGrp="1"/>
          </p:cNvSpPr>
          <p:nvPr>
            <p:ph type="sldNum" sz="quarter" idx="5"/>
          </p:nvPr>
        </p:nvSpPr>
        <p:spPr/>
        <p:txBody>
          <a:bodyPr/>
          <a:lstStyle/>
          <a:p>
            <a:fld id="{DB245632-D4FC-4E38-ADEE-4E3390753C23}" type="slidenum">
              <a:rPr lang="en-US" smtClean="0"/>
              <a:t>372</a:t>
            </a:fld>
            <a:endParaRPr lang="en-US" dirty="0"/>
          </a:p>
        </p:txBody>
      </p:sp>
    </p:spTree>
    <p:extLst>
      <p:ext uri="{BB962C8B-B14F-4D97-AF65-F5344CB8AC3E}">
        <p14:creationId xmlns:p14="http://schemas.microsoft.com/office/powerpoint/2010/main" val="175741900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407B-604A-8EE8-9A2C-065646384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5D5B7-0DEC-E808-81D4-EAA07E52D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93731-FBF8-61C1-F6BC-6D78057F1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9A7F55-AAED-F018-E0D5-E202F015F0EA}"/>
              </a:ext>
            </a:extLst>
          </p:cNvPr>
          <p:cNvSpPr>
            <a:spLocks noGrp="1"/>
          </p:cNvSpPr>
          <p:nvPr>
            <p:ph type="sldNum" sz="quarter" idx="5"/>
          </p:nvPr>
        </p:nvSpPr>
        <p:spPr/>
        <p:txBody>
          <a:bodyPr/>
          <a:lstStyle/>
          <a:p>
            <a:fld id="{DB245632-D4FC-4E38-ADEE-4E3390753C23}" type="slidenum">
              <a:rPr lang="en-US" smtClean="0"/>
              <a:t>373</a:t>
            </a:fld>
            <a:endParaRPr lang="en-US" dirty="0"/>
          </a:p>
        </p:txBody>
      </p:sp>
    </p:spTree>
    <p:extLst>
      <p:ext uri="{BB962C8B-B14F-4D97-AF65-F5344CB8AC3E}">
        <p14:creationId xmlns:p14="http://schemas.microsoft.com/office/powerpoint/2010/main" val="279176744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AE778-98BF-1271-C2F6-250B4A398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06F4A-0A2C-CBA9-1BD9-A4475C231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E78D9-F381-ACDF-5230-B4664324C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88CE2-0FBD-75E8-A3C3-5FD721A921D3}"/>
              </a:ext>
            </a:extLst>
          </p:cNvPr>
          <p:cNvSpPr>
            <a:spLocks noGrp="1"/>
          </p:cNvSpPr>
          <p:nvPr>
            <p:ph type="sldNum" sz="quarter" idx="5"/>
          </p:nvPr>
        </p:nvSpPr>
        <p:spPr/>
        <p:txBody>
          <a:bodyPr/>
          <a:lstStyle/>
          <a:p>
            <a:fld id="{DB245632-D4FC-4E38-ADEE-4E3390753C23}" type="slidenum">
              <a:rPr lang="en-US" smtClean="0"/>
              <a:t>374</a:t>
            </a:fld>
            <a:endParaRPr lang="en-US" dirty="0"/>
          </a:p>
        </p:txBody>
      </p:sp>
    </p:spTree>
    <p:extLst>
      <p:ext uri="{BB962C8B-B14F-4D97-AF65-F5344CB8AC3E}">
        <p14:creationId xmlns:p14="http://schemas.microsoft.com/office/powerpoint/2010/main" val="1203116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6D0E2-F6B6-51D5-7DA4-F857E07F2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10332-785C-4F75-25C8-1B70EB581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402EC-D13C-C276-1A1E-92B9AAFD4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2899E-5180-45D3-5831-E1BF24E4D86D}"/>
              </a:ext>
            </a:extLst>
          </p:cNvPr>
          <p:cNvSpPr>
            <a:spLocks noGrp="1"/>
          </p:cNvSpPr>
          <p:nvPr>
            <p:ph type="sldNum" sz="quarter" idx="5"/>
          </p:nvPr>
        </p:nvSpPr>
        <p:spPr/>
        <p:txBody>
          <a:bodyPr/>
          <a:lstStyle/>
          <a:p>
            <a:fld id="{DB245632-D4FC-4E38-ADEE-4E3390753C23}" type="slidenum">
              <a:rPr lang="en-US" smtClean="0"/>
              <a:t>375</a:t>
            </a:fld>
            <a:endParaRPr lang="en-US" dirty="0"/>
          </a:p>
        </p:txBody>
      </p:sp>
    </p:spTree>
    <p:extLst>
      <p:ext uri="{BB962C8B-B14F-4D97-AF65-F5344CB8AC3E}">
        <p14:creationId xmlns:p14="http://schemas.microsoft.com/office/powerpoint/2010/main" val="403285186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A9C8-FC84-FE58-5DCF-9E16D3452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377C2-BFDF-B1B3-73E0-D505ABB5F4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72BF5-3BB4-F31B-F612-C9FA4FEBD0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D1C4AC-3B6E-2527-FFBA-9FFA97D84C99}"/>
              </a:ext>
            </a:extLst>
          </p:cNvPr>
          <p:cNvSpPr>
            <a:spLocks noGrp="1"/>
          </p:cNvSpPr>
          <p:nvPr>
            <p:ph type="sldNum" sz="quarter" idx="5"/>
          </p:nvPr>
        </p:nvSpPr>
        <p:spPr/>
        <p:txBody>
          <a:bodyPr/>
          <a:lstStyle/>
          <a:p>
            <a:fld id="{DB245632-D4FC-4E38-ADEE-4E3390753C23}" type="slidenum">
              <a:rPr lang="en-US" smtClean="0"/>
              <a:t>376</a:t>
            </a:fld>
            <a:endParaRPr lang="en-US" dirty="0"/>
          </a:p>
        </p:txBody>
      </p:sp>
    </p:spTree>
    <p:extLst>
      <p:ext uri="{BB962C8B-B14F-4D97-AF65-F5344CB8AC3E}">
        <p14:creationId xmlns:p14="http://schemas.microsoft.com/office/powerpoint/2010/main" val="2501705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AE54-1E6C-39A7-8E35-62FE4DB26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8DF1D-026F-7328-EFD3-42B63F7ED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8B152-41D8-DEAD-9EDC-D80509FEEF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02AB0-B240-CF6D-05A6-C26F06C76465}"/>
              </a:ext>
            </a:extLst>
          </p:cNvPr>
          <p:cNvSpPr>
            <a:spLocks noGrp="1"/>
          </p:cNvSpPr>
          <p:nvPr>
            <p:ph type="sldNum" sz="quarter" idx="5"/>
          </p:nvPr>
        </p:nvSpPr>
        <p:spPr/>
        <p:txBody>
          <a:bodyPr/>
          <a:lstStyle/>
          <a:p>
            <a:fld id="{DB245632-D4FC-4E38-ADEE-4E3390753C23}" type="slidenum">
              <a:rPr lang="en-US" smtClean="0"/>
              <a:t>40</a:t>
            </a:fld>
            <a:endParaRPr lang="en-US" dirty="0"/>
          </a:p>
        </p:txBody>
      </p:sp>
    </p:spTree>
    <p:extLst>
      <p:ext uri="{BB962C8B-B14F-4D97-AF65-F5344CB8AC3E}">
        <p14:creationId xmlns:p14="http://schemas.microsoft.com/office/powerpoint/2010/main" val="2769736020"/>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EE9BD-7C69-6E73-F041-996A9A22F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D0F9E-FD12-8089-6507-E1BA00CB0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86A03-3CAB-BAFA-F206-B89DD9C32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E5FAED-301D-BF59-936F-0FB3465A185E}"/>
              </a:ext>
            </a:extLst>
          </p:cNvPr>
          <p:cNvSpPr>
            <a:spLocks noGrp="1"/>
          </p:cNvSpPr>
          <p:nvPr>
            <p:ph type="sldNum" sz="quarter" idx="5"/>
          </p:nvPr>
        </p:nvSpPr>
        <p:spPr/>
        <p:txBody>
          <a:bodyPr/>
          <a:lstStyle/>
          <a:p>
            <a:fld id="{DB245632-D4FC-4E38-ADEE-4E3390753C23}" type="slidenum">
              <a:rPr lang="en-US" smtClean="0"/>
              <a:t>377</a:t>
            </a:fld>
            <a:endParaRPr lang="en-US" dirty="0"/>
          </a:p>
        </p:txBody>
      </p:sp>
    </p:spTree>
    <p:extLst>
      <p:ext uri="{BB962C8B-B14F-4D97-AF65-F5344CB8AC3E}">
        <p14:creationId xmlns:p14="http://schemas.microsoft.com/office/powerpoint/2010/main" val="29875837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66A9-B993-E43B-6461-BF78E4DB7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69BCB-F463-A4FF-BAEB-DCA64110F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EAB04-09E0-269C-A582-3840CEB8F4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D1D63B-16AF-D555-8276-B585E531B25B}"/>
              </a:ext>
            </a:extLst>
          </p:cNvPr>
          <p:cNvSpPr>
            <a:spLocks noGrp="1"/>
          </p:cNvSpPr>
          <p:nvPr>
            <p:ph type="sldNum" sz="quarter" idx="5"/>
          </p:nvPr>
        </p:nvSpPr>
        <p:spPr/>
        <p:txBody>
          <a:bodyPr/>
          <a:lstStyle/>
          <a:p>
            <a:fld id="{DB245632-D4FC-4E38-ADEE-4E3390753C23}" type="slidenum">
              <a:rPr lang="en-US" smtClean="0"/>
              <a:t>378</a:t>
            </a:fld>
            <a:endParaRPr lang="en-US" dirty="0"/>
          </a:p>
        </p:txBody>
      </p:sp>
    </p:spTree>
    <p:extLst>
      <p:ext uri="{BB962C8B-B14F-4D97-AF65-F5344CB8AC3E}">
        <p14:creationId xmlns:p14="http://schemas.microsoft.com/office/powerpoint/2010/main" val="805217118"/>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A771-40ED-DDF9-B34A-D1F41922F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74BC0-CBF9-8062-3E90-AA5237152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1E9A4-0F12-76F1-EA9E-474D7FA6C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4EEB7-3E5E-4FB7-FE2A-BBA0CF9F8B47}"/>
              </a:ext>
            </a:extLst>
          </p:cNvPr>
          <p:cNvSpPr>
            <a:spLocks noGrp="1"/>
          </p:cNvSpPr>
          <p:nvPr>
            <p:ph type="sldNum" sz="quarter" idx="5"/>
          </p:nvPr>
        </p:nvSpPr>
        <p:spPr/>
        <p:txBody>
          <a:bodyPr/>
          <a:lstStyle/>
          <a:p>
            <a:fld id="{DB245632-D4FC-4E38-ADEE-4E3390753C23}" type="slidenum">
              <a:rPr lang="en-US" smtClean="0"/>
              <a:t>379</a:t>
            </a:fld>
            <a:endParaRPr lang="en-US" dirty="0"/>
          </a:p>
        </p:txBody>
      </p:sp>
    </p:spTree>
    <p:extLst>
      <p:ext uri="{BB962C8B-B14F-4D97-AF65-F5344CB8AC3E}">
        <p14:creationId xmlns:p14="http://schemas.microsoft.com/office/powerpoint/2010/main" val="915272132"/>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03D8D-BC1F-AD95-583C-015BE8FE4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DA0FC-B174-EBDA-BF9A-2FE52F142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CE04A-4785-685B-4418-C312759C2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8FD93-CB5B-FB58-4258-E90E4CC22269}"/>
              </a:ext>
            </a:extLst>
          </p:cNvPr>
          <p:cNvSpPr>
            <a:spLocks noGrp="1"/>
          </p:cNvSpPr>
          <p:nvPr>
            <p:ph type="sldNum" sz="quarter" idx="5"/>
          </p:nvPr>
        </p:nvSpPr>
        <p:spPr/>
        <p:txBody>
          <a:bodyPr/>
          <a:lstStyle/>
          <a:p>
            <a:fld id="{DB245632-D4FC-4E38-ADEE-4E3390753C23}" type="slidenum">
              <a:rPr lang="en-US" smtClean="0"/>
              <a:t>380</a:t>
            </a:fld>
            <a:endParaRPr lang="en-US" dirty="0"/>
          </a:p>
        </p:txBody>
      </p:sp>
    </p:spTree>
    <p:extLst>
      <p:ext uri="{BB962C8B-B14F-4D97-AF65-F5344CB8AC3E}">
        <p14:creationId xmlns:p14="http://schemas.microsoft.com/office/powerpoint/2010/main" val="4152768083"/>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24F0B-5658-C5B7-CA69-988B13FB3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EF960-8ADA-8F9A-2FDF-8A95A2ACF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D4F57-9F50-0E29-A911-FF99B9988B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971BF-6100-6B9B-BDED-4C0528F1C075}"/>
              </a:ext>
            </a:extLst>
          </p:cNvPr>
          <p:cNvSpPr>
            <a:spLocks noGrp="1"/>
          </p:cNvSpPr>
          <p:nvPr>
            <p:ph type="sldNum" sz="quarter" idx="5"/>
          </p:nvPr>
        </p:nvSpPr>
        <p:spPr/>
        <p:txBody>
          <a:bodyPr/>
          <a:lstStyle/>
          <a:p>
            <a:fld id="{DB245632-D4FC-4E38-ADEE-4E3390753C23}" type="slidenum">
              <a:rPr lang="en-US" smtClean="0"/>
              <a:t>381</a:t>
            </a:fld>
            <a:endParaRPr lang="en-US" dirty="0"/>
          </a:p>
        </p:txBody>
      </p:sp>
    </p:spTree>
    <p:extLst>
      <p:ext uri="{BB962C8B-B14F-4D97-AF65-F5344CB8AC3E}">
        <p14:creationId xmlns:p14="http://schemas.microsoft.com/office/powerpoint/2010/main" val="1645269938"/>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F270-3A1A-87EC-F139-266B282F0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15912-BCD9-4B03-0C5C-C6F969B08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4061B-D5D4-DE15-5577-5A89294A55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346CD-1476-534F-4E20-FD5CB76E1DC9}"/>
              </a:ext>
            </a:extLst>
          </p:cNvPr>
          <p:cNvSpPr>
            <a:spLocks noGrp="1"/>
          </p:cNvSpPr>
          <p:nvPr>
            <p:ph type="sldNum" sz="quarter" idx="5"/>
          </p:nvPr>
        </p:nvSpPr>
        <p:spPr/>
        <p:txBody>
          <a:bodyPr/>
          <a:lstStyle/>
          <a:p>
            <a:fld id="{DB245632-D4FC-4E38-ADEE-4E3390753C23}" type="slidenum">
              <a:rPr lang="en-US" smtClean="0"/>
              <a:t>382</a:t>
            </a:fld>
            <a:endParaRPr lang="en-US" dirty="0"/>
          </a:p>
        </p:txBody>
      </p:sp>
    </p:spTree>
    <p:extLst>
      <p:ext uri="{BB962C8B-B14F-4D97-AF65-F5344CB8AC3E}">
        <p14:creationId xmlns:p14="http://schemas.microsoft.com/office/powerpoint/2010/main" val="3525293231"/>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D176-F43C-CD2F-8731-C764DE3E8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F88A5-1911-0365-EA5E-BFE2D24E3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61E39-1B6F-2947-127D-B4E6BB0509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94F1AC-3B8A-4112-4488-6FB797073FA6}"/>
              </a:ext>
            </a:extLst>
          </p:cNvPr>
          <p:cNvSpPr>
            <a:spLocks noGrp="1"/>
          </p:cNvSpPr>
          <p:nvPr>
            <p:ph type="sldNum" sz="quarter" idx="5"/>
          </p:nvPr>
        </p:nvSpPr>
        <p:spPr/>
        <p:txBody>
          <a:bodyPr/>
          <a:lstStyle/>
          <a:p>
            <a:fld id="{DB245632-D4FC-4E38-ADEE-4E3390753C23}" type="slidenum">
              <a:rPr lang="en-US" smtClean="0"/>
              <a:t>383</a:t>
            </a:fld>
            <a:endParaRPr lang="en-US" dirty="0"/>
          </a:p>
        </p:txBody>
      </p:sp>
    </p:spTree>
    <p:extLst>
      <p:ext uri="{BB962C8B-B14F-4D97-AF65-F5344CB8AC3E}">
        <p14:creationId xmlns:p14="http://schemas.microsoft.com/office/powerpoint/2010/main" val="1496470396"/>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FFCDF-2A2C-149A-B075-60C1866CC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1C7A7-D9DC-9197-B3AA-4756DBD60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0B530-6B02-7A80-4C7D-C9C42DADD2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B4AC58-ADAD-D1BB-3271-245249C63F11}"/>
              </a:ext>
            </a:extLst>
          </p:cNvPr>
          <p:cNvSpPr>
            <a:spLocks noGrp="1"/>
          </p:cNvSpPr>
          <p:nvPr>
            <p:ph type="sldNum" sz="quarter" idx="5"/>
          </p:nvPr>
        </p:nvSpPr>
        <p:spPr/>
        <p:txBody>
          <a:bodyPr/>
          <a:lstStyle/>
          <a:p>
            <a:fld id="{DB245632-D4FC-4E38-ADEE-4E3390753C23}" type="slidenum">
              <a:rPr lang="en-US" smtClean="0"/>
              <a:t>385</a:t>
            </a:fld>
            <a:endParaRPr lang="en-US" dirty="0"/>
          </a:p>
        </p:txBody>
      </p:sp>
    </p:spTree>
    <p:extLst>
      <p:ext uri="{BB962C8B-B14F-4D97-AF65-F5344CB8AC3E}">
        <p14:creationId xmlns:p14="http://schemas.microsoft.com/office/powerpoint/2010/main" val="379414572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0A742-1943-333C-2D1F-E5DFD0769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21F23-8712-EC2F-9158-F1AB82DF7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E76A8-5500-415A-E72B-8A37BFD5F0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A2D1A4-6DF8-E332-2488-8E44AF0034FF}"/>
              </a:ext>
            </a:extLst>
          </p:cNvPr>
          <p:cNvSpPr>
            <a:spLocks noGrp="1"/>
          </p:cNvSpPr>
          <p:nvPr>
            <p:ph type="sldNum" sz="quarter" idx="5"/>
          </p:nvPr>
        </p:nvSpPr>
        <p:spPr/>
        <p:txBody>
          <a:bodyPr/>
          <a:lstStyle/>
          <a:p>
            <a:fld id="{DB245632-D4FC-4E38-ADEE-4E3390753C23}" type="slidenum">
              <a:rPr lang="en-US" smtClean="0"/>
              <a:t>386</a:t>
            </a:fld>
            <a:endParaRPr lang="en-US" dirty="0"/>
          </a:p>
        </p:txBody>
      </p:sp>
    </p:spTree>
    <p:extLst>
      <p:ext uri="{BB962C8B-B14F-4D97-AF65-F5344CB8AC3E}">
        <p14:creationId xmlns:p14="http://schemas.microsoft.com/office/powerpoint/2010/main" val="397844953"/>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FDE0A-F96E-CDD1-B89E-F4A2A2A4D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6A78D-FA11-E90E-BAA8-2BC1B433C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F7D72-9FD9-CBE9-C00A-0C403B9BAE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42DA1B-03BE-853C-BCDF-A05D85571C7D}"/>
              </a:ext>
            </a:extLst>
          </p:cNvPr>
          <p:cNvSpPr>
            <a:spLocks noGrp="1"/>
          </p:cNvSpPr>
          <p:nvPr>
            <p:ph type="sldNum" sz="quarter" idx="5"/>
          </p:nvPr>
        </p:nvSpPr>
        <p:spPr/>
        <p:txBody>
          <a:bodyPr/>
          <a:lstStyle/>
          <a:p>
            <a:fld id="{DB245632-D4FC-4E38-ADEE-4E3390753C23}" type="slidenum">
              <a:rPr lang="en-US" smtClean="0"/>
              <a:t>387</a:t>
            </a:fld>
            <a:endParaRPr lang="en-US" dirty="0"/>
          </a:p>
        </p:txBody>
      </p:sp>
    </p:spTree>
    <p:extLst>
      <p:ext uri="{BB962C8B-B14F-4D97-AF65-F5344CB8AC3E}">
        <p14:creationId xmlns:p14="http://schemas.microsoft.com/office/powerpoint/2010/main" val="1941839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6137-D3CE-EEA6-639F-98BDD8F3B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FFC49-8219-56EA-4C2F-79844C581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7CF68-4F51-DAC7-62E0-01AF7AB55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AC40C4-9780-6B38-96C1-B226E1AF9797}"/>
              </a:ext>
            </a:extLst>
          </p:cNvPr>
          <p:cNvSpPr>
            <a:spLocks noGrp="1"/>
          </p:cNvSpPr>
          <p:nvPr>
            <p:ph type="sldNum" sz="quarter" idx="5"/>
          </p:nvPr>
        </p:nvSpPr>
        <p:spPr/>
        <p:txBody>
          <a:bodyPr/>
          <a:lstStyle/>
          <a:p>
            <a:fld id="{DB245632-D4FC-4E38-ADEE-4E3390753C23}" type="slidenum">
              <a:rPr lang="en-US" smtClean="0"/>
              <a:t>41</a:t>
            </a:fld>
            <a:endParaRPr lang="en-US" dirty="0"/>
          </a:p>
        </p:txBody>
      </p:sp>
    </p:spTree>
    <p:extLst>
      <p:ext uri="{BB962C8B-B14F-4D97-AF65-F5344CB8AC3E}">
        <p14:creationId xmlns:p14="http://schemas.microsoft.com/office/powerpoint/2010/main" val="2458857906"/>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8EDB4-274F-21BB-49AE-A2D408CBC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22248-2E34-D107-BB54-3F923BA8C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8C6DE-B486-6BCD-3090-7BF4673CE3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91EAF-175D-D447-E6FE-BE9EC604FE10}"/>
              </a:ext>
            </a:extLst>
          </p:cNvPr>
          <p:cNvSpPr>
            <a:spLocks noGrp="1"/>
          </p:cNvSpPr>
          <p:nvPr>
            <p:ph type="sldNum" sz="quarter" idx="5"/>
          </p:nvPr>
        </p:nvSpPr>
        <p:spPr/>
        <p:txBody>
          <a:bodyPr/>
          <a:lstStyle/>
          <a:p>
            <a:fld id="{DB245632-D4FC-4E38-ADEE-4E3390753C23}" type="slidenum">
              <a:rPr lang="en-US" smtClean="0"/>
              <a:t>388</a:t>
            </a:fld>
            <a:endParaRPr lang="en-US" dirty="0"/>
          </a:p>
        </p:txBody>
      </p:sp>
    </p:spTree>
    <p:extLst>
      <p:ext uri="{BB962C8B-B14F-4D97-AF65-F5344CB8AC3E}">
        <p14:creationId xmlns:p14="http://schemas.microsoft.com/office/powerpoint/2010/main" val="486230288"/>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54922-8E3E-D918-C741-E55294F4F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4B45E-688F-B5C1-C20B-37F1F9B3E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9F518-7673-7D16-2DAF-9114AE1832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FED5AA-A92F-443E-A2EC-B5D535BC4298}"/>
              </a:ext>
            </a:extLst>
          </p:cNvPr>
          <p:cNvSpPr>
            <a:spLocks noGrp="1"/>
          </p:cNvSpPr>
          <p:nvPr>
            <p:ph type="sldNum" sz="quarter" idx="5"/>
          </p:nvPr>
        </p:nvSpPr>
        <p:spPr/>
        <p:txBody>
          <a:bodyPr/>
          <a:lstStyle/>
          <a:p>
            <a:fld id="{DB245632-D4FC-4E38-ADEE-4E3390753C23}" type="slidenum">
              <a:rPr lang="en-US" smtClean="0"/>
              <a:t>389</a:t>
            </a:fld>
            <a:endParaRPr lang="en-US" dirty="0"/>
          </a:p>
        </p:txBody>
      </p:sp>
    </p:spTree>
    <p:extLst>
      <p:ext uri="{BB962C8B-B14F-4D97-AF65-F5344CB8AC3E}">
        <p14:creationId xmlns:p14="http://schemas.microsoft.com/office/powerpoint/2010/main" val="1691905402"/>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93B9-18E8-DF6F-079A-47F4370ED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21121-AB66-0566-ED67-38829D7F8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68A54-4BC4-7435-EBFC-CFCC13FA00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6CEEBD-884D-8A48-08A9-C9038ECE4EF0}"/>
              </a:ext>
            </a:extLst>
          </p:cNvPr>
          <p:cNvSpPr>
            <a:spLocks noGrp="1"/>
          </p:cNvSpPr>
          <p:nvPr>
            <p:ph type="sldNum" sz="quarter" idx="5"/>
          </p:nvPr>
        </p:nvSpPr>
        <p:spPr/>
        <p:txBody>
          <a:bodyPr/>
          <a:lstStyle/>
          <a:p>
            <a:fld id="{DB245632-D4FC-4E38-ADEE-4E3390753C23}" type="slidenum">
              <a:rPr lang="en-US" smtClean="0"/>
              <a:t>390</a:t>
            </a:fld>
            <a:endParaRPr lang="en-US" dirty="0"/>
          </a:p>
        </p:txBody>
      </p:sp>
    </p:spTree>
    <p:extLst>
      <p:ext uri="{BB962C8B-B14F-4D97-AF65-F5344CB8AC3E}">
        <p14:creationId xmlns:p14="http://schemas.microsoft.com/office/powerpoint/2010/main" val="288842471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AE37-CA85-A390-1633-B9D1767BC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4509F-6D7C-E1DF-1C33-600B2F504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C0E32B-B8C2-A67A-F9D2-0DF942FF53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1DE2B-2717-5A83-DAF3-F39DA44CB284}"/>
              </a:ext>
            </a:extLst>
          </p:cNvPr>
          <p:cNvSpPr>
            <a:spLocks noGrp="1"/>
          </p:cNvSpPr>
          <p:nvPr>
            <p:ph type="sldNum" sz="quarter" idx="5"/>
          </p:nvPr>
        </p:nvSpPr>
        <p:spPr/>
        <p:txBody>
          <a:bodyPr/>
          <a:lstStyle/>
          <a:p>
            <a:fld id="{DB245632-D4FC-4E38-ADEE-4E3390753C23}" type="slidenum">
              <a:rPr lang="en-US" smtClean="0"/>
              <a:t>391</a:t>
            </a:fld>
            <a:endParaRPr lang="en-US" dirty="0"/>
          </a:p>
        </p:txBody>
      </p:sp>
    </p:spTree>
    <p:extLst>
      <p:ext uri="{BB962C8B-B14F-4D97-AF65-F5344CB8AC3E}">
        <p14:creationId xmlns:p14="http://schemas.microsoft.com/office/powerpoint/2010/main" val="3312723863"/>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645B2-0E29-A85C-1BFB-EA23E6F1C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05357-79E3-6BEA-8768-F49A335B3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6ECDE-81B2-B15B-571A-742E2CCCE0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058525-51BE-4A5C-5AAF-325093928D08}"/>
              </a:ext>
            </a:extLst>
          </p:cNvPr>
          <p:cNvSpPr>
            <a:spLocks noGrp="1"/>
          </p:cNvSpPr>
          <p:nvPr>
            <p:ph type="sldNum" sz="quarter" idx="5"/>
          </p:nvPr>
        </p:nvSpPr>
        <p:spPr/>
        <p:txBody>
          <a:bodyPr/>
          <a:lstStyle/>
          <a:p>
            <a:fld id="{DB245632-D4FC-4E38-ADEE-4E3390753C23}" type="slidenum">
              <a:rPr lang="en-US" smtClean="0"/>
              <a:t>392</a:t>
            </a:fld>
            <a:endParaRPr lang="en-US" dirty="0"/>
          </a:p>
        </p:txBody>
      </p:sp>
    </p:spTree>
    <p:extLst>
      <p:ext uri="{BB962C8B-B14F-4D97-AF65-F5344CB8AC3E}">
        <p14:creationId xmlns:p14="http://schemas.microsoft.com/office/powerpoint/2010/main" val="3562148460"/>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96B46-95B6-A19F-FA5B-0C30D2304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4D399-3549-E8C3-D18D-D72E18DA2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18B41-5169-B53B-FD55-C068F26D27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53C5D-5C15-12C1-B16B-ECB3328C971D}"/>
              </a:ext>
            </a:extLst>
          </p:cNvPr>
          <p:cNvSpPr>
            <a:spLocks noGrp="1"/>
          </p:cNvSpPr>
          <p:nvPr>
            <p:ph type="sldNum" sz="quarter" idx="5"/>
          </p:nvPr>
        </p:nvSpPr>
        <p:spPr/>
        <p:txBody>
          <a:bodyPr/>
          <a:lstStyle/>
          <a:p>
            <a:fld id="{DB245632-D4FC-4E38-ADEE-4E3390753C23}" type="slidenum">
              <a:rPr lang="en-US" smtClean="0"/>
              <a:t>393</a:t>
            </a:fld>
            <a:endParaRPr lang="en-US" dirty="0"/>
          </a:p>
        </p:txBody>
      </p:sp>
    </p:spTree>
    <p:extLst>
      <p:ext uri="{BB962C8B-B14F-4D97-AF65-F5344CB8AC3E}">
        <p14:creationId xmlns:p14="http://schemas.microsoft.com/office/powerpoint/2010/main" val="4064310899"/>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0F08-DDDA-14C3-3B66-F05169BA9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1470C-28A0-6D2E-0057-876ADC6B6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2DD98-001F-19C9-A469-6790A6CBBE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7E7E5-1164-55DD-DEA6-A353763EA927}"/>
              </a:ext>
            </a:extLst>
          </p:cNvPr>
          <p:cNvSpPr>
            <a:spLocks noGrp="1"/>
          </p:cNvSpPr>
          <p:nvPr>
            <p:ph type="sldNum" sz="quarter" idx="5"/>
          </p:nvPr>
        </p:nvSpPr>
        <p:spPr/>
        <p:txBody>
          <a:bodyPr/>
          <a:lstStyle/>
          <a:p>
            <a:fld id="{DB245632-D4FC-4E38-ADEE-4E3390753C23}" type="slidenum">
              <a:rPr lang="en-US" smtClean="0"/>
              <a:t>394</a:t>
            </a:fld>
            <a:endParaRPr lang="en-US" dirty="0"/>
          </a:p>
        </p:txBody>
      </p:sp>
    </p:spTree>
    <p:extLst>
      <p:ext uri="{BB962C8B-B14F-4D97-AF65-F5344CB8AC3E}">
        <p14:creationId xmlns:p14="http://schemas.microsoft.com/office/powerpoint/2010/main" val="4289121992"/>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B0E74-0CBE-C5C7-616D-38829210B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AF087-6EBE-EB6F-571C-68A1C76C4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AE6EB-4507-DC32-5FB0-8F70A1788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A7CF08-D518-9D22-63FE-ED83E879A85C}"/>
              </a:ext>
            </a:extLst>
          </p:cNvPr>
          <p:cNvSpPr>
            <a:spLocks noGrp="1"/>
          </p:cNvSpPr>
          <p:nvPr>
            <p:ph type="sldNum" sz="quarter" idx="5"/>
          </p:nvPr>
        </p:nvSpPr>
        <p:spPr/>
        <p:txBody>
          <a:bodyPr/>
          <a:lstStyle/>
          <a:p>
            <a:fld id="{DB245632-D4FC-4E38-ADEE-4E3390753C23}" type="slidenum">
              <a:rPr lang="en-US" smtClean="0"/>
              <a:t>395</a:t>
            </a:fld>
            <a:endParaRPr lang="en-US" dirty="0"/>
          </a:p>
        </p:txBody>
      </p:sp>
    </p:spTree>
    <p:extLst>
      <p:ext uri="{BB962C8B-B14F-4D97-AF65-F5344CB8AC3E}">
        <p14:creationId xmlns:p14="http://schemas.microsoft.com/office/powerpoint/2010/main" val="1563804883"/>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7776A-01D2-F712-3A4D-CBFDD74A5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7D82E-D8AB-A849-3E6F-4D6A23AEA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CD05F5-2D2F-F17B-1E29-DAAB007A5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2A607-447B-75F1-3460-CD7DF28E9505}"/>
              </a:ext>
            </a:extLst>
          </p:cNvPr>
          <p:cNvSpPr>
            <a:spLocks noGrp="1"/>
          </p:cNvSpPr>
          <p:nvPr>
            <p:ph type="sldNum" sz="quarter" idx="5"/>
          </p:nvPr>
        </p:nvSpPr>
        <p:spPr/>
        <p:txBody>
          <a:bodyPr/>
          <a:lstStyle/>
          <a:p>
            <a:fld id="{DB245632-D4FC-4E38-ADEE-4E3390753C23}" type="slidenum">
              <a:rPr lang="en-US" smtClean="0"/>
              <a:t>396</a:t>
            </a:fld>
            <a:endParaRPr lang="en-US" dirty="0"/>
          </a:p>
        </p:txBody>
      </p:sp>
    </p:spTree>
    <p:extLst>
      <p:ext uri="{BB962C8B-B14F-4D97-AF65-F5344CB8AC3E}">
        <p14:creationId xmlns:p14="http://schemas.microsoft.com/office/powerpoint/2010/main" val="3240025302"/>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5E7BE-7BEB-C866-1D77-0753E8474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A2C52-2804-E3EE-2CE5-369DD82AC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3DFA6-9A99-EC50-9A11-6D8ED00350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E656D0-F696-21AB-A84E-BA8B996DC0D8}"/>
              </a:ext>
            </a:extLst>
          </p:cNvPr>
          <p:cNvSpPr>
            <a:spLocks noGrp="1"/>
          </p:cNvSpPr>
          <p:nvPr>
            <p:ph type="sldNum" sz="quarter" idx="5"/>
          </p:nvPr>
        </p:nvSpPr>
        <p:spPr/>
        <p:txBody>
          <a:bodyPr/>
          <a:lstStyle/>
          <a:p>
            <a:fld id="{DB245632-D4FC-4E38-ADEE-4E3390753C23}" type="slidenum">
              <a:rPr lang="en-US" smtClean="0"/>
              <a:t>397</a:t>
            </a:fld>
            <a:endParaRPr lang="en-US" dirty="0"/>
          </a:p>
        </p:txBody>
      </p:sp>
    </p:spTree>
    <p:extLst>
      <p:ext uri="{BB962C8B-B14F-4D97-AF65-F5344CB8AC3E}">
        <p14:creationId xmlns:p14="http://schemas.microsoft.com/office/powerpoint/2010/main" val="2653373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8A2E-3AFE-108A-7F70-2E71136BB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298DB-FE91-4475-045E-04A64CEBF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ED61B-E2F3-85AC-0817-83BEF78FD9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BF974-BEA4-7D2F-37FF-7C562081DE9F}"/>
              </a:ext>
            </a:extLst>
          </p:cNvPr>
          <p:cNvSpPr>
            <a:spLocks noGrp="1"/>
          </p:cNvSpPr>
          <p:nvPr>
            <p:ph type="sldNum" sz="quarter" idx="5"/>
          </p:nvPr>
        </p:nvSpPr>
        <p:spPr/>
        <p:txBody>
          <a:bodyPr/>
          <a:lstStyle/>
          <a:p>
            <a:fld id="{DB245632-D4FC-4E38-ADEE-4E3390753C23}" type="slidenum">
              <a:rPr lang="en-US" smtClean="0"/>
              <a:t>42</a:t>
            </a:fld>
            <a:endParaRPr lang="en-US" dirty="0"/>
          </a:p>
        </p:txBody>
      </p:sp>
    </p:spTree>
    <p:extLst>
      <p:ext uri="{BB962C8B-B14F-4D97-AF65-F5344CB8AC3E}">
        <p14:creationId xmlns:p14="http://schemas.microsoft.com/office/powerpoint/2010/main" val="3186702869"/>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30BD-6F1F-2CD7-1490-42E564037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4A7E9-01FF-1630-FEF4-45DA2630F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261AB-EC4E-1CEE-A00D-60C8C12D1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7C52A-926E-0850-2F3A-2E3819F1565A}"/>
              </a:ext>
            </a:extLst>
          </p:cNvPr>
          <p:cNvSpPr>
            <a:spLocks noGrp="1"/>
          </p:cNvSpPr>
          <p:nvPr>
            <p:ph type="sldNum" sz="quarter" idx="5"/>
          </p:nvPr>
        </p:nvSpPr>
        <p:spPr/>
        <p:txBody>
          <a:bodyPr/>
          <a:lstStyle/>
          <a:p>
            <a:fld id="{DB245632-D4FC-4E38-ADEE-4E3390753C23}" type="slidenum">
              <a:rPr lang="en-US" smtClean="0"/>
              <a:t>398</a:t>
            </a:fld>
            <a:endParaRPr lang="en-US" dirty="0"/>
          </a:p>
        </p:txBody>
      </p:sp>
    </p:spTree>
    <p:extLst>
      <p:ext uri="{BB962C8B-B14F-4D97-AF65-F5344CB8AC3E}">
        <p14:creationId xmlns:p14="http://schemas.microsoft.com/office/powerpoint/2010/main" val="3591935358"/>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C34A-DAA6-5E0A-4B75-1506452EA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E7E17-45F7-6A6C-47F7-9B561F247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47985-D57F-085E-E84E-B2CE01CD51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3DCF8A-FA67-A655-FBC8-A325EB5A144A}"/>
              </a:ext>
            </a:extLst>
          </p:cNvPr>
          <p:cNvSpPr>
            <a:spLocks noGrp="1"/>
          </p:cNvSpPr>
          <p:nvPr>
            <p:ph type="sldNum" sz="quarter" idx="5"/>
          </p:nvPr>
        </p:nvSpPr>
        <p:spPr/>
        <p:txBody>
          <a:bodyPr/>
          <a:lstStyle/>
          <a:p>
            <a:fld id="{DB245632-D4FC-4E38-ADEE-4E3390753C23}" type="slidenum">
              <a:rPr lang="en-US" smtClean="0"/>
              <a:t>399</a:t>
            </a:fld>
            <a:endParaRPr lang="en-US" dirty="0"/>
          </a:p>
        </p:txBody>
      </p:sp>
    </p:spTree>
    <p:extLst>
      <p:ext uri="{BB962C8B-B14F-4D97-AF65-F5344CB8AC3E}">
        <p14:creationId xmlns:p14="http://schemas.microsoft.com/office/powerpoint/2010/main" val="424591085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3E222-B159-1F29-3BD9-4AC3125B5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5A3DA-84A4-8646-99C8-8FF99CB48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3B245-1E10-5EBB-7289-FB5D7EC1D0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B6CEA-8F5F-39EF-8696-3523881BE2F1}"/>
              </a:ext>
            </a:extLst>
          </p:cNvPr>
          <p:cNvSpPr>
            <a:spLocks noGrp="1"/>
          </p:cNvSpPr>
          <p:nvPr>
            <p:ph type="sldNum" sz="quarter" idx="5"/>
          </p:nvPr>
        </p:nvSpPr>
        <p:spPr/>
        <p:txBody>
          <a:bodyPr/>
          <a:lstStyle/>
          <a:p>
            <a:fld id="{DB245632-D4FC-4E38-ADEE-4E3390753C23}" type="slidenum">
              <a:rPr lang="en-US" smtClean="0"/>
              <a:t>400</a:t>
            </a:fld>
            <a:endParaRPr lang="en-US" dirty="0"/>
          </a:p>
        </p:txBody>
      </p:sp>
    </p:spTree>
    <p:extLst>
      <p:ext uri="{BB962C8B-B14F-4D97-AF65-F5344CB8AC3E}">
        <p14:creationId xmlns:p14="http://schemas.microsoft.com/office/powerpoint/2010/main" val="910748032"/>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48AE8-E9C7-073F-07F1-C1616500F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B77DA-FC6E-9CEF-56E5-0AB864343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6D40B-E1C3-D474-2449-CA3CFF25B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0C8D9-957E-7EDB-DBC0-889A117CF079}"/>
              </a:ext>
            </a:extLst>
          </p:cNvPr>
          <p:cNvSpPr>
            <a:spLocks noGrp="1"/>
          </p:cNvSpPr>
          <p:nvPr>
            <p:ph type="sldNum" sz="quarter" idx="5"/>
          </p:nvPr>
        </p:nvSpPr>
        <p:spPr/>
        <p:txBody>
          <a:bodyPr/>
          <a:lstStyle/>
          <a:p>
            <a:fld id="{DB245632-D4FC-4E38-ADEE-4E3390753C23}" type="slidenum">
              <a:rPr lang="en-US" smtClean="0"/>
              <a:t>401</a:t>
            </a:fld>
            <a:endParaRPr lang="en-US" dirty="0"/>
          </a:p>
        </p:txBody>
      </p:sp>
    </p:spTree>
    <p:extLst>
      <p:ext uri="{BB962C8B-B14F-4D97-AF65-F5344CB8AC3E}">
        <p14:creationId xmlns:p14="http://schemas.microsoft.com/office/powerpoint/2010/main" val="1519750063"/>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FC78-163E-A9AB-85DA-325369651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3BE85-BC55-8751-1803-564ABDAFB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EC2577-D130-D223-6D76-62BD25A97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297C9D-6282-464A-D4B9-61F9FF878F3E}"/>
              </a:ext>
            </a:extLst>
          </p:cNvPr>
          <p:cNvSpPr>
            <a:spLocks noGrp="1"/>
          </p:cNvSpPr>
          <p:nvPr>
            <p:ph type="sldNum" sz="quarter" idx="5"/>
          </p:nvPr>
        </p:nvSpPr>
        <p:spPr/>
        <p:txBody>
          <a:bodyPr/>
          <a:lstStyle/>
          <a:p>
            <a:fld id="{DB245632-D4FC-4E38-ADEE-4E3390753C23}" type="slidenum">
              <a:rPr lang="en-US" smtClean="0"/>
              <a:t>402</a:t>
            </a:fld>
            <a:endParaRPr lang="en-US" dirty="0"/>
          </a:p>
        </p:txBody>
      </p:sp>
    </p:spTree>
    <p:extLst>
      <p:ext uri="{BB962C8B-B14F-4D97-AF65-F5344CB8AC3E}">
        <p14:creationId xmlns:p14="http://schemas.microsoft.com/office/powerpoint/2010/main" val="4206447150"/>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C9C07-2584-EAEC-353D-47FBD9E54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F8821-A541-31EE-76E6-D31186722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8B4E3-D4AE-D12E-0C4B-F30524D5B9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511C1-0582-C2CE-D668-8973F73A127D}"/>
              </a:ext>
            </a:extLst>
          </p:cNvPr>
          <p:cNvSpPr>
            <a:spLocks noGrp="1"/>
          </p:cNvSpPr>
          <p:nvPr>
            <p:ph type="sldNum" sz="quarter" idx="5"/>
          </p:nvPr>
        </p:nvSpPr>
        <p:spPr/>
        <p:txBody>
          <a:bodyPr/>
          <a:lstStyle/>
          <a:p>
            <a:fld id="{DB245632-D4FC-4E38-ADEE-4E3390753C23}" type="slidenum">
              <a:rPr lang="en-US" smtClean="0"/>
              <a:t>403</a:t>
            </a:fld>
            <a:endParaRPr lang="en-US" dirty="0"/>
          </a:p>
        </p:txBody>
      </p:sp>
    </p:spTree>
    <p:extLst>
      <p:ext uri="{BB962C8B-B14F-4D97-AF65-F5344CB8AC3E}">
        <p14:creationId xmlns:p14="http://schemas.microsoft.com/office/powerpoint/2010/main" val="3350241814"/>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35DDD-2CD1-EB86-B2FB-53DCF019F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351E6-5858-D890-84AB-A73D63014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F413A-49F9-E643-7220-C9E3FDAA8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731709-129C-45C1-F734-BA0E2C778626}"/>
              </a:ext>
            </a:extLst>
          </p:cNvPr>
          <p:cNvSpPr>
            <a:spLocks noGrp="1"/>
          </p:cNvSpPr>
          <p:nvPr>
            <p:ph type="sldNum" sz="quarter" idx="5"/>
          </p:nvPr>
        </p:nvSpPr>
        <p:spPr/>
        <p:txBody>
          <a:bodyPr/>
          <a:lstStyle/>
          <a:p>
            <a:fld id="{DB245632-D4FC-4E38-ADEE-4E3390753C23}" type="slidenum">
              <a:rPr lang="en-US" smtClean="0"/>
              <a:t>404</a:t>
            </a:fld>
            <a:endParaRPr lang="en-US" dirty="0"/>
          </a:p>
        </p:txBody>
      </p:sp>
    </p:spTree>
    <p:extLst>
      <p:ext uri="{BB962C8B-B14F-4D97-AF65-F5344CB8AC3E}">
        <p14:creationId xmlns:p14="http://schemas.microsoft.com/office/powerpoint/2010/main" val="237933567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8AA2-F67A-81B5-CF32-71FE017AE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3F8F5-9893-2378-3BDA-3656611D1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F7534-2D3C-33EB-41FC-6E03106FB2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77B84C-4619-7134-8C48-3BEEA4B9C5AF}"/>
              </a:ext>
            </a:extLst>
          </p:cNvPr>
          <p:cNvSpPr>
            <a:spLocks noGrp="1"/>
          </p:cNvSpPr>
          <p:nvPr>
            <p:ph type="sldNum" sz="quarter" idx="5"/>
          </p:nvPr>
        </p:nvSpPr>
        <p:spPr/>
        <p:txBody>
          <a:bodyPr/>
          <a:lstStyle/>
          <a:p>
            <a:fld id="{DB245632-D4FC-4E38-ADEE-4E3390753C23}" type="slidenum">
              <a:rPr lang="en-US" smtClean="0"/>
              <a:t>405</a:t>
            </a:fld>
            <a:endParaRPr lang="en-US" dirty="0"/>
          </a:p>
        </p:txBody>
      </p:sp>
    </p:spTree>
    <p:extLst>
      <p:ext uri="{BB962C8B-B14F-4D97-AF65-F5344CB8AC3E}">
        <p14:creationId xmlns:p14="http://schemas.microsoft.com/office/powerpoint/2010/main" val="3542817375"/>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CD0A5-D27A-5560-463B-955BFA211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C82A4-8959-2C9D-78C4-D76BF6448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411913-5326-2950-F498-999BF20CE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50981-465F-7DD0-9561-30BAE5D0CEA7}"/>
              </a:ext>
            </a:extLst>
          </p:cNvPr>
          <p:cNvSpPr>
            <a:spLocks noGrp="1"/>
          </p:cNvSpPr>
          <p:nvPr>
            <p:ph type="sldNum" sz="quarter" idx="5"/>
          </p:nvPr>
        </p:nvSpPr>
        <p:spPr/>
        <p:txBody>
          <a:bodyPr/>
          <a:lstStyle/>
          <a:p>
            <a:fld id="{DB245632-D4FC-4E38-ADEE-4E3390753C23}" type="slidenum">
              <a:rPr lang="en-US" smtClean="0"/>
              <a:t>406</a:t>
            </a:fld>
            <a:endParaRPr lang="en-US" dirty="0"/>
          </a:p>
        </p:txBody>
      </p:sp>
    </p:spTree>
    <p:extLst>
      <p:ext uri="{BB962C8B-B14F-4D97-AF65-F5344CB8AC3E}">
        <p14:creationId xmlns:p14="http://schemas.microsoft.com/office/powerpoint/2010/main" val="3651495669"/>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4EB0-BA78-D675-0CF0-ECD14E2FC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693D3-ECFA-B2ED-65CE-61AE140D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084B8-6BD3-5261-2B78-59FB91027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297763-18FF-C75F-5068-BF0E35AB43C5}"/>
              </a:ext>
            </a:extLst>
          </p:cNvPr>
          <p:cNvSpPr>
            <a:spLocks noGrp="1"/>
          </p:cNvSpPr>
          <p:nvPr>
            <p:ph type="sldNum" sz="quarter" idx="5"/>
          </p:nvPr>
        </p:nvSpPr>
        <p:spPr/>
        <p:txBody>
          <a:bodyPr/>
          <a:lstStyle/>
          <a:p>
            <a:fld id="{DB245632-D4FC-4E38-ADEE-4E3390753C23}" type="slidenum">
              <a:rPr lang="en-US" smtClean="0"/>
              <a:t>407</a:t>
            </a:fld>
            <a:endParaRPr lang="en-US" dirty="0"/>
          </a:p>
        </p:txBody>
      </p:sp>
    </p:spTree>
    <p:extLst>
      <p:ext uri="{BB962C8B-B14F-4D97-AF65-F5344CB8AC3E}">
        <p14:creationId xmlns:p14="http://schemas.microsoft.com/office/powerpoint/2010/main" val="399668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8F02A-4E11-1F09-0316-2D2A2562B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B6BFC-B614-A083-F738-0F8961AED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4DBC8-B86B-718E-2466-A651A8E79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97333-8809-1421-2CB3-C413292F0E00}"/>
              </a:ext>
            </a:extLst>
          </p:cNvPr>
          <p:cNvSpPr>
            <a:spLocks noGrp="1"/>
          </p:cNvSpPr>
          <p:nvPr>
            <p:ph type="sldNum" sz="quarter" idx="5"/>
          </p:nvPr>
        </p:nvSpPr>
        <p:spPr/>
        <p:txBody>
          <a:bodyPr/>
          <a:lstStyle/>
          <a:p>
            <a:fld id="{DB245632-D4FC-4E38-ADEE-4E3390753C23}" type="slidenum">
              <a:rPr lang="en-US" smtClean="0"/>
              <a:t>6</a:t>
            </a:fld>
            <a:endParaRPr lang="en-US" dirty="0"/>
          </a:p>
        </p:txBody>
      </p:sp>
    </p:spTree>
    <p:extLst>
      <p:ext uri="{BB962C8B-B14F-4D97-AF65-F5344CB8AC3E}">
        <p14:creationId xmlns:p14="http://schemas.microsoft.com/office/powerpoint/2010/main" val="898832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5D575-4A6D-5CAD-556C-255A1EDA0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C8880-F906-FC20-527F-351776A94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D1FE7-D977-C232-52D5-DC545BAEE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FBD90E-67CD-2CBA-9856-BB699E15E2AA}"/>
              </a:ext>
            </a:extLst>
          </p:cNvPr>
          <p:cNvSpPr>
            <a:spLocks noGrp="1"/>
          </p:cNvSpPr>
          <p:nvPr>
            <p:ph type="sldNum" sz="quarter" idx="5"/>
          </p:nvPr>
        </p:nvSpPr>
        <p:spPr/>
        <p:txBody>
          <a:bodyPr/>
          <a:lstStyle/>
          <a:p>
            <a:fld id="{DB245632-D4FC-4E38-ADEE-4E3390753C23}" type="slidenum">
              <a:rPr lang="en-US" smtClean="0"/>
              <a:t>43</a:t>
            </a:fld>
            <a:endParaRPr lang="en-US" dirty="0"/>
          </a:p>
        </p:txBody>
      </p:sp>
    </p:spTree>
    <p:extLst>
      <p:ext uri="{BB962C8B-B14F-4D97-AF65-F5344CB8AC3E}">
        <p14:creationId xmlns:p14="http://schemas.microsoft.com/office/powerpoint/2010/main" val="428163897"/>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05BDF-4ADF-C7DD-1023-E8D83FB34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CE19E-AAEC-6D65-24BB-8A02F35FA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0FF86-E34E-F3E7-7D15-0B4A94ADE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2071E-05F3-A91E-D7B2-CF4B690E19D4}"/>
              </a:ext>
            </a:extLst>
          </p:cNvPr>
          <p:cNvSpPr>
            <a:spLocks noGrp="1"/>
          </p:cNvSpPr>
          <p:nvPr>
            <p:ph type="sldNum" sz="quarter" idx="5"/>
          </p:nvPr>
        </p:nvSpPr>
        <p:spPr/>
        <p:txBody>
          <a:bodyPr/>
          <a:lstStyle/>
          <a:p>
            <a:fld id="{DB245632-D4FC-4E38-ADEE-4E3390753C23}" type="slidenum">
              <a:rPr lang="en-US" smtClean="0"/>
              <a:t>408</a:t>
            </a:fld>
            <a:endParaRPr lang="en-US" dirty="0"/>
          </a:p>
        </p:txBody>
      </p:sp>
    </p:spTree>
    <p:extLst>
      <p:ext uri="{BB962C8B-B14F-4D97-AF65-F5344CB8AC3E}">
        <p14:creationId xmlns:p14="http://schemas.microsoft.com/office/powerpoint/2010/main" val="886437884"/>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D31AE-D869-0155-B98D-ED41603BE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C6119-61E2-6299-BEDC-F7AB1E059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55743-123C-18F7-0276-8BCF946AD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C9E523-530D-0AC7-F281-8B7946C80F73}"/>
              </a:ext>
            </a:extLst>
          </p:cNvPr>
          <p:cNvSpPr>
            <a:spLocks noGrp="1"/>
          </p:cNvSpPr>
          <p:nvPr>
            <p:ph type="sldNum" sz="quarter" idx="5"/>
          </p:nvPr>
        </p:nvSpPr>
        <p:spPr/>
        <p:txBody>
          <a:bodyPr/>
          <a:lstStyle/>
          <a:p>
            <a:fld id="{DB245632-D4FC-4E38-ADEE-4E3390753C23}" type="slidenum">
              <a:rPr lang="en-US" smtClean="0"/>
              <a:t>409</a:t>
            </a:fld>
            <a:endParaRPr lang="en-US" dirty="0"/>
          </a:p>
        </p:txBody>
      </p:sp>
    </p:spTree>
    <p:extLst>
      <p:ext uri="{BB962C8B-B14F-4D97-AF65-F5344CB8AC3E}">
        <p14:creationId xmlns:p14="http://schemas.microsoft.com/office/powerpoint/2010/main" val="274231659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75C41-2B72-5CE2-23CB-FE342057A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668CE-E718-F64E-489D-47714EE93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27A82-44F7-948F-E228-796F92E2A1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06C80-75E4-8A3C-A2F3-9B56C0DA6039}"/>
              </a:ext>
            </a:extLst>
          </p:cNvPr>
          <p:cNvSpPr>
            <a:spLocks noGrp="1"/>
          </p:cNvSpPr>
          <p:nvPr>
            <p:ph type="sldNum" sz="quarter" idx="5"/>
          </p:nvPr>
        </p:nvSpPr>
        <p:spPr/>
        <p:txBody>
          <a:bodyPr/>
          <a:lstStyle/>
          <a:p>
            <a:fld id="{DB245632-D4FC-4E38-ADEE-4E3390753C23}" type="slidenum">
              <a:rPr lang="en-US" smtClean="0"/>
              <a:t>410</a:t>
            </a:fld>
            <a:endParaRPr lang="en-US" dirty="0"/>
          </a:p>
        </p:txBody>
      </p:sp>
    </p:spTree>
    <p:extLst>
      <p:ext uri="{BB962C8B-B14F-4D97-AF65-F5344CB8AC3E}">
        <p14:creationId xmlns:p14="http://schemas.microsoft.com/office/powerpoint/2010/main" val="636967284"/>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E6E1-87E3-5504-8D13-EFFA390CB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91C27-7270-EF4D-AC28-B42CE876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75548-35E6-E7EC-90F8-5C8BEEF72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17D70-225B-4708-FD5E-5E745C511B1B}"/>
              </a:ext>
            </a:extLst>
          </p:cNvPr>
          <p:cNvSpPr>
            <a:spLocks noGrp="1"/>
          </p:cNvSpPr>
          <p:nvPr>
            <p:ph type="sldNum" sz="quarter" idx="5"/>
          </p:nvPr>
        </p:nvSpPr>
        <p:spPr/>
        <p:txBody>
          <a:bodyPr/>
          <a:lstStyle/>
          <a:p>
            <a:fld id="{DB245632-D4FC-4E38-ADEE-4E3390753C23}" type="slidenum">
              <a:rPr lang="en-US" smtClean="0"/>
              <a:t>411</a:t>
            </a:fld>
            <a:endParaRPr lang="en-US" dirty="0"/>
          </a:p>
        </p:txBody>
      </p:sp>
    </p:spTree>
    <p:extLst>
      <p:ext uri="{BB962C8B-B14F-4D97-AF65-F5344CB8AC3E}">
        <p14:creationId xmlns:p14="http://schemas.microsoft.com/office/powerpoint/2010/main" val="2562697143"/>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C98E5-6456-E22F-2A79-141509108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851E2-0517-22FD-37E2-DA6BE3AAC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81DE9-B749-21C2-1A0E-F243CC10DE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887D3C-3AD8-02A2-A00E-595BF2B98689}"/>
              </a:ext>
            </a:extLst>
          </p:cNvPr>
          <p:cNvSpPr>
            <a:spLocks noGrp="1"/>
          </p:cNvSpPr>
          <p:nvPr>
            <p:ph type="sldNum" sz="quarter" idx="5"/>
          </p:nvPr>
        </p:nvSpPr>
        <p:spPr/>
        <p:txBody>
          <a:bodyPr/>
          <a:lstStyle/>
          <a:p>
            <a:fld id="{DB245632-D4FC-4E38-ADEE-4E3390753C23}" type="slidenum">
              <a:rPr lang="en-US" smtClean="0"/>
              <a:t>412</a:t>
            </a:fld>
            <a:endParaRPr lang="en-US" dirty="0"/>
          </a:p>
        </p:txBody>
      </p:sp>
    </p:spTree>
    <p:extLst>
      <p:ext uri="{BB962C8B-B14F-4D97-AF65-F5344CB8AC3E}">
        <p14:creationId xmlns:p14="http://schemas.microsoft.com/office/powerpoint/2010/main" val="587436034"/>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7B689-604B-3F06-8901-F5D807486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C777E-B17B-F4B5-58AA-BEE06E1B8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3C6B6-8C9C-8365-8B8A-7B70307F7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49A836-37EA-BB20-3BED-213451282ED1}"/>
              </a:ext>
            </a:extLst>
          </p:cNvPr>
          <p:cNvSpPr>
            <a:spLocks noGrp="1"/>
          </p:cNvSpPr>
          <p:nvPr>
            <p:ph type="sldNum" sz="quarter" idx="5"/>
          </p:nvPr>
        </p:nvSpPr>
        <p:spPr/>
        <p:txBody>
          <a:bodyPr/>
          <a:lstStyle/>
          <a:p>
            <a:fld id="{DB245632-D4FC-4E38-ADEE-4E3390753C23}" type="slidenum">
              <a:rPr lang="en-US" smtClean="0"/>
              <a:t>413</a:t>
            </a:fld>
            <a:endParaRPr lang="en-US" dirty="0"/>
          </a:p>
        </p:txBody>
      </p:sp>
    </p:spTree>
    <p:extLst>
      <p:ext uri="{BB962C8B-B14F-4D97-AF65-F5344CB8AC3E}">
        <p14:creationId xmlns:p14="http://schemas.microsoft.com/office/powerpoint/2010/main" val="3012811867"/>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10E7-D081-3259-5EFE-48BBE21EE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2DD68-56B9-08CF-3A5F-D7791C76B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1A847-C9DD-709B-951F-21CA0CC7E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ECA784-21D9-939F-B0AB-FE0E0601EEC0}"/>
              </a:ext>
            </a:extLst>
          </p:cNvPr>
          <p:cNvSpPr>
            <a:spLocks noGrp="1"/>
          </p:cNvSpPr>
          <p:nvPr>
            <p:ph type="sldNum" sz="quarter" idx="5"/>
          </p:nvPr>
        </p:nvSpPr>
        <p:spPr/>
        <p:txBody>
          <a:bodyPr/>
          <a:lstStyle/>
          <a:p>
            <a:fld id="{DB245632-D4FC-4E38-ADEE-4E3390753C23}" type="slidenum">
              <a:rPr lang="en-US" smtClean="0"/>
              <a:t>414</a:t>
            </a:fld>
            <a:endParaRPr lang="en-US" dirty="0"/>
          </a:p>
        </p:txBody>
      </p:sp>
    </p:spTree>
    <p:extLst>
      <p:ext uri="{BB962C8B-B14F-4D97-AF65-F5344CB8AC3E}">
        <p14:creationId xmlns:p14="http://schemas.microsoft.com/office/powerpoint/2010/main" val="1231549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5C71-27B4-6EEB-C41D-4B7D1C26B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9778C-4039-8EC9-5B04-B49BDD583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3A8E7-B5AE-A9C1-4CA1-25549C9B99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BDBDB1-0BB1-6304-1317-E2F56C0C9EF4}"/>
              </a:ext>
            </a:extLst>
          </p:cNvPr>
          <p:cNvSpPr>
            <a:spLocks noGrp="1"/>
          </p:cNvSpPr>
          <p:nvPr>
            <p:ph type="sldNum" sz="quarter" idx="5"/>
          </p:nvPr>
        </p:nvSpPr>
        <p:spPr/>
        <p:txBody>
          <a:bodyPr/>
          <a:lstStyle/>
          <a:p>
            <a:fld id="{DB245632-D4FC-4E38-ADEE-4E3390753C23}" type="slidenum">
              <a:rPr lang="en-US" smtClean="0"/>
              <a:t>44</a:t>
            </a:fld>
            <a:endParaRPr lang="en-US" dirty="0"/>
          </a:p>
        </p:txBody>
      </p:sp>
    </p:spTree>
    <p:extLst>
      <p:ext uri="{BB962C8B-B14F-4D97-AF65-F5344CB8AC3E}">
        <p14:creationId xmlns:p14="http://schemas.microsoft.com/office/powerpoint/2010/main" val="783265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3515-DA0B-5A82-97AB-63C3E97D7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3C954-5A91-48EA-7351-85344A813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7A922-0899-3513-8694-4943457EEB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4B766-7B75-0BA0-FBA7-D6C69F49A14B}"/>
              </a:ext>
            </a:extLst>
          </p:cNvPr>
          <p:cNvSpPr>
            <a:spLocks noGrp="1"/>
          </p:cNvSpPr>
          <p:nvPr>
            <p:ph type="sldNum" sz="quarter" idx="5"/>
          </p:nvPr>
        </p:nvSpPr>
        <p:spPr/>
        <p:txBody>
          <a:bodyPr/>
          <a:lstStyle/>
          <a:p>
            <a:fld id="{DB245632-D4FC-4E38-ADEE-4E3390753C23}" type="slidenum">
              <a:rPr lang="en-US" smtClean="0"/>
              <a:t>45</a:t>
            </a:fld>
            <a:endParaRPr lang="en-US" dirty="0"/>
          </a:p>
        </p:txBody>
      </p:sp>
    </p:spTree>
    <p:extLst>
      <p:ext uri="{BB962C8B-B14F-4D97-AF65-F5344CB8AC3E}">
        <p14:creationId xmlns:p14="http://schemas.microsoft.com/office/powerpoint/2010/main" val="720047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06800-8E30-19E5-3904-26437A373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8F789-7415-0652-07A7-AC8B9DDBD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EC3F1-E759-D8A4-7936-E2376DF4F7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AC82F6-1194-2629-B837-49AC3F2B3D90}"/>
              </a:ext>
            </a:extLst>
          </p:cNvPr>
          <p:cNvSpPr>
            <a:spLocks noGrp="1"/>
          </p:cNvSpPr>
          <p:nvPr>
            <p:ph type="sldNum" sz="quarter" idx="5"/>
          </p:nvPr>
        </p:nvSpPr>
        <p:spPr/>
        <p:txBody>
          <a:bodyPr/>
          <a:lstStyle/>
          <a:p>
            <a:fld id="{DB245632-D4FC-4E38-ADEE-4E3390753C23}" type="slidenum">
              <a:rPr lang="en-US" smtClean="0"/>
              <a:t>46</a:t>
            </a:fld>
            <a:endParaRPr lang="en-US" dirty="0"/>
          </a:p>
        </p:txBody>
      </p:sp>
    </p:spTree>
    <p:extLst>
      <p:ext uri="{BB962C8B-B14F-4D97-AF65-F5344CB8AC3E}">
        <p14:creationId xmlns:p14="http://schemas.microsoft.com/office/powerpoint/2010/main" val="2819146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A506-0C62-04AB-8725-8C4156B0A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D218B-1B64-8C14-8AE4-A896EEEBA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36665-CCB3-2C4E-E280-5ED5E51D10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034912-5075-CC4C-F6C2-0004E5C19CB8}"/>
              </a:ext>
            </a:extLst>
          </p:cNvPr>
          <p:cNvSpPr>
            <a:spLocks noGrp="1"/>
          </p:cNvSpPr>
          <p:nvPr>
            <p:ph type="sldNum" sz="quarter" idx="5"/>
          </p:nvPr>
        </p:nvSpPr>
        <p:spPr/>
        <p:txBody>
          <a:bodyPr/>
          <a:lstStyle/>
          <a:p>
            <a:fld id="{DB245632-D4FC-4E38-ADEE-4E3390753C23}" type="slidenum">
              <a:rPr lang="en-US" smtClean="0"/>
              <a:t>47</a:t>
            </a:fld>
            <a:endParaRPr lang="en-US" dirty="0"/>
          </a:p>
        </p:txBody>
      </p:sp>
    </p:spTree>
    <p:extLst>
      <p:ext uri="{BB962C8B-B14F-4D97-AF65-F5344CB8AC3E}">
        <p14:creationId xmlns:p14="http://schemas.microsoft.com/office/powerpoint/2010/main" val="3004737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3FB6-593F-7BAC-D98A-DDBA8747B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31223-B9F5-0482-AC58-C663FE2B3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2D2FA-5B5E-ECDA-278F-216BD3E2C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472F67-86B1-ADDD-4940-5B807A0685EB}"/>
              </a:ext>
            </a:extLst>
          </p:cNvPr>
          <p:cNvSpPr>
            <a:spLocks noGrp="1"/>
          </p:cNvSpPr>
          <p:nvPr>
            <p:ph type="sldNum" sz="quarter" idx="5"/>
          </p:nvPr>
        </p:nvSpPr>
        <p:spPr/>
        <p:txBody>
          <a:bodyPr/>
          <a:lstStyle/>
          <a:p>
            <a:fld id="{DB245632-D4FC-4E38-ADEE-4E3390753C23}" type="slidenum">
              <a:rPr lang="en-US" smtClean="0"/>
              <a:t>48</a:t>
            </a:fld>
            <a:endParaRPr lang="en-US" dirty="0"/>
          </a:p>
        </p:txBody>
      </p:sp>
    </p:spTree>
    <p:extLst>
      <p:ext uri="{BB962C8B-B14F-4D97-AF65-F5344CB8AC3E}">
        <p14:creationId xmlns:p14="http://schemas.microsoft.com/office/powerpoint/2010/main" val="3464871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7ED7-5D0F-C179-41B4-74046DA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24072-0957-D0DC-4FAE-1C542871E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255B5-7274-FB40-3CB2-228769A7B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3CC51A-A02C-FCC3-B55A-BC7907654CCC}"/>
              </a:ext>
            </a:extLst>
          </p:cNvPr>
          <p:cNvSpPr>
            <a:spLocks noGrp="1"/>
          </p:cNvSpPr>
          <p:nvPr>
            <p:ph type="sldNum" sz="quarter" idx="5"/>
          </p:nvPr>
        </p:nvSpPr>
        <p:spPr/>
        <p:txBody>
          <a:bodyPr/>
          <a:lstStyle/>
          <a:p>
            <a:fld id="{DB245632-D4FC-4E38-ADEE-4E3390753C23}" type="slidenum">
              <a:rPr lang="en-US" smtClean="0"/>
              <a:t>49</a:t>
            </a:fld>
            <a:endParaRPr lang="en-US" dirty="0"/>
          </a:p>
        </p:txBody>
      </p:sp>
    </p:spTree>
    <p:extLst>
      <p:ext uri="{BB962C8B-B14F-4D97-AF65-F5344CB8AC3E}">
        <p14:creationId xmlns:p14="http://schemas.microsoft.com/office/powerpoint/2010/main" val="3729636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1E6B-6CE3-EA92-A166-81E4FAB02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72D0C-87DA-0D7D-CFE7-125E47DCC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07848-B48D-D84E-F539-4964844A5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C48FA-1CC9-2B0D-0CE4-919980F85221}"/>
              </a:ext>
            </a:extLst>
          </p:cNvPr>
          <p:cNvSpPr>
            <a:spLocks noGrp="1"/>
          </p:cNvSpPr>
          <p:nvPr>
            <p:ph type="sldNum" sz="quarter" idx="5"/>
          </p:nvPr>
        </p:nvSpPr>
        <p:spPr/>
        <p:txBody>
          <a:bodyPr/>
          <a:lstStyle/>
          <a:p>
            <a:fld id="{DB245632-D4FC-4E38-ADEE-4E3390753C23}" type="slidenum">
              <a:rPr lang="en-US" smtClean="0"/>
              <a:t>50</a:t>
            </a:fld>
            <a:endParaRPr lang="en-US" dirty="0"/>
          </a:p>
        </p:txBody>
      </p:sp>
    </p:spTree>
    <p:extLst>
      <p:ext uri="{BB962C8B-B14F-4D97-AF65-F5344CB8AC3E}">
        <p14:creationId xmlns:p14="http://schemas.microsoft.com/office/powerpoint/2010/main" val="949202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50C6-E778-2E90-8E72-5E3C57F51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14AEC-A4A1-75F3-99E2-A36A2112C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00499-22A2-0A52-A1C8-DCC6193F2C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3A2F7-CA36-D73D-87B8-F17CF10B12DA}"/>
              </a:ext>
            </a:extLst>
          </p:cNvPr>
          <p:cNvSpPr>
            <a:spLocks noGrp="1"/>
          </p:cNvSpPr>
          <p:nvPr>
            <p:ph type="sldNum" sz="quarter" idx="5"/>
          </p:nvPr>
        </p:nvSpPr>
        <p:spPr/>
        <p:txBody>
          <a:bodyPr/>
          <a:lstStyle/>
          <a:p>
            <a:fld id="{DB245632-D4FC-4E38-ADEE-4E3390753C23}" type="slidenum">
              <a:rPr lang="en-US" smtClean="0"/>
              <a:t>51</a:t>
            </a:fld>
            <a:endParaRPr lang="en-US" dirty="0"/>
          </a:p>
        </p:txBody>
      </p:sp>
    </p:spTree>
    <p:extLst>
      <p:ext uri="{BB962C8B-B14F-4D97-AF65-F5344CB8AC3E}">
        <p14:creationId xmlns:p14="http://schemas.microsoft.com/office/powerpoint/2010/main" val="37862913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465D-C147-B395-EBE1-14BAB6F92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FE1CF-3A7F-F964-1D54-6B0EB64EE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D560B-C92B-903A-E899-B2F3E82A2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B60FA-2577-8CBE-6605-A3791FB3D997}"/>
              </a:ext>
            </a:extLst>
          </p:cNvPr>
          <p:cNvSpPr>
            <a:spLocks noGrp="1"/>
          </p:cNvSpPr>
          <p:nvPr>
            <p:ph type="sldNum" sz="quarter" idx="5"/>
          </p:nvPr>
        </p:nvSpPr>
        <p:spPr/>
        <p:txBody>
          <a:bodyPr/>
          <a:lstStyle/>
          <a:p>
            <a:fld id="{DB245632-D4FC-4E38-ADEE-4E3390753C23}" type="slidenum">
              <a:rPr lang="en-US" smtClean="0"/>
              <a:t>52</a:t>
            </a:fld>
            <a:endParaRPr lang="en-US" dirty="0"/>
          </a:p>
        </p:txBody>
      </p:sp>
    </p:spTree>
    <p:extLst>
      <p:ext uri="{BB962C8B-B14F-4D97-AF65-F5344CB8AC3E}">
        <p14:creationId xmlns:p14="http://schemas.microsoft.com/office/powerpoint/2010/main" val="129249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7A93-DF7E-AAF3-3948-C6CA651F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F46E3-F431-17BF-657E-4936E4346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41EDE-D9EB-8148-0D9C-9CC48E5AD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40AC86-9981-FE2F-A9BE-E5E42AD88F10}"/>
              </a:ext>
            </a:extLst>
          </p:cNvPr>
          <p:cNvSpPr>
            <a:spLocks noGrp="1"/>
          </p:cNvSpPr>
          <p:nvPr>
            <p:ph type="sldNum" sz="quarter" idx="5"/>
          </p:nvPr>
        </p:nvSpPr>
        <p:spPr/>
        <p:txBody>
          <a:bodyPr/>
          <a:lstStyle/>
          <a:p>
            <a:fld id="{DB245632-D4FC-4E38-ADEE-4E3390753C23}" type="slidenum">
              <a:rPr lang="en-US" smtClean="0"/>
              <a:t>7</a:t>
            </a:fld>
            <a:endParaRPr lang="en-US" dirty="0"/>
          </a:p>
        </p:txBody>
      </p:sp>
    </p:spTree>
    <p:extLst>
      <p:ext uri="{BB962C8B-B14F-4D97-AF65-F5344CB8AC3E}">
        <p14:creationId xmlns:p14="http://schemas.microsoft.com/office/powerpoint/2010/main" val="4057624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2357-BE81-834C-A761-3031096D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FCF1C-FA5A-E3DC-4906-92850A1DF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B0595-8CC3-F414-E6D3-BE3097E4BA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C4E37-4E51-78BF-C065-2ACA3FA395C8}"/>
              </a:ext>
            </a:extLst>
          </p:cNvPr>
          <p:cNvSpPr>
            <a:spLocks noGrp="1"/>
          </p:cNvSpPr>
          <p:nvPr>
            <p:ph type="sldNum" sz="quarter" idx="5"/>
          </p:nvPr>
        </p:nvSpPr>
        <p:spPr/>
        <p:txBody>
          <a:bodyPr/>
          <a:lstStyle/>
          <a:p>
            <a:fld id="{DB245632-D4FC-4E38-ADEE-4E3390753C23}" type="slidenum">
              <a:rPr lang="en-US" smtClean="0"/>
              <a:t>53</a:t>
            </a:fld>
            <a:endParaRPr lang="en-US" dirty="0"/>
          </a:p>
        </p:txBody>
      </p:sp>
    </p:spTree>
    <p:extLst>
      <p:ext uri="{BB962C8B-B14F-4D97-AF65-F5344CB8AC3E}">
        <p14:creationId xmlns:p14="http://schemas.microsoft.com/office/powerpoint/2010/main" val="3159971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EBB6-EAE3-C661-C200-7EDC68564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64F3D-7946-0D7D-11AE-AD51D7333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210DF6-179A-F8B0-3C80-AFB8F4317E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0ABC24-2420-8911-2639-335734910B11}"/>
              </a:ext>
            </a:extLst>
          </p:cNvPr>
          <p:cNvSpPr>
            <a:spLocks noGrp="1"/>
          </p:cNvSpPr>
          <p:nvPr>
            <p:ph type="sldNum" sz="quarter" idx="5"/>
          </p:nvPr>
        </p:nvSpPr>
        <p:spPr/>
        <p:txBody>
          <a:bodyPr/>
          <a:lstStyle/>
          <a:p>
            <a:fld id="{DB245632-D4FC-4E38-ADEE-4E3390753C23}" type="slidenum">
              <a:rPr lang="en-US" smtClean="0"/>
              <a:t>54</a:t>
            </a:fld>
            <a:endParaRPr lang="en-US" dirty="0"/>
          </a:p>
        </p:txBody>
      </p:sp>
    </p:spTree>
    <p:extLst>
      <p:ext uri="{BB962C8B-B14F-4D97-AF65-F5344CB8AC3E}">
        <p14:creationId xmlns:p14="http://schemas.microsoft.com/office/powerpoint/2010/main" val="857488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A118-3167-436A-C00E-885F03218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2704F-56F0-B25A-E0EF-21966385A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B697C-5AA5-1B3E-8BEC-C2F930C10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01B2B9-49EE-9150-1BE6-941F5BAD146C}"/>
              </a:ext>
            </a:extLst>
          </p:cNvPr>
          <p:cNvSpPr>
            <a:spLocks noGrp="1"/>
          </p:cNvSpPr>
          <p:nvPr>
            <p:ph type="sldNum" sz="quarter" idx="5"/>
          </p:nvPr>
        </p:nvSpPr>
        <p:spPr/>
        <p:txBody>
          <a:bodyPr/>
          <a:lstStyle/>
          <a:p>
            <a:fld id="{DB245632-D4FC-4E38-ADEE-4E3390753C23}" type="slidenum">
              <a:rPr lang="en-US" smtClean="0"/>
              <a:t>55</a:t>
            </a:fld>
            <a:endParaRPr lang="en-US" dirty="0"/>
          </a:p>
        </p:txBody>
      </p:sp>
    </p:spTree>
    <p:extLst>
      <p:ext uri="{BB962C8B-B14F-4D97-AF65-F5344CB8AC3E}">
        <p14:creationId xmlns:p14="http://schemas.microsoft.com/office/powerpoint/2010/main" val="2953137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BDC5-0A2C-3A30-8624-6191E68EB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65E99-F494-1B9B-AD91-1E945E505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0B9E3-BAA2-97C8-32E7-FA06B21BC1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CEF2A6-5ACE-798D-BEE8-4463C7682C02}"/>
              </a:ext>
            </a:extLst>
          </p:cNvPr>
          <p:cNvSpPr>
            <a:spLocks noGrp="1"/>
          </p:cNvSpPr>
          <p:nvPr>
            <p:ph type="sldNum" sz="quarter" idx="5"/>
          </p:nvPr>
        </p:nvSpPr>
        <p:spPr/>
        <p:txBody>
          <a:bodyPr/>
          <a:lstStyle/>
          <a:p>
            <a:fld id="{DB245632-D4FC-4E38-ADEE-4E3390753C23}" type="slidenum">
              <a:rPr lang="en-US" smtClean="0"/>
              <a:t>56</a:t>
            </a:fld>
            <a:endParaRPr lang="en-US" dirty="0"/>
          </a:p>
        </p:txBody>
      </p:sp>
    </p:spTree>
    <p:extLst>
      <p:ext uri="{BB962C8B-B14F-4D97-AF65-F5344CB8AC3E}">
        <p14:creationId xmlns:p14="http://schemas.microsoft.com/office/powerpoint/2010/main" val="41353504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63A10-77A1-9324-547A-BC422CC46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CD54D-A757-FD25-BEC1-DDB3275B8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7F766-5B9D-C3DB-F3CD-2CE7BB7311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61B09F-6B19-3BFE-E6D0-831C8087F3C2}"/>
              </a:ext>
            </a:extLst>
          </p:cNvPr>
          <p:cNvSpPr>
            <a:spLocks noGrp="1"/>
          </p:cNvSpPr>
          <p:nvPr>
            <p:ph type="sldNum" sz="quarter" idx="5"/>
          </p:nvPr>
        </p:nvSpPr>
        <p:spPr/>
        <p:txBody>
          <a:bodyPr/>
          <a:lstStyle/>
          <a:p>
            <a:fld id="{DB245632-D4FC-4E38-ADEE-4E3390753C23}" type="slidenum">
              <a:rPr lang="en-US" smtClean="0"/>
              <a:t>57</a:t>
            </a:fld>
            <a:endParaRPr lang="en-US" dirty="0"/>
          </a:p>
        </p:txBody>
      </p:sp>
    </p:spTree>
    <p:extLst>
      <p:ext uri="{BB962C8B-B14F-4D97-AF65-F5344CB8AC3E}">
        <p14:creationId xmlns:p14="http://schemas.microsoft.com/office/powerpoint/2010/main" val="20617541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7705-371B-A3C3-12D1-FA0F99D64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576DA-13E7-05BF-C0C5-12517113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DE14C-2CE6-ED24-531B-379224E06A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4A895-AC2D-94EF-B402-969BF3C3FC10}"/>
              </a:ext>
            </a:extLst>
          </p:cNvPr>
          <p:cNvSpPr>
            <a:spLocks noGrp="1"/>
          </p:cNvSpPr>
          <p:nvPr>
            <p:ph type="sldNum" sz="quarter" idx="5"/>
          </p:nvPr>
        </p:nvSpPr>
        <p:spPr/>
        <p:txBody>
          <a:bodyPr/>
          <a:lstStyle/>
          <a:p>
            <a:fld id="{DB245632-D4FC-4E38-ADEE-4E3390753C23}" type="slidenum">
              <a:rPr lang="en-US" smtClean="0"/>
              <a:t>58</a:t>
            </a:fld>
            <a:endParaRPr lang="en-US" dirty="0"/>
          </a:p>
        </p:txBody>
      </p:sp>
    </p:spTree>
    <p:extLst>
      <p:ext uri="{BB962C8B-B14F-4D97-AF65-F5344CB8AC3E}">
        <p14:creationId xmlns:p14="http://schemas.microsoft.com/office/powerpoint/2010/main" val="474156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BF4A-E3A9-D88E-8FFD-5A569E0D2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43D2E-B515-5F4E-D8EB-7F0055370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9BE38-A7AF-9077-B3D3-1ED8BDDC1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24B94A-0DBB-7C20-2ECD-FB1271FE976D}"/>
              </a:ext>
            </a:extLst>
          </p:cNvPr>
          <p:cNvSpPr>
            <a:spLocks noGrp="1"/>
          </p:cNvSpPr>
          <p:nvPr>
            <p:ph type="sldNum" sz="quarter" idx="5"/>
          </p:nvPr>
        </p:nvSpPr>
        <p:spPr/>
        <p:txBody>
          <a:bodyPr/>
          <a:lstStyle/>
          <a:p>
            <a:fld id="{DB245632-D4FC-4E38-ADEE-4E3390753C23}" type="slidenum">
              <a:rPr lang="en-US" smtClean="0"/>
              <a:t>59</a:t>
            </a:fld>
            <a:endParaRPr lang="en-US" dirty="0"/>
          </a:p>
        </p:txBody>
      </p:sp>
    </p:spTree>
    <p:extLst>
      <p:ext uri="{BB962C8B-B14F-4D97-AF65-F5344CB8AC3E}">
        <p14:creationId xmlns:p14="http://schemas.microsoft.com/office/powerpoint/2010/main" val="2683707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D4C95-5BB4-5C96-275E-44B88EC12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21561-9012-E4C7-2BF1-935D4BD44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F4C210-D28E-08AB-AB0E-D0866CFBB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33321-CAB3-C979-775D-C72C237DEB48}"/>
              </a:ext>
            </a:extLst>
          </p:cNvPr>
          <p:cNvSpPr>
            <a:spLocks noGrp="1"/>
          </p:cNvSpPr>
          <p:nvPr>
            <p:ph type="sldNum" sz="quarter" idx="5"/>
          </p:nvPr>
        </p:nvSpPr>
        <p:spPr/>
        <p:txBody>
          <a:bodyPr/>
          <a:lstStyle/>
          <a:p>
            <a:fld id="{DB245632-D4FC-4E38-ADEE-4E3390753C23}" type="slidenum">
              <a:rPr lang="en-US" smtClean="0"/>
              <a:t>60</a:t>
            </a:fld>
            <a:endParaRPr lang="en-US" dirty="0"/>
          </a:p>
        </p:txBody>
      </p:sp>
    </p:spTree>
    <p:extLst>
      <p:ext uri="{BB962C8B-B14F-4D97-AF65-F5344CB8AC3E}">
        <p14:creationId xmlns:p14="http://schemas.microsoft.com/office/powerpoint/2010/main" val="34400509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6BAD7-37EB-7D68-8721-29F6532E0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9590D-873E-C916-E413-960D6D366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B70201-45FB-EB2B-02A0-C871AE105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9ED2F7-FA94-11AB-9C99-52E55758A2EB}"/>
              </a:ext>
            </a:extLst>
          </p:cNvPr>
          <p:cNvSpPr>
            <a:spLocks noGrp="1"/>
          </p:cNvSpPr>
          <p:nvPr>
            <p:ph type="sldNum" sz="quarter" idx="5"/>
          </p:nvPr>
        </p:nvSpPr>
        <p:spPr/>
        <p:txBody>
          <a:bodyPr/>
          <a:lstStyle/>
          <a:p>
            <a:fld id="{DB245632-D4FC-4E38-ADEE-4E3390753C23}" type="slidenum">
              <a:rPr lang="en-US" smtClean="0"/>
              <a:t>61</a:t>
            </a:fld>
            <a:endParaRPr lang="en-US" dirty="0"/>
          </a:p>
        </p:txBody>
      </p:sp>
    </p:spTree>
    <p:extLst>
      <p:ext uri="{BB962C8B-B14F-4D97-AF65-F5344CB8AC3E}">
        <p14:creationId xmlns:p14="http://schemas.microsoft.com/office/powerpoint/2010/main" val="1470037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C28D7-D917-4389-C516-DAF456BD1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A8A06-BD99-9E60-02D0-F125016B8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546C2-8FE2-D944-BDDF-E7D31EEF8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1AFE84-F16C-1B4E-AA65-66AD25606A3D}"/>
              </a:ext>
            </a:extLst>
          </p:cNvPr>
          <p:cNvSpPr>
            <a:spLocks noGrp="1"/>
          </p:cNvSpPr>
          <p:nvPr>
            <p:ph type="sldNum" sz="quarter" idx="5"/>
          </p:nvPr>
        </p:nvSpPr>
        <p:spPr/>
        <p:txBody>
          <a:bodyPr/>
          <a:lstStyle/>
          <a:p>
            <a:fld id="{DB245632-D4FC-4E38-ADEE-4E3390753C23}" type="slidenum">
              <a:rPr lang="en-US" smtClean="0"/>
              <a:t>62</a:t>
            </a:fld>
            <a:endParaRPr lang="en-US" dirty="0"/>
          </a:p>
        </p:txBody>
      </p:sp>
    </p:spTree>
    <p:extLst>
      <p:ext uri="{BB962C8B-B14F-4D97-AF65-F5344CB8AC3E}">
        <p14:creationId xmlns:p14="http://schemas.microsoft.com/office/powerpoint/2010/main" val="139368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1F221-42B7-D44C-331A-1F999413C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7FD519-9CE4-5DE6-9AF5-C15BE0C6C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184D2-CB95-8CC9-51C1-08A6DD04C8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5BE36-28D6-6B91-3A47-95D270BDA991}"/>
              </a:ext>
            </a:extLst>
          </p:cNvPr>
          <p:cNvSpPr>
            <a:spLocks noGrp="1"/>
          </p:cNvSpPr>
          <p:nvPr>
            <p:ph type="sldNum" sz="quarter" idx="5"/>
          </p:nvPr>
        </p:nvSpPr>
        <p:spPr/>
        <p:txBody>
          <a:bodyPr/>
          <a:lstStyle/>
          <a:p>
            <a:fld id="{DB245632-D4FC-4E38-ADEE-4E3390753C23}" type="slidenum">
              <a:rPr lang="en-US" smtClean="0"/>
              <a:t>8</a:t>
            </a:fld>
            <a:endParaRPr lang="en-US" dirty="0"/>
          </a:p>
        </p:txBody>
      </p:sp>
    </p:spTree>
    <p:extLst>
      <p:ext uri="{BB962C8B-B14F-4D97-AF65-F5344CB8AC3E}">
        <p14:creationId xmlns:p14="http://schemas.microsoft.com/office/powerpoint/2010/main" val="835936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8D88-B896-166C-EDB6-0FFBEE82D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7479F-F806-ECEE-E8BD-868EAC7FA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A5F46-CEC7-3F3B-58BE-B6BB327A54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BE0E69-9300-40A6-3353-F965C36D777E}"/>
              </a:ext>
            </a:extLst>
          </p:cNvPr>
          <p:cNvSpPr>
            <a:spLocks noGrp="1"/>
          </p:cNvSpPr>
          <p:nvPr>
            <p:ph type="sldNum" sz="quarter" idx="5"/>
          </p:nvPr>
        </p:nvSpPr>
        <p:spPr/>
        <p:txBody>
          <a:bodyPr/>
          <a:lstStyle/>
          <a:p>
            <a:fld id="{DB245632-D4FC-4E38-ADEE-4E3390753C23}" type="slidenum">
              <a:rPr lang="en-US" smtClean="0"/>
              <a:t>63</a:t>
            </a:fld>
            <a:endParaRPr lang="en-US" dirty="0"/>
          </a:p>
        </p:txBody>
      </p:sp>
    </p:spTree>
    <p:extLst>
      <p:ext uri="{BB962C8B-B14F-4D97-AF65-F5344CB8AC3E}">
        <p14:creationId xmlns:p14="http://schemas.microsoft.com/office/powerpoint/2010/main" val="2054696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D5603-2ED9-72F4-754E-E933AB031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A0041-826F-6278-ABE1-B660DA82D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B320B-27B1-3139-E7A5-D96C8D99D9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D832C3-E5FD-3FA5-2505-14A94F758D5C}"/>
              </a:ext>
            </a:extLst>
          </p:cNvPr>
          <p:cNvSpPr>
            <a:spLocks noGrp="1"/>
          </p:cNvSpPr>
          <p:nvPr>
            <p:ph type="sldNum" sz="quarter" idx="5"/>
          </p:nvPr>
        </p:nvSpPr>
        <p:spPr/>
        <p:txBody>
          <a:bodyPr/>
          <a:lstStyle/>
          <a:p>
            <a:fld id="{DB245632-D4FC-4E38-ADEE-4E3390753C23}" type="slidenum">
              <a:rPr lang="en-US" smtClean="0"/>
              <a:t>64</a:t>
            </a:fld>
            <a:endParaRPr lang="en-US" dirty="0"/>
          </a:p>
        </p:txBody>
      </p:sp>
    </p:spTree>
    <p:extLst>
      <p:ext uri="{BB962C8B-B14F-4D97-AF65-F5344CB8AC3E}">
        <p14:creationId xmlns:p14="http://schemas.microsoft.com/office/powerpoint/2010/main" val="33028731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0C2AB-73FA-67C0-2C04-F013A8D85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D06EF-B844-238D-A770-93997C228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F61C4-B290-08A4-12CD-FB15736320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41E546-4877-7AB6-A410-6F02227A98CE}"/>
              </a:ext>
            </a:extLst>
          </p:cNvPr>
          <p:cNvSpPr>
            <a:spLocks noGrp="1"/>
          </p:cNvSpPr>
          <p:nvPr>
            <p:ph type="sldNum" sz="quarter" idx="5"/>
          </p:nvPr>
        </p:nvSpPr>
        <p:spPr/>
        <p:txBody>
          <a:bodyPr/>
          <a:lstStyle/>
          <a:p>
            <a:fld id="{DB245632-D4FC-4E38-ADEE-4E3390753C23}" type="slidenum">
              <a:rPr lang="en-US" smtClean="0"/>
              <a:t>65</a:t>
            </a:fld>
            <a:endParaRPr lang="en-US" dirty="0"/>
          </a:p>
        </p:txBody>
      </p:sp>
    </p:spTree>
    <p:extLst>
      <p:ext uri="{BB962C8B-B14F-4D97-AF65-F5344CB8AC3E}">
        <p14:creationId xmlns:p14="http://schemas.microsoft.com/office/powerpoint/2010/main" val="1099398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B4BED-C7DD-1E2F-BC68-F1C244A4B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D8B1D-6E3B-30F5-528F-66F1D51C3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E2E56-A56A-FCE8-5443-23455C46C4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478FD2-E666-31B2-BB0C-C0D5C36E3CEB}"/>
              </a:ext>
            </a:extLst>
          </p:cNvPr>
          <p:cNvSpPr>
            <a:spLocks noGrp="1"/>
          </p:cNvSpPr>
          <p:nvPr>
            <p:ph type="sldNum" sz="quarter" idx="5"/>
          </p:nvPr>
        </p:nvSpPr>
        <p:spPr/>
        <p:txBody>
          <a:bodyPr/>
          <a:lstStyle/>
          <a:p>
            <a:fld id="{DB245632-D4FC-4E38-ADEE-4E3390753C23}" type="slidenum">
              <a:rPr lang="en-US" smtClean="0"/>
              <a:t>66</a:t>
            </a:fld>
            <a:endParaRPr lang="en-US" dirty="0"/>
          </a:p>
        </p:txBody>
      </p:sp>
    </p:spTree>
    <p:extLst>
      <p:ext uri="{BB962C8B-B14F-4D97-AF65-F5344CB8AC3E}">
        <p14:creationId xmlns:p14="http://schemas.microsoft.com/office/powerpoint/2010/main" val="2321115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615D-C988-003D-A870-EBC64E67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5F7D6-7ACF-4835-E881-68AF0640E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F344C-A88C-E582-ACB3-38F8765EB4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68E2EA-6E0B-483E-1183-EA8EF739DA75}"/>
              </a:ext>
            </a:extLst>
          </p:cNvPr>
          <p:cNvSpPr>
            <a:spLocks noGrp="1"/>
          </p:cNvSpPr>
          <p:nvPr>
            <p:ph type="sldNum" sz="quarter" idx="5"/>
          </p:nvPr>
        </p:nvSpPr>
        <p:spPr/>
        <p:txBody>
          <a:bodyPr/>
          <a:lstStyle/>
          <a:p>
            <a:fld id="{DB245632-D4FC-4E38-ADEE-4E3390753C23}" type="slidenum">
              <a:rPr lang="en-US" smtClean="0"/>
              <a:t>67</a:t>
            </a:fld>
            <a:endParaRPr lang="en-US" dirty="0"/>
          </a:p>
        </p:txBody>
      </p:sp>
    </p:spTree>
    <p:extLst>
      <p:ext uri="{BB962C8B-B14F-4D97-AF65-F5344CB8AC3E}">
        <p14:creationId xmlns:p14="http://schemas.microsoft.com/office/powerpoint/2010/main" val="31701295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8E0C7-4F7C-3B1C-B589-0B9C60F8A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5FBF6-59D7-27F1-D1F2-259B5E9847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68B72-9887-2F18-11F1-1C84FF401B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22BE5-0567-D4A2-5D4E-D2C2B6172B69}"/>
              </a:ext>
            </a:extLst>
          </p:cNvPr>
          <p:cNvSpPr>
            <a:spLocks noGrp="1"/>
          </p:cNvSpPr>
          <p:nvPr>
            <p:ph type="sldNum" sz="quarter" idx="5"/>
          </p:nvPr>
        </p:nvSpPr>
        <p:spPr/>
        <p:txBody>
          <a:bodyPr/>
          <a:lstStyle/>
          <a:p>
            <a:fld id="{DB245632-D4FC-4E38-ADEE-4E3390753C23}" type="slidenum">
              <a:rPr lang="en-US" smtClean="0"/>
              <a:t>68</a:t>
            </a:fld>
            <a:endParaRPr lang="en-US" dirty="0"/>
          </a:p>
        </p:txBody>
      </p:sp>
    </p:spTree>
    <p:extLst>
      <p:ext uri="{BB962C8B-B14F-4D97-AF65-F5344CB8AC3E}">
        <p14:creationId xmlns:p14="http://schemas.microsoft.com/office/powerpoint/2010/main" val="3199916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CB17-21D0-1C0C-D0B7-1C178A2E1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C30EC-0BCF-0961-2CFA-D70FD5423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1A227-E838-5A7B-B284-39D119F1E6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78C0B6-D4A5-45DE-580F-65C0F264751F}"/>
              </a:ext>
            </a:extLst>
          </p:cNvPr>
          <p:cNvSpPr>
            <a:spLocks noGrp="1"/>
          </p:cNvSpPr>
          <p:nvPr>
            <p:ph type="sldNum" sz="quarter" idx="5"/>
          </p:nvPr>
        </p:nvSpPr>
        <p:spPr/>
        <p:txBody>
          <a:bodyPr/>
          <a:lstStyle/>
          <a:p>
            <a:fld id="{DB245632-D4FC-4E38-ADEE-4E3390753C23}" type="slidenum">
              <a:rPr lang="en-US" smtClean="0"/>
              <a:t>69</a:t>
            </a:fld>
            <a:endParaRPr lang="en-US" dirty="0"/>
          </a:p>
        </p:txBody>
      </p:sp>
    </p:spTree>
    <p:extLst>
      <p:ext uri="{BB962C8B-B14F-4D97-AF65-F5344CB8AC3E}">
        <p14:creationId xmlns:p14="http://schemas.microsoft.com/office/powerpoint/2010/main" val="25068083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7EF6E-0867-4025-4095-E098C9333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D827F-0142-BC3F-BBF6-FA19EAAA9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F8EF4-3A78-D02B-6876-0C013AA8BF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1D605-2365-35B6-98CF-38B47648D13A}"/>
              </a:ext>
            </a:extLst>
          </p:cNvPr>
          <p:cNvSpPr>
            <a:spLocks noGrp="1"/>
          </p:cNvSpPr>
          <p:nvPr>
            <p:ph type="sldNum" sz="quarter" idx="5"/>
          </p:nvPr>
        </p:nvSpPr>
        <p:spPr/>
        <p:txBody>
          <a:bodyPr/>
          <a:lstStyle/>
          <a:p>
            <a:fld id="{DB245632-D4FC-4E38-ADEE-4E3390753C23}" type="slidenum">
              <a:rPr lang="en-US" smtClean="0"/>
              <a:t>70</a:t>
            </a:fld>
            <a:endParaRPr lang="en-US" dirty="0"/>
          </a:p>
        </p:txBody>
      </p:sp>
    </p:spTree>
    <p:extLst>
      <p:ext uri="{BB962C8B-B14F-4D97-AF65-F5344CB8AC3E}">
        <p14:creationId xmlns:p14="http://schemas.microsoft.com/office/powerpoint/2010/main" val="179769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565E5-9093-AE87-74A7-FDF2A1851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6CAFB-DEDF-3A23-5EA9-F9DBC13DE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0A74-C24A-1180-696E-72BF1417D7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2EB41-6429-4D6B-9EC6-7E080C96890A}"/>
              </a:ext>
            </a:extLst>
          </p:cNvPr>
          <p:cNvSpPr>
            <a:spLocks noGrp="1"/>
          </p:cNvSpPr>
          <p:nvPr>
            <p:ph type="sldNum" sz="quarter" idx="5"/>
          </p:nvPr>
        </p:nvSpPr>
        <p:spPr/>
        <p:txBody>
          <a:bodyPr/>
          <a:lstStyle/>
          <a:p>
            <a:fld id="{DB245632-D4FC-4E38-ADEE-4E3390753C23}" type="slidenum">
              <a:rPr lang="en-US" smtClean="0"/>
              <a:t>71</a:t>
            </a:fld>
            <a:endParaRPr lang="en-US" dirty="0"/>
          </a:p>
        </p:txBody>
      </p:sp>
    </p:spTree>
    <p:extLst>
      <p:ext uri="{BB962C8B-B14F-4D97-AF65-F5344CB8AC3E}">
        <p14:creationId xmlns:p14="http://schemas.microsoft.com/office/powerpoint/2010/main" val="24827709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4F0B6-97A6-0611-E8D4-E1CDA04BD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607C8-6783-FFC1-1AFE-898CE7D64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E6AA4-2378-AE80-F1F3-7BC3112271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AFE0EF-591F-9BC1-F3F4-44B0C6E3B761}"/>
              </a:ext>
            </a:extLst>
          </p:cNvPr>
          <p:cNvSpPr>
            <a:spLocks noGrp="1"/>
          </p:cNvSpPr>
          <p:nvPr>
            <p:ph type="sldNum" sz="quarter" idx="5"/>
          </p:nvPr>
        </p:nvSpPr>
        <p:spPr/>
        <p:txBody>
          <a:bodyPr/>
          <a:lstStyle/>
          <a:p>
            <a:fld id="{DB245632-D4FC-4E38-ADEE-4E3390753C23}" type="slidenum">
              <a:rPr lang="en-US" smtClean="0"/>
              <a:t>72</a:t>
            </a:fld>
            <a:endParaRPr lang="en-US" dirty="0"/>
          </a:p>
        </p:txBody>
      </p:sp>
    </p:spTree>
    <p:extLst>
      <p:ext uri="{BB962C8B-B14F-4D97-AF65-F5344CB8AC3E}">
        <p14:creationId xmlns:p14="http://schemas.microsoft.com/office/powerpoint/2010/main" val="126381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9B9D-E8BA-9F33-3806-AFE7D63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0CC38-A1F8-8F57-3B3D-AE14BE1AC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3C092-DE6E-D65A-3791-5A6A46183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4166CF-D1EB-1F46-C7EA-CC67B360CEB0}"/>
              </a:ext>
            </a:extLst>
          </p:cNvPr>
          <p:cNvSpPr>
            <a:spLocks noGrp="1"/>
          </p:cNvSpPr>
          <p:nvPr>
            <p:ph type="sldNum" sz="quarter" idx="5"/>
          </p:nvPr>
        </p:nvSpPr>
        <p:spPr/>
        <p:txBody>
          <a:bodyPr/>
          <a:lstStyle/>
          <a:p>
            <a:fld id="{DB245632-D4FC-4E38-ADEE-4E3390753C23}" type="slidenum">
              <a:rPr lang="en-US" smtClean="0"/>
              <a:t>9</a:t>
            </a:fld>
            <a:endParaRPr lang="en-US" dirty="0"/>
          </a:p>
        </p:txBody>
      </p:sp>
    </p:spTree>
    <p:extLst>
      <p:ext uri="{BB962C8B-B14F-4D97-AF65-F5344CB8AC3E}">
        <p14:creationId xmlns:p14="http://schemas.microsoft.com/office/powerpoint/2010/main" val="4738194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A471-B0FE-5580-34B4-75D1C3AC9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5046C-1424-8735-5BCC-BDF45E062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B806B-2733-DF7E-62FF-B383BA2E7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BF06B3-5D94-66C0-413A-2B54D4454397}"/>
              </a:ext>
            </a:extLst>
          </p:cNvPr>
          <p:cNvSpPr>
            <a:spLocks noGrp="1"/>
          </p:cNvSpPr>
          <p:nvPr>
            <p:ph type="sldNum" sz="quarter" idx="5"/>
          </p:nvPr>
        </p:nvSpPr>
        <p:spPr/>
        <p:txBody>
          <a:bodyPr/>
          <a:lstStyle/>
          <a:p>
            <a:fld id="{DB245632-D4FC-4E38-ADEE-4E3390753C23}" type="slidenum">
              <a:rPr lang="en-US" smtClean="0"/>
              <a:t>73</a:t>
            </a:fld>
            <a:endParaRPr lang="en-US" dirty="0"/>
          </a:p>
        </p:txBody>
      </p:sp>
    </p:spTree>
    <p:extLst>
      <p:ext uri="{BB962C8B-B14F-4D97-AF65-F5344CB8AC3E}">
        <p14:creationId xmlns:p14="http://schemas.microsoft.com/office/powerpoint/2010/main" val="9947139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27CC-BD1D-65F4-ED66-F85F16F40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0CFAE-A664-7B29-321A-863BD9245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B62BE-1542-4B0B-A56E-4F838DCB7D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1D4B1-9139-3CBE-102F-554BFDD81C08}"/>
              </a:ext>
            </a:extLst>
          </p:cNvPr>
          <p:cNvSpPr>
            <a:spLocks noGrp="1"/>
          </p:cNvSpPr>
          <p:nvPr>
            <p:ph type="sldNum" sz="quarter" idx="5"/>
          </p:nvPr>
        </p:nvSpPr>
        <p:spPr/>
        <p:txBody>
          <a:bodyPr/>
          <a:lstStyle/>
          <a:p>
            <a:fld id="{DB245632-D4FC-4E38-ADEE-4E3390753C23}" type="slidenum">
              <a:rPr lang="en-US" smtClean="0"/>
              <a:t>74</a:t>
            </a:fld>
            <a:endParaRPr lang="en-US" dirty="0"/>
          </a:p>
        </p:txBody>
      </p:sp>
    </p:spTree>
    <p:extLst>
      <p:ext uri="{BB962C8B-B14F-4D97-AF65-F5344CB8AC3E}">
        <p14:creationId xmlns:p14="http://schemas.microsoft.com/office/powerpoint/2010/main" val="27958821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D78C-820D-E89E-D43F-20E8DF090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0B3A9-E27E-48E1-BEC7-2C0C3DAF3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E4241-D71B-14AD-5677-7D917986BF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47F4A-989C-8BA1-90F1-40436BB17000}"/>
              </a:ext>
            </a:extLst>
          </p:cNvPr>
          <p:cNvSpPr>
            <a:spLocks noGrp="1"/>
          </p:cNvSpPr>
          <p:nvPr>
            <p:ph type="sldNum" sz="quarter" idx="5"/>
          </p:nvPr>
        </p:nvSpPr>
        <p:spPr/>
        <p:txBody>
          <a:bodyPr/>
          <a:lstStyle/>
          <a:p>
            <a:fld id="{DB245632-D4FC-4E38-ADEE-4E3390753C23}" type="slidenum">
              <a:rPr lang="en-US" smtClean="0"/>
              <a:t>75</a:t>
            </a:fld>
            <a:endParaRPr lang="en-US" dirty="0"/>
          </a:p>
        </p:txBody>
      </p:sp>
    </p:spTree>
    <p:extLst>
      <p:ext uri="{BB962C8B-B14F-4D97-AF65-F5344CB8AC3E}">
        <p14:creationId xmlns:p14="http://schemas.microsoft.com/office/powerpoint/2010/main" val="12017899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0365C-0430-286A-9294-8EBBBA409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E875D-CD3E-BEC4-0637-CCC77A869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E63631-5F17-48B6-971B-E7777ED9EF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76829-BA8B-282A-A52D-5F57AACF0A38}"/>
              </a:ext>
            </a:extLst>
          </p:cNvPr>
          <p:cNvSpPr>
            <a:spLocks noGrp="1"/>
          </p:cNvSpPr>
          <p:nvPr>
            <p:ph type="sldNum" sz="quarter" idx="5"/>
          </p:nvPr>
        </p:nvSpPr>
        <p:spPr/>
        <p:txBody>
          <a:bodyPr/>
          <a:lstStyle/>
          <a:p>
            <a:fld id="{DB245632-D4FC-4E38-ADEE-4E3390753C23}" type="slidenum">
              <a:rPr lang="en-US" smtClean="0"/>
              <a:t>76</a:t>
            </a:fld>
            <a:endParaRPr lang="en-US" dirty="0"/>
          </a:p>
        </p:txBody>
      </p:sp>
    </p:spTree>
    <p:extLst>
      <p:ext uri="{BB962C8B-B14F-4D97-AF65-F5344CB8AC3E}">
        <p14:creationId xmlns:p14="http://schemas.microsoft.com/office/powerpoint/2010/main" val="2805317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14673-9514-6D4F-414E-088DA9295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813E4-A4EC-82BB-08E0-245A81284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E1C29-C376-6797-B1C0-A751E7D16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95D84B-2DC5-9157-485C-526016284242}"/>
              </a:ext>
            </a:extLst>
          </p:cNvPr>
          <p:cNvSpPr>
            <a:spLocks noGrp="1"/>
          </p:cNvSpPr>
          <p:nvPr>
            <p:ph type="sldNum" sz="quarter" idx="5"/>
          </p:nvPr>
        </p:nvSpPr>
        <p:spPr/>
        <p:txBody>
          <a:bodyPr/>
          <a:lstStyle/>
          <a:p>
            <a:fld id="{DB245632-D4FC-4E38-ADEE-4E3390753C23}" type="slidenum">
              <a:rPr lang="en-US" smtClean="0"/>
              <a:t>77</a:t>
            </a:fld>
            <a:endParaRPr lang="en-US" dirty="0"/>
          </a:p>
        </p:txBody>
      </p:sp>
    </p:spTree>
    <p:extLst>
      <p:ext uri="{BB962C8B-B14F-4D97-AF65-F5344CB8AC3E}">
        <p14:creationId xmlns:p14="http://schemas.microsoft.com/office/powerpoint/2010/main" val="19403877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6806-9DBE-7826-7231-B02AA1B0F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277D0-34C7-68F6-7EA5-39FA19299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24388-EA74-915B-04CE-F98BBB3C02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BB2B1-3E7F-30C3-62B9-0A6E87A2E140}"/>
              </a:ext>
            </a:extLst>
          </p:cNvPr>
          <p:cNvSpPr>
            <a:spLocks noGrp="1"/>
          </p:cNvSpPr>
          <p:nvPr>
            <p:ph type="sldNum" sz="quarter" idx="5"/>
          </p:nvPr>
        </p:nvSpPr>
        <p:spPr/>
        <p:txBody>
          <a:bodyPr/>
          <a:lstStyle/>
          <a:p>
            <a:fld id="{DB245632-D4FC-4E38-ADEE-4E3390753C23}" type="slidenum">
              <a:rPr lang="en-US" smtClean="0"/>
              <a:t>78</a:t>
            </a:fld>
            <a:endParaRPr lang="en-US" dirty="0"/>
          </a:p>
        </p:txBody>
      </p:sp>
    </p:spTree>
    <p:extLst>
      <p:ext uri="{BB962C8B-B14F-4D97-AF65-F5344CB8AC3E}">
        <p14:creationId xmlns:p14="http://schemas.microsoft.com/office/powerpoint/2010/main" val="24076548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CF611-EB73-9D66-8C8C-44A503083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3791B-7E29-35E1-C773-635450A1A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8B148-54E4-8870-CC1E-39F2203373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7138C-1B12-C240-733E-C0D61379F516}"/>
              </a:ext>
            </a:extLst>
          </p:cNvPr>
          <p:cNvSpPr>
            <a:spLocks noGrp="1"/>
          </p:cNvSpPr>
          <p:nvPr>
            <p:ph type="sldNum" sz="quarter" idx="5"/>
          </p:nvPr>
        </p:nvSpPr>
        <p:spPr/>
        <p:txBody>
          <a:bodyPr/>
          <a:lstStyle/>
          <a:p>
            <a:fld id="{DB245632-D4FC-4E38-ADEE-4E3390753C23}" type="slidenum">
              <a:rPr lang="en-US" smtClean="0"/>
              <a:t>79</a:t>
            </a:fld>
            <a:endParaRPr lang="en-US" dirty="0"/>
          </a:p>
        </p:txBody>
      </p:sp>
    </p:spTree>
    <p:extLst>
      <p:ext uri="{BB962C8B-B14F-4D97-AF65-F5344CB8AC3E}">
        <p14:creationId xmlns:p14="http://schemas.microsoft.com/office/powerpoint/2010/main" val="41264509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8B273-E7FA-9AB0-ADD6-245D2629D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2513A-5560-8B87-C259-95BBB9BC4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108C7-0663-4B4A-8D80-74A0B77F06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1A1E4-1C3F-C0A9-12F3-3F027FE3B5B5}"/>
              </a:ext>
            </a:extLst>
          </p:cNvPr>
          <p:cNvSpPr>
            <a:spLocks noGrp="1"/>
          </p:cNvSpPr>
          <p:nvPr>
            <p:ph type="sldNum" sz="quarter" idx="5"/>
          </p:nvPr>
        </p:nvSpPr>
        <p:spPr/>
        <p:txBody>
          <a:bodyPr/>
          <a:lstStyle/>
          <a:p>
            <a:fld id="{DB245632-D4FC-4E38-ADEE-4E3390753C23}" type="slidenum">
              <a:rPr lang="en-US" smtClean="0"/>
              <a:t>80</a:t>
            </a:fld>
            <a:endParaRPr lang="en-US" dirty="0"/>
          </a:p>
        </p:txBody>
      </p:sp>
    </p:spTree>
    <p:extLst>
      <p:ext uri="{BB962C8B-B14F-4D97-AF65-F5344CB8AC3E}">
        <p14:creationId xmlns:p14="http://schemas.microsoft.com/office/powerpoint/2010/main" val="3166130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4EC18-E78E-4548-9B3A-32BC6D204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1C7A1-7B22-5926-E590-EC8A3D4B8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0B921-5359-508C-CC99-5200FDC42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E4F57-8AC0-369F-10AC-827F0725FB93}"/>
              </a:ext>
            </a:extLst>
          </p:cNvPr>
          <p:cNvSpPr>
            <a:spLocks noGrp="1"/>
          </p:cNvSpPr>
          <p:nvPr>
            <p:ph type="sldNum" sz="quarter" idx="5"/>
          </p:nvPr>
        </p:nvSpPr>
        <p:spPr/>
        <p:txBody>
          <a:bodyPr/>
          <a:lstStyle/>
          <a:p>
            <a:fld id="{DB245632-D4FC-4E38-ADEE-4E3390753C23}" type="slidenum">
              <a:rPr lang="en-US" smtClean="0"/>
              <a:t>81</a:t>
            </a:fld>
            <a:endParaRPr lang="en-US" dirty="0"/>
          </a:p>
        </p:txBody>
      </p:sp>
    </p:spTree>
    <p:extLst>
      <p:ext uri="{BB962C8B-B14F-4D97-AF65-F5344CB8AC3E}">
        <p14:creationId xmlns:p14="http://schemas.microsoft.com/office/powerpoint/2010/main" val="41633485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7740-768A-8A0F-8FF6-AD09A60E0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078ED-DABA-8133-6852-E90BAEAA9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F0903-8171-63D9-D8E6-16BAB0B56C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4BF37-0E42-0141-AFF9-8B67A539C614}"/>
              </a:ext>
            </a:extLst>
          </p:cNvPr>
          <p:cNvSpPr>
            <a:spLocks noGrp="1"/>
          </p:cNvSpPr>
          <p:nvPr>
            <p:ph type="sldNum" sz="quarter" idx="5"/>
          </p:nvPr>
        </p:nvSpPr>
        <p:spPr/>
        <p:txBody>
          <a:bodyPr/>
          <a:lstStyle/>
          <a:p>
            <a:fld id="{DB245632-D4FC-4E38-ADEE-4E3390753C23}" type="slidenum">
              <a:rPr lang="en-US" smtClean="0"/>
              <a:t>82</a:t>
            </a:fld>
            <a:endParaRPr lang="en-US" dirty="0"/>
          </a:p>
        </p:txBody>
      </p:sp>
    </p:spTree>
    <p:extLst>
      <p:ext uri="{BB962C8B-B14F-4D97-AF65-F5344CB8AC3E}">
        <p14:creationId xmlns:p14="http://schemas.microsoft.com/office/powerpoint/2010/main" val="105119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F9B26-4D32-CE74-344F-32E915780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94425-4A80-75B6-4B00-344BC9899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26E98-A4A4-CE7A-35FF-2DB294DF5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2D115F-6047-8100-9E9F-8DEDE0E9ABA3}"/>
              </a:ext>
            </a:extLst>
          </p:cNvPr>
          <p:cNvSpPr>
            <a:spLocks noGrp="1"/>
          </p:cNvSpPr>
          <p:nvPr>
            <p:ph type="sldNum" sz="quarter" idx="5"/>
          </p:nvPr>
        </p:nvSpPr>
        <p:spPr/>
        <p:txBody>
          <a:bodyPr/>
          <a:lstStyle/>
          <a:p>
            <a:fld id="{DB245632-D4FC-4E38-ADEE-4E3390753C23}" type="slidenum">
              <a:rPr lang="en-US" smtClean="0"/>
              <a:t>10</a:t>
            </a:fld>
            <a:endParaRPr lang="en-US" dirty="0"/>
          </a:p>
        </p:txBody>
      </p:sp>
    </p:spTree>
    <p:extLst>
      <p:ext uri="{BB962C8B-B14F-4D97-AF65-F5344CB8AC3E}">
        <p14:creationId xmlns:p14="http://schemas.microsoft.com/office/powerpoint/2010/main" val="34240059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130E5-F67B-9203-C3CF-C067F322F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547EA-CF18-2052-55FF-D84FCE715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8BAEE-64BD-F80A-9539-69361E1741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4B6BE-4AB0-DCC3-0775-3DDB5E746024}"/>
              </a:ext>
            </a:extLst>
          </p:cNvPr>
          <p:cNvSpPr>
            <a:spLocks noGrp="1"/>
          </p:cNvSpPr>
          <p:nvPr>
            <p:ph type="sldNum" sz="quarter" idx="5"/>
          </p:nvPr>
        </p:nvSpPr>
        <p:spPr/>
        <p:txBody>
          <a:bodyPr/>
          <a:lstStyle/>
          <a:p>
            <a:fld id="{DB245632-D4FC-4E38-ADEE-4E3390753C23}" type="slidenum">
              <a:rPr lang="en-US" smtClean="0"/>
              <a:t>83</a:t>
            </a:fld>
            <a:endParaRPr lang="en-US" dirty="0"/>
          </a:p>
        </p:txBody>
      </p:sp>
    </p:spTree>
    <p:extLst>
      <p:ext uri="{BB962C8B-B14F-4D97-AF65-F5344CB8AC3E}">
        <p14:creationId xmlns:p14="http://schemas.microsoft.com/office/powerpoint/2010/main" val="27219087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F387-7322-3F51-B62A-98401DBF7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3BDB3-A1E2-1E42-9DD0-02797CC9C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99A38-4280-DF1D-3928-43C4E68E47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43971-31EA-249E-EF19-FA5F5725C967}"/>
              </a:ext>
            </a:extLst>
          </p:cNvPr>
          <p:cNvSpPr>
            <a:spLocks noGrp="1"/>
          </p:cNvSpPr>
          <p:nvPr>
            <p:ph type="sldNum" sz="quarter" idx="5"/>
          </p:nvPr>
        </p:nvSpPr>
        <p:spPr/>
        <p:txBody>
          <a:bodyPr/>
          <a:lstStyle/>
          <a:p>
            <a:fld id="{DB245632-D4FC-4E38-ADEE-4E3390753C23}" type="slidenum">
              <a:rPr lang="en-US" smtClean="0"/>
              <a:t>84</a:t>
            </a:fld>
            <a:endParaRPr lang="en-US" dirty="0"/>
          </a:p>
        </p:txBody>
      </p:sp>
    </p:spTree>
    <p:extLst>
      <p:ext uri="{BB962C8B-B14F-4D97-AF65-F5344CB8AC3E}">
        <p14:creationId xmlns:p14="http://schemas.microsoft.com/office/powerpoint/2010/main" val="610428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D0DF-A0B3-012E-7562-8D1AA1DA0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51BD8-ED6E-72D2-2DB9-B857EBE42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0F8BE-C6AF-B6AA-F05F-22131201A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3A2E45-1A7C-3C41-961B-D6446E2C6F93}"/>
              </a:ext>
            </a:extLst>
          </p:cNvPr>
          <p:cNvSpPr>
            <a:spLocks noGrp="1"/>
          </p:cNvSpPr>
          <p:nvPr>
            <p:ph type="sldNum" sz="quarter" idx="5"/>
          </p:nvPr>
        </p:nvSpPr>
        <p:spPr/>
        <p:txBody>
          <a:bodyPr/>
          <a:lstStyle/>
          <a:p>
            <a:fld id="{DB245632-D4FC-4E38-ADEE-4E3390753C23}" type="slidenum">
              <a:rPr lang="en-US" smtClean="0"/>
              <a:t>86</a:t>
            </a:fld>
            <a:endParaRPr lang="en-US" dirty="0"/>
          </a:p>
        </p:txBody>
      </p:sp>
    </p:spTree>
    <p:extLst>
      <p:ext uri="{BB962C8B-B14F-4D97-AF65-F5344CB8AC3E}">
        <p14:creationId xmlns:p14="http://schemas.microsoft.com/office/powerpoint/2010/main" val="3008486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3532-D2DB-D352-727B-5830DE3A9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6BBEC-1665-BC7E-6D7E-45914C666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163C7-C93A-8E50-4A37-630E7A998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1D4700-39AA-C815-2F2E-5227B4501241}"/>
              </a:ext>
            </a:extLst>
          </p:cNvPr>
          <p:cNvSpPr>
            <a:spLocks noGrp="1"/>
          </p:cNvSpPr>
          <p:nvPr>
            <p:ph type="sldNum" sz="quarter" idx="5"/>
          </p:nvPr>
        </p:nvSpPr>
        <p:spPr/>
        <p:txBody>
          <a:bodyPr/>
          <a:lstStyle/>
          <a:p>
            <a:fld id="{DB245632-D4FC-4E38-ADEE-4E3390753C23}" type="slidenum">
              <a:rPr lang="en-US" smtClean="0"/>
              <a:t>87</a:t>
            </a:fld>
            <a:endParaRPr lang="en-US" dirty="0"/>
          </a:p>
        </p:txBody>
      </p:sp>
    </p:spTree>
    <p:extLst>
      <p:ext uri="{BB962C8B-B14F-4D97-AF65-F5344CB8AC3E}">
        <p14:creationId xmlns:p14="http://schemas.microsoft.com/office/powerpoint/2010/main" val="30453920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99409-90FB-A730-7DA4-9D45B1CAC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7F12B-89BB-19A5-380F-C20DC0681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9CAE1-5EF3-3DE1-C0D1-9854F8E32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E0D7C1-6DD3-F456-607F-7D23DFB46EB5}"/>
              </a:ext>
            </a:extLst>
          </p:cNvPr>
          <p:cNvSpPr>
            <a:spLocks noGrp="1"/>
          </p:cNvSpPr>
          <p:nvPr>
            <p:ph type="sldNum" sz="quarter" idx="5"/>
          </p:nvPr>
        </p:nvSpPr>
        <p:spPr/>
        <p:txBody>
          <a:bodyPr/>
          <a:lstStyle/>
          <a:p>
            <a:fld id="{DB245632-D4FC-4E38-ADEE-4E3390753C23}" type="slidenum">
              <a:rPr lang="en-US" smtClean="0"/>
              <a:t>88</a:t>
            </a:fld>
            <a:endParaRPr lang="en-US" dirty="0"/>
          </a:p>
        </p:txBody>
      </p:sp>
    </p:spTree>
    <p:extLst>
      <p:ext uri="{BB962C8B-B14F-4D97-AF65-F5344CB8AC3E}">
        <p14:creationId xmlns:p14="http://schemas.microsoft.com/office/powerpoint/2010/main" val="38993882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0FEE9-5F2A-5175-15F1-D4DC248C7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7717C-9697-26A7-D9A7-5C75B6A3B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FDE74-8565-343D-BA1D-F8B3D96C10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F0A2E8-33B9-DFD9-C256-E9937A886053}"/>
              </a:ext>
            </a:extLst>
          </p:cNvPr>
          <p:cNvSpPr>
            <a:spLocks noGrp="1"/>
          </p:cNvSpPr>
          <p:nvPr>
            <p:ph type="sldNum" sz="quarter" idx="5"/>
          </p:nvPr>
        </p:nvSpPr>
        <p:spPr/>
        <p:txBody>
          <a:bodyPr/>
          <a:lstStyle/>
          <a:p>
            <a:fld id="{DB245632-D4FC-4E38-ADEE-4E3390753C23}" type="slidenum">
              <a:rPr lang="en-US" smtClean="0"/>
              <a:t>89</a:t>
            </a:fld>
            <a:endParaRPr lang="en-US" dirty="0"/>
          </a:p>
        </p:txBody>
      </p:sp>
    </p:spTree>
    <p:extLst>
      <p:ext uri="{BB962C8B-B14F-4D97-AF65-F5344CB8AC3E}">
        <p14:creationId xmlns:p14="http://schemas.microsoft.com/office/powerpoint/2010/main" val="27236337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5757F-1054-60A2-4081-13B26F027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1C216-4150-BA77-6F0C-45C215398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816BF-082F-BEAA-7391-201F96A34C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BEAC7-B81E-33DF-AD57-191D72CB81ED}"/>
              </a:ext>
            </a:extLst>
          </p:cNvPr>
          <p:cNvSpPr>
            <a:spLocks noGrp="1"/>
          </p:cNvSpPr>
          <p:nvPr>
            <p:ph type="sldNum" sz="quarter" idx="5"/>
          </p:nvPr>
        </p:nvSpPr>
        <p:spPr/>
        <p:txBody>
          <a:bodyPr/>
          <a:lstStyle/>
          <a:p>
            <a:fld id="{DB245632-D4FC-4E38-ADEE-4E3390753C23}" type="slidenum">
              <a:rPr lang="en-US" smtClean="0"/>
              <a:t>90</a:t>
            </a:fld>
            <a:endParaRPr lang="en-US" dirty="0"/>
          </a:p>
        </p:txBody>
      </p:sp>
    </p:spTree>
    <p:extLst>
      <p:ext uri="{BB962C8B-B14F-4D97-AF65-F5344CB8AC3E}">
        <p14:creationId xmlns:p14="http://schemas.microsoft.com/office/powerpoint/2010/main" val="14779903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DBDA-9F3A-9E3D-2F1A-28B038837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EEB20-A21F-60F5-9DD2-C343293A42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1FD9A-A334-DA02-53BD-C0B2EEED20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58BEF-FA02-DFC5-3522-F9753F9D296B}"/>
              </a:ext>
            </a:extLst>
          </p:cNvPr>
          <p:cNvSpPr>
            <a:spLocks noGrp="1"/>
          </p:cNvSpPr>
          <p:nvPr>
            <p:ph type="sldNum" sz="quarter" idx="5"/>
          </p:nvPr>
        </p:nvSpPr>
        <p:spPr/>
        <p:txBody>
          <a:bodyPr/>
          <a:lstStyle/>
          <a:p>
            <a:fld id="{DB245632-D4FC-4E38-ADEE-4E3390753C23}" type="slidenum">
              <a:rPr lang="en-US" smtClean="0"/>
              <a:t>91</a:t>
            </a:fld>
            <a:endParaRPr lang="en-US" dirty="0"/>
          </a:p>
        </p:txBody>
      </p:sp>
    </p:spTree>
    <p:extLst>
      <p:ext uri="{BB962C8B-B14F-4D97-AF65-F5344CB8AC3E}">
        <p14:creationId xmlns:p14="http://schemas.microsoft.com/office/powerpoint/2010/main" val="30193559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058A-EE5A-1F3C-A48A-3E30507DE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5EB46-0729-5477-6D90-368B0513A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F5ED0-17AF-755C-7D3D-29BFF12D94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124C1E-7C94-B52E-7C76-BD38D72D3F92}"/>
              </a:ext>
            </a:extLst>
          </p:cNvPr>
          <p:cNvSpPr>
            <a:spLocks noGrp="1"/>
          </p:cNvSpPr>
          <p:nvPr>
            <p:ph type="sldNum" sz="quarter" idx="5"/>
          </p:nvPr>
        </p:nvSpPr>
        <p:spPr/>
        <p:txBody>
          <a:bodyPr/>
          <a:lstStyle/>
          <a:p>
            <a:fld id="{DB245632-D4FC-4E38-ADEE-4E3390753C23}" type="slidenum">
              <a:rPr lang="en-US" smtClean="0"/>
              <a:t>92</a:t>
            </a:fld>
            <a:endParaRPr lang="en-US" dirty="0"/>
          </a:p>
        </p:txBody>
      </p:sp>
    </p:spTree>
    <p:extLst>
      <p:ext uri="{BB962C8B-B14F-4D97-AF65-F5344CB8AC3E}">
        <p14:creationId xmlns:p14="http://schemas.microsoft.com/office/powerpoint/2010/main" val="23785553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65488-2279-B160-C1E0-39C38A199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51A40-4A03-5EA5-68AF-0D01DFB82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07FE49-97BA-D421-7F77-89CF12479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2866E-0CDB-E7D0-CA10-6A1352280270}"/>
              </a:ext>
            </a:extLst>
          </p:cNvPr>
          <p:cNvSpPr>
            <a:spLocks noGrp="1"/>
          </p:cNvSpPr>
          <p:nvPr>
            <p:ph type="sldNum" sz="quarter" idx="5"/>
          </p:nvPr>
        </p:nvSpPr>
        <p:spPr/>
        <p:txBody>
          <a:bodyPr/>
          <a:lstStyle/>
          <a:p>
            <a:fld id="{DB245632-D4FC-4E38-ADEE-4E3390753C23}" type="slidenum">
              <a:rPr lang="en-US" smtClean="0"/>
              <a:t>93</a:t>
            </a:fld>
            <a:endParaRPr lang="en-US" dirty="0"/>
          </a:p>
        </p:txBody>
      </p:sp>
    </p:spTree>
    <p:extLst>
      <p:ext uri="{BB962C8B-B14F-4D97-AF65-F5344CB8AC3E}">
        <p14:creationId xmlns:p14="http://schemas.microsoft.com/office/powerpoint/2010/main" val="336294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2BE6-8B19-AF1C-8CF7-0ACFFCDAE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0548F-1655-3FDC-E8F2-8BA8F5C68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0E369-0328-7D44-6C6A-510ECECBC2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05F5E-30D4-FE85-3FCB-BE5E01960E8B}"/>
              </a:ext>
            </a:extLst>
          </p:cNvPr>
          <p:cNvSpPr>
            <a:spLocks noGrp="1"/>
          </p:cNvSpPr>
          <p:nvPr>
            <p:ph type="sldNum" sz="quarter" idx="5"/>
          </p:nvPr>
        </p:nvSpPr>
        <p:spPr/>
        <p:txBody>
          <a:bodyPr/>
          <a:lstStyle/>
          <a:p>
            <a:fld id="{DB245632-D4FC-4E38-ADEE-4E3390753C23}" type="slidenum">
              <a:rPr lang="en-US" smtClean="0"/>
              <a:t>11</a:t>
            </a:fld>
            <a:endParaRPr lang="en-US" dirty="0"/>
          </a:p>
        </p:txBody>
      </p:sp>
    </p:spTree>
    <p:extLst>
      <p:ext uri="{BB962C8B-B14F-4D97-AF65-F5344CB8AC3E}">
        <p14:creationId xmlns:p14="http://schemas.microsoft.com/office/powerpoint/2010/main" val="26712760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0DEF8-F53C-58A4-F768-CFEF81DB3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1F39F-F22D-C5C2-CDF0-2D637F9AC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7C685-953F-1219-E709-60C81CE527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B9A6F5-D9F0-FBBE-29D9-F2853D3F88D1}"/>
              </a:ext>
            </a:extLst>
          </p:cNvPr>
          <p:cNvSpPr>
            <a:spLocks noGrp="1"/>
          </p:cNvSpPr>
          <p:nvPr>
            <p:ph type="sldNum" sz="quarter" idx="5"/>
          </p:nvPr>
        </p:nvSpPr>
        <p:spPr/>
        <p:txBody>
          <a:bodyPr/>
          <a:lstStyle/>
          <a:p>
            <a:fld id="{DB245632-D4FC-4E38-ADEE-4E3390753C23}" type="slidenum">
              <a:rPr lang="en-US" smtClean="0"/>
              <a:t>94</a:t>
            </a:fld>
            <a:endParaRPr lang="en-US" dirty="0"/>
          </a:p>
        </p:txBody>
      </p:sp>
    </p:spTree>
    <p:extLst>
      <p:ext uri="{BB962C8B-B14F-4D97-AF65-F5344CB8AC3E}">
        <p14:creationId xmlns:p14="http://schemas.microsoft.com/office/powerpoint/2010/main" val="18864256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EFBF-8CAD-CDAF-F4FF-6BAC70263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D6D91-FAF4-97BF-BBB8-112984EA6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A5BF2-EA54-6C5A-9623-0E1D957CAB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DFDCC2-4EB2-34E9-4B19-2BD273F40F17}"/>
              </a:ext>
            </a:extLst>
          </p:cNvPr>
          <p:cNvSpPr>
            <a:spLocks noGrp="1"/>
          </p:cNvSpPr>
          <p:nvPr>
            <p:ph type="sldNum" sz="quarter" idx="5"/>
          </p:nvPr>
        </p:nvSpPr>
        <p:spPr/>
        <p:txBody>
          <a:bodyPr/>
          <a:lstStyle/>
          <a:p>
            <a:fld id="{DB245632-D4FC-4E38-ADEE-4E3390753C23}" type="slidenum">
              <a:rPr lang="en-US" smtClean="0"/>
              <a:t>95</a:t>
            </a:fld>
            <a:endParaRPr lang="en-US" dirty="0"/>
          </a:p>
        </p:txBody>
      </p:sp>
    </p:spTree>
    <p:extLst>
      <p:ext uri="{BB962C8B-B14F-4D97-AF65-F5344CB8AC3E}">
        <p14:creationId xmlns:p14="http://schemas.microsoft.com/office/powerpoint/2010/main" val="41252443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7BC21-4D1D-A859-974A-C0B3A8542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D9C66-E9FF-125F-3CCF-F011AF3FE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C4017-9F19-916F-FD32-0BFB99415D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6D8029-98BB-7095-8900-3056A6891793}"/>
              </a:ext>
            </a:extLst>
          </p:cNvPr>
          <p:cNvSpPr>
            <a:spLocks noGrp="1"/>
          </p:cNvSpPr>
          <p:nvPr>
            <p:ph type="sldNum" sz="quarter" idx="5"/>
          </p:nvPr>
        </p:nvSpPr>
        <p:spPr/>
        <p:txBody>
          <a:bodyPr/>
          <a:lstStyle/>
          <a:p>
            <a:fld id="{DB245632-D4FC-4E38-ADEE-4E3390753C23}" type="slidenum">
              <a:rPr lang="en-US" smtClean="0"/>
              <a:t>96</a:t>
            </a:fld>
            <a:endParaRPr lang="en-US" dirty="0"/>
          </a:p>
        </p:txBody>
      </p:sp>
    </p:spTree>
    <p:extLst>
      <p:ext uri="{BB962C8B-B14F-4D97-AF65-F5344CB8AC3E}">
        <p14:creationId xmlns:p14="http://schemas.microsoft.com/office/powerpoint/2010/main" val="3652085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96209-ADC7-7001-A0DF-2D0A8E6EF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F43DE-E018-1D07-5AD1-6235AFC8A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15189-3C8C-8D80-A7A4-833D5EB01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AF4E4C-7967-7EE9-99E1-64CEC2A84904}"/>
              </a:ext>
            </a:extLst>
          </p:cNvPr>
          <p:cNvSpPr>
            <a:spLocks noGrp="1"/>
          </p:cNvSpPr>
          <p:nvPr>
            <p:ph type="sldNum" sz="quarter" idx="5"/>
          </p:nvPr>
        </p:nvSpPr>
        <p:spPr/>
        <p:txBody>
          <a:bodyPr/>
          <a:lstStyle/>
          <a:p>
            <a:fld id="{DB245632-D4FC-4E38-ADEE-4E3390753C23}" type="slidenum">
              <a:rPr lang="en-US" smtClean="0"/>
              <a:t>97</a:t>
            </a:fld>
            <a:endParaRPr lang="en-US" dirty="0"/>
          </a:p>
        </p:txBody>
      </p:sp>
    </p:spTree>
    <p:extLst>
      <p:ext uri="{BB962C8B-B14F-4D97-AF65-F5344CB8AC3E}">
        <p14:creationId xmlns:p14="http://schemas.microsoft.com/office/powerpoint/2010/main" val="11345042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4A7E0-A880-CC55-3BA4-4D2A5B478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A6122-613A-FBE8-6D47-5257F9E16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8920E-9D22-A5BB-9275-83BBF1D369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4CCB8E-A137-352D-61B4-3F2FDC169D46}"/>
              </a:ext>
            </a:extLst>
          </p:cNvPr>
          <p:cNvSpPr>
            <a:spLocks noGrp="1"/>
          </p:cNvSpPr>
          <p:nvPr>
            <p:ph type="sldNum" sz="quarter" idx="5"/>
          </p:nvPr>
        </p:nvSpPr>
        <p:spPr/>
        <p:txBody>
          <a:bodyPr/>
          <a:lstStyle/>
          <a:p>
            <a:fld id="{DB245632-D4FC-4E38-ADEE-4E3390753C23}" type="slidenum">
              <a:rPr lang="en-US" smtClean="0"/>
              <a:t>98</a:t>
            </a:fld>
            <a:endParaRPr lang="en-US" dirty="0"/>
          </a:p>
        </p:txBody>
      </p:sp>
    </p:spTree>
    <p:extLst>
      <p:ext uri="{BB962C8B-B14F-4D97-AF65-F5344CB8AC3E}">
        <p14:creationId xmlns:p14="http://schemas.microsoft.com/office/powerpoint/2010/main" val="27294449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A012-AF1E-B925-C937-382BCACA4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57C0F-B691-CB15-B489-3C3AC3EF2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590FF-26BF-26D5-4916-2F429A3E7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A21D4-669C-FDE7-717B-49E430955610}"/>
              </a:ext>
            </a:extLst>
          </p:cNvPr>
          <p:cNvSpPr>
            <a:spLocks noGrp="1"/>
          </p:cNvSpPr>
          <p:nvPr>
            <p:ph type="sldNum" sz="quarter" idx="5"/>
          </p:nvPr>
        </p:nvSpPr>
        <p:spPr/>
        <p:txBody>
          <a:bodyPr/>
          <a:lstStyle/>
          <a:p>
            <a:fld id="{DB245632-D4FC-4E38-ADEE-4E3390753C23}" type="slidenum">
              <a:rPr lang="en-US" smtClean="0"/>
              <a:t>99</a:t>
            </a:fld>
            <a:endParaRPr lang="en-US" dirty="0"/>
          </a:p>
        </p:txBody>
      </p:sp>
    </p:spTree>
    <p:extLst>
      <p:ext uri="{BB962C8B-B14F-4D97-AF65-F5344CB8AC3E}">
        <p14:creationId xmlns:p14="http://schemas.microsoft.com/office/powerpoint/2010/main" val="1733233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5FEF-7D1A-F001-5BC0-3B49E8A5E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E825F2-0222-E99B-8D11-A73150A73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FBCF9-EEB5-432F-18C4-933B150369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2D7AC-C2A4-5575-A91B-AD1DBA69C5A8}"/>
              </a:ext>
            </a:extLst>
          </p:cNvPr>
          <p:cNvSpPr>
            <a:spLocks noGrp="1"/>
          </p:cNvSpPr>
          <p:nvPr>
            <p:ph type="sldNum" sz="quarter" idx="5"/>
          </p:nvPr>
        </p:nvSpPr>
        <p:spPr/>
        <p:txBody>
          <a:bodyPr/>
          <a:lstStyle/>
          <a:p>
            <a:fld id="{DB245632-D4FC-4E38-ADEE-4E3390753C23}" type="slidenum">
              <a:rPr lang="en-US" smtClean="0"/>
              <a:t>100</a:t>
            </a:fld>
            <a:endParaRPr lang="en-US" dirty="0"/>
          </a:p>
        </p:txBody>
      </p:sp>
    </p:spTree>
    <p:extLst>
      <p:ext uri="{BB962C8B-B14F-4D97-AF65-F5344CB8AC3E}">
        <p14:creationId xmlns:p14="http://schemas.microsoft.com/office/powerpoint/2010/main" val="15901930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965D-6A6D-1FED-FCC9-02E0A8BA9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32D21-987B-D668-D1A6-94E185FB1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E568-7245-BA85-845B-6D7F513AE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FBB959-C26F-EDC7-1FB9-812CD5736014}"/>
              </a:ext>
            </a:extLst>
          </p:cNvPr>
          <p:cNvSpPr>
            <a:spLocks noGrp="1"/>
          </p:cNvSpPr>
          <p:nvPr>
            <p:ph type="sldNum" sz="quarter" idx="5"/>
          </p:nvPr>
        </p:nvSpPr>
        <p:spPr/>
        <p:txBody>
          <a:bodyPr/>
          <a:lstStyle/>
          <a:p>
            <a:fld id="{DB245632-D4FC-4E38-ADEE-4E3390753C23}" type="slidenum">
              <a:rPr lang="en-US" smtClean="0"/>
              <a:t>101</a:t>
            </a:fld>
            <a:endParaRPr lang="en-US" dirty="0"/>
          </a:p>
        </p:txBody>
      </p:sp>
    </p:spTree>
    <p:extLst>
      <p:ext uri="{BB962C8B-B14F-4D97-AF65-F5344CB8AC3E}">
        <p14:creationId xmlns:p14="http://schemas.microsoft.com/office/powerpoint/2010/main" val="1443425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E5C37-CC04-43AB-D9F0-58AAAFFAC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52EC5-81A0-2328-D4C1-D74DC2717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A26D7-712F-0291-354A-15C6770AE7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858A8-2862-71A9-63CA-4A510AE39201}"/>
              </a:ext>
            </a:extLst>
          </p:cNvPr>
          <p:cNvSpPr>
            <a:spLocks noGrp="1"/>
          </p:cNvSpPr>
          <p:nvPr>
            <p:ph type="sldNum" sz="quarter" idx="5"/>
          </p:nvPr>
        </p:nvSpPr>
        <p:spPr/>
        <p:txBody>
          <a:bodyPr/>
          <a:lstStyle/>
          <a:p>
            <a:fld id="{DB245632-D4FC-4E38-ADEE-4E3390753C23}" type="slidenum">
              <a:rPr lang="en-US" smtClean="0"/>
              <a:t>102</a:t>
            </a:fld>
            <a:endParaRPr lang="en-US" dirty="0"/>
          </a:p>
        </p:txBody>
      </p:sp>
    </p:spTree>
    <p:extLst>
      <p:ext uri="{BB962C8B-B14F-4D97-AF65-F5344CB8AC3E}">
        <p14:creationId xmlns:p14="http://schemas.microsoft.com/office/powerpoint/2010/main" val="15941172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4D10-5398-A543-7A6E-595828121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5BD92-3CF8-1B3F-5EDB-0ADD19C79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11B48-13AA-1845-210E-1354FFFDB3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F71F7-85E9-68DB-D133-F05B2674E429}"/>
              </a:ext>
            </a:extLst>
          </p:cNvPr>
          <p:cNvSpPr>
            <a:spLocks noGrp="1"/>
          </p:cNvSpPr>
          <p:nvPr>
            <p:ph type="sldNum" sz="quarter" idx="5"/>
          </p:nvPr>
        </p:nvSpPr>
        <p:spPr/>
        <p:txBody>
          <a:bodyPr/>
          <a:lstStyle/>
          <a:p>
            <a:fld id="{DB245632-D4FC-4E38-ADEE-4E3390753C23}" type="slidenum">
              <a:rPr lang="en-US" smtClean="0"/>
              <a:t>103</a:t>
            </a:fld>
            <a:endParaRPr lang="en-US" dirty="0"/>
          </a:p>
        </p:txBody>
      </p:sp>
    </p:spTree>
    <p:extLst>
      <p:ext uri="{BB962C8B-B14F-4D97-AF65-F5344CB8AC3E}">
        <p14:creationId xmlns:p14="http://schemas.microsoft.com/office/powerpoint/2010/main" val="396637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3094719" y="-53479"/>
            <a:ext cx="6017801" cy="64633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Holy Quran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1 –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Juz</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25 – Chapter 25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Supervised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Sheikh Mohammed Harby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For Imam Hasan Centre Sydney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Version 2.0</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5400" b="0" i="0" u="none" strike="noStrike" kern="1200" cap="none" spc="0" normalizeH="0" baseline="0" noProof="0" dirty="0">
                <a:ln>
                  <a:noFill/>
                </a:ln>
                <a:solidFill>
                  <a:prstClr val="black"/>
                </a:solidFill>
                <a:effectLst/>
                <a:uLnTx/>
                <a:uFillTx/>
                <a:latin typeface="KFGQPC Uthman Taha Naskh" panose="02000000000000000000" pitchFamily="2" charset="-78"/>
                <a:ea typeface="+mj-ea"/>
                <a:cs typeface="Arial" panose="020B0604020202020204" pitchFamily="34" charset="0"/>
              </a:rPr>
              <a:t>أَعُوْذُ بِاللّٰهِ مِنَ الشَّيْطٰانِ الرَّجِيْمِ</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8344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40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j-ea"/>
                <a:cs typeface="Arial" panose="020B0604020202020204" pitchFamily="34" charset="0"/>
              </a:rPr>
              <a:t>فصلت</a:t>
            </a:r>
            <a:b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ar-EG"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بِسْمِ ٱللَّهِ ٱلرَّحْمَـٰنِ ٱلرَّحِيمِ</a:t>
            </a:r>
            <a:endParaRPr lang="en-US" dirty="0"/>
          </a:p>
        </p:txBody>
      </p:sp>
    </p:spTree>
    <p:extLst>
      <p:ext uri="{BB962C8B-B14F-4D97-AF65-F5344CB8AC3E}">
        <p14:creationId xmlns:p14="http://schemas.microsoft.com/office/powerpoint/2010/main" val="133445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hasCustomPrompt="1"/>
          </p:nvPr>
        </p:nvSpPr>
        <p:spPr>
          <a:xfrm>
            <a:off x="1415934" y="2377281"/>
            <a:ext cx="9360131" cy="1325563"/>
          </a:xfrm>
        </p:spPr>
        <p:txBody>
          <a:bodyPr>
            <a:normAutofit/>
          </a:bodyPr>
          <a:lstStyle>
            <a:lvl1pPr algn="ctr" rtl="1">
              <a:defRPr lang="ar-EG" sz="5400" b="0" i="0" kern="1200" smtClean="0">
                <a:effectLst/>
                <a:latin typeface="KFGQPC Uthman Taha Naskh" panose="02000000000000000000" pitchFamily="2" charset="-78"/>
              </a:defRPr>
            </a:lvl1pPr>
          </a:lstStyle>
          <a:p>
            <a:r>
              <a:rPr kumimoji="0" lang="ar-EG" sz="6000" b="0" i="0" u="none" strike="noStrike" kern="1200" cap="none" spc="0" normalizeH="0" baseline="0" noProof="0" dirty="0">
                <a:ln>
                  <a:noFill/>
                </a:ln>
                <a:solidFill>
                  <a:prstClr val="black"/>
                </a:solidFill>
                <a:effectLst/>
                <a:uLnTx/>
                <a:uFillTx/>
                <a:latin typeface="Arial Black" panose="020B0A04020102020204" pitchFamily="34" charset="0"/>
                <a:ea typeface="+mj-ea"/>
                <a:cs typeface="Times New Roman" panose="02020603050405020304" pitchFamily="18" charset="0"/>
              </a:rPr>
              <a:t>إِلَيْهِ يُرَدُّ عِلْمُ ٱلسَّاعَةِ ۚ وَمَا تَخْرُجُ مِن ثَمَرَٰتٍۢ مِّنْ أَكْمَامِهَا وَمَا تَحْمِلُ مِنْ أُنثَىٰ وَلَا تَضَعُ إِلَّا بِعِلْمِهِۦ ۚ وَيَوْمَ يُنَادِيهِمْ أَيْنَ شُرَكَآءِى قَالُوٓا۟ ءَاذَنَّـٰكَ مَا مِنَّا مِن شَهِيدٍۢ</a:t>
            </a:r>
            <a:endParaRPr lang="en-US" dirty="0"/>
          </a:p>
        </p:txBody>
      </p:sp>
      <p:sp>
        <p:nvSpPr>
          <p:cNvPr id="11" name="TextBox 10">
            <a:extLst>
              <a:ext uri="{FF2B5EF4-FFF2-40B4-BE49-F238E27FC236}">
                <a16:creationId xmlns:a16="http://schemas.microsoft.com/office/drawing/2014/main" id="{5A45EE0E-4CBD-8749-1691-B7EF612B9FF2}"/>
              </a:ext>
            </a:extLst>
          </p:cNvPr>
          <p:cNvSpPr txBox="1"/>
          <p:nvPr userDrawn="1"/>
        </p:nvSpPr>
        <p:spPr>
          <a:xfrm>
            <a:off x="1232634" y="42111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442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2" r:id="rId2"/>
    <p:sldLayoutId id="2147483664" r:id="rId3"/>
    <p:sldLayoutId id="2147483665" r:id="rId4"/>
    <p:sldLayoutId id="2147483663" r:id="rId5"/>
    <p:sldLayoutId id="2147483661" r:id="rId6"/>
    <p:sldLayoutId id="2147483649" r:id="rId7"/>
    <p:sldLayoutId id="2147483660" r:id="rId8"/>
    <p:sldLayoutId id="2147483651"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dirty="0"/>
              <a:t> 27 – Chapter 27 </a:t>
            </a:r>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C8ADF-F779-1B18-E35A-44AFB7E36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FC006-573B-48E2-9DBD-E0106FAA613D}"/>
              </a:ext>
            </a:extLst>
          </p:cNvPr>
          <p:cNvSpPr>
            <a:spLocks noGrp="1"/>
          </p:cNvSpPr>
          <p:nvPr>
            <p:ph type="title"/>
          </p:nvPr>
        </p:nvSpPr>
        <p:spPr>
          <a:xfrm>
            <a:off x="1787687" y="2117780"/>
            <a:ext cx="8616626" cy="3450327"/>
          </a:xfrm>
        </p:spPr>
        <p:txBody>
          <a:bodyPr>
            <a:noAutofit/>
          </a:bodyPr>
          <a:lstStyle/>
          <a:p>
            <a:r>
              <a:rPr lang="ar-EG" sz="6000" b="0" dirty="0"/>
              <a:t>وَتَرَكْنَا فِيهَآ ءَايَةًۭ لِّلَّذِينَ يَخَافُونَ ٱلْعَذَابَ ٱلْأَلِيمَ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318E89-33BF-1067-1AAE-0BB04DA203B2}"/>
              </a:ext>
            </a:extLst>
          </p:cNvPr>
          <p:cNvSpPr txBox="1"/>
          <p:nvPr/>
        </p:nvSpPr>
        <p:spPr>
          <a:xfrm>
            <a:off x="1936368" y="4740773"/>
            <a:ext cx="8319264" cy="707886"/>
          </a:xfrm>
          <a:prstGeom prst="rect">
            <a:avLst/>
          </a:prstGeom>
          <a:noFill/>
        </p:spPr>
        <p:txBody>
          <a:bodyPr wrap="square">
            <a:spAutoFit/>
          </a:bodyPr>
          <a:lstStyle/>
          <a:p>
            <a:pPr algn="ctr" fontAlgn="base"/>
            <a:r>
              <a:rPr lang="en-US" sz="2000" dirty="0"/>
              <a:t>And We have left a sign there1 ˹as a lesson˺ for those who fear the painful punishment.</a:t>
            </a:r>
          </a:p>
        </p:txBody>
      </p:sp>
      <p:sp>
        <p:nvSpPr>
          <p:cNvPr id="3" name="TextBox 2">
            <a:extLst>
              <a:ext uri="{FF2B5EF4-FFF2-40B4-BE49-F238E27FC236}">
                <a16:creationId xmlns:a16="http://schemas.microsoft.com/office/drawing/2014/main" id="{D7383821-8845-FCFE-8A34-BEF7DD8AA39E}"/>
              </a:ext>
            </a:extLst>
          </p:cNvPr>
          <p:cNvSpPr txBox="1"/>
          <p:nvPr/>
        </p:nvSpPr>
        <p:spPr>
          <a:xfrm>
            <a:off x="4127673" y="44329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7254568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276F-BB71-4775-A458-BBE9A2AD4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D00F2-5B9D-3D83-436C-12F4AE58C1ED}"/>
              </a:ext>
            </a:extLst>
          </p:cNvPr>
          <p:cNvSpPr>
            <a:spLocks noGrp="1"/>
          </p:cNvSpPr>
          <p:nvPr>
            <p:ph type="title"/>
          </p:nvPr>
        </p:nvSpPr>
        <p:spPr>
          <a:xfrm>
            <a:off x="1787687" y="2044718"/>
            <a:ext cx="8616626" cy="3450327"/>
          </a:xfrm>
        </p:spPr>
        <p:txBody>
          <a:bodyPr>
            <a:noAutofit/>
          </a:bodyPr>
          <a:lstStyle/>
          <a:p>
            <a:r>
              <a:rPr lang="ar-EG" sz="6000" b="0" dirty="0"/>
              <a:t>عِندَ سِدْرَةِ ٱلْمُنتَهَىٰ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6A17AD8-E8E1-8B66-D15D-A767A4040248}"/>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at the Lote Tree of the most extreme limit ˹in the seventh heaven˺—</a:t>
            </a:r>
          </a:p>
        </p:txBody>
      </p:sp>
      <p:sp>
        <p:nvSpPr>
          <p:cNvPr id="3" name="TextBox 2">
            <a:extLst>
              <a:ext uri="{FF2B5EF4-FFF2-40B4-BE49-F238E27FC236}">
                <a16:creationId xmlns:a16="http://schemas.microsoft.com/office/drawing/2014/main" id="{3AD07394-1B80-2269-8387-D2EE4B89FDE9}"/>
              </a:ext>
            </a:extLst>
          </p:cNvPr>
          <p:cNvSpPr txBox="1"/>
          <p:nvPr/>
        </p:nvSpPr>
        <p:spPr>
          <a:xfrm>
            <a:off x="3459895" y="3821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373296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4E5C-7CD7-50D2-3DB2-6D285D3A2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6D26C-23CC-132F-B7A3-AD047BAFB36A}"/>
              </a:ext>
            </a:extLst>
          </p:cNvPr>
          <p:cNvSpPr>
            <a:spLocks noGrp="1"/>
          </p:cNvSpPr>
          <p:nvPr>
            <p:ph type="title"/>
          </p:nvPr>
        </p:nvSpPr>
        <p:spPr>
          <a:xfrm>
            <a:off x="1787687" y="2044718"/>
            <a:ext cx="8616626" cy="3450327"/>
          </a:xfrm>
        </p:spPr>
        <p:txBody>
          <a:bodyPr>
            <a:noAutofit/>
          </a:bodyPr>
          <a:lstStyle/>
          <a:p>
            <a:r>
              <a:rPr lang="ar-EG" sz="6000" b="0" dirty="0"/>
              <a:t>عِندَهَا جَنَّةُ ٱلْمَأْوَىٰٓ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B3B523-1DAB-3D33-10D0-B21F729BF030}"/>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near which is the Garden of ˹Eternal˺ Residence—</a:t>
            </a:r>
          </a:p>
        </p:txBody>
      </p:sp>
      <p:sp>
        <p:nvSpPr>
          <p:cNvPr id="3" name="TextBox 2">
            <a:extLst>
              <a:ext uri="{FF2B5EF4-FFF2-40B4-BE49-F238E27FC236}">
                <a16:creationId xmlns:a16="http://schemas.microsoft.com/office/drawing/2014/main" id="{0D81ECA6-2D0D-9B23-1BA4-3CB7697E8F10}"/>
              </a:ext>
            </a:extLst>
          </p:cNvPr>
          <p:cNvSpPr txBox="1"/>
          <p:nvPr/>
        </p:nvSpPr>
        <p:spPr>
          <a:xfrm>
            <a:off x="3443117" y="3821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50746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F5A3-F2AF-967F-D3F0-B93CB262F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C843C-E436-9B2B-BF08-B9F7D615C4CC}"/>
              </a:ext>
            </a:extLst>
          </p:cNvPr>
          <p:cNvSpPr>
            <a:spLocks noGrp="1"/>
          </p:cNvSpPr>
          <p:nvPr>
            <p:ph type="title"/>
          </p:nvPr>
        </p:nvSpPr>
        <p:spPr>
          <a:xfrm>
            <a:off x="1787687" y="2044718"/>
            <a:ext cx="8616626" cy="3450327"/>
          </a:xfrm>
        </p:spPr>
        <p:txBody>
          <a:bodyPr>
            <a:noAutofit/>
          </a:bodyPr>
          <a:lstStyle/>
          <a:p>
            <a:r>
              <a:rPr lang="ar-EG" sz="6000" b="0" dirty="0"/>
              <a:t>إِذْ يَغْشَى ٱلسِّدْرَةَ مَا يَغْشَىٰ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C0AB80-DDEA-CD88-75D8-FE876CE0BA2D}"/>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while the Lote Tree was overwhelmed with ˹heavenly˺ </a:t>
            </a:r>
            <a:r>
              <a:rPr lang="en-US" sz="2000" dirty="0" err="1"/>
              <a:t>splendours</a:t>
            </a:r>
            <a:r>
              <a:rPr lang="en-US" sz="2000" dirty="0"/>
              <a:t>!</a:t>
            </a:r>
          </a:p>
        </p:txBody>
      </p:sp>
      <p:sp>
        <p:nvSpPr>
          <p:cNvPr id="3" name="TextBox 2">
            <a:extLst>
              <a:ext uri="{FF2B5EF4-FFF2-40B4-BE49-F238E27FC236}">
                <a16:creationId xmlns:a16="http://schemas.microsoft.com/office/drawing/2014/main" id="{05E46747-4BDB-9548-E876-4D7A2C320AB7}"/>
              </a:ext>
            </a:extLst>
          </p:cNvPr>
          <p:cNvSpPr txBox="1"/>
          <p:nvPr/>
        </p:nvSpPr>
        <p:spPr>
          <a:xfrm>
            <a:off x="2595829" y="38392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91477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FC628-1D79-B4D3-9F20-30347C553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7FE6D-1E2D-0EE6-E06F-24DE4F8BE278}"/>
              </a:ext>
            </a:extLst>
          </p:cNvPr>
          <p:cNvSpPr>
            <a:spLocks noGrp="1"/>
          </p:cNvSpPr>
          <p:nvPr>
            <p:ph type="title"/>
          </p:nvPr>
        </p:nvSpPr>
        <p:spPr>
          <a:xfrm>
            <a:off x="1787687" y="2044718"/>
            <a:ext cx="8616626" cy="3450327"/>
          </a:xfrm>
        </p:spPr>
        <p:txBody>
          <a:bodyPr>
            <a:noAutofit/>
          </a:bodyPr>
          <a:lstStyle/>
          <a:p>
            <a:r>
              <a:rPr lang="ar-EG" sz="6000" b="0" dirty="0"/>
              <a:t>مَا زَاغَ ٱلْبَصَرُ وَمَا طَغَىٰ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C1E9F0-329F-CA32-1169-183C07944299}"/>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The ˹Prophet’s˺ sight never wandered, nor did it overreach.</a:t>
            </a:r>
          </a:p>
        </p:txBody>
      </p:sp>
      <p:sp>
        <p:nvSpPr>
          <p:cNvPr id="3" name="TextBox 2">
            <a:extLst>
              <a:ext uri="{FF2B5EF4-FFF2-40B4-BE49-F238E27FC236}">
                <a16:creationId xmlns:a16="http://schemas.microsoft.com/office/drawing/2014/main" id="{48594F51-522B-4CB5-00FA-FACC86B8ECF9}"/>
              </a:ext>
            </a:extLst>
          </p:cNvPr>
          <p:cNvSpPr txBox="1"/>
          <p:nvPr/>
        </p:nvSpPr>
        <p:spPr>
          <a:xfrm>
            <a:off x="2713273" y="3821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51490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B7F-C668-7AF8-F34A-837E7E8C2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E64FF-D96B-85C1-24D5-28B903585C52}"/>
              </a:ext>
            </a:extLst>
          </p:cNvPr>
          <p:cNvSpPr>
            <a:spLocks noGrp="1"/>
          </p:cNvSpPr>
          <p:nvPr>
            <p:ph type="title"/>
          </p:nvPr>
        </p:nvSpPr>
        <p:spPr>
          <a:xfrm>
            <a:off x="1787687" y="2044718"/>
            <a:ext cx="8616626" cy="3450327"/>
          </a:xfrm>
        </p:spPr>
        <p:txBody>
          <a:bodyPr>
            <a:noAutofit/>
          </a:bodyPr>
          <a:lstStyle/>
          <a:p>
            <a:r>
              <a:rPr lang="ar-EG" sz="6000" b="0" dirty="0"/>
              <a:t>لَقَدْ رَأَىٰ مِنْ ءَايَـٰتِ رَبِّهِ ٱلْكُبْرَىٰٓ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9637EE-7937-8FFA-F10A-01A1BBC0C78B}"/>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He certainly saw some of his Lord’s greatest signs.1 </a:t>
            </a:r>
          </a:p>
        </p:txBody>
      </p:sp>
      <p:sp>
        <p:nvSpPr>
          <p:cNvPr id="3" name="TextBox 2">
            <a:extLst>
              <a:ext uri="{FF2B5EF4-FFF2-40B4-BE49-F238E27FC236}">
                <a16:creationId xmlns:a16="http://schemas.microsoft.com/office/drawing/2014/main" id="{01A24C0E-CEBF-708A-C681-97439BE6F832}"/>
              </a:ext>
            </a:extLst>
          </p:cNvPr>
          <p:cNvSpPr txBox="1"/>
          <p:nvPr/>
        </p:nvSpPr>
        <p:spPr>
          <a:xfrm>
            <a:off x="2008598" y="3872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50487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DC40-1685-FDC3-F0CC-026FFD78C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29D30-74CE-1E9F-95FD-DB9E08EE4999}"/>
              </a:ext>
            </a:extLst>
          </p:cNvPr>
          <p:cNvSpPr>
            <a:spLocks noGrp="1"/>
          </p:cNvSpPr>
          <p:nvPr>
            <p:ph type="title"/>
          </p:nvPr>
        </p:nvSpPr>
        <p:spPr>
          <a:xfrm>
            <a:off x="1787687" y="2044718"/>
            <a:ext cx="8616626" cy="3450327"/>
          </a:xfrm>
        </p:spPr>
        <p:txBody>
          <a:bodyPr>
            <a:noAutofit/>
          </a:bodyPr>
          <a:lstStyle/>
          <a:p>
            <a:r>
              <a:rPr lang="ar-EG" sz="6000" b="0" dirty="0"/>
              <a:t>أَفَرَءَيْتُمُ ٱللَّـٰتَ وَٱلْعُزَّىٰ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215BCC-8627-DA7F-EA21-8F404BF0924F}"/>
              </a:ext>
            </a:extLst>
          </p:cNvPr>
          <p:cNvSpPr txBox="1"/>
          <p:nvPr/>
        </p:nvSpPr>
        <p:spPr>
          <a:xfrm>
            <a:off x="1936368" y="4105092"/>
            <a:ext cx="8319264" cy="400110"/>
          </a:xfrm>
          <a:prstGeom prst="rect">
            <a:avLst/>
          </a:prstGeom>
          <a:noFill/>
        </p:spPr>
        <p:txBody>
          <a:bodyPr wrap="square">
            <a:spAutoFit/>
          </a:bodyPr>
          <a:lstStyle/>
          <a:p>
            <a:pPr algn="ctr" fontAlgn="base"/>
            <a:r>
              <a:rPr lang="en-US" sz="2000" dirty="0"/>
              <a:t>Now, have you considered ˹the idols of˺ </a:t>
            </a:r>
            <a:r>
              <a:rPr lang="en-US" sz="2000" dirty="0" err="1"/>
              <a:t>Lât</a:t>
            </a:r>
            <a:r>
              <a:rPr lang="en-US" sz="2000" dirty="0"/>
              <a:t> and ’Uzza,</a:t>
            </a:r>
          </a:p>
        </p:txBody>
      </p:sp>
      <p:sp>
        <p:nvSpPr>
          <p:cNvPr id="3" name="TextBox 2">
            <a:extLst>
              <a:ext uri="{FF2B5EF4-FFF2-40B4-BE49-F238E27FC236}">
                <a16:creationId xmlns:a16="http://schemas.microsoft.com/office/drawing/2014/main" id="{DEDD61A9-F63A-FF5B-77CC-380892974FD2}"/>
              </a:ext>
            </a:extLst>
          </p:cNvPr>
          <p:cNvSpPr txBox="1"/>
          <p:nvPr/>
        </p:nvSpPr>
        <p:spPr>
          <a:xfrm>
            <a:off x="3023666" y="38210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550243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FB172-2526-EB69-E922-D1217EE1C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4B296-58EA-2285-2CAB-16FEA1F2CFB7}"/>
              </a:ext>
            </a:extLst>
          </p:cNvPr>
          <p:cNvSpPr>
            <a:spLocks noGrp="1"/>
          </p:cNvSpPr>
          <p:nvPr>
            <p:ph type="title"/>
          </p:nvPr>
        </p:nvSpPr>
        <p:spPr>
          <a:xfrm>
            <a:off x="1787687" y="2044718"/>
            <a:ext cx="8616626" cy="3450327"/>
          </a:xfrm>
        </p:spPr>
        <p:txBody>
          <a:bodyPr>
            <a:noAutofit/>
          </a:bodyPr>
          <a:lstStyle/>
          <a:p>
            <a:r>
              <a:rPr lang="ar-EG" sz="6000" b="0" dirty="0"/>
              <a:t>وَمَنَوٰةَ ٱلثَّالِثَةَ ٱلْأُخْرَىٰٓ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6B9593-2011-3C3D-EFD0-0E10CEEA1B32}"/>
              </a:ext>
            </a:extLst>
          </p:cNvPr>
          <p:cNvSpPr txBox="1"/>
          <p:nvPr/>
        </p:nvSpPr>
        <p:spPr>
          <a:xfrm>
            <a:off x="1936368" y="4105092"/>
            <a:ext cx="8319264" cy="400110"/>
          </a:xfrm>
          <a:prstGeom prst="rect">
            <a:avLst/>
          </a:prstGeom>
          <a:noFill/>
        </p:spPr>
        <p:txBody>
          <a:bodyPr wrap="square">
            <a:spAutoFit/>
          </a:bodyPr>
          <a:lstStyle/>
          <a:p>
            <a:pPr algn="ctr" fontAlgn="base"/>
            <a:r>
              <a:rPr lang="en-US" sz="2000" dirty="0"/>
              <a:t>and the third one, </a:t>
            </a:r>
            <a:r>
              <a:rPr lang="en-US" sz="2000" dirty="0" err="1"/>
              <a:t>Manât</a:t>
            </a:r>
            <a:r>
              <a:rPr lang="en-US" sz="2000" dirty="0"/>
              <a:t>, as well?</a:t>
            </a:r>
          </a:p>
        </p:txBody>
      </p:sp>
      <p:sp>
        <p:nvSpPr>
          <p:cNvPr id="3" name="TextBox 2">
            <a:extLst>
              <a:ext uri="{FF2B5EF4-FFF2-40B4-BE49-F238E27FC236}">
                <a16:creationId xmlns:a16="http://schemas.microsoft.com/office/drawing/2014/main" id="{BE68DE03-C031-DF57-696C-1AA94504DFDC}"/>
              </a:ext>
            </a:extLst>
          </p:cNvPr>
          <p:cNvSpPr txBox="1"/>
          <p:nvPr/>
        </p:nvSpPr>
        <p:spPr>
          <a:xfrm>
            <a:off x="3132723" y="37973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05157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11218-C442-E9EC-6461-20F549AEC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C789E-0544-3E81-EA7D-9EE73B6E142F}"/>
              </a:ext>
            </a:extLst>
          </p:cNvPr>
          <p:cNvSpPr>
            <a:spLocks noGrp="1"/>
          </p:cNvSpPr>
          <p:nvPr>
            <p:ph type="title"/>
          </p:nvPr>
        </p:nvSpPr>
        <p:spPr>
          <a:xfrm>
            <a:off x="1787687" y="2044718"/>
            <a:ext cx="8616626" cy="3450327"/>
          </a:xfrm>
        </p:spPr>
        <p:txBody>
          <a:bodyPr>
            <a:noAutofit/>
          </a:bodyPr>
          <a:lstStyle/>
          <a:p>
            <a:r>
              <a:rPr lang="ar-EG" sz="6000" b="0" dirty="0"/>
              <a:t>أَلَكُمُ ٱلذَّكَرُ وَلَهُ ٱلْأُنثَىٰ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02B446-C9A3-2671-B23F-3FED0FEB2D79}"/>
              </a:ext>
            </a:extLst>
          </p:cNvPr>
          <p:cNvSpPr txBox="1"/>
          <p:nvPr/>
        </p:nvSpPr>
        <p:spPr>
          <a:xfrm>
            <a:off x="1936368" y="4105092"/>
            <a:ext cx="8319264" cy="400110"/>
          </a:xfrm>
          <a:prstGeom prst="rect">
            <a:avLst/>
          </a:prstGeom>
          <a:noFill/>
        </p:spPr>
        <p:txBody>
          <a:bodyPr wrap="square">
            <a:spAutoFit/>
          </a:bodyPr>
          <a:lstStyle/>
          <a:p>
            <a:pPr algn="ctr" fontAlgn="base"/>
            <a:r>
              <a:rPr lang="en-US" sz="2000" dirty="0"/>
              <a:t>Do you ˹prefer to˺ have sons while ˹you attribute˺ to Him daughters?1</a:t>
            </a:r>
          </a:p>
        </p:txBody>
      </p:sp>
      <p:sp>
        <p:nvSpPr>
          <p:cNvPr id="3" name="TextBox 2">
            <a:extLst>
              <a:ext uri="{FF2B5EF4-FFF2-40B4-BE49-F238E27FC236}">
                <a16:creationId xmlns:a16="http://schemas.microsoft.com/office/drawing/2014/main" id="{4287B5C2-A306-DBF9-D1CF-EB3BFB1F8A2F}"/>
              </a:ext>
            </a:extLst>
          </p:cNvPr>
          <p:cNvSpPr txBox="1"/>
          <p:nvPr/>
        </p:nvSpPr>
        <p:spPr>
          <a:xfrm>
            <a:off x="3149501" y="38673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13739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DA0E-0A1B-9BF8-1D2A-F3FE65063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E6381-B506-B732-9478-85D158AF0A8E}"/>
              </a:ext>
            </a:extLst>
          </p:cNvPr>
          <p:cNvSpPr>
            <a:spLocks noGrp="1"/>
          </p:cNvSpPr>
          <p:nvPr>
            <p:ph type="title"/>
          </p:nvPr>
        </p:nvSpPr>
        <p:spPr>
          <a:xfrm>
            <a:off x="1787687" y="2044718"/>
            <a:ext cx="8616626" cy="3450327"/>
          </a:xfrm>
        </p:spPr>
        <p:txBody>
          <a:bodyPr>
            <a:noAutofit/>
          </a:bodyPr>
          <a:lstStyle/>
          <a:p>
            <a:r>
              <a:rPr lang="ar-EG" sz="6000" b="0" dirty="0"/>
              <a:t>تِلْكَ إِذًۭا قِسْمَةٌۭ ضِيزَىٰٓ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B61F0D-F8ED-50C2-8ED6-797455A180F5}"/>
              </a:ext>
            </a:extLst>
          </p:cNvPr>
          <p:cNvSpPr txBox="1"/>
          <p:nvPr/>
        </p:nvSpPr>
        <p:spPr>
          <a:xfrm>
            <a:off x="1936368" y="4175090"/>
            <a:ext cx="8319264" cy="400110"/>
          </a:xfrm>
          <a:prstGeom prst="rect">
            <a:avLst/>
          </a:prstGeom>
          <a:noFill/>
        </p:spPr>
        <p:txBody>
          <a:bodyPr wrap="square">
            <a:spAutoFit/>
          </a:bodyPr>
          <a:lstStyle/>
          <a:p>
            <a:pPr algn="ctr" fontAlgn="base"/>
            <a:r>
              <a:rPr lang="en-US" sz="2000" dirty="0"/>
              <a:t>Then this is ˹truly˺ a biased distribution!</a:t>
            </a:r>
          </a:p>
        </p:txBody>
      </p:sp>
      <p:sp>
        <p:nvSpPr>
          <p:cNvPr id="3" name="TextBox 2">
            <a:extLst>
              <a:ext uri="{FF2B5EF4-FFF2-40B4-BE49-F238E27FC236}">
                <a16:creationId xmlns:a16="http://schemas.microsoft.com/office/drawing/2014/main" id="{7FAC44B1-96DA-77EB-DD6B-3DF06BB73F91}"/>
              </a:ext>
            </a:extLst>
          </p:cNvPr>
          <p:cNvSpPr txBox="1"/>
          <p:nvPr/>
        </p:nvSpPr>
        <p:spPr>
          <a:xfrm>
            <a:off x="3149501" y="38673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937835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6154-F0E8-7F04-B2D9-0DD194F2F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F9F7F-5478-D1BD-8004-9CC45118715A}"/>
              </a:ext>
            </a:extLst>
          </p:cNvPr>
          <p:cNvSpPr>
            <a:spLocks noGrp="1"/>
          </p:cNvSpPr>
          <p:nvPr>
            <p:ph type="title"/>
          </p:nvPr>
        </p:nvSpPr>
        <p:spPr>
          <a:xfrm>
            <a:off x="1787687" y="1407155"/>
            <a:ext cx="8616626" cy="3450327"/>
          </a:xfrm>
        </p:spPr>
        <p:txBody>
          <a:bodyPr>
            <a:noAutofit/>
          </a:bodyPr>
          <a:lstStyle/>
          <a:p>
            <a:r>
              <a:rPr lang="ar-EG" sz="5400" b="0" dirty="0"/>
              <a:t>إِنْ هِىَ إِلَّآ أَسْمَآءٌۭ سَمَّيْتُمُوهَآ أَنتُمْ وَءَابَآؤُكُم مَّآ أَنزَلَ ٱللَّهُ بِهَا مِن سُلْطَـٰنٍۚ إِن يَتَّبِعُونَ إِلَّا ٱلظَّنَّ وَمَا تَهْوَى ٱلْأَنفُسُۖ وَلَقَدْ جَآءَهُم مِّن رَّبِّهِمُ ٱلْهُدَىٰٓ</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E4DD12-08C2-A512-3099-323F8330877D}"/>
              </a:ext>
            </a:extLst>
          </p:cNvPr>
          <p:cNvSpPr txBox="1"/>
          <p:nvPr/>
        </p:nvSpPr>
        <p:spPr>
          <a:xfrm>
            <a:off x="1936368" y="4584152"/>
            <a:ext cx="8319264" cy="1323439"/>
          </a:xfrm>
          <a:prstGeom prst="rect">
            <a:avLst/>
          </a:prstGeom>
          <a:noFill/>
        </p:spPr>
        <p:txBody>
          <a:bodyPr wrap="square">
            <a:spAutoFit/>
          </a:bodyPr>
          <a:lstStyle/>
          <a:p>
            <a:pPr algn="ctr" fontAlgn="base"/>
            <a:r>
              <a:rPr lang="en-US" sz="2000" dirty="0"/>
              <a:t>These ˹idols˺ are mere names that you and your forefathers have made up1—a practice Allah has never authorized. They follow nothing but ˹inherited˺ assumptions and whatever ˹their˺ souls desire, although ˹true˺ guidance has already come to them from their Lord.</a:t>
            </a:r>
          </a:p>
        </p:txBody>
      </p:sp>
      <p:sp>
        <p:nvSpPr>
          <p:cNvPr id="3" name="TextBox 2">
            <a:extLst>
              <a:ext uri="{FF2B5EF4-FFF2-40B4-BE49-F238E27FC236}">
                <a16:creationId xmlns:a16="http://schemas.microsoft.com/office/drawing/2014/main" id="{7F47CF07-6EAE-A4D2-2F41-4DDEABD4BB50}"/>
              </a:ext>
            </a:extLst>
          </p:cNvPr>
          <p:cNvSpPr txBox="1"/>
          <p:nvPr/>
        </p:nvSpPr>
        <p:spPr>
          <a:xfrm>
            <a:off x="3216613" y="42763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787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C3659-99B6-61D6-3CC2-4B7A0C632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5BFE0-344F-680A-944F-3FDD0C2AD2A4}"/>
              </a:ext>
            </a:extLst>
          </p:cNvPr>
          <p:cNvSpPr>
            <a:spLocks noGrp="1"/>
          </p:cNvSpPr>
          <p:nvPr>
            <p:ph type="title"/>
          </p:nvPr>
        </p:nvSpPr>
        <p:spPr>
          <a:xfrm>
            <a:off x="1787687" y="2092613"/>
            <a:ext cx="8616626" cy="3450327"/>
          </a:xfrm>
        </p:spPr>
        <p:txBody>
          <a:bodyPr>
            <a:noAutofit/>
          </a:bodyPr>
          <a:lstStyle/>
          <a:p>
            <a:r>
              <a:rPr lang="ar-EG" sz="6000" b="0" dirty="0"/>
              <a:t>وَفِى مُوسَىٰٓ إِذْ أَرْسَلْنَـٰهُ إِلَىٰ فِرْعَوْنَ بِسُلْطَـٰنٍۢ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DA2A46-545D-0798-ACDD-0B7DB0A114E1}"/>
              </a:ext>
            </a:extLst>
          </p:cNvPr>
          <p:cNvSpPr txBox="1"/>
          <p:nvPr/>
        </p:nvSpPr>
        <p:spPr>
          <a:xfrm>
            <a:off x="1936368" y="4715606"/>
            <a:ext cx="8319264" cy="707886"/>
          </a:xfrm>
          <a:prstGeom prst="rect">
            <a:avLst/>
          </a:prstGeom>
          <a:noFill/>
        </p:spPr>
        <p:txBody>
          <a:bodyPr wrap="square">
            <a:spAutoFit/>
          </a:bodyPr>
          <a:lstStyle/>
          <a:p>
            <a:pPr algn="ctr" fontAlgn="base"/>
            <a:r>
              <a:rPr lang="en-US" sz="2000" dirty="0"/>
              <a:t>And in ˹the story of˺ Moses ˹was another lesson,˺ when We sent him to Pharaoh with compelling proof,</a:t>
            </a:r>
          </a:p>
        </p:txBody>
      </p:sp>
      <p:sp>
        <p:nvSpPr>
          <p:cNvPr id="3" name="TextBox 2">
            <a:extLst>
              <a:ext uri="{FF2B5EF4-FFF2-40B4-BE49-F238E27FC236}">
                <a16:creationId xmlns:a16="http://schemas.microsoft.com/office/drawing/2014/main" id="{E1C61B56-B4FC-ADF8-68CF-E247A2E378FB}"/>
              </a:ext>
            </a:extLst>
          </p:cNvPr>
          <p:cNvSpPr txBox="1"/>
          <p:nvPr/>
        </p:nvSpPr>
        <p:spPr>
          <a:xfrm>
            <a:off x="4052172" y="43313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27497108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9A2C-B929-CA40-2440-BB53BF7F4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4008A-A549-D175-8783-B51052A34FB5}"/>
              </a:ext>
            </a:extLst>
          </p:cNvPr>
          <p:cNvSpPr>
            <a:spLocks noGrp="1"/>
          </p:cNvSpPr>
          <p:nvPr>
            <p:ph type="title"/>
          </p:nvPr>
        </p:nvSpPr>
        <p:spPr>
          <a:xfrm>
            <a:off x="1787687" y="2212498"/>
            <a:ext cx="8616626" cy="3450327"/>
          </a:xfrm>
        </p:spPr>
        <p:txBody>
          <a:bodyPr>
            <a:noAutofit/>
          </a:bodyPr>
          <a:lstStyle/>
          <a:p>
            <a:r>
              <a:rPr lang="ar-EG" sz="6000" b="0" dirty="0"/>
              <a:t>أَمْ لِلْإِنسَـٰنِ مَا تَمَنَّىٰ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5FA2DB-BFC3-0267-573C-D0B8CA9F7798}"/>
              </a:ext>
            </a:extLst>
          </p:cNvPr>
          <p:cNvSpPr txBox="1"/>
          <p:nvPr/>
        </p:nvSpPr>
        <p:spPr>
          <a:xfrm>
            <a:off x="1936368" y="4337930"/>
            <a:ext cx="8319264" cy="400110"/>
          </a:xfrm>
          <a:prstGeom prst="rect">
            <a:avLst/>
          </a:prstGeom>
          <a:noFill/>
        </p:spPr>
        <p:txBody>
          <a:bodyPr wrap="square">
            <a:spAutoFit/>
          </a:bodyPr>
          <a:lstStyle/>
          <a:p>
            <a:pPr algn="ctr" fontAlgn="base"/>
            <a:r>
              <a:rPr lang="en-US" sz="2000" dirty="0"/>
              <a:t>Or should every person ˹simply˺ have whatever ˹intercessors˺ they desire?1</a:t>
            </a:r>
          </a:p>
        </p:txBody>
      </p:sp>
      <p:sp>
        <p:nvSpPr>
          <p:cNvPr id="3" name="TextBox 2">
            <a:extLst>
              <a:ext uri="{FF2B5EF4-FFF2-40B4-BE49-F238E27FC236}">
                <a16:creationId xmlns:a16="http://schemas.microsoft.com/office/drawing/2014/main" id="{CDFDD6F7-ACA7-7EDF-22A2-43DAABE6F09C}"/>
              </a:ext>
            </a:extLst>
          </p:cNvPr>
          <p:cNvSpPr txBox="1"/>
          <p:nvPr/>
        </p:nvSpPr>
        <p:spPr>
          <a:xfrm>
            <a:off x="3392782" y="4030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7900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5047-9506-A57A-A8A5-D9AEF6614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61510-16A5-768B-5F36-88A09A89E5B0}"/>
              </a:ext>
            </a:extLst>
          </p:cNvPr>
          <p:cNvSpPr>
            <a:spLocks noGrp="1"/>
          </p:cNvSpPr>
          <p:nvPr>
            <p:ph type="title"/>
          </p:nvPr>
        </p:nvSpPr>
        <p:spPr>
          <a:xfrm>
            <a:off x="1787687" y="2212498"/>
            <a:ext cx="8616626" cy="3450327"/>
          </a:xfrm>
        </p:spPr>
        <p:txBody>
          <a:bodyPr>
            <a:noAutofit/>
          </a:bodyPr>
          <a:lstStyle/>
          <a:p>
            <a:r>
              <a:rPr lang="ar-EG" sz="6000" b="0" dirty="0"/>
              <a:t>فَلِلَّهِ ٱلْـَٔاخِرَةُ وَٱلْأُولَىٰ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650FE9-775B-82EE-0BA6-061544C9BE35}"/>
              </a:ext>
            </a:extLst>
          </p:cNvPr>
          <p:cNvSpPr txBox="1"/>
          <p:nvPr/>
        </p:nvSpPr>
        <p:spPr>
          <a:xfrm>
            <a:off x="1936368" y="4337930"/>
            <a:ext cx="8319264" cy="400110"/>
          </a:xfrm>
          <a:prstGeom prst="rect">
            <a:avLst/>
          </a:prstGeom>
          <a:noFill/>
        </p:spPr>
        <p:txBody>
          <a:bodyPr wrap="square">
            <a:spAutoFit/>
          </a:bodyPr>
          <a:lstStyle/>
          <a:p>
            <a:pPr algn="ctr" fontAlgn="base"/>
            <a:r>
              <a:rPr lang="en-US" sz="2000" dirty="0"/>
              <a:t>In fact, to Allah ˹alone˺ belongs this world and the next.</a:t>
            </a:r>
          </a:p>
        </p:txBody>
      </p:sp>
      <p:sp>
        <p:nvSpPr>
          <p:cNvPr id="3" name="TextBox 2">
            <a:extLst>
              <a:ext uri="{FF2B5EF4-FFF2-40B4-BE49-F238E27FC236}">
                <a16:creationId xmlns:a16="http://schemas.microsoft.com/office/drawing/2014/main" id="{0248F0AB-C67D-3D60-39AB-812918278C6A}"/>
              </a:ext>
            </a:extLst>
          </p:cNvPr>
          <p:cNvSpPr txBox="1"/>
          <p:nvPr/>
        </p:nvSpPr>
        <p:spPr>
          <a:xfrm>
            <a:off x="3225002" y="40301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511681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C5EB1-4B63-EB9A-DDAA-F80A6D33C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9EDE5-20F4-4E73-15D5-FF0991E889B3}"/>
              </a:ext>
            </a:extLst>
          </p:cNvPr>
          <p:cNvSpPr>
            <a:spLocks noGrp="1"/>
          </p:cNvSpPr>
          <p:nvPr>
            <p:ph type="title"/>
          </p:nvPr>
        </p:nvSpPr>
        <p:spPr>
          <a:xfrm>
            <a:off x="1787687" y="1734326"/>
            <a:ext cx="8616626" cy="3450327"/>
          </a:xfrm>
        </p:spPr>
        <p:txBody>
          <a:bodyPr>
            <a:noAutofit/>
          </a:bodyPr>
          <a:lstStyle/>
          <a:p>
            <a:r>
              <a:rPr lang="ar-EG" sz="6000" b="0" dirty="0"/>
              <a:t>وَكَم مِّن مَّلَكٍۢ فِى ٱلسَّمَـٰوَٰتِ لَا تُغْنِى شَفَـٰعَتُهُمْ شَيْـًٔا إِلَّا مِنۢ بَعْدِ أَن يَأْذَنَ ٱللَّهُ لِمَن يَشَآءُ وَيَرْضَىٰٓ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07E6323-BD73-C6BB-0E73-B501262CCA88}"/>
              </a:ext>
            </a:extLst>
          </p:cNvPr>
          <p:cNvSpPr txBox="1"/>
          <p:nvPr/>
        </p:nvSpPr>
        <p:spPr>
          <a:xfrm>
            <a:off x="1936368" y="4661750"/>
            <a:ext cx="8319264" cy="1015663"/>
          </a:xfrm>
          <a:prstGeom prst="rect">
            <a:avLst/>
          </a:prstGeom>
          <a:noFill/>
        </p:spPr>
        <p:txBody>
          <a:bodyPr wrap="square">
            <a:spAutoFit/>
          </a:bodyPr>
          <a:lstStyle/>
          <a:p>
            <a:pPr algn="ctr" fontAlgn="base"/>
            <a:r>
              <a:rPr lang="en-US" sz="2000" dirty="0"/>
              <a:t>˹Imagine˺ how many ˹noble˺ angels are in the heavens! ˹Even˺ their intercession would be of no benefit whatsoever, until Allah gives permission to whoever He wills and ˹only for the people He˺ approves.</a:t>
            </a:r>
          </a:p>
        </p:txBody>
      </p:sp>
      <p:sp>
        <p:nvSpPr>
          <p:cNvPr id="3" name="TextBox 2">
            <a:extLst>
              <a:ext uri="{FF2B5EF4-FFF2-40B4-BE49-F238E27FC236}">
                <a16:creationId xmlns:a16="http://schemas.microsoft.com/office/drawing/2014/main" id="{2A85BE17-5D3D-F988-CAA8-4BA14200DE59}"/>
              </a:ext>
            </a:extLst>
          </p:cNvPr>
          <p:cNvSpPr txBox="1"/>
          <p:nvPr/>
        </p:nvSpPr>
        <p:spPr>
          <a:xfrm>
            <a:off x="3409560" y="43539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4023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29C4-9132-5068-2EB1-10121189E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95DA5-B111-2304-B991-E5A2F46A6196}"/>
              </a:ext>
            </a:extLst>
          </p:cNvPr>
          <p:cNvSpPr>
            <a:spLocks noGrp="1"/>
          </p:cNvSpPr>
          <p:nvPr>
            <p:ph type="title"/>
          </p:nvPr>
        </p:nvSpPr>
        <p:spPr>
          <a:xfrm>
            <a:off x="1787687" y="2136998"/>
            <a:ext cx="8616626" cy="3450327"/>
          </a:xfrm>
        </p:spPr>
        <p:txBody>
          <a:bodyPr>
            <a:noAutofit/>
          </a:bodyPr>
          <a:lstStyle/>
          <a:p>
            <a:r>
              <a:rPr lang="ar-EG" sz="6000" b="0" dirty="0"/>
              <a:t>إِنَّ ٱلَّذِينَ لَا يُؤْمِنُونَ بِٱلْـَٔاخِرَةِ لَيُسَمُّونَ ٱلْمَلَـٰٓئِكَةَ تَسْمِيَةَ ٱلْأُنثَىٰ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DD0C38-B272-D764-D00F-641FAD3310FA}"/>
              </a:ext>
            </a:extLst>
          </p:cNvPr>
          <p:cNvSpPr txBox="1"/>
          <p:nvPr/>
        </p:nvSpPr>
        <p:spPr>
          <a:xfrm>
            <a:off x="1936368" y="4606000"/>
            <a:ext cx="8319264" cy="400110"/>
          </a:xfrm>
          <a:prstGeom prst="rect">
            <a:avLst/>
          </a:prstGeom>
          <a:noFill/>
        </p:spPr>
        <p:txBody>
          <a:bodyPr wrap="square">
            <a:spAutoFit/>
          </a:bodyPr>
          <a:lstStyle/>
          <a:p>
            <a:pPr algn="ctr" fontAlgn="base"/>
            <a:r>
              <a:rPr lang="en-US" sz="2000" dirty="0"/>
              <a:t>Indeed, those who do not believe in the Hereafter label angels as female,</a:t>
            </a:r>
          </a:p>
        </p:txBody>
      </p:sp>
      <p:sp>
        <p:nvSpPr>
          <p:cNvPr id="3" name="TextBox 2">
            <a:extLst>
              <a:ext uri="{FF2B5EF4-FFF2-40B4-BE49-F238E27FC236}">
                <a16:creationId xmlns:a16="http://schemas.microsoft.com/office/drawing/2014/main" id="{FD748404-D7FC-7DE3-5A60-20407B541021}"/>
              </a:ext>
            </a:extLst>
          </p:cNvPr>
          <p:cNvSpPr txBox="1"/>
          <p:nvPr/>
        </p:nvSpPr>
        <p:spPr>
          <a:xfrm>
            <a:off x="3124334" y="43959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69663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56FD1-1275-EE2B-0F94-7915A52FF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5B804B-055A-B845-E4A7-394582ACFF5E}"/>
              </a:ext>
            </a:extLst>
          </p:cNvPr>
          <p:cNvSpPr>
            <a:spLocks noGrp="1"/>
          </p:cNvSpPr>
          <p:nvPr>
            <p:ph type="title"/>
          </p:nvPr>
        </p:nvSpPr>
        <p:spPr>
          <a:xfrm>
            <a:off x="1787687" y="1868551"/>
            <a:ext cx="8616626" cy="3450327"/>
          </a:xfrm>
        </p:spPr>
        <p:txBody>
          <a:bodyPr>
            <a:noAutofit/>
          </a:bodyPr>
          <a:lstStyle/>
          <a:p>
            <a:r>
              <a:rPr lang="ar-EG" sz="6000" b="0" dirty="0"/>
              <a:t>وَمَا لَهُم بِهِۦ مِنْ عِلْمٍۖ إِن يَتَّبِعُونَ إِلَّا ٱلظَّنَّ ۖ وَإِنَّ ٱلظَّنَّ لَا يُغْنِى مِنَ ٱلْحَقِّ شَيْـًۭٔا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AD509F-CFFB-F61D-BCD7-DBC7F91FFD6E}"/>
              </a:ext>
            </a:extLst>
          </p:cNvPr>
          <p:cNvSpPr txBox="1"/>
          <p:nvPr/>
        </p:nvSpPr>
        <p:spPr>
          <a:xfrm>
            <a:off x="1936368" y="4811046"/>
            <a:ext cx="8319264" cy="1015663"/>
          </a:xfrm>
          <a:prstGeom prst="rect">
            <a:avLst/>
          </a:prstGeom>
          <a:noFill/>
        </p:spPr>
        <p:txBody>
          <a:bodyPr wrap="square">
            <a:spAutoFit/>
          </a:bodyPr>
          <a:lstStyle/>
          <a:p>
            <a:pPr algn="ctr" fontAlgn="base"/>
            <a:r>
              <a:rPr lang="en-US" sz="2000" dirty="0"/>
              <a:t>although they have no knowledge ˹in support˺ of this. They follow nothing but ˹inherited˺ assumptions. And surely assumptions can in no way replace the truth.</a:t>
            </a:r>
          </a:p>
        </p:txBody>
      </p:sp>
      <p:sp>
        <p:nvSpPr>
          <p:cNvPr id="3" name="TextBox 2">
            <a:extLst>
              <a:ext uri="{FF2B5EF4-FFF2-40B4-BE49-F238E27FC236}">
                <a16:creationId xmlns:a16="http://schemas.microsoft.com/office/drawing/2014/main" id="{97DED1ED-7BFE-3D28-D04C-86C0C85ED52D}"/>
              </a:ext>
            </a:extLst>
          </p:cNvPr>
          <p:cNvSpPr txBox="1"/>
          <p:nvPr/>
        </p:nvSpPr>
        <p:spPr>
          <a:xfrm>
            <a:off x="5171248" y="4351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036432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77A8-206B-BA23-5042-9A7131381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76232-55DF-18AB-8C03-BCB495AF07EA}"/>
              </a:ext>
            </a:extLst>
          </p:cNvPr>
          <p:cNvSpPr>
            <a:spLocks noGrp="1"/>
          </p:cNvSpPr>
          <p:nvPr>
            <p:ph type="title"/>
          </p:nvPr>
        </p:nvSpPr>
        <p:spPr>
          <a:xfrm>
            <a:off x="1787687" y="2044720"/>
            <a:ext cx="8616626" cy="3450327"/>
          </a:xfrm>
        </p:spPr>
        <p:txBody>
          <a:bodyPr>
            <a:noAutofit/>
          </a:bodyPr>
          <a:lstStyle/>
          <a:p>
            <a:r>
              <a:rPr lang="ar-EG" sz="6000" b="0" dirty="0"/>
              <a:t>فَأَعْرِضْ عَن مَّن تَوَلَّىٰ عَن ذِكْرِنَا وَلَمْ يُرِدْ إِلَّا ٱلْحَيَوٰةَ ٱلدُّنْيَا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88429A-E276-4683-0D16-B207BC2F9419}"/>
              </a:ext>
            </a:extLst>
          </p:cNvPr>
          <p:cNvSpPr txBox="1"/>
          <p:nvPr/>
        </p:nvSpPr>
        <p:spPr>
          <a:xfrm>
            <a:off x="1936368" y="4553894"/>
            <a:ext cx="8319264" cy="707886"/>
          </a:xfrm>
          <a:prstGeom prst="rect">
            <a:avLst/>
          </a:prstGeom>
          <a:noFill/>
        </p:spPr>
        <p:txBody>
          <a:bodyPr wrap="square">
            <a:spAutoFit/>
          </a:bodyPr>
          <a:lstStyle/>
          <a:p>
            <a:pPr algn="ctr" fontAlgn="base"/>
            <a:r>
              <a:rPr lang="en-US" sz="2000" dirty="0"/>
              <a:t>So turn away ˹O Prophet˺ from whoever has shunned Our Reminder,1 only seeking the ˹fleeting˺ life of this world.</a:t>
            </a:r>
          </a:p>
        </p:txBody>
      </p:sp>
      <p:sp>
        <p:nvSpPr>
          <p:cNvPr id="3" name="TextBox 2">
            <a:extLst>
              <a:ext uri="{FF2B5EF4-FFF2-40B4-BE49-F238E27FC236}">
                <a16:creationId xmlns:a16="http://schemas.microsoft.com/office/drawing/2014/main" id="{695D8888-DDB2-9CEE-680D-CABC4B2F392A}"/>
              </a:ext>
            </a:extLst>
          </p:cNvPr>
          <p:cNvSpPr txBox="1"/>
          <p:nvPr/>
        </p:nvSpPr>
        <p:spPr>
          <a:xfrm>
            <a:off x="2881053" y="41916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7125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12A3-779E-4FE4-5FEA-E1A093E2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81B39-0595-3E03-FCE1-F84279F13057}"/>
              </a:ext>
            </a:extLst>
          </p:cNvPr>
          <p:cNvSpPr>
            <a:spLocks noGrp="1"/>
          </p:cNvSpPr>
          <p:nvPr>
            <p:ph type="title"/>
          </p:nvPr>
        </p:nvSpPr>
        <p:spPr>
          <a:xfrm>
            <a:off x="1787687" y="2044720"/>
            <a:ext cx="8616626" cy="3450327"/>
          </a:xfrm>
        </p:spPr>
        <p:txBody>
          <a:bodyPr>
            <a:noAutofit/>
          </a:bodyPr>
          <a:lstStyle/>
          <a:p>
            <a:r>
              <a:rPr lang="ar-EG" sz="6000" b="0" dirty="0"/>
              <a:t>ذَٰلِكَ مَبْلَغُهُم مِّنَ ٱلْعِلْمِۚ إِنَّ رَبَّكَ هُوَ أَعْلَمُ بِمَن ضَلَّ عَن سَبِيلِهِۦ وَهُوَ أَعْلَمُ بِمَنِ ٱهْتَدَىٰ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AF5C56D-0809-5E1A-713A-73CECF24D2F2}"/>
              </a:ext>
            </a:extLst>
          </p:cNvPr>
          <p:cNvSpPr txBox="1"/>
          <p:nvPr/>
        </p:nvSpPr>
        <p:spPr>
          <a:xfrm>
            <a:off x="1936368" y="4931038"/>
            <a:ext cx="8319264" cy="707886"/>
          </a:xfrm>
          <a:prstGeom prst="rect">
            <a:avLst/>
          </a:prstGeom>
          <a:noFill/>
        </p:spPr>
        <p:txBody>
          <a:bodyPr wrap="square">
            <a:spAutoFit/>
          </a:bodyPr>
          <a:lstStyle/>
          <a:p>
            <a:pPr algn="ctr" fontAlgn="base"/>
            <a:r>
              <a:rPr lang="en-US" sz="2000" dirty="0"/>
              <a:t>This is the extent of their knowledge. Surely your Lord knows best who has strayed from His Way and who is ˹rightly˺ guided.</a:t>
            </a:r>
          </a:p>
        </p:txBody>
      </p:sp>
      <p:sp>
        <p:nvSpPr>
          <p:cNvPr id="3" name="TextBox 2">
            <a:extLst>
              <a:ext uri="{FF2B5EF4-FFF2-40B4-BE49-F238E27FC236}">
                <a16:creationId xmlns:a16="http://schemas.microsoft.com/office/drawing/2014/main" id="{1C92D224-EA4F-8351-24C7-AC5891112389}"/>
              </a:ext>
            </a:extLst>
          </p:cNvPr>
          <p:cNvSpPr txBox="1"/>
          <p:nvPr/>
        </p:nvSpPr>
        <p:spPr>
          <a:xfrm>
            <a:off x="4298793" y="46681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49758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1323A-10F3-06F9-4B9B-607A12917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253EE-4389-608B-AA48-AAC62ABF3E3D}"/>
              </a:ext>
            </a:extLst>
          </p:cNvPr>
          <p:cNvSpPr>
            <a:spLocks noGrp="1"/>
          </p:cNvSpPr>
          <p:nvPr>
            <p:ph type="title"/>
          </p:nvPr>
        </p:nvSpPr>
        <p:spPr>
          <a:xfrm>
            <a:off x="1787687" y="1834683"/>
            <a:ext cx="8616626" cy="3450327"/>
          </a:xfrm>
        </p:spPr>
        <p:txBody>
          <a:bodyPr>
            <a:noAutofit/>
          </a:bodyPr>
          <a:lstStyle/>
          <a:p>
            <a:r>
              <a:rPr lang="ar-EG" sz="6000" b="0" dirty="0"/>
              <a:t>وَلِلَّهِ مَا فِى ٱلسَّمَـٰوَٰتِ وَمَا فِى ٱلْأَرْضِ لِيَجْزِىَ ٱلَّذِينَ أَسَـٰٓـُٔوا۟ بِمَا عَمِلُوا۟ وَيَجْزِىَ ٱلَّذِينَ أَحْسَنُوا۟ بِٱلْحُسْنَى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A43AB8-C1BF-991A-9157-E2259C1A3618}"/>
              </a:ext>
            </a:extLst>
          </p:cNvPr>
          <p:cNvSpPr txBox="1"/>
          <p:nvPr/>
        </p:nvSpPr>
        <p:spPr>
          <a:xfrm>
            <a:off x="1936368" y="4811903"/>
            <a:ext cx="8319264" cy="1015663"/>
          </a:xfrm>
          <a:prstGeom prst="rect">
            <a:avLst/>
          </a:prstGeom>
          <a:noFill/>
        </p:spPr>
        <p:txBody>
          <a:bodyPr wrap="square">
            <a:spAutoFit/>
          </a:bodyPr>
          <a:lstStyle/>
          <a:p>
            <a:pPr algn="ctr" fontAlgn="base"/>
            <a:r>
              <a:rPr lang="en-US" sz="2000" dirty="0"/>
              <a:t>To Allah ˹alone˺ belongs whatever is in the heavens and whatever is on the earth so that He may reward the evildoers according to what they did, and reward the good-doers with the finest reward1—</a:t>
            </a:r>
          </a:p>
        </p:txBody>
      </p:sp>
      <p:sp>
        <p:nvSpPr>
          <p:cNvPr id="3" name="TextBox 2">
            <a:extLst>
              <a:ext uri="{FF2B5EF4-FFF2-40B4-BE49-F238E27FC236}">
                <a16:creationId xmlns:a16="http://schemas.microsoft.com/office/drawing/2014/main" id="{DEC0D506-2F96-3F63-0D9B-072192B89C42}"/>
              </a:ext>
            </a:extLst>
          </p:cNvPr>
          <p:cNvSpPr txBox="1"/>
          <p:nvPr/>
        </p:nvSpPr>
        <p:spPr>
          <a:xfrm>
            <a:off x="1986771" y="45041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67584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3E9DE-F9EA-3C94-3328-0744FB8FF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0C85B-DAD8-B4A7-778D-F4A8747DE8AE}"/>
              </a:ext>
            </a:extLst>
          </p:cNvPr>
          <p:cNvSpPr>
            <a:spLocks noGrp="1"/>
          </p:cNvSpPr>
          <p:nvPr>
            <p:ph type="title"/>
          </p:nvPr>
        </p:nvSpPr>
        <p:spPr>
          <a:xfrm>
            <a:off x="1986771" y="1210574"/>
            <a:ext cx="8214786" cy="3450327"/>
          </a:xfrm>
        </p:spPr>
        <p:txBody>
          <a:bodyPr>
            <a:noAutofit/>
          </a:bodyPr>
          <a:lstStyle/>
          <a:p>
            <a:r>
              <a:rPr lang="ar-EG" sz="5000" b="0" dirty="0"/>
              <a:t>ٱلَّذِينَ يَجْتَنِبُونَ كَبَـٰٓئِرَ ٱلْإِثْمِ وَٱلْفَوَٰحِشَ إِلَّا ٱللَّمَمَ ۚ إِنَّ رَبَّكَ وَٰسِعُ ٱلْمَغْفِرَةِ ۚ هُوَ أَعْلَمُ بِكُمْ إِذْ أَنشَأَكُم مِّنَ ٱلْأَرْضِ وَإِذْ أَنتُمْ أَجِنَّةٌۭ فِى بُطُونِ أُمَّهَـٰتِكُمْ ۖ فَلَا تُزَكُّوٓا۟ أَنفُسَكُمْ ۖ هُوَ أَعْلَمُ بِمَنِ ٱتَّقَىٰٓ</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BFD723-BDA8-4214-0935-9E9145744D45}"/>
              </a:ext>
            </a:extLst>
          </p:cNvPr>
          <p:cNvSpPr txBox="1"/>
          <p:nvPr/>
        </p:nvSpPr>
        <p:spPr>
          <a:xfrm>
            <a:off x="1934532" y="4532179"/>
            <a:ext cx="8319264" cy="1631216"/>
          </a:xfrm>
          <a:prstGeom prst="rect">
            <a:avLst/>
          </a:prstGeom>
          <a:noFill/>
        </p:spPr>
        <p:txBody>
          <a:bodyPr wrap="square">
            <a:spAutoFit/>
          </a:bodyPr>
          <a:lstStyle/>
          <a:p>
            <a:pPr algn="ctr" fontAlgn="base"/>
            <a:r>
              <a:rPr lang="en-US" sz="2000" dirty="0"/>
              <a:t>those who avoid major sins and shameful deeds, despite ˹stumbling on˺ minor sins. Surely your Lord is infinite in forgiveness. He knew well what would become of you as He created you from the earth1 and while you were ˹still˺ fetuses in the wombs of your mothers.2 So do not ˹falsely˺ elevate yourselves. He knows best who is ˹truly˺ righteous.</a:t>
            </a:r>
          </a:p>
        </p:txBody>
      </p:sp>
      <p:sp>
        <p:nvSpPr>
          <p:cNvPr id="3" name="TextBox 2">
            <a:extLst>
              <a:ext uri="{FF2B5EF4-FFF2-40B4-BE49-F238E27FC236}">
                <a16:creationId xmlns:a16="http://schemas.microsoft.com/office/drawing/2014/main" id="{4A5DAD47-F184-514A-983D-A0E5D85237FC}"/>
              </a:ext>
            </a:extLst>
          </p:cNvPr>
          <p:cNvSpPr txBox="1"/>
          <p:nvPr/>
        </p:nvSpPr>
        <p:spPr>
          <a:xfrm>
            <a:off x="4193076" y="43468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545717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F2D8-0612-6A33-2D94-C312D2439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F651D-92D1-DBD3-8854-225BDD675587}"/>
              </a:ext>
            </a:extLst>
          </p:cNvPr>
          <p:cNvSpPr>
            <a:spLocks noGrp="1"/>
          </p:cNvSpPr>
          <p:nvPr>
            <p:ph type="title"/>
          </p:nvPr>
        </p:nvSpPr>
        <p:spPr>
          <a:xfrm>
            <a:off x="1988607" y="1873304"/>
            <a:ext cx="8214786" cy="3450327"/>
          </a:xfrm>
        </p:spPr>
        <p:txBody>
          <a:bodyPr>
            <a:noAutofit/>
          </a:bodyPr>
          <a:lstStyle/>
          <a:p>
            <a:r>
              <a:rPr lang="ar-EG" sz="6000" b="0" dirty="0"/>
              <a:t>أَفَرَءَيْتَ ٱلَّذِى تَوَلَّىٰ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A1B37EC-A89C-4173-A606-C095BE429071}"/>
              </a:ext>
            </a:extLst>
          </p:cNvPr>
          <p:cNvSpPr txBox="1"/>
          <p:nvPr/>
        </p:nvSpPr>
        <p:spPr>
          <a:xfrm>
            <a:off x="1936368" y="3974722"/>
            <a:ext cx="8319264" cy="400110"/>
          </a:xfrm>
          <a:prstGeom prst="rect">
            <a:avLst/>
          </a:prstGeom>
          <a:noFill/>
        </p:spPr>
        <p:txBody>
          <a:bodyPr wrap="square">
            <a:spAutoFit/>
          </a:bodyPr>
          <a:lstStyle/>
          <a:p>
            <a:pPr algn="ctr" fontAlgn="base"/>
            <a:r>
              <a:rPr lang="en-US" sz="2000" dirty="0"/>
              <a:t>Have you seen the one who turned away ˹from Islam,˺</a:t>
            </a:r>
          </a:p>
        </p:txBody>
      </p:sp>
      <p:sp>
        <p:nvSpPr>
          <p:cNvPr id="3" name="TextBox 2">
            <a:extLst>
              <a:ext uri="{FF2B5EF4-FFF2-40B4-BE49-F238E27FC236}">
                <a16:creationId xmlns:a16="http://schemas.microsoft.com/office/drawing/2014/main" id="{FAC9F5A2-1851-3513-6802-128DDD5249D7}"/>
              </a:ext>
            </a:extLst>
          </p:cNvPr>
          <p:cNvSpPr txBox="1"/>
          <p:nvPr/>
        </p:nvSpPr>
        <p:spPr>
          <a:xfrm>
            <a:off x="3406347" y="37009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4749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77E7-395D-22F0-5B98-2D90F195D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6E0B4-8B68-C46F-D1A1-760F9DC2DCAC}"/>
              </a:ext>
            </a:extLst>
          </p:cNvPr>
          <p:cNvSpPr>
            <a:spLocks noGrp="1"/>
          </p:cNvSpPr>
          <p:nvPr>
            <p:ph type="title"/>
          </p:nvPr>
        </p:nvSpPr>
        <p:spPr>
          <a:xfrm>
            <a:off x="1787687" y="2092613"/>
            <a:ext cx="8616626" cy="3450327"/>
          </a:xfrm>
        </p:spPr>
        <p:txBody>
          <a:bodyPr>
            <a:noAutofit/>
          </a:bodyPr>
          <a:lstStyle/>
          <a:p>
            <a:r>
              <a:rPr lang="ar-EG" sz="6000" b="0" dirty="0"/>
              <a:t>فَتَوَلَّىٰ بِرُكْنِهِۦ وَقَالَ سَـٰحِرٌ أَوْ مَجْنُونٌۭ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1DAD34-968E-398B-2422-F0E9067C8A32}"/>
              </a:ext>
            </a:extLst>
          </p:cNvPr>
          <p:cNvSpPr txBox="1"/>
          <p:nvPr/>
        </p:nvSpPr>
        <p:spPr>
          <a:xfrm>
            <a:off x="1936368" y="4287751"/>
            <a:ext cx="8319264" cy="707886"/>
          </a:xfrm>
          <a:prstGeom prst="rect">
            <a:avLst/>
          </a:prstGeom>
          <a:noFill/>
        </p:spPr>
        <p:txBody>
          <a:bodyPr wrap="square">
            <a:spAutoFit/>
          </a:bodyPr>
          <a:lstStyle/>
          <a:p>
            <a:pPr algn="ctr" fontAlgn="base"/>
            <a:r>
              <a:rPr lang="en-US" sz="2000" dirty="0"/>
              <a:t>but Pharaoh was carried away by his power, saying ˹of Moses˺, “A magician or a madman!”</a:t>
            </a:r>
          </a:p>
        </p:txBody>
      </p:sp>
      <p:sp>
        <p:nvSpPr>
          <p:cNvPr id="3" name="TextBox 2">
            <a:extLst>
              <a:ext uri="{FF2B5EF4-FFF2-40B4-BE49-F238E27FC236}">
                <a16:creationId xmlns:a16="http://schemas.microsoft.com/office/drawing/2014/main" id="{44669298-AC84-25B9-E2BF-F46199ACEAAC}"/>
              </a:ext>
            </a:extLst>
          </p:cNvPr>
          <p:cNvSpPr txBox="1"/>
          <p:nvPr/>
        </p:nvSpPr>
        <p:spPr>
          <a:xfrm>
            <a:off x="1510308" y="38783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17289193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C5B3B-C6DB-E0F8-483F-BDE5407F6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EABF1-C549-7CC0-F87F-3108E08DEF17}"/>
              </a:ext>
            </a:extLst>
          </p:cNvPr>
          <p:cNvSpPr>
            <a:spLocks noGrp="1"/>
          </p:cNvSpPr>
          <p:nvPr>
            <p:ph type="title"/>
          </p:nvPr>
        </p:nvSpPr>
        <p:spPr>
          <a:xfrm>
            <a:off x="1988607" y="1915249"/>
            <a:ext cx="8214786" cy="3450327"/>
          </a:xfrm>
        </p:spPr>
        <p:txBody>
          <a:bodyPr>
            <a:noAutofit/>
          </a:bodyPr>
          <a:lstStyle/>
          <a:p>
            <a:r>
              <a:rPr lang="ar-EG" sz="6000" b="0" dirty="0"/>
              <a:t>وَأَعْطَىٰ قَلِيلًۭا وَأَكْدَىٰٓ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DFD8502-1A04-F85E-A9BD-40757F7811FB}"/>
              </a:ext>
            </a:extLst>
          </p:cNvPr>
          <p:cNvSpPr txBox="1"/>
          <p:nvPr/>
        </p:nvSpPr>
        <p:spPr>
          <a:xfrm>
            <a:off x="1936368" y="4099548"/>
            <a:ext cx="8319264" cy="400110"/>
          </a:xfrm>
          <a:prstGeom prst="rect">
            <a:avLst/>
          </a:prstGeom>
          <a:noFill/>
        </p:spPr>
        <p:txBody>
          <a:bodyPr wrap="square">
            <a:spAutoFit/>
          </a:bodyPr>
          <a:lstStyle/>
          <a:p>
            <a:pPr algn="ctr" fontAlgn="base"/>
            <a:r>
              <a:rPr lang="en-US" sz="2000" dirty="0"/>
              <a:t>and ˹initially˺ paid a little ˹for his salvation˺, and then stopped?</a:t>
            </a:r>
          </a:p>
        </p:txBody>
      </p:sp>
      <p:sp>
        <p:nvSpPr>
          <p:cNvPr id="3" name="TextBox 2">
            <a:extLst>
              <a:ext uri="{FF2B5EF4-FFF2-40B4-BE49-F238E27FC236}">
                <a16:creationId xmlns:a16="http://schemas.microsoft.com/office/drawing/2014/main" id="{4E49BC1A-2C84-A39E-5343-30F3E3B4B3EF}"/>
              </a:ext>
            </a:extLst>
          </p:cNvPr>
          <p:cNvSpPr txBox="1"/>
          <p:nvPr/>
        </p:nvSpPr>
        <p:spPr>
          <a:xfrm>
            <a:off x="3188233" y="37260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96120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9525-8560-BB26-606F-0DCC84A33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325940-69A7-70E0-DAFB-D48292FC7C37}"/>
              </a:ext>
            </a:extLst>
          </p:cNvPr>
          <p:cNvSpPr>
            <a:spLocks noGrp="1"/>
          </p:cNvSpPr>
          <p:nvPr>
            <p:ph type="title"/>
          </p:nvPr>
        </p:nvSpPr>
        <p:spPr>
          <a:xfrm>
            <a:off x="1988607" y="1940416"/>
            <a:ext cx="8214786" cy="3450327"/>
          </a:xfrm>
        </p:spPr>
        <p:txBody>
          <a:bodyPr>
            <a:noAutofit/>
          </a:bodyPr>
          <a:lstStyle/>
          <a:p>
            <a:r>
              <a:rPr lang="ar-EG" sz="6000" b="0" dirty="0"/>
              <a:t>أَعِندَهُۥ عِلْمُ ٱلْغَيْبِ فَهُوَ يَرَىٰٓ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97CE30-94CF-ADD1-32AA-0832EE9D67CD}"/>
              </a:ext>
            </a:extLst>
          </p:cNvPr>
          <p:cNvSpPr txBox="1"/>
          <p:nvPr/>
        </p:nvSpPr>
        <p:spPr>
          <a:xfrm>
            <a:off x="1936368" y="4047960"/>
            <a:ext cx="8319264" cy="400110"/>
          </a:xfrm>
          <a:prstGeom prst="rect">
            <a:avLst/>
          </a:prstGeom>
          <a:noFill/>
        </p:spPr>
        <p:txBody>
          <a:bodyPr wrap="square">
            <a:spAutoFit/>
          </a:bodyPr>
          <a:lstStyle/>
          <a:p>
            <a:pPr algn="ctr" fontAlgn="base"/>
            <a:r>
              <a:rPr lang="en-US" sz="2000" dirty="0"/>
              <a:t>Does he have the knowledge of the unseen so that he sees ˹the Hereafter˺?</a:t>
            </a:r>
          </a:p>
        </p:txBody>
      </p:sp>
      <p:sp>
        <p:nvSpPr>
          <p:cNvPr id="3" name="TextBox 2">
            <a:extLst>
              <a:ext uri="{FF2B5EF4-FFF2-40B4-BE49-F238E27FC236}">
                <a16:creationId xmlns:a16="http://schemas.microsoft.com/office/drawing/2014/main" id="{3193DD70-AAA9-3CED-30D2-738B4CBF0329}"/>
              </a:ext>
            </a:extLst>
          </p:cNvPr>
          <p:cNvSpPr txBox="1"/>
          <p:nvPr/>
        </p:nvSpPr>
        <p:spPr>
          <a:xfrm>
            <a:off x="2567448" y="372607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99290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F96C-9395-6090-DF9A-4B68282BC7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3748D-6A37-708A-2D1A-0330DF0F5F8A}"/>
              </a:ext>
            </a:extLst>
          </p:cNvPr>
          <p:cNvSpPr>
            <a:spLocks noGrp="1"/>
          </p:cNvSpPr>
          <p:nvPr>
            <p:ph type="title"/>
          </p:nvPr>
        </p:nvSpPr>
        <p:spPr>
          <a:xfrm>
            <a:off x="1988607" y="1940416"/>
            <a:ext cx="8214786" cy="3450327"/>
          </a:xfrm>
        </p:spPr>
        <p:txBody>
          <a:bodyPr>
            <a:noAutofit/>
          </a:bodyPr>
          <a:lstStyle/>
          <a:p>
            <a:r>
              <a:rPr lang="ar-EG" sz="6000" b="0" dirty="0"/>
              <a:t>أَمْ لَمْ يُنَبَّأْ بِمَا فِى صُحُفِ مُوسَىٰ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3FF3EB-D8D1-343A-274E-62CAFAB95B9A}"/>
              </a:ext>
            </a:extLst>
          </p:cNvPr>
          <p:cNvSpPr txBox="1"/>
          <p:nvPr/>
        </p:nvSpPr>
        <p:spPr>
          <a:xfrm>
            <a:off x="1936368" y="4047960"/>
            <a:ext cx="8319264" cy="400110"/>
          </a:xfrm>
          <a:prstGeom prst="rect">
            <a:avLst/>
          </a:prstGeom>
          <a:noFill/>
        </p:spPr>
        <p:txBody>
          <a:bodyPr wrap="square">
            <a:spAutoFit/>
          </a:bodyPr>
          <a:lstStyle/>
          <a:p>
            <a:pPr algn="ctr" fontAlgn="base"/>
            <a:r>
              <a:rPr lang="en-US" sz="2000" dirty="0"/>
              <a:t>Or has he not been informed of what is in the Scripture of Moses,</a:t>
            </a:r>
          </a:p>
        </p:txBody>
      </p:sp>
      <p:sp>
        <p:nvSpPr>
          <p:cNvPr id="3" name="TextBox 2">
            <a:extLst>
              <a:ext uri="{FF2B5EF4-FFF2-40B4-BE49-F238E27FC236}">
                <a16:creationId xmlns:a16="http://schemas.microsoft.com/office/drawing/2014/main" id="{1EED75D5-E3A9-A2D7-4FFF-AF58891387F0}"/>
              </a:ext>
            </a:extLst>
          </p:cNvPr>
          <p:cNvSpPr txBox="1"/>
          <p:nvPr/>
        </p:nvSpPr>
        <p:spPr>
          <a:xfrm>
            <a:off x="1936368" y="37614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654996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3D6D-B96A-E597-7BA3-3DB3A4F1DD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896D5-8C54-7E0C-58DE-1B62DB540FFB}"/>
              </a:ext>
            </a:extLst>
          </p:cNvPr>
          <p:cNvSpPr>
            <a:spLocks noGrp="1"/>
          </p:cNvSpPr>
          <p:nvPr>
            <p:ph type="title"/>
          </p:nvPr>
        </p:nvSpPr>
        <p:spPr>
          <a:xfrm>
            <a:off x="1988607" y="1940416"/>
            <a:ext cx="8214786" cy="3450327"/>
          </a:xfrm>
        </p:spPr>
        <p:txBody>
          <a:bodyPr>
            <a:noAutofit/>
          </a:bodyPr>
          <a:lstStyle/>
          <a:p>
            <a:r>
              <a:rPr lang="ar-EG" sz="6000" b="0" dirty="0"/>
              <a:t>وَإِبْرَٰهِيمَ ٱلَّذِى وَفَّىٰٓ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0FCFAE-F941-1E51-3D11-04AD218EDA80}"/>
              </a:ext>
            </a:extLst>
          </p:cNvPr>
          <p:cNvSpPr txBox="1"/>
          <p:nvPr/>
        </p:nvSpPr>
        <p:spPr>
          <a:xfrm>
            <a:off x="1936368" y="4047960"/>
            <a:ext cx="8319264" cy="400110"/>
          </a:xfrm>
          <a:prstGeom prst="rect">
            <a:avLst/>
          </a:prstGeom>
          <a:noFill/>
        </p:spPr>
        <p:txBody>
          <a:bodyPr wrap="square">
            <a:spAutoFit/>
          </a:bodyPr>
          <a:lstStyle/>
          <a:p>
            <a:pPr algn="ctr" fontAlgn="base"/>
            <a:r>
              <a:rPr lang="en-US" sz="2000" dirty="0"/>
              <a:t>and ˹that of˺ Abraham, who ˹perfectly˺ fulfilled ˹his covenant˺?</a:t>
            </a:r>
          </a:p>
        </p:txBody>
      </p:sp>
      <p:sp>
        <p:nvSpPr>
          <p:cNvPr id="3" name="TextBox 2">
            <a:extLst>
              <a:ext uri="{FF2B5EF4-FFF2-40B4-BE49-F238E27FC236}">
                <a16:creationId xmlns:a16="http://schemas.microsoft.com/office/drawing/2014/main" id="{094AA4F7-815C-3CB9-AC0B-19BEB12FBC2A}"/>
              </a:ext>
            </a:extLst>
          </p:cNvPr>
          <p:cNvSpPr txBox="1"/>
          <p:nvPr/>
        </p:nvSpPr>
        <p:spPr>
          <a:xfrm>
            <a:off x="3421220" y="374018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830823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126A2-D2A4-8FA3-789F-B9F568569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21BCF-9025-083B-27EA-6AFAC3564FC0}"/>
              </a:ext>
            </a:extLst>
          </p:cNvPr>
          <p:cNvSpPr>
            <a:spLocks noGrp="1"/>
          </p:cNvSpPr>
          <p:nvPr>
            <p:ph type="title"/>
          </p:nvPr>
        </p:nvSpPr>
        <p:spPr>
          <a:xfrm>
            <a:off x="1988607" y="1940416"/>
            <a:ext cx="8214786" cy="3450327"/>
          </a:xfrm>
        </p:spPr>
        <p:txBody>
          <a:bodyPr>
            <a:noAutofit/>
          </a:bodyPr>
          <a:lstStyle/>
          <a:p>
            <a:r>
              <a:rPr lang="ar-EG" sz="6000" b="0" dirty="0"/>
              <a:t>أَلَّا تَزِرُ وَازِرَةٌۭ وِزْرَ 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F3B215-EF53-B185-33A6-5EA00FE86904}"/>
              </a:ext>
            </a:extLst>
          </p:cNvPr>
          <p:cNvSpPr txBox="1"/>
          <p:nvPr/>
        </p:nvSpPr>
        <p:spPr>
          <a:xfrm>
            <a:off x="1936368" y="4098157"/>
            <a:ext cx="8319264" cy="400110"/>
          </a:xfrm>
          <a:prstGeom prst="rect">
            <a:avLst/>
          </a:prstGeom>
          <a:noFill/>
        </p:spPr>
        <p:txBody>
          <a:bodyPr wrap="square">
            <a:spAutoFit/>
          </a:bodyPr>
          <a:lstStyle/>
          <a:p>
            <a:pPr algn="ctr" fontAlgn="base"/>
            <a:r>
              <a:rPr lang="en-US" sz="2000" dirty="0"/>
              <a:t>˹They state˺ that no soul burdened with sin will bear the burden of another,</a:t>
            </a:r>
          </a:p>
        </p:txBody>
      </p:sp>
      <p:sp>
        <p:nvSpPr>
          <p:cNvPr id="3" name="TextBox 2">
            <a:extLst>
              <a:ext uri="{FF2B5EF4-FFF2-40B4-BE49-F238E27FC236}">
                <a16:creationId xmlns:a16="http://schemas.microsoft.com/office/drawing/2014/main" id="{BCFCF9C1-3653-0CBA-5081-8E706E9C7908}"/>
              </a:ext>
            </a:extLst>
          </p:cNvPr>
          <p:cNvSpPr txBox="1"/>
          <p:nvPr/>
        </p:nvSpPr>
        <p:spPr>
          <a:xfrm>
            <a:off x="2431319" y="37278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35515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95F35-309E-7C46-A802-C9940033A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81BDE-FE58-59F4-DB85-70AD464CAEAE}"/>
              </a:ext>
            </a:extLst>
          </p:cNvPr>
          <p:cNvSpPr>
            <a:spLocks noGrp="1"/>
          </p:cNvSpPr>
          <p:nvPr>
            <p:ph type="title"/>
          </p:nvPr>
        </p:nvSpPr>
        <p:spPr>
          <a:xfrm>
            <a:off x="1988607" y="1940416"/>
            <a:ext cx="8214786" cy="3450327"/>
          </a:xfrm>
        </p:spPr>
        <p:txBody>
          <a:bodyPr>
            <a:noAutofit/>
          </a:bodyPr>
          <a:lstStyle/>
          <a:p>
            <a:r>
              <a:rPr lang="ar-EG" sz="6000" b="0" dirty="0"/>
              <a:t>وَأَن لَّيْسَ لِلْإِنسَـٰنِ إِلَّا مَا سَعَىٰ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1EF5585-E3B2-533C-31D0-50F7B59AD08A}"/>
              </a:ext>
            </a:extLst>
          </p:cNvPr>
          <p:cNvSpPr txBox="1"/>
          <p:nvPr/>
        </p:nvSpPr>
        <p:spPr>
          <a:xfrm>
            <a:off x="1936368" y="4098157"/>
            <a:ext cx="8319264" cy="400110"/>
          </a:xfrm>
          <a:prstGeom prst="rect">
            <a:avLst/>
          </a:prstGeom>
          <a:noFill/>
        </p:spPr>
        <p:txBody>
          <a:bodyPr wrap="square">
            <a:spAutoFit/>
          </a:bodyPr>
          <a:lstStyle/>
          <a:p>
            <a:pPr algn="ctr" fontAlgn="base"/>
            <a:r>
              <a:rPr lang="en-US" sz="2000" dirty="0"/>
              <a:t>and that each person will only have what they </a:t>
            </a:r>
            <a:r>
              <a:rPr lang="en-US" sz="2000" dirty="0" err="1"/>
              <a:t>endeavoured</a:t>
            </a:r>
            <a:r>
              <a:rPr lang="en-US" sz="2000" dirty="0"/>
              <a:t> towards,</a:t>
            </a:r>
          </a:p>
        </p:txBody>
      </p:sp>
      <p:sp>
        <p:nvSpPr>
          <p:cNvPr id="3" name="TextBox 2">
            <a:extLst>
              <a:ext uri="{FF2B5EF4-FFF2-40B4-BE49-F238E27FC236}">
                <a16:creationId xmlns:a16="http://schemas.microsoft.com/office/drawing/2014/main" id="{2D29FB0E-2B1C-2D21-886B-7282238AA5A9}"/>
              </a:ext>
            </a:extLst>
          </p:cNvPr>
          <p:cNvSpPr txBox="1"/>
          <p:nvPr/>
        </p:nvSpPr>
        <p:spPr>
          <a:xfrm>
            <a:off x="2171260" y="37903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135543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52E8-7795-84DF-2BF8-F8007CE06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45111-4717-EA56-A85D-58B5B2B4B95A}"/>
              </a:ext>
            </a:extLst>
          </p:cNvPr>
          <p:cNvSpPr>
            <a:spLocks noGrp="1"/>
          </p:cNvSpPr>
          <p:nvPr>
            <p:ph type="title"/>
          </p:nvPr>
        </p:nvSpPr>
        <p:spPr>
          <a:xfrm>
            <a:off x="1988607" y="1940416"/>
            <a:ext cx="8214786" cy="3450327"/>
          </a:xfrm>
        </p:spPr>
        <p:txBody>
          <a:bodyPr>
            <a:noAutofit/>
          </a:bodyPr>
          <a:lstStyle/>
          <a:p>
            <a:r>
              <a:rPr lang="ar-EG" sz="6000" b="0" dirty="0"/>
              <a:t>وَأَنَّ سَعْيَهُۥ سَوْفَ يُرَىٰ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FEC7B4-7A7F-24DC-3B8E-0EF522B69A73}"/>
              </a:ext>
            </a:extLst>
          </p:cNvPr>
          <p:cNvSpPr txBox="1"/>
          <p:nvPr/>
        </p:nvSpPr>
        <p:spPr>
          <a:xfrm>
            <a:off x="1936368" y="3973356"/>
            <a:ext cx="8319264" cy="400110"/>
          </a:xfrm>
          <a:prstGeom prst="rect">
            <a:avLst/>
          </a:prstGeom>
          <a:noFill/>
        </p:spPr>
        <p:txBody>
          <a:bodyPr wrap="square">
            <a:spAutoFit/>
          </a:bodyPr>
          <a:lstStyle/>
          <a:p>
            <a:pPr algn="ctr" fontAlgn="base"/>
            <a:r>
              <a:rPr lang="en-US" sz="2000" dirty="0"/>
              <a:t>and that ˹the outcome of˺ their </a:t>
            </a:r>
            <a:r>
              <a:rPr lang="en-US" sz="2000" dirty="0" err="1"/>
              <a:t>endeavours</a:t>
            </a:r>
            <a:r>
              <a:rPr lang="en-US" sz="2000" dirty="0"/>
              <a:t> will be seen ˹in their record˺,</a:t>
            </a:r>
          </a:p>
        </p:txBody>
      </p:sp>
      <p:sp>
        <p:nvSpPr>
          <p:cNvPr id="3" name="TextBox 2">
            <a:extLst>
              <a:ext uri="{FF2B5EF4-FFF2-40B4-BE49-F238E27FC236}">
                <a16:creationId xmlns:a16="http://schemas.microsoft.com/office/drawing/2014/main" id="{21EB046D-C7A7-40A1-17B1-B50D78143FCE}"/>
              </a:ext>
            </a:extLst>
          </p:cNvPr>
          <p:cNvSpPr txBox="1"/>
          <p:nvPr/>
        </p:nvSpPr>
        <p:spPr>
          <a:xfrm>
            <a:off x="3035326" y="36655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95130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21D0-609F-2546-C7E5-40D4DEF85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554FC-38BE-7E9D-98A0-2127E71FD9F3}"/>
              </a:ext>
            </a:extLst>
          </p:cNvPr>
          <p:cNvSpPr>
            <a:spLocks noGrp="1"/>
          </p:cNvSpPr>
          <p:nvPr>
            <p:ph type="title"/>
          </p:nvPr>
        </p:nvSpPr>
        <p:spPr>
          <a:xfrm>
            <a:off x="1988607" y="1940416"/>
            <a:ext cx="8214786" cy="3450327"/>
          </a:xfrm>
        </p:spPr>
        <p:txBody>
          <a:bodyPr>
            <a:noAutofit/>
          </a:bodyPr>
          <a:lstStyle/>
          <a:p>
            <a:r>
              <a:rPr lang="ar-EG" sz="6000" b="0" dirty="0"/>
              <a:t>ثُمَّ يُجْزَىٰهُ ٱلْجَزَآءَ ٱلْأَوْفَىٰ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49A9853-5C0F-3FB2-CBF5-CF5B0755BD8E}"/>
              </a:ext>
            </a:extLst>
          </p:cNvPr>
          <p:cNvSpPr txBox="1"/>
          <p:nvPr/>
        </p:nvSpPr>
        <p:spPr>
          <a:xfrm>
            <a:off x="1936368" y="4009713"/>
            <a:ext cx="8319264" cy="400110"/>
          </a:xfrm>
          <a:prstGeom prst="rect">
            <a:avLst/>
          </a:prstGeom>
          <a:noFill/>
        </p:spPr>
        <p:txBody>
          <a:bodyPr wrap="square">
            <a:spAutoFit/>
          </a:bodyPr>
          <a:lstStyle/>
          <a:p>
            <a:pPr algn="ctr" fontAlgn="base"/>
            <a:r>
              <a:rPr lang="en-US" sz="2000" dirty="0"/>
              <a:t>then they will be fully rewarded,</a:t>
            </a:r>
          </a:p>
        </p:txBody>
      </p:sp>
      <p:sp>
        <p:nvSpPr>
          <p:cNvPr id="3" name="TextBox 2">
            <a:extLst>
              <a:ext uri="{FF2B5EF4-FFF2-40B4-BE49-F238E27FC236}">
                <a16:creationId xmlns:a16="http://schemas.microsoft.com/office/drawing/2014/main" id="{65309253-DE50-03DB-99FA-AA66A7C3DDCE}"/>
              </a:ext>
            </a:extLst>
          </p:cNvPr>
          <p:cNvSpPr txBox="1"/>
          <p:nvPr/>
        </p:nvSpPr>
        <p:spPr>
          <a:xfrm>
            <a:off x="2758489" y="381946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99087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E715-5CC0-16E4-ADBE-E4DB1221E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7AD94-0CD7-BD2F-1DE7-00BE3BD09424}"/>
              </a:ext>
            </a:extLst>
          </p:cNvPr>
          <p:cNvSpPr>
            <a:spLocks noGrp="1"/>
          </p:cNvSpPr>
          <p:nvPr>
            <p:ph type="title"/>
          </p:nvPr>
        </p:nvSpPr>
        <p:spPr>
          <a:xfrm>
            <a:off x="1988607" y="1940416"/>
            <a:ext cx="8214786" cy="3450327"/>
          </a:xfrm>
        </p:spPr>
        <p:txBody>
          <a:bodyPr>
            <a:noAutofit/>
          </a:bodyPr>
          <a:lstStyle/>
          <a:p>
            <a:r>
              <a:rPr lang="ar-EG" sz="6000" b="0" dirty="0"/>
              <a:t>وَأَنَّ إِلَىٰ رَبِّكَ ٱلْمُنتَهَىٰ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278C57C-A553-C346-A232-0F41F3DCF620}"/>
              </a:ext>
            </a:extLst>
          </p:cNvPr>
          <p:cNvSpPr txBox="1"/>
          <p:nvPr/>
        </p:nvSpPr>
        <p:spPr>
          <a:xfrm>
            <a:off x="1936368" y="4076910"/>
            <a:ext cx="8319264" cy="400110"/>
          </a:xfrm>
          <a:prstGeom prst="rect">
            <a:avLst/>
          </a:prstGeom>
          <a:noFill/>
        </p:spPr>
        <p:txBody>
          <a:bodyPr wrap="square">
            <a:spAutoFit/>
          </a:bodyPr>
          <a:lstStyle/>
          <a:p>
            <a:pPr algn="ctr" fontAlgn="base"/>
            <a:r>
              <a:rPr lang="en-US" sz="2000" dirty="0"/>
              <a:t>and that to your Lord ˹alone˺ is the ultimate return ˹of all things˺.</a:t>
            </a:r>
          </a:p>
        </p:txBody>
      </p:sp>
      <p:sp>
        <p:nvSpPr>
          <p:cNvPr id="3" name="TextBox 2">
            <a:extLst>
              <a:ext uri="{FF2B5EF4-FFF2-40B4-BE49-F238E27FC236}">
                <a16:creationId xmlns:a16="http://schemas.microsoft.com/office/drawing/2014/main" id="{25D1652D-82DB-A9EF-F010-21B29B1CC4DB}"/>
              </a:ext>
            </a:extLst>
          </p:cNvPr>
          <p:cNvSpPr txBox="1"/>
          <p:nvPr/>
        </p:nvSpPr>
        <p:spPr>
          <a:xfrm>
            <a:off x="3085660" y="376913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243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A972D-7B2D-ACEF-AD24-739AA379E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C4701-750F-8BAD-A1E0-73CD1F60A703}"/>
              </a:ext>
            </a:extLst>
          </p:cNvPr>
          <p:cNvSpPr>
            <a:spLocks noGrp="1"/>
          </p:cNvSpPr>
          <p:nvPr>
            <p:ph type="title"/>
          </p:nvPr>
        </p:nvSpPr>
        <p:spPr>
          <a:xfrm>
            <a:off x="1988607" y="1940416"/>
            <a:ext cx="8214786" cy="3450327"/>
          </a:xfrm>
        </p:spPr>
        <p:txBody>
          <a:bodyPr>
            <a:noAutofit/>
          </a:bodyPr>
          <a:lstStyle/>
          <a:p>
            <a:r>
              <a:rPr lang="ar-EG" sz="6000" b="0" dirty="0"/>
              <a:t>وَأَنَّهُۥ هُوَ أَضْحَكَ وَأَبْكَىٰ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EED216-0FC8-804C-DFB6-14A898E38635}"/>
              </a:ext>
            </a:extLst>
          </p:cNvPr>
          <p:cNvSpPr txBox="1"/>
          <p:nvPr/>
        </p:nvSpPr>
        <p:spPr>
          <a:xfrm>
            <a:off x="1936368" y="4076910"/>
            <a:ext cx="8319264" cy="400110"/>
          </a:xfrm>
          <a:prstGeom prst="rect">
            <a:avLst/>
          </a:prstGeom>
          <a:noFill/>
        </p:spPr>
        <p:txBody>
          <a:bodyPr wrap="square">
            <a:spAutoFit/>
          </a:bodyPr>
          <a:lstStyle/>
          <a:p>
            <a:pPr algn="ctr" fontAlgn="base"/>
            <a:r>
              <a:rPr lang="en-US" sz="2000" dirty="0"/>
              <a:t>Moreover, He is the One Who brings about joy and sadness.1</a:t>
            </a:r>
          </a:p>
        </p:txBody>
      </p:sp>
      <p:sp>
        <p:nvSpPr>
          <p:cNvPr id="3" name="TextBox 2">
            <a:extLst>
              <a:ext uri="{FF2B5EF4-FFF2-40B4-BE49-F238E27FC236}">
                <a16:creationId xmlns:a16="http://schemas.microsoft.com/office/drawing/2014/main" id="{B0C8E023-00A9-B19C-49ED-A70B5B8AAC03}"/>
              </a:ext>
            </a:extLst>
          </p:cNvPr>
          <p:cNvSpPr txBox="1"/>
          <p:nvPr/>
        </p:nvSpPr>
        <p:spPr>
          <a:xfrm>
            <a:off x="2917880" y="377738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924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41200-8B34-7EA9-758C-A86981D9E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94ABC-3D33-FE45-B25B-885758DE71E8}"/>
              </a:ext>
            </a:extLst>
          </p:cNvPr>
          <p:cNvSpPr>
            <a:spLocks noGrp="1"/>
          </p:cNvSpPr>
          <p:nvPr>
            <p:ph type="title"/>
          </p:nvPr>
        </p:nvSpPr>
        <p:spPr>
          <a:xfrm>
            <a:off x="1787687" y="2092613"/>
            <a:ext cx="8616626" cy="3450327"/>
          </a:xfrm>
        </p:spPr>
        <p:txBody>
          <a:bodyPr>
            <a:noAutofit/>
          </a:bodyPr>
          <a:lstStyle/>
          <a:p>
            <a:r>
              <a:rPr lang="ar-EG" sz="6000" b="0" dirty="0"/>
              <a:t>فَأَخَذْنَـٰهُ وَجُنُودَهُۥ فَنَبَذْنَـٰهُمْ فِى ٱلْيَمِّ وَهُوَ مُلِيمٌۭ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B97CE99-9282-DD31-8787-BAA0BDD3B236}"/>
              </a:ext>
            </a:extLst>
          </p:cNvPr>
          <p:cNvSpPr txBox="1"/>
          <p:nvPr/>
        </p:nvSpPr>
        <p:spPr>
          <a:xfrm>
            <a:off x="1936368" y="4654270"/>
            <a:ext cx="8319264" cy="707886"/>
          </a:xfrm>
          <a:prstGeom prst="rect">
            <a:avLst/>
          </a:prstGeom>
          <a:noFill/>
        </p:spPr>
        <p:txBody>
          <a:bodyPr wrap="square">
            <a:spAutoFit/>
          </a:bodyPr>
          <a:lstStyle/>
          <a:p>
            <a:pPr algn="ctr" fontAlgn="base"/>
            <a:r>
              <a:rPr lang="en-US" sz="2000" dirty="0"/>
              <a:t>So We seized him and his soldiers, casting them into the sea while he was blameworthy.1 </a:t>
            </a:r>
          </a:p>
        </p:txBody>
      </p:sp>
      <p:sp>
        <p:nvSpPr>
          <p:cNvPr id="3" name="TextBox 2">
            <a:extLst>
              <a:ext uri="{FF2B5EF4-FFF2-40B4-BE49-F238E27FC236}">
                <a16:creationId xmlns:a16="http://schemas.microsoft.com/office/drawing/2014/main" id="{82B86B8E-0C4B-E2E0-2744-1CC04A00C540}"/>
              </a:ext>
            </a:extLst>
          </p:cNvPr>
          <p:cNvSpPr txBox="1"/>
          <p:nvPr/>
        </p:nvSpPr>
        <p:spPr>
          <a:xfrm>
            <a:off x="4505178" y="43339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8505335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1EA3-0D04-A7BC-3ECA-F1F83A3F3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58AEE-A09F-DC50-C315-A84730D37692}"/>
              </a:ext>
            </a:extLst>
          </p:cNvPr>
          <p:cNvSpPr>
            <a:spLocks noGrp="1"/>
          </p:cNvSpPr>
          <p:nvPr>
            <p:ph type="title"/>
          </p:nvPr>
        </p:nvSpPr>
        <p:spPr>
          <a:xfrm>
            <a:off x="1988607" y="1940416"/>
            <a:ext cx="8214786" cy="3450327"/>
          </a:xfrm>
        </p:spPr>
        <p:txBody>
          <a:bodyPr>
            <a:noAutofit/>
          </a:bodyPr>
          <a:lstStyle/>
          <a:p>
            <a:r>
              <a:rPr lang="ar-EG" sz="6000" b="0" dirty="0"/>
              <a:t>وَأَنَّهُۥ هُوَ أَمَاتَ وَأَحْيَا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1BC1BB-C55C-4998-9E95-0FCBA3F50E9A}"/>
              </a:ext>
            </a:extLst>
          </p:cNvPr>
          <p:cNvSpPr txBox="1"/>
          <p:nvPr/>
        </p:nvSpPr>
        <p:spPr>
          <a:xfrm>
            <a:off x="1936368" y="3973356"/>
            <a:ext cx="8319264" cy="400110"/>
          </a:xfrm>
          <a:prstGeom prst="rect">
            <a:avLst/>
          </a:prstGeom>
          <a:noFill/>
        </p:spPr>
        <p:txBody>
          <a:bodyPr wrap="square">
            <a:spAutoFit/>
          </a:bodyPr>
          <a:lstStyle/>
          <a:p>
            <a:pPr algn="ctr" fontAlgn="base"/>
            <a:r>
              <a:rPr lang="en-US" sz="2000" dirty="0"/>
              <a:t>And He is the One Who gives life and causes death.</a:t>
            </a:r>
          </a:p>
        </p:txBody>
      </p:sp>
      <p:sp>
        <p:nvSpPr>
          <p:cNvPr id="3" name="TextBox 2">
            <a:extLst>
              <a:ext uri="{FF2B5EF4-FFF2-40B4-BE49-F238E27FC236}">
                <a16:creationId xmlns:a16="http://schemas.microsoft.com/office/drawing/2014/main" id="{36C67B45-0489-8CCD-6474-8FB888E6CE24}"/>
              </a:ext>
            </a:extLst>
          </p:cNvPr>
          <p:cNvSpPr txBox="1"/>
          <p:nvPr/>
        </p:nvSpPr>
        <p:spPr>
          <a:xfrm>
            <a:off x="3295385" y="366557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79306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F7A7-9C90-BEC1-BF1B-7B28E04D1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2EF28-D872-94C3-0CA4-14481179D203}"/>
              </a:ext>
            </a:extLst>
          </p:cNvPr>
          <p:cNvSpPr>
            <a:spLocks noGrp="1"/>
          </p:cNvSpPr>
          <p:nvPr>
            <p:ph type="title"/>
          </p:nvPr>
        </p:nvSpPr>
        <p:spPr>
          <a:xfrm>
            <a:off x="1988607" y="1940416"/>
            <a:ext cx="8214786" cy="3450327"/>
          </a:xfrm>
        </p:spPr>
        <p:txBody>
          <a:bodyPr>
            <a:noAutofit/>
          </a:bodyPr>
          <a:lstStyle/>
          <a:p>
            <a:r>
              <a:rPr lang="ar-EG" sz="6000" b="0" dirty="0"/>
              <a:t>وَأَنَّهُۥ خَلَقَ ٱلزَّوْجَيْنِ ٱلذَّكَرَ وَٱلْأُنثَىٰ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FAFA1C-0003-2DF7-53E5-5050764F2C18}"/>
              </a:ext>
            </a:extLst>
          </p:cNvPr>
          <p:cNvSpPr txBox="1"/>
          <p:nvPr/>
        </p:nvSpPr>
        <p:spPr>
          <a:xfrm>
            <a:off x="1936368" y="4127244"/>
            <a:ext cx="8319264" cy="400110"/>
          </a:xfrm>
          <a:prstGeom prst="rect">
            <a:avLst/>
          </a:prstGeom>
          <a:noFill/>
        </p:spPr>
        <p:txBody>
          <a:bodyPr wrap="square">
            <a:spAutoFit/>
          </a:bodyPr>
          <a:lstStyle/>
          <a:p>
            <a:pPr algn="ctr" fontAlgn="base"/>
            <a:r>
              <a:rPr lang="en-US" sz="2000" dirty="0"/>
              <a:t>And He created the pairs—males and females—</a:t>
            </a:r>
          </a:p>
        </p:txBody>
      </p:sp>
      <p:sp>
        <p:nvSpPr>
          <p:cNvPr id="3" name="TextBox 2">
            <a:extLst>
              <a:ext uri="{FF2B5EF4-FFF2-40B4-BE49-F238E27FC236}">
                <a16:creationId xmlns:a16="http://schemas.microsoft.com/office/drawing/2014/main" id="{3AEB8F1E-ACFE-13D5-C804-48774A4442E2}"/>
              </a:ext>
            </a:extLst>
          </p:cNvPr>
          <p:cNvSpPr txBox="1"/>
          <p:nvPr/>
        </p:nvSpPr>
        <p:spPr>
          <a:xfrm>
            <a:off x="1718255" y="381946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979389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F177-613A-5636-1B28-825EE3EDE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6C1F4-BFEA-A086-81AC-4D12DCDFC1DC}"/>
              </a:ext>
            </a:extLst>
          </p:cNvPr>
          <p:cNvSpPr>
            <a:spLocks noGrp="1"/>
          </p:cNvSpPr>
          <p:nvPr>
            <p:ph type="title"/>
          </p:nvPr>
        </p:nvSpPr>
        <p:spPr>
          <a:xfrm>
            <a:off x="1988607" y="1940416"/>
            <a:ext cx="8214786" cy="3450327"/>
          </a:xfrm>
        </p:spPr>
        <p:txBody>
          <a:bodyPr>
            <a:noAutofit/>
          </a:bodyPr>
          <a:lstStyle/>
          <a:p>
            <a:r>
              <a:rPr lang="ar-EG" sz="6000" b="0" dirty="0"/>
              <a:t>مِن نُّطْفَةٍ إِذَا تُمْنَىٰ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59DFB2-3FE7-70BC-63DF-A7340CBBAB4D}"/>
              </a:ext>
            </a:extLst>
          </p:cNvPr>
          <p:cNvSpPr txBox="1"/>
          <p:nvPr/>
        </p:nvSpPr>
        <p:spPr>
          <a:xfrm>
            <a:off x="1936368" y="4093549"/>
            <a:ext cx="8319264" cy="400110"/>
          </a:xfrm>
          <a:prstGeom prst="rect">
            <a:avLst/>
          </a:prstGeom>
          <a:noFill/>
        </p:spPr>
        <p:txBody>
          <a:bodyPr wrap="square">
            <a:spAutoFit/>
          </a:bodyPr>
          <a:lstStyle/>
          <a:p>
            <a:pPr algn="ctr" fontAlgn="base"/>
            <a:r>
              <a:rPr lang="en-US" sz="2000" dirty="0"/>
              <a:t>from a sperm-drop when it is emitted.</a:t>
            </a:r>
          </a:p>
        </p:txBody>
      </p:sp>
      <p:sp>
        <p:nvSpPr>
          <p:cNvPr id="3" name="TextBox 2">
            <a:extLst>
              <a:ext uri="{FF2B5EF4-FFF2-40B4-BE49-F238E27FC236}">
                <a16:creationId xmlns:a16="http://schemas.microsoft.com/office/drawing/2014/main" id="{BAF251F2-12A5-C65F-0A3E-045269FF8519}"/>
              </a:ext>
            </a:extLst>
          </p:cNvPr>
          <p:cNvSpPr txBox="1"/>
          <p:nvPr/>
        </p:nvSpPr>
        <p:spPr>
          <a:xfrm>
            <a:off x="3505110" y="38194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27745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70D2B-D228-0EF6-F282-69A7325F5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DA378-EC76-2A72-20FD-0FDD6E9923A3}"/>
              </a:ext>
            </a:extLst>
          </p:cNvPr>
          <p:cNvSpPr>
            <a:spLocks noGrp="1"/>
          </p:cNvSpPr>
          <p:nvPr>
            <p:ph type="title"/>
          </p:nvPr>
        </p:nvSpPr>
        <p:spPr>
          <a:xfrm>
            <a:off x="1988607" y="1940416"/>
            <a:ext cx="8214786" cy="3450327"/>
          </a:xfrm>
        </p:spPr>
        <p:txBody>
          <a:bodyPr>
            <a:noAutofit/>
          </a:bodyPr>
          <a:lstStyle/>
          <a:p>
            <a:r>
              <a:rPr lang="ar-EG" sz="6000" b="0" dirty="0"/>
              <a:t>وَأَنَّ عَلَيْهِ ٱلنَّشْأَةَ ٱلْأُخْرَىٰ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E27C39-6DB8-1217-4978-3CF208362BAC}"/>
              </a:ext>
            </a:extLst>
          </p:cNvPr>
          <p:cNvSpPr txBox="1"/>
          <p:nvPr/>
        </p:nvSpPr>
        <p:spPr>
          <a:xfrm>
            <a:off x="1936368" y="4059436"/>
            <a:ext cx="8319264" cy="400110"/>
          </a:xfrm>
          <a:prstGeom prst="rect">
            <a:avLst/>
          </a:prstGeom>
          <a:noFill/>
        </p:spPr>
        <p:txBody>
          <a:bodyPr wrap="square">
            <a:spAutoFit/>
          </a:bodyPr>
          <a:lstStyle/>
          <a:p>
            <a:pPr algn="ctr" fontAlgn="base"/>
            <a:r>
              <a:rPr lang="en-US" sz="2000" dirty="0"/>
              <a:t>And it is upon Him to bring about re-creation.</a:t>
            </a:r>
          </a:p>
        </p:txBody>
      </p:sp>
      <p:sp>
        <p:nvSpPr>
          <p:cNvPr id="3" name="TextBox 2">
            <a:extLst>
              <a:ext uri="{FF2B5EF4-FFF2-40B4-BE49-F238E27FC236}">
                <a16:creationId xmlns:a16="http://schemas.microsoft.com/office/drawing/2014/main" id="{83A21E31-C708-57F7-1F4C-C294FF7411FB}"/>
              </a:ext>
            </a:extLst>
          </p:cNvPr>
          <p:cNvSpPr txBox="1"/>
          <p:nvPr/>
        </p:nvSpPr>
        <p:spPr>
          <a:xfrm>
            <a:off x="2775267" y="37435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659214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49E1-FB20-5185-90D7-AC9AD5AB4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DA8A1-256A-FD7C-2FAE-D47086F1CE23}"/>
              </a:ext>
            </a:extLst>
          </p:cNvPr>
          <p:cNvSpPr>
            <a:spLocks noGrp="1"/>
          </p:cNvSpPr>
          <p:nvPr>
            <p:ph type="title"/>
          </p:nvPr>
        </p:nvSpPr>
        <p:spPr>
          <a:xfrm>
            <a:off x="1988607" y="1940416"/>
            <a:ext cx="8214786" cy="3450327"/>
          </a:xfrm>
        </p:spPr>
        <p:txBody>
          <a:bodyPr>
            <a:noAutofit/>
          </a:bodyPr>
          <a:lstStyle/>
          <a:p>
            <a:r>
              <a:rPr lang="ar-EG" sz="6000" b="0" dirty="0"/>
              <a:t>وَأَنَّهُۥ هُوَ أَغْنَىٰ وَأَقْنَىٰ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E4F80DA-6815-1F7D-DB0C-37AA451047B4}"/>
              </a:ext>
            </a:extLst>
          </p:cNvPr>
          <p:cNvSpPr txBox="1"/>
          <p:nvPr/>
        </p:nvSpPr>
        <p:spPr>
          <a:xfrm>
            <a:off x="1936368" y="4059436"/>
            <a:ext cx="8319264" cy="400110"/>
          </a:xfrm>
          <a:prstGeom prst="rect">
            <a:avLst/>
          </a:prstGeom>
          <a:noFill/>
        </p:spPr>
        <p:txBody>
          <a:bodyPr wrap="square">
            <a:spAutoFit/>
          </a:bodyPr>
          <a:lstStyle/>
          <a:p>
            <a:pPr algn="ctr" fontAlgn="base"/>
            <a:r>
              <a:rPr lang="en-US" sz="2000" dirty="0"/>
              <a:t>And He is the One Who enriches and impoverishes.</a:t>
            </a:r>
          </a:p>
        </p:txBody>
      </p:sp>
      <p:sp>
        <p:nvSpPr>
          <p:cNvPr id="3" name="TextBox 2">
            <a:extLst>
              <a:ext uri="{FF2B5EF4-FFF2-40B4-BE49-F238E27FC236}">
                <a16:creationId xmlns:a16="http://schemas.microsoft.com/office/drawing/2014/main" id="{4F8F9A72-FCF7-4CD6-F9E8-5DB917C54968}"/>
              </a:ext>
            </a:extLst>
          </p:cNvPr>
          <p:cNvSpPr txBox="1"/>
          <p:nvPr/>
        </p:nvSpPr>
        <p:spPr>
          <a:xfrm>
            <a:off x="3194717" y="37759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24665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9EBF-60FB-D59F-D406-5FDB80F34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1364F-CFB6-015A-DC99-14D01F8ADF98}"/>
              </a:ext>
            </a:extLst>
          </p:cNvPr>
          <p:cNvSpPr>
            <a:spLocks noGrp="1"/>
          </p:cNvSpPr>
          <p:nvPr>
            <p:ph type="title"/>
          </p:nvPr>
        </p:nvSpPr>
        <p:spPr>
          <a:xfrm>
            <a:off x="1988607" y="1940416"/>
            <a:ext cx="8214786" cy="3450327"/>
          </a:xfrm>
        </p:spPr>
        <p:txBody>
          <a:bodyPr>
            <a:noAutofit/>
          </a:bodyPr>
          <a:lstStyle/>
          <a:p>
            <a:r>
              <a:rPr lang="ar-EG" sz="6000" b="0" dirty="0"/>
              <a:t>وَأَنَّهُۥ هُوَ رَبُّ ٱلشِّعْرَىٰ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B73B59-F5E4-091C-9D82-5C6990D5CF5C}"/>
              </a:ext>
            </a:extLst>
          </p:cNvPr>
          <p:cNvSpPr txBox="1"/>
          <p:nvPr/>
        </p:nvSpPr>
        <p:spPr>
          <a:xfrm>
            <a:off x="1936368" y="4059436"/>
            <a:ext cx="8319264" cy="400110"/>
          </a:xfrm>
          <a:prstGeom prst="rect">
            <a:avLst/>
          </a:prstGeom>
          <a:noFill/>
        </p:spPr>
        <p:txBody>
          <a:bodyPr wrap="square">
            <a:spAutoFit/>
          </a:bodyPr>
          <a:lstStyle/>
          <a:p>
            <a:pPr algn="ctr" fontAlgn="base"/>
            <a:r>
              <a:rPr lang="en-US" sz="2000" dirty="0"/>
              <a:t>And He alone is the Lord of Sirius.1</a:t>
            </a:r>
          </a:p>
        </p:txBody>
      </p:sp>
      <p:sp>
        <p:nvSpPr>
          <p:cNvPr id="3" name="TextBox 2">
            <a:extLst>
              <a:ext uri="{FF2B5EF4-FFF2-40B4-BE49-F238E27FC236}">
                <a16:creationId xmlns:a16="http://schemas.microsoft.com/office/drawing/2014/main" id="{30CABCC7-9DDE-025F-06F7-B66EE9680EC1}"/>
              </a:ext>
            </a:extLst>
          </p:cNvPr>
          <p:cNvSpPr txBox="1"/>
          <p:nvPr/>
        </p:nvSpPr>
        <p:spPr>
          <a:xfrm>
            <a:off x="3035326" y="37516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341199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B920-740A-9987-98BD-5614D3BA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83F8A-EB29-D2AE-729D-21CE7E226912}"/>
              </a:ext>
            </a:extLst>
          </p:cNvPr>
          <p:cNvSpPr>
            <a:spLocks noGrp="1"/>
          </p:cNvSpPr>
          <p:nvPr>
            <p:ph type="title"/>
          </p:nvPr>
        </p:nvSpPr>
        <p:spPr>
          <a:xfrm>
            <a:off x="1988607" y="1940416"/>
            <a:ext cx="8214786" cy="3450327"/>
          </a:xfrm>
        </p:spPr>
        <p:txBody>
          <a:bodyPr>
            <a:noAutofit/>
          </a:bodyPr>
          <a:lstStyle/>
          <a:p>
            <a:r>
              <a:rPr lang="ar-EG" sz="6000" dirty="0"/>
              <a:t>وَأَنَّهُۥٓ أَهْلَكَ عَادًا ٱلْأُولَىٰ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80A0F44-DB34-21C4-E48A-45AE36921CFE}"/>
              </a:ext>
            </a:extLst>
          </p:cNvPr>
          <p:cNvSpPr txBox="1"/>
          <p:nvPr/>
        </p:nvSpPr>
        <p:spPr>
          <a:xfrm>
            <a:off x="1936368" y="4059436"/>
            <a:ext cx="8319264" cy="400110"/>
          </a:xfrm>
          <a:prstGeom prst="rect">
            <a:avLst/>
          </a:prstGeom>
          <a:noFill/>
        </p:spPr>
        <p:txBody>
          <a:bodyPr wrap="square">
            <a:spAutoFit/>
          </a:bodyPr>
          <a:lstStyle/>
          <a:p>
            <a:pPr algn="ctr" fontAlgn="base"/>
            <a:r>
              <a:rPr lang="en-US" sz="2000" dirty="0"/>
              <a:t>And that it is He Who destroyed the (powerful) ancient 'Ad (people),</a:t>
            </a:r>
          </a:p>
        </p:txBody>
      </p:sp>
      <p:sp>
        <p:nvSpPr>
          <p:cNvPr id="3" name="TextBox 2">
            <a:extLst>
              <a:ext uri="{FF2B5EF4-FFF2-40B4-BE49-F238E27FC236}">
                <a16:creationId xmlns:a16="http://schemas.microsoft.com/office/drawing/2014/main" id="{CAA15F30-F03F-FC4B-B145-1A10D7B8B13E}"/>
              </a:ext>
            </a:extLst>
          </p:cNvPr>
          <p:cNvSpPr txBox="1"/>
          <p:nvPr/>
        </p:nvSpPr>
        <p:spPr>
          <a:xfrm>
            <a:off x="2948240" y="37516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7450215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F840-0D91-A32A-C921-840D905FC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5D3EE-F231-C665-CF68-F5F91DC3439E}"/>
              </a:ext>
            </a:extLst>
          </p:cNvPr>
          <p:cNvSpPr>
            <a:spLocks noGrp="1"/>
          </p:cNvSpPr>
          <p:nvPr>
            <p:ph type="title"/>
          </p:nvPr>
        </p:nvSpPr>
        <p:spPr>
          <a:xfrm>
            <a:off x="1988607" y="1940416"/>
            <a:ext cx="8214786" cy="3450327"/>
          </a:xfrm>
        </p:spPr>
        <p:txBody>
          <a:bodyPr>
            <a:noAutofit/>
          </a:bodyPr>
          <a:lstStyle/>
          <a:p>
            <a:r>
              <a:rPr lang="ar-EG" sz="6000" dirty="0"/>
              <a:t>وَثَمُودَا۟ فَمَآ أَبْقَىٰ</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0B3E4E-B205-9AC9-1BA6-FC5BA7AB6128}"/>
              </a:ext>
            </a:extLst>
          </p:cNvPr>
          <p:cNvSpPr txBox="1"/>
          <p:nvPr/>
        </p:nvSpPr>
        <p:spPr>
          <a:xfrm>
            <a:off x="1936368" y="4059436"/>
            <a:ext cx="8319264" cy="400110"/>
          </a:xfrm>
          <a:prstGeom prst="rect">
            <a:avLst/>
          </a:prstGeom>
          <a:noFill/>
        </p:spPr>
        <p:txBody>
          <a:bodyPr wrap="square">
            <a:spAutoFit/>
          </a:bodyPr>
          <a:lstStyle/>
          <a:p>
            <a:pPr algn="ctr" fontAlgn="base"/>
            <a:r>
              <a:rPr lang="en-US" sz="2000" dirty="0"/>
              <a:t>And the Thamud nor gave them a lease of perpetual life.</a:t>
            </a:r>
          </a:p>
        </p:txBody>
      </p:sp>
      <p:sp>
        <p:nvSpPr>
          <p:cNvPr id="3" name="TextBox 2">
            <a:extLst>
              <a:ext uri="{FF2B5EF4-FFF2-40B4-BE49-F238E27FC236}">
                <a16:creationId xmlns:a16="http://schemas.microsoft.com/office/drawing/2014/main" id="{848EF953-0300-9EF5-8A71-99DA41E0E0D4}"/>
              </a:ext>
            </a:extLst>
          </p:cNvPr>
          <p:cNvSpPr txBox="1"/>
          <p:nvPr/>
        </p:nvSpPr>
        <p:spPr>
          <a:xfrm>
            <a:off x="3714595" y="38138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3521549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B0755-B9AB-A10B-61D2-F618E3FE6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E5F09-E469-C4D1-5D5C-5F3CD89F2C29}"/>
              </a:ext>
            </a:extLst>
          </p:cNvPr>
          <p:cNvSpPr>
            <a:spLocks noGrp="1"/>
          </p:cNvSpPr>
          <p:nvPr>
            <p:ph type="title"/>
          </p:nvPr>
        </p:nvSpPr>
        <p:spPr>
          <a:xfrm>
            <a:off x="1988607" y="2097171"/>
            <a:ext cx="8214786" cy="3450327"/>
          </a:xfrm>
        </p:spPr>
        <p:txBody>
          <a:bodyPr>
            <a:noAutofit/>
          </a:bodyPr>
          <a:lstStyle/>
          <a:p>
            <a:r>
              <a:rPr lang="ar-EG" dirty="0"/>
              <a:t>وَقَوْمَ نُوحٍ مِّن قَبْلُۖ إِنَّهُمْ كَانُوا۟ هُمْ أَظْلَمَ وَأَطْغَىٰ</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B65AC6-3B90-EB07-6CB1-10218BA350D2}"/>
              </a:ext>
            </a:extLst>
          </p:cNvPr>
          <p:cNvSpPr txBox="1"/>
          <p:nvPr/>
        </p:nvSpPr>
        <p:spPr>
          <a:xfrm>
            <a:off x="1936368" y="4559002"/>
            <a:ext cx="8319264" cy="707886"/>
          </a:xfrm>
          <a:prstGeom prst="rect">
            <a:avLst/>
          </a:prstGeom>
          <a:noFill/>
        </p:spPr>
        <p:txBody>
          <a:bodyPr wrap="square">
            <a:spAutoFit/>
          </a:bodyPr>
          <a:lstStyle/>
          <a:p>
            <a:pPr algn="ctr" fontAlgn="base"/>
            <a:r>
              <a:rPr lang="en-US" sz="2000" dirty="0"/>
              <a:t>And before them, the people of Noah, for that they were (all) most unjust and most insolent transgressors,</a:t>
            </a:r>
          </a:p>
        </p:txBody>
      </p:sp>
      <p:sp>
        <p:nvSpPr>
          <p:cNvPr id="3" name="TextBox 2">
            <a:extLst>
              <a:ext uri="{FF2B5EF4-FFF2-40B4-BE49-F238E27FC236}">
                <a16:creationId xmlns:a16="http://schemas.microsoft.com/office/drawing/2014/main" id="{83662DB0-5419-3A03-53AC-78F8A7AB172A}"/>
              </a:ext>
            </a:extLst>
          </p:cNvPr>
          <p:cNvSpPr txBox="1"/>
          <p:nvPr/>
        </p:nvSpPr>
        <p:spPr>
          <a:xfrm>
            <a:off x="4759623" y="43070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31137035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8962-69E2-D155-86E2-F833507C3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26FD9-EBE8-2882-A98D-790E51B582F7}"/>
              </a:ext>
            </a:extLst>
          </p:cNvPr>
          <p:cNvSpPr>
            <a:spLocks noGrp="1"/>
          </p:cNvSpPr>
          <p:nvPr>
            <p:ph type="title"/>
          </p:nvPr>
        </p:nvSpPr>
        <p:spPr>
          <a:xfrm>
            <a:off x="1988607" y="2097171"/>
            <a:ext cx="8214786" cy="3450327"/>
          </a:xfrm>
        </p:spPr>
        <p:txBody>
          <a:bodyPr>
            <a:noAutofit/>
          </a:bodyPr>
          <a:lstStyle/>
          <a:p>
            <a:r>
              <a:rPr lang="ar-EG" dirty="0"/>
              <a:t>وَٱلْمُؤْتَفِكَةَ أَهْوَىٰ</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D55AE0-6799-3930-B751-822F3288C404}"/>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And He destroyed the Overthrown Cities (of Sodom and Gomorrah).</a:t>
            </a:r>
          </a:p>
        </p:txBody>
      </p:sp>
      <p:sp>
        <p:nvSpPr>
          <p:cNvPr id="3" name="TextBox 2">
            <a:extLst>
              <a:ext uri="{FF2B5EF4-FFF2-40B4-BE49-F238E27FC236}">
                <a16:creationId xmlns:a16="http://schemas.microsoft.com/office/drawing/2014/main" id="{6174D583-C105-2C7A-6A7E-B377BDE8FD97}"/>
              </a:ext>
            </a:extLst>
          </p:cNvPr>
          <p:cNvSpPr txBox="1"/>
          <p:nvPr/>
        </p:nvSpPr>
        <p:spPr>
          <a:xfrm>
            <a:off x="3862641" y="38223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53502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4B66-AD96-E50D-F394-C85196435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9D59E-5AFC-0A3E-6E8B-4C3C0952B7DD}"/>
              </a:ext>
            </a:extLst>
          </p:cNvPr>
          <p:cNvSpPr>
            <a:spLocks noGrp="1"/>
          </p:cNvSpPr>
          <p:nvPr>
            <p:ph type="title"/>
          </p:nvPr>
        </p:nvSpPr>
        <p:spPr>
          <a:xfrm>
            <a:off x="1787687" y="2092613"/>
            <a:ext cx="8616626" cy="3450327"/>
          </a:xfrm>
        </p:spPr>
        <p:txBody>
          <a:bodyPr>
            <a:noAutofit/>
          </a:bodyPr>
          <a:lstStyle/>
          <a:p>
            <a:r>
              <a:rPr lang="ar-EG" sz="6000" b="0" dirty="0"/>
              <a:t>وَفِى عَادٍ إِذْ أَرْسَلْنَا عَلَيْهِمُ ٱلرِّيحَ ٱلْعَقِيمَ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98A063F-838C-8BAE-871A-321F7C38790D}"/>
              </a:ext>
            </a:extLst>
          </p:cNvPr>
          <p:cNvSpPr txBox="1"/>
          <p:nvPr/>
        </p:nvSpPr>
        <p:spPr>
          <a:xfrm>
            <a:off x="1936368" y="4654270"/>
            <a:ext cx="8319264" cy="707886"/>
          </a:xfrm>
          <a:prstGeom prst="rect">
            <a:avLst/>
          </a:prstGeom>
          <a:noFill/>
        </p:spPr>
        <p:txBody>
          <a:bodyPr wrap="square">
            <a:spAutoFit/>
          </a:bodyPr>
          <a:lstStyle/>
          <a:p>
            <a:pPr algn="ctr" fontAlgn="base"/>
            <a:r>
              <a:rPr lang="en-US" sz="2000" dirty="0"/>
              <a:t>And in ˹the story of˺ ’</a:t>
            </a:r>
            <a:r>
              <a:rPr lang="en-US" sz="2000" dirty="0" err="1"/>
              <a:t>Âd</a:t>
            </a:r>
            <a:r>
              <a:rPr lang="en-US" sz="2000" dirty="0"/>
              <a:t> ˹was another lesson,˺ when We sent against them the devastating wind.1</a:t>
            </a:r>
          </a:p>
        </p:txBody>
      </p:sp>
      <p:sp>
        <p:nvSpPr>
          <p:cNvPr id="3" name="TextBox 2">
            <a:extLst>
              <a:ext uri="{FF2B5EF4-FFF2-40B4-BE49-F238E27FC236}">
                <a16:creationId xmlns:a16="http://schemas.microsoft.com/office/drawing/2014/main" id="{3FDF6AB7-3F99-9AE4-86BC-FFB2A8A36289}"/>
              </a:ext>
            </a:extLst>
          </p:cNvPr>
          <p:cNvSpPr txBox="1"/>
          <p:nvPr/>
        </p:nvSpPr>
        <p:spPr>
          <a:xfrm>
            <a:off x="4958184" y="434649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9835497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895E-90F2-11FB-81CA-BF7687961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2EDDC-A88D-C2CC-4E9E-41117F157AC7}"/>
              </a:ext>
            </a:extLst>
          </p:cNvPr>
          <p:cNvSpPr>
            <a:spLocks noGrp="1"/>
          </p:cNvSpPr>
          <p:nvPr>
            <p:ph type="title"/>
          </p:nvPr>
        </p:nvSpPr>
        <p:spPr>
          <a:xfrm>
            <a:off x="1988607" y="2097171"/>
            <a:ext cx="8214786" cy="3450327"/>
          </a:xfrm>
        </p:spPr>
        <p:txBody>
          <a:bodyPr>
            <a:noAutofit/>
          </a:bodyPr>
          <a:lstStyle/>
          <a:p>
            <a:r>
              <a:rPr lang="ar-EG" dirty="0"/>
              <a:t>فَغَشَّىٰهَا مَا غَشَّىٰ</a:t>
            </a:r>
            <a:endParaRPr lang="ar-EG" sz="6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C17986-DB4E-DFFD-E4B4-9DCE461D03DC}"/>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So that (ruins unknown) have covered them up.</a:t>
            </a:r>
          </a:p>
        </p:txBody>
      </p:sp>
      <p:sp>
        <p:nvSpPr>
          <p:cNvPr id="3" name="TextBox 2">
            <a:extLst>
              <a:ext uri="{FF2B5EF4-FFF2-40B4-BE49-F238E27FC236}">
                <a16:creationId xmlns:a16="http://schemas.microsoft.com/office/drawing/2014/main" id="{59B0FB37-8E5F-AAA0-EA53-A2A95556E98B}"/>
              </a:ext>
            </a:extLst>
          </p:cNvPr>
          <p:cNvSpPr txBox="1"/>
          <p:nvPr/>
        </p:nvSpPr>
        <p:spPr>
          <a:xfrm>
            <a:off x="3862641" y="38223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15530513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FDACF-2505-9212-CAD2-3F1BF28D8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CAD5F-B0DE-CAD8-4592-326860C39AA7}"/>
              </a:ext>
            </a:extLst>
          </p:cNvPr>
          <p:cNvSpPr>
            <a:spLocks noGrp="1"/>
          </p:cNvSpPr>
          <p:nvPr>
            <p:ph type="title"/>
          </p:nvPr>
        </p:nvSpPr>
        <p:spPr>
          <a:xfrm>
            <a:off x="1988607" y="2097171"/>
            <a:ext cx="8214786" cy="3450327"/>
          </a:xfrm>
        </p:spPr>
        <p:txBody>
          <a:bodyPr>
            <a:noAutofit/>
          </a:bodyPr>
          <a:lstStyle/>
          <a:p>
            <a:r>
              <a:rPr lang="ar-EG" sz="6000" dirty="0"/>
              <a:t>فَبِأَىِّ ءَالَآءِ رَبِّكَ تَتَمَارَىٰ</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DA0BF4-6CDC-9F9F-CA4A-317C97CBD9BF}"/>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Then which of the gifts of thy Lord, (O man,) wilt thou dispute about?</a:t>
            </a:r>
          </a:p>
        </p:txBody>
      </p:sp>
      <p:sp>
        <p:nvSpPr>
          <p:cNvPr id="3" name="TextBox 2">
            <a:extLst>
              <a:ext uri="{FF2B5EF4-FFF2-40B4-BE49-F238E27FC236}">
                <a16:creationId xmlns:a16="http://schemas.microsoft.com/office/drawing/2014/main" id="{ECE53C91-41AE-118B-869D-E54654BAD366}"/>
              </a:ext>
            </a:extLst>
          </p:cNvPr>
          <p:cNvSpPr txBox="1"/>
          <p:nvPr/>
        </p:nvSpPr>
        <p:spPr>
          <a:xfrm>
            <a:off x="2774070" y="39094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35148405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C9A70-4B8E-C337-D0A6-AA66FB850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92A92-046D-71F0-A21E-A9E62BE2D2DA}"/>
              </a:ext>
            </a:extLst>
          </p:cNvPr>
          <p:cNvSpPr>
            <a:spLocks noGrp="1"/>
          </p:cNvSpPr>
          <p:nvPr>
            <p:ph type="title"/>
          </p:nvPr>
        </p:nvSpPr>
        <p:spPr>
          <a:xfrm>
            <a:off x="1988607" y="2097171"/>
            <a:ext cx="8214786" cy="3450327"/>
          </a:xfrm>
        </p:spPr>
        <p:txBody>
          <a:bodyPr>
            <a:noAutofit/>
          </a:bodyPr>
          <a:lstStyle/>
          <a:p>
            <a:r>
              <a:rPr lang="ar-EG" sz="6000" dirty="0"/>
              <a:t>هَـٰذَا نَذِيرٌ مِّنَ ٱلنُّذُرِ ٱلْأُولَىٰٓ</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60ABAA-3A4F-1077-05E7-482986A0C178}"/>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This is a Warner, of the (series of) Warners of old!</a:t>
            </a:r>
          </a:p>
        </p:txBody>
      </p:sp>
      <p:sp>
        <p:nvSpPr>
          <p:cNvPr id="3" name="TextBox 2">
            <a:extLst>
              <a:ext uri="{FF2B5EF4-FFF2-40B4-BE49-F238E27FC236}">
                <a16:creationId xmlns:a16="http://schemas.microsoft.com/office/drawing/2014/main" id="{08B868EB-2BC8-1D4D-E410-FE9B1807AE6D}"/>
              </a:ext>
            </a:extLst>
          </p:cNvPr>
          <p:cNvSpPr txBox="1"/>
          <p:nvPr/>
        </p:nvSpPr>
        <p:spPr>
          <a:xfrm>
            <a:off x="2573772" y="40223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322832524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DE213-696F-86A4-0521-888E34506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00126-87A0-0534-13DF-A3BF0F1CC707}"/>
              </a:ext>
            </a:extLst>
          </p:cNvPr>
          <p:cNvSpPr>
            <a:spLocks noGrp="1"/>
          </p:cNvSpPr>
          <p:nvPr>
            <p:ph type="title"/>
          </p:nvPr>
        </p:nvSpPr>
        <p:spPr>
          <a:xfrm>
            <a:off x="1988607" y="2097171"/>
            <a:ext cx="8214786" cy="3450327"/>
          </a:xfrm>
        </p:spPr>
        <p:txBody>
          <a:bodyPr>
            <a:noAutofit/>
          </a:bodyPr>
          <a:lstStyle/>
          <a:p>
            <a:r>
              <a:rPr lang="ar-EG" sz="6000" dirty="0"/>
              <a:t>أَزِفَتِ ٱلْـَٔازِفَةُ</a:t>
            </a:r>
            <a:endParaRPr lang="ar-EG" sz="7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75D3412-66D5-614D-3BC5-F44F6A6F410E}"/>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The (Judgment) ever approaching draws nigh:</a:t>
            </a:r>
          </a:p>
        </p:txBody>
      </p:sp>
      <p:sp>
        <p:nvSpPr>
          <p:cNvPr id="3" name="TextBox 2">
            <a:extLst>
              <a:ext uri="{FF2B5EF4-FFF2-40B4-BE49-F238E27FC236}">
                <a16:creationId xmlns:a16="http://schemas.microsoft.com/office/drawing/2014/main" id="{5D2A3404-FC7C-EC7E-BB49-00988808FA90}"/>
              </a:ext>
            </a:extLst>
          </p:cNvPr>
          <p:cNvSpPr txBox="1"/>
          <p:nvPr/>
        </p:nvSpPr>
        <p:spPr>
          <a:xfrm>
            <a:off x="4106480" y="38419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42466118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02D62-B6A4-9D3F-5C29-5B8208076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10BA1-4CAC-74DE-9087-2A41C755323D}"/>
              </a:ext>
            </a:extLst>
          </p:cNvPr>
          <p:cNvSpPr>
            <a:spLocks noGrp="1"/>
          </p:cNvSpPr>
          <p:nvPr>
            <p:ph type="title"/>
          </p:nvPr>
        </p:nvSpPr>
        <p:spPr>
          <a:xfrm>
            <a:off x="1988607" y="2097171"/>
            <a:ext cx="8214786" cy="3450327"/>
          </a:xfrm>
        </p:spPr>
        <p:txBody>
          <a:bodyPr>
            <a:noAutofit/>
          </a:bodyPr>
          <a:lstStyle/>
          <a:p>
            <a:r>
              <a:rPr lang="ar-EG" sz="6000" dirty="0"/>
              <a:t>لَيْسَ لَهَا مِن دُونِ ٱللَّهِ كَاشِفَةٌ</a:t>
            </a:r>
            <a:endParaRPr lang="ar-EG" sz="8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3F9976-DB60-1E66-8FDF-544E1D430B8B}"/>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No (soul) but Allah can lay it bare.</a:t>
            </a:r>
          </a:p>
        </p:txBody>
      </p:sp>
      <p:sp>
        <p:nvSpPr>
          <p:cNvPr id="3" name="TextBox 2">
            <a:extLst>
              <a:ext uri="{FF2B5EF4-FFF2-40B4-BE49-F238E27FC236}">
                <a16:creationId xmlns:a16="http://schemas.microsoft.com/office/drawing/2014/main" id="{98E19829-4D5E-2479-EB45-13C0C1D66059}"/>
              </a:ext>
            </a:extLst>
          </p:cNvPr>
          <p:cNvSpPr txBox="1"/>
          <p:nvPr/>
        </p:nvSpPr>
        <p:spPr>
          <a:xfrm>
            <a:off x="2504102" y="38223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23641148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0580-F963-BDA3-6039-4B663B1ED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498E6-C5E7-3AA1-57DF-62429BBCD98F}"/>
              </a:ext>
            </a:extLst>
          </p:cNvPr>
          <p:cNvSpPr>
            <a:spLocks noGrp="1"/>
          </p:cNvSpPr>
          <p:nvPr>
            <p:ph type="title"/>
          </p:nvPr>
        </p:nvSpPr>
        <p:spPr>
          <a:xfrm>
            <a:off x="1988607" y="2097171"/>
            <a:ext cx="8214786" cy="3450327"/>
          </a:xfrm>
        </p:spPr>
        <p:txBody>
          <a:bodyPr>
            <a:noAutofit/>
          </a:bodyPr>
          <a:lstStyle/>
          <a:p>
            <a:r>
              <a:rPr lang="ar-EG" sz="6000" dirty="0"/>
              <a:t>أَفَمِنْ هَـٰذَا ٱلْحَدِيثِ تَعْجَبُونَ</a:t>
            </a:r>
            <a:endParaRPr lang="ar-EG" sz="8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D517AD5-A4F8-1BEF-A96F-A81D6036A74A}"/>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Do ye then wonder at this recital?</a:t>
            </a:r>
          </a:p>
        </p:txBody>
      </p:sp>
      <p:sp>
        <p:nvSpPr>
          <p:cNvPr id="3" name="TextBox 2">
            <a:extLst>
              <a:ext uri="{FF2B5EF4-FFF2-40B4-BE49-F238E27FC236}">
                <a16:creationId xmlns:a16="http://schemas.microsoft.com/office/drawing/2014/main" id="{116F36F9-0D50-2361-857A-4EAEBC110990}"/>
              </a:ext>
            </a:extLst>
          </p:cNvPr>
          <p:cNvSpPr txBox="1"/>
          <p:nvPr/>
        </p:nvSpPr>
        <p:spPr>
          <a:xfrm>
            <a:off x="2538936" y="3976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36133430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E66CD-A085-91DC-CAEB-CDB59938D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DC728-B0A8-D781-E307-67C7D0B80954}"/>
              </a:ext>
            </a:extLst>
          </p:cNvPr>
          <p:cNvSpPr>
            <a:spLocks noGrp="1"/>
          </p:cNvSpPr>
          <p:nvPr>
            <p:ph type="title"/>
          </p:nvPr>
        </p:nvSpPr>
        <p:spPr>
          <a:xfrm>
            <a:off x="1988607" y="2097171"/>
            <a:ext cx="8214786" cy="3450327"/>
          </a:xfrm>
        </p:spPr>
        <p:txBody>
          <a:bodyPr>
            <a:noAutofit/>
          </a:bodyPr>
          <a:lstStyle/>
          <a:p>
            <a:r>
              <a:rPr lang="ar-EG" sz="6000" dirty="0"/>
              <a:t>وَتَضْحَكُونَ وَلَا تَبْكُونَ</a:t>
            </a:r>
            <a:endParaRPr lang="ar-EG" sz="9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25A404-30CD-DFA8-2D8E-8FEF7F638B59}"/>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And will ye laugh and not weep,-</a:t>
            </a:r>
          </a:p>
        </p:txBody>
      </p:sp>
      <p:sp>
        <p:nvSpPr>
          <p:cNvPr id="3" name="TextBox 2">
            <a:extLst>
              <a:ext uri="{FF2B5EF4-FFF2-40B4-BE49-F238E27FC236}">
                <a16:creationId xmlns:a16="http://schemas.microsoft.com/office/drawing/2014/main" id="{7C1E1858-4295-81A5-9E5F-A33A922033A2}"/>
              </a:ext>
            </a:extLst>
          </p:cNvPr>
          <p:cNvSpPr txBox="1"/>
          <p:nvPr/>
        </p:nvSpPr>
        <p:spPr>
          <a:xfrm>
            <a:off x="3026617" y="39762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7315117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3D2AA-426E-AA5D-925C-AC0CBEEF0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1CA30-110C-AD92-D69B-724D74372C04}"/>
              </a:ext>
            </a:extLst>
          </p:cNvPr>
          <p:cNvSpPr>
            <a:spLocks noGrp="1"/>
          </p:cNvSpPr>
          <p:nvPr>
            <p:ph type="title"/>
          </p:nvPr>
        </p:nvSpPr>
        <p:spPr>
          <a:xfrm>
            <a:off x="1988607" y="2097171"/>
            <a:ext cx="8214786" cy="3450327"/>
          </a:xfrm>
        </p:spPr>
        <p:txBody>
          <a:bodyPr>
            <a:noAutofit/>
          </a:bodyPr>
          <a:lstStyle/>
          <a:p>
            <a:r>
              <a:rPr lang="ar-EG" sz="6000" dirty="0"/>
              <a:t>وَأَنتُمْ سَـٰمِدُونَ</a:t>
            </a:r>
            <a:endParaRPr lang="ar-EG" sz="9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ACAA70-4ADD-EF0E-910A-76F8FB23D7F4}"/>
              </a:ext>
            </a:extLst>
          </p:cNvPr>
          <p:cNvSpPr txBox="1"/>
          <p:nvPr/>
        </p:nvSpPr>
        <p:spPr>
          <a:xfrm>
            <a:off x="1936368" y="4130111"/>
            <a:ext cx="8319264" cy="400110"/>
          </a:xfrm>
          <a:prstGeom prst="rect">
            <a:avLst/>
          </a:prstGeom>
          <a:noFill/>
        </p:spPr>
        <p:txBody>
          <a:bodyPr wrap="square">
            <a:spAutoFit/>
          </a:bodyPr>
          <a:lstStyle/>
          <a:p>
            <a:pPr algn="ctr" fontAlgn="base"/>
            <a:r>
              <a:rPr lang="en-US" sz="2000" dirty="0"/>
              <a:t>Wasting your time in vanities?</a:t>
            </a:r>
          </a:p>
        </p:txBody>
      </p:sp>
      <p:sp>
        <p:nvSpPr>
          <p:cNvPr id="3" name="TextBox 2">
            <a:extLst>
              <a:ext uri="{FF2B5EF4-FFF2-40B4-BE49-F238E27FC236}">
                <a16:creationId xmlns:a16="http://schemas.microsoft.com/office/drawing/2014/main" id="{B7CDB0FD-AA07-D13F-254E-054D144F9BB3}"/>
              </a:ext>
            </a:extLst>
          </p:cNvPr>
          <p:cNvSpPr txBox="1"/>
          <p:nvPr/>
        </p:nvSpPr>
        <p:spPr>
          <a:xfrm>
            <a:off x="3984560" y="3897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4570442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B5201-0088-648B-D6FD-6386E417E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ADF3-6BC8-1A04-389C-E1936210A2FD}"/>
              </a:ext>
            </a:extLst>
          </p:cNvPr>
          <p:cNvSpPr>
            <a:spLocks noGrp="1"/>
          </p:cNvSpPr>
          <p:nvPr>
            <p:ph type="title"/>
          </p:nvPr>
        </p:nvSpPr>
        <p:spPr>
          <a:xfrm>
            <a:off x="1988607" y="2097171"/>
            <a:ext cx="8214786" cy="3450327"/>
          </a:xfrm>
        </p:spPr>
        <p:txBody>
          <a:bodyPr>
            <a:noAutofit/>
          </a:bodyPr>
          <a:lstStyle/>
          <a:p>
            <a:r>
              <a:rPr lang="ar-EG" sz="6000" dirty="0"/>
              <a:t>فَٱسۡجُدُواْۤ لِلَّهِۤ وَٱعۡبُدُواْ۩</a:t>
            </a:r>
            <a:endParaRPr lang="ar-EG" sz="96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F87E64-FC55-6558-F1C9-91780F468C69}"/>
              </a:ext>
            </a:extLst>
          </p:cNvPr>
          <p:cNvSpPr txBox="1"/>
          <p:nvPr/>
        </p:nvSpPr>
        <p:spPr>
          <a:xfrm>
            <a:off x="1936368" y="4205621"/>
            <a:ext cx="8319264" cy="400110"/>
          </a:xfrm>
          <a:prstGeom prst="rect">
            <a:avLst/>
          </a:prstGeom>
          <a:noFill/>
        </p:spPr>
        <p:txBody>
          <a:bodyPr wrap="square">
            <a:spAutoFit/>
          </a:bodyPr>
          <a:lstStyle/>
          <a:p>
            <a:pPr algn="ctr" fontAlgn="base"/>
            <a:r>
              <a:rPr lang="en-US" sz="2000" dirty="0"/>
              <a:t>But fall ye down in prostration to Allah, and adore (Him)!</a:t>
            </a:r>
          </a:p>
        </p:txBody>
      </p:sp>
      <p:sp>
        <p:nvSpPr>
          <p:cNvPr id="3" name="TextBox 2">
            <a:extLst>
              <a:ext uri="{FF2B5EF4-FFF2-40B4-BE49-F238E27FC236}">
                <a16:creationId xmlns:a16="http://schemas.microsoft.com/office/drawing/2014/main" id="{CB702C14-230A-C369-84DA-F121D06C9BC0}"/>
              </a:ext>
            </a:extLst>
          </p:cNvPr>
          <p:cNvSpPr txBox="1"/>
          <p:nvPr/>
        </p:nvSpPr>
        <p:spPr>
          <a:xfrm>
            <a:off x="3044034" y="38978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57854721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130821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935B-4BFD-0BC1-3CF5-CB5D49252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FB4F3-AD67-3B28-B98C-71BA6CDB4449}"/>
              </a:ext>
            </a:extLst>
          </p:cNvPr>
          <p:cNvSpPr>
            <a:spLocks noGrp="1"/>
          </p:cNvSpPr>
          <p:nvPr>
            <p:ph type="title"/>
          </p:nvPr>
        </p:nvSpPr>
        <p:spPr>
          <a:xfrm>
            <a:off x="1787687" y="2092613"/>
            <a:ext cx="8616626" cy="3450327"/>
          </a:xfrm>
        </p:spPr>
        <p:txBody>
          <a:bodyPr>
            <a:noAutofit/>
          </a:bodyPr>
          <a:lstStyle/>
          <a:p>
            <a:r>
              <a:rPr lang="ar-EG" sz="6000" b="0" dirty="0"/>
              <a:t>مَا تَذَرُ مِن شَىْءٍ أَتَتْ عَلَيْهِ إِلَّا جَعَلَتْهُ كَٱلرَّمِيمِ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058D74-5054-DFE1-CD82-62F95462E3F0}"/>
              </a:ext>
            </a:extLst>
          </p:cNvPr>
          <p:cNvSpPr txBox="1"/>
          <p:nvPr/>
        </p:nvSpPr>
        <p:spPr>
          <a:xfrm>
            <a:off x="1936368" y="4654270"/>
            <a:ext cx="8319264" cy="400110"/>
          </a:xfrm>
          <a:prstGeom prst="rect">
            <a:avLst/>
          </a:prstGeom>
          <a:noFill/>
        </p:spPr>
        <p:txBody>
          <a:bodyPr wrap="square">
            <a:spAutoFit/>
          </a:bodyPr>
          <a:lstStyle/>
          <a:p>
            <a:pPr algn="ctr" fontAlgn="base"/>
            <a:r>
              <a:rPr lang="en-US" sz="2000" dirty="0"/>
              <a:t>There was nothing it came upon that it did not reduce to ashes.</a:t>
            </a:r>
          </a:p>
        </p:txBody>
      </p:sp>
      <p:sp>
        <p:nvSpPr>
          <p:cNvPr id="3" name="TextBox 2">
            <a:extLst>
              <a:ext uri="{FF2B5EF4-FFF2-40B4-BE49-F238E27FC236}">
                <a16:creationId xmlns:a16="http://schemas.microsoft.com/office/drawing/2014/main" id="{6052452C-86B7-F55B-D604-9151CB8E030B}"/>
              </a:ext>
            </a:extLst>
          </p:cNvPr>
          <p:cNvSpPr txBox="1"/>
          <p:nvPr/>
        </p:nvSpPr>
        <p:spPr>
          <a:xfrm>
            <a:off x="4689736" y="43464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10092857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45D7-578B-2CA8-35B0-EFBE303CD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D7EEB-549B-B1EF-92C8-978C12D788D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القمر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26607904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8801-EC1E-8D4B-B891-D6C533783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E692D-7669-02EE-39FD-A36A58D5EE20}"/>
              </a:ext>
            </a:extLst>
          </p:cNvPr>
          <p:cNvSpPr>
            <a:spLocks noGrp="1"/>
          </p:cNvSpPr>
          <p:nvPr>
            <p:ph type="title"/>
          </p:nvPr>
        </p:nvSpPr>
        <p:spPr>
          <a:xfrm>
            <a:off x="1787687" y="2044718"/>
            <a:ext cx="8616626" cy="3450327"/>
          </a:xfrm>
        </p:spPr>
        <p:txBody>
          <a:bodyPr>
            <a:noAutofit/>
          </a:bodyPr>
          <a:lstStyle/>
          <a:p>
            <a:r>
              <a:rPr lang="ar-EG" sz="6000" b="0" dirty="0"/>
              <a:t>ٱقْتَرَبَتِ ٱلسَّاعَةُ وَٱنشَقَّ ٱلْقَمَرُ</a:t>
            </a:r>
          </a:p>
        </p:txBody>
      </p:sp>
      <p:sp>
        <p:nvSpPr>
          <p:cNvPr id="14" name="TextBox 13">
            <a:extLst>
              <a:ext uri="{FF2B5EF4-FFF2-40B4-BE49-F238E27FC236}">
                <a16:creationId xmlns:a16="http://schemas.microsoft.com/office/drawing/2014/main" id="{90F4D666-23AE-A4F6-FB99-9500AED1D69B}"/>
              </a:ext>
            </a:extLst>
          </p:cNvPr>
          <p:cNvSpPr txBox="1"/>
          <p:nvPr/>
        </p:nvSpPr>
        <p:spPr>
          <a:xfrm>
            <a:off x="1936368" y="4197279"/>
            <a:ext cx="8319264" cy="400110"/>
          </a:xfrm>
          <a:prstGeom prst="rect">
            <a:avLst/>
          </a:prstGeom>
          <a:noFill/>
        </p:spPr>
        <p:txBody>
          <a:bodyPr wrap="square">
            <a:spAutoFit/>
          </a:bodyPr>
          <a:lstStyle/>
          <a:p>
            <a:pPr algn="ctr" fontAlgn="base"/>
            <a:r>
              <a:rPr lang="en-US" sz="2000" dirty="0"/>
              <a:t>The Hour (of Judgment) is nigh, and the moon is cleft asunder.</a:t>
            </a:r>
          </a:p>
        </p:txBody>
      </p:sp>
      <p:sp>
        <p:nvSpPr>
          <p:cNvPr id="3" name="TextBox 2">
            <a:extLst>
              <a:ext uri="{FF2B5EF4-FFF2-40B4-BE49-F238E27FC236}">
                <a16:creationId xmlns:a16="http://schemas.microsoft.com/office/drawing/2014/main" id="{0F34B9BD-2CEA-2686-BCAD-3E50F6875B7C}"/>
              </a:ext>
            </a:extLst>
          </p:cNvPr>
          <p:cNvSpPr txBox="1"/>
          <p:nvPr/>
        </p:nvSpPr>
        <p:spPr>
          <a:xfrm>
            <a:off x="2349511" y="38929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84247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42E3-C41A-4B93-250D-7D69FC479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815CD-B0E3-FA7A-B1C8-9E26FE670804}"/>
              </a:ext>
            </a:extLst>
          </p:cNvPr>
          <p:cNvSpPr>
            <a:spLocks noGrp="1"/>
          </p:cNvSpPr>
          <p:nvPr>
            <p:ph type="title"/>
          </p:nvPr>
        </p:nvSpPr>
        <p:spPr>
          <a:xfrm>
            <a:off x="1787687" y="2044718"/>
            <a:ext cx="8616626" cy="3450327"/>
          </a:xfrm>
        </p:spPr>
        <p:txBody>
          <a:bodyPr>
            <a:noAutofit/>
          </a:bodyPr>
          <a:lstStyle/>
          <a:p>
            <a:r>
              <a:rPr lang="ar-EG" sz="6000" dirty="0"/>
              <a:t>وَإِن يَرَوْا۟ ءَايَةً يُعْرِضُوا۟ وَيَقُولُوا۟ سِحْرٌ مُّسْتَمِرٌّ</a:t>
            </a:r>
            <a:endParaRPr lang="ar-EG" sz="6600" b="0" dirty="0"/>
          </a:p>
        </p:txBody>
      </p:sp>
      <p:sp>
        <p:nvSpPr>
          <p:cNvPr id="14" name="TextBox 13">
            <a:extLst>
              <a:ext uri="{FF2B5EF4-FFF2-40B4-BE49-F238E27FC236}">
                <a16:creationId xmlns:a16="http://schemas.microsoft.com/office/drawing/2014/main" id="{FAB6BAD1-D355-E948-4A04-8B03031CB772}"/>
              </a:ext>
            </a:extLst>
          </p:cNvPr>
          <p:cNvSpPr txBox="1"/>
          <p:nvPr/>
        </p:nvSpPr>
        <p:spPr>
          <a:xfrm>
            <a:off x="1936368" y="4517808"/>
            <a:ext cx="8319264" cy="400110"/>
          </a:xfrm>
          <a:prstGeom prst="rect">
            <a:avLst/>
          </a:prstGeom>
          <a:noFill/>
        </p:spPr>
        <p:txBody>
          <a:bodyPr wrap="square">
            <a:spAutoFit/>
          </a:bodyPr>
          <a:lstStyle/>
          <a:p>
            <a:pPr algn="ctr" fontAlgn="base"/>
            <a:r>
              <a:rPr lang="en-US" sz="2000" dirty="0"/>
              <a:t>But if they see a Sign, they turn away, and say, "This is (but) transient magic."</a:t>
            </a:r>
          </a:p>
        </p:txBody>
      </p:sp>
      <p:sp>
        <p:nvSpPr>
          <p:cNvPr id="3" name="TextBox 2">
            <a:extLst>
              <a:ext uri="{FF2B5EF4-FFF2-40B4-BE49-F238E27FC236}">
                <a16:creationId xmlns:a16="http://schemas.microsoft.com/office/drawing/2014/main" id="{FF2FD7BF-9516-235C-BBE6-D985442E7038}"/>
              </a:ext>
            </a:extLst>
          </p:cNvPr>
          <p:cNvSpPr txBox="1"/>
          <p:nvPr/>
        </p:nvSpPr>
        <p:spPr>
          <a:xfrm>
            <a:off x="4169602" y="429378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182059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2EFE6-00B4-16D3-AB66-440DCBB78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A964-440B-A03C-5A6C-4868D1527E42}"/>
              </a:ext>
            </a:extLst>
          </p:cNvPr>
          <p:cNvSpPr>
            <a:spLocks noGrp="1"/>
          </p:cNvSpPr>
          <p:nvPr>
            <p:ph type="title"/>
          </p:nvPr>
        </p:nvSpPr>
        <p:spPr>
          <a:xfrm>
            <a:off x="1787687" y="2044718"/>
            <a:ext cx="8616626" cy="3450327"/>
          </a:xfrm>
        </p:spPr>
        <p:txBody>
          <a:bodyPr>
            <a:noAutofit/>
          </a:bodyPr>
          <a:lstStyle/>
          <a:p>
            <a:r>
              <a:rPr lang="ar-EG" sz="6000" dirty="0"/>
              <a:t>وَكَذَّبُوا۟ وَٱتَّبَعُوٓا۟ أَهْوَآءَهُمْۚ وَكُلُّ أَمْرٍ مُّسْتَقِرٌّ</a:t>
            </a:r>
            <a:endParaRPr lang="ar-EG" sz="7200" b="0" dirty="0"/>
          </a:p>
        </p:txBody>
      </p:sp>
      <p:sp>
        <p:nvSpPr>
          <p:cNvPr id="14" name="TextBox 13">
            <a:extLst>
              <a:ext uri="{FF2B5EF4-FFF2-40B4-BE49-F238E27FC236}">
                <a16:creationId xmlns:a16="http://schemas.microsoft.com/office/drawing/2014/main" id="{B62B822A-EB09-554D-83AF-CE1D03E43ACF}"/>
              </a:ext>
            </a:extLst>
          </p:cNvPr>
          <p:cNvSpPr txBox="1"/>
          <p:nvPr/>
        </p:nvSpPr>
        <p:spPr>
          <a:xfrm>
            <a:off x="1936368" y="4610687"/>
            <a:ext cx="8319264" cy="707886"/>
          </a:xfrm>
          <a:prstGeom prst="rect">
            <a:avLst/>
          </a:prstGeom>
          <a:noFill/>
        </p:spPr>
        <p:txBody>
          <a:bodyPr wrap="square">
            <a:spAutoFit/>
          </a:bodyPr>
          <a:lstStyle/>
          <a:p>
            <a:pPr algn="ctr" fontAlgn="base"/>
            <a:r>
              <a:rPr lang="en-US" sz="2000" dirty="0"/>
              <a:t>They reject (the warning) and follow their (own) lusts but every matter has its appointed time.</a:t>
            </a:r>
          </a:p>
        </p:txBody>
      </p:sp>
      <p:sp>
        <p:nvSpPr>
          <p:cNvPr id="3" name="TextBox 2">
            <a:extLst>
              <a:ext uri="{FF2B5EF4-FFF2-40B4-BE49-F238E27FC236}">
                <a16:creationId xmlns:a16="http://schemas.microsoft.com/office/drawing/2014/main" id="{3DCE2D8D-0E9F-320C-AC44-11BF59E547FE}"/>
              </a:ext>
            </a:extLst>
          </p:cNvPr>
          <p:cNvSpPr txBox="1"/>
          <p:nvPr/>
        </p:nvSpPr>
        <p:spPr>
          <a:xfrm>
            <a:off x="4866287" y="43200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864960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714E-3613-0B36-8FEF-873BF1D10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D7ABE-1EF1-6E74-6EAC-C3AB89E9815E}"/>
              </a:ext>
            </a:extLst>
          </p:cNvPr>
          <p:cNvSpPr>
            <a:spLocks noGrp="1"/>
          </p:cNvSpPr>
          <p:nvPr>
            <p:ph type="title"/>
          </p:nvPr>
        </p:nvSpPr>
        <p:spPr>
          <a:xfrm>
            <a:off x="1787687" y="2044718"/>
            <a:ext cx="8616626" cy="3450327"/>
          </a:xfrm>
        </p:spPr>
        <p:txBody>
          <a:bodyPr>
            <a:noAutofit/>
          </a:bodyPr>
          <a:lstStyle/>
          <a:p>
            <a:r>
              <a:rPr lang="ar-EG" sz="6000" dirty="0"/>
              <a:t>وَلَقَدْ جَآءَهُم مِّنَ ٱلْأَنۢبَآءِ مَا فِيهِ مُزْدَجَرٌ</a:t>
            </a:r>
            <a:endParaRPr lang="ar-EG" sz="7200" b="0" dirty="0"/>
          </a:p>
        </p:txBody>
      </p:sp>
      <p:sp>
        <p:nvSpPr>
          <p:cNvPr id="14" name="TextBox 13">
            <a:extLst>
              <a:ext uri="{FF2B5EF4-FFF2-40B4-BE49-F238E27FC236}">
                <a16:creationId xmlns:a16="http://schemas.microsoft.com/office/drawing/2014/main" id="{DA9DA966-DACA-1BE6-FC84-D3C946E35530}"/>
              </a:ext>
            </a:extLst>
          </p:cNvPr>
          <p:cNvSpPr txBox="1"/>
          <p:nvPr/>
        </p:nvSpPr>
        <p:spPr>
          <a:xfrm>
            <a:off x="1936368" y="4610687"/>
            <a:ext cx="8319264" cy="707886"/>
          </a:xfrm>
          <a:prstGeom prst="rect">
            <a:avLst/>
          </a:prstGeom>
          <a:noFill/>
        </p:spPr>
        <p:txBody>
          <a:bodyPr wrap="square">
            <a:spAutoFit/>
          </a:bodyPr>
          <a:lstStyle/>
          <a:p>
            <a:pPr algn="ctr" fontAlgn="base"/>
            <a:r>
              <a:rPr lang="en-US" sz="2000" dirty="0"/>
              <a:t>There have already come to them Recitals wherein there is (enough) to check (them),</a:t>
            </a:r>
          </a:p>
        </p:txBody>
      </p:sp>
      <p:sp>
        <p:nvSpPr>
          <p:cNvPr id="3" name="TextBox 2">
            <a:extLst>
              <a:ext uri="{FF2B5EF4-FFF2-40B4-BE49-F238E27FC236}">
                <a16:creationId xmlns:a16="http://schemas.microsoft.com/office/drawing/2014/main" id="{E145C64B-343C-A0AF-98D2-998588922045}"/>
              </a:ext>
            </a:extLst>
          </p:cNvPr>
          <p:cNvSpPr txBox="1"/>
          <p:nvPr/>
        </p:nvSpPr>
        <p:spPr>
          <a:xfrm>
            <a:off x="4735658" y="43029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5907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1C2E-0FDC-347A-B494-81986EA86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C15F2-7238-22C6-4B40-B5B4B2949B0D}"/>
              </a:ext>
            </a:extLst>
          </p:cNvPr>
          <p:cNvSpPr>
            <a:spLocks noGrp="1"/>
          </p:cNvSpPr>
          <p:nvPr>
            <p:ph type="title"/>
          </p:nvPr>
        </p:nvSpPr>
        <p:spPr>
          <a:xfrm>
            <a:off x="1787687" y="2044718"/>
            <a:ext cx="8616626" cy="3450327"/>
          </a:xfrm>
        </p:spPr>
        <p:txBody>
          <a:bodyPr>
            <a:noAutofit/>
          </a:bodyPr>
          <a:lstStyle/>
          <a:p>
            <a:r>
              <a:rPr lang="ar-EG" sz="6000" dirty="0"/>
              <a:t>حِكْمَةٌۢ بَـٰلِغَةٌۖ فَمَا تُغْنِ ٱلنُّذُرُ</a:t>
            </a:r>
            <a:endParaRPr lang="ar-EG" sz="8000" b="0" dirty="0"/>
          </a:p>
        </p:txBody>
      </p:sp>
      <p:sp>
        <p:nvSpPr>
          <p:cNvPr id="14" name="TextBox 13">
            <a:extLst>
              <a:ext uri="{FF2B5EF4-FFF2-40B4-BE49-F238E27FC236}">
                <a16:creationId xmlns:a16="http://schemas.microsoft.com/office/drawing/2014/main" id="{245378EF-3472-D502-23A6-3E11D0067FBE}"/>
              </a:ext>
            </a:extLst>
          </p:cNvPr>
          <p:cNvSpPr txBox="1"/>
          <p:nvPr/>
        </p:nvSpPr>
        <p:spPr>
          <a:xfrm>
            <a:off x="1936368" y="4142853"/>
            <a:ext cx="8319264" cy="400110"/>
          </a:xfrm>
          <a:prstGeom prst="rect">
            <a:avLst/>
          </a:prstGeom>
          <a:noFill/>
        </p:spPr>
        <p:txBody>
          <a:bodyPr wrap="square">
            <a:spAutoFit/>
          </a:bodyPr>
          <a:lstStyle/>
          <a:p>
            <a:pPr algn="ctr" fontAlgn="base"/>
            <a:r>
              <a:rPr lang="en-US" sz="2000" dirty="0"/>
              <a:t>Mature wisdom;- but (the preaching of) Warners profits them not.</a:t>
            </a:r>
          </a:p>
        </p:txBody>
      </p:sp>
      <p:sp>
        <p:nvSpPr>
          <p:cNvPr id="3" name="TextBox 2">
            <a:extLst>
              <a:ext uri="{FF2B5EF4-FFF2-40B4-BE49-F238E27FC236}">
                <a16:creationId xmlns:a16="http://schemas.microsoft.com/office/drawing/2014/main" id="{79190F73-12B3-F57D-70E0-53836C721C22}"/>
              </a:ext>
            </a:extLst>
          </p:cNvPr>
          <p:cNvSpPr txBox="1"/>
          <p:nvPr/>
        </p:nvSpPr>
        <p:spPr>
          <a:xfrm>
            <a:off x="2689144" y="38573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592933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4CA81-9805-81B0-C732-EEBAF0841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2258A-E639-F48A-2DA4-41BCFA2944A0}"/>
              </a:ext>
            </a:extLst>
          </p:cNvPr>
          <p:cNvSpPr>
            <a:spLocks noGrp="1"/>
          </p:cNvSpPr>
          <p:nvPr>
            <p:ph type="title"/>
          </p:nvPr>
        </p:nvSpPr>
        <p:spPr>
          <a:xfrm>
            <a:off x="1787687" y="2044718"/>
            <a:ext cx="8616626" cy="3450327"/>
          </a:xfrm>
        </p:spPr>
        <p:txBody>
          <a:bodyPr>
            <a:noAutofit/>
          </a:bodyPr>
          <a:lstStyle/>
          <a:p>
            <a:r>
              <a:rPr lang="ar-EG" dirty="0"/>
              <a:t>فَتَوَلَّ عَنْهُمْ ۘ يَوْمَ يَدْعُ ٱلدَّاعِ إِلَىٰ شَىْءٍ نُّكُرٍ</a:t>
            </a:r>
            <a:endParaRPr lang="ar-EG" sz="8000" b="0" dirty="0"/>
          </a:p>
        </p:txBody>
      </p:sp>
      <p:sp>
        <p:nvSpPr>
          <p:cNvPr id="14" name="TextBox 13">
            <a:extLst>
              <a:ext uri="{FF2B5EF4-FFF2-40B4-BE49-F238E27FC236}">
                <a16:creationId xmlns:a16="http://schemas.microsoft.com/office/drawing/2014/main" id="{D6F5B632-B98D-A008-274F-118ADEEBD2E3}"/>
              </a:ext>
            </a:extLst>
          </p:cNvPr>
          <p:cNvSpPr txBox="1"/>
          <p:nvPr/>
        </p:nvSpPr>
        <p:spPr>
          <a:xfrm>
            <a:off x="1936368" y="4175325"/>
            <a:ext cx="8319264" cy="707886"/>
          </a:xfrm>
          <a:prstGeom prst="rect">
            <a:avLst/>
          </a:prstGeom>
          <a:noFill/>
        </p:spPr>
        <p:txBody>
          <a:bodyPr wrap="square">
            <a:spAutoFit/>
          </a:bodyPr>
          <a:lstStyle/>
          <a:p>
            <a:pPr algn="ctr" fontAlgn="base"/>
            <a:r>
              <a:rPr lang="en-US" sz="2000" dirty="0"/>
              <a:t>Therefore, (O Prophet,) turn away from them. The Day that the Caller will call (them) to a terrible affair,</a:t>
            </a:r>
          </a:p>
        </p:txBody>
      </p:sp>
      <p:sp>
        <p:nvSpPr>
          <p:cNvPr id="3" name="TextBox 2">
            <a:extLst>
              <a:ext uri="{FF2B5EF4-FFF2-40B4-BE49-F238E27FC236}">
                <a16:creationId xmlns:a16="http://schemas.microsoft.com/office/drawing/2014/main" id="{D2EAA179-DBF5-518D-32D3-1BD1B7DB35B6}"/>
              </a:ext>
            </a:extLst>
          </p:cNvPr>
          <p:cNvSpPr txBox="1"/>
          <p:nvPr/>
        </p:nvSpPr>
        <p:spPr>
          <a:xfrm>
            <a:off x="1382858" y="38500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53158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3D243-B6CA-B537-7B7D-60EEFF6A4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74772-0206-89AA-E19D-64016377B027}"/>
              </a:ext>
            </a:extLst>
          </p:cNvPr>
          <p:cNvSpPr>
            <a:spLocks noGrp="1"/>
          </p:cNvSpPr>
          <p:nvPr>
            <p:ph type="title"/>
          </p:nvPr>
        </p:nvSpPr>
        <p:spPr>
          <a:xfrm>
            <a:off x="1787687" y="2036009"/>
            <a:ext cx="8616626" cy="3450327"/>
          </a:xfrm>
        </p:spPr>
        <p:txBody>
          <a:bodyPr>
            <a:noAutofit/>
          </a:bodyPr>
          <a:lstStyle/>
          <a:p>
            <a:r>
              <a:rPr lang="ar-EG" sz="6000" dirty="0"/>
              <a:t>خُشَّعًا أَبْصَـٰرُهُمْ يَخْرُجُونَ مِنَ ٱلْأَجْدَاثِ كَأَنَّهُمْ جَرَادٌ مُّنتَشِرٌ</a:t>
            </a:r>
            <a:endParaRPr lang="ar-EG" sz="8800" b="0" dirty="0"/>
          </a:p>
        </p:txBody>
      </p:sp>
      <p:sp>
        <p:nvSpPr>
          <p:cNvPr id="14" name="TextBox 13">
            <a:extLst>
              <a:ext uri="{FF2B5EF4-FFF2-40B4-BE49-F238E27FC236}">
                <a16:creationId xmlns:a16="http://schemas.microsoft.com/office/drawing/2014/main" id="{CF94BF99-AE6B-ED77-3ACB-D40BBD3AD6A3}"/>
              </a:ext>
            </a:extLst>
          </p:cNvPr>
          <p:cNvSpPr txBox="1"/>
          <p:nvPr/>
        </p:nvSpPr>
        <p:spPr>
          <a:xfrm>
            <a:off x="1936368" y="4496329"/>
            <a:ext cx="8319264" cy="707886"/>
          </a:xfrm>
          <a:prstGeom prst="rect">
            <a:avLst/>
          </a:prstGeom>
          <a:noFill/>
        </p:spPr>
        <p:txBody>
          <a:bodyPr wrap="square">
            <a:spAutoFit/>
          </a:bodyPr>
          <a:lstStyle/>
          <a:p>
            <a:pPr algn="ctr" fontAlgn="base"/>
            <a:r>
              <a:rPr lang="en-US" sz="2000" dirty="0"/>
              <a:t>They will come forth,- their eyes humbled - from (their) graves, (torpid) like locusts scattered abroad,</a:t>
            </a:r>
          </a:p>
        </p:txBody>
      </p:sp>
      <p:sp>
        <p:nvSpPr>
          <p:cNvPr id="3" name="TextBox 2">
            <a:extLst>
              <a:ext uri="{FF2B5EF4-FFF2-40B4-BE49-F238E27FC236}">
                <a16:creationId xmlns:a16="http://schemas.microsoft.com/office/drawing/2014/main" id="{A00ECEB1-3A9D-2A65-7101-C94DF2AE3B9C}"/>
              </a:ext>
            </a:extLst>
          </p:cNvPr>
          <p:cNvSpPr txBox="1"/>
          <p:nvPr/>
        </p:nvSpPr>
        <p:spPr>
          <a:xfrm>
            <a:off x="2436594" y="43076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95222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34576-60F0-34EF-BFA0-A869F355C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C5EEC-3690-B32B-DDA4-05152C356FC8}"/>
              </a:ext>
            </a:extLst>
          </p:cNvPr>
          <p:cNvSpPr>
            <a:spLocks noGrp="1"/>
          </p:cNvSpPr>
          <p:nvPr>
            <p:ph type="title"/>
          </p:nvPr>
        </p:nvSpPr>
        <p:spPr>
          <a:xfrm>
            <a:off x="1787687" y="2036009"/>
            <a:ext cx="8616626" cy="3450327"/>
          </a:xfrm>
        </p:spPr>
        <p:txBody>
          <a:bodyPr>
            <a:noAutofit/>
          </a:bodyPr>
          <a:lstStyle/>
          <a:p>
            <a:r>
              <a:rPr lang="ar-EG" sz="6000" dirty="0"/>
              <a:t>مُّهْطِعِينَ إِلَى ٱلدَّاعِۖ يَقُولُ ٱلْكَـٰفِرُونَ هَـٰذَا يَوْمٌ عَسِرٌ</a:t>
            </a:r>
            <a:endParaRPr lang="ar-EG" sz="9600" b="0" dirty="0"/>
          </a:p>
        </p:txBody>
      </p:sp>
      <p:sp>
        <p:nvSpPr>
          <p:cNvPr id="14" name="TextBox 13">
            <a:extLst>
              <a:ext uri="{FF2B5EF4-FFF2-40B4-BE49-F238E27FC236}">
                <a16:creationId xmlns:a16="http://schemas.microsoft.com/office/drawing/2014/main" id="{56C322B3-EE5A-9637-E613-5B2A34920E51}"/>
              </a:ext>
            </a:extLst>
          </p:cNvPr>
          <p:cNvSpPr txBox="1"/>
          <p:nvPr/>
        </p:nvSpPr>
        <p:spPr>
          <a:xfrm>
            <a:off x="1936368" y="4591959"/>
            <a:ext cx="8319264" cy="707886"/>
          </a:xfrm>
          <a:prstGeom prst="rect">
            <a:avLst/>
          </a:prstGeom>
          <a:noFill/>
        </p:spPr>
        <p:txBody>
          <a:bodyPr wrap="square">
            <a:spAutoFit/>
          </a:bodyPr>
          <a:lstStyle/>
          <a:p>
            <a:pPr algn="ctr" fontAlgn="base"/>
            <a:r>
              <a:rPr lang="en-US" sz="2000" dirty="0"/>
              <a:t>Hastening, with eyes transfixed, towards the Caller!- "Hard is this Day!", the Unbelievers will say.</a:t>
            </a:r>
          </a:p>
        </p:txBody>
      </p:sp>
      <p:sp>
        <p:nvSpPr>
          <p:cNvPr id="3" name="TextBox 2">
            <a:extLst>
              <a:ext uri="{FF2B5EF4-FFF2-40B4-BE49-F238E27FC236}">
                <a16:creationId xmlns:a16="http://schemas.microsoft.com/office/drawing/2014/main" id="{B347F419-9D51-3D93-5874-2E995B573D77}"/>
              </a:ext>
            </a:extLst>
          </p:cNvPr>
          <p:cNvSpPr txBox="1"/>
          <p:nvPr/>
        </p:nvSpPr>
        <p:spPr>
          <a:xfrm>
            <a:off x="3978011" y="42841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318732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F562-FCF3-30AD-8F57-B30B38C65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616CF-DCA6-599B-C120-6BFCAFE0962C}"/>
              </a:ext>
            </a:extLst>
          </p:cNvPr>
          <p:cNvSpPr>
            <a:spLocks noGrp="1"/>
          </p:cNvSpPr>
          <p:nvPr>
            <p:ph type="title"/>
          </p:nvPr>
        </p:nvSpPr>
        <p:spPr>
          <a:xfrm>
            <a:off x="1787687" y="2036009"/>
            <a:ext cx="8616626" cy="3450327"/>
          </a:xfrm>
        </p:spPr>
        <p:txBody>
          <a:bodyPr>
            <a:noAutofit/>
          </a:bodyPr>
          <a:lstStyle/>
          <a:p>
            <a:r>
              <a:rPr lang="ar-EG" sz="6000" dirty="0"/>
              <a:t>كَذَّبَتْ قَبْلَهُمْ قَوْمُ نُوحٍ فَكَذَّبُوا۟ عَبْدَنَا وَقَالُوا۟ مَجْنُونٌ وَٱزْدُجِرَ</a:t>
            </a:r>
            <a:endParaRPr lang="ar-EG" sz="9600" b="0" dirty="0"/>
          </a:p>
        </p:txBody>
      </p:sp>
      <p:sp>
        <p:nvSpPr>
          <p:cNvPr id="14" name="TextBox 13">
            <a:extLst>
              <a:ext uri="{FF2B5EF4-FFF2-40B4-BE49-F238E27FC236}">
                <a16:creationId xmlns:a16="http://schemas.microsoft.com/office/drawing/2014/main" id="{58DBBD70-DD98-2AEB-F41B-D3A203498D99}"/>
              </a:ext>
            </a:extLst>
          </p:cNvPr>
          <p:cNvSpPr txBox="1"/>
          <p:nvPr/>
        </p:nvSpPr>
        <p:spPr>
          <a:xfrm>
            <a:off x="1936368" y="4591959"/>
            <a:ext cx="8319264" cy="707886"/>
          </a:xfrm>
          <a:prstGeom prst="rect">
            <a:avLst/>
          </a:prstGeom>
          <a:noFill/>
        </p:spPr>
        <p:txBody>
          <a:bodyPr wrap="square">
            <a:spAutoFit/>
          </a:bodyPr>
          <a:lstStyle/>
          <a:p>
            <a:pPr algn="ctr" fontAlgn="base"/>
            <a:r>
              <a:rPr lang="en-US" sz="2000" dirty="0"/>
              <a:t>Before them the People of Noah rejected (their messenger): they rejected Our servant, and said, "Here is one possessed!", and he was driven out.</a:t>
            </a:r>
          </a:p>
        </p:txBody>
      </p:sp>
      <p:sp>
        <p:nvSpPr>
          <p:cNvPr id="3" name="TextBox 2">
            <a:extLst>
              <a:ext uri="{FF2B5EF4-FFF2-40B4-BE49-F238E27FC236}">
                <a16:creationId xmlns:a16="http://schemas.microsoft.com/office/drawing/2014/main" id="{CF02EE71-47AF-8A9B-24AD-44CA5ECD3FBF}"/>
              </a:ext>
            </a:extLst>
          </p:cNvPr>
          <p:cNvSpPr txBox="1"/>
          <p:nvPr/>
        </p:nvSpPr>
        <p:spPr>
          <a:xfrm>
            <a:off x="2959108" y="42515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454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0B06-34EE-F4B4-FE04-D87358E2B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E07CC-3C44-54EB-FEA9-71D0BC818EEE}"/>
              </a:ext>
            </a:extLst>
          </p:cNvPr>
          <p:cNvSpPr>
            <a:spLocks noGrp="1"/>
          </p:cNvSpPr>
          <p:nvPr>
            <p:ph type="title"/>
          </p:nvPr>
        </p:nvSpPr>
        <p:spPr>
          <a:xfrm>
            <a:off x="1787687" y="2092613"/>
            <a:ext cx="8616626" cy="3450327"/>
          </a:xfrm>
        </p:spPr>
        <p:txBody>
          <a:bodyPr>
            <a:noAutofit/>
          </a:bodyPr>
          <a:lstStyle/>
          <a:p>
            <a:r>
              <a:rPr lang="ar-EG" sz="6000" b="0" dirty="0"/>
              <a:t>وَفِى ثَمُودَ إِذْ قِيلَ لَهُمْ تَمَتَّعُوا۟ حَتَّىٰ 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D34C153-7755-1AFE-AE3D-9107E6E1EDE9}"/>
              </a:ext>
            </a:extLst>
          </p:cNvPr>
          <p:cNvSpPr txBox="1"/>
          <p:nvPr/>
        </p:nvSpPr>
        <p:spPr>
          <a:xfrm>
            <a:off x="1936368" y="4654270"/>
            <a:ext cx="8319264" cy="707886"/>
          </a:xfrm>
          <a:prstGeom prst="rect">
            <a:avLst/>
          </a:prstGeom>
          <a:noFill/>
        </p:spPr>
        <p:txBody>
          <a:bodyPr wrap="square">
            <a:spAutoFit/>
          </a:bodyPr>
          <a:lstStyle/>
          <a:p>
            <a:pPr algn="ctr" fontAlgn="base"/>
            <a:r>
              <a:rPr lang="en-US" sz="2000" dirty="0"/>
              <a:t>And in ˹the story of˺ </a:t>
            </a:r>
            <a:r>
              <a:rPr lang="en-US" sz="2000" dirty="0" err="1"/>
              <a:t>Thamûd</a:t>
            </a:r>
            <a:r>
              <a:rPr lang="en-US" sz="2000" dirty="0"/>
              <a:t> ˹was another lesson,˺ when they were told, “Enjoy yourselves ˹only˺ for a ˹short˺ while.”1</a:t>
            </a:r>
          </a:p>
        </p:txBody>
      </p:sp>
      <p:sp>
        <p:nvSpPr>
          <p:cNvPr id="3" name="TextBox 2">
            <a:extLst>
              <a:ext uri="{FF2B5EF4-FFF2-40B4-BE49-F238E27FC236}">
                <a16:creationId xmlns:a16="http://schemas.microsoft.com/office/drawing/2014/main" id="{22E186F5-0FEC-B177-1641-FE95183399FB}"/>
              </a:ext>
            </a:extLst>
          </p:cNvPr>
          <p:cNvSpPr txBox="1"/>
          <p:nvPr/>
        </p:nvSpPr>
        <p:spPr>
          <a:xfrm>
            <a:off x="5058852" y="434649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23557229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C2E34-7386-CDA4-AC65-1A680178B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A6BD7-7C15-0979-B8EF-0B78DF8D5ABA}"/>
              </a:ext>
            </a:extLst>
          </p:cNvPr>
          <p:cNvSpPr>
            <a:spLocks noGrp="1"/>
          </p:cNvSpPr>
          <p:nvPr>
            <p:ph type="title"/>
          </p:nvPr>
        </p:nvSpPr>
        <p:spPr>
          <a:xfrm>
            <a:off x="1787687" y="2036009"/>
            <a:ext cx="8616626" cy="3450327"/>
          </a:xfrm>
        </p:spPr>
        <p:txBody>
          <a:bodyPr>
            <a:noAutofit/>
          </a:bodyPr>
          <a:lstStyle/>
          <a:p>
            <a:r>
              <a:rPr lang="ar-EG" sz="6000" dirty="0"/>
              <a:t>فَدَعَا رَبَّهُۥٓ أَنِّى مَغْلُوبٌ فَٱنتَصِرْ</a:t>
            </a:r>
            <a:endParaRPr lang="ar-EG" sz="11500" b="0" dirty="0"/>
          </a:p>
        </p:txBody>
      </p:sp>
      <p:sp>
        <p:nvSpPr>
          <p:cNvPr id="14" name="TextBox 13">
            <a:extLst>
              <a:ext uri="{FF2B5EF4-FFF2-40B4-BE49-F238E27FC236}">
                <a16:creationId xmlns:a16="http://schemas.microsoft.com/office/drawing/2014/main" id="{668D52B6-CB53-6993-A39F-3BA93FF77AF8}"/>
              </a:ext>
            </a:extLst>
          </p:cNvPr>
          <p:cNvSpPr txBox="1"/>
          <p:nvPr/>
        </p:nvSpPr>
        <p:spPr>
          <a:xfrm>
            <a:off x="1936368" y="4203991"/>
            <a:ext cx="8319264" cy="400110"/>
          </a:xfrm>
          <a:prstGeom prst="rect">
            <a:avLst/>
          </a:prstGeom>
          <a:noFill/>
        </p:spPr>
        <p:txBody>
          <a:bodyPr wrap="square">
            <a:spAutoFit/>
          </a:bodyPr>
          <a:lstStyle/>
          <a:p>
            <a:pPr algn="ctr" fontAlgn="base"/>
            <a:r>
              <a:rPr lang="en-US" sz="2000" dirty="0"/>
              <a:t>Then he called on his Lord: "I am one overcome: do Thou then help (me)!"</a:t>
            </a:r>
          </a:p>
        </p:txBody>
      </p:sp>
      <p:sp>
        <p:nvSpPr>
          <p:cNvPr id="3" name="TextBox 2">
            <a:extLst>
              <a:ext uri="{FF2B5EF4-FFF2-40B4-BE49-F238E27FC236}">
                <a16:creationId xmlns:a16="http://schemas.microsoft.com/office/drawing/2014/main" id="{3D7616D8-E0BD-77A9-7E55-307DE2142516}"/>
              </a:ext>
            </a:extLst>
          </p:cNvPr>
          <p:cNvSpPr txBox="1"/>
          <p:nvPr/>
        </p:nvSpPr>
        <p:spPr>
          <a:xfrm>
            <a:off x="2131793" y="38962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44634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ECB21-38B0-A935-B8AD-49D26D868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BE737-807E-1D08-3145-D00E835339D2}"/>
              </a:ext>
            </a:extLst>
          </p:cNvPr>
          <p:cNvSpPr>
            <a:spLocks noGrp="1"/>
          </p:cNvSpPr>
          <p:nvPr>
            <p:ph type="title"/>
          </p:nvPr>
        </p:nvSpPr>
        <p:spPr>
          <a:xfrm>
            <a:off x="1787687" y="2036009"/>
            <a:ext cx="8616626" cy="3450327"/>
          </a:xfrm>
        </p:spPr>
        <p:txBody>
          <a:bodyPr>
            <a:noAutofit/>
          </a:bodyPr>
          <a:lstStyle/>
          <a:p>
            <a:r>
              <a:rPr lang="ar-EG" sz="6000" dirty="0"/>
              <a:t>فَفَتَحْنَآ أَبْوَٰبَ ٱلسَّمَآءِ بِمَآءٍ مُّنْهَمِرٍ</a:t>
            </a:r>
            <a:endParaRPr lang="ar-EG" sz="11500" b="0" dirty="0"/>
          </a:p>
        </p:txBody>
      </p:sp>
      <p:sp>
        <p:nvSpPr>
          <p:cNvPr id="14" name="TextBox 13">
            <a:extLst>
              <a:ext uri="{FF2B5EF4-FFF2-40B4-BE49-F238E27FC236}">
                <a16:creationId xmlns:a16="http://schemas.microsoft.com/office/drawing/2014/main" id="{E56370EE-B6DA-766C-4F7B-D0945D0BAF87}"/>
              </a:ext>
            </a:extLst>
          </p:cNvPr>
          <p:cNvSpPr txBox="1"/>
          <p:nvPr/>
        </p:nvSpPr>
        <p:spPr>
          <a:xfrm>
            <a:off x="1936368" y="4203991"/>
            <a:ext cx="8319264" cy="400110"/>
          </a:xfrm>
          <a:prstGeom prst="rect">
            <a:avLst/>
          </a:prstGeom>
          <a:noFill/>
        </p:spPr>
        <p:txBody>
          <a:bodyPr wrap="square">
            <a:spAutoFit/>
          </a:bodyPr>
          <a:lstStyle/>
          <a:p>
            <a:pPr algn="ctr" fontAlgn="base"/>
            <a:r>
              <a:rPr lang="en-US" sz="2000" dirty="0"/>
              <a:t>So We opened the gates of heaven, with water pouring forth.</a:t>
            </a:r>
          </a:p>
        </p:txBody>
      </p:sp>
      <p:sp>
        <p:nvSpPr>
          <p:cNvPr id="3" name="TextBox 2">
            <a:extLst>
              <a:ext uri="{FF2B5EF4-FFF2-40B4-BE49-F238E27FC236}">
                <a16:creationId xmlns:a16="http://schemas.microsoft.com/office/drawing/2014/main" id="{A4F0C05A-7A68-336B-F36A-035154042EC5}"/>
              </a:ext>
            </a:extLst>
          </p:cNvPr>
          <p:cNvSpPr txBox="1"/>
          <p:nvPr/>
        </p:nvSpPr>
        <p:spPr>
          <a:xfrm>
            <a:off x="1936368" y="38962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33160146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8015-D442-7FA1-5625-C6F428DDC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9A103-D19F-F1EA-D8D2-6597D286BC3E}"/>
              </a:ext>
            </a:extLst>
          </p:cNvPr>
          <p:cNvSpPr>
            <a:spLocks noGrp="1"/>
          </p:cNvSpPr>
          <p:nvPr>
            <p:ph type="title"/>
          </p:nvPr>
        </p:nvSpPr>
        <p:spPr>
          <a:xfrm>
            <a:off x="1787687" y="2070843"/>
            <a:ext cx="8616626" cy="3450327"/>
          </a:xfrm>
        </p:spPr>
        <p:txBody>
          <a:bodyPr>
            <a:noAutofit/>
          </a:bodyPr>
          <a:lstStyle/>
          <a:p>
            <a:r>
              <a:rPr lang="ar-EG" sz="6000" dirty="0"/>
              <a:t>وَفَجَّرْنَا ٱلْأَرْضَ عُيُونًا فَٱلْتَقَى ٱلْمَآءُ عَلَىٰٓ أَمْرٍ قَدْ قُدِرَ</a:t>
            </a:r>
            <a:endParaRPr lang="ar-EG" sz="13800" b="0" dirty="0"/>
          </a:p>
        </p:txBody>
      </p:sp>
      <p:sp>
        <p:nvSpPr>
          <p:cNvPr id="14" name="TextBox 13">
            <a:extLst>
              <a:ext uri="{FF2B5EF4-FFF2-40B4-BE49-F238E27FC236}">
                <a16:creationId xmlns:a16="http://schemas.microsoft.com/office/drawing/2014/main" id="{D0491194-7833-85DB-4971-B586DA0DD62B}"/>
              </a:ext>
            </a:extLst>
          </p:cNvPr>
          <p:cNvSpPr txBox="1"/>
          <p:nvPr/>
        </p:nvSpPr>
        <p:spPr>
          <a:xfrm>
            <a:off x="1936368" y="4546602"/>
            <a:ext cx="8319264" cy="707886"/>
          </a:xfrm>
          <a:prstGeom prst="rect">
            <a:avLst/>
          </a:prstGeom>
          <a:noFill/>
        </p:spPr>
        <p:txBody>
          <a:bodyPr wrap="square">
            <a:spAutoFit/>
          </a:bodyPr>
          <a:lstStyle/>
          <a:p>
            <a:pPr algn="ctr" fontAlgn="base"/>
            <a:r>
              <a:rPr lang="en-US" sz="2000" dirty="0"/>
              <a:t>And We caused the earth to gush forth with springs, so the waters met (and rose) to the extent decreed.</a:t>
            </a:r>
          </a:p>
        </p:txBody>
      </p:sp>
      <p:sp>
        <p:nvSpPr>
          <p:cNvPr id="3" name="TextBox 2">
            <a:extLst>
              <a:ext uri="{FF2B5EF4-FFF2-40B4-BE49-F238E27FC236}">
                <a16:creationId xmlns:a16="http://schemas.microsoft.com/office/drawing/2014/main" id="{5ED8AEED-0D4D-A489-AAA0-33E09BBB6BBF}"/>
              </a:ext>
            </a:extLst>
          </p:cNvPr>
          <p:cNvSpPr txBox="1"/>
          <p:nvPr/>
        </p:nvSpPr>
        <p:spPr>
          <a:xfrm>
            <a:off x="3730333" y="43154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26265471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CA92-7D18-1C1B-05D4-47E27ADF8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5C05A-67B3-435E-7CC6-6676F66D5362}"/>
              </a:ext>
            </a:extLst>
          </p:cNvPr>
          <p:cNvSpPr>
            <a:spLocks noGrp="1"/>
          </p:cNvSpPr>
          <p:nvPr>
            <p:ph type="title"/>
          </p:nvPr>
        </p:nvSpPr>
        <p:spPr>
          <a:xfrm>
            <a:off x="1787687" y="2070843"/>
            <a:ext cx="8616626" cy="3450327"/>
          </a:xfrm>
        </p:spPr>
        <p:txBody>
          <a:bodyPr>
            <a:noAutofit/>
          </a:bodyPr>
          <a:lstStyle/>
          <a:p>
            <a:r>
              <a:rPr lang="ar-EG" sz="6000" dirty="0"/>
              <a:t>وَحَمَلْنَـٰهُ عَلَىٰ ذَاتِ أَلْوَٰحٍ وَدُسُرٍ</a:t>
            </a:r>
            <a:endParaRPr lang="ar-EG" sz="16600" b="0" dirty="0"/>
          </a:p>
        </p:txBody>
      </p:sp>
      <p:sp>
        <p:nvSpPr>
          <p:cNvPr id="14" name="TextBox 13">
            <a:extLst>
              <a:ext uri="{FF2B5EF4-FFF2-40B4-BE49-F238E27FC236}">
                <a16:creationId xmlns:a16="http://schemas.microsoft.com/office/drawing/2014/main" id="{7C272B81-DF08-0BDF-D491-0BFCF3B5E8BE}"/>
              </a:ext>
            </a:extLst>
          </p:cNvPr>
          <p:cNvSpPr txBox="1"/>
          <p:nvPr/>
        </p:nvSpPr>
        <p:spPr>
          <a:xfrm>
            <a:off x="1936368" y="4223393"/>
            <a:ext cx="8319264" cy="707886"/>
          </a:xfrm>
          <a:prstGeom prst="rect">
            <a:avLst/>
          </a:prstGeom>
          <a:noFill/>
        </p:spPr>
        <p:txBody>
          <a:bodyPr wrap="square">
            <a:spAutoFit/>
          </a:bodyPr>
          <a:lstStyle/>
          <a:p>
            <a:pPr algn="ctr" fontAlgn="base"/>
            <a:r>
              <a:rPr lang="en-US" sz="2000" dirty="0"/>
              <a:t>But We bore him on an (Ark) made of broad planks and caulked with palm-</a:t>
            </a:r>
            <a:r>
              <a:rPr lang="en-US" sz="2000" dirty="0" err="1"/>
              <a:t>fibre</a:t>
            </a:r>
            <a:r>
              <a:rPr lang="en-US" sz="2000" dirty="0"/>
              <a:t>:</a:t>
            </a:r>
          </a:p>
        </p:txBody>
      </p:sp>
      <p:sp>
        <p:nvSpPr>
          <p:cNvPr id="3" name="TextBox 2">
            <a:extLst>
              <a:ext uri="{FF2B5EF4-FFF2-40B4-BE49-F238E27FC236}">
                <a16:creationId xmlns:a16="http://schemas.microsoft.com/office/drawing/2014/main" id="{7B6C9A25-88ED-6DE0-BA85-32176187676A}"/>
              </a:ext>
            </a:extLst>
          </p:cNvPr>
          <p:cNvSpPr txBox="1"/>
          <p:nvPr/>
        </p:nvSpPr>
        <p:spPr>
          <a:xfrm>
            <a:off x="2075704" y="39156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1653384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E334-0993-D3B8-F769-8D65BD44A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45B96-5ED0-BB76-6710-B8CF58F42DDB}"/>
              </a:ext>
            </a:extLst>
          </p:cNvPr>
          <p:cNvSpPr>
            <a:spLocks noGrp="1"/>
          </p:cNvSpPr>
          <p:nvPr>
            <p:ph type="title"/>
          </p:nvPr>
        </p:nvSpPr>
        <p:spPr>
          <a:xfrm>
            <a:off x="1787687" y="2070843"/>
            <a:ext cx="8616626" cy="3450327"/>
          </a:xfrm>
        </p:spPr>
        <p:txBody>
          <a:bodyPr>
            <a:noAutofit/>
          </a:bodyPr>
          <a:lstStyle/>
          <a:p>
            <a:r>
              <a:rPr lang="ar-EG" sz="6000" dirty="0"/>
              <a:t>تَجْرِى بِأَعْيُنِنَا جَزَآءً لِّمَن كَانَ كُفِرَ</a:t>
            </a:r>
            <a:endParaRPr lang="ar-EG" sz="16600" b="0" dirty="0"/>
          </a:p>
        </p:txBody>
      </p:sp>
      <p:sp>
        <p:nvSpPr>
          <p:cNvPr id="14" name="TextBox 13">
            <a:extLst>
              <a:ext uri="{FF2B5EF4-FFF2-40B4-BE49-F238E27FC236}">
                <a16:creationId xmlns:a16="http://schemas.microsoft.com/office/drawing/2014/main" id="{9792332E-79EA-1EE0-464C-594EE5B3EB44}"/>
              </a:ext>
            </a:extLst>
          </p:cNvPr>
          <p:cNvSpPr txBox="1"/>
          <p:nvPr/>
        </p:nvSpPr>
        <p:spPr>
          <a:xfrm>
            <a:off x="1936368" y="4223393"/>
            <a:ext cx="8319264" cy="707886"/>
          </a:xfrm>
          <a:prstGeom prst="rect">
            <a:avLst/>
          </a:prstGeom>
          <a:noFill/>
        </p:spPr>
        <p:txBody>
          <a:bodyPr wrap="square">
            <a:spAutoFit/>
          </a:bodyPr>
          <a:lstStyle/>
          <a:p>
            <a:pPr algn="ctr" fontAlgn="base"/>
            <a:r>
              <a:rPr lang="en-US" sz="2000" dirty="0"/>
              <a:t>She floats under our eyes (and care): a recompense to one who had been rejected (with scorn)!</a:t>
            </a:r>
          </a:p>
        </p:txBody>
      </p:sp>
      <p:sp>
        <p:nvSpPr>
          <p:cNvPr id="3" name="TextBox 2">
            <a:extLst>
              <a:ext uri="{FF2B5EF4-FFF2-40B4-BE49-F238E27FC236}">
                <a16:creationId xmlns:a16="http://schemas.microsoft.com/office/drawing/2014/main" id="{C1A150AC-9BC0-EEA9-459E-E7168A1E6E1C}"/>
              </a:ext>
            </a:extLst>
          </p:cNvPr>
          <p:cNvSpPr txBox="1"/>
          <p:nvPr/>
        </p:nvSpPr>
        <p:spPr>
          <a:xfrm>
            <a:off x="1675110" y="391561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39024071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3671-6C09-C2B3-B45F-907FB1FFA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B5F56-5FAF-69AB-91CE-076A7D39746E}"/>
              </a:ext>
            </a:extLst>
          </p:cNvPr>
          <p:cNvSpPr>
            <a:spLocks noGrp="1"/>
          </p:cNvSpPr>
          <p:nvPr>
            <p:ph type="title"/>
          </p:nvPr>
        </p:nvSpPr>
        <p:spPr>
          <a:xfrm>
            <a:off x="1787687" y="2070843"/>
            <a:ext cx="8616626" cy="3450327"/>
          </a:xfrm>
        </p:spPr>
        <p:txBody>
          <a:bodyPr>
            <a:noAutofit/>
          </a:bodyPr>
          <a:lstStyle/>
          <a:p>
            <a:r>
              <a:rPr lang="ar-EG" sz="6000" dirty="0"/>
              <a:t>وَلَقَد تَّرَكْنَـٰهَآ ءَايَةً فَهَلْ مِن مُّدَّكِرٍ</a:t>
            </a:r>
            <a:endParaRPr lang="ar-EG" sz="16600" b="0" dirty="0"/>
          </a:p>
        </p:txBody>
      </p:sp>
      <p:sp>
        <p:nvSpPr>
          <p:cNvPr id="14" name="TextBox 13">
            <a:extLst>
              <a:ext uri="{FF2B5EF4-FFF2-40B4-BE49-F238E27FC236}">
                <a16:creationId xmlns:a16="http://schemas.microsoft.com/office/drawing/2014/main" id="{75EAB481-C3BB-09BE-BFF5-0DF1942D5966}"/>
              </a:ext>
            </a:extLst>
          </p:cNvPr>
          <p:cNvSpPr txBox="1"/>
          <p:nvPr/>
        </p:nvSpPr>
        <p:spPr>
          <a:xfrm>
            <a:off x="1936368" y="4223393"/>
            <a:ext cx="8319264" cy="707886"/>
          </a:xfrm>
          <a:prstGeom prst="rect">
            <a:avLst/>
          </a:prstGeom>
          <a:noFill/>
        </p:spPr>
        <p:txBody>
          <a:bodyPr wrap="square">
            <a:spAutoFit/>
          </a:bodyPr>
          <a:lstStyle/>
          <a:p>
            <a:pPr algn="ctr" fontAlgn="base"/>
            <a:r>
              <a:rPr lang="en-US" sz="2000" dirty="0"/>
              <a:t>And We have left this as a Sign (for all time): then is there any that will receive admonition?</a:t>
            </a:r>
          </a:p>
        </p:txBody>
      </p:sp>
      <p:sp>
        <p:nvSpPr>
          <p:cNvPr id="3" name="TextBox 2">
            <a:extLst>
              <a:ext uri="{FF2B5EF4-FFF2-40B4-BE49-F238E27FC236}">
                <a16:creationId xmlns:a16="http://schemas.microsoft.com/office/drawing/2014/main" id="{4D9C9006-150A-E390-6431-DA6F5AA6B680}"/>
              </a:ext>
            </a:extLst>
          </p:cNvPr>
          <p:cNvSpPr txBox="1"/>
          <p:nvPr/>
        </p:nvSpPr>
        <p:spPr>
          <a:xfrm>
            <a:off x="1849282" y="3915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14511328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94BCC-1B5D-AC38-8A90-CF344DD84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348A7-E216-5572-1F67-9EFBC3B16FE9}"/>
              </a:ext>
            </a:extLst>
          </p:cNvPr>
          <p:cNvSpPr>
            <a:spLocks noGrp="1"/>
          </p:cNvSpPr>
          <p:nvPr>
            <p:ph type="title"/>
          </p:nvPr>
        </p:nvSpPr>
        <p:spPr>
          <a:xfrm>
            <a:off x="1787687" y="2070843"/>
            <a:ext cx="8616626" cy="3450327"/>
          </a:xfrm>
        </p:spPr>
        <p:txBody>
          <a:bodyPr>
            <a:noAutofit/>
          </a:bodyPr>
          <a:lstStyle/>
          <a:p>
            <a:r>
              <a:rPr lang="ar-EG" sz="6000" dirty="0"/>
              <a:t>فَكَيْفَ كَانَ عَذَابِى وَنُذُرِ</a:t>
            </a:r>
            <a:endParaRPr lang="ar-EG" sz="16600" b="0" dirty="0"/>
          </a:p>
        </p:txBody>
      </p:sp>
      <p:sp>
        <p:nvSpPr>
          <p:cNvPr id="14" name="TextBox 13">
            <a:extLst>
              <a:ext uri="{FF2B5EF4-FFF2-40B4-BE49-F238E27FC236}">
                <a16:creationId xmlns:a16="http://schemas.microsoft.com/office/drawing/2014/main" id="{189E230B-BB4D-3376-5EBF-82327A11BA0A}"/>
              </a:ext>
            </a:extLst>
          </p:cNvPr>
          <p:cNvSpPr txBox="1"/>
          <p:nvPr/>
        </p:nvSpPr>
        <p:spPr>
          <a:xfrm>
            <a:off x="1936368" y="4223393"/>
            <a:ext cx="8319264" cy="400110"/>
          </a:xfrm>
          <a:prstGeom prst="rect">
            <a:avLst/>
          </a:prstGeom>
          <a:noFill/>
        </p:spPr>
        <p:txBody>
          <a:bodyPr wrap="square">
            <a:spAutoFit/>
          </a:bodyPr>
          <a:lstStyle/>
          <a:p>
            <a:pPr algn="ctr" fontAlgn="base"/>
            <a:r>
              <a:rPr lang="en-US" sz="2000" dirty="0"/>
              <a:t>But how (terrible) was My Penalty and My Warning?</a:t>
            </a:r>
          </a:p>
        </p:txBody>
      </p:sp>
      <p:sp>
        <p:nvSpPr>
          <p:cNvPr id="3" name="TextBox 2">
            <a:extLst>
              <a:ext uri="{FF2B5EF4-FFF2-40B4-BE49-F238E27FC236}">
                <a16:creationId xmlns:a16="http://schemas.microsoft.com/office/drawing/2014/main" id="{BE4CD79E-1466-FEF8-8B2D-ADC93C86E1DD}"/>
              </a:ext>
            </a:extLst>
          </p:cNvPr>
          <p:cNvSpPr txBox="1"/>
          <p:nvPr/>
        </p:nvSpPr>
        <p:spPr>
          <a:xfrm>
            <a:off x="2920436" y="3915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835242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1A95C-430B-57E4-2545-8E5E4A926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A3514-459E-8622-A90C-7818A62D153B}"/>
              </a:ext>
            </a:extLst>
          </p:cNvPr>
          <p:cNvSpPr>
            <a:spLocks noGrp="1"/>
          </p:cNvSpPr>
          <p:nvPr>
            <p:ph type="title"/>
          </p:nvPr>
        </p:nvSpPr>
        <p:spPr>
          <a:xfrm>
            <a:off x="1787687" y="2070843"/>
            <a:ext cx="8616626" cy="3450327"/>
          </a:xfrm>
        </p:spPr>
        <p:txBody>
          <a:bodyPr>
            <a:noAutofit/>
          </a:bodyPr>
          <a:lstStyle/>
          <a:p>
            <a:r>
              <a:rPr lang="ar-EG" dirty="0"/>
              <a:t>وَلَقَدْ يَسَّرْنَا ٱلْقُرْءَانَ لِلذِّكْرِ فَهَلْ مِن مُّدَّكِرٍ</a:t>
            </a:r>
            <a:endParaRPr lang="ar-EG" sz="13800" b="0" dirty="0"/>
          </a:p>
        </p:txBody>
      </p:sp>
      <p:sp>
        <p:nvSpPr>
          <p:cNvPr id="14" name="TextBox 13">
            <a:extLst>
              <a:ext uri="{FF2B5EF4-FFF2-40B4-BE49-F238E27FC236}">
                <a16:creationId xmlns:a16="http://schemas.microsoft.com/office/drawing/2014/main" id="{3EFEBC0D-4F26-1C36-7835-215EA0032941}"/>
              </a:ext>
            </a:extLst>
          </p:cNvPr>
          <p:cNvSpPr txBox="1"/>
          <p:nvPr/>
        </p:nvSpPr>
        <p:spPr>
          <a:xfrm>
            <a:off x="1936368" y="4223393"/>
            <a:ext cx="8319264" cy="707886"/>
          </a:xfrm>
          <a:prstGeom prst="rect">
            <a:avLst/>
          </a:prstGeom>
          <a:noFill/>
        </p:spPr>
        <p:txBody>
          <a:bodyPr wrap="square">
            <a:spAutoFit/>
          </a:bodyPr>
          <a:lstStyle/>
          <a:p>
            <a:pPr algn="ctr" fontAlgn="base"/>
            <a:r>
              <a:rPr lang="en-US" sz="2000" dirty="0"/>
              <a:t>And We have indeed made the Qur'an easy to understand and remember: then is there any that will receive admonition?</a:t>
            </a:r>
          </a:p>
        </p:txBody>
      </p:sp>
      <p:sp>
        <p:nvSpPr>
          <p:cNvPr id="3" name="TextBox 2">
            <a:extLst>
              <a:ext uri="{FF2B5EF4-FFF2-40B4-BE49-F238E27FC236}">
                <a16:creationId xmlns:a16="http://schemas.microsoft.com/office/drawing/2014/main" id="{4418A96C-0556-A9C5-CC11-7555747D4D76}"/>
              </a:ext>
            </a:extLst>
          </p:cNvPr>
          <p:cNvSpPr txBox="1"/>
          <p:nvPr/>
        </p:nvSpPr>
        <p:spPr>
          <a:xfrm>
            <a:off x="1410682" y="3915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3957593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B64B2-C928-8020-A1C1-9E84CB177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EEFF4-FED1-7C07-68C8-EBE1D9EC2112}"/>
              </a:ext>
            </a:extLst>
          </p:cNvPr>
          <p:cNvSpPr>
            <a:spLocks noGrp="1"/>
          </p:cNvSpPr>
          <p:nvPr>
            <p:ph type="title"/>
          </p:nvPr>
        </p:nvSpPr>
        <p:spPr>
          <a:xfrm>
            <a:off x="1787687" y="2070843"/>
            <a:ext cx="8616626" cy="3450327"/>
          </a:xfrm>
        </p:spPr>
        <p:txBody>
          <a:bodyPr>
            <a:noAutofit/>
          </a:bodyPr>
          <a:lstStyle/>
          <a:p>
            <a:r>
              <a:rPr lang="ar-EG" sz="6000" dirty="0"/>
              <a:t>كَذَّبَتْ عَادٌ فَكَيْفَ كَانَ عَذَابِى وَنُذُرِ</a:t>
            </a:r>
            <a:endParaRPr lang="ar-EG" sz="16600" b="0" dirty="0"/>
          </a:p>
        </p:txBody>
      </p:sp>
      <p:sp>
        <p:nvSpPr>
          <p:cNvPr id="14" name="TextBox 13">
            <a:extLst>
              <a:ext uri="{FF2B5EF4-FFF2-40B4-BE49-F238E27FC236}">
                <a16:creationId xmlns:a16="http://schemas.microsoft.com/office/drawing/2014/main" id="{4DBF4F9A-6A4A-DA96-9CA0-E73C0D42FA9F}"/>
              </a:ext>
            </a:extLst>
          </p:cNvPr>
          <p:cNvSpPr txBox="1"/>
          <p:nvPr/>
        </p:nvSpPr>
        <p:spPr>
          <a:xfrm>
            <a:off x="1936368" y="4223393"/>
            <a:ext cx="8319264" cy="707886"/>
          </a:xfrm>
          <a:prstGeom prst="rect">
            <a:avLst/>
          </a:prstGeom>
          <a:noFill/>
        </p:spPr>
        <p:txBody>
          <a:bodyPr wrap="square">
            <a:spAutoFit/>
          </a:bodyPr>
          <a:lstStyle/>
          <a:p>
            <a:pPr algn="ctr" fontAlgn="base"/>
            <a:r>
              <a:rPr lang="en-US" sz="2000" dirty="0"/>
              <a:t>The 'Ad (people) (too) rejected (Truth): then how terrible was My Penalty and My Warning?</a:t>
            </a:r>
          </a:p>
        </p:txBody>
      </p:sp>
      <p:sp>
        <p:nvSpPr>
          <p:cNvPr id="3" name="TextBox 2">
            <a:extLst>
              <a:ext uri="{FF2B5EF4-FFF2-40B4-BE49-F238E27FC236}">
                <a16:creationId xmlns:a16="http://schemas.microsoft.com/office/drawing/2014/main" id="{51891E7F-B929-4601-D765-40F0F90C6FB3}"/>
              </a:ext>
            </a:extLst>
          </p:cNvPr>
          <p:cNvSpPr txBox="1"/>
          <p:nvPr/>
        </p:nvSpPr>
        <p:spPr>
          <a:xfrm>
            <a:off x="1654520" y="39156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389455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DF045-5332-F10A-BFF9-F5654912F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EC33A-D857-EBC3-D7F3-330F55696024}"/>
              </a:ext>
            </a:extLst>
          </p:cNvPr>
          <p:cNvSpPr>
            <a:spLocks noGrp="1"/>
          </p:cNvSpPr>
          <p:nvPr>
            <p:ph type="title"/>
          </p:nvPr>
        </p:nvSpPr>
        <p:spPr>
          <a:xfrm>
            <a:off x="1787687" y="2070843"/>
            <a:ext cx="8616626" cy="3450327"/>
          </a:xfrm>
        </p:spPr>
        <p:txBody>
          <a:bodyPr>
            <a:noAutofit/>
          </a:bodyPr>
          <a:lstStyle/>
          <a:p>
            <a:r>
              <a:rPr lang="ar-EG" sz="6000" dirty="0"/>
              <a:t>إِنَّآ أَرْسَلْنَا عَلَيْهِمْ رِيحًا صَرْصَرًا فِى يَوْمِ نَحْسٍ مُّسْتَمِرٍّ</a:t>
            </a:r>
            <a:endParaRPr lang="ar-EG" sz="19900" b="0" dirty="0"/>
          </a:p>
        </p:txBody>
      </p:sp>
      <p:sp>
        <p:nvSpPr>
          <p:cNvPr id="14" name="TextBox 13">
            <a:extLst>
              <a:ext uri="{FF2B5EF4-FFF2-40B4-BE49-F238E27FC236}">
                <a16:creationId xmlns:a16="http://schemas.microsoft.com/office/drawing/2014/main" id="{ECD0BE6D-94AD-3987-84FD-7FE243560945}"/>
              </a:ext>
            </a:extLst>
          </p:cNvPr>
          <p:cNvSpPr txBox="1"/>
          <p:nvPr/>
        </p:nvSpPr>
        <p:spPr>
          <a:xfrm>
            <a:off x="1936368" y="4672226"/>
            <a:ext cx="8319264" cy="400110"/>
          </a:xfrm>
          <a:prstGeom prst="rect">
            <a:avLst/>
          </a:prstGeom>
          <a:noFill/>
        </p:spPr>
        <p:txBody>
          <a:bodyPr wrap="square">
            <a:spAutoFit/>
          </a:bodyPr>
          <a:lstStyle/>
          <a:p>
            <a:pPr algn="ctr" fontAlgn="base"/>
            <a:r>
              <a:rPr lang="en-US" sz="2000" dirty="0"/>
              <a:t>For We sent against them a furious wind, on a Day of violent Disaster,</a:t>
            </a:r>
          </a:p>
        </p:txBody>
      </p:sp>
      <p:sp>
        <p:nvSpPr>
          <p:cNvPr id="3" name="TextBox 2">
            <a:extLst>
              <a:ext uri="{FF2B5EF4-FFF2-40B4-BE49-F238E27FC236}">
                <a16:creationId xmlns:a16="http://schemas.microsoft.com/office/drawing/2014/main" id="{972AA093-22AB-93C6-BA3A-8FE453739AD0}"/>
              </a:ext>
            </a:extLst>
          </p:cNvPr>
          <p:cNvSpPr txBox="1"/>
          <p:nvPr/>
        </p:nvSpPr>
        <p:spPr>
          <a:xfrm>
            <a:off x="3596531" y="43644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81479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0012-A829-F7BB-A962-9AF638192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4033D-C485-EF0E-A099-D00BE0C5861A}"/>
              </a:ext>
            </a:extLst>
          </p:cNvPr>
          <p:cNvSpPr>
            <a:spLocks noGrp="1"/>
          </p:cNvSpPr>
          <p:nvPr>
            <p:ph type="title"/>
          </p:nvPr>
        </p:nvSpPr>
        <p:spPr>
          <a:xfrm>
            <a:off x="1787687" y="2092613"/>
            <a:ext cx="8616626" cy="3450327"/>
          </a:xfrm>
        </p:spPr>
        <p:txBody>
          <a:bodyPr>
            <a:noAutofit/>
          </a:bodyPr>
          <a:lstStyle/>
          <a:p>
            <a:r>
              <a:rPr lang="ar-EG" sz="6000" b="0" dirty="0"/>
              <a:t>فَعَتَوْا۟ عَنْ أَمْرِ رَبِّهِمْ فَأَخَذَتْهُمُ ٱلصَّـٰعِقَةُ وَهُمْ يَنظُرُونَ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7CEC098-2D41-FDB4-835A-A378738EA18A}"/>
              </a:ext>
            </a:extLst>
          </p:cNvPr>
          <p:cNvSpPr txBox="1"/>
          <p:nvPr/>
        </p:nvSpPr>
        <p:spPr>
          <a:xfrm>
            <a:off x="1936368" y="4654270"/>
            <a:ext cx="8319264" cy="707886"/>
          </a:xfrm>
          <a:prstGeom prst="rect">
            <a:avLst/>
          </a:prstGeom>
          <a:noFill/>
        </p:spPr>
        <p:txBody>
          <a:bodyPr wrap="square">
            <a:spAutoFit/>
          </a:bodyPr>
          <a:lstStyle/>
          <a:p>
            <a:pPr algn="ctr" fontAlgn="base"/>
            <a:r>
              <a:rPr lang="en-US" sz="2000" dirty="0"/>
              <a:t>Still they persisted in defying the commands of their Lord, so they were overtaken by a ˹mighty˺ blast while they were looking on.</a:t>
            </a:r>
          </a:p>
        </p:txBody>
      </p:sp>
      <p:sp>
        <p:nvSpPr>
          <p:cNvPr id="3" name="TextBox 2">
            <a:extLst>
              <a:ext uri="{FF2B5EF4-FFF2-40B4-BE49-F238E27FC236}">
                <a16:creationId xmlns:a16="http://schemas.microsoft.com/office/drawing/2014/main" id="{A39F739C-1127-F366-392D-EE3B6A6A2C4B}"/>
              </a:ext>
            </a:extLst>
          </p:cNvPr>
          <p:cNvSpPr txBox="1"/>
          <p:nvPr/>
        </p:nvSpPr>
        <p:spPr>
          <a:xfrm>
            <a:off x="2995160" y="43195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9932900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6BCF-CB98-3BDB-65CA-A5527BE6F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AE756-30E9-6000-6B68-AD98D70FCFB7}"/>
              </a:ext>
            </a:extLst>
          </p:cNvPr>
          <p:cNvSpPr>
            <a:spLocks noGrp="1"/>
          </p:cNvSpPr>
          <p:nvPr>
            <p:ph type="title"/>
          </p:nvPr>
        </p:nvSpPr>
        <p:spPr>
          <a:xfrm>
            <a:off x="1787687" y="2070843"/>
            <a:ext cx="8616626" cy="3450327"/>
          </a:xfrm>
        </p:spPr>
        <p:txBody>
          <a:bodyPr>
            <a:noAutofit/>
          </a:bodyPr>
          <a:lstStyle/>
          <a:p>
            <a:r>
              <a:rPr lang="ar-EG" sz="6000" dirty="0"/>
              <a:t>تَنزِعُ ٱلنَّاسَ كَأَنَّهُمْ أَعْجَازُ نَخْلٍ مُّنقَعِرٍ</a:t>
            </a:r>
            <a:endParaRPr lang="ar-EG" sz="23900" b="0" dirty="0"/>
          </a:p>
        </p:txBody>
      </p:sp>
      <p:sp>
        <p:nvSpPr>
          <p:cNvPr id="14" name="TextBox 13">
            <a:extLst>
              <a:ext uri="{FF2B5EF4-FFF2-40B4-BE49-F238E27FC236}">
                <a16:creationId xmlns:a16="http://schemas.microsoft.com/office/drawing/2014/main" id="{4021030D-3668-4E93-6ADA-1CF7F0BD530E}"/>
              </a:ext>
            </a:extLst>
          </p:cNvPr>
          <p:cNvSpPr txBox="1"/>
          <p:nvPr/>
        </p:nvSpPr>
        <p:spPr>
          <a:xfrm>
            <a:off x="1936368" y="4650532"/>
            <a:ext cx="8319264" cy="707886"/>
          </a:xfrm>
          <a:prstGeom prst="rect">
            <a:avLst/>
          </a:prstGeom>
          <a:noFill/>
        </p:spPr>
        <p:txBody>
          <a:bodyPr wrap="square">
            <a:spAutoFit/>
          </a:bodyPr>
          <a:lstStyle/>
          <a:p>
            <a:pPr algn="ctr" fontAlgn="base"/>
            <a:r>
              <a:rPr lang="en-US" sz="2000" dirty="0"/>
              <a:t>Plucking out men as if they were roots of palm-trees torn up (from the ground).</a:t>
            </a:r>
          </a:p>
        </p:txBody>
      </p:sp>
      <p:sp>
        <p:nvSpPr>
          <p:cNvPr id="3" name="TextBox 2">
            <a:extLst>
              <a:ext uri="{FF2B5EF4-FFF2-40B4-BE49-F238E27FC236}">
                <a16:creationId xmlns:a16="http://schemas.microsoft.com/office/drawing/2014/main" id="{CCF36285-F416-5500-D8CE-3D7FCE853E82}"/>
              </a:ext>
            </a:extLst>
          </p:cNvPr>
          <p:cNvSpPr txBox="1"/>
          <p:nvPr/>
        </p:nvSpPr>
        <p:spPr>
          <a:xfrm>
            <a:off x="4885400" y="43644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{20}</a:t>
            </a:r>
            <a:endParaRPr lang="en-US" sz="1400" dirty="0"/>
          </a:p>
        </p:txBody>
      </p:sp>
    </p:spTree>
    <p:extLst>
      <p:ext uri="{BB962C8B-B14F-4D97-AF65-F5344CB8AC3E}">
        <p14:creationId xmlns:p14="http://schemas.microsoft.com/office/powerpoint/2010/main" val="5317614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709D-13D4-E16F-34C0-281B5FAA6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B03C5-7DEF-B75C-14B8-A49C4604AB6B}"/>
              </a:ext>
            </a:extLst>
          </p:cNvPr>
          <p:cNvSpPr>
            <a:spLocks noGrp="1"/>
          </p:cNvSpPr>
          <p:nvPr>
            <p:ph type="title"/>
          </p:nvPr>
        </p:nvSpPr>
        <p:spPr>
          <a:xfrm>
            <a:off x="1787687" y="2070843"/>
            <a:ext cx="8616626" cy="3450327"/>
          </a:xfrm>
        </p:spPr>
        <p:txBody>
          <a:bodyPr>
            <a:noAutofit/>
          </a:bodyPr>
          <a:lstStyle/>
          <a:p>
            <a:r>
              <a:rPr lang="ar-EG" sz="6000" dirty="0"/>
              <a:t>فَكَيْفَ كَانَ عَذَابِى وَنُذُرِ</a:t>
            </a:r>
            <a:endParaRPr lang="ar-EG" sz="28700" b="0" dirty="0"/>
          </a:p>
        </p:txBody>
      </p:sp>
      <p:sp>
        <p:nvSpPr>
          <p:cNvPr id="14" name="TextBox 13">
            <a:extLst>
              <a:ext uri="{FF2B5EF4-FFF2-40B4-BE49-F238E27FC236}">
                <a16:creationId xmlns:a16="http://schemas.microsoft.com/office/drawing/2014/main" id="{953554C8-A0CC-F339-6E30-B18CB53E8274}"/>
              </a:ext>
            </a:extLst>
          </p:cNvPr>
          <p:cNvSpPr txBox="1"/>
          <p:nvPr/>
        </p:nvSpPr>
        <p:spPr>
          <a:xfrm>
            <a:off x="1936368" y="4206285"/>
            <a:ext cx="8319264" cy="400110"/>
          </a:xfrm>
          <a:prstGeom prst="rect">
            <a:avLst/>
          </a:prstGeom>
          <a:noFill/>
        </p:spPr>
        <p:txBody>
          <a:bodyPr wrap="square">
            <a:spAutoFit/>
          </a:bodyPr>
          <a:lstStyle/>
          <a:p>
            <a:pPr algn="ctr" fontAlgn="base"/>
            <a:r>
              <a:rPr lang="en-US" sz="2000" dirty="0"/>
              <a:t>Yea, how (terrible) was My Penalty and My Warning!</a:t>
            </a:r>
          </a:p>
        </p:txBody>
      </p:sp>
      <p:sp>
        <p:nvSpPr>
          <p:cNvPr id="3" name="TextBox 2">
            <a:extLst>
              <a:ext uri="{FF2B5EF4-FFF2-40B4-BE49-F238E27FC236}">
                <a16:creationId xmlns:a16="http://schemas.microsoft.com/office/drawing/2014/main" id="{25E1A724-8558-36F1-C1E7-57AB86C36E3C}"/>
              </a:ext>
            </a:extLst>
          </p:cNvPr>
          <p:cNvSpPr txBox="1"/>
          <p:nvPr/>
        </p:nvSpPr>
        <p:spPr>
          <a:xfrm>
            <a:off x="2917263" y="38985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{21}</a:t>
            </a:r>
            <a:endParaRPr lang="en-US" sz="1400" dirty="0"/>
          </a:p>
        </p:txBody>
      </p:sp>
    </p:spTree>
    <p:extLst>
      <p:ext uri="{BB962C8B-B14F-4D97-AF65-F5344CB8AC3E}">
        <p14:creationId xmlns:p14="http://schemas.microsoft.com/office/powerpoint/2010/main" val="13609545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B7D0C-227A-E5EB-26B2-5D8A97C75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3E9AD-6FD1-C87E-B7B9-3FDF9C694DD7}"/>
              </a:ext>
            </a:extLst>
          </p:cNvPr>
          <p:cNvSpPr>
            <a:spLocks noGrp="1"/>
          </p:cNvSpPr>
          <p:nvPr>
            <p:ph type="title"/>
          </p:nvPr>
        </p:nvSpPr>
        <p:spPr>
          <a:xfrm>
            <a:off x="1787687" y="2053425"/>
            <a:ext cx="8616626" cy="3450327"/>
          </a:xfrm>
        </p:spPr>
        <p:txBody>
          <a:bodyPr>
            <a:noAutofit/>
          </a:bodyPr>
          <a:lstStyle/>
          <a:p>
            <a:r>
              <a:rPr lang="ar-EG" sz="6000" dirty="0"/>
              <a:t>وَلَقَدْ يَسَّرْنَا ٱلْقُرْءَانَ لِلذِّكْرِ فَهَلْ مِن مُّدَّكِرٍ</a:t>
            </a:r>
            <a:endParaRPr lang="ar-EG" sz="28700" b="0" dirty="0"/>
          </a:p>
        </p:txBody>
      </p:sp>
      <p:sp>
        <p:nvSpPr>
          <p:cNvPr id="14" name="TextBox 13">
            <a:extLst>
              <a:ext uri="{FF2B5EF4-FFF2-40B4-BE49-F238E27FC236}">
                <a16:creationId xmlns:a16="http://schemas.microsoft.com/office/drawing/2014/main" id="{F2811A7A-9F06-35CD-9E5D-FEE3ABE045A8}"/>
              </a:ext>
            </a:extLst>
          </p:cNvPr>
          <p:cNvSpPr txBox="1"/>
          <p:nvPr/>
        </p:nvSpPr>
        <p:spPr>
          <a:xfrm>
            <a:off x="1936368" y="4568981"/>
            <a:ext cx="8319264" cy="707886"/>
          </a:xfrm>
          <a:prstGeom prst="rect">
            <a:avLst/>
          </a:prstGeom>
          <a:noFill/>
        </p:spPr>
        <p:txBody>
          <a:bodyPr wrap="square">
            <a:spAutoFit/>
          </a:bodyPr>
          <a:lstStyle/>
          <a:p>
            <a:pPr algn="ctr" fontAlgn="base"/>
            <a:r>
              <a:rPr lang="en-US" sz="2000" dirty="0"/>
              <a:t>But We have indeed made the Qur'an easy to understand and remember: then is there any that will receive admonition?</a:t>
            </a:r>
          </a:p>
        </p:txBody>
      </p:sp>
      <p:sp>
        <p:nvSpPr>
          <p:cNvPr id="3" name="TextBox 2">
            <a:extLst>
              <a:ext uri="{FF2B5EF4-FFF2-40B4-BE49-F238E27FC236}">
                <a16:creationId xmlns:a16="http://schemas.microsoft.com/office/drawing/2014/main" id="{F115906C-76EE-C19D-FEE9-951E22FCF31A}"/>
              </a:ext>
            </a:extLst>
          </p:cNvPr>
          <p:cNvSpPr txBox="1"/>
          <p:nvPr/>
        </p:nvSpPr>
        <p:spPr>
          <a:xfrm>
            <a:off x="4981194" y="42612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{22}</a:t>
            </a:r>
            <a:endParaRPr lang="en-US" sz="1400" dirty="0"/>
          </a:p>
        </p:txBody>
      </p:sp>
    </p:spTree>
    <p:extLst>
      <p:ext uri="{BB962C8B-B14F-4D97-AF65-F5344CB8AC3E}">
        <p14:creationId xmlns:p14="http://schemas.microsoft.com/office/powerpoint/2010/main" val="281195920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40652-F7C5-47A0-4C3C-4E8CAD375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E09B9-E2C0-5673-1E9A-45517A6C3E2B}"/>
              </a:ext>
            </a:extLst>
          </p:cNvPr>
          <p:cNvSpPr>
            <a:spLocks noGrp="1"/>
          </p:cNvSpPr>
          <p:nvPr>
            <p:ph type="title"/>
          </p:nvPr>
        </p:nvSpPr>
        <p:spPr>
          <a:xfrm>
            <a:off x="1787687" y="2053425"/>
            <a:ext cx="8616626" cy="3450327"/>
          </a:xfrm>
        </p:spPr>
        <p:txBody>
          <a:bodyPr>
            <a:noAutofit/>
          </a:bodyPr>
          <a:lstStyle/>
          <a:p>
            <a:r>
              <a:rPr lang="ar-EG" sz="6000" dirty="0"/>
              <a:t>كَذَّبَتْ ثَمُودُ بِٱلنُّذُرِ</a:t>
            </a:r>
            <a:endParaRPr lang="ar-EG" sz="34400" b="0" dirty="0"/>
          </a:p>
        </p:txBody>
      </p:sp>
      <p:sp>
        <p:nvSpPr>
          <p:cNvPr id="14" name="TextBox 13">
            <a:extLst>
              <a:ext uri="{FF2B5EF4-FFF2-40B4-BE49-F238E27FC236}">
                <a16:creationId xmlns:a16="http://schemas.microsoft.com/office/drawing/2014/main" id="{1D3A153C-D900-4F62-D5E9-69E6F0293DF6}"/>
              </a:ext>
            </a:extLst>
          </p:cNvPr>
          <p:cNvSpPr txBox="1"/>
          <p:nvPr/>
        </p:nvSpPr>
        <p:spPr>
          <a:xfrm>
            <a:off x="1936368" y="4188208"/>
            <a:ext cx="8319264" cy="400110"/>
          </a:xfrm>
          <a:prstGeom prst="rect">
            <a:avLst/>
          </a:prstGeom>
          <a:noFill/>
        </p:spPr>
        <p:txBody>
          <a:bodyPr wrap="square">
            <a:spAutoFit/>
          </a:bodyPr>
          <a:lstStyle/>
          <a:p>
            <a:pPr algn="ctr" fontAlgn="base"/>
            <a:r>
              <a:rPr lang="en-US" sz="2000" dirty="0"/>
              <a:t>The Thamud (also) rejected (their) Warners.</a:t>
            </a:r>
          </a:p>
        </p:txBody>
      </p:sp>
      <p:sp>
        <p:nvSpPr>
          <p:cNvPr id="3" name="TextBox 2">
            <a:extLst>
              <a:ext uri="{FF2B5EF4-FFF2-40B4-BE49-F238E27FC236}">
                <a16:creationId xmlns:a16="http://schemas.microsoft.com/office/drawing/2014/main" id="{61911DDC-21A4-62D9-8933-BCF1A9692693}"/>
              </a:ext>
            </a:extLst>
          </p:cNvPr>
          <p:cNvSpPr txBox="1"/>
          <p:nvPr/>
        </p:nvSpPr>
        <p:spPr>
          <a:xfrm>
            <a:off x="3526864" y="388043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{23}</a:t>
            </a:r>
            <a:endParaRPr lang="en-US" sz="1400" dirty="0"/>
          </a:p>
        </p:txBody>
      </p:sp>
    </p:spTree>
    <p:extLst>
      <p:ext uri="{BB962C8B-B14F-4D97-AF65-F5344CB8AC3E}">
        <p14:creationId xmlns:p14="http://schemas.microsoft.com/office/powerpoint/2010/main" val="16276807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2E7A-FC75-A833-5F6D-970EBE490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A37F4-1705-A2CB-991C-D00BD69E92F8}"/>
              </a:ext>
            </a:extLst>
          </p:cNvPr>
          <p:cNvSpPr>
            <a:spLocks noGrp="1"/>
          </p:cNvSpPr>
          <p:nvPr>
            <p:ph type="title"/>
          </p:nvPr>
        </p:nvSpPr>
        <p:spPr>
          <a:xfrm>
            <a:off x="1787687" y="2053425"/>
            <a:ext cx="8616626" cy="3450327"/>
          </a:xfrm>
        </p:spPr>
        <p:txBody>
          <a:bodyPr>
            <a:noAutofit/>
          </a:bodyPr>
          <a:lstStyle/>
          <a:p>
            <a:r>
              <a:rPr lang="ar-EG" sz="6000" dirty="0"/>
              <a:t>فَقَالُوٓا۟ أَبَشَرًا مِّنَّا وَٰحِدًا نَّتَّبِعُهُ</a:t>
            </a:r>
            <a:r>
              <a:rPr lang="en-US" sz="6000" dirty="0"/>
              <a:t> </a:t>
            </a:r>
            <a:r>
              <a:rPr lang="ar-EG" sz="6000" dirty="0"/>
              <a:t>ۥ</a:t>
            </a:r>
            <a:r>
              <a:rPr lang="en-US" sz="6000" dirty="0"/>
              <a:t> </a:t>
            </a:r>
            <a:r>
              <a:rPr lang="ar-EG" sz="6000" dirty="0"/>
              <a:t>ٓ إِنَّآ إِذًا لَّفِى ضَلَـٰلٍ وَسُعُرٍ</a:t>
            </a:r>
            <a:endParaRPr lang="ar-EG" sz="41300" b="0" dirty="0"/>
          </a:p>
        </p:txBody>
      </p:sp>
      <p:sp>
        <p:nvSpPr>
          <p:cNvPr id="14" name="TextBox 13">
            <a:extLst>
              <a:ext uri="{FF2B5EF4-FFF2-40B4-BE49-F238E27FC236}">
                <a16:creationId xmlns:a16="http://schemas.microsoft.com/office/drawing/2014/main" id="{D96F7B13-82A0-CE74-5B56-C71DCE1EB634}"/>
              </a:ext>
            </a:extLst>
          </p:cNvPr>
          <p:cNvSpPr txBox="1"/>
          <p:nvPr/>
        </p:nvSpPr>
        <p:spPr>
          <a:xfrm>
            <a:off x="1936368" y="4638122"/>
            <a:ext cx="8319264" cy="707886"/>
          </a:xfrm>
          <a:prstGeom prst="rect">
            <a:avLst/>
          </a:prstGeom>
          <a:noFill/>
        </p:spPr>
        <p:txBody>
          <a:bodyPr wrap="square">
            <a:spAutoFit/>
          </a:bodyPr>
          <a:lstStyle/>
          <a:p>
            <a:pPr algn="ctr" fontAlgn="base"/>
            <a:r>
              <a:rPr lang="en-US" sz="2000" dirty="0"/>
              <a:t>For they said: "What! a man! a Solitary one from among ourselves! shall we follow such a one? Truly should we then be straying in mind, and mad!</a:t>
            </a:r>
          </a:p>
        </p:txBody>
      </p:sp>
      <p:sp>
        <p:nvSpPr>
          <p:cNvPr id="3" name="TextBox 2">
            <a:extLst>
              <a:ext uri="{FF2B5EF4-FFF2-40B4-BE49-F238E27FC236}">
                <a16:creationId xmlns:a16="http://schemas.microsoft.com/office/drawing/2014/main" id="{CC01AA68-87D2-84DA-BF50-3607BA5B95F3}"/>
              </a:ext>
            </a:extLst>
          </p:cNvPr>
          <p:cNvSpPr txBox="1"/>
          <p:nvPr/>
        </p:nvSpPr>
        <p:spPr>
          <a:xfrm>
            <a:off x="3596533" y="43381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{24}</a:t>
            </a:r>
            <a:endParaRPr lang="en-US" sz="1400" dirty="0"/>
          </a:p>
        </p:txBody>
      </p:sp>
    </p:spTree>
    <p:extLst>
      <p:ext uri="{BB962C8B-B14F-4D97-AF65-F5344CB8AC3E}">
        <p14:creationId xmlns:p14="http://schemas.microsoft.com/office/powerpoint/2010/main" val="27570959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5383-981D-8E46-5006-262FA6379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EDC58-2283-6B2C-D377-0E588E106101}"/>
              </a:ext>
            </a:extLst>
          </p:cNvPr>
          <p:cNvSpPr>
            <a:spLocks noGrp="1"/>
          </p:cNvSpPr>
          <p:nvPr>
            <p:ph type="title"/>
          </p:nvPr>
        </p:nvSpPr>
        <p:spPr>
          <a:xfrm>
            <a:off x="1787687" y="2079551"/>
            <a:ext cx="8616626" cy="3450327"/>
          </a:xfrm>
        </p:spPr>
        <p:txBody>
          <a:bodyPr>
            <a:noAutofit/>
          </a:bodyPr>
          <a:lstStyle/>
          <a:p>
            <a:r>
              <a:rPr lang="ar-EG" sz="6000" dirty="0"/>
              <a:t>أَءُلْقِىَ ٱلذِّكْرُ عَلَيْهِ مِنۢ بَيْنِنَا بَلْ هُوَ كَذَّابٌ أَشِرٌ</a:t>
            </a:r>
            <a:endParaRPr lang="ar-EG" sz="41300" b="0" dirty="0"/>
          </a:p>
        </p:txBody>
      </p:sp>
      <p:sp>
        <p:nvSpPr>
          <p:cNvPr id="14" name="TextBox 13">
            <a:extLst>
              <a:ext uri="{FF2B5EF4-FFF2-40B4-BE49-F238E27FC236}">
                <a16:creationId xmlns:a16="http://schemas.microsoft.com/office/drawing/2014/main" id="{5ED0FC43-3AD0-D10D-5E76-4F3AD1F2D4D8}"/>
              </a:ext>
            </a:extLst>
          </p:cNvPr>
          <p:cNvSpPr txBox="1"/>
          <p:nvPr/>
        </p:nvSpPr>
        <p:spPr>
          <a:xfrm>
            <a:off x="1936368" y="4664248"/>
            <a:ext cx="8319264" cy="707886"/>
          </a:xfrm>
          <a:prstGeom prst="rect">
            <a:avLst/>
          </a:prstGeom>
          <a:noFill/>
        </p:spPr>
        <p:txBody>
          <a:bodyPr wrap="square">
            <a:spAutoFit/>
          </a:bodyPr>
          <a:lstStyle/>
          <a:p>
            <a:pPr algn="ctr" fontAlgn="base"/>
            <a:r>
              <a:rPr lang="en-US" sz="2000" dirty="0"/>
              <a:t>"Is it that the Message is sent to him, of all people amongst us? Nay, he is a liar, an insolent one!"</a:t>
            </a:r>
          </a:p>
        </p:txBody>
      </p:sp>
      <p:sp>
        <p:nvSpPr>
          <p:cNvPr id="3" name="TextBox 2">
            <a:extLst>
              <a:ext uri="{FF2B5EF4-FFF2-40B4-BE49-F238E27FC236}">
                <a16:creationId xmlns:a16="http://schemas.microsoft.com/office/drawing/2014/main" id="{6604560B-010A-301E-BE1C-3FEE141EAC41}"/>
              </a:ext>
            </a:extLst>
          </p:cNvPr>
          <p:cNvSpPr txBox="1"/>
          <p:nvPr/>
        </p:nvSpPr>
        <p:spPr>
          <a:xfrm>
            <a:off x="4328053" y="4352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{25}</a:t>
            </a:r>
            <a:endParaRPr lang="en-US" sz="1400" dirty="0"/>
          </a:p>
        </p:txBody>
      </p:sp>
    </p:spTree>
    <p:extLst>
      <p:ext uri="{BB962C8B-B14F-4D97-AF65-F5344CB8AC3E}">
        <p14:creationId xmlns:p14="http://schemas.microsoft.com/office/powerpoint/2010/main" val="6433651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2B0ED-CA27-7BB6-B8D7-D829DC550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8E6B8-7B4E-757A-5DD9-AF0B8E73748A}"/>
              </a:ext>
            </a:extLst>
          </p:cNvPr>
          <p:cNvSpPr>
            <a:spLocks noGrp="1"/>
          </p:cNvSpPr>
          <p:nvPr>
            <p:ph type="title"/>
          </p:nvPr>
        </p:nvSpPr>
        <p:spPr>
          <a:xfrm>
            <a:off x="1787687" y="2079551"/>
            <a:ext cx="8616626" cy="3450327"/>
          </a:xfrm>
        </p:spPr>
        <p:txBody>
          <a:bodyPr>
            <a:noAutofit/>
          </a:bodyPr>
          <a:lstStyle/>
          <a:p>
            <a:r>
              <a:rPr lang="ar-EG" sz="6000" dirty="0"/>
              <a:t>سَيَعْلَمُونَ غَدًا مَّنِ ٱلْكَذَّابُ ٱلْأَشِرُ</a:t>
            </a:r>
            <a:endParaRPr lang="ar-EG" sz="41300" b="0" dirty="0"/>
          </a:p>
        </p:txBody>
      </p:sp>
      <p:sp>
        <p:nvSpPr>
          <p:cNvPr id="14" name="TextBox 13">
            <a:extLst>
              <a:ext uri="{FF2B5EF4-FFF2-40B4-BE49-F238E27FC236}">
                <a16:creationId xmlns:a16="http://schemas.microsoft.com/office/drawing/2014/main" id="{B0FBCA60-BA22-8133-3844-89506CDE6697}"/>
              </a:ext>
            </a:extLst>
          </p:cNvPr>
          <p:cNvSpPr txBox="1"/>
          <p:nvPr/>
        </p:nvSpPr>
        <p:spPr>
          <a:xfrm>
            <a:off x="1936368" y="4212599"/>
            <a:ext cx="8319264" cy="400110"/>
          </a:xfrm>
          <a:prstGeom prst="rect">
            <a:avLst/>
          </a:prstGeom>
          <a:noFill/>
        </p:spPr>
        <p:txBody>
          <a:bodyPr wrap="square">
            <a:spAutoFit/>
          </a:bodyPr>
          <a:lstStyle/>
          <a:p>
            <a:pPr algn="ctr" fontAlgn="base"/>
            <a:r>
              <a:rPr lang="en-US" sz="2000" dirty="0"/>
              <a:t>Ah! they will know on the morrow, which is the liar, the insolent one!</a:t>
            </a:r>
          </a:p>
        </p:txBody>
      </p:sp>
      <p:sp>
        <p:nvSpPr>
          <p:cNvPr id="3" name="TextBox 2">
            <a:extLst>
              <a:ext uri="{FF2B5EF4-FFF2-40B4-BE49-F238E27FC236}">
                <a16:creationId xmlns:a16="http://schemas.microsoft.com/office/drawing/2014/main" id="{20448BDF-D3C3-6914-D09C-61DF0B560724}"/>
              </a:ext>
            </a:extLst>
          </p:cNvPr>
          <p:cNvSpPr txBox="1"/>
          <p:nvPr/>
        </p:nvSpPr>
        <p:spPr>
          <a:xfrm>
            <a:off x="1936368" y="39048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{26}</a:t>
            </a:r>
            <a:endParaRPr lang="en-US" sz="1400" dirty="0"/>
          </a:p>
        </p:txBody>
      </p:sp>
    </p:spTree>
    <p:extLst>
      <p:ext uri="{BB962C8B-B14F-4D97-AF65-F5344CB8AC3E}">
        <p14:creationId xmlns:p14="http://schemas.microsoft.com/office/powerpoint/2010/main" val="22047200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8898-D382-7506-9FF0-A0BB8B869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067D1-0B17-E3FC-EA10-5D127CFC85A7}"/>
              </a:ext>
            </a:extLst>
          </p:cNvPr>
          <p:cNvSpPr>
            <a:spLocks noGrp="1"/>
          </p:cNvSpPr>
          <p:nvPr>
            <p:ph type="title"/>
          </p:nvPr>
        </p:nvSpPr>
        <p:spPr>
          <a:xfrm>
            <a:off x="1787687" y="2079551"/>
            <a:ext cx="8616626" cy="3450327"/>
          </a:xfrm>
        </p:spPr>
        <p:txBody>
          <a:bodyPr>
            <a:noAutofit/>
          </a:bodyPr>
          <a:lstStyle/>
          <a:p>
            <a:r>
              <a:rPr lang="ar-EG" sz="6000" dirty="0"/>
              <a:t>إِنَّا مُرْسِلُوا۟ ٱلنَّاقَةِ فِتْنَةً لَّهُمْ فَٱرْتَقِبْهُمْ وَٱصْطَبِرْ</a:t>
            </a:r>
            <a:endParaRPr lang="ar-EG" sz="49600" b="0" dirty="0"/>
          </a:p>
        </p:txBody>
      </p:sp>
      <p:sp>
        <p:nvSpPr>
          <p:cNvPr id="14" name="TextBox 13">
            <a:extLst>
              <a:ext uri="{FF2B5EF4-FFF2-40B4-BE49-F238E27FC236}">
                <a16:creationId xmlns:a16="http://schemas.microsoft.com/office/drawing/2014/main" id="{10890D3A-C05D-A180-6028-683217571025}"/>
              </a:ext>
            </a:extLst>
          </p:cNvPr>
          <p:cNvSpPr txBox="1"/>
          <p:nvPr/>
        </p:nvSpPr>
        <p:spPr>
          <a:xfrm>
            <a:off x="1936368" y="4517295"/>
            <a:ext cx="8319264" cy="707886"/>
          </a:xfrm>
          <a:prstGeom prst="rect">
            <a:avLst/>
          </a:prstGeom>
          <a:noFill/>
        </p:spPr>
        <p:txBody>
          <a:bodyPr wrap="square">
            <a:spAutoFit/>
          </a:bodyPr>
          <a:lstStyle/>
          <a:p>
            <a:pPr algn="ctr" fontAlgn="base"/>
            <a:r>
              <a:rPr lang="en-US" sz="2000" dirty="0"/>
              <a:t>For We will send the she-camel by way of trial for them. So watch them, (O Salih), and possess thyself in patience!</a:t>
            </a:r>
          </a:p>
        </p:txBody>
      </p:sp>
      <p:sp>
        <p:nvSpPr>
          <p:cNvPr id="3" name="TextBox 2">
            <a:extLst>
              <a:ext uri="{FF2B5EF4-FFF2-40B4-BE49-F238E27FC236}">
                <a16:creationId xmlns:a16="http://schemas.microsoft.com/office/drawing/2014/main" id="{0DC22181-FA6B-DC4F-0F9B-17815D3C7369}"/>
              </a:ext>
            </a:extLst>
          </p:cNvPr>
          <p:cNvSpPr txBox="1"/>
          <p:nvPr/>
        </p:nvSpPr>
        <p:spPr>
          <a:xfrm>
            <a:off x="4505397" y="42909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{27}</a:t>
            </a:r>
            <a:endParaRPr lang="en-US" sz="1400" dirty="0"/>
          </a:p>
        </p:txBody>
      </p:sp>
    </p:spTree>
    <p:extLst>
      <p:ext uri="{BB962C8B-B14F-4D97-AF65-F5344CB8AC3E}">
        <p14:creationId xmlns:p14="http://schemas.microsoft.com/office/powerpoint/2010/main" val="88457799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4E540-D74D-85B8-B128-1AF719CAD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594D1-CA79-CA36-8053-B821B4B8FF30}"/>
              </a:ext>
            </a:extLst>
          </p:cNvPr>
          <p:cNvSpPr>
            <a:spLocks noGrp="1"/>
          </p:cNvSpPr>
          <p:nvPr>
            <p:ph type="title"/>
          </p:nvPr>
        </p:nvSpPr>
        <p:spPr>
          <a:xfrm>
            <a:off x="1787687" y="2079551"/>
            <a:ext cx="8616626" cy="3450327"/>
          </a:xfrm>
        </p:spPr>
        <p:txBody>
          <a:bodyPr>
            <a:noAutofit/>
          </a:bodyPr>
          <a:lstStyle/>
          <a:p>
            <a:r>
              <a:rPr lang="ar-EG" sz="6000" dirty="0"/>
              <a:t>وَنَبِّئْهُمْ أَنَّ ٱلْمَآءَ قِسْمَةٌۢ بَيْنَهُمْ ۖ كُلُّ شِرْبٍ مُّحْتَضَرٌ</a:t>
            </a:r>
            <a:endParaRPr lang="ar-EG" sz="49600" b="0" dirty="0"/>
          </a:p>
        </p:txBody>
      </p:sp>
      <p:sp>
        <p:nvSpPr>
          <p:cNvPr id="14" name="TextBox 13">
            <a:extLst>
              <a:ext uri="{FF2B5EF4-FFF2-40B4-BE49-F238E27FC236}">
                <a16:creationId xmlns:a16="http://schemas.microsoft.com/office/drawing/2014/main" id="{FA68A467-2193-0081-42AD-D4B3A51834B2}"/>
              </a:ext>
            </a:extLst>
          </p:cNvPr>
          <p:cNvSpPr txBox="1"/>
          <p:nvPr/>
        </p:nvSpPr>
        <p:spPr>
          <a:xfrm>
            <a:off x="1936368" y="4517295"/>
            <a:ext cx="8319264" cy="707886"/>
          </a:xfrm>
          <a:prstGeom prst="rect">
            <a:avLst/>
          </a:prstGeom>
          <a:noFill/>
        </p:spPr>
        <p:txBody>
          <a:bodyPr wrap="square">
            <a:spAutoFit/>
          </a:bodyPr>
          <a:lstStyle/>
          <a:p>
            <a:pPr algn="ctr" fontAlgn="base"/>
            <a:r>
              <a:rPr lang="en-US" sz="2000" dirty="0"/>
              <a:t>And tell them that the water is to be divided between them: Each one's right to drink being brought forward (by suitable turns).</a:t>
            </a:r>
          </a:p>
        </p:txBody>
      </p:sp>
      <p:sp>
        <p:nvSpPr>
          <p:cNvPr id="3" name="TextBox 2">
            <a:extLst>
              <a:ext uri="{FF2B5EF4-FFF2-40B4-BE49-F238E27FC236}">
                <a16:creationId xmlns:a16="http://schemas.microsoft.com/office/drawing/2014/main" id="{33F71E35-534A-7CDD-2B39-B99B2AA7CD93}"/>
              </a:ext>
            </a:extLst>
          </p:cNvPr>
          <p:cNvSpPr txBox="1"/>
          <p:nvPr/>
        </p:nvSpPr>
        <p:spPr>
          <a:xfrm>
            <a:off x="3869671" y="42822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{28}</a:t>
            </a:r>
            <a:endParaRPr lang="en-US" sz="1400" dirty="0"/>
          </a:p>
        </p:txBody>
      </p:sp>
    </p:spTree>
    <p:extLst>
      <p:ext uri="{BB962C8B-B14F-4D97-AF65-F5344CB8AC3E}">
        <p14:creationId xmlns:p14="http://schemas.microsoft.com/office/powerpoint/2010/main" val="33702433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6DFA-6958-A79C-23B4-429C384AD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43F69-4B67-98D3-86F1-8B956A61AA5E}"/>
              </a:ext>
            </a:extLst>
          </p:cNvPr>
          <p:cNvSpPr>
            <a:spLocks noGrp="1"/>
          </p:cNvSpPr>
          <p:nvPr>
            <p:ph type="title"/>
          </p:nvPr>
        </p:nvSpPr>
        <p:spPr>
          <a:xfrm>
            <a:off x="1787687" y="2079551"/>
            <a:ext cx="8616626" cy="3450327"/>
          </a:xfrm>
        </p:spPr>
        <p:txBody>
          <a:bodyPr>
            <a:noAutofit/>
          </a:bodyPr>
          <a:lstStyle/>
          <a:p>
            <a:r>
              <a:rPr lang="ar-EG" sz="6000" dirty="0"/>
              <a:t>فَنَادَوْا۟ صَاحِبَهُمْ فَتَعَاطَىٰ فَعَقَرَ</a:t>
            </a:r>
            <a:endParaRPr lang="ar-EG" sz="59500" b="0" dirty="0"/>
          </a:p>
        </p:txBody>
      </p:sp>
      <p:sp>
        <p:nvSpPr>
          <p:cNvPr id="14" name="TextBox 13">
            <a:extLst>
              <a:ext uri="{FF2B5EF4-FFF2-40B4-BE49-F238E27FC236}">
                <a16:creationId xmlns:a16="http://schemas.microsoft.com/office/drawing/2014/main" id="{69993BFE-D9DD-F3F4-ED6D-F5B540C1150B}"/>
              </a:ext>
            </a:extLst>
          </p:cNvPr>
          <p:cNvSpPr txBox="1"/>
          <p:nvPr/>
        </p:nvSpPr>
        <p:spPr>
          <a:xfrm>
            <a:off x="1936368" y="4227562"/>
            <a:ext cx="8319264" cy="707886"/>
          </a:xfrm>
          <a:prstGeom prst="rect">
            <a:avLst/>
          </a:prstGeom>
          <a:noFill/>
        </p:spPr>
        <p:txBody>
          <a:bodyPr wrap="square">
            <a:spAutoFit/>
          </a:bodyPr>
          <a:lstStyle/>
          <a:p>
            <a:pPr algn="ctr" fontAlgn="base"/>
            <a:r>
              <a:rPr lang="en-US" sz="2000" dirty="0"/>
              <a:t>But they called to their companion, and he took a sword in hand, and hamstrung (her).</a:t>
            </a:r>
          </a:p>
        </p:txBody>
      </p:sp>
      <p:sp>
        <p:nvSpPr>
          <p:cNvPr id="3" name="TextBox 2">
            <a:extLst>
              <a:ext uri="{FF2B5EF4-FFF2-40B4-BE49-F238E27FC236}">
                <a16:creationId xmlns:a16="http://schemas.microsoft.com/office/drawing/2014/main" id="{2348D92C-DFE1-96D3-CEAF-E98E4B3CC0F7}"/>
              </a:ext>
            </a:extLst>
          </p:cNvPr>
          <p:cNvSpPr txBox="1"/>
          <p:nvPr/>
        </p:nvSpPr>
        <p:spPr>
          <a:xfrm>
            <a:off x="2223751" y="39048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{29}</a:t>
            </a:r>
            <a:endParaRPr lang="en-US" sz="1400" dirty="0"/>
          </a:p>
        </p:txBody>
      </p:sp>
    </p:spTree>
    <p:extLst>
      <p:ext uri="{BB962C8B-B14F-4D97-AF65-F5344CB8AC3E}">
        <p14:creationId xmlns:p14="http://schemas.microsoft.com/office/powerpoint/2010/main" val="113593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D251F-E315-CF9E-CD1F-E665994F7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BC654-59D6-8978-E2FD-D79CB4DE76F9}"/>
              </a:ext>
            </a:extLst>
          </p:cNvPr>
          <p:cNvSpPr>
            <a:spLocks noGrp="1"/>
          </p:cNvSpPr>
          <p:nvPr>
            <p:ph type="title"/>
          </p:nvPr>
        </p:nvSpPr>
        <p:spPr>
          <a:xfrm>
            <a:off x="1787687" y="2092613"/>
            <a:ext cx="8616626" cy="3450327"/>
          </a:xfrm>
        </p:spPr>
        <p:txBody>
          <a:bodyPr>
            <a:noAutofit/>
          </a:bodyPr>
          <a:lstStyle/>
          <a:p>
            <a:r>
              <a:rPr lang="ar-EG" sz="6000" b="0" dirty="0"/>
              <a:t>فَمَا ٱسْتَطَـٰعُوا۟ مِن قِيَامٍۢ وَمَا كَانُوا۟ مُنتَصِرِينَ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AA923D0-5A96-8889-B692-2282F8F74FE3}"/>
              </a:ext>
            </a:extLst>
          </p:cNvPr>
          <p:cNvSpPr txBox="1"/>
          <p:nvPr/>
        </p:nvSpPr>
        <p:spPr>
          <a:xfrm>
            <a:off x="1936368" y="4627483"/>
            <a:ext cx="8319264" cy="400110"/>
          </a:xfrm>
          <a:prstGeom prst="rect">
            <a:avLst/>
          </a:prstGeom>
          <a:noFill/>
        </p:spPr>
        <p:txBody>
          <a:bodyPr wrap="square">
            <a:spAutoFit/>
          </a:bodyPr>
          <a:lstStyle/>
          <a:p>
            <a:pPr algn="ctr" fontAlgn="base"/>
            <a:r>
              <a:rPr lang="en-US" sz="2000" dirty="0"/>
              <a:t>Then they were not able to rise up, nor were they helped.</a:t>
            </a:r>
          </a:p>
        </p:txBody>
      </p:sp>
      <p:sp>
        <p:nvSpPr>
          <p:cNvPr id="3" name="TextBox 2">
            <a:extLst>
              <a:ext uri="{FF2B5EF4-FFF2-40B4-BE49-F238E27FC236}">
                <a16:creationId xmlns:a16="http://schemas.microsoft.com/office/drawing/2014/main" id="{63254BE5-56B3-74E4-4480-E78DA775F937}"/>
              </a:ext>
            </a:extLst>
          </p:cNvPr>
          <p:cNvSpPr txBox="1"/>
          <p:nvPr/>
        </p:nvSpPr>
        <p:spPr>
          <a:xfrm>
            <a:off x="4446456" y="43464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284183516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F752-2193-65AB-BBFF-9B8A8E628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574EA-46E8-C71F-8644-45688D5F6519}"/>
              </a:ext>
            </a:extLst>
          </p:cNvPr>
          <p:cNvSpPr>
            <a:spLocks noGrp="1"/>
          </p:cNvSpPr>
          <p:nvPr>
            <p:ph type="title"/>
          </p:nvPr>
        </p:nvSpPr>
        <p:spPr>
          <a:xfrm>
            <a:off x="1787687" y="2079551"/>
            <a:ext cx="8616626" cy="3450327"/>
          </a:xfrm>
        </p:spPr>
        <p:txBody>
          <a:bodyPr>
            <a:noAutofit/>
          </a:bodyPr>
          <a:lstStyle/>
          <a:p>
            <a:r>
              <a:rPr lang="ar-EG" sz="6000" dirty="0"/>
              <a:t>فَكَيْفَ كَانَ عَذَابِى وَنُذُرِ</a:t>
            </a:r>
            <a:endParaRPr lang="ar-EG" sz="59500" b="0" dirty="0"/>
          </a:p>
        </p:txBody>
      </p:sp>
      <p:sp>
        <p:nvSpPr>
          <p:cNvPr id="14" name="TextBox 13">
            <a:extLst>
              <a:ext uri="{FF2B5EF4-FFF2-40B4-BE49-F238E27FC236}">
                <a16:creationId xmlns:a16="http://schemas.microsoft.com/office/drawing/2014/main" id="{2AF9E80C-3240-4819-D60E-880AE113D333}"/>
              </a:ext>
            </a:extLst>
          </p:cNvPr>
          <p:cNvSpPr txBox="1"/>
          <p:nvPr/>
        </p:nvSpPr>
        <p:spPr>
          <a:xfrm>
            <a:off x="1936368" y="4227562"/>
            <a:ext cx="8319264" cy="400110"/>
          </a:xfrm>
          <a:prstGeom prst="rect">
            <a:avLst/>
          </a:prstGeom>
          <a:noFill/>
        </p:spPr>
        <p:txBody>
          <a:bodyPr wrap="square">
            <a:spAutoFit/>
          </a:bodyPr>
          <a:lstStyle/>
          <a:p>
            <a:pPr algn="ctr" fontAlgn="base"/>
            <a:r>
              <a:rPr lang="en-US" sz="2000" dirty="0"/>
              <a:t>Ah! how (terrible) was My Penalty and My Warning!</a:t>
            </a:r>
          </a:p>
        </p:txBody>
      </p:sp>
      <p:sp>
        <p:nvSpPr>
          <p:cNvPr id="3" name="TextBox 2">
            <a:extLst>
              <a:ext uri="{FF2B5EF4-FFF2-40B4-BE49-F238E27FC236}">
                <a16:creationId xmlns:a16="http://schemas.microsoft.com/office/drawing/2014/main" id="{F432CAE3-84C1-0841-4B16-531A274AA961}"/>
              </a:ext>
            </a:extLst>
          </p:cNvPr>
          <p:cNvSpPr txBox="1"/>
          <p:nvPr/>
        </p:nvSpPr>
        <p:spPr>
          <a:xfrm>
            <a:off x="2894311" y="39197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415535591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843E-2664-95DC-6902-EFC35EDE8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DD7EE-621B-EB7A-C9FC-D4404A92F93C}"/>
              </a:ext>
            </a:extLst>
          </p:cNvPr>
          <p:cNvSpPr>
            <a:spLocks noGrp="1"/>
          </p:cNvSpPr>
          <p:nvPr>
            <p:ph type="title"/>
          </p:nvPr>
        </p:nvSpPr>
        <p:spPr>
          <a:xfrm>
            <a:off x="1787687" y="2079551"/>
            <a:ext cx="8616626" cy="3450327"/>
          </a:xfrm>
        </p:spPr>
        <p:txBody>
          <a:bodyPr>
            <a:noAutofit/>
          </a:bodyPr>
          <a:lstStyle/>
          <a:p>
            <a:r>
              <a:rPr lang="ar-EG" sz="6000" dirty="0"/>
              <a:t>إِنَّآ أَرْسَلْنَا عَلَيْهِمْ صَيْحَةً وَٰحِدَةً فَكَانُوا۟ كَهَشِيمِ ٱلْمُحْتَظِرِ</a:t>
            </a:r>
          </a:p>
        </p:txBody>
      </p:sp>
      <p:sp>
        <p:nvSpPr>
          <p:cNvPr id="14" name="TextBox 13">
            <a:extLst>
              <a:ext uri="{FF2B5EF4-FFF2-40B4-BE49-F238E27FC236}">
                <a16:creationId xmlns:a16="http://schemas.microsoft.com/office/drawing/2014/main" id="{01AF8183-3011-C170-CDD9-31EFA45A591B}"/>
              </a:ext>
            </a:extLst>
          </p:cNvPr>
          <p:cNvSpPr txBox="1"/>
          <p:nvPr/>
        </p:nvSpPr>
        <p:spPr>
          <a:xfrm>
            <a:off x="1936368" y="4557299"/>
            <a:ext cx="8319264" cy="707886"/>
          </a:xfrm>
          <a:prstGeom prst="rect">
            <a:avLst/>
          </a:prstGeom>
          <a:noFill/>
        </p:spPr>
        <p:txBody>
          <a:bodyPr wrap="square">
            <a:spAutoFit/>
          </a:bodyPr>
          <a:lstStyle/>
          <a:p>
            <a:pPr algn="ctr" fontAlgn="base"/>
            <a:r>
              <a:rPr lang="en-US" sz="2000" dirty="0"/>
              <a:t>For We sent against them a single Mighty Blast, and they became like the dry stubble used by one who pens cattle.</a:t>
            </a:r>
          </a:p>
        </p:txBody>
      </p:sp>
      <p:sp>
        <p:nvSpPr>
          <p:cNvPr id="3" name="TextBox 2">
            <a:extLst>
              <a:ext uri="{FF2B5EF4-FFF2-40B4-BE49-F238E27FC236}">
                <a16:creationId xmlns:a16="http://schemas.microsoft.com/office/drawing/2014/main" id="{B0B8141B-A567-10E9-E694-36847EC8038C}"/>
              </a:ext>
            </a:extLst>
          </p:cNvPr>
          <p:cNvSpPr txBox="1"/>
          <p:nvPr/>
        </p:nvSpPr>
        <p:spPr>
          <a:xfrm>
            <a:off x="3739043" y="42926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381650715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6EECE-2174-4841-CD68-B063D692C2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52BE9-A336-A515-10CC-0D96682EA80E}"/>
              </a:ext>
            </a:extLst>
          </p:cNvPr>
          <p:cNvSpPr>
            <a:spLocks noGrp="1"/>
          </p:cNvSpPr>
          <p:nvPr>
            <p:ph type="title"/>
          </p:nvPr>
        </p:nvSpPr>
        <p:spPr>
          <a:xfrm>
            <a:off x="1787687" y="2079551"/>
            <a:ext cx="8616626" cy="3450327"/>
          </a:xfrm>
        </p:spPr>
        <p:txBody>
          <a:bodyPr>
            <a:noAutofit/>
          </a:bodyPr>
          <a:lstStyle/>
          <a:p>
            <a:r>
              <a:rPr lang="ar-EG" sz="6000" dirty="0"/>
              <a:t>وَلَقَدْ يَسَّرْنَا ٱلْقُرْءَانَ لِلذِّكْرِ فَهَلْ مِن مُّدَّكِرٍ</a:t>
            </a:r>
          </a:p>
        </p:txBody>
      </p:sp>
      <p:sp>
        <p:nvSpPr>
          <p:cNvPr id="14" name="TextBox 13">
            <a:extLst>
              <a:ext uri="{FF2B5EF4-FFF2-40B4-BE49-F238E27FC236}">
                <a16:creationId xmlns:a16="http://schemas.microsoft.com/office/drawing/2014/main" id="{8C6FF9C9-2009-177F-A6C9-B45E8467C8D5}"/>
              </a:ext>
            </a:extLst>
          </p:cNvPr>
          <p:cNvSpPr txBox="1"/>
          <p:nvPr/>
        </p:nvSpPr>
        <p:spPr>
          <a:xfrm>
            <a:off x="1936368" y="4652942"/>
            <a:ext cx="8319264" cy="707886"/>
          </a:xfrm>
          <a:prstGeom prst="rect">
            <a:avLst/>
          </a:prstGeom>
          <a:noFill/>
        </p:spPr>
        <p:txBody>
          <a:bodyPr wrap="square">
            <a:spAutoFit/>
          </a:bodyPr>
          <a:lstStyle/>
          <a:p>
            <a:pPr algn="ctr" fontAlgn="base"/>
            <a:r>
              <a:rPr lang="en-US" sz="2000" dirty="0"/>
              <a:t>And We have indeed made the Qur'an easy to understand and remember: then is there any that will receive admonition?</a:t>
            </a:r>
          </a:p>
        </p:txBody>
      </p:sp>
      <p:sp>
        <p:nvSpPr>
          <p:cNvPr id="3" name="TextBox 2">
            <a:extLst>
              <a:ext uri="{FF2B5EF4-FFF2-40B4-BE49-F238E27FC236}">
                <a16:creationId xmlns:a16="http://schemas.microsoft.com/office/drawing/2014/main" id="{A70203E0-C9CE-626D-6586-21451EF7061D}"/>
              </a:ext>
            </a:extLst>
          </p:cNvPr>
          <p:cNvSpPr txBox="1"/>
          <p:nvPr/>
        </p:nvSpPr>
        <p:spPr>
          <a:xfrm>
            <a:off x="4949535" y="43451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14824706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C1F52-60E9-F3C2-6C03-909F6914D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E0AF9-0BBA-DFD5-1139-C2BD6EA0C6E4}"/>
              </a:ext>
            </a:extLst>
          </p:cNvPr>
          <p:cNvSpPr>
            <a:spLocks noGrp="1"/>
          </p:cNvSpPr>
          <p:nvPr>
            <p:ph type="title"/>
          </p:nvPr>
        </p:nvSpPr>
        <p:spPr>
          <a:xfrm>
            <a:off x="1787687" y="2079551"/>
            <a:ext cx="8616626" cy="3450327"/>
          </a:xfrm>
        </p:spPr>
        <p:txBody>
          <a:bodyPr>
            <a:noAutofit/>
          </a:bodyPr>
          <a:lstStyle/>
          <a:p>
            <a:r>
              <a:rPr lang="ar-EG" sz="6000" dirty="0"/>
              <a:t>كَذَّبَتْ قَوْمُ لُوطٍۭ بِٱلنُّذُرِ</a:t>
            </a:r>
          </a:p>
        </p:txBody>
      </p:sp>
      <p:sp>
        <p:nvSpPr>
          <p:cNvPr id="14" name="TextBox 13">
            <a:extLst>
              <a:ext uri="{FF2B5EF4-FFF2-40B4-BE49-F238E27FC236}">
                <a16:creationId xmlns:a16="http://schemas.microsoft.com/office/drawing/2014/main" id="{96CFD862-E18D-29B6-10AF-E3CF8712A1C2}"/>
              </a:ext>
            </a:extLst>
          </p:cNvPr>
          <p:cNvSpPr txBox="1"/>
          <p:nvPr/>
        </p:nvSpPr>
        <p:spPr>
          <a:xfrm>
            <a:off x="1936368" y="4291514"/>
            <a:ext cx="8319264" cy="400110"/>
          </a:xfrm>
          <a:prstGeom prst="rect">
            <a:avLst/>
          </a:prstGeom>
          <a:noFill/>
        </p:spPr>
        <p:txBody>
          <a:bodyPr wrap="square">
            <a:spAutoFit/>
          </a:bodyPr>
          <a:lstStyle/>
          <a:p>
            <a:pPr algn="ctr" fontAlgn="base"/>
            <a:r>
              <a:rPr lang="en-US" sz="2000" dirty="0"/>
              <a:t>The people of </a:t>
            </a:r>
            <a:r>
              <a:rPr lang="en-US" sz="2000" dirty="0" err="1"/>
              <a:t>Lut</a:t>
            </a:r>
            <a:r>
              <a:rPr lang="en-US" sz="2000" dirty="0"/>
              <a:t> rejected (his) warning.</a:t>
            </a:r>
          </a:p>
        </p:txBody>
      </p:sp>
      <p:sp>
        <p:nvSpPr>
          <p:cNvPr id="3" name="TextBox 2">
            <a:extLst>
              <a:ext uri="{FF2B5EF4-FFF2-40B4-BE49-F238E27FC236}">
                <a16:creationId xmlns:a16="http://schemas.microsoft.com/office/drawing/2014/main" id="{93A57F29-59E0-FCC7-91CF-9D1CDBF2FC90}"/>
              </a:ext>
            </a:extLst>
          </p:cNvPr>
          <p:cNvSpPr txBox="1"/>
          <p:nvPr/>
        </p:nvSpPr>
        <p:spPr>
          <a:xfrm>
            <a:off x="3120735" y="3870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30205456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7AE2D-7160-6A43-7C40-26AE52D3C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A8A63-FF5B-F3C4-592E-EC8B45237C90}"/>
              </a:ext>
            </a:extLst>
          </p:cNvPr>
          <p:cNvSpPr>
            <a:spLocks noGrp="1"/>
          </p:cNvSpPr>
          <p:nvPr>
            <p:ph type="title"/>
          </p:nvPr>
        </p:nvSpPr>
        <p:spPr>
          <a:xfrm>
            <a:off x="1787687" y="2079551"/>
            <a:ext cx="8616626" cy="3450327"/>
          </a:xfrm>
        </p:spPr>
        <p:txBody>
          <a:bodyPr>
            <a:noAutofit/>
          </a:bodyPr>
          <a:lstStyle/>
          <a:p>
            <a:r>
              <a:rPr lang="ar-EG" sz="6000" dirty="0"/>
              <a:t>إِنَّآ أَرْسَلْنَا عَلَيْهِمْ حَاصِبًا إِلَّآ ءَالَ لُوطٍۖ نَّجَّيْنَـٰهُم بِسَحَرٍ</a:t>
            </a:r>
          </a:p>
        </p:txBody>
      </p:sp>
      <p:sp>
        <p:nvSpPr>
          <p:cNvPr id="14" name="TextBox 13">
            <a:extLst>
              <a:ext uri="{FF2B5EF4-FFF2-40B4-BE49-F238E27FC236}">
                <a16:creationId xmlns:a16="http://schemas.microsoft.com/office/drawing/2014/main" id="{01C36AE3-DCF3-5250-702C-CF443B49F38D}"/>
              </a:ext>
            </a:extLst>
          </p:cNvPr>
          <p:cNvSpPr txBox="1"/>
          <p:nvPr/>
        </p:nvSpPr>
        <p:spPr>
          <a:xfrm>
            <a:off x="1936368" y="4648565"/>
            <a:ext cx="8319264" cy="707886"/>
          </a:xfrm>
          <a:prstGeom prst="rect">
            <a:avLst/>
          </a:prstGeom>
          <a:noFill/>
        </p:spPr>
        <p:txBody>
          <a:bodyPr wrap="square">
            <a:spAutoFit/>
          </a:bodyPr>
          <a:lstStyle/>
          <a:p>
            <a:pPr algn="ctr" fontAlgn="base"/>
            <a:r>
              <a:rPr lang="en-US" sz="2000" dirty="0"/>
              <a:t>We sent against them a violent Tornado with showers of stones, (which destroyed them), except </a:t>
            </a:r>
            <a:r>
              <a:rPr lang="en-US" sz="2000" dirty="0" err="1"/>
              <a:t>Lut's</a:t>
            </a:r>
            <a:r>
              <a:rPr lang="en-US" sz="2000" dirty="0"/>
              <a:t> household: them We delivered by early Dawn,-</a:t>
            </a:r>
          </a:p>
        </p:txBody>
      </p:sp>
      <p:sp>
        <p:nvSpPr>
          <p:cNvPr id="3" name="TextBox 2">
            <a:extLst>
              <a:ext uri="{FF2B5EF4-FFF2-40B4-BE49-F238E27FC236}">
                <a16:creationId xmlns:a16="http://schemas.microsoft.com/office/drawing/2014/main" id="{D689C1FA-1D4F-08BF-18D0-15173E2967AA}"/>
              </a:ext>
            </a:extLst>
          </p:cNvPr>
          <p:cNvSpPr txBox="1"/>
          <p:nvPr/>
        </p:nvSpPr>
        <p:spPr>
          <a:xfrm>
            <a:off x="3948049" y="43407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1152410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D41C1-A472-64B0-4336-60510F133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A5CA6-B45F-6344-65DF-F18D39B54E38}"/>
              </a:ext>
            </a:extLst>
          </p:cNvPr>
          <p:cNvSpPr>
            <a:spLocks noGrp="1"/>
          </p:cNvSpPr>
          <p:nvPr>
            <p:ph type="title"/>
          </p:nvPr>
        </p:nvSpPr>
        <p:spPr>
          <a:xfrm>
            <a:off x="1787687" y="2079551"/>
            <a:ext cx="8616626" cy="3450327"/>
          </a:xfrm>
        </p:spPr>
        <p:txBody>
          <a:bodyPr>
            <a:noAutofit/>
          </a:bodyPr>
          <a:lstStyle/>
          <a:p>
            <a:r>
              <a:rPr lang="ar-EG" sz="6000" dirty="0"/>
              <a:t>نِّعْمَةً مِّنْ عِندِنَا ۚ كَذَٰلِكَ نَجْزِى مَن شَكَرَ</a:t>
            </a:r>
          </a:p>
        </p:txBody>
      </p:sp>
      <p:sp>
        <p:nvSpPr>
          <p:cNvPr id="14" name="TextBox 13">
            <a:extLst>
              <a:ext uri="{FF2B5EF4-FFF2-40B4-BE49-F238E27FC236}">
                <a16:creationId xmlns:a16="http://schemas.microsoft.com/office/drawing/2014/main" id="{407311D5-9B7F-7E0E-2FE6-A5D7460FBBBF}"/>
              </a:ext>
            </a:extLst>
          </p:cNvPr>
          <p:cNvSpPr txBox="1"/>
          <p:nvPr/>
        </p:nvSpPr>
        <p:spPr>
          <a:xfrm>
            <a:off x="1936368" y="4648565"/>
            <a:ext cx="8319264" cy="400110"/>
          </a:xfrm>
          <a:prstGeom prst="rect">
            <a:avLst/>
          </a:prstGeom>
          <a:noFill/>
        </p:spPr>
        <p:txBody>
          <a:bodyPr wrap="square">
            <a:spAutoFit/>
          </a:bodyPr>
          <a:lstStyle/>
          <a:p>
            <a:pPr algn="ctr" fontAlgn="base"/>
            <a:r>
              <a:rPr lang="en-US" sz="2000" dirty="0"/>
              <a:t>As a Grace from Us: thus do We reward those who give thanks.</a:t>
            </a:r>
          </a:p>
        </p:txBody>
      </p:sp>
      <p:sp>
        <p:nvSpPr>
          <p:cNvPr id="3" name="TextBox 2">
            <a:extLst>
              <a:ext uri="{FF2B5EF4-FFF2-40B4-BE49-F238E27FC236}">
                <a16:creationId xmlns:a16="http://schemas.microsoft.com/office/drawing/2014/main" id="{59AC9106-F4DE-9374-017C-AAE39932A409}"/>
              </a:ext>
            </a:extLst>
          </p:cNvPr>
          <p:cNvSpPr txBox="1"/>
          <p:nvPr/>
        </p:nvSpPr>
        <p:spPr>
          <a:xfrm>
            <a:off x="5054037" y="43407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125266022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0A66-C152-0EE4-C1E2-E9AFC24C3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A3EAB-8CBF-7BB8-1550-2793D92E6DE0}"/>
              </a:ext>
            </a:extLst>
          </p:cNvPr>
          <p:cNvSpPr>
            <a:spLocks noGrp="1"/>
          </p:cNvSpPr>
          <p:nvPr>
            <p:ph type="title"/>
          </p:nvPr>
        </p:nvSpPr>
        <p:spPr>
          <a:xfrm>
            <a:off x="1787687" y="2079551"/>
            <a:ext cx="8616626" cy="3450327"/>
          </a:xfrm>
        </p:spPr>
        <p:txBody>
          <a:bodyPr>
            <a:noAutofit/>
          </a:bodyPr>
          <a:lstStyle/>
          <a:p>
            <a:r>
              <a:rPr lang="ar-EG" sz="6000" dirty="0"/>
              <a:t>وَلَقَدْ أَنذَرَهُم بَطْشَتَنَا فَتَمَارَوْا۟ بِٱلنُّذُرِ</a:t>
            </a:r>
          </a:p>
        </p:txBody>
      </p:sp>
      <p:sp>
        <p:nvSpPr>
          <p:cNvPr id="14" name="TextBox 13">
            <a:extLst>
              <a:ext uri="{FF2B5EF4-FFF2-40B4-BE49-F238E27FC236}">
                <a16:creationId xmlns:a16="http://schemas.microsoft.com/office/drawing/2014/main" id="{565C162F-3F7B-5705-3CE7-D9E6961AF5E3}"/>
              </a:ext>
            </a:extLst>
          </p:cNvPr>
          <p:cNvSpPr txBox="1"/>
          <p:nvPr/>
        </p:nvSpPr>
        <p:spPr>
          <a:xfrm>
            <a:off x="1936367" y="4239262"/>
            <a:ext cx="8319264" cy="707886"/>
          </a:xfrm>
          <a:prstGeom prst="rect">
            <a:avLst/>
          </a:prstGeom>
          <a:noFill/>
        </p:spPr>
        <p:txBody>
          <a:bodyPr wrap="square">
            <a:spAutoFit/>
          </a:bodyPr>
          <a:lstStyle/>
          <a:p>
            <a:pPr algn="ctr" fontAlgn="base"/>
            <a:r>
              <a:rPr lang="en-US" sz="2000" dirty="0"/>
              <a:t>And (</a:t>
            </a:r>
            <a:r>
              <a:rPr lang="en-US" sz="2000" dirty="0" err="1"/>
              <a:t>Lut</a:t>
            </a:r>
            <a:r>
              <a:rPr lang="en-US" sz="2000" dirty="0"/>
              <a:t>) did warn them of Our Punishment, but they disputed about the Warning.</a:t>
            </a:r>
          </a:p>
        </p:txBody>
      </p:sp>
      <p:sp>
        <p:nvSpPr>
          <p:cNvPr id="3" name="TextBox 2">
            <a:extLst>
              <a:ext uri="{FF2B5EF4-FFF2-40B4-BE49-F238E27FC236}">
                <a16:creationId xmlns:a16="http://schemas.microsoft.com/office/drawing/2014/main" id="{D685D6E8-A060-6A6D-4654-8E921E90D950}"/>
              </a:ext>
            </a:extLst>
          </p:cNvPr>
          <p:cNvSpPr txBox="1"/>
          <p:nvPr/>
        </p:nvSpPr>
        <p:spPr>
          <a:xfrm>
            <a:off x="1594199" y="39314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31642251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5581-9056-31AF-622E-4664A7A1A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370E44-E1D2-63E4-2640-C896BF18E6FD}"/>
              </a:ext>
            </a:extLst>
          </p:cNvPr>
          <p:cNvSpPr>
            <a:spLocks noGrp="1"/>
          </p:cNvSpPr>
          <p:nvPr>
            <p:ph type="title"/>
          </p:nvPr>
        </p:nvSpPr>
        <p:spPr>
          <a:xfrm>
            <a:off x="1787687" y="2079551"/>
            <a:ext cx="8616626" cy="3450327"/>
          </a:xfrm>
        </p:spPr>
        <p:txBody>
          <a:bodyPr>
            <a:noAutofit/>
          </a:bodyPr>
          <a:lstStyle/>
          <a:p>
            <a:r>
              <a:rPr lang="ar-EG" sz="6000" dirty="0"/>
              <a:t>وَلَقَدْ رَٰوَدُوهُ عَن ضَيْفِهِۦ فَطَمَسْنَآ أَعْيُنَهُمْ فَذُوقُوا۟ عَذَابِى وَنُذُرِ</a:t>
            </a:r>
          </a:p>
        </p:txBody>
      </p:sp>
      <p:sp>
        <p:nvSpPr>
          <p:cNvPr id="14" name="TextBox 13">
            <a:extLst>
              <a:ext uri="{FF2B5EF4-FFF2-40B4-BE49-F238E27FC236}">
                <a16:creationId xmlns:a16="http://schemas.microsoft.com/office/drawing/2014/main" id="{349B62BE-9474-0BD2-7862-922C165833B9}"/>
              </a:ext>
            </a:extLst>
          </p:cNvPr>
          <p:cNvSpPr txBox="1"/>
          <p:nvPr/>
        </p:nvSpPr>
        <p:spPr>
          <a:xfrm>
            <a:off x="1936368" y="4649618"/>
            <a:ext cx="8319264" cy="707886"/>
          </a:xfrm>
          <a:prstGeom prst="rect">
            <a:avLst/>
          </a:prstGeom>
          <a:noFill/>
        </p:spPr>
        <p:txBody>
          <a:bodyPr wrap="square">
            <a:spAutoFit/>
          </a:bodyPr>
          <a:lstStyle/>
          <a:p>
            <a:pPr algn="ctr" fontAlgn="base"/>
            <a:r>
              <a:rPr lang="en-US" sz="2000" dirty="0"/>
              <a:t>And they even sought to snatch away his guests from him, but We blinded their eyes. (They heard:) "Now taste ye My Wrath and My Warning."</a:t>
            </a:r>
          </a:p>
        </p:txBody>
      </p:sp>
      <p:sp>
        <p:nvSpPr>
          <p:cNvPr id="3" name="TextBox 2">
            <a:extLst>
              <a:ext uri="{FF2B5EF4-FFF2-40B4-BE49-F238E27FC236}">
                <a16:creationId xmlns:a16="http://schemas.microsoft.com/office/drawing/2014/main" id="{B2A73B9F-AF04-7827-2180-F61541B16EB9}"/>
              </a:ext>
            </a:extLst>
          </p:cNvPr>
          <p:cNvSpPr txBox="1"/>
          <p:nvPr/>
        </p:nvSpPr>
        <p:spPr>
          <a:xfrm>
            <a:off x="2473765" y="43418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5905047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1E2A-DBBC-22C7-D65D-44C8BE934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CF5FA-D8E3-2911-F603-9E947B3FF5E9}"/>
              </a:ext>
            </a:extLst>
          </p:cNvPr>
          <p:cNvSpPr>
            <a:spLocks noGrp="1"/>
          </p:cNvSpPr>
          <p:nvPr>
            <p:ph type="title"/>
          </p:nvPr>
        </p:nvSpPr>
        <p:spPr>
          <a:xfrm>
            <a:off x="1787687" y="2079551"/>
            <a:ext cx="8616626" cy="3450327"/>
          </a:xfrm>
        </p:spPr>
        <p:txBody>
          <a:bodyPr>
            <a:noAutofit/>
          </a:bodyPr>
          <a:lstStyle/>
          <a:p>
            <a:r>
              <a:rPr lang="ar-EG" sz="6000" dirty="0"/>
              <a:t>وَلَقَدْ صَبَّحَهُم بُكْرَةً عَذَابٌ مُّسْتَقِرٌّ</a:t>
            </a:r>
          </a:p>
        </p:txBody>
      </p:sp>
      <p:sp>
        <p:nvSpPr>
          <p:cNvPr id="14" name="TextBox 13">
            <a:extLst>
              <a:ext uri="{FF2B5EF4-FFF2-40B4-BE49-F238E27FC236}">
                <a16:creationId xmlns:a16="http://schemas.microsoft.com/office/drawing/2014/main" id="{DD0AF117-2176-8AEA-489A-9E1617A866C5}"/>
              </a:ext>
            </a:extLst>
          </p:cNvPr>
          <p:cNvSpPr txBox="1"/>
          <p:nvPr/>
        </p:nvSpPr>
        <p:spPr>
          <a:xfrm>
            <a:off x="1936368" y="4230426"/>
            <a:ext cx="8319264" cy="400110"/>
          </a:xfrm>
          <a:prstGeom prst="rect">
            <a:avLst/>
          </a:prstGeom>
          <a:noFill/>
        </p:spPr>
        <p:txBody>
          <a:bodyPr wrap="square">
            <a:spAutoFit/>
          </a:bodyPr>
          <a:lstStyle/>
          <a:p>
            <a:pPr algn="ctr" fontAlgn="base"/>
            <a:r>
              <a:rPr lang="en-US" sz="2000" dirty="0"/>
              <a:t>Early on the morrow an abiding Punishment seized them:</a:t>
            </a:r>
          </a:p>
        </p:txBody>
      </p:sp>
      <p:sp>
        <p:nvSpPr>
          <p:cNvPr id="3" name="TextBox 2">
            <a:extLst>
              <a:ext uri="{FF2B5EF4-FFF2-40B4-BE49-F238E27FC236}">
                <a16:creationId xmlns:a16="http://schemas.microsoft.com/office/drawing/2014/main" id="{FE40D388-70E5-3D0D-7CE2-A457B8FE4F6D}"/>
              </a:ext>
            </a:extLst>
          </p:cNvPr>
          <p:cNvSpPr txBox="1"/>
          <p:nvPr/>
        </p:nvSpPr>
        <p:spPr>
          <a:xfrm>
            <a:off x="1866064" y="3948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425470282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4FB4-E988-D082-BDBA-7EC1AA1B1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A80E2-91D3-8072-8275-729FD472835E}"/>
              </a:ext>
            </a:extLst>
          </p:cNvPr>
          <p:cNvSpPr>
            <a:spLocks noGrp="1"/>
          </p:cNvSpPr>
          <p:nvPr>
            <p:ph type="title"/>
          </p:nvPr>
        </p:nvSpPr>
        <p:spPr>
          <a:xfrm>
            <a:off x="1787687" y="2079551"/>
            <a:ext cx="8616626" cy="3450327"/>
          </a:xfrm>
        </p:spPr>
        <p:txBody>
          <a:bodyPr>
            <a:noAutofit/>
          </a:bodyPr>
          <a:lstStyle/>
          <a:p>
            <a:r>
              <a:rPr lang="ar-EG" sz="6000" dirty="0"/>
              <a:t>فَذُوقُوا۟ عَذَابِى وَنُذُرِ</a:t>
            </a:r>
          </a:p>
        </p:txBody>
      </p:sp>
      <p:sp>
        <p:nvSpPr>
          <p:cNvPr id="14" name="TextBox 13">
            <a:extLst>
              <a:ext uri="{FF2B5EF4-FFF2-40B4-BE49-F238E27FC236}">
                <a16:creationId xmlns:a16="http://schemas.microsoft.com/office/drawing/2014/main" id="{A4E4E713-2E79-4650-5C93-4A86757F3B78}"/>
              </a:ext>
            </a:extLst>
          </p:cNvPr>
          <p:cNvSpPr txBox="1"/>
          <p:nvPr/>
        </p:nvSpPr>
        <p:spPr>
          <a:xfrm>
            <a:off x="1936368" y="4230426"/>
            <a:ext cx="8319264" cy="400110"/>
          </a:xfrm>
          <a:prstGeom prst="rect">
            <a:avLst/>
          </a:prstGeom>
          <a:noFill/>
        </p:spPr>
        <p:txBody>
          <a:bodyPr wrap="square">
            <a:spAutoFit/>
          </a:bodyPr>
          <a:lstStyle/>
          <a:p>
            <a:pPr algn="ctr" fontAlgn="base"/>
            <a:r>
              <a:rPr lang="en-US" sz="2000" dirty="0"/>
              <a:t>"So taste ye My Wrath and My Warning."</a:t>
            </a:r>
          </a:p>
        </p:txBody>
      </p:sp>
      <p:sp>
        <p:nvSpPr>
          <p:cNvPr id="3" name="TextBox 2">
            <a:extLst>
              <a:ext uri="{FF2B5EF4-FFF2-40B4-BE49-F238E27FC236}">
                <a16:creationId xmlns:a16="http://schemas.microsoft.com/office/drawing/2014/main" id="{91A70F3C-05FD-B055-8F06-75BFFA33C181}"/>
              </a:ext>
            </a:extLst>
          </p:cNvPr>
          <p:cNvSpPr txBox="1"/>
          <p:nvPr/>
        </p:nvSpPr>
        <p:spPr>
          <a:xfrm>
            <a:off x="3337812" y="38945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366483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1CD1B-D632-00D5-FBD8-A7423FA5BF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DF272-6988-53EA-C663-0F2EA469E4EC}"/>
              </a:ext>
            </a:extLst>
          </p:cNvPr>
          <p:cNvSpPr>
            <a:spLocks noGrp="1"/>
          </p:cNvSpPr>
          <p:nvPr>
            <p:ph type="title"/>
          </p:nvPr>
        </p:nvSpPr>
        <p:spPr>
          <a:xfrm>
            <a:off x="1787687" y="2109391"/>
            <a:ext cx="8616626" cy="3450327"/>
          </a:xfrm>
        </p:spPr>
        <p:txBody>
          <a:bodyPr>
            <a:noAutofit/>
          </a:bodyPr>
          <a:lstStyle/>
          <a:p>
            <a:r>
              <a:rPr lang="ar-EG" sz="6000" b="0" dirty="0"/>
              <a:t>وَقَوْمَ نُوحٍۢ مِّن قَبْلُۖ إِنَّهُمْ كَانُوا۟ قَوْمًۭا فَـٰسِقِينَ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A15849-0A61-10B0-A7DE-175440739667}"/>
              </a:ext>
            </a:extLst>
          </p:cNvPr>
          <p:cNvSpPr txBox="1"/>
          <p:nvPr/>
        </p:nvSpPr>
        <p:spPr>
          <a:xfrm>
            <a:off x="1936368" y="4644261"/>
            <a:ext cx="8319264" cy="707886"/>
          </a:xfrm>
          <a:prstGeom prst="rect">
            <a:avLst/>
          </a:prstGeom>
          <a:noFill/>
        </p:spPr>
        <p:txBody>
          <a:bodyPr wrap="square">
            <a:spAutoFit/>
          </a:bodyPr>
          <a:lstStyle/>
          <a:p>
            <a:pPr algn="ctr" fontAlgn="base"/>
            <a:r>
              <a:rPr lang="en-US" sz="2000" dirty="0"/>
              <a:t>And the people of Noah ˹had also been destroyed˺ earlier. They were truly a rebellious people.</a:t>
            </a:r>
          </a:p>
        </p:txBody>
      </p:sp>
      <p:sp>
        <p:nvSpPr>
          <p:cNvPr id="3" name="TextBox 2">
            <a:extLst>
              <a:ext uri="{FF2B5EF4-FFF2-40B4-BE49-F238E27FC236}">
                <a16:creationId xmlns:a16="http://schemas.microsoft.com/office/drawing/2014/main" id="{526CB4CD-3392-E10D-F8C2-4E9CDB31E7A0}"/>
              </a:ext>
            </a:extLst>
          </p:cNvPr>
          <p:cNvSpPr txBox="1"/>
          <p:nvPr/>
        </p:nvSpPr>
        <p:spPr>
          <a:xfrm>
            <a:off x="4790404" y="43364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320961269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ED5E-6C40-C749-A915-3D3F7DE45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12696-36D2-0558-6D2F-D46152502A9F}"/>
              </a:ext>
            </a:extLst>
          </p:cNvPr>
          <p:cNvSpPr>
            <a:spLocks noGrp="1"/>
          </p:cNvSpPr>
          <p:nvPr>
            <p:ph type="title"/>
          </p:nvPr>
        </p:nvSpPr>
        <p:spPr>
          <a:xfrm>
            <a:off x="1787687" y="2079551"/>
            <a:ext cx="8616626" cy="3450327"/>
          </a:xfrm>
        </p:spPr>
        <p:txBody>
          <a:bodyPr>
            <a:noAutofit/>
          </a:bodyPr>
          <a:lstStyle/>
          <a:p>
            <a:r>
              <a:rPr lang="ar-EG" sz="6000" dirty="0"/>
              <a:t>وَلَقَدْ يَسَّرْنَا ٱلْقُرْءَانَ لِلذِّكْرِ فَهَلْ مِن مُّدَّكِرٍ</a:t>
            </a:r>
          </a:p>
        </p:txBody>
      </p:sp>
      <p:sp>
        <p:nvSpPr>
          <p:cNvPr id="14" name="TextBox 13">
            <a:extLst>
              <a:ext uri="{FF2B5EF4-FFF2-40B4-BE49-F238E27FC236}">
                <a16:creationId xmlns:a16="http://schemas.microsoft.com/office/drawing/2014/main" id="{BA6FE262-B608-BED0-785C-BA32125B1D5D}"/>
              </a:ext>
            </a:extLst>
          </p:cNvPr>
          <p:cNvSpPr txBox="1"/>
          <p:nvPr/>
        </p:nvSpPr>
        <p:spPr>
          <a:xfrm>
            <a:off x="1936368" y="4622311"/>
            <a:ext cx="8319264" cy="707886"/>
          </a:xfrm>
          <a:prstGeom prst="rect">
            <a:avLst/>
          </a:prstGeom>
          <a:noFill/>
        </p:spPr>
        <p:txBody>
          <a:bodyPr wrap="square">
            <a:spAutoFit/>
          </a:bodyPr>
          <a:lstStyle/>
          <a:p>
            <a:pPr algn="ctr" fontAlgn="base"/>
            <a:r>
              <a:rPr lang="en-US" sz="2000" dirty="0"/>
              <a:t>And We have indeed made the Qur'an easy to understand and remember: then is there any that will receive admonition?</a:t>
            </a:r>
          </a:p>
        </p:txBody>
      </p:sp>
      <p:sp>
        <p:nvSpPr>
          <p:cNvPr id="3" name="TextBox 2">
            <a:extLst>
              <a:ext uri="{FF2B5EF4-FFF2-40B4-BE49-F238E27FC236}">
                <a16:creationId xmlns:a16="http://schemas.microsoft.com/office/drawing/2014/main" id="{197B598B-68A4-2089-87D9-EA78BBD1276A}"/>
              </a:ext>
            </a:extLst>
          </p:cNvPr>
          <p:cNvSpPr txBox="1"/>
          <p:nvPr/>
        </p:nvSpPr>
        <p:spPr>
          <a:xfrm>
            <a:off x="4948898" y="43145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29190848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3F5D7-2D46-14E2-A8A4-F4DEAFBB4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FB83E-8453-4348-9777-F2AA44084A0A}"/>
              </a:ext>
            </a:extLst>
          </p:cNvPr>
          <p:cNvSpPr>
            <a:spLocks noGrp="1"/>
          </p:cNvSpPr>
          <p:nvPr>
            <p:ph type="title"/>
          </p:nvPr>
        </p:nvSpPr>
        <p:spPr>
          <a:xfrm>
            <a:off x="1787687" y="2079551"/>
            <a:ext cx="8616626" cy="3450327"/>
          </a:xfrm>
        </p:spPr>
        <p:txBody>
          <a:bodyPr>
            <a:noAutofit/>
          </a:bodyPr>
          <a:lstStyle/>
          <a:p>
            <a:r>
              <a:rPr lang="ar-EG" sz="6000" dirty="0"/>
              <a:t>وَلَقَدْ جَآءَ ءَالَ فِرْعَوْنَ ٱلنُّذُرُ</a:t>
            </a:r>
          </a:p>
        </p:txBody>
      </p:sp>
      <p:sp>
        <p:nvSpPr>
          <p:cNvPr id="14" name="TextBox 13">
            <a:extLst>
              <a:ext uri="{FF2B5EF4-FFF2-40B4-BE49-F238E27FC236}">
                <a16:creationId xmlns:a16="http://schemas.microsoft.com/office/drawing/2014/main" id="{B145BD0E-8FDB-391D-F5CF-C60655B6806C}"/>
              </a:ext>
            </a:extLst>
          </p:cNvPr>
          <p:cNvSpPr txBox="1"/>
          <p:nvPr/>
        </p:nvSpPr>
        <p:spPr>
          <a:xfrm>
            <a:off x="1936368" y="4268742"/>
            <a:ext cx="8319264" cy="400110"/>
          </a:xfrm>
          <a:prstGeom prst="rect">
            <a:avLst/>
          </a:prstGeom>
          <a:noFill/>
        </p:spPr>
        <p:txBody>
          <a:bodyPr wrap="square">
            <a:spAutoFit/>
          </a:bodyPr>
          <a:lstStyle/>
          <a:p>
            <a:pPr algn="ctr" fontAlgn="base"/>
            <a:r>
              <a:rPr lang="en-US" sz="2000" dirty="0"/>
              <a:t>To the People of Pharaoh, too, aforetime, came Warners (from Allah).</a:t>
            </a:r>
          </a:p>
        </p:txBody>
      </p:sp>
      <p:sp>
        <p:nvSpPr>
          <p:cNvPr id="3" name="TextBox 2">
            <a:extLst>
              <a:ext uri="{FF2B5EF4-FFF2-40B4-BE49-F238E27FC236}">
                <a16:creationId xmlns:a16="http://schemas.microsoft.com/office/drawing/2014/main" id="{8AF0CACA-AD19-4FD1-25EB-DBF7EEC51242}"/>
              </a:ext>
            </a:extLst>
          </p:cNvPr>
          <p:cNvSpPr txBox="1"/>
          <p:nvPr/>
        </p:nvSpPr>
        <p:spPr>
          <a:xfrm>
            <a:off x="2423413" y="396096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12610094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10EF-0620-AA71-90AF-259DFA675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D548E-D134-9B17-A1B4-917C48DB1038}"/>
              </a:ext>
            </a:extLst>
          </p:cNvPr>
          <p:cNvSpPr>
            <a:spLocks noGrp="1"/>
          </p:cNvSpPr>
          <p:nvPr>
            <p:ph type="title"/>
          </p:nvPr>
        </p:nvSpPr>
        <p:spPr>
          <a:xfrm>
            <a:off x="1787687" y="2079551"/>
            <a:ext cx="8616626" cy="3450327"/>
          </a:xfrm>
        </p:spPr>
        <p:txBody>
          <a:bodyPr>
            <a:noAutofit/>
          </a:bodyPr>
          <a:lstStyle/>
          <a:p>
            <a:r>
              <a:rPr lang="ar-EG" sz="6000" dirty="0"/>
              <a:t>كَذَّبُوا۟ بِـَٔايَـٰتِنَا كُلِّهَا فَأَخَذْنَـٰهُمْ أَخْذَ عَزِيزٍ مُّقْتَدِرٍ</a:t>
            </a:r>
          </a:p>
        </p:txBody>
      </p:sp>
      <p:sp>
        <p:nvSpPr>
          <p:cNvPr id="14" name="TextBox 13">
            <a:extLst>
              <a:ext uri="{FF2B5EF4-FFF2-40B4-BE49-F238E27FC236}">
                <a16:creationId xmlns:a16="http://schemas.microsoft.com/office/drawing/2014/main" id="{180F4AB6-E8BF-7633-613E-13A34EEB6582}"/>
              </a:ext>
            </a:extLst>
          </p:cNvPr>
          <p:cNvSpPr txBox="1"/>
          <p:nvPr/>
        </p:nvSpPr>
        <p:spPr>
          <a:xfrm>
            <a:off x="1936368" y="4669336"/>
            <a:ext cx="8319264" cy="707886"/>
          </a:xfrm>
          <a:prstGeom prst="rect">
            <a:avLst/>
          </a:prstGeom>
          <a:noFill/>
        </p:spPr>
        <p:txBody>
          <a:bodyPr wrap="square">
            <a:spAutoFit/>
          </a:bodyPr>
          <a:lstStyle/>
          <a:p>
            <a:pPr algn="ctr" fontAlgn="base"/>
            <a:r>
              <a:rPr lang="en-US" sz="2000" dirty="0"/>
              <a:t>The (people) rejected all Our Signs; but We seized them with such Penalty (as comes) from One Exalted in Power, able to carry out His Will.</a:t>
            </a:r>
          </a:p>
        </p:txBody>
      </p:sp>
      <p:sp>
        <p:nvSpPr>
          <p:cNvPr id="3" name="TextBox 2">
            <a:extLst>
              <a:ext uri="{FF2B5EF4-FFF2-40B4-BE49-F238E27FC236}">
                <a16:creationId xmlns:a16="http://schemas.microsoft.com/office/drawing/2014/main" id="{D5B5FF02-5672-7E8A-B76D-B34AB6F81B5A}"/>
              </a:ext>
            </a:extLst>
          </p:cNvPr>
          <p:cNvSpPr txBox="1"/>
          <p:nvPr/>
        </p:nvSpPr>
        <p:spPr>
          <a:xfrm>
            <a:off x="4139001" y="436155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102330252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7F39-A739-AA6E-CCCA-F62F9AAEC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37087-9217-1E79-D303-9AE110BCB25A}"/>
              </a:ext>
            </a:extLst>
          </p:cNvPr>
          <p:cNvSpPr>
            <a:spLocks noGrp="1"/>
          </p:cNvSpPr>
          <p:nvPr>
            <p:ph type="title"/>
          </p:nvPr>
        </p:nvSpPr>
        <p:spPr>
          <a:xfrm>
            <a:off x="1787687" y="2079551"/>
            <a:ext cx="8616626" cy="3450327"/>
          </a:xfrm>
        </p:spPr>
        <p:txBody>
          <a:bodyPr>
            <a:noAutofit/>
          </a:bodyPr>
          <a:lstStyle/>
          <a:p>
            <a:r>
              <a:rPr lang="ar-EG" sz="6000" dirty="0"/>
              <a:t>أَكُفَّارُكُمْ خَيْرٌ مِّنْ أُو۟لَـٰٓئِكُمْ أَمْ لَكُم بَرَآءَةٌ فِى ٱلزُّبُرِ</a:t>
            </a:r>
          </a:p>
        </p:txBody>
      </p:sp>
      <p:sp>
        <p:nvSpPr>
          <p:cNvPr id="14" name="TextBox 13">
            <a:extLst>
              <a:ext uri="{FF2B5EF4-FFF2-40B4-BE49-F238E27FC236}">
                <a16:creationId xmlns:a16="http://schemas.microsoft.com/office/drawing/2014/main" id="{363C42BD-4FF3-69CD-1ED1-B63EF23762F9}"/>
              </a:ext>
            </a:extLst>
          </p:cNvPr>
          <p:cNvSpPr txBox="1"/>
          <p:nvPr/>
        </p:nvSpPr>
        <p:spPr>
          <a:xfrm>
            <a:off x="1936368" y="4669336"/>
            <a:ext cx="8319264" cy="707886"/>
          </a:xfrm>
          <a:prstGeom prst="rect">
            <a:avLst/>
          </a:prstGeom>
          <a:noFill/>
        </p:spPr>
        <p:txBody>
          <a:bodyPr wrap="square">
            <a:spAutoFit/>
          </a:bodyPr>
          <a:lstStyle/>
          <a:p>
            <a:pPr algn="ctr" fontAlgn="base"/>
            <a:r>
              <a:rPr lang="en-US" sz="2000" dirty="0"/>
              <a:t>Are your Unbelievers, (O Quraish), better than they? Or have ye an immunity in the Sacred Books?</a:t>
            </a:r>
          </a:p>
        </p:txBody>
      </p:sp>
      <p:sp>
        <p:nvSpPr>
          <p:cNvPr id="3" name="TextBox 2">
            <a:extLst>
              <a:ext uri="{FF2B5EF4-FFF2-40B4-BE49-F238E27FC236}">
                <a16:creationId xmlns:a16="http://schemas.microsoft.com/office/drawing/2014/main" id="{8222E878-CAE8-E36D-7CF1-A2A92891BF86}"/>
              </a:ext>
            </a:extLst>
          </p:cNvPr>
          <p:cNvSpPr txBox="1"/>
          <p:nvPr/>
        </p:nvSpPr>
        <p:spPr>
          <a:xfrm>
            <a:off x="3825493" y="436155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3137202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9568B-010A-FD9D-41B6-2A314C9D8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E6648-05EA-669A-0408-8523BC216EE9}"/>
              </a:ext>
            </a:extLst>
          </p:cNvPr>
          <p:cNvSpPr>
            <a:spLocks noGrp="1"/>
          </p:cNvSpPr>
          <p:nvPr>
            <p:ph type="title"/>
          </p:nvPr>
        </p:nvSpPr>
        <p:spPr>
          <a:xfrm>
            <a:off x="1787687" y="2079551"/>
            <a:ext cx="8616626" cy="3450327"/>
          </a:xfrm>
        </p:spPr>
        <p:txBody>
          <a:bodyPr>
            <a:noAutofit/>
          </a:bodyPr>
          <a:lstStyle/>
          <a:p>
            <a:r>
              <a:rPr lang="ar-EG" sz="6000" dirty="0"/>
              <a:t>أَمْ يَقُولُونَ نَحْنُ جَمِيعٌ مُّنتَصِرٌ</a:t>
            </a:r>
          </a:p>
        </p:txBody>
      </p:sp>
      <p:sp>
        <p:nvSpPr>
          <p:cNvPr id="14" name="TextBox 13">
            <a:extLst>
              <a:ext uri="{FF2B5EF4-FFF2-40B4-BE49-F238E27FC236}">
                <a16:creationId xmlns:a16="http://schemas.microsoft.com/office/drawing/2014/main" id="{2DE2C9CA-6471-5A10-A4CC-EBF53E25250E}"/>
              </a:ext>
            </a:extLst>
          </p:cNvPr>
          <p:cNvSpPr txBox="1"/>
          <p:nvPr/>
        </p:nvSpPr>
        <p:spPr>
          <a:xfrm>
            <a:off x="1936368" y="4264239"/>
            <a:ext cx="8319264" cy="400110"/>
          </a:xfrm>
          <a:prstGeom prst="rect">
            <a:avLst/>
          </a:prstGeom>
          <a:noFill/>
        </p:spPr>
        <p:txBody>
          <a:bodyPr wrap="square">
            <a:spAutoFit/>
          </a:bodyPr>
          <a:lstStyle/>
          <a:p>
            <a:pPr algn="ctr" fontAlgn="base"/>
            <a:r>
              <a:rPr lang="en-US" sz="2000" dirty="0"/>
              <a:t>Or do they say: "We acting together can defend ourselves"?</a:t>
            </a:r>
          </a:p>
        </p:txBody>
      </p:sp>
      <p:sp>
        <p:nvSpPr>
          <p:cNvPr id="3" name="TextBox 2">
            <a:extLst>
              <a:ext uri="{FF2B5EF4-FFF2-40B4-BE49-F238E27FC236}">
                <a16:creationId xmlns:a16="http://schemas.microsoft.com/office/drawing/2014/main" id="{7589131F-ED57-8F94-2BDB-161B06FD7E87}"/>
              </a:ext>
            </a:extLst>
          </p:cNvPr>
          <p:cNvSpPr txBox="1"/>
          <p:nvPr/>
        </p:nvSpPr>
        <p:spPr>
          <a:xfrm>
            <a:off x="2214407" y="394621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410311394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98784-E7D9-D694-732F-CD32E165F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B73D5-0EEC-B036-19EB-D48BBD6BE3AB}"/>
              </a:ext>
            </a:extLst>
          </p:cNvPr>
          <p:cNvSpPr>
            <a:spLocks noGrp="1"/>
          </p:cNvSpPr>
          <p:nvPr>
            <p:ph type="title"/>
          </p:nvPr>
        </p:nvSpPr>
        <p:spPr>
          <a:xfrm>
            <a:off x="1787687" y="2079551"/>
            <a:ext cx="8616626" cy="3450327"/>
          </a:xfrm>
        </p:spPr>
        <p:txBody>
          <a:bodyPr>
            <a:noAutofit/>
          </a:bodyPr>
          <a:lstStyle/>
          <a:p>
            <a:r>
              <a:rPr lang="ar-EG" sz="6000" dirty="0"/>
              <a:t>سَيُهْزَمُ ٱلْجَمْعُ وَيُوَلُّونَ ٱلدُّبُرَ</a:t>
            </a:r>
          </a:p>
        </p:txBody>
      </p:sp>
      <p:sp>
        <p:nvSpPr>
          <p:cNvPr id="14" name="TextBox 13">
            <a:extLst>
              <a:ext uri="{FF2B5EF4-FFF2-40B4-BE49-F238E27FC236}">
                <a16:creationId xmlns:a16="http://schemas.microsoft.com/office/drawing/2014/main" id="{87054834-1ABA-409A-7398-36A3A83BD398}"/>
              </a:ext>
            </a:extLst>
          </p:cNvPr>
          <p:cNvSpPr txBox="1"/>
          <p:nvPr/>
        </p:nvSpPr>
        <p:spPr>
          <a:xfrm>
            <a:off x="1936368" y="4260794"/>
            <a:ext cx="8319264" cy="400110"/>
          </a:xfrm>
          <a:prstGeom prst="rect">
            <a:avLst/>
          </a:prstGeom>
          <a:noFill/>
        </p:spPr>
        <p:txBody>
          <a:bodyPr wrap="square">
            <a:spAutoFit/>
          </a:bodyPr>
          <a:lstStyle/>
          <a:p>
            <a:pPr algn="ctr" fontAlgn="base"/>
            <a:r>
              <a:rPr lang="en-US" sz="2000" dirty="0"/>
              <a:t>Soon will their multitude be put to flight, and they will show their backs.</a:t>
            </a:r>
          </a:p>
        </p:txBody>
      </p:sp>
      <p:sp>
        <p:nvSpPr>
          <p:cNvPr id="3" name="TextBox 2">
            <a:extLst>
              <a:ext uri="{FF2B5EF4-FFF2-40B4-BE49-F238E27FC236}">
                <a16:creationId xmlns:a16="http://schemas.microsoft.com/office/drawing/2014/main" id="{CF9FFE1D-0668-E59E-AB3C-4FF5C402F604}"/>
              </a:ext>
            </a:extLst>
          </p:cNvPr>
          <p:cNvSpPr txBox="1"/>
          <p:nvPr/>
        </p:nvSpPr>
        <p:spPr>
          <a:xfrm>
            <a:off x="2405995" y="39180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25095370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A35E0-14C1-62A0-D5D8-9921DF72D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8F42A-B5D8-C5C9-FADF-3B07286AC3AA}"/>
              </a:ext>
            </a:extLst>
          </p:cNvPr>
          <p:cNvSpPr>
            <a:spLocks noGrp="1"/>
          </p:cNvSpPr>
          <p:nvPr>
            <p:ph type="title"/>
          </p:nvPr>
        </p:nvSpPr>
        <p:spPr>
          <a:xfrm>
            <a:off x="1787687" y="2079551"/>
            <a:ext cx="8616626" cy="3450327"/>
          </a:xfrm>
        </p:spPr>
        <p:txBody>
          <a:bodyPr>
            <a:noAutofit/>
          </a:bodyPr>
          <a:lstStyle/>
          <a:p>
            <a:r>
              <a:rPr lang="ar-EG" sz="6000" dirty="0"/>
              <a:t>بَلِ ٱلسَّاعَةُ مَوْعِدُهُمْ وَٱلسَّاعَةُ أَدْهَىٰ وَأَمَرُّ</a:t>
            </a:r>
          </a:p>
        </p:txBody>
      </p:sp>
      <p:sp>
        <p:nvSpPr>
          <p:cNvPr id="14" name="TextBox 13">
            <a:extLst>
              <a:ext uri="{FF2B5EF4-FFF2-40B4-BE49-F238E27FC236}">
                <a16:creationId xmlns:a16="http://schemas.microsoft.com/office/drawing/2014/main" id="{D69BC057-EAC4-4314-DA7E-7D3DE381DD5D}"/>
              </a:ext>
            </a:extLst>
          </p:cNvPr>
          <p:cNvSpPr txBox="1"/>
          <p:nvPr/>
        </p:nvSpPr>
        <p:spPr>
          <a:xfrm>
            <a:off x="1936368" y="4614737"/>
            <a:ext cx="8319264" cy="707886"/>
          </a:xfrm>
          <a:prstGeom prst="rect">
            <a:avLst/>
          </a:prstGeom>
          <a:noFill/>
        </p:spPr>
        <p:txBody>
          <a:bodyPr wrap="square">
            <a:spAutoFit/>
          </a:bodyPr>
          <a:lstStyle/>
          <a:p>
            <a:pPr algn="ctr" fontAlgn="base"/>
            <a:r>
              <a:rPr lang="en-US" sz="2000" dirty="0"/>
              <a:t>Nay, the Hour (of Judgment) is the time promised them (for their full recompense): And that Hour will be most grievous and most bitter.</a:t>
            </a:r>
          </a:p>
        </p:txBody>
      </p:sp>
      <p:sp>
        <p:nvSpPr>
          <p:cNvPr id="3" name="TextBox 2">
            <a:extLst>
              <a:ext uri="{FF2B5EF4-FFF2-40B4-BE49-F238E27FC236}">
                <a16:creationId xmlns:a16="http://schemas.microsoft.com/office/drawing/2014/main" id="{B44282F3-C022-2473-91BB-CCF639D93BA5}"/>
              </a:ext>
            </a:extLst>
          </p:cNvPr>
          <p:cNvSpPr txBox="1"/>
          <p:nvPr/>
        </p:nvSpPr>
        <p:spPr>
          <a:xfrm>
            <a:off x="4975024" y="43069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104411755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E1C8-9648-1FB3-5C57-A03FFC373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78498-5DB5-DD83-BB7C-D3C9A2C0A280}"/>
              </a:ext>
            </a:extLst>
          </p:cNvPr>
          <p:cNvSpPr>
            <a:spLocks noGrp="1"/>
          </p:cNvSpPr>
          <p:nvPr>
            <p:ph type="title"/>
          </p:nvPr>
        </p:nvSpPr>
        <p:spPr>
          <a:xfrm>
            <a:off x="1787687" y="2079551"/>
            <a:ext cx="8616626" cy="3450327"/>
          </a:xfrm>
        </p:spPr>
        <p:txBody>
          <a:bodyPr>
            <a:noAutofit/>
          </a:bodyPr>
          <a:lstStyle/>
          <a:p>
            <a:r>
              <a:rPr lang="ar-EG" sz="6000" dirty="0"/>
              <a:t>إِنَّ ٱلْمُجْرِمِينَ فِى ضَلَـٰلٍ وَسُعُرٍ</a:t>
            </a:r>
          </a:p>
        </p:txBody>
      </p:sp>
      <p:sp>
        <p:nvSpPr>
          <p:cNvPr id="14" name="TextBox 13">
            <a:extLst>
              <a:ext uri="{FF2B5EF4-FFF2-40B4-BE49-F238E27FC236}">
                <a16:creationId xmlns:a16="http://schemas.microsoft.com/office/drawing/2014/main" id="{69391C80-4FFF-39D0-BAF8-D07908927024}"/>
              </a:ext>
            </a:extLst>
          </p:cNvPr>
          <p:cNvSpPr txBox="1"/>
          <p:nvPr/>
        </p:nvSpPr>
        <p:spPr>
          <a:xfrm>
            <a:off x="1936368" y="4253594"/>
            <a:ext cx="8319264" cy="400110"/>
          </a:xfrm>
          <a:prstGeom prst="rect">
            <a:avLst/>
          </a:prstGeom>
          <a:noFill/>
        </p:spPr>
        <p:txBody>
          <a:bodyPr wrap="square">
            <a:spAutoFit/>
          </a:bodyPr>
          <a:lstStyle/>
          <a:p>
            <a:pPr algn="ctr" fontAlgn="base"/>
            <a:r>
              <a:rPr lang="en-US" sz="2000" dirty="0"/>
              <a:t>Truly those in sin are the ones straying in mind, and mad.</a:t>
            </a:r>
          </a:p>
        </p:txBody>
      </p:sp>
      <p:sp>
        <p:nvSpPr>
          <p:cNvPr id="3" name="TextBox 2">
            <a:extLst>
              <a:ext uri="{FF2B5EF4-FFF2-40B4-BE49-F238E27FC236}">
                <a16:creationId xmlns:a16="http://schemas.microsoft.com/office/drawing/2014/main" id="{3E2D2921-48BF-3912-F052-71F53AB76B85}"/>
              </a:ext>
            </a:extLst>
          </p:cNvPr>
          <p:cNvSpPr txBox="1"/>
          <p:nvPr/>
        </p:nvSpPr>
        <p:spPr>
          <a:xfrm>
            <a:off x="2075069" y="39458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39939604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3D75E-9C32-7CF9-4E9E-0946F2854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9BED3-7F7F-B7C7-685B-F1AF0E91C4D3}"/>
              </a:ext>
            </a:extLst>
          </p:cNvPr>
          <p:cNvSpPr>
            <a:spLocks noGrp="1"/>
          </p:cNvSpPr>
          <p:nvPr>
            <p:ph type="title"/>
          </p:nvPr>
        </p:nvSpPr>
        <p:spPr>
          <a:xfrm>
            <a:off x="1787687" y="2079551"/>
            <a:ext cx="8616626" cy="3450327"/>
          </a:xfrm>
        </p:spPr>
        <p:txBody>
          <a:bodyPr>
            <a:noAutofit/>
          </a:bodyPr>
          <a:lstStyle/>
          <a:p>
            <a:r>
              <a:rPr lang="ar-EG" sz="6000" dirty="0"/>
              <a:t>يَوْمَ يُسْحَبُونَ فِى ٱلنَّارِ عَلَىٰ وُجُوهِهِمْ ذُوقُوا۟ مَسَّ سَقَرَ</a:t>
            </a:r>
          </a:p>
        </p:txBody>
      </p:sp>
      <p:sp>
        <p:nvSpPr>
          <p:cNvPr id="14" name="TextBox 13">
            <a:extLst>
              <a:ext uri="{FF2B5EF4-FFF2-40B4-BE49-F238E27FC236}">
                <a16:creationId xmlns:a16="http://schemas.microsoft.com/office/drawing/2014/main" id="{189CE7FE-450F-E91C-A658-85844B225B9E}"/>
              </a:ext>
            </a:extLst>
          </p:cNvPr>
          <p:cNvSpPr txBox="1"/>
          <p:nvPr/>
        </p:nvSpPr>
        <p:spPr>
          <a:xfrm>
            <a:off x="1936368" y="4537793"/>
            <a:ext cx="8319264" cy="707886"/>
          </a:xfrm>
          <a:prstGeom prst="rect">
            <a:avLst/>
          </a:prstGeom>
          <a:noFill/>
        </p:spPr>
        <p:txBody>
          <a:bodyPr wrap="square">
            <a:spAutoFit/>
          </a:bodyPr>
          <a:lstStyle/>
          <a:p>
            <a:pPr algn="ctr" fontAlgn="base"/>
            <a:r>
              <a:rPr lang="en-US" sz="2000" dirty="0"/>
              <a:t>The Day they will be dragged through the Fire on their faces, (they will hear:) "Taste ye the touch of Hell!"</a:t>
            </a:r>
          </a:p>
        </p:txBody>
      </p:sp>
      <p:sp>
        <p:nvSpPr>
          <p:cNvPr id="3" name="TextBox 2">
            <a:extLst>
              <a:ext uri="{FF2B5EF4-FFF2-40B4-BE49-F238E27FC236}">
                <a16:creationId xmlns:a16="http://schemas.microsoft.com/office/drawing/2014/main" id="{FFE68D71-F30F-3BD1-BFB4-CDBDA1DC1A74}"/>
              </a:ext>
            </a:extLst>
          </p:cNvPr>
          <p:cNvSpPr txBox="1"/>
          <p:nvPr/>
        </p:nvSpPr>
        <p:spPr>
          <a:xfrm>
            <a:off x="3790657" y="43142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946201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528D7-28D1-09A9-19E5-7360EBB2B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DACB6-FC19-2F17-BAD8-73FBAF8997F3}"/>
              </a:ext>
            </a:extLst>
          </p:cNvPr>
          <p:cNvSpPr>
            <a:spLocks noGrp="1"/>
          </p:cNvSpPr>
          <p:nvPr>
            <p:ph type="title"/>
          </p:nvPr>
        </p:nvSpPr>
        <p:spPr>
          <a:xfrm>
            <a:off x="1787687" y="2149219"/>
            <a:ext cx="8616626" cy="3450327"/>
          </a:xfrm>
        </p:spPr>
        <p:txBody>
          <a:bodyPr>
            <a:noAutofit/>
          </a:bodyPr>
          <a:lstStyle/>
          <a:p>
            <a:r>
              <a:rPr lang="ar-EG" sz="6000" dirty="0"/>
              <a:t>إِنَّا كُلَّ شَىْءٍ خَلَقْنَـٰهُ بِقَدَرٍ</a:t>
            </a:r>
          </a:p>
        </p:txBody>
      </p:sp>
      <p:sp>
        <p:nvSpPr>
          <p:cNvPr id="14" name="TextBox 13">
            <a:extLst>
              <a:ext uri="{FF2B5EF4-FFF2-40B4-BE49-F238E27FC236}">
                <a16:creationId xmlns:a16="http://schemas.microsoft.com/office/drawing/2014/main" id="{24E5CDC5-2AA9-0CE9-4CA6-F97298143C20}"/>
              </a:ext>
            </a:extLst>
          </p:cNvPr>
          <p:cNvSpPr txBox="1"/>
          <p:nvPr/>
        </p:nvSpPr>
        <p:spPr>
          <a:xfrm>
            <a:off x="1936368" y="4306473"/>
            <a:ext cx="8319264" cy="400110"/>
          </a:xfrm>
          <a:prstGeom prst="rect">
            <a:avLst/>
          </a:prstGeom>
          <a:noFill/>
        </p:spPr>
        <p:txBody>
          <a:bodyPr wrap="square">
            <a:spAutoFit/>
          </a:bodyPr>
          <a:lstStyle/>
          <a:p>
            <a:pPr algn="ctr" fontAlgn="base"/>
            <a:r>
              <a:rPr lang="en-US" sz="2000" dirty="0"/>
              <a:t>Verily, all things have We created in proportion and measure.</a:t>
            </a:r>
          </a:p>
        </p:txBody>
      </p:sp>
      <p:sp>
        <p:nvSpPr>
          <p:cNvPr id="3" name="TextBox 2">
            <a:extLst>
              <a:ext uri="{FF2B5EF4-FFF2-40B4-BE49-F238E27FC236}">
                <a16:creationId xmlns:a16="http://schemas.microsoft.com/office/drawing/2014/main" id="{DA2C1533-F17B-D152-ADB6-18C73B2DED4A}"/>
              </a:ext>
            </a:extLst>
          </p:cNvPr>
          <p:cNvSpPr txBox="1"/>
          <p:nvPr/>
        </p:nvSpPr>
        <p:spPr>
          <a:xfrm>
            <a:off x="2806588" y="39986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131070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3782-4093-FDA6-89DB-E3B896760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2583B-F2CF-BA45-9204-2E0BC43485E1}"/>
              </a:ext>
            </a:extLst>
          </p:cNvPr>
          <p:cNvSpPr>
            <a:spLocks noGrp="1"/>
          </p:cNvSpPr>
          <p:nvPr>
            <p:ph type="title"/>
          </p:nvPr>
        </p:nvSpPr>
        <p:spPr>
          <a:xfrm>
            <a:off x="1787687" y="2109391"/>
            <a:ext cx="8616626" cy="3450327"/>
          </a:xfrm>
        </p:spPr>
        <p:txBody>
          <a:bodyPr>
            <a:noAutofit/>
          </a:bodyPr>
          <a:lstStyle/>
          <a:p>
            <a:r>
              <a:rPr lang="ar-EG" sz="6000" b="0" dirty="0"/>
              <a:t>وَٱلسَّمَآءَ بَنَيْنَـٰهَا بِأَيْي۟دٍۢ وَإِنَّا لَمُوسِعُونَ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B611C8-3F7F-D196-68F0-0D26359BBB41}"/>
              </a:ext>
            </a:extLst>
          </p:cNvPr>
          <p:cNvSpPr txBox="1"/>
          <p:nvPr/>
        </p:nvSpPr>
        <p:spPr>
          <a:xfrm>
            <a:off x="1936368" y="4216422"/>
            <a:ext cx="8319264" cy="400110"/>
          </a:xfrm>
          <a:prstGeom prst="rect">
            <a:avLst/>
          </a:prstGeom>
          <a:noFill/>
        </p:spPr>
        <p:txBody>
          <a:bodyPr wrap="square">
            <a:spAutoFit/>
          </a:bodyPr>
          <a:lstStyle/>
          <a:p>
            <a:pPr algn="ctr" fontAlgn="base"/>
            <a:r>
              <a:rPr lang="en-US" sz="2000" dirty="0"/>
              <a:t>We built the universe with ˹great˺ might, and We are certainly expanding ˹it˺.</a:t>
            </a:r>
          </a:p>
        </p:txBody>
      </p:sp>
      <p:sp>
        <p:nvSpPr>
          <p:cNvPr id="3" name="TextBox 2">
            <a:extLst>
              <a:ext uri="{FF2B5EF4-FFF2-40B4-BE49-F238E27FC236}">
                <a16:creationId xmlns:a16="http://schemas.microsoft.com/office/drawing/2014/main" id="{D603DB62-9662-83C6-1896-8003FE79BC3A}"/>
              </a:ext>
            </a:extLst>
          </p:cNvPr>
          <p:cNvSpPr txBox="1"/>
          <p:nvPr/>
        </p:nvSpPr>
        <p:spPr>
          <a:xfrm>
            <a:off x="1569032" y="39086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4941807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D10F-E67C-3965-9533-333C00C5F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C0317-A5CD-5DF9-ED84-CB656F1FC08E}"/>
              </a:ext>
            </a:extLst>
          </p:cNvPr>
          <p:cNvSpPr>
            <a:spLocks noGrp="1"/>
          </p:cNvSpPr>
          <p:nvPr>
            <p:ph type="title"/>
          </p:nvPr>
        </p:nvSpPr>
        <p:spPr>
          <a:xfrm>
            <a:off x="1787687" y="2149219"/>
            <a:ext cx="8616626" cy="3450327"/>
          </a:xfrm>
        </p:spPr>
        <p:txBody>
          <a:bodyPr>
            <a:noAutofit/>
          </a:bodyPr>
          <a:lstStyle/>
          <a:p>
            <a:r>
              <a:rPr lang="ar-EG" sz="6000" dirty="0"/>
              <a:t>وَمَآ أَمْرُنَآ إِلَّا وَٰحِدَةٌ كَلَمْحٍۭ بِٱلْبَصَرِ</a:t>
            </a:r>
          </a:p>
        </p:txBody>
      </p:sp>
      <p:sp>
        <p:nvSpPr>
          <p:cNvPr id="14" name="TextBox 13">
            <a:extLst>
              <a:ext uri="{FF2B5EF4-FFF2-40B4-BE49-F238E27FC236}">
                <a16:creationId xmlns:a16="http://schemas.microsoft.com/office/drawing/2014/main" id="{FDB90F16-D044-8609-64BE-D6925AACC6F3}"/>
              </a:ext>
            </a:extLst>
          </p:cNvPr>
          <p:cNvSpPr txBox="1"/>
          <p:nvPr/>
        </p:nvSpPr>
        <p:spPr>
          <a:xfrm>
            <a:off x="1936368" y="4552899"/>
            <a:ext cx="8319264" cy="400110"/>
          </a:xfrm>
          <a:prstGeom prst="rect">
            <a:avLst/>
          </a:prstGeom>
          <a:noFill/>
        </p:spPr>
        <p:txBody>
          <a:bodyPr wrap="square">
            <a:spAutoFit/>
          </a:bodyPr>
          <a:lstStyle/>
          <a:p>
            <a:pPr algn="ctr" fontAlgn="base"/>
            <a:r>
              <a:rPr lang="en-US" sz="2000" dirty="0"/>
              <a:t>And Our Command is but a single (Act),- like the twinkling of an eye.</a:t>
            </a:r>
          </a:p>
        </p:txBody>
      </p:sp>
      <p:sp>
        <p:nvSpPr>
          <p:cNvPr id="3" name="TextBox 2">
            <a:extLst>
              <a:ext uri="{FF2B5EF4-FFF2-40B4-BE49-F238E27FC236}">
                <a16:creationId xmlns:a16="http://schemas.microsoft.com/office/drawing/2014/main" id="{0243AF6E-48A2-CC6A-C63B-CD60E2866198}"/>
              </a:ext>
            </a:extLst>
          </p:cNvPr>
          <p:cNvSpPr txBox="1"/>
          <p:nvPr/>
        </p:nvSpPr>
        <p:spPr>
          <a:xfrm>
            <a:off x="1770269" y="39986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360577704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9F1A-8FC3-76C1-44A3-BB7DE48AD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AE929-4AA4-D504-CEF1-FA9674223867}"/>
              </a:ext>
            </a:extLst>
          </p:cNvPr>
          <p:cNvSpPr>
            <a:spLocks noGrp="1"/>
          </p:cNvSpPr>
          <p:nvPr>
            <p:ph type="title"/>
          </p:nvPr>
        </p:nvSpPr>
        <p:spPr>
          <a:xfrm>
            <a:off x="1787687" y="2149219"/>
            <a:ext cx="8616626" cy="3450327"/>
          </a:xfrm>
        </p:spPr>
        <p:txBody>
          <a:bodyPr>
            <a:noAutofit/>
          </a:bodyPr>
          <a:lstStyle/>
          <a:p>
            <a:r>
              <a:rPr lang="ar-EG" sz="6000" dirty="0"/>
              <a:t>وَلَقَدْ أَهْلَكْنَآ أَشْيَاعَكُمْ فَهَلْ مِن مُّدَّكِرٍ</a:t>
            </a:r>
          </a:p>
        </p:txBody>
      </p:sp>
      <p:sp>
        <p:nvSpPr>
          <p:cNvPr id="14" name="TextBox 13">
            <a:extLst>
              <a:ext uri="{FF2B5EF4-FFF2-40B4-BE49-F238E27FC236}">
                <a16:creationId xmlns:a16="http://schemas.microsoft.com/office/drawing/2014/main" id="{F78EFCBA-6380-64F9-5CE1-79F935ACE144}"/>
              </a:ext>
            </a:extLst>
          </p:cNvPr>
          <p:cNvSpPr txBox="1"/>
          <p:nvPr/>
        </p:nvSpPr>
        <p:spPr>
          <a:xfrm>
            <a:off x="1936368" y="4297764"/>
            <a:ext cx="8319264" cy="707886"/>
          </a:xfrm>
          <a:prstGeom prst="rect">
            <a:avLst/>
          </a:prstGeom>
          <a:noFill/>
        </p:spPr>
        <p:txBody>
          <a:bodyPr wrap="square">
            <a:spAutoFit/>
          </a:bodyPr>
          <a:lstStyle/>
          <a:p>
            <a:pPr algn="ctr" fontAlgn="base"/>
            <a:r>
              <a:rPr lang="en-US" sz="2000" dirty="0"/>
              <a:t>And (oft) in the past, have We destroyed gangs like unto you: then is there any that will receive admonition?</a:t>
            </a:r>
          </a:p>
        </p:txBody>
      </p:sp>
      <p:sp>
        <p:nvSpPr>
          <p:cNvPr id="3" name="TextBox 2">
            <a:extLst>
              <a:ext uri="{FF2B5EF4-FFF2-40B4-BE49-F238E27FC236}">
                <a16:creationId xmlns:a16="http://schemas.microsoft.com/office/drawing/2014/main" id="{1FAC9933-3028-9000-6AF4-8FD5085EF9A5}"/>
              </a:ext>
            </a:extLst>
          </p:cNvPr>
          <p:cNvSpPr txBox="1"/>
          <p:nvPr/>
        </p:nvSpPr>
        <p:spPr>
          <a:xfrm>
            <a:off x="1594199" y="398998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253966368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8A06-824C-310F-C5D5-286CF9D6B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B987D-B144-352B-91C6-FBD9CC66EA3C}"/>
              </a:ext>
            </a:extLst>
          </p:cNvPr>
          <p:cNvSpPr>
            <a:spLocks noGrp="1"/>
          </p:cNvSpPr>
          <p:nvPr>
            <p:ph type="title"/>
          </p:nvPr>
        </p:nvSpPr>
        <p:spPr>
          <a:xfrm>
            <a:off x="1787687" y="2149219"/>
            <a:ext cx="8616626" cy="3450327"/>
          </a:xfrm>
        </p:spPr>
        <p:txBody>
          <a:bodyPr>
            <a:noAutofit/>
          </a:bodyPr>
          <a:lstStyle/>
          <a:p>
            <a:r>
              <a:rPr lang="ar-EG" sz="6000" dirty="0"/>
              <a:t>وَكُلُّ شَىْءٍ فَعَلُوهُ فِى ٱلزُّبُرِ</a:t>
            </a:r>
          </a:p>
        </p:txBody>
      </p:sp>
      <p:sp>
        <p:nvSpPr>
          <p:cNvPr id="14" name="TextBox 13">
            <a:extLst>
              <a:ext uri="{FF2B5EF4-FFF2-40B4-BE49-F238E27FC236}">
                <a16:creationId xmlns:a16="http://schemas.microsoft.com/office/drawing/2014/main" id="{A005B61A-03EE-E000-6087-62B36B082CA6}"/>
              </a:ext>
            </a:extLst>
          </p:cNvPr>
          <p:cNvSpPr txBox="1"/>
          <p:nvPr/>
        </p:nvSpPr>
        <p:spPr>
          <a:xfrm>
            <a:off x="1936368" y="4297764"/>
            <a:ext cx="8319264" cy="400110"/>
          </a:xfrm>
          <a:prstGeom prst="rect">
            <a:avLst/>
          </a:prstGeom>
          <a:noFill/>
        </p:spPr>
        <p:txBody>
          <a:bodyPr wrap="square">
            <a:spAutoFit/>
          </a:bodyPr>
          <a:lstStyle/>
          <a:p>
            <a:pPr algn="ctr" fontAlgn="base"/>
            <a:r>
              <a:rPr lang="en-US" sz="2000" dirty="0"/>
              <a:t>All that they do is noted in (their) Books (of Deeds):</a:t>
            </a:r>
          </a:p>
        </p:txBody>
      </p:sp>
      <p:sp>
        <p:nvSpPr>
          <p:cNvPr id="3" name="TextBox 2">
            <a:extLst>
              <a:ext uri="{FF2B5EF4-FFF2-40B4-BE49-F238E27FC236}">
                <a16:creationId xmlns:a16="http://schemas.microsoft.com/office/drawing/2014/main" id="{8FD506BC-DD5B-B1B8-A39E-6B95975EC5CC}"/>
              </a:ext>
            </a:extLst>
          </p:cNvPr>
          <p:cNvSpPr txBox="1"/>
          <p:nvPr/>
        </p:nvSpPr>
        <p:spPr>
          <a:xfrm>
            <a:off x="2526016" y="3989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39900238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A45DB-3D6C-A67F-4357-74EFD88C9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815C8-6D7F-CC13-1EF4-773BBFB3F6E9}"/>
              </a:ext>
            </a:extLst>
          </p:cNvPr>
          <p:cNvSpPr>
            <a:spLocks noGrp="1"/>
          </p:cNvSpPr>
          <p:nvPr>
            <p:ph type="title"/>
          </p:nvPr>
        </p:nvSpPr>
        <p:spPr>
          <a:xfrm>
            <a:off x="1787687" y="2149219"/>
            <a:ext cx="8616626" cy="3450327"/>
          </a:xfrm>
        </p:spPr>
        <p:txBody>
          <a:bodyPr>
            <a:noAutofit/>
          </a:bodyPr>
          <a:lstStyle/>
          <a:p>
            <a:r>
              <a:rPr lang="ar-EG" sz="6000" dirty="0"/>
              <a:t>وَكُلُّ صَغِيرٍ وَكَبِيرٍ مُّسْتَطَرٌ</a:t>
            </a:r>
          </a:p>
        </p:txBody>
      </p:sp>
      <p:sp>
        <p:nvSpPr>
          <p:cNvPr id="14" name="TextBox 13">
            <a:extLst>
              <a:ext uri="{FF2B5EF4-FFF2-40B4-BE49-F238E27FC236}">
                <a16:creationId xmlns:a16="http://schemas.microsoft.com/office/drawing/2014/main" id="{8DABBD5B-F9F6-D8AC-04CF-92256A0FC61A}"/>
              </a:ext>
            </a:extLst>
          </p:cNvPr>
          <p:cNvSpPr txBox="1"/>
          <p:nvPr/>
        </p:nvSpPr>
        <p:spPr>
          <a:xfrm>
            <a:off x="1936368" y="4297764"/>
            <a:ext cx="8319264" cy="400110"/>
          </a:xfrm>
          <a:prstGeom prst="rect">
            <a:avLst/>
          </a:prstGeom>
          <a:noFill/>
        </p:spPr>
        <p:txBody>
          <a:bodyPr wrap="square">
            <a:spAutoFit/>
          </a:bodyPr>
          <a:lstStyle/>
          <a:p>
            <a:pPr algn="ctr" fontAlgn="base"/>
            <a:r>
              <a:rPr lang="en-US" sz="2000" dirty="0"/>
              <a:t>Every matter, small and great, is on record.</a:t>
            </a:r>
          </a:p>
        </p:txBody>
      </p:sp>
      <p:sp>
        <p:nvSpPr>
          <p:cNvPr id="3" name="TextBox 2">
            <a:extLst>
              <a:ext uri="{FF2B5EF4-FFF2-40B4-BE49-F238E27FC236}">
                <a16:creationId xmlns:a16="http://schemas.microsoft.com/office/drawing/2014/main" id="{95D16749-0E7B-3DF5-62A4-DF8AE64E1CA7}"/>
              </a:ext>
            </a:extLst>
          </p:cNvPr>
          <p:cNvSpPr txBox="1"/>
          <p:nvPr/>
        </p:nvSpPr>
        <p:spPr>
          <a:xfrm>
            <a:off x="2456347" y="3989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5133295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0463-F24C-4E80-4885-CA87D00CD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15771-7349-02D4-4D0B-E017D00B3F07}"/>
              </a:ext>
            </a:extLst>
          </p:cNvPr>
          <p:cNvSpPr>
            <a:spLocks noGrp="1"/>
          </p:cNvSpPr>
          <p:nvPr>
            <p:ph type="title"/>
          </p:nvPr>
        </p:nvSpPr>
        <p:spPr>
          <a:xfrm>
            <a:off x="1787687" y="2149219"/>
            <a:ext cx="8616626" cy="3450327"/>
          </a:xfrm>
        </p:spPr>
        <p:txBody>
          <a:bodyPr>
            <a:noAutofit/>
          </a:bodyPr>
          <a:lstStyle/>
          <a:p>
            <a:r>
              <a:rPr lang="ar-EG" sz="6000" dirty="0"/>
              <a:t>إِنَّ ٱلْمُتَّقِينَ فِى جَنَّـٰتٍ وَنَهَرٍ</a:t>
            </a:r>
          </a:p>
        </p:txBody>
      </p:sp>
      <p:sp>
        <p:nvSpPr>
          <p:cNvPr id="14" name="TextBox 13">
            <a:extLst>
              <a:ext uri="{FF2B5EF4-FFF2-40B4-BE49-F238E27FC236}">
                <a16:creationId xmlns:a16="http://schemas.microsoft.com/office/drawing/2014/main" id="{78C1C275-CC85-2347-8E32-963A7B84F38D}"/>
              </a:ext>
            </a:extLst>
          </p:cNvPr>
          <p:cNvSpPr txBox="1"/>
          <p:nvPr/>
        </p:nvSpPr>
        <p:spPr>
          <a:xfrm>
            <a:off x="1936368" y="4297764"/>
            <a:ext cx="8319264" cy="400110"/>
          </a:xfrm>
          <a:prstGeom prst="rect">
            <a:avLst/>
          </a:prstGeom>
          <a:noFill/>
        </p:spPr>
        <p:txBody>
          <a:bodyPr wrap="square">
            <a:spAutoFit/>
          </a:bodyPr>
          <a:lstStyle/>
          <a:p>
            <a:pPr algn="ctr" fontAlgn="base"/>
            <a:r>
              <a:rPr lang="en-US" sz="2000" dirty="0"/>
              <a:t>As to the Righteous, they will be in the midst of Gardens and Rivers,</a:t>
            </a:r>
          </a:p>
        </p:txBody>
      </p:sp>
      <p:sp>
        <p:nvSpPr>
          <p:cNvPr id="3" name="TextBox 2">
            <a:extLst>
              <a:ext uri="{FF2B5EF4-FFF2-40B4-BE49-F238E27FC236}">
                <a16:creationId xmlns:a16="http://schemas.microsoft.com/office/drawing/2014/main" id="{D05F3A54-2480-D33C-727D-4B3D972ED888}"/>
              </a:ext>
            </a:extLst>
          </p:cNvPr>
          <p:cNvSpPr txBox="1"/>
          <p:nvPr/>
        </p:nvSpPr>
        <p:spPr>
          <a:xfrm>
            <a:off x="2526016" y="3989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41333482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EA0E-E44E-FA27-4114-F4324A9EE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603B7-D3DD-D68D-E646-8D338062D8B4}"/>
              </a:ext>
            </a:extLst>
          </p:cNvPr>
          <p:cNvSpPr>
            <a:spLocks noGrp="1"/>
          </p:cNvSpPr>
          <p:nvPr>
            <p:ph type="title"/>
          </p:nvPr>
        </p:nvSpPr>
        <p:spPr>
          <a:xfrm>
            <a:off x="1787687" y="2149219"/>
            <a:ext cx="8616626" cy="3450327"/>
          </a:xfrm>
        </p:spPr>
        <p:txBody>
          <a:bodyPr>
            <a:noAutofit/>
          </a:bodyPr>
          <a:lstStyle/>
          <a:p>
            <a:r>
              <a:rPr lang="ar-EG" sz="6000" dirty="0"/>
              <a:t>فِى مَقْعَدِ صِدْقٍ عِندَ مَلِيكٍ مُّقْتَدِرٍۭ</a:t>
            </a:r>
          </a:p>
        </p:txBody>
      </p:sp>
      <p:sp>
        <p:nvSpPr>
          <p:cNvPr id="14" name="TextBox 13">
            <a:extLst>
              <a:ext uri="{FF2B5EF4-FFF2-40B4-BE49-F238E27FC236}">
                <a16:creationId xmlns:a16="http://schemas.microsoft.com/office/drawing/2014/main" id="{6BAD052D-1DB8-F16A-8A80-76C8704765D5}"/>
              </a:ext>
            </a:extLst>
          </p:cNvPr>
          <p:cNvSpPr txBox="1"/>
          <p:nvPr/>
        </p:nvSpPr>
        <p:spPr>
          <a:xfrm>
            <a:off x="1936368" y="4463227"/>
            <a:ext cx="8319264" cy="400110"/>
          </a:xfrm>
          <a:prstGeom prst="rect">
            <a:avLst/>
          </a:prstGeom>
          <a:noFill/>
        </p:spPr>
        <p:txBody>
          <a:bodyPr wrap="square">
            <a:spAutoFit/>
          </a:bodyPr>
          <a:lstStyle/>
          <a:p>
            <a:pPr algn="ctr" fontAlgn="base"/>
            <a:r>
              <a:rPr lang="en-US" sz="2000" dirty="0"/>
              <a:t>In an Assembly of Truth, in the Presence of a Sovereign Omnipotent.</a:t>
            </a:r>
          </a:p>
        </p:txBody>
      </p:sp>
      <p:sp>
        <p:nvSpPr>
          <p:cNvPr id="3" name="TextBox 2">
            <a:extLst>
              <a:ext uri="{FF2B5EF4-FFF2-40B4-BE49-F238E27FC236}">
                <a16:creationId xmlns:a16="http://schemas.microsoft.com/office/drawing/2014/main" id="{4651A35E-60D9-F16D-1154-5690806F0432}"/>
              </a:ext>
            </a:extLst>
          </p:cNvPr>
          <p:cNvSpPr txBox="1"/>
          <p:nvPr/>
        </p:nvSpPr>
        <p:spPr>
          <a:xfrm>
            <a:off x="1936368" y="39899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26830107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21478435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5798-A744-A5AF-6FDA-583FDB9A5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61298-1AB9-9D13-AF33-58C3FEDC0443}"/>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الرحمن</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83970636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A5FE1-EE4E-5ED8-B22F-2E1CF22D1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B7AE4-DF66-8166-4B6A-EAB8D1619F47}"/>
              </a:ext>
            </a:extLst>
          </p:cNvPr>
          <p:cNvSpPr>
            <a:spLocks noGrp="1"/>
          </p:cNvSpPr>
          <p:nvPr>
            <p:ph type="title"/>
          </p:nvPr>
        </p:nvSpPr>
        <p:spPr>
          <a:xfrm>
            <a:off x="1787687" y="2044718"/>
            <a:ext cx="8616626" cy="3450327"/>
          </a:xfrm>
        </p:spPr>
        <p:txBody>
          <a:bodyPr>
            <a:noAutofit/>
          </a:bodyPr>
          <a:lstStyle/>
          <a:p>
            <a:r>
              <a:rPr lang="ar-EG" sz="6000" b="0" dirty="0"/>
              <a:t>ٱلرَّحْمَـٰنُ</a:t>
            </a:r>
          </a:p>
        </p:txBody>
      </p:sp>
      <p:sp>
        <p:nvSpPr>
          <p:cNvPr id="14" name="TextBox 13">
            <a:extLst>
              <a:ext uri="{FF2B5EF4-FFF2-40B4-BE49-F238E27FC236}">
                <a16:creationId xmlns:a16="http://schemas.microsoft.com/office/drawing/2014/main" id="{9CABAE92-395A-488E-C0EA-8D149E272A52}"/>
              </a:ext>
            </a:extLst>
          </p:cNvPr>
          <p:cNvSpPr txBox="1"/>
          <p:nvPr/>
        </p:nvSpPr>
        <p:spPr>
          <a:xfrm>
            <a:off x="1936368" y="4179609"/>
            <a:ext cx="8319264" cy="400110"/>
          </a:xfrm>
          <a:prstGeom prst="rect">
            <a:avLst/>
          </a:prstGeom>
          <a:noFill/>
        </p:spPr>
        <p:txBody>
          <a:bodyPr wrap="square">
            <a:spAutoFit/>
          </a:bodyPr>
          <a:lstStyle/>
          <a:p>
            <a:pPr algn="ctr" fontAlgn="base"/>
            <a:r>
              <a:rPr lang="en-US" sz="2000" dirty="0"/>
              <a:t>(Allah) Most Gracious!</a:t>
            </a:r>
          </a:p>
        </p:txBody>
      </p:sp>
      <p:sp>
        <p:nvSpPr>
          <p:cNvPr id="3" name="TextBox 2">
            <a:extLst>
              <a:ext uri="{FF2B5EF4-FFF2-40B4-BE49-F238E27FC236}">
                <a16:creationId xmlns:a16="http://schemas.microsoft.com/office/drawing/2014/main" id="{F6A12E02-5191-502C-4128-CE400D953C5F}"/>
              </a:ext>
            </a:extLst>
          </p:cNvPr>
          <p:cNvSpPr txBox="1"/>
          <p:nvPr/>
        </p:nvSpPr>
        <p:spPr>
          <a:xfrm>
            <a:off x="4596323" y="38895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6410819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5F6C4-745B-DE3B-46D3-FC86056C7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9F07A-FB08-790C-4666-CDC5152544E3}"/>
              </a:ext>
            </a:extLst>
          </p:cNvPr>
          <p:cNvSpPr>
            <a:spLocks noGrp="1"/>
          </p:cNvSpPr>
          <p:nvPr>
            <p:ph type="title"/>
          </p:nvPr>
        </p:nvSpPr>
        <p:spPr>
          <a:xfrm>
            <a:off x="1787687" y="2044718"/>
            <a:ext cx="8616626" cy="3450327"/>
          </a:xfrm>
        </p:spPr>
        <p:txBody>
          <a:bodyPr>
            <a:noAutofit/>
          </a:bodyPr>
          <a:lstStyle/>
          <a:p>
            <a:r>
              <a:rPr lang="ar-EG" sz="6000" b="0" dirty="0"/>
              <a:t>عَلَّمَ ٱلْقُرْءَانَ</a:t>
            </a:r>
          </a:p>
        </p:txBody>
      </p:sp>
      <p:sp>
        <p:nvSpPr>
          <p:cNvPr id="14" name="TextBox 13">
            <a:extLst>
              <a:ext uri="{FF2B5EF4-FFF2-40B4-BE49-F238E27FC236}">
                <a16:creationId xmlns:a16="http://schemas.microsoft.com/office/drawing/2014/main" id="{20ABEAEE-1476-1250-1B8C-BDA525D78268}"/>
              </a:ext>
            </a:extLst>
          </p:cNvPr>
          <p:cNvSpPr txBox="1"/>
          <p:nvPr/>
        </p:nvSpPr>
        <p:spPr>
          <a:xfrm>
            <a:off x="1936368" y="4179609"/>
            <a:ext cx="8319264" cy="400110"/>
          </a:xfrm>
          <a:prstGeom prst="rect">
            <a:avLst/>
          </a:prstGeom>
          <a:noFill/>
        </p:spPr>
        <p:txBody>
          <a:bodyPr wrap="square">
            <a:spAutoFit/>
          </a:bodyPr>
          <a:lstStyle/>
          <a:p>
            <a:pPr algn="ctr" fontAlgn="base"/>
            <a:r>
              <a:rPr lang="en-US" sz="2000" dirty="0"/>
              <a:t>It is He Who has taught the Qur'an.</a:t>
            </a:r>
          </a:p>
        </p:txBody>
      </p:sp>
      <p:sp>
        <p:nvSpPr>
          <p:cNvPr id="3" name="TextBox 2">
            <a:extLst>
              <a:ext uri="{FF2B5EF4-FFF2-40B4-BE49-F238E27FC236}">
                <a16:creationId xmlns:a16="http://schemas.microsoft.com/office/drawing/2014/main" id="{673471D1-9547-BB64-90DF-D27626F95408}"/>
              </a:ext>
            </a:extLst>
          </p:cNvPr>
          <p:cNvSpPr txBox="1"/>
          <p:nvPr/>
        </p:nvSpPr>
        <p:spPr>
          <a:xfrm>
            <a:off x="4213146" y="38718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843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0376A-D7C3-1941-87C9-CD9960A3D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C8041-0477-A1FE-F44C-5CD68162EF5E}"/>
              </a:ext>
            </a:extLst>
          </p:cNvPr>
          <p:cNvSpPr>
            <a:spLocks noGrp="1"/>
          </p:cNvSpPr>
          <p:nvPr>
            <p:ph type="title"/>
          </p:nvPr>
        </p:nvSpPr>
        <p:spPr>
          <a:xfrm>
            <a:off x="1787687" y="2109391"/>
            <a:ext cx="8616626" cy="3450327"/>
          </a:xfrm>
        </p:spPr>
        <p:txBody>
          <a:bodyPr>
            <a:noAutofit/>
          </a:bodyPr>
          <a:lstStyle/>
          <a:p>
            <a:r>
              <a:rPr lang="ar-EG" sz="6000" b="0" dirty="0"/>
              <a:t>وَٱلْأَرْضَ فَرَشْنَـٰهَا فَنِعْمَ ٱلْمَـٰهِدُونَ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DB01380-8F02-628F-8539-35213EA45162}"/>
              </a:ext>
            </a:extLst>
          </p:cNvPr>
          <p:cNvSpPr txBox="1"/>
          <p:nvPr/>
        </p:nvSpPr>
        <p:spPr>
          <a:xfrm>
            <a:off x="1936368" y="4216422"/>
            <a:ext cx="8319264" cy="400110"/>
          </a:xfrm>
          <a:prstGeom prst="rect">
            <a:avLst/>
          </a:prstGeom>
          <a:noFill/>
        </p:spPr>
        <p:txBody>
          <a:bodyPr wrap="square">
            <a:spAutoFit/>
          </a:bodyPr>
          <a:lstStyle/>
          <a:p>
            <a:pPr algn="ctr" fontAlgn="base"/>
            <a:r>
              <a:rPr lang="en-US" sz="2000" dirty="0"/>
              <a:t>As for the earth, We spread it out. How superbly did We smooth it out!1</a:t>
            </a:r>
          </a:p>
        </p:txBody>
      </p:sp>
      <p:sp>
        <p:nvSpPr>
          <p:cNvPr id="3" name="TextBox 2">
            <a:extLst>
              <a:ext uri="{FF2B5EF4-FFF2-40B4-BE49-F238E27FC236}">
                <a16:creationId xmlns:a16="http://schemas.microsoft.com/office/drawing/2014/main" id="{0256D9A7-55F5-09C1-75B5-ECA4652E4AA7}"/>
              </a:ext>
            </a:extLst>
          </p:cNvPr>
          <p:cNvSpPr txBox="1"/>
          <p:nvPr/>
        </p:nvSpPr>
        <p:spPr>
          <a:xfrm>
            <a:off x="1829090" y="39086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115157610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F70C-A494-F0D1-0F6C-5DE040B8F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B0154-93F7-A483-C973-F8374FF88B5B}"/>
              </a:ext>
            </a:extLst>
          </p:cNvPr>
          <p:cNvSpPr>
            <a:spLocks noGrp="1"/>
          </p:cNvSpPr>
          <p:nvPr>
            <p:ph type="title"/>
          </p:nvPr>
        </p:nvSpPr>
        <p:spPr>
          <a:xfrm>
            <a:off x="1787687" y="2044718"/>
            <a:ext cx="8616626" cy="3450327"/>
          </a:xfrm>
        </p:spPr>
        <p:txBody>
          <a:bodyPr>
            <a:noAutofit/>
          </a:bodyPr>
          <a:lstStyle/>
          <a:p>
            <a:r>
              <a:rPr lang="ar-EG" sz="6000" b="0" dirty="0"/>
              <a:t>خَلَقَ ٱلْإِنسَـٰنَ</a:t>
            </a:r>
          </a:p>
        </p:txBody>
      </p:sp>
      <p:sp>
        <p:nvSpPr>
          <p:cNvPr id="14" name="TextBox 13">
            <a:extLst>
              <a:ext uri="{FF2B5EF4-FFF2-40B4-BE49-F238E27FC236}">
                <a16:creationId xmlns:a16="http://schemas.microsoft.com/office/drawing/2014/main" id="{AD638BD3-D1C4-913B-1025-7EC239CF70C6}"/>
              </a:ext>
            </a:extLst>
          </p:cNvPr>
          <p:cNvSpPr txBox="1"/>
          <p:nvPr/>
        </p:nvSpPr>
        <p:spPr>
          <a:xfrm>
            <a:off x="1936368" y="4179609"/>
            <a:ext cx="8319264" cy="400110"/>
          </a:xfrm>
          <a:prstGeom prst="rect">
            <a:avLst/>
          </a:prstGeom>
          <a:noFill/>
        </p:spPr>
        <p:txBody>
          <a:bodyPr wrap="square">
            <a:spAutoFit/>
          </a:bodyPr>
          <a:lstStyle/>
          <a:p>
            <a:pPr algn="ctr" fontAlgn="base"/>
            <a:r>
              <a:rPr lang="en-US" sz="2000" dirty="0"/>
              <a:t>He has created man:</a:t>
            </a:r>
          </a:p>
        </p:txBody>
      </p:sp>
      <p:sp>
        <p:nvSpPr>
          <p:cNvPr id="3" name="TextBox 2">
            <a:extLst>
              <a:ext uri="{FF2B5EF4-FFF2-40B4-BE49-F238E27FC236}">
                <a16:creationId xmlns:a16="http://schemas.microsoft.com/office/drawing/2014/main" id="{D56DD744-5A52-32D1-79DA-E762C282CE4C}"/>
              </a:ext>
            </a:extLst>
          </p:cNvPr>
          <p:cNvSpPr txBox="1"/>
          <p:nvPr/>
        </p:nvSpPr>
        <p:spPr>
          <a:xfrm>
            <a:off x="4134769" y="38718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022439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F682-1CCB-033D-262D-73E7EED8A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DE30E-8C1F-48F7-7A46-E4FE6653D29C}"/>
              </a:ext>
            </a:extLst>
          </p:cNvPr>
          <p:cNvSpPr>
            <a:spLocks noGrp="1"/>
          </p:cNvSpPr>
          <p:nvPr>
            <p:ph type="title"/>
          </p:nvPr>
        </p:nvSpPr>
        <p:spPr>
          <a:xfrm>
            <a:off x="1787687" y="2044718"/>
            <a:ext cx="8616626" cy="3450327"/>
          </a:xfrm>
        </p:spPr>
        <p:txBody>
          <a:bodyPr>
            <a:noAutofit/>
          </a:bodyPr>
          <a:lstStyle/>
          <a:p>
            <a:r>
              <a:rPr lang="ar-EG" sz="6000" b="0" dirty="0"/>
              <a:t>عَلَّمَهُ ٱلْبَيَانَ</a:t>
            </a:r>
          </a:p>
        </p:txBody>
      </p:sp>
      <p:sp>
        <p:nvSpPr>
          <p:cNvPr id="14" name="TextBox 13">
            <a:extLst>
              <a:ext uri="{FF2B5EF4-FFF2-40B4-BE49-F238E27FC236}">
                <a16:creationId xmlns:a16="http://schemas.microsoft.com/office/drawing/2014/main" id="{FFEC270D-699D-5623-944E-60D4D2F4C8F0}"/>
              </a:ext>
            </a:extLst>
          </p:cNvPr>
          <p:cNvSpPr txBox="1"/>
          <p:nvPr/>
        </p:nvSpPr>
        <p:spPr>
          <a:xfrm>
            <a:off x="1936368" y="4092524"/>
            <a:ext cx="8319264" cy="400110"/>
          </a:xfrm>
          <a:prstGeom prst="rect">
            <a:avLst/>
          </a:prstGeom>
          <a:noFill/>
        </p:spPr>
        <p:txBody>
          <a:bodyPr wrap="square">
            <a:spAutoFit/>
          </a:bodyPr>
          <a:lstStyle/>
          <a:p>
            <a:pPr algn="ctr" fontAlgn="base"/>
            <a:r>
              <a:rPr lang="en-US" sz="2000" dirty="0"/>
              <a:t>He has taught him speech (and intelligence).</a:t>
            </a:r>
          </a:p>
        </p:txBody>
      </p:sp>
      <p:sp>
        <p:nvSpPr>
          <p:cNvPr id="3" name="TextBox 2">
            <a:extLst>
              <a:ext uri="{FF2B5EF4-FFF2-40B4-BE49-F238E27FC236}">
                <a16:creationId xmlns:a16="http://schemas.microsoft.com/office/drawing/2014/main" id="{1C75204D-D8EF-9D05-CD05-EFCDD3EF67F3}"/>
              </a:ext>
            </a:extLst>
          </p:cNvPr>
          <p:cNvSpPr txBox="1"/>
          <p:nvPr/>
        </p:nvSpPr>
        <p:spPr>
          <a:xfrm>
            <a:off x="4317649" y="38718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7001917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DD2D1-30EB-6110-869A-341F39147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10168-1887-173F-33C3-3EF083D2F2A6}"/>
              </a:ext>
            </a:extLst>
          </p:cNvPr>
          <p:cNvSpPr>
            <a:spLocks noGrp="1"/>
          </p:cNvSpPr>
          <p:nvPr>
            <p:ph type="title"/>
          </p:nvPr>
        </p:nvSpPr>
        <p:spPr>
          <a:xfrm>
            <a:off x="1787687" y="2044718"/>
            <a:ext cx="8616626" cy="3450327"/>
          </a:xfrm>
        </p:spPr>
        <p:txBody>
          <a:bodyPr>
            <a:noAutofit/>
          </a:bodyPr>
          <a:lstStyle/>
          <a:p>
            <a:r>
              <a:rPr lang="ar-EG" sz="6000" b="0" dirty="0"/>
              <a:t>ٱلشَّمْسُ وَٱلْقَمَرُ بِحُسْبَانٍ</a:t>
            </a:r>
          </a:p>
        </p:txBody>
      </p:sp>
      <p:sp>
        <p:nvSpPr>
          <p:cNvPr id="14" name="TextBox 13">
            <a:extLst>
              <a:ext uri="{FF2B5EF4-FFF2-40B4-BE49-F238E27FC236}">
                <a16:creationId xmlns:a16="http://schemas.microsoft.com/office/drawing/2014/main" id="{AA8C788B-2C19-60A3-4BD7-F19A3143911F}"/>
              </a:ext>
            </a:extLst>
          </p:cNvPr>
          <p:cNvSpPr txBox="1"/>
          <p:nvPr/>
        </p:nvSpPr>
        <p:spPr>
          <a:xfrm>
            <a:off x="1936368" y="4170900"/>
            <a:ext cx="8319264" cy="400110"/>
          </a:xfrm>
          <a:prstGeom prst="rect">
            <a:avLst/>
          </a:prstGeom>
          <a:noFill/>
        </p:spPr>
        <p:txBody>
          <a:bodyPr wrap="square">
            <a:spAutoFit/>
          </a:bodyPr>
          <a:lstStyle/>
          <a:p>
            <a:pPr algn="ctr" fontAlgn="base"/>
            <a:r>
              <a:rPr lang="en-US" sz="2000" dirty="0"/>
              <a:t>The sun and the moon follow courses (exactly) computed;</a:t>
            </a:r>
          </a:p>
        </p:txBody>
      </p:sp>
      <p:sp>
        <p:nvSpPr>
          <p:cNvPr id="3" name="TextBox 2">
            <a:extLst>
              <a:ext uri="{FF2B5EF4-FFF2-40B4-BE49-F238E27FC236}">
                <a16:creationId xmlns:a16="http://schemas.microsoft.com/office/drawing/2014/main" id="{24990B6D-227D-7168-01D3-64B40EA5BF8B}"/>
              </a:ext>
            </a:extLst>
          </p:cNvPr>
          <p:cNvSpPr txBox="1"/>
          <p:nvPr/>
        </p:nvSpPr>
        <p:spPr>
          <a:xfrm>
            <a:off x="2985238" y="38631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001311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DA6C-F4EB-0E89-2D03-E2050D5E6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B7648-B429-38BC-9F64-4C4E6E22989E}"/>
              </a:ext>
            </a:extLst>
          </p:cNvPr>
          <p:cNvSpPr>
            <a:spLocks noGrp="1"/>
          </p:cNvSpPr>
          <p:nvPr>
            <p:ph type="title"/>
          </p:nvPr>
        </p:nvSpPr>
        <p:spPr>
          <a:xfrm>
            <a:off x="1787687" y="2044718"/>
            <a:ext cx="8616626" cy="3450327"/>
          </a:xfrm>
        </p:spPr>
        <p:txBody>
          <a:bodyPr>
            <a:noAutofit/>
          </a:bodyPr>
          <a:lstStyle/>
          <a:p>
            <a:r>
              <a:rPr lang="ar-EG" sz="6000" b="0" dirty="0"/>
              <a:t>وَٱلنَّجْمُ وَٱلشَّجَرُ يَسْجُدَانِ</a:t>
            </a:r>
          </a:p>
        </p:txBody>
      </p:sp>
      <p:sp>
        <p:nvSpPr>
          <p:cNvPr id="14" name="TextBox 13">
            <a:extLst>
              <a:ext uri="{FF2B5EF4-FFF2-40B4-BE49-F238E27FC236}">
                <a16:creationId xmlns:a16="http://schemas.microsoft.com/office/drawing/2014/main" id="{55D65C98-543C-96BF-80AC-76EC61E10AB2}"/>
              </a:ext>
            </a:extLst>
          </p:cNvPr>
          <p:cNvSpPr txBox="1"/>
          <p:nvPr/>
        </p:nvSpPr>
        <p:spPr>
          <a:xfrm>
            <a:off x="1936368" y="4232807"/>
            <a:ext cx="8319264" cy="400110"/>
          </a:xfrm>
          <a:prstGeom prst="rect">
            <a:avLst/>
          </a:prstGeom>
          <a:noFill/>
        </p:spPr>
        <p:txBody>
          <a:bodyPr wrap="square">
            <a:spAutoFit/>
          </a:bodyPr>
          <a:lstStyle/>
          <a:p>
            <a:pPr algn="ctr" fontAlgn="base"/>
            <a:r>
              <a:rPr lang="en-US" sz="2000" dirty="0"/>
              <a:t>And the herbs and the trees - both (alike) prostrate in adoration.</a:t>
            </a:r>
          </a:p>
        </p:txBody>
      </p:sp>
      <p:sp>
        <p:nvSpPr>
          <p:cNvPr id="3" name="TextBox 2">
            <a:extLst>
              <a:ext uri="{FF2B5EF4-FFF2-40B4-BE49-F238E27FC236}">
                <a16:creationId xmlns:a16="http://schemas.microsoft.com/office/drawing/2014/main" id="{30A14E3C-5560-8E6A-E22E-136C2FE5C9F1}"/>
              </a:ext>
            </a:extLst>
          </p:cNvPr>
          <p:cNvSpPr txBox="1"/>
          <p:nvPr/>
        </p:nvSpPr>
        <p:spPr>
          <a:xfrm>
            <a:off x="2872026" y="38631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402447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006E-5686-F0EA-2D81-DE7364BC0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E4513-D2FD-FDA3-828E-27D20B101920}"/>
              </a:ext>
            </a:extLst>
          </p:cNvPr>
          <p:cNvSpPr>
            <a:spLocks noGrp="1"/>
          </p:cNvSpPr>
          <p:nvPr>
            <p:ph type="title"/>
          </p:nvPr>
        </p:nvSpPr>
        <p:spPr>
          <a:xfrm>
            <a:off x="1787687" y="2044718"/>
            <a:ext cx="8616626" cy="3450327"/>
          </a:xfrm>
        </p:spPr>
        <p:txBody>
          <a:bodyPr>
            <a:noAutofit/>
          </a:bodyPr>
          <a:lstStyle/>
          <a:p>
            <a:r>
              <a:rPr lang="ar-EG" sz="6000" b="0" dirty="0"/>
              <a:t>وَٱلسَّمَآءَ رَفَعَهَا وَوَضَعَ ٱلْمِيزَانَ</a:t>
            </a:r>
          </a:p>
        </p:txBody>
      </p:sp>
      <p:sp>
        <p:nvSpPr>
          <p:cNvPr id="14" name="TextBox 13">
            <a:extLst>
              <a:ext uri="{FF2B5EF4-FFF2-40B4-BE49-F238E27FC236}">
                <a16:creationId xmlns:a16="http://schemas.microsoft.com/office/drawing/2014/main" id="{5AE4BFE6-7D4B-A6A4-755C-33D47644A629}"/>
              </a:ext>
            </a:extLst>
          </p:cNvPr>
          <p:cNvSpPr txBox="1"/>
          <p:nvPr/>
        </p:nvSpPr>
        <p:spPr>
          <a:xfrm>
            <a:off x="1936368" y="4232807"/>
            <a:ext cx="8319264" cy="707886"/>
          </a:xfrm>
          <a:prstGeom prst="rect">
            <a:avLst/>
          </a:prstGeom>
          <a:noFill/>
        </p:spPr>
        <p:txBody>
          <a:bodyPr wrap="square">
            <a:spAutoFit/>
          </a:bodyPr>
          <a:lstStyle/>
          <a:p>
            <a:pPr algn="ctr" fontAlgn="base"/>
            <a:r>
              <a:rPr lang="en-US" sz="2000" dirty="0"/>
              <a:t>And the Firmament has He raised high, and He has set up the Balance (of Justice),</a:t>
            </a:r>
          </a:p>
        </p:txBody>
      </p:sp>
      <p:sp>
        <p:nvSpPr>
          <p:cNvPr id="3" name="TextBox 2">
            <a:extLst>
              <a:ext uri="{FF2B5EF4-FFF2-40B4-BE49-F238E27FC236}">
                <a16:creationId xmlns:a16="http://schemas.microsoft.com/office/drawing/2014/main" id="{1DED1612-B557-C9F0-DDE9-9A03FE4962B6}"/>
              </a:ext>
            </a:extLst>
          </p:cNvPr>
          <p:cNvSpPr txBox="1"/>
          <p:nvPr/>
        </p:nvSpPr>
        <p:spPr>
          <a:xfrm>
            <a:off x="2053420" y="39250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145594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5141-D6EB-892A-173E-474CB14E7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E7EE3-79E7-BD93-2205-F3C6E6CB4369}"/>
              </a:ext>
            </a:extLst>
          </p:cNvPr>
          <p:cNvSpPr>
            <a:spLocks noGrp="1"/>
          </p:cNvSpPr>
          <p:nvPr>
            <p:ph type="title"/>
          </p:nvPr>
        </p:nvSpPr>
        <p:spPr>
          <a:xfrm>
            <a:off x="1787687" y="2044718"/>
            <a:ext cx="8616626" cy="3450327"/>
          </a:xfrm>
        </p:spPr>
        <p:txBody>
          <a:bodyPr>
            <a:noAutofit/>
          </a:bodyPr>
          <a:lstStyle/>
          <a:p>
            <a:r>
              <a:rPr lang="ar-EG" sz="6000" b="0" dirty="0"/>
              <a:t>أَلَّا تَطْغَوْا۟ فِى ٱلْمِيزَانِ</a:t>
            </a:r>
          </a:p>
        </p:txBody>
      </p:sp>
      <p:sp>
        <p:nvSpPr>
          <p:cNvPr id="14" name="TextBox 13">
            <a:extLst>
              <a:ext uri="{FF2B5EF4-FFF2-40B4-BE49-F238E27FC236}">
                <a16:creationId xmlns:a16="http://schemas.microsoft.com/office/drawing/2014/main" id="{CD3D1271-40D9-26BD-4093-5B8327CAA28B}"/>
              </a:ext>
            </a:extLst>
          </p:cNvPr>
          <p:cNvSpPr txBox="1"/>
          <p:nvPr/>
        </p:nvSpPr>
        <p:spPr>
          <a:xfrm>
            <a:off x="1936368" y="4172289"/>
            <a:ext cx="8319264" cy="400110"/>
          </a:xfrm>
          <a:prstGeom prst="rect">
            <a:avLst/>
          </a:prstGeom>
          <a:noFill/>
        </p:spPr>
        <p:txBody>
          <a:bodyPr wrap="square">
            <a:spAutoFit/>
          </a:bodyPr>
          <a:lstStyle/>
          <a:p>
            <a:pPr algn="ctr" fontAlgn="base"/>
            <a:r>
              <a:rPr lang="en-US" sz="2000" dirty="0"/>
              <a:t>In order that ye may not transgress (due) balance.</a:t>
            </a:r>
          </a:p>
        </p:txBody>
      </p:sp>
      <p:sp>
        <p:nvSpPr>
          <p:cNvPr id="3" name="TextBox 2">
            <a:extLst>
              <a:ext uri="{FF2B5EF4-FFF2-40B4-BE49-F238E27FC236}">
                <a16:creationId xmlns:a16="http://schemas.microsoft.com/office/drawing/2014/main" id="{759DEB7E-B564-444D-E4A4-A3AC6D3AF25B}"/>
              </a:ext>
            </a:extLst>
          </p:cNvPr>
          <p:cNvSpPr txBox="1"/>
          <p:nvPr/>
        </p:nvSpPr>
        <p:spPr>
          <a:xfrm>
            <a:off x="3115866" y="38553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432573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C17D-0025-30CB-7C5F-312E70B88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8D7DF-EC92-81D7-7382-EA1CA82F5E79}"/>
              </a:ext>
            </a:extLst>
          </p:cNvPr>
          <p:cNvSpPr>
            <a:spLocks noGrp="1"/>
          </p:cNvSpPr>
          <p:nvPr>
            <p:ph type="title"/>
          </p:nvPr>
        </p:nvSpPr>
        <p:spPr>
          <a:xfrm>
            <a:off x="1787687" y="2175346"/>
            <a:ext cx="8616626" cy="3450327"/>
          </a:xfrm>
        </p:spPr>
        <p:txBody>
          <a:bodyPr>
            <a:noAutofit/>
          </a:bodyPr>
          <a:lstStyle/>
          <a:p>
            <a:r>
              <a:rPr lang="ar-EG" sz="6000" b="0" dirty="0"/>
              <a:t>وَأَقِيمُوا۟ ٱلْوَزْنَ بِٱلْقِسْطِ وَلَا تُخْسِرُوا۟ ٱلْمِيزَانَ</a:t>
            </a:r>
          </a:p>
        </p:txBody>
      </p:sp>
      <p:sp>
        <p:nvSpPr>
          <p:cNvPr id="14" name="TextBox 13">
            <a:extLst>
              <a:ext uri="{FF2B5EF4-FFF2-40B4-BE49-F238E27FC236}">
                <a16:creationId xmlns:a16="http://schemas.microsoft.com/office/drawing/2014/main" id="{FC4EEE6E-AC96-7B69-EA63-B3D81839112B}"/>
              </a:ext>
            </a:extLst>
          </p:cNvPr>
          <p:cNvSpPr txBox="1"/>
          <p:nvPr/>
        </p:nvSpPr>
        <p:spPr>
          <a:xfrm>
            <a:off x="1936368" y="4659968"/>
            <a:ext cx="8319264" cy="400110"/>
          </a:xfrm>
          <a:prstGeom prst="rect">
            <a:avLst/>
          </a:prstGeom>
          <a:noFill/>
        </p:spPr>
        <p:txBody>
          <a:bodyPr wrap="square">
            <a:spAutoFit/>
          </a:bodyPr>
          <a:lstStyle/>
          <a:p>
            <a:pPr algn="ctr" fontAlgn="base"/>
            <a:r>
              <a:rPr lang="en-US" sz="2000" dirty="0"/>
              <a:t>So establish weight with justice and fall not short in the balance.</a:t>
            </a:r>
          </a:p>
        </p:txBody>
      </p:sp>
      <p:sp>
        <p:nvSpPr>
          <p:cNvPr id="3" name="TextBox 2">
            <a:extLst>
              <a:ext uri="{FF2B5EF4-FFF2-40B4-BE49-F238E27FC236}">
                <a16:creationId xmlns:a16="http://schemas.microsoft.com/office/drawing/2014/main" id="{CC77604B-AB10-0B9E-385B-313347DE7DD5}"/>
              </a:ext>
            </a:extLst>
          </p:cNvPr>
          <p:cNvSpPr txBox="1"/>
          <p:nvPr/>
        </p:nvSpPr>
        <p:spPr>
          <a:xfrm>
            <a:off x="4700826" y="43704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310006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33C9A-833E-891E-0706-5F347E502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68C4A-5294-3DE8-A9DF-B8C670F29B1C}"/>
              </a:ext>
            </a:extLst>
          </p:cNvPr>
          <p:cNvSpPr>
            <a:spLocks noGrp="1"/>
          </p:cNvSpPr>
          <p:nvPr>
            <p:ph type="title"/>
          </p:nvPr>
        </p:nvSpPr>
        <p:spPr>
          <a:xfrm>
            <a:off x="1787687" y="2175346"/>
            <a:ext cx="8616626" cy="3450327"/>
          </a:xfrm>
        </p:spPr>
        <p:txBody>
          <a:bodyPr>
            <a:noAutofit/>
          </a:bodyPr>
          <a:lstStyle/>
          <a:p>
            <a:r>
              <a:rPr lang="ar-EG" sz="6000" b="0" dirty="0"/>
              <a:t>وَٱلْأَرْضَ وَضَعَهَا لِلْأَنَامِ</a:t>
            </a:r>
          </a:p>
        </p:txBody>
      </p:sp>
      <p:sp>
        <p:nvSpPr>
          <p:cNvPr id="14" name="TextBox 13">
            <a:extLst>
              <a:ext uri="{FF2B5EF4-FFF2-40B4-BE49-F238E27FC236}">
                <a16:creationId xmlns:a16="http://schemas.microsoft.com/office/drawing/2014/main" id="{7E68994F-3166-AACC-A839-55590D493DD1}"/>
              </a:ext>
            </a:extLst>
          </p:cNvPr>
          <p:cNvSpPr txBox="1"/>
          <p:nvPr/>
        </p:nvSpPr>
        <p:spPr>
          <a:xfrm>
            <a:off x="1936368" y="4402150"/>
            <a:ext cx="8319264" cy="400110"/>
          </a:xfrm>
          <a:prstGeom prst="rect">
            <a:avLst/>
          </a:prstGeom>
          <a:noFill/>
        </p:spPr>
        <p:txBody>
          <a:bodyPr wrap="square">
            <a:spAutoFit/>
          </a:bodyPr>
          <a:lstStyle/>
          <a:p>
            <a:pPr algn="ctr" fontAlgn="base"/>
            <a:r>
              <a:rPr lang="en-US" sz="2000" dirty="0"/>
              <a:t>It is He Who has spread out the earth for (His) creatures:</a:t>
            </a:r>
          </a:p>
        </p:txBody>
      </p:sp>
      <p:sp>
        <p:nvSpPr>
          <p:cNvPr id="3" name="TextBox 2">
            <a:extLst>
              <a:ext uri="{FF2B5EF4-FFF2-40B4-BE49-F238E27FC236}">
                <a16:creationId xmlns:a16="http://schemas.microsoft.com/office/drawing/2014/main" id="{DF5E2AB5-F81B-F07B-E8D4-81DCF467186F}"/>
              </a:ext>
            </a:extLst>
          </p:cNvPr>
          <p:cNvSpPr txBox="1"/>
          <p:nvPr/>
        </p:nvSpPr>
        <p:spPr>
          <a:xfrm>
            <a:off x="2802358" y="4094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3810316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871C0-3128-9CA9-9522-1372C4F8D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8ED64-3E87-BA13-BFA6-73012B62C13C}"/>
              </a:ext>
            </a:extLst>
          </p:cNvPr>
          <p:cNvSpPr>
            <a:spLocks noGrp="1"/>
          </p:cNvSpPr>
          <p:nvPr>
            <p:ph type="title"/>
          </p:nvPr>
        </p:nvSpPr>
        <p:spPr>
          <a:xfrm>
            <a:off x="1787687" y="2175346"/>
            <a:ext cx="8616626" cy="3450327"/>
          </a:xfrm>
        </p:spPr>
        <p:txBody>
          <a:bodyPr>
            <a:noAutofit/>
          </a:bodyPr>
          <a:lstStyle/>
          <a:p>
            <a:r>
              <a:rPr lang="ar-EG" sz="6000" b="0" dirty="0"/>
              <a:t>فِيهَا فَـٰكِهَةٌ وَٱلنَّخْلُ ذَاتُ ٱلْأَكْمَامِ</a:t>
            </a:r>
          </a:p>
        </p:txBody>
      </p:sp>
      <p:sp>
        <p:nvSpPr>
          <p:cNvPr id="14" name="TextBox 13">
            <a:extLst>
              <a:ext uri="{FF2B5EF4-FFF2-40B4-BE49-F238E27FC236}">
                <a16:creationId xmlns:a16="http://schemas.microsoft.com/office/drawing/2014/main" id="{C4FCB482-3419-EB78-2B54-9C1EF2054398}"/>
              </a:ext>
            </a:extLst>
          </p:cNvPr>
          <p:cNvSpPr txBox="1"/>
          <p:nvPr/>
        </p:nvSpPr>
        <p:spPr>
          <a:xfrm>
            <a:off x="1936368" y="4402150"/>
            <a:ext cx="8319264" cy="400110"/>
          </a:xfrm>
          <a:prstGeom prst="rect">
            <a:avLst/>
          </a:prstGeom>
          <a:noFill/>
        </p:spPr>
        <p:txBody>
          <a:bodyPr wrap="square">
            <a:spAutoFit/>
          </a:bodyPr>
          <a:lstStyle/>
          <a:p>
            <a:pPr algn="ctr" fontAlgn="base"/>
            <a:r>
              <a:rPr lang="en-US" sz="2000" dirty="0"/>
              <a:t>Therein is fruit and date-palms, producing spathes (enclosing dates);</a:t>
            </a:r>
          </a:p>
        </p:txBody>
      </p:sp>
      <p:sp>
        <p:nvSpPr>
          <p:cNvPr id="3" name="TextBox 2">
            <a:extLst>
              <a:ext uri="{FF2B5EF4-FFF2-40B4-BE49-F238E27FC236}">
                <a16:creationId xmlns:a16="http://schemas.microsoft.com/office/drawing/2014/main" id="{18FF8D59-368E-7C43-1A8E-C709682850C6}"/>
              </a:ext>
            </a:extLst>
          </p:cNvPr>
          <p:cNvSpPr txBox="1"/>
          <p:nvPr/>
        </p:nvSpPr>
        <p:spPr>
          <a:xfrm>
            <a:off x="2062129" y="4094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154682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C0812-E323-2E88-D09C-F04B25C04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7159EA-122A-1843-AF67-146D4D251D25}"/>
              </a:ext>
            </a:extLst>
          </p:cNvPr>
          <p:cNvSpPr>
            <a:spLocks noGrp="1"/>
          </p:cNvSpPr>
          <p:nvPr>
            <p:ph type="title"/>
          </p:nvPr>
        </p:nvSpPr>
        <p:spPr>
          <a:xfrm>
            <a:off x="1787687" y="2175346"/>
            <a:ext cx="8616626" cy="3450327"/>
          </a:xfrm>
        </p:spPr>
        <p:txBody>
          <a:bodyPr>
            <a:noAutofit/>
          </a:bodyPr>
          <a:lstStyle/>
          <a:p>
            <a:r>
              <a:rPr lang="ar-EG" sz="6000" b="0" dirty="0"/>
              <a:t>وَٱلْحَبُّ ذُو ٱلْعَصْفِ وَٱلرَّيْحَانُ</a:t>
            </a:r>
          </a:p>
        </p:txBody>
      </p:sp>
      <p:sp>
        <p:nvSpPr>
          <p:cNvPr id="14" name="TextBox 13">
            <a:extLst>
              <a:ext uri="{FF2B5EF4-FFF2-40B4-BE49-F238E27FC236}">
                <a16:creationId xmlns:a16="http://schemas.microsoft.com/office/drawing/2014/main" id="{C94E65ED-C310-F100-8F0B-DC58917A7767}"/>
              </a:ext>
            </a:extLst>
          </p:cNvPr>
          <p:cNvSpPr txBox="1"/>
          <p:nvPr/>
        </p:nvSpPr>
        <p:spPr>
          <a:xfrm>
            <a:off x="1936368" y="4264859"/>
            <a:ext cx="8319264" cy="400110"/>
          </a:xfrm>
          <a:prstGeom prst="rect">
            <a:avLst/>
          </a:prstGeom>
          <a:noFill/>
        </p:spPr>
        <p:txBody>
          <a:bodyPr wrap="square">
            <a:spAutoFit/>
          </a:bodyPr>
          <a:lstStyle/>
          <a:p>
            <a:pPr algn="ctr" fontAlgn="base"/>
            <a:r>
              <a:rPr lang="en-US" sz="2000" dirty="0"/>
              <a:t>Also corn, with (its) leaves and stalk for fodder, and sweet-smelling plants.</a:t>
            </a:r>
          </a:p>
        </p:txBody>
      </p:sp>
      <p:sp>
        <p:nvSpPr>
          <p:cNvPr id="3" name="TextBox 2">
            <a:extLst>
              <a:ext uri="{FF2B5EF4-FFF2-40B4-BE49-F238E27FC236}">
                <a16:creationId xmlns:a16="http://schemas.microsoft.com/office/drawing/2014/main" id="{0C01BFA6-53F8-E69A-687B-582011A773AF}"/>
              </a:ext>
            </a:extLst>
          </p:cNvPr>
          <p:cNvSpPr txBox="1"/>
          <p:nvPr/>
        </p:nvSpPr>
        <p:spPr>
          <a:xfrm>
            <a:off x="2184049" y="39570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0657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D9B4D-5784-A56B-3066-C825A8B5B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66A21-9585-D017-CEFA-60C41ACDCACB}"/>
              </a:ext>
            </a:extLst>
          </p:cNvPr>
          <p:cNvSpPr>
            <a:spLocks noGrp="1"/>
          </p:cNvSpPr>
          <p:nvPr>
            <p:ph type="title"/>
          </p:nvPr>
        </p:nvSpPr>
        <p:spPr>
          <a:xfrm>
            <a:off x="1787687" y="2109391"/>
            <a:ext cx="8616626" cy="3450327"/>
          </a:xfrm>
        </p:spPr>
        <p:txBody>
          <a:bodyPr>
            <a:noAutofit/>
          </a:bodyPr>
          <a:lstStyle/>
          <a:p>
            <a:r>
              <a:rPr lang="ar-EG" sz="6000" b="0" dirty="0"/>
              <a:t>وَمِن كُلِّ شَىْءٍ خَلَقْنَا زَوْجَيْنِ لَعَلَّكُمْ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1DD7FA-8169-4776-4655-0BA6D7BFC5EE}"/>
              </a:ext>
            </a:extLst>
          </p:cNvPr>
          <p:cNvSpPr txBox="1"/>
          <p:nvPr/>
        </p:nvSpPr>
        <p:spPr>
          <a:xfrm>
            <a:off x="1936368" y="4621681"/>
            <a:ext cx="8319264" cy="400110"/>
          </a:xfrm>
          <a:prstGeom prst="rect">
            <a:avLst/>
          </a:prstGeom>
          <a:noFill/>
        </p:spPr>
        <p:txBody>
          <a:bodyPr wrap="square">
            <a:spAutoFit/>
          </a:bodyPr>
          <a:lstStyle/>
          <a:p>
            <a:pPr algn="ctr" fontAlgn="base"/>
            <a:r>
              <a:rPr lang="en-US" sz="2000" dirty="0"/>
              <a:t>And We created pairs of all things1 so perhaps you would be mindful.</a:t>
            </a:r>
          </a:p>
        </p:txBody>
      </p:sp>
      <p:sp>
        <p:nvSpPr>
          <p:cNvPr id="3" name="TextBox 2">
            <a:extLst>
              <a:ext uri="{FF2B5EF4-FFF2-40B4-BE49-F238E27FC236}">
                <a16:creationId xmlns:a16="http://schemas.microsoft.com/office/drawing/2014/main" id="{7128F6DB-5FD3-3E6E-77F3-D277658E6294}"/>
              </a:ext>
            </a:extLst>
          </p:cNvPr>
          <p:cNvSpPr txBox="1"/>
          <p:nvPr/>
        </p:nvSpPr>
        <p:spPr>
          <a:xfrm>
            <a:off x="4672958" y="43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93525870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8D78-D69A-9A22-3DDE-2F7A47F7E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579A8-9D42-A299-BF57-C05730223587}"/>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131ACAE3-5FB6-2955-05ED-5E9F73724B10}"/>
              </a:ext>
            </a:extLst>
          </p:cNvPr>
          <p:cNvSpPr txBox="1"/>
          <p:nvPr/>
        </p:nvSpPr>
        <p:spPr>
          <a:xfrm>
            <a:off x="1936368" y="426485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DE093965-0979-F56E-1B5F-EF2BFEF9DC63}"/>
              </a:ext>
            </a:extLst>
          </p:cNvPr>
          <p:cNvSpPr txBox="1"/>
          <p:nvPr/>
        </p:nvSpPr>
        <p:spPr>
          <a:xfrm>
            <a:off x="2697855" y="398086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20159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2E6C-BA2F-57BE-D22E-E0E5C6C6A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CC6C0-7AD0-C63B-F067-DE03ACEB72AB}"/>
              </a:ext>
            </a:extLst>
          </p:cNvPr>
          <p:cNvSpPr>
            <a:spLocks noGrp="1"/>
          </p:cNvSpPr>
          <p:nvPr>
            <p:ph type="title"/>
          </p:nvPr>
        </p:nvSpPr>
        <p:spPr>
          <a:xfrm>
            <a:off x="1787687" y="2175346"/>
            <a:ext cx="8616626" cy="3450327"/>
          </a:xfrm>
        </p:spPr>
        <p:txBody>
          <a:bodyPr>
            <a:noAutofit/>
          </a:bodyPr>
          <a:lstStyle/>
          <a:p>
            <a:r>
              <a:rPr lang="ar-EG" sz="6000" b="0" dirty="0"/>
              <a:t>خَلَقَ ٱلْإِنسَـٰنَ مِن صَلْصَـٰلٍ كَٱلْفَخَّارِ</a:t>
            </a:r>
          </a:p>
        </p:txBody>
      </p:sp>
      <p:sp>
        <p:nvSpPr>
          <p:cNvPr id="14" name="TextBox 13">
            <a:extLst>
              <a:ext uri="{FF2B5EF4-FFF2-40B4-BE49-F238E27FC236}">
                <a16:creationId xmlns:a16="http://schemas.microsoft.com/office/drawing/2014/main" id="{BD196697-5CD4-CD39-BD1C-F1713A799A15}"/>
              </a:ext>
            </a:extLst>
          </p:cNvPr>
          <p:cNvSpPr txBox="1"/>
          <p:nvPr/>
        </p:nvSpPr>
        <p:spPr>
          <a:xfrm>
            <a:off x="1936368" y="4264859"/>
            <a:ext cx="8319264" cy="400110"/>
          </a:xfrm>
          <a:prstGeom prst="rect">
            <a:avLst/>
          </a:prstGeom>
          <a:noFill/>
        </p:spPr>
        <p:txBody>
          <a:bodyPr wrap="square">
            <a:spAutoFit/>
          </a:bodyPr>
          <a:lstStyle/>
          <a:p>
            <a:pPr algn="ctr" fontAlgn="base"/>
            <a:r>
              <a:rPr lang="en-US" sz="2000" dirty="0"/>
              <a:t>He created man from sounding clay like unto pottery,</a:t>
            </a:r>
          </a:p>
        </p:txBody>
      </p:sp>
      <p:sp>
        <p:nvSpPr>
          <p:cNvPr id="3" name="TextBox 2">
            <a:extLst>
              <a:ext uri="{FF2B5EF4-FFF2-40B4-BE49-F238E27FC236}">
                <a16:creationId xmlns:a16="http://schemas.microsoft.com/office/drawing/2014/main" id="{B1FB0606-3CA7-6ABC-51DF-2B3DC1DD3657}"/>
              </a:ext>
            </a:extLst>
          </p:cNvPr>
          <p:cNvSpPr txBox="1"/>
          <p:nvPr/>
        </p:nvSpPr>
        <p:spPr>
          <a:xfrm>
            <a:off x="1594199" y="40418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1193895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A197-C60A-BA5F-01A2-7CE2C9BE5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22131-A5B0-6325-4B64-3FDDC6125753}"/>
              </a:ext>
            </a:extLst>
          </p:cNvPr>
          <p:cNvSpPr>
            <a:spLocks noGrp="1"/>
          </p:cNvSpPr>
          <p:nvPr>
            <p:ph type="title"/>
          </p:nvPr>
        </p:nvSpPr>
        <p:spPr>
          <a:xfrm>
            <a:off x="1787687" y="2175346"/>
            <a:ext cx="8616626" cy="3450327"/>
          </a:xfrm>
        </p:spPr>
        <p:txBody>
          <a:bodyPr>
            <a:noAutofit/>
          </a:bodyPr>
          <a:lstStyle/>
          <a:p>
            <a:r>
              <a:rPr lang="ar-EG" sz="6000" b="0" dirty="0"/>
              <a:t>وَخَلَقَ ٱلْجَآنَّ مِن مَّارِجٍ مِّن نَّارٍ</a:t>
            </a:r>
          </a:p>
        </p:txBody>
      </p:sp>
      <p:sp>
        <p:nvSpPr>
          <p:cNvPr id="14" name="TextBox 13">
            <a:extLst>
              <a:ext uri="{FF2B5EF4-FFF2-40B4-BE49-F238E27FC236}">
                <a16:creationId xmlns:a16="http://schemas.microsoft.com/office/drawing/2014/main" id="{1620277A-29FE-1EC4-A396-055BE0AA7F8B}"/>
              </a:ext>
            </a:extLst>
          </p:cNvPr>
          <p:cNvSpPr txBox="1"/>
          <p:nvPr/>
        </p:nvSpPr>
        <p:spPr>
          <a:xfrm>
            <a:off x="1936368" y="4378765"/>
            <a:ext cx="8319264" cy="400110"/>
          </a:xfrm>
          <a:prstGeom prst="rect">
            <a:avLst/>
          </a:prstGeom>
          <a:noFill/>
        </p:spPr>
        <p:txBody>
          <a:bodyPr wrap="square">
            <a:spAutoFit/>
          </a:bodyPr>
          <a:lstStyle/>
          <a:p>
            <a:pPr algn="ctr" fontAlgn="base"/>
            <a:r>
              <a:rPr lang="en-US" sz="2000" dirty="0"/>
              <a:t>And He created </a:t>
            </a:r>
            <a:r>
              <a:rPr lang="en-US" sz="2000" dirty="0" err="1"/>
              <a:t>Jinns</a:t>
            </a:r>
            <a:r>
              <a:rPr lang="en-US" sz="2000" dirty="0"/>
              <a:t> from fire free of smoke:</a:t>
            </a:r>
          </a:p>
        </p:txBody>
      </p:sp>
      <p:sp>
        <p:nvSpPr>
          <p:cNvPr id="3" name="TextBox 2">
            <a:extLst>
              <a:ext uri="{FF2B5EF4-FFF2-40B4-BE49-F238E27FC236}">
                <a16:creationId xmlns:a16="http://schemas.microsoft.com/office/drawing/2014/main" id="{F0D495D2-8246-DEBA-B3DC-446F3AA7DB43}"/>
              </a:ext>
            </a:extLst>
          </p:cNvPr>
          <p:cNvSpPr txBox="1"/>
          <p:nvPr/>
        </p:nvSpPr>
        <p:spPr>
          <a:xfrm>
            <a:off x="2073171" y="40244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8775887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D499-8718-0E57-6632-ACA30A75D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877F51-5A59-431F-1D1B-56C8899646D9}"/>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AE89D926-700A-4FCC-AA3C-9C65306AC0D5}"/>
              </a:ext>
            </a:extLst>
          </p:cNvPr>
          <p:cNvSpPr txBox="1"/>
          <p:nvPr/>
        </p:nvSpPr>
        <p:spPr>
          <a:xfrm>
            <a:off x="1936368" y="435099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DCDBDC8F-7DC9-FE0F-82D4-D2E898E37F8E}"/>
              </a:ext>
            </a:extLst>
          </p:cNvPr>
          <p:cNvSpPr txBox="1"/>
          <p:nvPr/>
        </p:nvSpPr>
        <p:spPr>
          <a:xfrm>
            <a:off x="2735022" y="40709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6397403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B68D4-2527-3027-BDCE-7BDCF5302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959E1-82D9-B8E3-02E5-E8C53C527ADE}"/>
              </a:ext>
            </a:extLst>
          </p:cNvPr>
          <p:cNvSpPr>
            <a:spLocks noGrp="1"/>
          </p:cNvSpPr>
          <p:nvPr>
            <p:ph type="title"/>
          </p:nvPr>
        </p:nvSpPr>
        <p:spPr>
          <a:xfrm>
            <a:off x="1787687" y="2175346"/>
            <a:ext cx="8616626" cy="3450327"/>
          </a:xfrm>
        </p:spPr>
        <p:txBody>
          <a:bodyPr>
            <a:noAutofit/>
          </a:bodyPr>
          <a:lstStyle/>
          <a:p>
            <a:r>
              <a:rPr lang="ar-EG" sz="6000" b="0" dirty="0"/>
              <a:t>رَبُّ ٱلْمَشْرِقَيْنِ وَرَبُّ ٱلْمَغْرِبَيْنِ</a:t>
            </a:r>
          </a:p>
        </p:txBody>
      </p:sp>
      <p:sp>
        <p:nvSpPr>
          <p:cNvPr id="14" name="TextBox 13">
            <a:extLst>
              <a:ext uri="{FF2B5EF4-FFF2-40B4-BE49-F238E27FC236}">
                <a16:creationId xmlns:a16="http://schemas.microsoft.com/office/drawing/2014/main" id="{C2933ACC-7529-78E2-E3CE-0E388A10F35A}"/>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(He is) Lord of the two Easts and Lord of the two Wests:</a:t>
            </a:r>
          </a:p>
        </p:txBody>
      </p:sp>
      <p:sp>
        <p:nvSpPr>
          <p:cNvPr id="3" name="TextBox 2">
            <a:extLst>
              <a:ext uri="{FF2B5EF4-FFF2-40B4-BE49-F238E27FC236}">
                <a16:creationId xmlns:a16="http://schemas.microsoft.com/office/drawing/2014/main" id="{9DD9E4A4-A4B3-E6CF-B479-FE4EED06DABE}"/>
              </a:ext>
            </a:extLst>
          </p:cNvPr>
          <p:cNvSpPr txBox="1"/>
          <p:nvPr/>
        </p:nvSpPr>
        <p:spPr>
          <a:xfrm>
            <a:off x="2038336" y="40399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323519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3C3FE-C705-A34F-3A56-A5B016833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F1E01-4BD7-02CC-A442-7393C6BCED10}"/>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778A07B8-A71B-DAB4-6175-A3E39EF62601}"/>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EA893E67-357C-067A-A3FF-D05E7058DA4D}"/>
              </a:ext>
            </a:extLst>
          </p:cNvPr>
          <p:cNvSpPr txBox="1"/>
          <p:nvPr/>
        </p:nvSpPr>
        <p:spPr>
          <a:xfrm>
            <a:off x="2761146"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124822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11F7B-12D8-6475-7412-B32FDCEAB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AC6A4-11E0-654B-EC86-52323C19C576}"/>
              </a:ext>
            </a:extLst>
          </p:cNvPr>
          <p:cNvSpPr>
            <a:spLocks noGrp="1"/>
          </p:cNvSpPr>
          <p:nvPr>
            <p:ph type="title"/>
          </p:nvPr>
        </p:nvSpPr>
        <p:spPr>
          <a:xfrm>
            <a:off x="1787687" y="2175346"/>
            <a:ext cx="8616626" cy="3450327"/>
          </a:xfrm>
        </p:spPr>
        <p:txBody>
          <a:bodyPr>
            <a:noAutofit/>
          </a:bodyPr>
          <a:lstStyle/>
          <a:p>
            <a:r>
              <a:rPr lang="ar-EG" sz="6000" b="0" dirty="0"/>
              <a:t>مَرَجَ ٱلْبَحْرَيْنِ يَلْتَقِيَانِ</a:t>
            </a:r>
          </a:p>
        </p:txBody>
      </p:sp>
      <p:sp>
        <p:nvSpPr>
          <p:cNvPr id="14" name="TextBox 13">
            <a:extLst>
              <a:ext uri="{FF2B5EF4-FFF2-40B4-BE49-F238E27FC236}">
                <a16:creationId xmlns:a16="http://schemas.microsoft.com/office/drawing/2014/main" id="{CBFC3AAC-99A4-AAD2-FE9B-F23B56568FB7}"/>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He has let free the two bodies of flowing water, meeting together:</a:t>
            </a:r>
          </a:p>
        </p:txBody>
      </p:sp>
      <p:sp>
        <p:nvSpPr>
          <p:cNvPr id="3" name="TextBox 2">
            <a:extLst>
              <a:ext uri="{FF2B5EF4-FFF2-40B4-BE49-F238E27FC236}">
                <a16:creationId xmlns:a16="http://schemas.microsoft.com/office/drawing/2014/main" id="{5FE7169F-8758-949A-99F8-4A809A80D7FC}"/>
              </a:ext>
            </a:extLst>
          </p:cNvPr>
          <p:cNvSpPr txBox="1"/>
          <p:nvPr/>
        </p:nvSpPr>
        <p:spPr>
          <a:xfrm>
            <a:off x="3135615"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8566641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254C-8F88-0475-6AAD-EC920DFBF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E1DD6-1466-CE9F-6E9C-6E8C399125BA}"/>
              </a:ext>
            </a:extLst>
          </p:cNvPr>
          <p:cNvSpPr>
            <a:spLocks noGrp="1"/>
          </p:cNvSpPr>
          <p:nvPr>
            <p:ph type="title"/>
          </p:nvPr>
        </p:nvSpPr>
        <p:spPr>
          <a:xfrm>
            <a:off x="1787687" y="2175346"/>
            <a:ext cx="8616626" cy="3450327"/>
          </a:xfrm>
        </p:spPr>
        <p:txBody>
          <a:bodyPr>
            <a:noAutofit/>
          </a:bodyPr>
          <a:lstStyle/>
          <a:p>
            <a:r>
              <a:rPr lang="ar-EG" sz="6000" b="0"/>
              <a:t>بَيْنَهُمَا بَرْزَخٌ لَّا يَبْغِيَانِ</a:t>
            </a:r>
          </a:p>
        </p:txBody>
      </p:sp>
      <p:sp>
        <p:nvSpPr>
          <p:cNvPr id="14" name="TextBox 13">
            <a:extLst>
              <a:ext uri="{FF2B5EF4-FFF2-40B4-BE49-F238E27FC236}">
                <a16:creationId xmlns:a16="http://schemas.microsoft.com/office/drawing/2014/main" id="{C91BD85C-EDA7-5A85-1811-5C1AEC2DFAF1}"/>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Between them is a Barrier which they do not transgress:</a:t>
            </a:r>
          </a:p>
        </p:txBody>
      </p:sp>
      <p:sp>
        <p:nvSpPr>
          <p:cNvPr id="3" name="TextBox 2">
            <a:extLst>
              <a:ext uri="{FF2B5EF4-FFF2-40B4-BE49-F238E27FC236}">
                <a16:creationId xmlns:a16="http://schemas.microsoft.com/office/drawing/2014/main" id="{9A409270-81C1-DDEE-593D-8A5D980BEEE4}"/>
              </a:ext>
            </a:extLst>
          </p:cNvPr>
          <p:cNvSpPr txBox="1"/>
          <p:nvPr/>
        </p:nvSpPr>
        <p:spPr>
          <a:xfrm>
            <a:off x="2978861"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252939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D79E-A8F1-FA3A-15B6-D8FF2BEA0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BF326-4643-FEC6-F5F0-F90647EC8F1B}"/>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CC7C18D8-4835-1109-37F7-84A872D9974F}"/>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1438302B-F091-4AC6-51CE-C7B2FB5C55A3}"/>
              </a:ext>
            </a:extLst>
          </p:cNvPr>
          <p:cNvSpPr txBox="1"/>
          <p:nvPr/>
        </p:nvSpPr>
        <p:spPr>
          <a:xfrm>
            <a:off x="2761146"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1229086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8ED82-57FE-B3E0-BF8E-073AF2E63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C7073-01D2-B91A-701F-9649C0A26417}"/>
              </a:ext>
            </a:extLst>
          </p:cNvPr>
          <p:cNvSpPr>
            <a:spLocks noGrp="1"/>
          </p:cNvSpPr>
          <p:nvPr>
            <p:ph type="title"/>
          </p:nvPr>
        </p:nvSpPr>
        <p:spPr>
          <a:xfrm>
            <a:off x="1787687" y="2175346"/>
            <a:ext cx="8616626" cy="3450327"/>
          </a:xfrm>
        </p:spPr>
        <p:txBody>
          <a:bodyPr>
            <a:noAutofit/>
          </a:bodyPr>
          <a:lstStyle/>
          <a:p>
            <a:r>
              <a:rPr lang="ar-EG" sz="6000" b="0" dirty="0"/>
              <a:t>يَخْرُجُ مِنْهُمَا ٱللُّؤْلُؤُ وَٱلْمَرْجَانُ</a:t>
            </a:r>
          </a:p>
        </p:txBody>
      </p:sp>
      <p:sp>
        <p:nvSpPr>
          <p:cNvPr id="14" name="TextBox 13">
            <a:extLst>
              <a:ext uri="{FF2B5EF4-FFF2-40B4-BE49-F238E27FC236}">
                <a16:creationId xmlns:a16="http://schemas.microsoft.com/office/drawing/2014/main" id="{6AAE0EE2-B376-57E5-FA90-513911B045BC}"/>
              </a:ext>
            </a:extLst>
          </p:cNvPr>
          <p:cNvSpPr txBox="1"/>
          <p:nvPr/>
        </p:nvSpPr>
        <p:spPr>
          <a:xfrm>
            <a:off x="1936368" y="4298726"/>
            <a:ext cx="8319264" cy="400110"/>
          </a:xfrm>
          <a:prstGeom prst="rect">
            <a:avLst/>
          </a:prstGeom>
          <a:noFill/>
        </p:spPr>
        <p:txBody>
          <a:bodyPr wrap="square">
            <a:spAutoFit/>
          </a:bodyPr>
          <a:lstStyle/>
          <a:p>
            <a:pPr algn="ctr" fontAlgn="base"/>
            <a:r>
              <a:rPr lang="en-US" sz="2000" dirty="0"/>
              <a:t>Out of them come Pearls and Coral:</a:t>
            </a:r>
          </a:p>
        </p:txBody>
      </p:sp>
      <p:sp>
        <p:nvSpPr>
          <p:cNvPr id="3" name="TextBox 2">
            <a:extLst>
              <a:ext uri="{FF2B5EF4-FFF2-40B4-BE49-F238E27FC236}">
                <a16:creationId xmlns:a16="http://schemas.microsoft.com/office/drawing/2014/main" id="{E174A4B2-1C6F-8FD1-7745-B6B79B1C72E1}"/>
              </a:ext>
            </a:extLst>
          </p:cNvPr>
          <p:cNvSpPr txBox="1"/>
          <p:nvPr/>
        </p:nvSpPr>
        <p:spPr>
          <a:xfrm>
            <a:off x="2168963"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9578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94936-C085-D9F7-C985-F7988A649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09613-0E26-B317-9250-B65BC9045DAA}"/>
              </a:ext>
            </a:extLst>
          </p:cNvPr>
          <p:cNvSpPr>
            <a:spLocks noGrp="1"/>
          </p:cNvSpPr>
          <p:nvPr>
            <p:ph type="title"/>
          </p:nvPr>
        </p:nvSpPr>
        <p:spPr>
          <a:xfrm>
            <a:off x="1787687" y="2109391"/>
            <a:ext cx="8616626" cy="3450327"/>
          </a:xfrm>
        </p:spPr>
        <p:txBody>
          <a:bodyPr>
            <a:noAutofit/>
          </a:bodyPr>
          <a:lstStyle/>
          <a:p>
            <a:r>
              <a:rPr lang="ar-EG" sz="6000" b="0" dirty="0"/>
              <a:t>فَفِرُّوٓا۟ إِلَى ٱللَّهِ ۖ إِنِّى لَكُم مِّنْهُ نَذِيرٌۭ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C2DB7C5-92CA-01BE-267E-4A3C8625275E}"/>
              </a:ext>
            </a:extLst>
          </p:cNvPr>
          <p:cNvSpPr txBox="1"/>
          <p:nvPr/>
        </p:nvSpPr>
        <p:spPr>
          <a:xfrm>
            <a:off x="1936368" y="4688980"/>
            <a:ext cx="8319264" cy="707886"/>
          </a:xfrm>
          <a:prstGeom prst="rect">
            <a:avLst/>
          </a:prstGeom>
          <a:noFill/>
        </p:spPr>
        <p:txBody>
          <a:bodyPr wrap="square">
            <a:spAutoFit/>
          </a:bodyPr>
          <a:lstStyle/>
          <a:p>
            <a:pPr algn="ctr" fontAlgn="base"/>
            <a:r>
              <a:rPr lang="en-US" sz="2000" dirty="0"/>
              <a:t>So ˹proclaim, O  Prophet˺: “Flee to Allah! I am truly sent by Him with a clear warning to you.</a:t>
            </a:r>
          </a:p>
        </p:txBody>
      </p:sp>
      <p:sp>
        <p:nvSpPr>
          <p:cNvPr id="3" name="TextBox 2">
            <a:extLst>
              <a:ext uri="{FF2B5EF4-FFF2-40B4-BE49-F238E27FC236}">
                <a16:creationId xmlns:a16="http://schemas.microsoft.com/office/drawing/2014/main" id="{5A82142A-4D3A-E6F9-5A8D-80D4EAD7A51B}"/>
              </a:ext>
            </a:extLst>
          </p:cNvPr>
          <p:cNvSpPr txBox="1"/>
          <p:nvPr/>
        </p:nvSpPr>
        <p:spPr>
          <a:xfrm>
            <a:off x="5042074" y="43139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18226362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57063-D56F-2348-4469-0F3B375DF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5A378-6F2A-9279-4C60-FB3B9BD51F27}"/>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B67E1597-F78B-E902-BA97-9D1452F435DD}"/>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51A4853A-D1AC-B880-EF9E-D020B48DD40A}"/>
              </a:ext>
            </a:extLst>
          </p:cNvPr>
          <p:cNvSpPr txBox="1"/>
          <p:nvPr/>
        </p:nvSpPr>
        <p:spPr>
          <a:xfrm>
            <a:off x="2761146"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9315212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8ED7-E07D-3E56-9237-399E56DFD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2CB3E-DF24-32AD-BAA5-660747E6E7FE}"/>
              </a:ext>
            </a:extLst>
          </p:cNvPr>
          <p:cNvSpPr>
            <a:spLocks noGrp="1"/>
          </p:cNvSpPr>
          <p:nvPr>
            <p:ph type="title"/>
          </p:nvPr>
        </p:nvSpPr>
        <p:spPr>
          <a:xfrm>
            <a:off x="1787687" y="2175346"/>
            <a:ext cx="8616626" cy="3450327"/>
          </a:xfrm>
        </p:spPr>
        <p:txBody>
          <a:bodyPr>
            <a:noAutofit/>
          </a:bodyPr>
          <a:lstStyle/>
          <a:p>
            <a:r>
              <a:rPr lang="ar-EG" sz="6000" b="0" dirty="0"/>
              <a:t>وَلَهُ ٱلْجَوَارِ ٱلْمُنشَـَٔاتُ فِى ٱلْبَحْرِ كَٱلْأَعْلَـٰمِ</a:t>
            </a:r>
          </a:p>
        </p:txBody>
      </p:sp>
      <p:sp>
        <p:nvSpPr>
          <p:cNvPr id="14" name="TextBox 13">
            <a:extLst>
              <a:ext uri="{FF2B5EF4-FFF2-40B4-BE49-F238E27FC236}">
                <a16:creationId xmlns:a16="http://schemas.microsoft.com/office/drawing/2014/main" id="{3EFD4458-0826-08E8-B6BE-538C3A46AB2E}"/>
              </a:ext>
            </a:extLst>
          </p:cNvPr>
          <p:cNvSpPr txBox="1"/>
          <p:nvPr/>
        </p:nvSpPr>
        <p:spPr>
          <a:xfrm>
            <a:off x="1936368" y="4640741"/>
            <a:ext cx="8319264" cy="400110"/>
          </a:xfrm>
          <a:prstGeom prst="rect">
            <a:avLst/>
          </a:prstGeom>
          <a:noFill/>
        </p:spPr>
        <p:txBody>
          <a:bodyPr wrap="square">
            <a:spAutoFit/>
          </a:bodyPr>
          <a:lstStyle/>
          <a:p>
            <a:pPr algn="ctr" fontAlgn="base"/>
            <a:r>
              <a:rPr lang="en-US" sz="2000" dirty="0"/>
              <a:t>And His are the Ships sailing smoothly through the seas, lofty as mountains:</a:t>
            </a:r>
          </a:p>
        </p:txBody>
      </p:sp>
      <p:sp>
        <p:nvSpPr>
          <p:cNvPr id="3" name="TextBox 2">
            <a:extLst>
              <a:ext uri="{FF2B5EF4-FFF2-40B4-BE49-F238E27FC236}">
                <a16:creationId xmlns:a16="http://schemas.microsoft.com/office/drawing/2014/main" id="{E1A24EAA-2D1E-E936-67BF-26647C2995FC}"/>
              </a:ext>
            </a:extLst>
          </p:cNvPr>
          <p:cNvSpPr txBox="1"/>
          <p:nvPr/>
        </p:nvSpPr>
        <p:spPr>
          <a:xfrm>
            <a:off x="4624780" y="44171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566583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03B4-A959-0568-2669-B1CFBFF41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BE3D4-7C05-7073-6B2A-7F79F50A2B3C}"/>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BB6825E7-5B66-E397-2386-98ED59F7BD65}"/>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D4A9A8E4-0539-0A0B-2207-FBF879D13406}"/>
              </a:ext>
            </a:extLst>
          </p:cNvPr>
          <p:cNvSpPr txBox="1"/>
          <p:nvPr/>
        </p:nvSpPr>
        <p:spPr>
          <a:xfrm>
            <a:off x="2761146"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552074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B2AA-D9BC-6A7C-7872-B17D149FA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6A697-F4B1-BF68-8A2F-B5408DB2DEF6}"/>
              </a:ext>
            </a:extLst>
          </p:cNvPr>
          <p:cNvSpPr>
            <a:spLocks noGrp="1"/>
          </p:cNvSpPr>
          <p:nvPr>
            <p:ph type="title"/>
          </p:nvPr>
        </p:nvSpPr>
        <p:spPr>
          <a:xfrm>
            <a:off x="1787687" y="2175346"/>
            <a:ext cx="8616626" cy="3450327"/>
          </a:xfrm>
        </p:spPr>
        <p:txBody>
          <a:bodyPr>
            <a:noAutofit/>
          </a:bodyPr>
          <a:lstStyle/>
          <a:p>
            <a:r>
              <a:rPr lang="ar-EG" sz="6000" b="0" dirty="0"/>
              <a:t>كُلُّ مَنْ عَلَيْهَا فَانٍ</a:t>
            </a:r>
          </a:p>
        </p:txBody>
      </p:sp>
      <p:sp>
        <p:nvSpPr>
          <p:cNvPr id="14" name="TextBox 13">
            <a:extLst>
              <a:ext uri="{FF2B5EF4-FFF2-40B4-BE49-F238E27FC236}">
                <a16:creationId xmlns:a16="http://schemas.microsoft.com/office/drawing/2014/main" id="{83F4CE22-A1CD-96E1-C25F-249E3A4D9463}"/>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All that is on earth will perish:</a:t>
            </a:r>
          </a:p>
        </p:txBody>
      </p:sp>
      <p:sp>
        <p:nvSpPr>
          <p:cNvPr id="3" name="TextBox 2">
            <a:extLst>
              <a:ext uri="{FF2B5EF4-FFF2-40B4-BE49-F238E27FC236}">
                <a16:creationId xmlns:a16="http://schemas.microsoft.com/office/drawing/2014/main" id="{D052731C-A913-FB05-2988-B893DCF469C3}"/>
              </a:ext>
            </a:extLst>
          </p:cNvPr>
          <p:cNvSpPr txBox="1"/>
          <p:nvPr/>
        </p:nvSpPr>
        <p:spPr>
          <a:xfrm>
            <a:off x="3597169" y="403614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237173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F0C7-D92F-D5B0-3B47-789DF8A20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3275E-77BB-C2EB-1D05-D56A15D3A8ED}"/>
              </a:ext>
            </a:extLst>
          </p:cNvPr>
          <p:cNvSpPr>
            <a:spLocks noGrp="1"/>
          </p:cNvSpPr>
          <p:nvPr>
            <p:ph type="title"/>
          </p:nvPr>
        </p:nvSpPr>
        <p:spPr>
          <a:xfrm>
            <a:off x="1787687" y="2175346"/>
            <a:ext cx="8616626" cy="3450327"/>
          </a:xfrm>
        </p:spPr>
        <p:txBody>
          <a:bodyPr>
            <a:noAutofit/>
          </a:bodyPr>
          <a:lstStyle/>
          <a:p>
            <a:r>
              <a:rPr lang="ar-EG" sz="6000" b="0" dirty="0"/>
              <a:t>وَيَبْقَىٰ وَجْهُ رَبِّكَ ذُو ٱلْجَلَـٰلِ وَٱلْإِكْرَامِ</a:t>
            </a:r>
          </a:p>
        </p:txBody>
      </p:sp>
      <p:sp>
        <p:nvSpPr>
          <p:cNvPr id="14" name="TextBox 13">
            <a:extLst>
              <a:ext uri="{FF2B5EF4-FFF2-40B4-BE49-F238E27FC236}">
                <a16:creationId xmlns:a16="http://schemas.microsoft.com/office/drawing/2014/main" id="{7BA3F83B-C665-7084-1665-848105064C7E}"/>
              </a:ext>
            </a:extLst>
          </p:cNvPr>
          <p:cNvSpPr txBox="1"/>
          <p:nvPr/>
        </p:nvSpPr>
        <p:spPr>
          <a:xfrm>
            <a:off x="1936368" y="4343923"/>
            <a:ext cx="8319264" cy="707886"/>
          </a:xfrm>
          <a:prstGeom prst="rect">
            <a:avLst/>
          </a:prstGeom>
          <a:noFill/>
        </p:spPr>
        <p:txBody>
          <a:bodyPr wrap="square">
            <a:spAutoFit/>
          </a:bodyPr>
          <a:lstStyle/>
          <a:p>
            <a:pPr algn="ctr" fontAlgn="base"/>
            <a:r>
              <a:rPr lang="en-US" sz="2000" dirty="0"/>
              <a:t>But will abide (for ever) the Face of thy Lord,- full of Majesty, Bounty and </a:t>
            </a:r>
            <a:r>
              <a:rPr lang="en-US" sz="2000" dirty="0" err="1"/>
              <a:t>Honour</a:t>
            </a:r>
            <a:r>
              <a:rPr lang="en-US" sz="2000" dirty="0"/>
              <a:t>.</a:t>
            </a:r>
          </a:p>
        </p:txBody>
      </p:sp>
      <p:sp>
        <p:nvSpPr>
          <p:cNvPr id="3" name="TextBox 2">
            <a:extLst>
              <a:ext uri="{FF2B5EF4-FFF2-40B4-BE49-F238E27FC236}">
                <a16:creationId xmlns:a16="http://schemas.microsoft.com/office/drawing/2014/main" id="{21A22920-4867-6812-2A0B-9BF44E03F0C8}"/>
              </a:ext>
            </a:extLst>
          </p:cNvPr>
          <p:cNvSpPr txBox="1"/>
          <p:nvPr/>
        </p:nvSpPr>
        <p:spPr>
          <a:xfrm>
            <a:off x="1419391" y="40883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106421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94B6-1472-5BD8-8E48-DED16B851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67D64-2F5F-BC10-BD1D-56CB4F1D731C}"/>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BC9FF7F4-A5CC-FD8A-0AE4-94FD2D0F19F4}"/>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975148B8-41A0-B44A-3564-F6CF5986C9BB}"/>
              </a:ext>
            </a:extLst>
          </p:cNvPr>
          <p:cNvSpPr txBox="1"/>
          <p:nvPr/>
        </p:nvSpPr>
        <p:spPr>
          <a:xfrm>
            <a:off x="2761146"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1707268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EE7E6-F15F-947A-F9B3-ECA3ECE18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B5BB3-43B9-C06E-6C74-3B1B60BA69C8}"/>
              </a:ext>
            </a:extLst>
          </p:cNvPr>
          <p:cNvSpPr>
            <a:spLocks noGrp="1"/>
          </p:cNvSpPr>
          <p:nvPr>
            <p:ph type="title"/>
          </p:nvPr>
        </p:nvSpPr>
        <p:spPr>
          <a:xfrm>
            <a:off x="1787687" y="2175346"/>
            <a:ext cx="8616626" cy="3450327"/>
          </a:xfrm>
        </p:spPr>
        <p:txBody>
          <a:bodyPr>
            <a:noAutofit/>
          </a:bodyPr>
          <a:lstStyle/>
          <a:p>
            <a:r>
              <a:rPr lang="ar-EG" sz="6000" b="0" dirty="0"/>
              <a:t>يَسْـَٔلُهُۥ مَن فِى  ٱلسَّمَـٰوَٰتِ  وَٱلْأَرْضِۚ كُلَّ يَوْمٍ هُوَ فِى شَأْنٍ</a:t>
            </a:r>
          </a:p>
        </p:txBody>
      </p:sp>
      <p:sp>
        <p:nvSpPr>
          <p:cNvPr id="14" name="TextBox 13">
            <a:extLst>
              <a:ext uri="{FF2B5EF4-FFF2-40B4-BE49-F238E27FC236}">
                <a16:creationId xmlns:a16="http://schemas.microsoft.com/office/drawing/2014/main" id="{BFFF311E-F724-7850-895D-63C49A1DD89F}"/>
              </a:ext>
            </a:extLst>
          </p:cNvPr>
          <p:cNvSpPr txBox="1"/>
          <p:nvPr/>
        </p:nvSpPr>
        <p:spPr>
          <a:xfrm>
            <a:off x="1936368" y="4664422"/>
            <a:ext cx="8319264" cy="707886"/>
          </a:xfrm>
          <a:prstGeom prst="rect">
            <a:avLst/>
          </a:prstGeom>
          <a:noFill/>
        </p:spPr>
        <p:txBody>
          <a:bodyPr wrap="square">
            <a:spAutoFit/>
          </a:bodyPr>
          <a:lstStyle/>
          <a:p>
            <a:pPr algn="ctr" fontAlgn="base"/>
            <a:r>
              <a:rPr lang="en-US" sz="2000" dirty="0"/>
              <a:t>Of Him seeks (its need) every creature in the heavens and on earth: every day in (new) </a:t>
            </a:r>
            <a:r>
              <a:rPr lang="en-US" sz="2000" dirty="0" err="1"/>
              <a:t>Splendour</a:t>
            </a:r>
            <a:r>
              <a:rPr lang="en-US" sz="2000" dirty="0"/>
              <a:t> doth He (shine)!</a:t>
            </a:r>
          </a:p>
        </p:txBody>
      </p:sp>
      <p:sp>
        <p:nvSpPr>
          <p:cNvPr id="3" name="TextBox 2">
            <a:extLst>
              <a:ext uri="{FF2B5EF4-FFF2-40B4-BE49-F238E27FC236}">
                <a16:creationId xmlns:a16="http://schemas.microsoft.com/office/drawing/2014/main" id="{3E6F5CED-F92C-9552-1C1B-0240D3DB1590}"/>
              </a:ext>
            </a:extLst>
          </p:cNvPr>
          <p:cNvSpPr txBox="1"/>
          <p:nvPr/>
        </p:nvSpPr>
        <p:spPr>
          <a:xfrm>
            <a:off x="3301077" y="43562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5354040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F383D-F2BC-8FFC-816C-666192C48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44BAB-5933-5820-0E91-D2FA9FE0FF6D}"/>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CE3DF454-4C3F-70A8-8B9B-98C3387A1FBD}"/>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482E9645-1B33-2815-38F2-DD6CC3658AEC}"/>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41119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1E67-FB57-3D64-E611-A7CE1DBCE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133D4-1577-B561-0D35-53D2E050ED70}"/>
              </a:ext>
            </a:extLst>
          </p:cNvPr>
          <p:cNvSpPr>
            <a:spLocks noGrp="1"/>
          </p:cNvSpPr>
          <p:nvPr>
            <p:ph type="title"/>
          </p:nvPr>
        </p:nvSpPr>
        <p:spPr>
          <a:xfrm>
            <a:off x="1787687" y="2175346"/>
            <a:ext cx="8616626" cy="3450327"/>
          </a:xfrm>
        </p:spPr>
        <p:txBody>
          <a:bodyPr>
            <a:noAutofit/>
          </a:bodyPr>
          <a:lstStyle/>
          <a:p>
            <a:r>
              <a:rPr lang="ar-EG" sz="6000" b="0" dirty="0"/>
              <a:t>سَنَفْرُغُ لَكُمْ أَيُّهَ ٱلثَّقَلَانِ</a:t>
            </a:r>
          </a:p>
        </p:txBody>
      </p:sp>
      <p:sp>
        <p:nvSpPr>
          <p:cNvPr id="14" name="TextBox 13">
            <a:extLst>
              <a:ext uri="{FF2B5EF4-FFF2-40B4-BE49-F238E27FC236}">
                <a16:creationId xmlns:a16="http://schemas.microsoft.com/office/drawing/2014/main" id="{770339C8-DBC3-B591-8CAD-3D0837F67CE5}"/>
              </a:ext>
            </a:extLst>
          </p:cNvPr>
          <p:cNvSpPr txBox="1"/>
          <p:nvPr/>
        </p:nvSpPr>
        <p:spPr>
          <a:xfrm>
            <a:off x="1936368" y="4341256"/>
            <a:ext cx="8319264" cy="400110"/>
          </a:xfrm>
          <a:prstGeom prst="rect">
            <a:avLst/>
          </a:prstGeom>
          <a:noFill/>
        </p:spPr>
        <p:txBody>
          <a:bodyPr wrap="square">
            <a:spAutoFit/>
          </a:bodyPr>
          <a:lstStyle/>
          <a:p>
            <a:pPr algn="ctr" fontAlgn="base"/>
            <a:r>
              <a:rPr lang="en-US" sz="2000" dirty="0"/>
              <a:t>Soon shall We settle your affairs, O both ye worlds!</a:t>
            </a:r>
          </a:p>
        </p:txBody>
      </p:sp>
      <p:sp>
        <p:nvSpPr>
          <p:cNvPr id="3" name="TextBox 2">
            <a:extLst>
              <a:ext uri="{FF2B5EF4-FFF2-40B4-BE49-F238E27FC236}">
                <a16:creationId xmlns:a16="http://schemas.microsoft.com/office/drawing/2014/main" id="{9E1CD7A4-4167-3227-DB72-E3DF055822F8}"/>
              </a:ext>
            </a:extLst>
          </p:cNvPr>
          <p:cNvSpPr txBox="1"/>
          <p:nvPr/>
        </p:nvSpPr>
        <p:spPr>
          <a:xfrm>
            <a:off x="3031111"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78759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FA84-E177-5CD0-6C93-B884EF7B3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CD965-26A9-691C-3ABB-14A11DDD730F}"/>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8F62C303-FADE-2E7A-18D5-CF994BD9AB08}"/>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AAB5C1BE-1F13-C9EA-D93E-820B24ACB73B}"/>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3092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742A-BBBD-0413-7310-03B59473C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7D7DA-726B-0C5C-9649-7274E0631E6B}"/>
              </a:ext>
            </a:extLst>
          </p:cNvPr>
          <p:cNvSpPr>
            <a:spLocks noGrp="1"/>
          </p:cNvSpPr>
          <p:nvPr>
            <p:ph type="title"/>
          </p:nvPr>
        </p:nvSpPr>
        <p:spPr>
          <a:xfrm>
            <a:off x="1787687" y="2109391"/>
            <a:ext cx="8616626" cy="3450327"/>
          </a:xfrm>
        </p:spPr>
        <p:txBody>
          <a:bodyPr>
            <a:noAutofit/>
          </a:bodyPr>
          <a:lstStyle/>
          <a:p>
            <a:r>
              <a:rPr lang="ar-EG" sz="6000" b="0" dirty="0"/>
              <a:t>وَلَا تَجْعَلُوا۟ مَعَ ٱللَّهِ إِلَـٰهًا ءَاخَرَ ۖ إِنِّى لَكُم مِّنْهُ نَذِيرٌۭ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02153C8-1364-5D99-EDC8-D7F0535DEC37}"/>
              </a:ext>
            </a:extLst>
          </p:cNvPr>
          <p:cNvSpPr txBox="1"/>
          <p:nvPr/>
        </p:nvSpPr>
        <p:spPr>
          <a:xfrm>
            <a:off x="1936368" y="4743502"/>
            <a:ext cx="8319264" cy="707886"/>
          </a:xfrm>
          <a:prstGeom prst="rect">
            <a:avLst/>
          </a:prstGeom>
          <a:noFill/>
        </p:spPr>
        <p:txBody>
          <a:bodyPr wrap="square">
            <a:spAutoFit/>
          </a:bodyPr>
          <a:lstStyle/>
          <a:p>
            <a:pPr algn="ctr" fontAlgn="base"/>
            <a:r>
              <a:rPr lang="en-US" sz="2000" dirty="0"/>
              <a:t>And do not set up another god with Allah. I am truly sent by Him with a clear warning to you.”</a:t>
            </a:r>
          </a:p>
        </p:txBody>
      </p:sp>
      <p:sp>
        <p:nvSpPr>
          <p:cNvPr id="3" name="TextBox 2">
            <a:extLst>
              <a:ext uri="{FF2B5EF4-FFF2-40B4-BE49-F238E27FC236}">
                <a16:creationId xmlns:a16="http://schemas.microsoft.com/office/drawing/2014/main" id="{622C5D84-F1F1-B7CF-2E18-F892C430389E}"/>
              </a:ext>
            </a:extLst>
          </p:cNvPr>
          <p:cNvSpPr txBox="1"/>
          <p:nvPr/>
        </p:nvSpPr>
        <p:spPr>
          <a:xfrm>
            <a:off x="3490111" y="437223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91501602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4DB8D-ABEA-5D8F-81CC-91B3E5C91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4FA49-B360-3A0D-B681-16F4BBDBB2A2}"/>
              </a:ext>
            </a:extLst>
          </p:cNvPr>
          <p:cNvSpPr>
            <a:spLocks noGrp="1"/>
          </p:cNvSpPr>
          <p:nvPr>
            <p:ph type="title"/>
          </p:nvPr>
        </p:nvSpPr>
        <p:spPr>
          <a:xfrm>
            <a:off x="1787687" y="1697608"/>
            <a:ext cx="8616626" cy="3450327"/>
          </a:xfrm>
        </p:spPr>
        <p:txBody>
          <a:bodyPr>
            <a:noAutofit/>
          </a:bodyPr>
          <a:lstStyle/>
          <a:p>
            <a:r>
              <a:rPr lang="ar-EG" sz="6000" b="0" dirty="0"/>
              <a:t>يَـٰمَعْشَرَ ٱلْجِنِّ وَٱلْإِنسِ إِنِ ٱسْتَطَعْتُمْ أَن تَنفُذُوا۟ مِنْ أَقْطَارِ ٱلسَّمَـٰوَٰتِ وَٱلْأَرْضِ فَٱنفُذُوا۟ ۚ لَا تَنفُذُونَ إِلَّا بِسُلْطَـٰنٍ</a:t>
            </a:r>
          </a:p>
        </p:txBody>
      </p:sp>
      <p:sp>
        <p:nvSpPr>
          <p:cNvPr id="14" name="TextBox 13">
            <a:extLst>
              <a:ext uri="{FF2B5EF4-FFF2-40B4-BE49-F238E27FC236}">
                <a16:creationId xmlns:a16="http://schemas.microsoft.com/office/drawing/2014/main" id="{B8356FCC-197A-6F9B-09FC-3E5518A489DB}"/>
              </a:ext>
            </a:extLst>
          </p:cNvPr>
          <p:cNvSpPr txBox="1"/>
          <p:nvPr/>
        </p:nvSpPr>
        <p:spPr>
          <a:xfrm>
            <a:off x="1936368" y="5122979"/>
            <a:ext cx="8319264" cy="707886"/>
          </a:xfrm>
          <a:prstGeom prst="rect">
            <a:avLst/>
          </a:prstGeom>
          <a:noFill/>
        </p:spPr>
        <p:txBody>
          <a:bodyPr wrap="square">
            <a:spAutoFit/>
          </a:bodyPr>
          <a:lstStyle/>
          <a:p>
            <a:pPr algn="ctr" fontAlgn="base"/>
            <a:r>
              <a:rPr lang="en-US" sz="2000" dirty="0"/>
              <a:t>O ye assembly of </a:t>
            </a:r>
            <a:r>
              <a:rPr lang="en-US" sz="2000" dirty="0" err="1"/>
              <a:t>Jinns</a:t>
            </a:r>
            <a:r>
              <a:rPr lang="en-US" sz="2000" dirty="0"/>
              <a:t> and men! If it be ye can pass beyond the zones of the heavens and the earth, pass ye! not without authority shall ye be able to pass!</a:t>
            </a:r>
          </a:p>
        </p:txBody>
      </p:sp>
      <p:sp>
        <p:nvSpPr>
          <p:cNvPr id="3" name="TextBox 2">
            <a:extLst>
              <a:ext uri="{FF2B5EF4-FFF2-40B4-BE49-F238E27FC236}">
                <a16:creationId xmlns:a16="http://schemas.microsoft.com/office/drawing/2014/main" id="{ED15F65E-6153-AC95-684B-08F6258605A4}"/>
              </a:ext>
            </a:extLst>
          </p:cNvPr>
          <p:cNvSpPr txBox="1"/>
          <p:nvPr/>
        </p:nvSpPr>
        <p:spPr>
          <a:xfrm>
            <a:off x="4703156" y="47157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816205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0F09-35A3-B997-323E-FC45AAE33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F5B31-E28C-A919-174C-B11C1A6BB587}"/>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32FFD520-2E61-3475-9EC2-810ED40F9348}"/>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9345B9F6-6A03-6F16-C7D4-EACAD8AD40B3}"/>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334427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36EE1-06A3-607A-40E4-56F1C3468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A3B8A-6B65-5AC6-DA74-FBD6A9D29D58}"/>
              </a:ext>
            </a:extLst>
          </p:cNvPr>
          <p:cNvSpPr>
            <a:spLocks noGrp="1"/>
          </p:cNvSpPr>
          <p:nvPr>
            <p:ph type="title"/>
          </p:nvPr>
        </p:nvSpPr>
        <p:spPr>
          <a:xfrm>
            <a:off x="1787687" y="2175346"/>
            <a:ext cx="8616626" cy="3450327"/>
          </a:xfrm>
        </p:spPr>
        <p:txBody>
          <a:bodyPr>
            <a:noAutofit/>
          </a:bodyPr>
          <a:lstStyle/>
          <a:p>
            <a:r>
              <a:rPr lang="ar-EG" sz="6000" b="0" dirty="0"/>
              <a:t>يُرْسَلُ عَلَيْكُمَا شُوَاظٌ مِّن نَّارٍ وَنُحَاسٌ فَلَا تَنتَصِرَانِ</a:t>
            </a:r>
          </a:p>
        </p:txBody>
      </p:sp>
      <p:sp>
        <p:nvSpPr>
          <p:cNvPr id="14" name="TextBox 13">
            <a:extLst>
              <a:ext uri="{FF2B5EF4-FFF2-40B4-BE49-F238E27FC236}">
                <a16:creationId xmlns:a16="http://schemas.microsoft.com/office/drawing/2014/main" id="{788C3CCF-E29B-6DC8-7280-0C9B3F76492F}"/>
              </a:ext>
            </a:extLst>
          </p:cNvPr>
          <p:cNvSpPr txBox="1"/>
          <p:nvPr/>
        </p:nvSpPr>
        <p:spPr>
          <a:xfrm>
            <a:off x="1936368" y="4744849"/>
            <a:ext cx="8319264" cy="707886"/>
          </a:xfrm>
          <a:prstGeom prst="rect">
            <a:avLst/>
          </a:prstGeom>
          <a:noFill/>
        </p:spPr>
        <p:txBody>
          <a:bodyPr wrap="square">
            <a:spAutoFit/>
          </a:bodyPr>
          <a:lstStyle/>
          <a:p>
            <a:pPr algn="ctr" fontAlgn="base"/>
            <a:r>
              <a:rPr lang="en-US" sz="2000" dirty="0"/>
              <a:t>On you will be sent (O ye evil ones twain!) a flame of fire (to burn) and a smoke (to choke): no </a:t>
            </a:r>
            <a:r>
              <a:rPr lang="en-US" sz="2000" dirty="0" err="1"/>
              <a:t>defence</a:t>
            </a:r>
            <a:r>
              <a:rPr lang="en-US" sz="2000" dirty="0"/>
              <a:t> will ye have:</a:t>
            </a:r>
          </a:p>
        </p:txBody>
      </p:sp>
      <p:sp>
        <p:nvSpPr>
          <p:cNvPr id="3" name="TextBox 2">
            <a:extLst>
              <a:ext uri="{FF2B5EF4-FFF2-40B4-BE49-F238E27FC236}">
                <a16:creationId xmlns:a16="http://schemas.microsoft.com/office/drawing/2014/main" id="{53757BC3-555F-A264-8846-91032C33AA61}"/>
              </a:ext>
            </a:extLst>
          </p:cNvPr>
          <p:cNvSpPr txBox="1"/>
          <p:nvPr/>
        </p:nvSpPr>
        <p:spPr>
          <a:xfrm>
            <a:off x="4084848" y="44180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204812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5836-4B87-E181-3105-8939ECE73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1EF52-1136-CD65-39F7-B11FCDF77531}"/>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0278D001-BA6B-E19E-E916-9194C75A8781}"/>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B51CE5C6-73D2-C2C0-F516-CB7BB7B7FC88}"/>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4494606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D737-4F5E-1FB8-2852-CF939B58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A9691-FE88-ECB9-14E3-B27C435FD768}"/>
              </a:ext>
            </a:extLst>
          </p:cNvPr>
          <p:cNvSpPr>
            <a:spLocks noGrp="1"/>
          </p:cNvSpPr>
          <p:nvPr>
            <p:ph type="title"/>
          </p:nvPr>
        </p:nvSpPr>
        <p:spPr>
          <a:xfrm>
            <a:off x="1787687" y="2245014"/>
            <a:ext cx="8616626" cy="3450327"/>
          </a:xfrm>
        </p:spPr>
        <p:txBody>
          <a:bodyPr>
            <a:noAutofit/>
          </a:bodyPr>
          <a:lstStyle/>
          <a:p>
            <a:r>
              <a:rPr lang="ar-EG" sz="6000" b="0" dirty="0"/>
              <a:t>فَإِذَا ٱنشَقَّتِ ٱلسَّمَآءُ فَكَانَتْ وَرْدَةً كَٱلدِّهَانِ</a:t>
            </a:r>
          </a:p>
        </p:txBody>
      </p:sp>
      <p:sp>
        <p:nvSpPr>
          <p:cNvPr id="14" name="TextBox 13">
            <a:extLst>
              <a:ext uri="{FF2B5EF4-FFF2-40B4-BE49-F238E27FC236}">
                <a16:creationId xmlns:a16="http://schemas.microsoft.com/office/drawing/2014/main" id="{1AB2901E-FDFC-0E17-84A9-6494A218ACC9}"/>
              </a:ext>
            </a:extLst>
          </p:cNvPr>
          <p:cNvSpPr txBox="1"/>
          <p:nvPr/>
        </p:nvSpPr>
        <p:spPr>
          <a:xfrm>
            <a:off x="1936368" y="4744849"/>
            <a:ext cx="8319264" cy="400110"/>
          </a:xfrm>
          <a:prstGeom prst="rect">
            <a:avLst/>
          </a:prstGeom>
          <a:noFill/>
        </p:spPr>
        <p:txBody>
          <a:bodyPr wrap="square">
            <a:spAutoFit/>
          </a:bodyPr>
          <a:lstStyle/>
          <a:p>
            <a:pPr algn="ctr" fontAlgn="base"/>
            <a:r>
              <a:rPr lang="en-US" sz="2000" dirty="0"/>
              <a:t>When the sky is rent asunder, and it becomes red like ointment:</a:t>
            </a:r>
          </a:p>
        </p:txBody>
      </p:sp>
      <p:sp>
        <p:nvSpPr>
          <p:cNvPr id="3" name="TextBox 2">
            <a:extLst>
              <a:ext uri="{FF2B5EF4-FFF2-40B4-BE49-F238E27FC236}">
                <a16:creationId xmlns:a16="http://schemas.microsoft.com/office/drawing/2014/main" id="{0489A06F-E370-AE7E-FC7A-DC6E6B506196}"/>
              </a:ext>
            </a:extLst>
          </p:cNvPr>
          <p:cNvSpPr txBox="1"/>
          <p:nvPr/>
        </p:nvSpPr>
        <p:spPr>
          <a:xfrm>
            <a:off x="4642197" y="45067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0828128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311B0-800C-1F9D-7127-66CFFD46F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ACBE8-AAAF-4390-5EAC-BC60412EA94D}"/>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E7DC523D-2EBE-2999-4517-4E6BCD6596D4}"/>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1148DA57-01E7-EC6D-C4F3-29AE89FE038F}"/>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8201957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32D2-F375-D565-8F6E-A66BA5C2D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8F1AC-10D8-5CD6-6FFC-0636A615CC73}"/>
              </a:ext>
            </a:extLst>
          </p:cNvPr>
          <p:cNvSpPr>
            <a:spLocks noGrp="1"/>
          </p:cNvSpPr>
          <p:nvPr>
            <p:ph type="title"/>
          </p:nvPr>
        </p:nvSpPr>
        <p:spPr>
          <a:xfrm>
            <a:off x="1787687" y="2288557"/>
            <a:ext cx="8616626" cy="3450327"/>
          </a:xfrm>
        </p:spPr>
        <p:txBody>
          <a:bodyPr>
            <a:noAutofit/>
          </a:bodyPr>
          <a:lstStyle/>
          <a:p>
            <a:r>
              <a:rPr lang="ar-EG" sz="6000" b="0" dirty="0"/>
              <a:t>فَيَوْمَئِذٍ لَّا يُسْـَٔلُ عَن ذَنۢبِهِۦٓ إِنسٌ وَلَا جَآنٌّ</a:t>
            </a:r>
          </a:p>
        </p:txBody>
      </p:sp>
      <p:sp>
        <p:nvSpPr>
          <p:cNvPr id="14" name="TextBox 13">
            <a:extLst>
              <a:ext uri="{FF2B5EF4-FFF2-40B4-BE49-F238E27FC236}">
                <a16:creationId xmlns:a16="http://schemas.microsoft.com/office/drawing/2014/main" id="{802F9FF0-5B11-2A6E-585A-E668404AE469}"/>
              </a:ext>
            </a:extLst>
          </p:cNvPr>
          <p:cNvSpPr txBox="1"/>
          <p:nvPr/>
        </p:nvSpPr>
        <p:spPr>
          <a:xfrm>
            <a:off x="1936368" y="4703269"/>
            <a:ext cx="8319264" cy="400110"/>
          </a:xfrm>
          <a:prstGeom prst="rect">
            <a:avLst/>
          </a:prstGeom>
          <a:noFill/>
        </p:spPr>
        <p:txBody>
          <a:bodyPr wrap="square">
            <a:spAutoFit/>
          </a:bodyPr>
          <a:lstStyle/>
          <a:p>
            <a:pPr algn="ctr" fontAlgn="base"/>
            <a:r>
              <a:rPr lang="en-US" sz="2000" dirty="0"/>
              <a:t>On that Day no question will be asked of man or Jinn as to his sin.</a:t>
            </a:r>
          </a:p>
        </p:txBody>
      </p:sp>
      <p:sp>
        <p:nvSpPr>
          <p:cNvPr id="3" name="TextBox 2">
            <a:extLst>
              <a:ext uri="{FF2B5EF4-FFF2-40B4-BE49-F238E27FC236}">
                <a16:creationId xmlns:a16="http://schemas.microsoft.com/office/drawing/2014/main" id="{092E6942-3492-F4CE-2BD5-66F915886998}"/>
              </a:ext>
            </a:extLst>
          </p:cNvPr>
          <p:cNvSpPr txBox="1"/>
          <p:nvPr/>
        </p:nvSpPr>
        <p:spPr>
          <a:xfrm>
            <a:off x="5025374" y="4500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0923604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6DC0B-BD42-7677-FDA9-C82F15777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9500C-57CF-6A73-0B59-DDCF3C8CD348}"/>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64A837F1-403A-CD70-541C-F9703B07ADA6}"/>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E348948E-D80B-6614-D8FD-9585995C0CA9}"/>
              </a:ext>
            </a:extLst>
          </p:cNvPr>
          <p:cNvSpPr txBox="1"/>
          <p:nvPr/>
        </p:nvSpPr>
        <p:spPr>
          <a:xfrm>
            <a:off x="2743728"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9630376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FF80-10BD-24D6-E8F7-63758BE2E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FABDB-4B7E-5C7E-6306-BBBDB07E56A8}"/>
              </a:ext>
            </a:extLst>
          </p:cNvPr>
          <p:cNvSpPr>
            <a:spLocks noGrp="1"/>
          </p:cNvSpPr>
          <p:nvPr>
            <p:ph type="title"/>
          </p:nvPr>
        </p:nvSpPr>
        <p:spPr>
          <a:xfrm>
            <a:off x="1787687" y="2175346"/>
            <a:ext cx="8616626" cy="3450327"/>
          </a:xfrm>
        </p:spPr>
        <p:txBody>
          <a:bodyPr>
            <a:noAutofit/>
          </a:bodyPr>
          <a:lstStyle/>
          <a:p>
            <a:r>
              <a:rPr lang="ar-EG" sz="6000" b="0" dirty="0"/>
              <a:t>يُعْرَفُ ٱلْمُجْرِمُونَ بِسِيمَـٰهُمْ فَيُؤْخَذُ بِٱلنَّوَٰصِى وَٱلْأَقْدَامِ</a:t>
            </a:r>
          </a:p>
        </p:txBody>
      </p:sp>
      <p:sp>
        <p:nvSpPr>
          <p:cNvPr id="14" name="TextBox 13">
            <a:extLst>
              <a:ext uri="{FF2B5EF4-FFF2-40B4-BE49-F238E27FC236}">
                <a16:creationId xmlns:a16="http://schemas.microsoft.com/office/drawing/2014/main" id="{65C0C4D8-FB81-AC67-05B9-FF4B8EE5B6DF}"/>
              </a:ext>
            </a:extLst>
          </p:cNvPr>
          <p:cNvSpPr txBox="1"/>
          <p:nvPr/>
        </p:nvSpPr>
        <p:spPr>
          <a:xfrm>
            <a:off x="1936368" y="4794787"/>
            <a:ext cx="8319264" cy="707886"/>
          </a:xfrm>
          <a:prstGeom prst="rect">
            <a:avLst/>
          </a:prstGeom>
          <a:noFill/>
        </p:spPr>
        <p:txBody>
          <a:bodyPr wrap="square">
            <a:spAutoFit/>
          </a:bodyPr>
          <a:lstStyle/>
          <a:p>
            <a:pPr algn="ctr" fontAlgn="base"/>
            <a:r>
              <a:rPr lang="en-US" sz="2000" dirty="0"/>
              <a:t>(For) the sinners will be known by their marks: and they will be seized by their forelocks and their feet.</a:t>
            </a:r>
          </a:p>
        </p:txBody>
      </p:sp>
      <p:sp>
        <p:nvSpPr>
          <p:cNvPr id="3" name="TextBox 2">
            <a:extLst>
              <a:ext uri="{FF2B5EF4-FFF2-40B4-BE49-F238E27FC236}">
                <a16:creationId xmlns:a16="http://schemas.microsoft.com/office/drawing/2014/main" id="{B6B660AF-9795-2BEE-3C5D-B197E4B4576C}"/>
              </a:ext>
            </a:extLst>
          </p:cNvPr>
          <p:cNvSpPr txBox="1"/>
          <p:nvPr/>
        </p:nvSpPr>
        <p:spPr>
          <a:xfrm>
            <a:off x="3501374" y="4487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875632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9027-3D05-E2D1-FF11-B10DDF6DF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63A2F-336B-E897-4F87-21E68925C310}"/>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948E2338-1D40-9FD4-43AA-041B947BC417}"/>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999A649F-9335-A26C-A8A3-E7BA16CFABAE}"/>
              </a:ext>
            </a:extLst>
          </p:cNvPr>
          <p:cNvSpPr txBox="1"/>
          <p:nvPr/>
        </p:nvSpPr>
        <p:spPr>
          <a:xfrm>
            <a:off x="2735019" y="394912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641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D4DC7-6166-DB51-4DF2-5BA7B687F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6D600-9E33-E4EB-3093-EF4E2B489B63}"/>
              </a:ext>
            </a:extLst>
          </p:cNvPr>
          <p:cNvSpPr>
            <a:spLocks noGrp="1"/>
          </p:cNvSpPr>
          <p:nvPr>
            <p:ph type="title"/>
          </p:nvPr>
        </p:nvSpPr>
        <p:spPr>
          <a:xfrm>
            <a:off x="1787687" y="2075835"/>
            <a:ext cx="8616626" cy="3450327"/>
          </a:xfrm>
        </p:spPr>
        <p:txBody>
          <a:bodyPr>
            <a:noAutofit/>
          </a:bodyPr>
          <a:lstStyle/>
          <a:p>
            <a:r>
              <a:rPr lang="ar-EG" sz="6000" b="0" dirty="0"/>
              <a:t>كَذَٰلِكَ مَآ أَتَى ٱلَّذِينَ مِن قَبْلِهِم مِّن رَّسُولٍ إِلَّا قَالُوا۟ سَاحِرٌ أَوْ مَجْنُونٌ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264C075-882B-F7C8-A0C3-0A94B6914E5C}"/>
              </a:ext>
            </a:extLst>
          </p:cNvPr>
          <p:cNvSpPr txBox="1"/>
          <p:nvPr/>
        </p:nvSpPr>
        <p:spPr>
          <a:xfrm>
            <a:off x="1936368" y="4630505"/>
            <a:ext cx="8319264" cy="707886"/>
          </a:xfrm>
          <a:prstGeom prst="rect">
            <a:avLst/>
          </a:prstGeom>
          <a:noFill/>
        </p:spPr>
        <p:txBody>
          <a:bodyPr wrap="square">
            <a:spAutoFit/>
          </a:bodyPr>
          <a:lstStyle/>
          <a:p>
            <a:pPr algn="ctr" fontAlgn="base"/>
            <a:r>
              <a:rPr lang="en-US" sz="2000" dirty="0"/>
              <a:t>Similarly, no messenger came to those before them without being told: “A magician or a madman!”</a:t>
            </a:r>
          </a:p>
        </p:txBody>
      </p:sp>
      <p:sp>
        <p:nvSpPr>
          <p:cNvPr id="3" name="TextBox 2">
            <a:extLst>
              <a:ext uri="{FF2B5EF4-FFF2-40B4-BE49-F238E27FC236}">
                <a16:creationId xmlns:a16="http://schemas.microsoft.com/office/drawing/2014/main" id="{C08F0A20-E7A2-1879-2919-4758700813E1}"/>
              </a:ext>
            </a:extLst>
          </p:cNvPr>
          <p:cNvSpPr txBox="1"/>
          <p:nvPr/>
        </p:nvSpPr>
        <p:spPr>
          <a:xfrm>
            <a:off x="1804465" y="428884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690922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2155-5C04-A026-094E-C6D749DBD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86B7B-C087-D04A-E338-81CE79581E85}"/>
              </a:ext>
            </a:extLst>
          </p:cNvPr>
          <p:cNvSpPr>
            <a:spLocks noGrp="1"/>
          </p:cNvSpPr>
          <p:nvPr>
            <p:ph type="title"/>
          </p:nvPr>
        </p:nvSpPr>
        <p:spPr>
          <a:xfrm>
            <a:off x="1787687" y="2175346"/>
            <a:ext cx="8616626" cy="3450327"/>
          </a:xfrm>
        </p:spPr>
        <p:txBody>
          <a:bodyPr>
            <a:noAutofit/>
          </a:bodyPr>
          <a:lstStyle/>
          <a:p>
            <a:r>
              <a:rPr lang="ar-EG" sz="6000" b="0" dirty="0"/>
              <a:t>هَـٰذِهِۦ جَهَنَّمُ ٱلَّتِى يُكَذِّبُ بِهَا ٱلْمُجْرِمُونَ</a:t>
            </a:r>
          </a:p>
        </p:txBody>
      </p:sp>
      <p:sp>
        <p:nvSpPr>
          <p:cNvPr id="14" name="TextBox 13">
            <a:extLst>
              <a:ext uri="{FF2B5EF4-FFF2-40B4-BE49-F238E27FC236}">
                <a16:creationId xmlns:a16="http://schemas.microsoft.com/office/drawing/2014/main" id="{D9EF54A9-8083-EFDB-6644-37250176239E}"/>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This is the Hell which the Sinners deny:</a:t>
            </a:r>
          </a:p>
        </p:txBody>
      </p:sp>
      <p:sp>
        <p:nvSpPr>
          <p:cNvPr id="3" name="TextBox 2">
            <a:extLst>
              <a:ext uri="{FF2B5EF4-FFF2-40B4-BE49-F238E27FC236}">
                <a16:creationId xmlns:a16="http://schemas.microsoft.com/office/drawing/2014/main" id="{CBEED461-FA06-837C-642E-C565A9909D10}"/>
              </a:ext>
            </a:extLst>
          </p:cNvPr>
          <p:cNvSpPr txBox="1"/>
          <p:nvPr/>
        </p:nvSpPr>
        <p:spPr>
          <a:xfrm>
            <a:off x="138455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046132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0ECA-15DA-2D49-E19B-B8C6DF45B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B8C6A-4BA6-5CF9-9AFC-5FE227D45432}"/>
              </a:ext>
            </a:extLst>
          </p:cNvPr>
          <p:cNvSpPr>
            <a:spLocks noGrp="1"/>
          </p:cNvSpPr>
          <p:nvPr>
            <p:ph type="title"/>
          </p:nvPr>
        </p:nvSpPr>
        <p:spPr>
          <a:xfrm>
            <a:off x="1787687" y="2175346"/>
            <a:ext cx="8616626" cy="3450327"/>
          </a:xfrm>
        </p:spPr>
        <p:txBody>
          <a:bodyPr>
            <a:noAutofit/>
          </a:bodyPr>
          <a:lstStyle/>
          <a:p>
            <a:r>
              <a:rPr lang="ar-EG" sz="6000" b="0" dirty="0"/>
              <a:t>يَطُوفُونَ بَيْنَهَا وَبَيْنَ حَمِيمٍ ءَانٍ</a:t>
            </a:r>
          </a:p>
        </p:txBody>
      </p:sp>
      <p:sp>
        <p:nvSpPr>
          <p:cNvPr id="14" name="TextBox 13">
            <a:extLst>
              <a:ext uri="{FF2B5EF4-FFF2-40B4-BE49-F238E27FC236}">
                <a16:creationId xmlns:a16="http://schemas.microsoft.com/office/drawing/2014/main" id="{3D73E60A-95C4-3EDA-9D11-B3C09736B611}"/>
              </a:ext>
            </a:extLst>
          </p:cNvPr>
          <p:cNvSpPr txBox="1"/>
          <p:nvPr/>
        </p:nvSpPr>
        <p:spPr>
          <a:xfrm>
            <a:off x="1936368" y="4352367"/>
            <a:ext cx="8319264" cy="400110"/>
          </a:xfrm>
          <a:prstGeom prst="rect">
            <a:avLst/>
          </a:prstGeom>
          <a:noFill/>
        </p:spPr>
        <p:txBody>
          <a:bodyPr wrap="square">
            <a:spAutoFit/>
          </a:bodyPr>
          <a:lstStyle/>
          <a:p>
            <a:pPr algn="ctr" fontAlgn="base"/>
            <a:r>
              <a:rPr lang="en-US" sz="2000" dirty="0"/>
              <a:t>In its midst and in the midst of boiling hot water will they wander round!</a:t>
            </a:r>
          </a:p>
        </p:txBody>
      </p:sp>
      <p:sp>
        <p:nvSpPr>
          <p:cNvPr id="3" name="TextBox 2">
            <a:extLst>
              <a:ext uri="{FF2B5EF4-FFF2-40B4-BE49-F238E27FC236}">
                <a16:creationId xmlns:a16="http://schemas.microsoft.com/office/drawing/2014/main" id="{39D2F985-0DAA-2830-1017-6111E2589766}"/>
              </a:ext>
            </a:extLst>
          </p:cNvPr>
          <p:cNvSpPr txBox="1"/>
          <p:nvPr/>
        </p:nvSpPr>
        <p:spPr>
          <a:xfrm>
            <a:off x="217703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897559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31A5-215B-CA36-580C-511D024AB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C047E-BFB9-1234-B77A-595D716EB454}"/>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AE2CC8DA-FE78-45E9-CFC4-9AA60CB9BB12}"/>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3D85A5A1-3EAB-85BF-6F4C-D9F7AE22C776}"/>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9215060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F235-6313-D442-B82E-41B743B0C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23A79-7E4B-B418-84A9-94C45E27DEFE}"/>
              </a:ext>
            </a:extLst>
          </p:cNvPr>
          <p:cNvSpPr>
            <a:spLocks noGrp="1"/>
          </p:cNvSpPr>
          <p:nvPr>
            <p:ph type="title"/>
          </p:nvPr>
        </p:nvSpPr>
        <p:spPr>
          <a:xfrm>
            <a:off x="1787687" y="2175346"/>
            <a:ext cx="8616626" cy="3450327"/>
          </a:xfrm>
        </p:spPr>
        <p:txBody>
          <a:bodyPr>
            <a:noAutofit/>
          </a:bodyPr>
          <a:lstStyle/>
          <a:p>
            <a:r>
              <a:rPr lang="ar-EG" sz="6000" b="0" dirty="0"/>
              <a:t>وَلِمَنْ خَافَ مَقَامَ رَبِّهِ ۦ جَنَّتَانِ</a:t>
            </a:r>
          </a:p>
        </p:txBody>
      </p:sp>
      <p:sp>
        <p:nvSpPr>
          <p:cNvPr id="14" name="TextBox 13">
            <a:extLst>
              <a:ext uri="{FF2B5EF4-FFF2-40B4-BE49-F238E27FC236}">
                <a16:creationId xmlns:a16="http://schemas.microsoft.com/office/drawing/2014/main" id="{8829C80C-DDBC-0E75-AEC5-A3EC8D6A1213}"/>
              </a:ext>
            </a:extLst>
          </p:cNvPr>
          <p:cNvSpPr txBox="1"/>
          <p:nvPr/>
        </p:nvSpPr>
        <p:spPr>
          <a:xfrm>
            <a:off x="1936368" y="4279392"/>
            <a:ext cx="8319264" cy="707886"/>
          </a:xfrm>
          <a:prstGeom prst="rect">
            <a:avLst/>
          </a:prstGeom>
          <a:noFill/>
        </p:spPr>
        <p:txBody>
          <a:bodyPr wrap="square">
            <a:spAutoFit/>
          </a:bodyPr>
          <a:lstStyle/>
          <a:p>
            <a:pPr algn="ctr" fontAlgn="base"/>
            <a:r>
              <a:rPr lang="en-US" sz="2000" dirty="0"/>
              <a:t>But for such as fear the time when they will stand before (the Judgment Seat of) their Lord, there will be two Gardens-</a:t>
            </a:r>
          </a:p>
        </p:txBody>
      </p:sp>
      <p:sp>
        <p:nvSpPr>
          <p:cNvPr id="3" name="TextBox 2">
            <a:extLst>
              <a:ext uri="{FF2B5EF4-FFF2-40B4-BE49-F238E27FC236}">
                <a16:creationId xmlns:a16="http://schemas.microsoft.com/office/drawing/2014/main" id="{1EB919AB-B989-E76C-4CC1-CD161A3D15BF}"/>
              </a:ext>
            </a:extLst>
          </p:cNvPr>
          <p:cNvSpPr txBox="1"/>
          <p:nvPr/>
        </p:nvSpPr>
        <p:spPr>
          <a:xfrm>
            <a:off x="2343133"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450486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6913-1ADA-AE9E-E3FE-94961441D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0B79A-660C-785A-46BD-C7809A74E07C}"/>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156A8CB3-D6DC-3493-7165-2612D180765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B1E872D5-9E08-956B-8715-3FC15C69DB59}"/>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8413402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0CBB3-DE99-50D8-30A0-F63183D33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059BD-78B7-B009-8546-9C08B12FDEBB}"/>
              </a:ext>
            </a:extLst>
          </p:cNvPr>
          <p:cNvSpPr>
            <a:spLocks noGrp="1"/>
          </p:cNvSpPr>
          <p:nvPr>
            <p:ph type="title"/>
          </p:nvPr>
        </p:nvSpPr>
        <p:spPr>
          <a:xfrm>
            <a:off x="1787687" y="2175346"/>
            <a:ext cx="8616626" cy="3450327"/>
          </a:xfrm>
        </p:spPr>
        <p:txBody>
          <a:bodyPr>
            <a:noAutofit/>
          </a:bodyPr>
          <a:lstStyle/>
          <a:p>
            <a:r>
              <a:rPr lang="ar-EG" sz="6000" b="0" dirty="0"/>
              <a:t>ذَوَاتَآ أَفْنَانٍ</a:t>
            </a:r>
          </a:p>
        </p:txBody>
      </p:sp>
      <p:sp>
        <p:nvSpPr>
          <p:cNvPr id="14" name="TextBox 13">
            <a:extLst>
              <a:ext uri="{FF2B5EF4-FFF2-40B4-BE49-F238E27FC236}">
                <a16:creationId xmlns:a16="http://schemas.microsoft.com/office/drawing/2014/main" id="{820CCE05-42A9-9B25-20E3-A3403C02F0C3}"/>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Containing all kinds (of trees and delights);-</a:t>
            </a:r>
          </a:p>
        </p:txBody>
      </p:sp>
      <p:sp>
        <p:nvSpPr>
          <p:cNvPr id="3" name="TextBox 2">
            <a:extLst>
              <a:ext uri="{FF2B5EF4-FFF2-40B4-BE49-F238E27FC236}">
                <a16:creationId xmlns:a16="http://schemas.microsoft.com/office/drawing/2014/main" id="{EC8BA9C1-BEE4-EC57-E123-0798C740068B}"/>
              </a:ext>
            </a:extLst>
          </p:cNvPr>
          <p:cNvSpPr txBox="1"/>
          <p:nvPr/>
        </p:nvSpPr>
        <p:spPr>
          <a:xfrm>
            <a:off x="4363522"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476151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1E24-176E-255B-4353-11440BB2B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F1CCC-0A6B-CD3A-CD0F-F183CFEEF8D3}"/>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D4F23DF0-F6B6-23CD-28A9-CB7C65104E44}"/>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77EF3EA6-7A75-F06C-CA4E-FF4940940FD8}"/>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6120846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F395-CBC2-C411-6AF6-747FF54C5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BAF25-D7F3-C83A-624D-F32EED7D1CA4}"/>
              </a:ext>
            </a:extLst>
          </p:cNvPr>
          <p:cNvSpPr>
            <a:spLocks noGrp="1"/>
          </p:cNvSpPr>
          <p:nvPr>
            <p:ph type="title"/>
          </p:nvPr>
        </p:nvSpPr>
        <p:spPr>
          <a:xfrm>
            <a:off x="1787687" y="2175346"/>
            <a:ext cx="8616626" cy="3450327"/>
          </a:xfrm>
        </p:spPr>
        <p:txBody>
          <a:bodyPr>
            <a:noAutofit/>
          </a:bodyPr>
          <a:lstStyle/>
          <a:p>
            <a:r>
              <a:rPr lang="ar-EG" sz="6000" b="0" dirty="0"/>
              <a:t>فِيهِمَا عَيْنَانِ تَجْرِيَانِ</a:t>
            </a:r>
          </a:p>
        </p:txBody>
      </p:sp>
      <p:sp>
        <p:nvSpPr>
          <p:cNvPr id="14" name="TextBox 13">
            <a:extLst>
              <a:ext uri="{FF2B5EF4-FFF2-40B4-BE49-F238E27FC236}">
                <a16:creationId xmlns:a16="http://schemas.microsoft.com/office/drawing/2014/main" id="{AD678E17-4114-4CC5-1104-A7797F98BED7}"/>
              </a:ext>
            </a:extLst>
          </p:cNvPr>
          <p:cNvSpPr txBox="1"/>
          <p:nvPr/>
        </p:nvSpPr>
        <p:spPr>
          <a:xfrm>
            <a:off x="1936368" y="4317710"/>
            <a:ext cx="8319264" cy="400110"/>
          </a:xfrm>
          <a:prstGeom prst="rect">
            <a:avLst/>
          </a:prstGeom>
          <a:noFill/>
        </p:spPr>
        <p:txBody>
          <a:bodyPr wrap="square">
            <a:spAutoFit/>
          </a:bodyPr>
          <a:lstStyle/>
          <a:p>
            <a:pPr algn="ctr" fontAlgn="base"/>
            <a:r>
              <a:rPr lang="en-US" sz="2000" dirty="0"/>
              <a:t>In them (each) will be two Springs flowing (free);</a:t>
            </a:r>
          </a:p>
        </p:txBody>
      </p:sp>
      <p:sp>
        <p:nvSpPr>
          <p:cNvPr id="3" name="TextBox 2">
            <a:extLst>
              <a:ext uri="{FF2B5EF4-FFF2-40B4-BE49-F238E27FC236}">
                <a16:creationId xmlns:a16="http://schemas.microsoft.com/office/drawing/2014/main" id="{FE0DEAA2-212E-6FBA-71DF-EE1C3E00A8E6}"/>
              </a:ext>
            </a:extLst>
          </p:cNvPr>
          <p:cNvSpPr txBox="1"/>
          <p:nvPr/>
        </p:nvSpPr>
        <p:spPr>
          <a:xfrm>
            <a:off x="3266242" y="39936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1297950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C5CD-2AA5-95F7-3C14-13F96C2AF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64CBF-4064-8168-F77E-B5F1CA17EA12}"/>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A652E5DA-9FD1-A048-DB2D-00F5189DC433}"/>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65826151-FE03-A6C5-B90C-26314560A707}"/>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605383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FB07-22BC-8225-8502-7257262E8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FF499-F332-E4B6-47C9-3AA5CDA96CDF}"/>
              </a:ext>
            </a:extLst>
          </p:cNvPr>
          <p:cNvSpPr>
            <a:spLocks noGrp="1"/>
          </p:cNvSpPr>
          <p:nvPr>
            <p:ph type="title"/>
          </p:nvPr>
        </p:nvSpPr>
        <p:spPr>
          <a:xfrm>
            <a:off x="1787687" y="2175346"/>
            <a:ext cx="8616626" cy="3450327"/>
          </a:xfrm>
        </p:spPr>
        <p:txBody>
          <a:bodyPr>
            <a:noAutofit/>
          </a:bodyPr>
          <a:lstStyle/>
          <a:p>
            <a:r>
              <a:rPr lang="ar-EG" sz="6000" b="0" dirty="0"/>
              <a:t>فِيهِمَا مِن كُلِّ فَـٰكِهَةٍ زَوْجَانِ</a:t>
            </a:r>
          </a:p>
        </p:txBody>
      </p:sp>
      <p:sp>
        <p:nvSpPr>
          <p:cNvPr id="14" name="TextBox 13">
            <a:extLst>
              <a:ext uri="{FF2B5EF4-FFF2-40B4-BE49-F238E27FC236}">
                <a16:creationId xmlns:a16="http://schemas.microsoft.com/office/drawing/2014/main" id="{7DA3948D-4FAC-D373-1D32-C871DE1E2605}"/>
              </a:ext>
            </a:extLst>
          </p:cNvPr>
          <p:cNvSpPr txBox="1"/>
          <p:nvPr/>
        </p:nvSpPr>
        <p:spPr>
          <a:xfrm>
            <a:off x="1936368" y="4317710"/>
            <a:ext cx="8319264" cy="400110"/>
          </a:xfrm>
          <a:prstGeom prst="rect">
            <a:avLst/>
          </a:prstGeom>
          <a:noFill/>
        </p:spPr>
        <p:txBody>
          <a:bodyPr wrap="square">
            <a:spAutoFit/>
          </a:bodyPr>
          <a:lstStyle/>
          <a:p>
            <a:pPr algn="ctr" fontAlgn="base"/>
            <a:r>
              <a:rPr lang="en-US" sz="2000" dirty="0"/>
              <a:t>In them will be Fruits of every kind, two and two.</a:t>
            </a:r>
          </a:p>
        </p:txBody>
      </p:sp>
      <p:sp>
        <p:nvSpPr>
          <p:cNvPr id="3" name="TextBox 2">
            <a:extLst>
              <a:ext uri="{FF2B5EF4-FFF2-40B4-BE49-F238E27FC236}">
                <a16:creationId xmlns:a16="http://schemas.microsoft.com/office/drawing/2014/main" id="{00418683-A3F6-2ACD-37C3-D968A36CE958}"/>
              </a:ext>
            </a:extLst>
          </p:cNvPr>
          <p:cNvSpPr txBox="1"/>
          <p:nvPr/>
        </p:nvSpPr>
        <p:spPr>
          <a:xfrm>
            <a:off x="2447636" y="3999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5642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7318-4401-B08E-937B-B20CF8F8CE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03C8B-2065-147C-B2A9-B08BAF247924}"/>
              </a:ext>
            </a:extLst>
          </p:cNvPr>
          <p:cNvSpPr>
            <a:spLocks noGrp="1"/>
          </p:cNvSpPr>
          <p:nvPr>
            <p:ph type="title"/>
          </p:nvPr>
        </p:nvSpPr>
        <p:spPr>
          <a:xfrm>
            <a:off x="1787687" y="2075835"/>
            <a:ext cx="8616626" cy="3450327"/>
          </a:xfrm>
        </p:spPr>
        <p:txBody>
          <a:bodyPr>
            <a:noAutofit/>
          </a:bodyPr>
          <a:lstStyle/>
          <a:p>
            <a:r>
              <a:rPr lang="ar-EG" sz="6000" b="0" dirty="0"/>
              <a:t>أَتَوَاصَوْا۟ بِهِۦ ۚ بَلْ هُمْ قَوْمٌۭ طَاغُونَ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5322627-ACC9-1705-05FB-115C90A3E8E6}"/>
              </a:ext>
            </a:extLst>
          </p:cNvPr>
          <p:cNvSpPr txBox="1"/>
          <p:nvPr/>
        </p:nvSpPr>
        <p:spPr>
          <a:xfrm>
            <a:off x="1936368" y="4269233"/>
            <a:ext cx="8319264" cy="707886"/>
          </a:xfrm>
          <a:prstGeom prst="rect">
            <a:avLst/>
          </a:prstGeom>
          <a:noFill/>
        </p:spPr>
        <p:txBody>
          <a:bodyPr wrap="square">
            <a:spAutoFit/>
          </a:bodyPr>
          <a:lstStyle/>
          <a:p>
            <a:pPr algn="ctr" fontAlgn="base"/>
            <a:r>
              <a:rPr lang="en-US" sz="2000" dirty="0"/>
              <a:t>Have they passed this ˹cliché˺ down to one another? In fact, they have ˹all˺ been a transgressing people.</a:t>
            </a:r>
          </a:p>
        </p:txBody>
      </p:sp>
      <p:sp>
        <p:nvSpPr>
          <p:cNvPr id="3" name="TextBox 2">
            <a:extLst>
              <a:ext uri="{FF2B5EF4-FFF2-40B4-BE49-F238E27FC236}">
                <a16:creationId xmlns:a16="http://schemas.microsoft.com/office/drawing/2014/main" id="{BD702260-8BC0-17DC-7847-DD5E2C9123EE}"/>
              </a:ext>
            </a:extLst>
          </p:cNvPr>
          <p:cNvSpPr txBox="1"/>
          <p:nvPr/>
        </p:nvSpPr>
        <p:spPr>
          <a:xfrm>
            <a:off x="1936368" y="39197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18777033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00F7-1890-E505-C3F1-7717AF798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44B08-6A73-2369-CF9A-6561256BB6A7}"/>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D19AA6C5-B728-5B3A-D11A-D07B1AA8B4F4}"/>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C5D96A77-C652-E332-79DA-747FC3D8A667}"/>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263894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71F1-57CD-67DA-364E-A021EE3E5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2B7C2-CD77-C4F3-B70F-8178C231E27C}"/>
              </a:ext>
            </a:extLst>
          </p:cNvPr>
          <p:cNvSpPr>
            <a:spLocks noGrp="1"/>
          </p:cNvSpPr>
          <p:nvPr>
            <p:ph type="title"/>
          </p:nvPr>
        </p:nvSpPr>
        <p:spPr>
          <a:xfrm>
            <a:off x="1787687" y="2079552"/>
            <a:ext cx="8616626" cy="3450327"/>
          </a:xfrm>
        </p:spPr>
        <p:txBody>
          <a:bodyPr>
            <a:noAutofit/>
          </a:bodyPr>
          <a:lstStyle/>
          <a:p>
            <a:r>
              <a:rPr lang="ar-EG" sz="6000" b="0" dirty="0"/>
              <a:t>مُتَّكِـِٔينَ عَلَىٰ فُرُشٍۭ بَطَآئِنُهَا مِنْ إِسْتَبْرَقٍ ۚ وَجَنَى ٱلْجَنَّتَيْنِ دَانٍ</a:t>
            </a:r>
          </a:p>
        </p:txBody>
      </p:sp>
      <p:sp>
        <p:nvSpPr>
          <p:cNvPr id="14" name="TextBox 13">
            <a:extLst>
              <a:ext uri="{FF2B5EF4-FFF2-40B4-BE49-F238E27FC236}">
                <a16:creationId xmlns:a16="http://schemas.microsoft.com/office/drawing/2014/main" id="{04205F30-4ADC-9BAA-D873-06A34B95FF4C}"/>
              </a:ext>
            </a:extLst>
          </p:cNvPr>
          <p:cNvSpPr txBox="1"/>
          <p:nvPr/>
        </p:nvSpPr>
        <p:spPr>
          <a:xfrm>
            <a:off x="1936368" y="4656066"/>
            <a:ext cx="8319264" cy="707886"/>
          </a:xfrm>
          <a:prstGeom prst="rect">
            <a:avLst/>
          </a:prstGeom>
          <a:noFill/>
        </p:spPr>
        <p:txBody>
          <a:bodyPr wrap="square">
            <a:spAutoFit/>
          </a:bodyPr>
          <a:lstStyle/>
          <a:p>
            <a:pPr algn="ctr" fontAlgn="base"/>
            <a:r>
              <a:rPr lang="en-US" sz="2000" dirty="0"/>
              <a:t>They will recline on Carpets, whose inner linings will be of rich brocade: the Fruit of the Gardens will be near (and easy of reach).</a:t>
            </a:r>
          </a:p>
        </p:txBody>
      </p:sp>
      <p:sp>
        <p:nvSpPr>
          <p:cNvPr id="3" name="TextBox 2">
            <a:extLst>
              <a:ext uri="{FF2B5EF4-FFF2-40B4-BE49-F238E27FC236}">
                <a16:creationId xmlns:a16="http://schemas.microsoft.com/office/drawing/2014/main" id="{60FB33B4-0661-7E2E-9518-26DAEE36ABC3}"/>
              </a:ext>
            </a:extLst>
          </p:cNvPr>
          <p:cNvSpPr txBox="1"/>
          <p:nvPr/>
        </p:nvSpPr>
        <p:spPr>
          <a:xfrm>
            <a:off x="2360550" y="43362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959906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43805-0D6C-EB9B-582A-20442F86B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A90E1-E28E-8829-985C-68E8A14732CE}"/>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EB51467C-370C-93EF-59AD-BE538DAAC433}"/>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C5793AD1-CD88-A50B-1619-05924414E78E}"/>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180747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E018-5440-9A2A-14DD-8AC1E15B3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37BF7-81DD-D183-C42A-31F1FCFEDE17}"/>
              </a:ext>
            </a:extLst>
          </p:cNvPr>
          <p:cNvSpPr>
            <a:spLocks noGrp="1"/>
          </p:cNvSpPr>
          <p:nvPr>
            <p:ph type="title"/>
          </p:nvPr>
        </p:nvSpPr>
        <p:spPr>
          <a:xfrm>
            <a:off x="1787687" y="2175346"/>
            <a:ext cx="8616626" cy="3450327"/>
          </a:xfrm>
        </p:spPr>
        <p:txBody>
          <a:bodyPr>
            <a:noAutofit/>
          </a:bodyPr>
          <a:lstStyle/>
          <a:p>
            <a:r>
              <a:rPr lang="ar-EG" sz="6000" b="0" dirty="0"/>
              <a:t>فِيهِنَّ قَـٰصِرَٰتُ ٱلطَّرْفِ لَمْ يَطْمِثْهُنَّ إِنسٌ قَبْلَهُمْ وَلَا جَآنٌّ</a:t>
            </a:r>
          </a:p>
        </p:txBody>
      </p:sp>
      <p:sp>
        <p:nvSpPr>
          <p:cNvPr id="14" name="TextBox 13">
            <a:extLst>
              <a:ext uri="{FF2B5EF4-FFF2-40B4-BE49-F238E27FC236}">
                <a16:creationId xmlns:a16="http://schemas.microsoft.com/office/drawing/2014/main" id="{73D2BA3F-CC53-A7B5-FE76-C2BC27578CD4}"/>
              </a:ext>
            </a:extLst>
          </p:cNvPr>
          <p:cNvSpPr txBox="1"/>
          <p:nvPr/>
        </p:nvSpPr>
        <p:spPr>
          <a:xfrm>
            <a:off x="1936368" y="4683159"/>
            <a:ext cx="8319264" cy="707886"/>
          </a:xfrm>
          <a:prstGeom prst="rect">
            <a:avLst/>
          </a:prstGeom>
          <a:noFill/>
        </p:spPr>
        <p:txBody>
          <a:bodyPr wrap="square">
            <a:spAutoFit/>
          </a:bodyPr>
          <a:lstStyle/>
          <a:p>
            <a:pPr algn="ctr" fontAlgn="base"/>
            <a:r>
              <a:rPr lang="en-US" sz="2000" dirty="0"/>
              <a:t>In them will be (Maidens), chaste, restraining their glances, whom no man or Jinn before them has touched;-</a:t>
            </a:r>
          </a:p>
        </p:txBody>
      </p:sp>
      <p:sp>
        <p:nvSpPr>
          <p:cNvPr id="3" name="TextBox 2">
            <a:extLst>
              <a:ext uri="{FF2B5EF4-FFF2-40B4-BE49-F238E27FC236}">
                <a16:creationId xmlns:a16="http://schemas.microsoft.com/office/drawing/2014/main" id="{D3A8A80A-149A-ACC7-9DFF-0AD1272F4359}"/>
              </a:ext>
            </a:extLst>
          </p:cNvPr>
          <p:cNvSpPr txBox="1"/>
          <p:nvPr/>
        </p:nvSpPr>
        <p:spPr>
          <a:xfrm>
            <a:off x="3396871" y="4375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245739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530DA-B115-EDFF-218A-C76491F1C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16D8-AAA2-D1F8-C4E4-DA298CBE4F29}"/>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08704A19-26DD-A427-8C64-E75782C17021}"/>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DD8E6858-4329-2A74-1B51-C736C41F67DA}"/>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8362438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C7F7C-A9DD-49FB-103B-8C39AFCC5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2514A-464E-7FC6-1A9E-2B3DE5413845}"/>
              </a:ext>
            </a:extLst>
          </p:cNvPr>
          <p:cNvSpPr>
            <a:spLocks noGrp="1"/>
          </p:cNvSpPr>
          <p:nvPr>
            <p:ph type="title"/>
          </p:nvPr>
        </p:nvSpPr>
        <p:spPr>
          <a:xfrm>
            <a:off x="1787687" y="2175346"/>
            <a:ext cx="8616626" cy="3450327"/>
          </a:xfrm>
        </p:spPr>
        <p:txBody>
          <a:bodyPr>
            <a:noAutofit/>
          </a:bodyPr>
          <a:lstStyle/>
          <a:p>
            <a:r>
              <a:rPr lang="ar-EG" sz="6000" b="0" dirty="0"/>
              <a:t>كَأَنَّهُنَّ ٱلْيَاقُوتُ وَٱلْمَرْجَانُ</a:t>
            </a:r>
          </a:p>
        </p:txBody>
      </p:sp>
      <p:sp>
        <p:nvSpPr>
          <p:cNvPr id="14" name="TextBox 13">
            <a:extLst>
              <a:ext uri="{FF2B5EF4-FFF2-40B4-BE49-F238E27FC236}">
                <a16:creationId xmlns:a16="http://schemas.microsoft.com/office/drawing/2014/main" id="{DFB40154-A794-89D0-32C2-5D0EE8DF537C}"/>
              </a:ext>
            </a:extLst>
          </p:cNvPr>
          <p:cNvSpPr txBox="1"/>
          <p:nvPr/>
        </p:nvSpPr>
        <p:spPr>
          <a:xfrm>
            <a:off x="1936368" y="4266465"/>
            <a:ext cx="8319264" cy="400110"/>
          </a:xfrm>
          <a:prstGeom prst="rect">
            <a:avLst/>
          </a:prstGeom>
          <a:noFill/>
        </p:spPr>
        <p:txBody>
          <a:bodyPr wrap="square">
            <a:spAutoFit/>
          </a:bodyPr>
          <a:lstStyle/>
          <a:p>
            <a:pPr algn="ctr" fontAlgn="base"/>
            <a:r>
              <a:rPr lang="en-US" sz="2000" dirty="0"/>
              <a:t>Like unto Rubies and coral.</a:t>
            </a:r>
          </a:p>
        </p:txBody>
      </p:sp>
      <p:sp>
        <p:nvSpPr>
          <p:cNvPr id="3" name="TextBox 2">
            <a:extLst>
              <a:ext uri="{FF2B5EF4-FFF2-40B4-BE49-F238E27FC236}">
                <a16:creationId xmlns:a16="http://schemas.microsoft.com/office/drawing/2014/main" id="{B413C369-CC3F-F3A5-F300-EA6663E0FB22}"/>
              </a:ext>
            </a:extLst>
          </p:cNvPr>
          <p:cNvSpPr txBox="1"/>
          <p:nvPr/>
        </p:nvSpPr>
        <p:spPr>
          <a:xfrm>
            <a:off x="2665351" y="3986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11113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1513E-47D9-DB39-3997-36DD5E633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F0C5C-B2F1-9FBB-A777-2B1A45DAF7FF}"/>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6080A38F-6995-011D-B951-7CD9B31D0900}"/>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C2457C86-10E2-334D-54B4-9CDB224869FF}"/>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077175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F7441-992B-BB59-067D-631059F4D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1BBD3-B0ED-105B-8C95-37E9C400FBC5}"/>
              </a:ext>
            </a:extLst>
          </p:cNvPr>
          <p:cNvSpPr>
            <a:spLocks noGrp="1"/>
          </p:cNvSpPr>
          <p:nvPr>
            <p:ph type="title"/>
          </p:nvPr>
        </p:nvSpPr>
        <p:spPr>
          <a:xfrm>
            <a:off x="1787687" y="2175346"/>
            <a:ext cx="8616626" cy="3450327"/>
          </a:xfrm>
        </p:spPr>
        <p:txBody>
          <a:bodyPr>
            <a:noAutofit/>
          </a:bodyPr>
          <a:lstStyle/>
          <a:p>
            <a:r>
              <a:rPr lang="ar-EG" sz="6000" b="0" dirty="0"/>
              <a:t>هَلْ جَزَآءُ ٱلْإِحْسَـٰنِ إِلَّا ٱلْإِحْسَـٰنُ</a:t>
            </a:r>
          </a:p>
        </p:txBody>
      </p:sp>
      <p:sp>
        <p:nvSpPr>
          <p:cNvPr id="14" name="TextBox 13">
            <a:extLst>
              <a:ext uri="{FF2B5EF4-FFF2-40B4-BE49-F238E27FC236}">
                <a16:creationId xmlns:a16="http://schemas.microsoft.com/office/drawing/2014/main" id="{63C67D1D-8D2D-35B9-C7E1-50B9841D1B2C}"/>
              </a:ext>
            </a:extLst>
          </p:cNvPr>
          <p:cNvSpPr txBox="1"/>
          <p:nvPr/>
        </p:nvSpPr>
        <p:spPr>
          <a:xfrm>
            <a:off x="1936368" y="4266465"/>
            <a:ext cx="8319264" cy="400110"/>
          </a:xfrm>
          <a:prstGeom prst="rect">
            <a:avLst/>
          </a:prstGeom>
          <a:noFill/>
        </p:spPr>
        <p:txBody>
          <a:bodyPr wrap="square">
            <a:spAutoFit/>
          </a:bodyPr>
          <a:lstStyle/>
          <a:p>
            <a:pPr algn="ctr" fontAlgn="base"/>
            <a:r>
              <a:rPr lang="en-US" sz="2000" dirty="0"/>
              <a:t>Is there any Reward for Good - other than Good?</a:t>
            </a:r>
          </a:p>
        </p:txBody>
      </p:sp>
      <p:sp>
        <p:nvSpPr>
          <p:cNvPr id="3" name="TextBox 2">
            <a:extLst>
              <a:ext uri="{FF2B5EF4-FFF2-40B4-BE49-F238E27FC236}">
                <a16:creationId xmlns:a16="http://schemas.microsoft.com/office/drawing/2014/main" id="{E2883930-9157-C4BD-4976-2D31398D6006}"/>
              </a:ext>
            </a:extLst>
          </p:cNvPr>
          <p:cNvSpPr txBox="1"/>
          <p:nvPr/>
        </p:nvSpPr>
        <p:spPr>
          <a:xfrm>
            <a:off x="1985507" y="40014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8789921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E741-1DAA-E1AF-61C1-87D3704F1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C5565-E1C4-C87D-EC84-19C8496524BE}"/>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597F487D-7A87-84B6-1158-B5AC7449326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A66F3019-E74F-8B61-FF3D-C4527CD5F691}"/>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5241858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B3EA-7131-F60C-56C4-83A7BEDA0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34C5-3F29-D5BC-B51E-31834CF01CDC}"/>
              </a:ext>
            </a:extLst>
          </p:cNvPr>
          <p:cNvSpPr>
            <a:spLocks noGrp="1"/>
          </p:cNvSpPr>
          <p:nvPr>
            <p:ph type="title"/>
          </p:nvPr>
        </p:nvSpPr>
        <p:spPr>
          <a:xfrm>
            <a:off x="1787687" y="2175346"/>
            <a:ext cx="8616626" cy="3450327"/>
          </a:xfrm>
        </p:spPr>
        <p:txBody>
          <a:bodyPr>
            <a:noAutofit/>
          </a:bodyPr>
          <a:lstStyle/>
          <a:p>
            <a:r>
              <a:rPr lang="ar-EG" sz="6000" b="0" dirty="0"/>
              <a:t>وَمِن دُونِهِمَا جَنَّتَانِ</a:t>
            </a:r>
          </a:p>
        </p:txBody>
      </p:sp>
      <p:sp>
        <p:nvSpPr>
          <p:cNvPr id="14" name="TextBox 13">
            <a:extLst>
              <a:ext uri="{FF2B5EF4-FFF2-40B4-BE49-F238E27FC236}">
                <a16:creationId xmlns:a16="http://schemas.microsoft.com/office/drawing/2014/main" id="{91EC7960-5C5B-92B6-D44E-4CAFF84966A4}"/>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And besides these two, there are two other Gardens,-</a:t>
            </a:r>
          </a:p>
        </p:txBody>
      </p:sp>
      <p:sp>
        <p:nvSpPr>
          <p:cNvPr id="3" name="TextBox 2">
            <a:extLst>
              <a:ext uri="{FF2B5EF4-FFF2-40B4-BE49-F238E27FC236}">
                <a16:creationId xmlns:a16="http://schemas.microsoft.com/office/drawing/2014/main" id="{A763FCD9-EA02-6365-6496-F26C832EB379}"/>
              </a:ext>
            </a:extLst>
          </p:cNvPr>
          <p:cNvSpPr txBox="1"/>
          <p:nvPr/>
        </p:nvSpPr>
        <p:spPr>
          <a:xfrm>
            <a:off x="3405579"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03031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F6CEB-1C7B-E6E1-7C39-B906317C5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77CEE-7DF8-12C1-DBE2-B3011A0531E5}"/>
              </a:ext>
            </a:extLst>
          </p:cNvPr>
          <p:cNvSpPr>
            <a:spLocks noGrp="1"/>
          </p:cNvSpPr>
          <p:nvPr>
            <p:ph type="title"/>
          </p:nvPr>
        </p:nvSpPr>
        <p:spPr>
          <a:xfrm>
            <a:off x="1787687" y="2075835"/>
            <a:ext cx="8616626" cy="3450327"/>
          </a:xfrm>
        </p:spPr>
        <p:txBody>
          <a:bodyPr>
            <a:noAutofit/>
          </a:bodyPr>
          <a:lstStyle/>
          <a:p>
            <a:r>
              <a:rPr lang="ar-EG" sz="6000" b="0" dirty="0"/>
              <a:t>فَتَوَلَّ عَنْهُمْ فَمَآ أَنتَ بِمَلُومٍۢ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7C573B-F82B-70E1-315E-0CD7D7065C32}"/>
              </a:ext>
            </a:extLst>
          </p:cNvPr>
          <p:cNvSpPr txBox="1"/>
          <p:nvPr/>
        </p:nvSpPr>
        <p:spPr>
          <a:xfrm>
            <a:off x="1936368" y="4269233"/>
            <a:ext cx="8319264" cy="400110"/>
          </a:xfrm>
          <a:prstGeom prst="rect">
            <a:avLst/>
          </a:prstGeom>
          <a:noFill/>
        </p:spPr>
        <p:txBody>
          <a:bodyPr wrap="square">
            <a:spAutoFit/>
          </a:bodyPr>
          <a:lstStyle/>
          <a:p>
            <a:pPr algn="ctr" fontAlgn="base"/>
            <a:r>
              <a:rPr lang="en-US" sz="2000" dirty="0"/>
              <a:t>So ˹now˺ turn away from them ˹O Prophet˺, for you will not be blamed.1</a:t>
            </a:r>
          </a:p>
        </p:txBody>
      </p:sp>
      <p:sp>
        <p:nvSpPr>
          <p:cNvPr id="3" name="TextBox 2">
            <a:extLst>
              <a:ext uri="{FF2B5EF4-FFF2-40B4-BE49-F238E27FC236}">
                <a16:creationId xmlns:a16="http://schemas.microsoft.com/office/drawing/2014/main" id="{42C188A4-ACCD-782B-D0F2-7654D550928F}"/>
              </a:ext>
            </a:extLst>
          </p:cNvPr>
          <p:cNvSpPr txBox="1"/>
          <p:nvPr/>
        </p:nvSpPr>
        <p:spPr>
          <a:xfrm>
            <a:off x="2682989" y="39614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9652116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80F7-04E9-9790-7B06-13F823E35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D746B-46E6-A2A8-7EE8-12771EFDC16C}"/>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27196A23-1C76-EF3F-272F-B28AF02870EE}"/>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FEB27662-7C4A-648A-9115-41354DEC34DB}"/>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9476082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02633-632A-7859-60AE-2CF137923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8D0B4-0DF8-BF52-1A6A-9BB612158BE4}"/>
              </a:ext>
            </a:extLst>
          </p:cNvPr>
          <p:cNvSpPr>
            <a:spLocks noGrp="1"/>
          </p:cNvSpPr>
          <p:nvPr>
            <p:ph type="title"/>
          </p:nvPr>
        </p:nvSpPr>
        <p:spPr>
          <a:xfrm>
            <a:off x="1787687" y="2175346"/>
            <a:ext cx="8616626" cy="3450327"/>
          </a:xfrm>
        </p:spPr>
        <p:txBody>
          <a:bodyPr>
            <a:noAutofit/>
          </a:bodyPr>
          <a:lstStyle/>
          <a:p>
            <a:r>
              <a:rPr lang="ar-EG" sz="6000" b="0" dirty="0"/>
              <a:t>مُدْهَآمَّتَانِ</a:t>
            </a:r>
          </a:p>
        </p:txBody>
      </p:sp>
      <p:sp>
        <p:nvSpPr>
          <p:cNvPr id="14" name="TextBox 13">
            <a:extLst>
              <a:ext uri="{FF2B5EF4-FFF2-40B4-BE49-F238E27FC236}">
                <a16:creationId xmlns:a16="http://schemas.microsoft.com/office/drawing/2014/main" id="{F65379EC-258B-30BE-0CE6-ADB4508B999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Dark-green in </a:t>
            </a:r>
            <a:r>
              <a:rPr lang="en-US" sz="2000" dirty="0" err="1"/>
              <a:t>colour</a:t>
            </a:r>
            <a:r>
              <a:rPr lang="en-US" sz="2000" dirty="0"/>
              <a:t> (from plentiful watering).</a:t>
            </a:r>
          </a:p>
        </p:txBody>
      </p:sp>
      <p:sp>
        <p:nvSpPr>
          <p:cNvPr id="3" name="TextBox 2">
            <a:extLst>
              <a:ext uri="{FF2B5EF4-FFF2-40B4-BE49-F238E27FC236}">
                <a16:creationId xmlns:a16="http://schemas.microsoft.com/office/drawing/2014/main" id="{E562CD27-7CC5-5203-724A-62A66C01C434}"/>
              </a:ext>
            </a:extLst>
          </p:cNvPr>
          <p:cNvSpPr txBox="1"/>
          <p:nvPr/>
        </p:nvSpPr>
        <p:spPr>
          <a:xfrm>
            <a:off x="4485442"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459679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CE71D-B995-A6BD-4D4B-D3F6063BE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366C6-BAAA-C8CA-0253-B6A07C7D6273}"/>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1766FB9B-C9B0-16D0-54FE-3A99516A5E23}"/>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2D7E0AEC-EA17-845A-BD0E-7EE9B851D44C}"/>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4577545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C4CF-FCA9-ED8C-7A08-D3B6C5714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79695-BBF0-B526-BA5A-04A3AB47B117}"/>
              </a:ext>
            </a:extLst>
          </p:cNvPr>
          <p:cNvSpPr>
            <a:spLocks noGrp="1"/>
          </p:cNvSpPr>
          <p:nvPr>
            <p:ph type="title"/>
          </p:nvPr>
        </p:nvSpPr>
        <p:spPr>
          <a:xfrm>
            <a:off x="1787687" y="2175346"/>
            <a:ext cx="8616626" cy="3450327"/>
          </a:xfrm>
        </p:spPr>
        <p:txBody>
          <a:bodyPr>
            <a:noAutofit/>
          </a:bodyPr>
          <a:lstStyle/>
          <a:p>
            <a:r>
              <a:rPr lang="ar-EG" sz="6000" b="0" dirty="0"/>
              <a:t>فِيهِمَا عَيْنَانِ نَضَّاخَتَانِ</a:t>
            </a:r>
          </a:p>
        </p:txBody>
      </p:sp>
      <p:sp>
        <p:nvSpPr>
          <p:cNvPr id="14" name="TextBox 13">
            <a:extLst>
              <a:ext uri="{FF2B5EF4-FFF2-40B4-BE49-F238E27FC236}">
                <a16:creationId xmlns:a16="http://schemas.microsoft.com/office/drawing/2014/main" id="{C5DF870B-DDF9-CA38-1928-4E64ED8E275F}"/>
              </a:ext>
            </a:extLst>
          </p:cNvPr>
          <p:cNvSpPr txBox="1"/>
          <p:nvPr/>
        </p:nvSpPr>
        <p:spPr>
          <a:xfrm>
            <a:off x="1936368" y="4279392"/>
            <a:ext cx="8319264" cy="707886"/>
          </a:xfrm>
          <a:prstGeom prst="rect">
            <a:avLst/>
          </a:prstGeom>
          <a:noFill/>
        </p:spPr>
        <p:txBody>
          <a:bodyPr wrap="square">
            <a:spAutoFit/>
          </a:bodyPr>
          <a:lstStyle/>
          <a:p>
            <a:pPr algn="ctr" fontAlgn="base"/>
            <a:r>
              <a:rPr lang="en-US" sz="2000" dirty="0"/>
              <a:t>In them (each) will be two Springs pouring forth water in continuous abundance:</a:t>
            </a:r>
          </a:p>
        </p:txBody>
      </p:sp>
      <p:sp>
        <p:nvSpPr>
          <p:cNvPr id="3" name="TextBox 2">
            <a:extLst>
              <a:ext uri="{FF2B5EF4-FFF2-40B4-BE49-F238E27FC236}">
                <a16:creationId xmlns:a16="http://schemas.microsoft.com/office/drawing/2014/main" id="{CC0FFC51-1D02-13A6-C7FD-9F4CC890E139}"/>
              </a:ext>
            </a:extLst>
          </p:cNvPr>
          <p:cNvSpPr txBox="1"/>
          <p:nvPr/>
        </p:nvSpPr>
        <p:spPr>
          <a:xfrm>
            <a:off x="3031110"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78128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0AF6-F911-8557-E355-AE7109D21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4232E-9747-5C7A-AEE2-14AE5262EF73}"/>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C893CC6E-0046-99C9-1262-937D15136BFF}"/>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3985E96B-8C3D-3CE6-4328-A65336C2A6DD}"/>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110076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3ADD9-0AB3-6A7E-CBBC-8E18C6AC0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207CD-5F02-D95B-E172-4EF5815488B3}"/>
              </a:ext>
            </a:extLst>
          </p:cNvPr>
          <p:cNvSpPr>
            <a:spLocks noGrp="1"/>
          </p:cNvSpPr>
          <p:nvPr>
            <p:ph type="title"/>
          </p:nvPr>
        </p:nvSpPr>
        <p:spPr>
          <a:xfrm>
            <a:off x="1787687" y="2175346"/>
            <a:ext cx="8616626" cy="3450327"/>
          </a:xfrm>
        </p:spPr>
        <p:txBody>
          <a:bodyPr>
            <a:noAutofit/>
          </a:bodyPr>
          <a:lstStyle/>
          <a:p>
            <a:r>
              <a:rPr lang="ar-EG" sz="6000" b="0" dirty="0"/>
              <a:t>فِيهِمَا فَـٰكِهَةٌ وَنَخْلٌ وَرُمَّانٌ</a:t>
            </a:r>
          </a:p>
        </p:txBody>
      </p:sp>
      <p:sp>
        <p:nvSpPr>
          <p:cNvPr id="14" name="TextBox 13">
            <a:extLst>
              <a:ext uri="{FF2B5EF4-FFF2-40B4-BE49-F238E27FC236}">
                <a16:creationId xmlns:a16="http://schemas.microsoft.com/office/drawing/2014/main" id="{1F639E32-51E1-1711-C42D-19AB73D6BF0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In them will be Fruits, and dates and pomegranates:</a:t>
            </a:r>
          </a:p>
        </p:txBody>
      </p:sp>
      <p:sp>
        <p:nvSpPr>
          <p:cNvPr id="3" name="TextBox 2">
            <a:extLst>
              <a:ext uri="{FF2B5EF4-FFF2-40B4-BE49-F238E27FC236}">
                <a16:creationId xmlns:a16="http://schemas.microsoft.com/office/drawing/2014/main" id="{FBD3A97C-92F2-C218-5B3E-EE66760C2EFA}"/>
              </a:ext>
            </a:extLst>
          </p:cNvPr>
          <p:cNvSpPr txBox="1"/>
          <p:nvPr/>
        </p:nvSpPr>
        <p:spPr>
          <a:xfrm>
            <a:off x="2621807"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465129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B87D6-B695-DE53-8584-994F04CF9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B3EC4-F750-1835-B59E-7FBE5C15A3B2}"/>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AD2A96B3-C8F7-B23F-370A-477EA507C18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3EE4D923-D1D9-C46B-497C-31A131F9A8FA}"/>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0096680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960C-1CF7-25AA-3CAA-55DD8B810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1FB9A-699D-AA9D-4DCD-33FE30D20D41}"/>
              </a:ext>
            </a:extLst>
          </p:cNvPr>
          <p:cNvSpPr>
            <a:spLocks noGrp="1"/>
          </p:cNvSpPr>
          <p:nvPr>
            <p:ph type="title"/>
          </p:nvPr>
        </p:nvSpPr>
        <p:spPr>
          <a:xfrm>
            <a:off x="1787687" y="2175346"/>
            <a:ext cx="8616626" cy="3450327"/>
          </a:xfrm>
        </p:spPr>
        <p:txBody>
          <a:bodyPr>
            <a:noAutofit/>
          </a:bodyPr>
          <a:lstStyle/>
          <a:p>
            <a:r>
              <a:rPr lang="ar-EG" sz="6000" b="0" dirty="0"/>
              <a:t>فِيهِنَّ خَيْرَٰتٌ حِسَانٌ</a:t>
            </a:r>
          </a:p>
        </p:txBody>
      </p:sp>
      <p:sp>
        <p:nvSpPr>
          <p:cNvPr id="14" name="TextBox 13">
            <a:extLst>
              <a:ext uri="{FF2B5EF4-FFF2-40B4-BE49-F238E27FC236}">
                <a16:creationId xmlns:a16="http://schemas.microsoft.com/office/drawing/2014/main" id="{2E13B320-B919-62D7-9158-D17F63ED63E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In them will be fair (Companions), good, beautiful;-</a:t>
            </a:r>
          </a:p>
        </p:txBody>
      </p:sp>
      <p:sp>
        <p:nvSpPr>
          <p:cNvPr id="3" name="TextBox 2">
            <a:extLst>
              <a:ext uri="{FF2B5EF4-FFF2-40B4-BE49-F238E27FC236}">
                <a16:creationId xmlns:a16="http://schemas.microsoft.com/office/drawing/2014/main" id="{CFD91CDB-E603-6BAE-CD2C-EA51CD3AA89C}"/>
              </a:ext>
            </a:extLst>
          </p:cNvPr>
          <p:cNvSpPr txBox="1"/>
          <p:nvPr/>
        </p:nvSpPr>
        <p:spPr>
          <a:xfrm>
            <a:off x="3370745"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351317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2BCD1-6BF7-3124-37E4-40E9AA06B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24B73-BD6C-A840-7948-BCB2E65C381B}"/>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CD98A3AD-A6A4-C269-9500-D297F1C7FE8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6E167FCC-8EB0-A51A-349B-8FE37ABEE596}"/>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75411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D68A-C8BC-1476-5EDC-695684EDF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7028E-7CDC-C362-CCD9-4F272A065117}"/>
              </a:ext>
            </a:extLst>
          </p:cNvPr>
          <p:cNvSpPr>
            <a:spLocks noGrp="1"/>
          </p:cNvSpPr>
          <p:nvPr>
            <p:ph type="title"/>
          </p:nvPr>
        </p:nvSpPr>
        <p:spPr>
          <a:xfrm>
            <a:off x="1787687" y="2175346"/>
            <a:ext cx="8616626" cy="3450327"/>
          </a:xfrm>
        </p:spPr>
        <p:txBody>
          <a:bodyPr>
            <a:noAutofit/>
          </a:bodyPr>
          <a:lstStyle/>
          <a:p>
            <a:r>
              <a:rPr lang="ar-EG" sz="6000" b="0" dirty="0"/>
              <a:t>حُورٌ مَّقْصُورَٰتٌ فِى ٱلْخِيَامِ</a:t>
            </a:r>
          </a:p>
        </p:txBody>
      </p:sp>
      <p:sp>
        <p:nvSpPr>
          <p:cNvPr id="14" name="TextBox 13">
            <a:extLst>
              <a:ext uri="{FF2B5EF4-FFF2-40B4-BE49-F238E27FC236}">
                <a16:creationId xmlns:a16="http://schemas.microsoft.com/office/drawing/2014/main" id="{18E80295-4464-7706-658B-C379E9B1DB41}"/>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Companions restrained (as to their glances), in (goodly) pavilions;-</a:t>
            </a:r>
          </a:p>
        </p:txBody>
      </p:sp>
      <p:sp>
        <p:nvSpPr>
          <p:cNvPr id="3" name="TextBox 2">
            <a:extLst>
              <a:ext uri="{FF2B5EF4-FFF2-40B4-BE49-F238E27FC236}">
                <a16:creationId xmlns:a16="http://schemas.microsoft.com/office/drawing/2014/main" id="{6E463042-5AC0-E8DE-A012-8914F0F0988E}"/>
              </a:ext>
            </a:extLst>
          </p:cNvPr>
          <p:cNvSpPr txBox="1"/>
          <p:nvPr/>
        </p:nvSpPr>
        <p:spPr>
          <a:xfrm>
            <a:off x="2534720" y="402099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3544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78AD7-6297-EC03-E7ED-37A56421B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E8FCC-E039-FF1A-C067-551C71B07E7C}"/>
              </a:ext>
            </a:extLst>
          </p:cNvPr>
          <p:cNvSpPr>
            <a:spLocks noGrp="1"/>
          </p:cNvSpPr>
          <p:nvPr>
            <p:ph type="title"/>
          </p:nvPr>
        </p:nvSpPr>
        <p:spPr>
          <a:xfrm>
            <a:off x="1787687" y="2075835"/>
            <a:ext cx="8616626" cy="3450327"/>
          </a:xfrm>
        </p:spPr>
        <p:txBody>
          <a:bodyPr>
            <a:noAutofit/>
          </a:bodyPr>
          <a:lstStyle/>
          <a:p>
            <a:r>
              <a:rPr lang="ar-EG" sz="6000" b="0" dirty="0"/>
              <a:t>وَذَكِّرْ فَإِنَّ ٱلذِّكْرَىٰ تَنفَعُ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0571D19-FBCA-EA53-2C13-1B62E3107E36}"/>
              </a:ext>
            </a:extLst>
          </p:cNvPr>
          <p:cNvSpPr txBox="1"/>
          <p:nvPr/>
        </p:nvSpPr>
        <p:spPr>
          <a:xfrm>
            <a:off x="1936368" y="4269233"/>
            <a:ext cx="8319264" cy="400110"/>
          </a:xfrm>
          <a:prstGeom prst="rect">
            <a:avLst/>
          </a:prstGeom>
          <a:noFill/>
        </p:spPr>
        <p:txBody>
          <a:bodyPr wrap="square">
            <a:spAutoFit/>
          </a:bodyPr>
          <a:lstStyle/>
          <a:p>
            <a:pPr algn="ctr" fontAlgn="base"/>
            <a:r>
              <a:rPr lang="en-US" sz="2000" dirty="0"/>
              <a:t>But ˹continue to˺ remind. For certainly reminders benefit the believers.</a:t>
            </a:r>
          </a:p>
        </p:txBody>
      </p:sp>
      <p:sp>
        <p:nvSpPr>
          <p:cNvPr id="3" name="TextBox 2">
            <a:extLst>
              <a:ext uri="{FF2B5EF4-FFF2-40B4-BE49-F238E27FC236}">
                <a16:creationId xmlns:a16="http://schemas.microsoft.com/office/drawing/2014/main" id="{006CAFEB-9FDB-37A9-016B-BB8E54AD810D}"/>
              </a:ext>
            </a:extLst>
          </p:cNvPr>
          <p:cNvSpPr txBox="1"/>
          <p:nvPr/>
        </p:nvSpPr>
        <p:spPr>
          <a:xfrm>
            <a:off x="1852478" y="389434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4841753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2C2D8-5313-6611-1F3F-A8B971C51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6D410-BA76-8672-BD05-1A835B521D9D}"/>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443CE3FA-9FB5-E8C0-2E19-5961AEB92F96}"/>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29D9A79F-FC50-CF94-C183-DBB08E7DB6B4}"/>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429029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67D71-8F05-E34A-EC30-10E119583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29809-61F5-DA68-0B96-5577FD20F80A}"/>
              </a:ext>
            </a:extLst>
          </p:cNvPr>
          <p:cNvSpPr>
            <a:spLocks noGrp="1"/>
          </p:cNvSpPr>
          <p:nvPr>
            <p:ph type="title"/>
          </p:nvPr>
        </p:nvSpPr>
        <p:spPr>
          <a:xfrm>
            <a:off x="1787687" y="2175346"/>
            <a:ext cx="8616626" cy="3450327"/>
          </a:xfrm>
        </p:spPr>
        <p:txBody>
          <a:bodyPr>
            <a:noAutofit/>
          </a:bodyPr>
          <a:lstStyle/>
          <a:p>
            <a:r>
              <a:rPr lang="ar-EG" sz="6000" b="0" dirty="0"/>
              <a:t>لَمْ يَطْمِثْهُنَّ إِنسٌ قَبْلَهُمْ وَلَا جَآنٌّ</a:t>
            </a:r>
          </a:p>
        </p:txBody>
      </p:sp>
      <p:sp>
        <p:nvSpPr>
          <p:cNvPr id="14" name="TextBox 13">
            <a:extLst>
              <a:ext uri="{FF2B5EF4-FFF2-40B4-BE49-F238E27FC236}">
                <a16:creationId xmlns:a16="http://schemas.microsoft.com/office/drawing/2014/main" id="{1C0FA850-55E5-84DA-A3A8-494116DC407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Whom no man or Jinn before them has touched;-</a:t>
            </a:r>
          </a:p>
        </p:txBody>
      </p:sp>
      <p:sp>
        <p:nvSpPr>
          <p:cNvPr id="3" name="TextBox 2">
            <a:extLst>
              <a:ext uri="{FF2B5EF4-FFF2-40B4-BE49-F238E27FC236}">
                <a16:creationId xmlns:a16="http://schemas.microsoft.com/office/drawing/2014/main" id="{117DC875-1945-26A0-332C-F2CE083C75ED}"/>
              </a:ext>
            </a:extLst>
          </p:cNvPr>
          <p:cNvSpPr txBox="1"/>
          <p:nvPr/>
        </p:nvSpPr>
        <p:spPr>
          <a:xfrm>
            <a:off x="2090585"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0180810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4FE9-DFFC-D6EF-6E49-B81AC1987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3ABB6-DC57-DBF7-29B0-959C2E6DE697}"/>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58DD8727-344A-8A9B-6E2A-F0D00FF63C83}"/>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208DEE28-A235-8E84-1D6B-B486C73F651D}"/>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9444837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B030-E603-2F2A-A335-FF16BAA58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315E5-67F5-7CE2-19A5-1BB8D9F78D0A}"/>
              </a:ext>
            </a:extLst>
          </p:cNvPr>
          <p:cNvSpPr>
            <a:spLocks noGrp="1"/>
          </p:cNvSpPr>
          <p:nvPr>
            <p:ph type="title"/>
          </p:nvPr>
        </p:nvSpPr>
        <p:spPr>
          <a:xfrm>
            <a:off x="1787687" y="2175346"/>
            <a:ext cx="8616626" cy="3450327"/>
          </a:xfrm>
        </p:spPr>
        <p:txBody>
          <a:bodyPr>
            <a:noAutofit/>
          </a:bodyPr>
          <a:lstStyle/>
          <a:p>
            <a:r>
              <a:rPr lang="ar-EG" sz="6000" b="0" dirty="0"/>
              <a:t>مُتَّكِـِٔينَ عَلَىٰ رَفْرَفٍ خُضْرٍ وَعَبْقَرِىٍّ حِسَانٍ</a:t>
            </a:r>
          </a:p>
        </p:txBody>
      </p:sp>
      <p:sp>
        <p:nvSpPr>
          <p:cNvPr id="14" name="TextBox 13">
            <a:extLst>
              <a:ext uri="{FF2B5EF4-FFF2-40B4-BE49-F238E27FC236}">
                <a16:creationId xmlns:a16="http://schemas.microsoft.com/office/drawing/2014/main" id="{2963BADD-7274-162F-60ED-4D9BA936BA52}"/>
              </a:ext>
            </a:extLst>
          </p:cNvPr>
          <p:cNvSpPr txBox="1"/>
          <p:nvPr/>
        </p:nvSpPr>
        <p:spPr>
          <a:xfrm>
            <a:off x="1936368" y="4741232"/>
            <a:ext cx="8319264" cy="400110"/>
          </a:xfrm>
          <a:prstGeom prst="rect">
            <a:avLst/>
          </a:prstGeom>
          <a:noFill/>
        </p:spPr>
        <p:txBody>
          <a:bodyPr wrap="square">
            <a:spAutoFit/>
          </a:bodyPr>
          <a:lstStyle/>
          <a:p>
            <a:pPr algn="ctr" fontAlgn="base"/>
            <a:r>
              <a:rPr lang="en-US" sz="2000" dirty="0"/>
              <a:t>Reclining on green Cushions and rich Carpets of beauty.</a:t>
            </a:r>
          </a:p>
        </p:txBody>
      </p:sp>
      <p:sp>
        <p:nvSpPr>
          <p:cNvPr id="3" name="TextBox 2">
            <a:extLst>
              <a:ext uri="{FF2B5EF4-FFF2-40B4-BE49-F238E27FC236}">
                <a16:creationId xmlns:a16="http://schemas.microsoft.com/office/drawing/2014/main" id="{9499DCA1-7C26-63AD-4E3D-C1588726175C}"/>
              </a:ext>
            </a:extLst>
          </p:cNvPr>
          <p:cNvSpPr txBox="1"/>
          <p:nvPr/>
        </p:nvSpPr>
        <p:spPr>
          <a:xfrm>
            <a:off x="4851202" y="44334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5002664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4BA7B-D69E-0EB4-CA11-555E13768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8C6ED-1E8D-442B-A25B-3DDC67CF6243}"/>
              </a:ext>
            </a:extLst>
          </p:cNvPr>
          <p:cNvSpPr>
            <a:spLocks noGrp="1"/>
          </p:cNvSpPr>
          <p:nvPr>
            <p:ph type="title"/>
          </p:nvPr>
        </p:nvSpPr>
        <p:spPr>
          <a:xfrm>
            <a:off x="1787687" y="2175346"/>
            <a:ext cx="8616626" cy="3450327"/>
          </a:xfrm>
        </p:spPr>
        <p:txBody>
          <a:bodyPr>
            <a:noAutofit/>
          </a:bodyPr>
          <a:lstStyle/>
          <a:p>
            <a:r>
              <a:rPr lang="ar-EG" sz="6000" b="0" dirty="0"/>
              <a:t>فَبِأَىِّ ءَالَآءِ رَبِّكُمَا تُكَذِّبَانِ</a:t>
            </a:r>
          </a:p>
        </p:txBody>
      </p:sp>
      <p:sp>
        <p:nvSpPr>
          <p:cNvPr id="14" name="TextBox 13">
            <a:extLst>
              <a:ext uri="{FF2B5EF4-FFF2-40B4-BE49-F238E27FC236}">
                <a16:creationId xmlns:a16="http://schemas.microsoft.com/office/drawing/2014/main" id="{519A2B19-E90B-78D6-5EB9-11EA09F884F4}"/>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which of the </a:t>
            </a:r>
            <a:r>
              <a:rPr lang="en-US" sz="2000" dirty="0" err="1"/>
              <a:t>favours</a:t>
            </a:r>
            <a:r>
              <a:rPr lang="en-US" sz="2000" dirty="0"/>
              <a:t> of your Lord will ye deny?</a:t>
            </a:r>
          </a:p>
        </p:txBody>
      </p:sp>
      <p:sp>
        <p:nvSpPr>
          <p:cNvPr id="3" name="TextBox 2">
            <a:extLst>
              <a:ext uri="{FF2B5EF4-FFF2-40B4-BE49-F238E27FC236}">
                <a16:creationId xmlns:a16="http://schemas.microsoft.com/office/drawing/2014/main" id="{E06A94E7-8121-005C-3DE3-EDAE0973A11D}"/>
              </a:ext>
            </a:extLst>
          </p:cNvPr>
          <p:cNvSpPr txBox="1"/>
          <p:nvPr/>
        </p:nvSpPr>
        <p:spPr>
          <a:xfrm>
            <a:off x="2735019" y="39491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3084184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400BE-72BB-34E9-01E9-5454BF7F3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F9BDC-F9D2-D6E9-0E08-383A35413487}"/>
              </a:ext>
            </a:extLst>
          </p:cNvPr>
          <p:cNvSpPr>
            <a:spLocks noGrp="1"/>
          </p:cNvSpPr>
          <p:nvPr>
            <p:ph type="title"/>
          </p:nvPr>
        </p:nvSpPr>
        <p:spPr>
          <a:xfrm>
            <a:off x="1787687" y="2175346"/>
            <a:ext cx="8616626" cy="3450327"/>
          </a:xfrm>
        </p:spPr>
        <p:txBody>
          <a:bodyPr>
            <a:noAutofit/>
          </a:bodyPr>
          <a:lstStyle/>
          <a:p>
            <a:r>
              <a:rPr lang="ar-EG" sz="6000" b="0" dirty="0"/>
              <a:t>تَبَـٰرَكَ ٱسْمُ رَبِّكَ ذِى ٱلْجَلَـٰلِ وَٱلْإِكْرَامِ</a:t>
            </a:r>
          </a:p>
        </p:txBody>
      </p:sp>
      <p:sp>
        <p:nvSpPr>
          <p:cNvPr id="14" name="TextBox 13">
            <a:extLst>
              <a:ext uri="{FF2B5EF4-FFF2-40B4-BE49-F238E27FC236}">
                <a16:creationId xmlns:a16="http://schemas.microsoft.com/office/drawing/2014/main" id="{A6B5CE06-A8C5-9509-AF9F-BBC4A1DDD291}"/>
              </a:ext>
            </a:extLst>
          </p:cNvPr>
          <p:cNvSpPr txBox="1"/>
          <p:nvPr/>
        </p:nvSpPr>
        <p:spPr>
          <a:xfrm>
            <a:off x="1936368" y="4286027"/>
            <a:ext cx="8319264" cy="400110"/>
          </a:xfrm>
          <a:prstGeom prst="rect">
            <a:avLst/>
          </a:prstGeom>
          <a:noFill/>
        </p:spPr>
        <p:txBody>
          <a:bodyPr wrap="square">
            <a:spAutoFit/>
          </a:bodyPr>
          <a:lstStyle/>
          <a:p>
            <a:pPr algn="ctr" fontAlgn="base"/>
            <a:r>
              <a:rPr lang="en-US" sz="2000" dirty="0"/>
              <a:t>Blessed be the name of thy Lord, full of Majesty, Bounty and </a:t>
            </a:r>
            <a:r>
              <a:rPr lang="en-US" sz="2000" dirty="0" err="1"/>
              <a:t>Honour</a:t>
            </a:r>
            <a:r>
              <a:rPr lang="en-US" sz="2000" dirty="0"/>
              <a:t>.</a:t>
            </a:r>
          </a:p>
        </p:txBody>
      </p:sp>
      <p:sp>
        <p:nvSpPr>
          <p:cNvPr id="3" name="TextBox 2">
            <a:extLst>
              <a:ext uri="{FF2B5EF4-FFF2-40B4-BE49-F238E27FC236}">
                <a16:creationId xmlns:a16="http://schemas.microsoft.com/office/drawing/2014/main" id="{0F50F9DA-3DE2-4F5F-022E-332F43002202}"/>
              </a:ext>
            </a:extLst>
          </p:cNvPr>
          <p:cNvSpPr txBox="1"/>
          <p:nvPr/>
        </p:nvSpPr>
        <p:spPr>
          <a:xfrm>
            <a:off x="1445518" y="41186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7892797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81280492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42768-F7EA-F6CE-2638-2D35B5D80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A39E5-2061-57FE-59D2-741559A0647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الواقعة</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34020709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3FA7-FE49-2239-8A1D-3342D5EB5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F4496-34A4-B0EF-6707-702C511BBCA6}"/>
              </a:ext>
            </a:extLst>
          </p:cNvPr>
          <p:cNvSpPr>
            <a:spLocks noGrp="1"/>
          </p:cNvSpPr>
          <p:nvPr>
            <p:ph type="title"/>
          </p:nvPr>
        </p:nvSpPr>
        <p:spPr>
          <a:xfrm>
            <a:off x="1787687" y="2105678"/>
            <a:ext cx="8616626" cy="3450327"/>
          </a:xfrm>
        </p:spPr>
        <p:txBody>
          <a:bodyPr>
            <a:noAutofit/>
          </a:bodyPr>
          <a:lstStyle/>
          <a:p>
            <a:r>
              <a:rPr lang="ar-EG" sz="6000" b="0" dirty="0"/>
              <a:t>إِذَا وَقَعَتِ ٱلْوَاقِعَةُ</a:t>
            </a:r>
          </a:p>
        </p:txBody>
      </p:sp>
      <p:sp>
        <p:nvSpPr>
          <p:cNvPr id="14" name="TextBox 13">
            <a:extLst>
              <a:ext uri="{FF2B5EF4-FFF2-40B4-BE49-F238E27FC236}">
                <a16:creationId xmlns:a16="http://schemas.microsoft.com/office/drawing/2014/main" id="{AFCA373E-D742-7D7D-77CA-F7FC75EDF34B}"/>
              </a:ext>
            </a:extLst>
          </p:cNvPr>
          <p:cNvSpPr txBox="1"/>
          <p:nvPr/>
        </p:nvSpPr>
        <p:spPr>
          <a:xfrm>
            <a:off x="1936368" y="4166306"/>
            <a:ext cx="8319264" cy="400110"/>
          </a:xfrm>
          <a:prstGeom prst="rect">
            <a:avLst/>
          </a:prstGeom>
          <a:noFill/>
        </p:spPr>
        <p:txBody>
          <a:bodyPr wrap="square">
            <a:spAutoFit/>
          </a:bodyPr>
          <a:lstStyle/>
          <a:p>
            <a:pPr algn="ctr" fontAlgn="base"/>
            <a:r>
              <a:rPr lang="en-US" sz="2000" dirty="0"/>
              <a:t>When the Event inevitable cometh to pass,</a:t>
            </a:r>
          </a:p>
        </p:txBody>
      </p:sp>
      <p:sp>
        <p:nvSpPr>
          <p:cNvPr id="3" name="TextBox 2">
            <a:extLst>
              <a:ext uri="{FF2B5EF4-FFF2-40B4-BE49-F238E27FC236}">
                <a16:creationId xmlns:a16="http://schemas.microsoft.com/office/drawing/2014/main" id="{169F98A7-3CE4-18D5-515C-64E002C4121B}"/>
              </a:ext>
            </a:extLst>
          </p:cNvPr>
          <p:cNvSpPr txBox="1"/>
          <p:nvPr/>
        </p:nvSpPr>
        <p:spPr>
          <a:xfrm>
            <a:off x="3673215" y="38308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579483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7C34A-68AF-CD2B-44EF-DC9C58166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DCB60-C559-9F6D-30FC-AA96417F4426}"/>
              </a:ext>
            </a:extLst>
          </p:cNvPr>
          <p:cNvSpPr>
            <a:spLocks noGrp="1"/>
          </p:cNvSpPr>
          <p:nvPr>
            <p:ph type="title"/>
          </p:nvPr>
        </p:nvSpPr>
        <p:spPr>
          <a:xfrm>
            <a:off x="1787687" y="2105678"/>
            <a:ext cx="8616626" cy="3450327"/>
          </a:xfrm>
        </p:spPr>
        <p:txBody>
          <a:bodyPr>
            <a:noAutofit/>
          </a:bodyPr>
          <a:lstStyle/>
          <a:p>
            <a:r>
              <a:rPr lang="ar-EG" sz="6000" b="0" dirty="0"/>
              <a:t>لَيْسَ لِوَقْعَتِهَا كَاذِبَةٌ</a:t>
            </a:r>
          </a:p>
        </p:txBody>
      </p:sp>
      <p:sp>
        <p:nvSpPr>
          <p:cNvPr id="14" name="TextBox 13">
            <a:extLst>
              <a:ext uri="{FF2B5EF4-FFF2-40B4-BE49-F238E27FC236}">
                <a16:creationId xmlns:a16="http://schemas.microsoft.com/office/drawing/2014/main" id="{823BC4D0-9F47-079C-9775-5A62E03BD400}"/>
              </a:ext>
            </a:extLst>
          </p:cNvPr>
          <p:cNvSpPr txBox="1"/>
          <p:nvPr/>
        </p:nvSpPr>
        <p:spPr>
          <a:xfrm>
            <a:off x="1936368" y="4166306"/>
            <a:ext cx="8319264" cy="400110"/>
          </a:xfrm>
          <a:prstGeom prst="rect">
            <a:avLst/>
          </a:prstGeom>
          <a:noFill/>
        </p:spPr>
        <p:txBody>
          <a:bodyPr wrap="square">
            <a:spAutoFit/>
          </a:bodyPr>
          <a:lstStyle/>
          <a:p>
            <a:pPr algn="ctr" fontAlgn="base"/>
            <a:r>
              <a:rPr lang="en-US" sz="2000" dirty="0"/>
              <a:t>Then will no (soul) entertain falsehood concerning its coming.</a:t>
            </a:r>
          </a:p>
        </p:txBody>
      </p:sp>
      <p:sp>
        <p:nvSpPr>
          <p:cNvPr id="3" name="TextBox 2">
            <a:extLst>
              <a:ext uri="{FF2B5EF4-FFF2-40B4-BE49-F238E27FC236}">
                <a16:creationId xmlns:a16="http://schemas.microsoft.com/office/drawing/2014/main" id="{A867EEE3-3EBF-D7FE-38F2-ABB1B21AC18B}"/>
              </a:ext>
            </a:extLst>
          </p:cNvPr>
          <p:cNvSpPr txBox="1"/>
          <p:nvPr/>
        </p:nvSpPr>
        <p:spPr>
          <a:xfrm>
            <a:off x="3568712" y="38585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9677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0149-C1D1-7432-9482-2CE406B04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68CBD-900F-39FE-58D2-84F41329461A}"/>
              </a:ext>
            </a:extLst>
          </p:cNvPr>
          <p:cNvSpPr>
            <a:spLocks noGrp="1"/>
          </p:cNvSpPr>
          <p:nvPr>
            <p:ph type="title"/>
          </p:nvPr>
        </p:nvSpPr>
        <p:spPr>
          <a:xfrm>
            <a:off x="1787687" y="2075835"/>
            <a:ext cx="8616626" cy="3450327"/>
          </a:xfrm>
        </p:spPr>
        <p:txBody>
          <a:bodyPr>
            <a:noAutofit/>
          </a:bodyPr>
          <a:lstStyle/>
          <a:p>
            <a:r>
              <a:rPr lang="ar-EG" sz="6000" b="0" dirty="0"/>
              <a:t>وَمَا خَلَقْتُ ٱلْجِنَّ وَٱلْإِنسَ إِلَّا لِيَعْبُدُونِ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3A702A6-8D79-CD52-DE86-1729411CC447}"/>
              </a:ext>
            </a:extLst>
          </p:cNvPr>
          <p:cNvSpPr txBox="1"/>
          <p:nvPr/>
        </p:nvSpPr>
        <p:spPr>
          <a:xfrm>
            <a:off x="1936368" y="4269233"/>
            <a:ext cx="8319264" cy="400110"/>
          </a:xfrm>
          <a:prstGeom prst="rect">
            <a:avLst/>
          </a:prstGeom>
          <a:noFill/>
        </p:spPr>
        <p:txBody>
          <a:bodyPr wrap="square">
            <a:spAutoFit/>
          </a:bodyPr>
          <a:lstStyle/>
          <a:p>
            <a:pPr algn="ctr" fontAlgn="base"/>
            <a:r>
              <a:rPr lang="en-US" sz="2000" dirty="0"/>
              <a:t>I did not create jinn and humans except to worship Me.</a:t>
            </a:r>
          </a:p>
        </p:txBody>
      </p:sp>
      <p:sp>
        <p:nvSpPr>
          <p:cNvPr id="3" name="TextBox 2">
            <a:extLst>
              <a:ext uri="{FF2B5EF4-FFF2-40B4-BE49-F238E27FC236}">
                <a16:creationId xmlns:a16="http://schemas.microsoft.com/office/drawing/2014/main" id="{B10DAE96-ACF9-F0E2-1DF5-50F121515D58}"/>
              </a:ext>
            </a:extLst>
          </p:cNvPr>
          <p:cNvSpPr txBox="1"/>
          <p:nvPr/>
        </p:nvSpPr>
        <p:spPr>
          <a:xfrm>
            <a:off x="1445518" y="39614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268676075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0772-5723-5291-DD30-32D642F93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BF5AD-5301-09A7-41E8-4174F7929296}"/>
              </a:ext>
            </a:extLst>
          </p:cNvPr>
          <p:cNvSpPr>
            <a:spLocks noGrp="1"/>
          </p:cNvSpPr>
          <p:nvPr>
            <p:ph type="title"/>
          </p:nvPr>
        </p:nvSpPr>
        <p:spPr>
          <a:xfrm>
            <a:off x="1787687" y="2044718"/>
            <a:ext cx="8616626" cy="3450327"/>
          </a:xfrm>
        </p:spPr>
        <p:txBody>
          <a:bodyPr>
            <a:noAutofit/>
          </a:bodyPr>
          <a:lstStyle/>
          <a:p>
            <a:r>
              <a:rPr lang="ar-EG" sz="6000" b="0" dirty="0"/>
              <a:t>خَافِضَةٌ رَّافِعَةٌ</a:t>
            </a:r>
          </a:p>
        </p:txBody>
      </p:sp>
      <p:sp>
        <p:nvSpPr>
          <p:cNvPr id="14" name="TextBox 13">
            <a:extLst>
              <a:ext uri="{FF2B5EF4-FFF2-40B4-BE49-F238E27FC236}">
                <a16:creationId xmlns:a16="http://schemas.microsoft.com/office/drawing/2014/main" id="{2A91E652-3CA8-C349-C66F-B54DE3009287}"/>
              </a:ext>
            </a:extLst>
          </p:cNvPr>
          <p:cNvSpPr txBox="1"/>
          <p:nvPr/>
        </p:nvSpPr>
        <p:spPr>
          <a:xfrm>
            <a:off x="1936368" y="4103278"/>
            <a:ext cx="8319264" cy="400110"/>
          </a:xfrm>
          <a:prstGeom prst="rect">
            <a:avLst/>
          </a:prstGeom>
          <a:noFill/>
        </p:spPr>
        <p:txBody>
          <a:bodyPr wrap="square">
            <a:spAutoFit/>
          </a:bodyPr>
          <a:lstStyle/>
          <a:p>
            <a:pPr algn="ctr" fontAlgn="base"/>
            <a:r>
              <a:rPr lang="en-US" sz="2000" dirty="0"/>
              <a:t>(Many) will it bring low; (many) will it exalt;</a:t>
            </a:r>
          </a:p>
        </p:txBody>
      </p:sp>
      <p:sp>
        <p:nvSpPr>
          <p:cNvPr id="3" name="TextBox 2">
            <a:extLst>
              <a:ext uri="{FF2B5EF4-FFF2-40B4-BE49-F238E27FC236}">
                <a16:creationId xmlns:a16="http://schemas.microsoft.com/office/drawing/2014/main" id="{5ECD96FC-BDCD-7F91-DA38-3B604AA99840}"/>
              </a:ext>
            </a:extLst>
          </p:cNvPr>
          <p:cNvSpPr txBox="1"/>
          <p:nvPr/>
        </p:nvSpPr>
        <p:spPr>
          <a:xfrm>
            <a:off x="4012849" y="37955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4971348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3BEC-4F1D-2775-10EB-1B381A919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833C2-CECB-6744-13D0-23F5C3768178}"/>
              </a:ext>
            </a:extLst>
          </p:cNvPr>
          <p:cNvSpPr>
            <a:spLocks noGrp="1"/>
          </p:cNvSpPr>
          <p:nvPr>
            <p:ph type="title"/>
          </p:nvPr>
        </p:nvSpPr>
        <p:spPr>
          <a:xfrm>
            <a:off x="1787687" y="2044718"/>
            <a:ext cx="8616626" cy="3450327"/>
          </a:xfrm>
        </p:spPr>
        <p:txBody>
          <a:bodyPr>
            <a:noAutofit/>
          </a:bodyPr>
          <a:lstStyle/>
          <a:p>
            <a:r>
              <a:rPr lang="ar-EG" sz="6000" b="0" dirty="0"/>
              <a:t>إِذَا رُجَّتِ ٱلْأَرْضُ رَجًّا</a:t>
            </a:r>
          </a:p>
        </p:txBody>
      </p:sp>
      <p:sp>
        <p:nvSpPr>
          <p:cNvPr id="14" name="TextBox 13">
            <a:extLst>
              <a:ext uri="{FF2B5EF4-FFF2-40B4-BE49-F238E27FC236}">
                <a16:creationId xmlns:a16="http://schemas.microsoft.com/office/drawing/2014/main" id="{D54C6592-9B62-DEAF-54F2-0D654FC2044B}"/>
              </a:ext>
            </a:extLst>
          </p:cNvPr>
          <p:cNvSpPr txBox="1"/>
          <p:nvPr/>
        </p:nvSpPr>
        <p:spPr>
          <a:xfrm>
            <a:off x="1936368" y="4092524"/>
            <a:ext cx="8319264" cy="400110"/>
          </a:xfrm>
          <a:prstGeom prst="rect">
            <a:avLst/>
          </a:prstGeom>
          <a:noFill/>
        </p:spPr>
        <p:txBody>
          <a:bodyPr wrap="square">
            <a:spAutoFit/>
          </a:bodyPr>
          <a:lstStyle/>
          <a:p>
            <a:pPr algn="ctr" fontAlgn="base"/>
            <a:r>
              <a:rPr lang="en-US" sz="2000" dirty="0"/>
              <a:t>When the earth shall be shaken to its depths,</a:t>
            </a:r>
          </a:p>
        </p:txBody>
      </p:sp>
      <p:sp>
        <p:nvSpPr>
          <p:cNvPr id="3" name="TextBox 2">
            <a:extLst>
              <a:ext uri="{FF2B5EF4-FFF2-40B4-BE49-F238E27FC236}">
                <a16:creationId xmlns:a16="http://schemas.microsoft.com/office/drawing/2014/main" id="{18D7235A-2FE4-7883-A841-2C88B660DB53}"/>
              </a:ext>
            </a:extLst>
          </p:cNvPr>
          <p:cNvSpPr txBox="1"/>
          <p:nvPr/>
        </p:nvSpPr>
        <p:spPr>
          <a:xfrm>
            <a:off x="3028780" y="37847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678900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DFE0-0CCD-F9BC-ED63-36927FC8C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2EC03-A433-D337-0720-696F7C0F274E}"/>
              </a:ext>
            </a:extLst>
          </p:cNvPr>
          <p:cNvSpPr>
            <a:spLocks noGrp="1"/>
          </p:cNvSpPr>
          <p:nvPr>
            <p:ph type="title"/>
          </p:nvPr>
        </p:nvSpPr>
        <p:spPr>
          <a:xfrm>
            <a:off x="1787687" y="2070845"/>
            <a:ext cx="8616626" cy="3450327"/>
          </a:xfrm>
        </p:spPr>
        <p:txBody>
          <a:bodyPr>
            <a:noAutofit/>
          </a:bodyPr>
          <a:lstStyle/>
          <a:p>
            <a:r>
              <a:rPr lang="ar-EG" sz="6000" b="0" dirty="0"/>
              <a:t>وَبُسَّتِ ٱلْجِبَالُ بَسًّا</a:t>
            </a:r>
          </a:p>
        </p:txBody>
      </p:sp>
      <p:sp>
        <p:nvSpPr>
          <p:cNvPr id="14" name="TextBox 13">
            <a:extLst>
              <a:ext uri="{FF2B5EF4-FFF2-40B4-BE49-F238E27FC236}">
                <a16:creationId xmlns:a16="http://schemas.microsoft.com/office/drawing/2014/main" id="{71A12607-4353-10EB-46DE-E8624A7F28E8}"/>
              </a:ext>
            </a:extLst>
          </p:cNvPr>
          <p:cNvSpPr txBox="1"/>
          <p:nvPr/>
        </p:nvSpPr>
        <p:spPr>
          <a:xfrm>
            <a:off x="1936368" y="4129912"/>
            <a:ext cx="8319264" cy="400110"/>
          </a:xfrm>
          <a:prstGeom prst="rect">
            <a:avLst/>
          </a:prstGeom>
          <a:noFill/>
        </p:spPr>
        <p:txBody>
          <a:bodyPr wrap="square">
            <a:spAutoFit/>
          </a:bodyPr>
          <a:lstStyle/>
          <a:p>
            <a:pPr algn="ctr" fontAlgn="base"/>
            <a:r>
              <a:rPr lang="en-US" sz="2000" dirty="0"/>
              <a:t>And the mountains shall be crumbled to atoms,</a:t>
            </a:r>
          </a:p>
        </p:txBody>
      </p:sp>
      <p:sp>
        <p:nvSpPr>
          <p:cNvPr id="3" name="TextBox 2">
            <a:extLst>
              <a:ext uri="{FF2B5EF4-FFF2-40B4-BE49-F238E27FC236}">
                <a16:creationId xmlns:a16="http://schemas.microsoft.com/office/drawing/2014/main" id="{01EDC987-7626-AD5F-9E0B-11783D11C2DA}"/>
              </a:ext>
            </a:extLst>
          </p:cNvPr>
          <p:cNvSpPr txBox="1"/>
          <p:nvPr/>
        </p:nvSpPr>
        <p:spPr>
          <a:xfrm>
            <a:off x="3603547" y="37960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81803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1BBE-015A-E617-C5EB-A0D4EEFA9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CDD8C-3839-AA21-7295-5F939679E30A}"/>
              </a:ext>
            </a:extLst>
          </p:cNvPr>
          <p:cNvSpPr>
            <a:spLocks noGrp="1"/>
          </p:cNvSpPr>
          <p:nvPr>
            <p:ph type="title"/>
          </p:nvPr>
        </p:nvSpPr>
        <p:spPr>
          <a:xfrm>
            <a:off x="1787687" y="2044718"/>
            <a:ext cx="8616626" cy="3450327"/>
          </a:xfrm>
        </p:spPr>
        <p:txBody>
          <a:bodyPr>
            <a:noAutofit/>
          </a:bodyPr>
          <a:lstStyle/>
          <a:p>
            <a:r>
              <a:rPr lang="ar-EG" sz="6000" b="0" dirty="0"/>
              <a:t>فَكَانَتْ هَبَآءً مُّنۢبَثًّا</a:t>
            </a:r>
          </a:p>
        </p:txBody>
      </p:sp>
      <p:sp>
        <p:nvSpPr>
          <p:cNvPr id="14" name="TextBox 13">
            <a:extLst>
              <a:ext uri="{FF2B5EF4-FFF2-40B4-BE49-F238E27FC236}">
                <a16:creationId xmlns:a16="http://schemas.microsoft.com/office/drawing/2014/main" id="{CC4A7897-DC59-9187-DAD8-EAD9EE529B5C}"/>
              </a:ext>
            </a:extLst>
          </p:cNvPr>
          <p:cNvSpPr txBox="1"/>
          <p:nvPr/>
        </p:nvSpPr>
        <p:spPr>
          <a:xfrm>
            <a:off x="1936368" y="4060682"/>
            <a:ext cx="8319264" cy="400110"/>
          </a:xfrm>
          <a:prstGeom prst="rect">
            <a:avLst/>
          </a:prstGeom>
          <a:noFill/>
        </p:spPr>
        <p:txBody>
          <a:bodyPr wrap="square">
            <a:spAutoFit/>
          </a:bodyPr>
          <a:lstStyle/>
          <a:p>
            <a:pPr algn="ctr" fontAlgn="base"/>
            <a:r>
              <a:rPr lang="en-US" sz="2000" dirty="0"/>
              <a:t>Becoming dust scattered abroad,</a:t>
            </a:r>
          </a:p>
        </p:txBody>
      </p:sp>
      <p:sp>
        <p:nvSpPr>
          <p:cNvPr id="3" name="TextBox 2">
            <a:extLst>
              <a:ext uri="{FF2B5EF4-FFF2-40B4-BE49-F238E27FC236}">
                <a16:creationId xmlns:a16="http://schemas.microsoft.com/office/drawing/2014/main" id="{EC7303F8-FB92-5D89-02B4-E6F530E0FFE5}"/>
              </a:ext>
            </a:extLst>
          </p:cNvPr>
          <p:cNvSpPr txBox="1"/>
          <p:nvPr/>
        </p:nvSpPr>
        <p:spPr>
          <a:xfrm>
            <a:off x="3708049" y="3769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4564941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4864-164F-7BAB-4C61-9712F3889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7B412-BC51-08F4-1C42-41117E540B67}"/>
              </a:ext>
            </a:extLst>
          </p:cNvPr>
          <p:cNvSpPr>
            <a:spLocks noGrp="1"/>
          </p:cNvSpPr>
          <p:nvPr>
            <p:ph type="title"/>
          </p:nvPr>
        </p:nvSpPr>
        <p:spPr>
          <a:xfrm>
            <a:off x="1787687" y="2044718"/>
            <a:ext cx="8616626" cy="3450327"/>
          </a:xfrm>
        </p:spPr>
        <p:txBody>
          <a:bodyPr>
            <a:noAutofit/>
          </a:bodyPr>
          <a:lstStyle/>
          <a:p>
            <a:r>
              <a:rPr lang="ar-EG" sz="6000" b="0" dirty="0"/>
              <a:t>وَكُنتُمْ أَزْوَٰجًا ثَلَـٰثَةً</a:t>
            </a:r>
          </a:p>
        </p:txBody>
      </p:sp>
      <p:sp>
        <p:nvSpPr>
          <p:cNvPr id="14" name="TextBox 13">
            <a:extLst>
              <a:ext uri="{FF2B5EF4-FFF2-40B4-BE49-F238E27FC236}">
                <a16:creationId xmlns:a16="http://schemas.microsoft.com/office/drawing/2014/main" id="{ED91BE9B-E1CE-5F0A-569E-C61F15BC0F1D}"/>
              </a:ext>
            </a:extLst>
          </p:cNvPr>
          <p:cNvSpPr txBox="1"/>
          <p:nvPr/>
        </p:nvSpPr>
        <p:spPr>
          <a:xfrm>
            <a:off x="1936368" y="4078099"/>
            <a:ext cx="8319264" cy="400110"/>
          </a:xfrm>
          <a:prstGeom prst="rect">
            <a:avLst/>
          </a:prstGeom>
          <a:noFill/>
        </p:spPr>
        <p:txBody>
          <a:bodyPr wrap="square">
            <a:spAutoFit/>
          </a:bodyPr>
          <a:lstStyle/>
          <a:p>
            <a:pPr algn="ctr" fontAlgn="base"/>
            <a:r>
              <a:rPr lang="en-US" sz="2000" dirty="0"/>
              <a:t>And ye shall be sorted out into three classes.</a:t>
            </a:r>
          </a:p>
        </p:txBody>
      </p:sp>
      <p:sp>
        <p:nvSpPr>
          <p:cNvPr id="3" name="TextBox 2">
            <a:extLst>
              <a:ext uri="{FF2B5EF4-FFF2-40B4-BE49-F238E27FC236}">
                <a16:creationId xmlns:a16="http://schemas.microsoft.com/office/drawing/2014/main" id="{EB7697FA-B7EA-8C46-2DCD-FC2BB3687BD8}"/>
              </a:ext>
            </a:extLst>
          </p:cNvPr>
          <p:cNvSpPr txBox="1"/>
          <p:nvPr/>
        </p:nvSpPr>
        <p:spPr>
          <a:xfrm>
            <a:off x="3612255" y="37703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069453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C8C3-B8E5-9706-E9F8-C382CE382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642EA-D848-7F0C-61D3-82EC273B37E9}"/>
              </a:ext>
            </a:extLst>
          </p:cNvPr>
          <p:cNvSpPr>
            <a:spLocks noGrp="1"/>
          </p:cNvSpPr>
          <p:nvPr>
            <p:ph type="title"/>
          </p:nvPr>
        </p:nvSpPr>
        <p:spPr>
          <a:xfrm>
            <a:off x="1787687" y="2044718"/>
            <a:ext cx="8616626" cy="3450327"/>
          </a:xfrm>
        </p:spPr>
        <p:txBody>
          <a:bodyPr>
            <a:noAutofit/>
          </a:bodyPr>
          <a:lstStyle/>
          <a:p>
            <a:r>
              <a:rPr lang="ar-EG" sz="6000" b="0" dirty="0"/>
              <a:t>فَأَصْحَـٰبُ ٱلْمَيْمَنَةِ مَآ أَصْحَـٰبُ ٱلْمَيْمَنَةِ</a:t>
            </a:r>
          </a:p>
        </p:txBody>
      </p:sp>
      <p:sp>
        <p:nvSpPr>
          <p:cNvPr id="14" name="TextBox 13">
            <a:extLst>
              <a:ext uri="{FF2B5EF4-FFF2-40B4-BE49-F238E27FC236}">
                <a16:creationId xmlns:a16="http://schemas.microsoft.com/office/drawing/2014/main" id="{8BF7B20F-10B8-4588-1450-7D0DFB91075D}"/>
              </a:ext>
            </a:extLst>
          </p:cNvPr>
          <p:cNvSpPr txBox="1"/>
          <p:nvPr/>
        </p:nvSpPr>
        <p:spPr>
          <a:xfrm>
            <a:off x="1936368" y="4042829"/>
            <a:ext cx="8319264" cy="707886"/>
          </a:xfrm>
          <a:prstGeom prst="rect">
            <a:avLst/>
          </a:prstGeom>
          <a:noFill/>
        </p:spPr>
        <p:txBody>
          <a:bodyPr wrap="square">
            <a:spAutoFit/>
          </a:bodyPr>
          <a:lstStyle/>
          <a:p>
            <a:pPr algn="ctr" fontAlgn="base"/>
            <a:r>
              <a:rPr lang="en-US" sz="2000" dirty="0"/>
              <a:t>Then (there will be) the Companions of the Right Hand;- What will be the Companions of the Right Hand?</a:t>
            </a:r>
          </a:p>
        </p:txBody>
      </p:sp>
      <p:sp>
        <p:nvSpPr>
          <p:cNvPr id="3" name="TextBox 2">
            <a:extLst>
              <a:ext uri="{FF2B5EF4-FFF2-40B4-BE49-F238E27FC236}">
                <a16:creationId xmlns:a16="http://schemas.microsoft.com/office/drawing/2014/main" id="{93616296-882D-EF06-A6FC-BBEE014EE4A0}"/>
              </a:ext>
            </a:extLst>
          </p:cNvPr>
          <p:cNvSpPr txBox="1"/>
          <p:nvPr/>
        </p:nvSpPr>
        <p:spPr>
          <a:xfrm>
            <a:off x="1365443" y="36986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3522107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7F52-D2EB-F78C-CC85-EFDCFC3A4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2F0673-C52A-4B37-317A-CCDC57F59C7C}"/>
              </a:ext>
            </a:extLst>
          </p:cNvPr>
          <p:cNvSpPr>
            <a:spLocks noGrp="1"/>
          </p:cNvSpPr>
          <p:nvPr>
            <p:ph type="title"/>
          </p:nvPr>
        </p:nvSpPr>
        <p:spPr>
          <a:xfrm>
            <a:off x="1787687" y="2175346"/>
            <a:ext cx="8616626" cy="3450327"/>
          </a:xfrm>
        </p:spPr>
        <p:txBody>
          <a:bodyPr>
            <a:noAutofit/>
          </a:bodyPr>
          <a:lstStyle/>
          <a:p>
            <a:r>
              <a:rPr lang="ar-EG" sz="6000" b="0" dirty="0"/>
              <a:t>وَأَصْحَـٰبُ ٱلْمَشْـَٔمَةِ مَآ أَصْحَـٰبُ ٱلْمَشْـَٔمَةِ</a:t>
            </a:r>
          </a:p>
        </p:txBody>
      </p:sp>
      <p:sp>
        <p:nvSpPr>
          <p:cNvPr id="14" name="TextBox 13">
            <a:extLst>
              <a:ext uri="{FF2B5EF4-FFF2-40B4-BE49-F238E27FC236}">
                <a16:creationId xmlns:a16="http://schemas.microsoft.com/office/drawing/2014/main" id="{4FBB0966-8ACF-341C-A233-81B4093A752E}"/>
              </a:ext>
            </a:extLst>
          </p:cNvPr>
          <p:cNvSpPr txBox="1"/>
          <p:nvPr/>
        </p:nvSpPr>
        <p:spPr>
          <a:xfrm>
            <a:off x="1936368" y="4556037"/>
            <a:ext cx="8319264" cy="707886"/>
          </a:xfrm>
          <a:prstGeom prst="rect">
            <a:avLst/>
          </a:prstGeom>
          <a:noFill/>
        </p:spPr>
        <p:txBody>
          <a:bodyPr wrap="square">
            <a:spAutoFit/>
          </a:bodyPr>
          <a:lstStyle/>
          <a:p>
            <a:pPr algn="ctr" fontAlgn="base"/>
            <a:r>
              <a:rPr lang="en-US" sz="2000" dirty="0"/>
              <a:t>And the Companions of the Left Hand,- what will be the Companions of the Left Hand?</a:t>
            </a:r>
          </a:p>
        </p:txBody>
      </p:sp>
      <p:sp>
        <p:nvSpPr>
          <p:cNvPr id="3" name="TextBox 2">
            <a:extLst>
              <a:ext uri="{FF2B5EF4-FFF2-40B4-BE49-F238E27FC236}">
                <a16:creationId xmlns:a16="http://schemas.microsoft.com/office/drawing/2014/main" id="{C4FE1517-673C-1A42-5E5E-2CA321BAD399}"/>
              </a:ext>
            </a:extLst>
          </p:cNvPr>
          <p:cNvSpPr txBox="1"/>
          <p:nvPr/>
        </p:nvSpPr>
        <p:spPr>
          <a:xfrm>
            <a:off x="4709535" y="42482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860622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5569-6CE7-4DB8-E8CF-6E25279D2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6A634-134E-B9F2-929F-ECDB44A3DEBD}"/>
              </a:ext>
            </a:extLst>
          </p:cNvPr>
          <p:cNvSpPr>
            <a:spLocks noGrp="1"/>
          </p:cNvSpPr>
          <p:nvPr>
            <p:ph type="title"/>
          </p:nvPr>
        </p:nvSpPr>
        <p:spPr>
          <a:xfrm>
            <a:off x="1787687" y="2175346"/>
            <a:ext cx="8616626" cy="3450327"/>
          </a:xfrm>
        </p:spPr>
        <p:txBody>
          <a:bodyPr>
            <a:noAutofit/>
          </a:bodyPr>
          <a:lstStyle/>
          <a:p>
            <a:r>
              <a:rPr lang="ar-EG" sz="6000" b="0" dirty="0"/>
              <a:t>وَٱلسَّـٰبِقُونَ ٱلسَّـٰبِقُونَ</a:t>
            </a:r>
          </a:p>
        </p:txBody>
      </p:sp>
      <p:sp>
        <p:nvSpPr>
          <p:cNvPr id="14" name="TextBox 13">
            <a:extLst>
              <a:ext uri="{FF2B5EF4-FFF2-40B4-BE49-F238E27FC236}">
                <a16:creationId xmlns:a16="http://schemas.microsoft.com/office/drawing/2014/main" id="{DD55AFC9-75B6-7093-53B7-43B840A5DD32}"/>
              </a:ext>
            </a:extLst>
          </p:cNvPr>
          <p:cNvSpPr txBox="1"/>
          <p:nvPr/>
        </p:nvSpPr>
        <p:spPr>
          <a:xfrm>
            <a:off x="1936368" y="4288939"/>
            <a:ext cx="8319264" cy="400110"/>
          </a:xfrm>
          <a:prstGeom prst="rect">
            <a:avLst/>
          </a:prstGeom>
          <a:noFill/>
        </p:spPr>
        <p:txBody>
          <a:bodyPr wrap="square">
            <a:spAutoFit/>
          </a:bodyPr>
          <a:lstStyle/>
          <a:p>
            <a:pPr algn="ctr" fontAlgn="base"/>
            <a:r>
              <a:rPr lang="en-US" sz="2000" dirty="0"/>
              <a:t>And those Foremost (in Faith) will be Foremost (in the Hereafter).</a:t>
            </a:r>
          </a:p>
        </p:txBody>
      </p:sp>
      <p:sp>
        <p:nvSpPr>
          <p:cNvPr id="3" name="TextBox 2">
            <a:extLst>
              <a:ext uri="{FF2B5EF4-FFF2-40B4-BE49-F238E27FC236}">
                <a16:creationId xmlns:a16="http://schemas.microsoft.com/office/drawing/2014/main" id="{5A13E207-508C-5D0B-F512-2CDDA74416DF}"/>
              </a:ext>
            </a:extLst>
          </p:cNvPr>
          <p:cNvSpPr txBox="1"/>
          <p:nvPr/>
        </p:nvSpPr>
        <p:spPr>
          <a:xfrm>
            <a:off x="3316163" y="39811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7419136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8E32-29A5-6EE4-AEA3-65CC1900B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A9A23-CFDE-BE0C-FC10-638F0DAE559F}"/>
              </a:ext>
            </a:extLst>
          </p:cNvPr>
          <p:cNvSpPr>
            <a:spLocks noGrp="1"/>
          </p:cNvSpPr>
          <p:nvPr>
            <p:ph type="title"/>
          </p:nvPr>
        </p:nvSpPr>
        <p:spPr>
          <a:xfrm>
            <a:off x="1787687" y="2175346"/>
            <a:ext cx="8616626" cy="3450327"/>
          </a:xfrm>
        </p:spPr>
        <p:txBody>
          <a:bodyPr>
            <a:noAutofit/>
          </a:bodyPr>
          <a:lstStyle/>
          <a:p>
            <a:r>
              <a:rPr lang="ar-EG" sz="6000" b="0" dirty="0"/>
              <a:t>أُو۟لَـٰٓئِكَ ٱلْمُقَرَّبُونَ</a:t>
            </a:r>
          </a:p>
        </p:txBody>
      </p:sp>
      <p:sp>
        <p:nvSpPr>
          <p:cNvPr id="14" name="TextBox 13">
            <a:extLst>
              <a:ext uri="{FF2B5EF4-FFF2-40B4-BE49-F238E27FC236}">
                <a16:creationId xmlns:a16="http://schemas.microsoft.com/office/drawing/2014/main" id="{3BE5E917-F738-A342-88C0-466A04FA35D9}"/>
              </a:ext>
            </a:extLst>
          </p:cNvPr>
          <p:cNvSpPr txBox="1"/>
          <p:nvPr/>
        </p:nvSpPr>
        <p:spPr>
          <a:xfrm>
            <a:off x="1936368" y="4243054"/>
            <a:ext cx="8319264" cy="400110"/>
          </a:xfrm>
          <a:prstGeom prst="rect">
            <a:avLst/>
          </a:prstGeom>
          <a:noFill/>
        </p:spPr>
        <p:txBody>
          <a:bodyPr wrap="square">
            <a:spAutoFit/>
          </a:bodyPr>
          <a:lstStyle/>
          <a:p>
            <a:pPr algn="ctr" fontAlgn="base"/>
            <a:r>
              <a:rPr lang="en-US" sz="2000" dirty="0"/>
              <a:t>These will be those Nearest to Allah:</a:t>
            </a:r>
          </a:p>
        </p:txBody>
      </p:sp>
      <p:sp>
        <p:nvSpPr>
          <p:cNvPr id="3" name="TextBox 2">
            <a:extLst>
              <a:ext uri="{FF2B5EF4-FFF2-40B4-BE49-F238E27FC236}">
                <a16:creationId xmlns:a16="http://schemas.microsoft.com/office/drawing/2014/main" id="{A0DC6AC2-F452-8CA6-7F45-70C77065B6A2}"/>
              </a:ext>
            </a:extLst>
          </p:cNvPr>
          <p:cNvSpPr txBox="1"/>
          <p:nvPr/>
        </p:nvSpPr>
        <p:spPr>
          <a:xfrm>
            <a:off x="3690632" y="39309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104306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856F-4EEF-AE41-3B01-0CE6AFCC5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5A0A6-42B0-5B26-B595-E7EE384C7265}"/>
              </a:ext>
            </a:extLst>
          </p:cNvPr>
          <p:cNvSpPr>
            <a:spLocks noGrp="1"/>
          </p:cNvSpPr>
          <p:nvPr>
            <p:ph type="title"/>
          </p:nvPr>
        </p:nvSpPr>
        <p:spPr>
          <a:xfrm>
            <a:off x="1787687" y="2175346"/>
            <a:ext cx="8616626" cy="3450327"/>
          </a:xfrm>
        </p:spPr>
        <p:txBody>
          <a:bodyPr>
            <a:noAutofit/>
          </a:bodyPr>
          <a:lstStyle/>
          <a:p>
            <a:r>
              <a:rPr lang="ar-EG" sz="6000" b="0" dirty="0"/>
              <a:t>فِى جَنَّـٰتِ ٱلنَّعِيمِ</a:t>
            </a:r>
          </a:p>
        </p:txBody>
      </p:sp>
      <p:sp>
        <p:nvSpPr>
          <p:cNvPr id="14" name="TextBox 13">
            <a:extLst>
              <a:ext uri="{FF2B5EF4-FFF2-40B4-BE49-F238E27FC236}">
                <a16:creationId xmlns:a16="http://schemas.microsoft.com/office/drawing/2014/main" id="{B183895F-5B37-6456-9EB2-78D02F19F584}"/>
              </a:ext>
            </a:extLst>
          </p:cNvPr>
          <p:cNvSpPr txBox="1"/>
          <p:nvPr/>
        </p:nvSpPr>
        <p:spPr>
          <a:xfrm>
            <a:off x="1936368" y="4264859"/>
            <a:ext cx="8319264" cy="400110"/>
          </a:xfrm>
          <a:prstGeom prst="rect">
            <a:avLst/>
          </a:prstGeom>
          <a:noFill/>
        </p:spPr>
        <p:txBody>
          <a:bodyPr wrap="square">
            <a:spAutoFit/>
          </a:bodyPr>
          <a:lstStyle/>
          <a:p>
            <a:pPr algn="ctr" fontAlgn="base"/>
            <a:r>
              <a:rPr lang="en-US" sz="2000" dirty="0"/>
              <a:t>In Gardens of Bliss:</a:t>
            </a:r>
          </a:p>
        </p:txBody>
      </p:sp>
      <p:sp>
        <p:nvSpPr>
          <p:cNvPr id="3" name="TextBox 2">
            <a:extLst>
              <a:ext uri="{FF2B5EF4-FFF2-40B4-BE49-F238E27FC236}">
                <a16:creationId xmlns:a16="http://schemas.microsoft.com/office/drawing/2014/main" id="{46C53F83-1E1E-8401-5656-2FC852778B13}"/>
              </a:ext>
            </a:extLst>
          </p:cNvPr>
          <p:cNvSpPr txBox="1"/>
          <p:nvPr/>
        </p:nvSpPr>
        <p:spPr>
          <a:xfrm>
            <a:off x="3795134" y="39982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8659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F117-B757-37A9-3189-29CCD80F3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71732-B9E2-D192-2BE0-AC804A5D14DB}"/>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الذاريات</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91183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0DBD-91B9-D75E-3C0D-65C23BF00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98A0C-F903-9792-B212-7F5AD8D39244}"/>
              </a:ext>
            </a:extLst>
          </p:cNvPr>
          <p:cNvSpPr>
            <a:spLocks noGrp="1"/>
          </p:cNvSpPr>
          <p:nvPr>
            <p:ph type="title"/>
          </p:nvPr>
        </p:nvSpPr>
        <p:spPr>
          <a:xfrm>
            <a:off x="1787686" y="2075835"/>
            <a:ext cx="8616626" cy="3450327"/>
          </a:xfrm>
        </p:spPr>
        <p:txBody>
          <a:bodyPr>
            <a:noAutofit/>
          </a:bodyPr>
          <a:lstStyle/>
          <a:p>
            <a:r>
              <a:rPr lang="ar-EG" sz="6000" b="0" dirty="0"/>
              <a:t>مَآ أُرِيدُ مِنْهُم مِّن رِّزْقٍۢ وَمَآ أُرِيدُ أَن يُطْعِمُونِ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F0515E-8B18-1EC2-BF90-18F36DAB5C3A}"/>
              </a:ext>
            </a:extLst>
          </p:cNvPr>
          <p:cNvSpPr txBox="1"/>
          <p:nvPr/>
        </p:nvSpPr>
        <p:spPr>
          <a:xfrm>
            <a:off x="1936367" y="4562848"/>
            <a:ext cx="8319264" cy="400110"/>
          </a:xfrm>
          <a:prstGeom prst="rect">
            <a:avLst/>
          </a:prstGeom>
          <a:noFill/>
        </p:spPr>
        <p:txBody>
          <a:bodyPr wrap="square">
            <a:spAutoFit/>
          </a:bodyPr>
          <a:lstStyle/>
          <a:p>
            <a:pPr algn="ctr" fontAlgn="base"/>
            <a:r>
              <a:rPr lang="en-US" sz="2000" dirty="0"/>
              <a:t>I seek no provision from them, nor do I need them to feed Me.</a:t>
            </a:r>
          </a:p>
        </p:txBody>
      </p:sp>
      <p:sp>
        <p:nvSpPr>
          <p:cNvPr id="3" name="TextBox 2">
            <a:extLst>
              <a:ext uri="{FF2B5EF4-FFF2-40B4-BE49-F238E27FC236}">
                <a16:creationId xmlns:a16="http://schemas.microsoft.com/office/drawing/2014/main" id="{B799EF51-49E3-BB11-CEAB-1658AF7A310D}"/>
              </a:ext>
            </a:extLst>
          </p:cNvPr>
          <p:cNvSpPr txBox="1"/>
          <p:nvPr/>
        </p:nvSpPr>
        <p:spPr>
          <a:xfrm>
            <a:off x="4583000" y="42710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340067168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9333-4FCC-25A2-4E79-4FBFD05AE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FCA11-161B-884E-0E5F-71E023CBF713}"/>
              </a:ext>
            </a:extLst>
          </p:cNvPr>
          <p:cNvSpPr>
            <a:spLocks noGrp="1"/>
          </p:cNvSpPr>
          <p:nvPr>
            <p:ph type="title"/>
          </p:nvPr>
        </p:nvSpPr>
        <p:spPr>
          <a:xfrm>
            <a:off x="1787687" y="2175346"/>
            <a:ext cx="8616626" cy="3450327"/>
          </a:xfrm>
        </p:spPr>
        <p:txBody>
          <a:bodyPr>
            <a:noAutofit/>
          </a:bodyPr>
          <a:lstStyle/>
          <a:p>
            <a:r>
              <a:rPr lang="ar-EG" sz="6000" b="0" dirty="0"/>
              <a:t>ثُلَّةٌ مِّنَ ٱلْأَوَّلِينَ</a:t>
            </a:r>
          </a:p>
        </p:txBody>
      </p:sp>
      <p:sp>
        <p:nvSpPr>
          <p:cNvPr id="14" name="TextBox 13">
            <a:extLst>
              <a:ext uri="{FF2B5EF4-FFF2-40B4-BE49-F238E27FC236}">
                <a16:creationId xmlns:a16="http://schemas.microsoft.com/office/drawing/2014/main" id="{77E25C40-352E-3ECC-5279-A378FADB2BD5}"/>
              </a:ext>
            </a:extLst>
          </p:cNvPr>
          <p:cNvSpPr txBox="1"/>
          <p:nvPr/>
        </p:nvSpPr>
        <p:spPr>
          <a:xfrm>
            <a:off x="1936368" y="4279935"/>
            <a:ext cx="8319264" cy="400110"/>
          </a:xfrm>
          <a:prstGeom prst="rect">
            <a:avLst/>
          </a:prstGeom>
          <a:noFill/>
        </p:spPr>
        <p:txBody>
          <a:bodyPr wrap="square">
            <a:spAutoFit/>
          </a:bodyPr>
          <a:lstStyle/>
          <a:p>
            <a:pPr algn="ctr" fontAlgn="base"/>
            <a:r>
              <a:rPr lang="en-US" sz="2000" dirty="0"/>
              <a:t>A number of people from those of old,</a:t>
            </a:r>
          </a:p>
        </p:txBody>
      </p:sp>
      <p:sp>
        <p:nvSpPr>
          <p:cNvPr id="3" name="TextBox 2">
            <a:extLst>
              <a:ext uri="{FF2B5EF4-FFF2-40B4-BE49-F238E27FC236}">
                <a16:creationId xmlns:a16="http://schemas.microsoft.com/office/drawing/2014/main" id="{5FE25B4C-A5C2-F57C-2D55-16576270CEB3}"/>
              </a:ext>
            </a:extLst>
          </p:cNvPr>
          <p:cNvSpPr txBox="1"/>
          <p:nvPr/>
        </p:nvSpPr>
        <p:spPr>
          <a:xfrm>
            <a:off x="3890929" y="39721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011637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3E3C-72F9-335B-2C50-DD34A7587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BC725D-C224-03C7-2CB5-E5E41F9C6C44}"/>
              </a:ext>
            </a:extLst>
          </p:cNvPr>
          <p:cNvSpPr>
            <a:spLocks noGrp="1"/>
          </p:cNvSpPr>
          <p:nvPr>
            <p:ph type="title"/>
          </p:nvPr>
        </p:nvSpPr>
        <p:spPr>
          <a:xfrm>
            <a:off x="1787687" y="2175346"/>
            <a:ext cx="8616626" cy="3450327"/>
          </a:xfrm>
        </p:spPr>
        <p:txBody>
          <a:bodyPr>
            <a:noAutofit/>
          </a:bodyPr>
          <a:lstStyle/>
          <a:p>
            <a:r>
              <a:rPr lang="ar-EG" sz="6000" b="0" dirty="0"/>
              <a:t>وَقَلِيلٌ مِّنَ ٱلْـَٔاخِرِينَ</a:t>
            </a:r>
          </a:p>
        </p:txBody>
      </p:sp>
      <p:sp>
        <p:nvSpPr>
          <p:cNvPr id="14" name="TextBox 13">
            <a:extLst>
              <a:ext uri="{FF2B5EF4-FFF2-40B4-BE49-F238E27FC236}">
                <a16:creationId xmlns:a16="http://schemas.microsoft.com/office/drawing/2014/main" id="{9BC03FB8-527B-33FE-271C-6D13098B4818}"/>
              </a:ext>
            </a:extLst>
          </p:cNvPr>
          <p:cNvSpPr txBox="1"/>
          <p:nvPr/>
        </p:nvSpPr>
        <p:spPr>
          <a:xfrm>
            <a:off x="1936368" y="4264859"/>
            <a:ext cx="8319264" cy="400110"/>
          </a:xfrm>
          <a:prstGeom prst="rect">
            <a:avLst/>
          </a:prstGeom>
          <a:noFill/>
        </p:spPr>
        <p:txBody>
          <a:bodyPr wrap="square">
            <a:spAutoFit/>
          </a:bodyPr>
          <a:lstStyle/>
          <a:p>
            <a:pPr algn="ctr" fontAlgn="base"/>
            <a:r>
              <a:rPr lang="en-US" sz="2000" dirty="0"/>
              <a:t>And a few from those of later times.</a:t>
            </a:r>
          </a:p>
        </p:txBody>
      </p:sp>
      <p:sp>
        <p:nvSpPr>
          <p:cNvPr id="3" name="TextBox 2">
            <a:extLst>
              <a:ext uri="{FF2B5EF4-FFF2-40B4-BE49-F238E27FC236}">
                <a16:creationId xmlns:a16="http://schemas.microsoft.com/office/drawing/2014/main" id="{7447D58A-C4B2-6B7C-2587-C3CFFD431792}"/>
              </a:ext>
            </a:extLst>
          </p:cNvPr>
          <p:cNvSpPr txBox="1"/>
          <p:nvPr/>
        </p:nvSpPr>
        <p:spPr>
          <a:xfrm>
            <a:off x="3396875" y="39959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0938945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0D528-5BAA-CD0B-2129-9E09C46FB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35F3D-45FD-5C5C-CCA1-54E9469E85AA}"/>
              </a:ext>
            </a:extLst>
          </p:cNvPr>
          <p:cNvSpPr>
            <a:spLocks noGrp="1"/>
          </p:cNvSpPr>
          <p:nvPr>
            <p:ph type="title"/>
          </p:nvPr>
        </p:nvSpPr>
        <p:spPr>
          <a:xfrm>
            <a:off x="1787687" y="2175346"/>
            <a:ext cx="8616626" cy="3450327"/>
          </a:xfrm>
        </p:spPr>
        <p:txBody>
          <a:bodyPr>
            <a:noAutofit/>
          </a:bodyPr>
          <a:lstStyle/>
          <a:p>
            <a:r>
              <a:rPr lang="ar-EG" sz="6000" b="0" dirty="0"/>
              <a:t>عَلَىٰ سُرُرٍ مَّوْضُونَةٍ</a:t>
            </a:r>
          </a:p>
        </p:txBody>
      </p:sp>
      <p:sp>
        <p:nvSpPr>
          <p:cNvPr id="14" name="TextBox 13">
            <a:extLst>
              <a:ext uri="{FF2B5EF4-FFF2-40B4-BE49-F238E27FC236}">
                <a16:creationId xmlns:a16="http://schemas.microsoft.com/office/drawing/2014/main" id="{4CFCE239-82CE-45D1-D57E-B529F648C35A}"/>
              </a:ext>
            </a:extLst>
          </p:cNvPr>
          <p:cNvSpPr txBox="1"/>
          <p:nvPr/>
        </p:nvSpPr>
        <p:spPr>
          <a:xfrm>
            <a:off x="1936368" y="4378765"/>
            <a:ext cx="8319264" cy="400110"/>
          </a:xfrm>
          <a:prstGeom prst="rect">
            <a:avLst/>
          </a:prstGeom>
          <a:noFill/>
        </p:spPr>
        <p:txBody>
          <a:bodyPr wrap="square">
            <a:spAutoFit/>
          </a:bodyPr>
          <a:lstStyle/>
          <a:p>
            <a:pPr algn="ctr" fontAlgn="base"/>
            <a:r>
              <a:rPr lang="en-US" sz="2000" dirty="0"/>
              <a:t>(They will be) on Thrones encrusted (with gold and precious stones),</a:t>
            </a:r>
          </a:p>
        </p:txBody>
      </p:sp>
      <p:sp>
        <p:nvSpPr>
          <p:cNvPr id="3" name="TextBox 2">
            <a:extLst>
              <a:ext uri="{FF2B5EF4-FFF2-40B4-BE49-F238E27FC236}">
                <a16:creationId xmlns:a16="http://schemas.microsoft.com/office/drawing/2014/main" id="{FBAA5D74-B8C7-817C-C8D6-B755A73B32E9}"/>
              </a:ext>
            </a:extLst>
          </p:cNvPr>
          <p:cNvSpPr txBox="1"/>
          <p:nvPr/>
        </p:nvSpPr>
        <p:spPr>
          <a:xfrm>
            <a:off x="3222702"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8264260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1D43-D572-2570-CDB4-C89E7A384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F61B5-F173-FC8F-661C-BF867AD48265}"/>
              </a:ext>
            </a:extLst>
          </p:cNvPr>
          <p:cNvSpPr>
            <a:spLocks noGrp="1"/>
          </p:cNvSpPr>
          <p:nvPr>
            <p:ph type="title"/>
          </p:nvPr>
        </p:nvSpPr>
        <p:spPr>
          <a:xfrm>
            <a:off x="1787687" y="2175346"/>
            <a:ext cx="8616626" cy="3450327"/>
          </a:xfrm>
        </p:spPr>
        <p:txBody>
          <a:bodyPr>
            <a:noAutofit/>
          </a:bodyPr>
          <a:lstStyle/>
          <a:p>
            <a:r>
              <a:rPr lang="ar-EG" sz="6000" b="0" dirty="0"/>
              <a:t>مُّتَّكِـِٔينَ عَلَيْهَا مُتَقَـٰبِلِينَ</a:t>
            </a:r>
          </a:p>
        </p:txBody>
      </p:sp>
      <p:sp>
        <p:nvSpPr>
          <p:cNvPr id="14" name="TextBox 13">
            <a:extLst>
              <a:ext uri="{FF2B5EF4-FFF2-40B4-BE49-F238E27FC236}">
                <a16:creationId xmlns:a16="http://schemas.microsoft.com/office/drawing/2014/main" id="{F749C30E-86C8-CD5F-9850-64F1750E113C}"/>
              </a:ext>
            </a:extLst>
          </p:cNvPr>
          <p:cNvSpPr txBox="1"/>
          <p:nvPr/>
        </p:nvSpPr>
        <p:spPr>
          <a:xfrm>
            <a:off x="1936368" y="4274263"/>
            <a:ext cx="8319264" cy="400110"/>
          </a:xfrm>
          <a:prstGeom prst="rect">
            <a:avLst/>
          </a:prstGeom>
          <a:noFill/>
        </p:spPr>
        <p:txBody>
          <a:bodyPr wrap="square">
            <a:spAutoFit/>
          </a:bodyPr>
          <a:lstStyle/>
          <a:p>
            <a:pPr algn="ctr" fontAlgn="base"/>
            <a:r>
              <a:rPr lang="en-US" sz="2000" dirty="0"/>
              <a:t>Reclining on them, facing each other.</a:t>
            </a:r>
          </a:p>
        </p:txBody>
      </p:sp>
      <p:sp>
        <p:nvSpPr>
          <p:cNvPr id="3" name="TextBox 2">
            <a:extLst>
              <a:ext uri="{FF2B5EF4-FFF2-40B4-BE49-F238E27FC236}">
                <a16:creationId xmlns:a16="http://schemas.microsoft.com/office/drawing/2014/main" id="{D547989C-9099-15CF-5981-2DE91CF52D74}"/>
              </a:ext>
            </a:extLst>
          </p:cNvPr>
          <p:cNvSpPr txBox="1"/>
          <p:nvPr/>
        </p:nvSpPr>
        <p:spPr>
          <a:xfrm>
            <a:off x="3118199" y="39664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198049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BBAAC-45E7-C3AA-466F-66F5184D1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73D3C-D121-19F8-8D5E-846044CCCEDD}"/>
              </a:ext>
            </a:extLst>
          </p:cNvPr>
          <p:cNvSpPr>
            <a:spLocks noGrp="1"/>
          </p:cNvSpPr>
          <p:nvPr>
            <p:ph type="title"/>
          </p:nvPr>
        </p:nvSpPr>
        <p:spPr>
          <a:xfrm>
            <a:off x="1787687" y="2175346"/>
            <a:ext cx="8616626" cy="3450327"/>
          </a:xfrm>
        </p:spPr>
        <p:txBody>
          <a:bodyPr>
            <a:noAutofit/>
          </a:bodyPr>
          <a:lstStyle/>
          <a:p>
            <a:r>
              <a:rPr lang="ar-EG" sz="6000" b="0" dirty="0"/>
              <a:t>يَطُوفُ عَلَيْهِمْ وِلْدَٰنٌ مُّخَلَّدُونَ</a:t>
            </a:r>
          </a:p>
        </p:txBody>
      </p:sp>
      <p:sp>
        <p:nvSpPr>
          <p:cNvPr id="14" name="TextBox 13">
            <a:extLst>
              <a:ext uri="{FF2B5EF4-FFF2-40B4-BE49-F238E27FC236}">
                <a16:creationId xmlns:a16="http://schemas.microsoft.com/office/drawing/2014/main" id="{4C25706D-360E-4EB4-31F3-C61B4D5EC307}"/>
              </a:ext>
            </a:extLst>
          </p:cNvPr>
          <p:cNvSpPr txBox="1"/>
          <p:nvPr/>
        </p:nvSpPr>
        <p:spPr>
          <a:xfrm>
            <a:off x="1936368" y="4276377"/>
            <a:ext cx="8319264" cy="400110"/>
          </a:xfrm>
          <a:prstGeom prst="rect">
            <a:avLst/>
          </a:prstGeom>
          <a:noFill/>
        </p:spPr>
        <p:txBody>
          <a:bodyPr wrap="square">
            <a:spAutoFit/>
          </a:bodyPr>
          <a:lstStyle/>
          <a:p>
            <a:pPr algn="ctr" fontAlgn="base"/>
            <a:r>
              <a:rPr lang="en-US" sz="2000" dirty="0"/>
              <a:t>Round about them will (serve) youths of perpetual (freshness),</a:t>
            </a:r>
          </a:p>
        </p:txBody>
      </p:sp>
      <p:sp>
        <p:nvSpPr>
          <p:cNvPr id="3" name="TextBox 2">
            <a:extLst>
              <a:ext uri="{FF2B5EF4-FFF2-40B4-BE49-F238E27FC236}">
                <a16:creationId xmlns:a16="http://schemas.microsoft.com/office/drawing/2014/main" id="{E70CA0FF-6BB2-27FA-B3DE-E579EBE5D732}"/>
              </a:ext>
            </a:extLst>
          </p:cNvPr>
          <p:cNvSpPr txBox="1"/>
          <p:nvPr/>
        </p:nvSpPr>
        <p:spPr>
          <a:xfrm>
            <a:off x="2360553" y="39686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9288909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1650F-5D96-3B2C-C6D3-DF7FADE0E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6A772-753F-5DEE-112A-8EA11631449D}"/>
              </a:ext>
            </a:extLst>
          </p:cNvPr>
          <p:cNvSpPr>
            <a:spLocks noGrp="1"/>
          </p:cNvSpPr>
          <p:nvPr>
            <p:ph type="title"/>
          </p:nvPr>
        </p:nvSpPr>
        <p:spPr>
          <a:xfrm>
            <a:off x="1787687" y="2175346"/>
            <a:ext cx="8616626" cy="3450327"/>
          </a:xfrm>
        </p:spPr>
        <p:txBody>
          <a:bodyPr>
            <a:noAutofit/>
          </a:bodyPr>
          <a:lstStyle/>
          <a:p>
            <a:r>
              <a:rPr lang="ar-EG" sz="6000" b="0" dirty="0"/>
              <a:t>بِأَكْوَابٍ وَأَبَارِيقَ وَكَأْسٍ مِّن مَّعِينٍ</a:t>
            </a:r>
          </a:p>
        </p:txBody>
      </p:sp>
      <p:sp>
        <p:nvSpPr>
          <p:cNvPr id="14" name="TextBox 13">
            <a:extLst>
              <a:ext uri="{FF2B5EF4-FFF2-40B4-BE49-F238E27FC236}">
                <a16:creationId xmlns:a16="http://schemas.microsoft.com/office/drawing/2014/main" id="{2D54B61E-A164-ACF7-23E5-E9122AA1C62E}"/>
              </a:ext>
            </a:extLst>
          </p:cNvPr>
          <p:cNvSpPr txBox="1"/>
          <p:nvPr/>
        </p:nvSpPr>
        <p:spPr>
          <a:xfrm>
            <a:off x="1936368" y="4315656"/>
            <a:ext cx="8319264" cy="400110"/>
          </a:xfrm>
          <a:prstGeom prst="rect">
            <a:avLst/>
          </a:prstGeom>
          <a:noFill/>
        </p:spPr>
        <p:txBody>
          <a:bodyPr wrap="square">
            <a:spAutoFit/>
          </a:bodyPr>
          <a:lstStyle/>
          <a:p>
            <a:pPr algn="ctr" fontAlgn="base"/>
            <a:r>
              <a:rPr lang="en-US" sz="2000" dirty="0"/>
              <a:t>With goblets, (shining) beakers, and cups (filled) out of clear-flowing fountains:</a:t>
            </a:r>
          </a:p>
        </p:txBody>
      </p:sp>
      <p:sp>
        <p:nvSpPr>
          <p:cNvPr id="3" name="TextBox 2">
            <a:extLst>
              <a:ext uri="{FF2B5EF4-FFF2-40B4-BE49-F238E27FC236}">
                <a16:creationId xmlns:a16="http://schemas.microsoft.com/office/drawing/2014/main" id="{B138A15C-7607-E14C-A63D-71D833462921}"/>
              </a:ext>
            </a:extLst>
          </p:cNvPr>
          <p:cNvSpPr txBox="1"/>
          <p:nvPr/>
        </p:nvSpPr>
        <p:spPr>
          <a:xfrm>
            <a:off x="1761560" y="39838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0254049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C99C1-D036-01A5-1C1E-4132D8F70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CA65B-39CA-4651-BF4D-56EC405541BA}"/>
              </a:ext>
            </a:extLst>
          </p:cNvPr>
          <p:cNvSpPr>
            <a:spLocks noGrp="1"/>
          </p:cNvSpPr>
          <p:nvPr>
            <p:ph type="title"/>
          </p:nvPr>
        </p:nvSpPr>
        <p:spPr>
          <a:xfrm>
            <a:off x="1787687" y="2175346"/>
            <a:ext cx="8616626" cy="3450327"/>
          </a:xfrm>
        </p:spPr>
        <p:txBody>
          <a:bodyPr>
            <a:noAutofit/>
          </a:bodyPr>
          <a:lstStyle/>
          <a:p>
            <a:r>
              <a:rPr lang="ar-EG" sz="6000" b="0" dirty="0"/>
              <a:t>لَّا يُصَدَّعُونَ عَنْهَا وَلَا يُنزِفُونَ</a:t>
            </a:r>
          </a:p>
        </p:txBody>
      </p:sp>
      <p:sp>
        <p:nvSpPr>
          <p:cNvPr id="14" name="TextBox 13">
            <a:extLst>
              <a:ext uri="{FF2B5EF4-FFF2-40B4-BE49-F238E27FC236}">
                <a16:creationId xmlns:a16="http://schemas.microsoft.com/office/drawing/2014/main" id="{D4945F8B-1E92-3C2B-EAF2-4D093602974D}"/>
              </a:ext>
            </a:extLst>
          </p:cNvPr>
          <p:cNvSpPr txBox="1"/>
          <p:nvPr/>
        </p:nvSpPr>
        <p:spPr>
          <a:xfrm>
            <a:off x="1936368" y="4259609"/>
            <a:ext cx="8319264" cy="400110"/>
          </a:xfrm>
          <a:prstGeom prst="rect">
            <a:avLst/>
          </a:prstGeom>
          <a:noFill/>
        </p:spPr>
        <p:txBody>
          <a:bodyPr wrap="square">
            <a:spAutoFit/>
          </a:bodyPr>
          <a:lstStyle/>
          <a:p>
            <a:pPr algn="ctr" fontAlgn="base"/>
            <a:r>
              <a:rPr lang="en-US" sz="2000" dirty="0"/>
              <a:t>No after-ache will they receive therefrom, nor will they suffer intoxication:</a:t>
            </a:r>
          </a:p>
        </p:txBody>
      </p:sp>
      <p:sp>
        <p:nvSpPr>
          <p:cNvPr id="3" name="TextBox 2">
            <a:extLst>
              <a:ext uri="{FF2B5EF4-FFF2-40B4-BE49-F238E27FC236}">
                <a16:creationId xmlns:a16="http://schemas.microsoft.com/office/drawing/2014/main" id="{2616F89B-3C7D-B247-2E0E-DA6EC17B2C0B}"/>
              </a:ext>
            </a:extLst>
          </p:cNvPr>
          <p:cNvSpPr txBox="1"/>
          <p:nvPr/>
        </p:nvSpPr>
        <p:spPr>
          <a:xfrm>
            <a:off x="2134129" y="39518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019105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4C88-9548-2EF9-E07F-3DE1C2FA1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D48A4-DD4C-4C72-682B-3CBC6FAC9668}"/>
              </a:ext>
            </a:extLst>
          </p:cNvPr>
          <p:cNvSpPr>
            <a:spLocks noGrp="1"/>
          </p:cNvSpPr>
          <p:nvPr>
            <p:ph type="title"/>
          </p:nvPr>
        </p:nvSpPr>
        <p:spPr>
          <a:xfrm>
            <a:off x="1787687" y="2175346"/>
            <a:ext cx="8616626" cy="3450327"/>
          </a:xfrm>
        </p:spPr>
        <p:txBody>
          <a:bodyPr>
            <a:noAutofit/>
          </a:bodyPr>
          <a:lstStyle/>
          <a:p>
            <a:r>
              <a:rPr lang="ar-EG" sz="6000" b="0" dirty="0"/>
              <a:t>وَفَـٰكِهَةٍ مِّمَّا يَتَخَيَّرُونَ</a:t>
            </a:r>
          </a:p>
        </p:txBody>
      </p:sp>
      <p:sp>
        <p:nvSpPr>
          <p:cNvPr id="14" name="TextBox 13">
            <a:extLst>
              <a:ext uri="{FF2B5EF4-FFF2-40B4-BE49-F238E27FC236}">
                <a16:creationId xmlns:a16="http://schemas.microsoft.com/office/drawing/2014/main" id="{6C669EC8-7CE4-E136-FF25-46DCA0E22A7C}"/>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And with fruits, any that they may select:</a:t>
            </a:r>
          </a:p>
        </p:txBody>
      </p:sp>
      <p:sp>
        <p:nvSpPr>
          <p:cNvPr id="3" name="TextBox 2">
            <a:extLst>
              <a:ext uri="{FF2B5EF4-FFF2-40B4-BE49-F238E27FC236}">
                <a16:creationId xmlns:a16="http://schemas.microsoft.com/office/drawing/2014/main" id="{3A5FB7AC-7B33-3437-3B48-6C7B4CE01C88}"/>
              </a:ext>
            </a:extLst>
          </p:cNvPr>
          <p:cNvSpPr txBox="1"/>
          <p:nvPr/>
        </p:nvSpPr>
        <p:spPr>
          <a:xfrm>
            <a:off x="3161741"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8482424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4C53D-A29D-BE04-149E-4BAECEBB9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E666F-71DD-89CD-FB3C-DB0769B59BCF}"/>
              </a:ext>
            </a:extLst>
          </p:cNvPr>
          <p:cNvSpPr>
            <a:spLocks noGrp="1"/>
          </p:cNvSpPr>
          <p:nvPr>
            <p:ph type="title"/>
          </p:nvPr>
        </p:nvSpPr>
        <p:spPr>
          <a:xfrm>
            <a:off x="1787687" y="2175346"/>
            <a:ext cx="8616626" cy="3450327"/>
          </a:xfrm>
        </p:spPr>
        <p:txBody>
          <a:bodyPr>
            <a:noAutofit/>
          </a:bodyPr>
          <a:lstStyle/>
          <a:p>
            <a:r>
              <a:rPr lang="ar-EG" sz="6000" b="0" dirty="0"/>
              <a:t>وَلَحْمِ طَيْرٍ مِّمَّا يَشْتَهُونَ</a:t>
            </a:r>
          </a:p>
        </p:txBody>
      </p:sp>
      <p:sp>
        <p:nvSpPr>
          <p:cNvPr id="14" name="TextBox 13">
            <a:extLst>
              <a:ext uri="{FF2B5EF4-FFF2-40B4-BE49-F238E27FC236}">
                <a16:creationId xmlns:a16="http://schemas.microsoft.com/office/drawing/2014/main" id="{E6216854-11DD-B8A0-166E-C3864F7D3CCC}"/>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And the flesh of fowls, any that they may desire.</a:t>
            </a:r>
          </a:p>
        </p:txBody>
      </p:sp>
      <p:sp>
        <p:nvSpPr>
          <p:cNvPr id="3" name="TextBox 2">
            <a:extLst>
              <a:ext uri="{FF2B5EF4-FFF2-40B4-BE49-F238E27FC236}">
                <a16:creationId xmlns:a16="http://schemas.microsoft.com/office/drawing/2014/main" id="{3488910D-C862-23FF-9D91-FE7397CFE2E6}"/>
              </a:ext>
            </a:extLst>
          </p:cNvPr>
          <p:cNvSpPr txBox="1"/>
          <p:nvPr/>
        </p:nvSpPr>
        <p:spPr>
          <a:xfrm>
            <a:off x="2909191"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3470022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5F45-8217-9D82-EC72-95113F861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18BC5-1B77-EF54-57AC-FC6977722183}"/>
              </a:ext>
            </a:extLst>
          </p:cNvPr>
          <p:cNvSpPr>
            <a:spLocks noGrp="1"/>
          </p:cNvSpPr>
          <p:nvPr>
            <p:ph type="title"/>
          </p:nvPr>
        </p:nvSpPr>
        <p:spPr>
          <a:xfrm>
            <a:off x="1787687" y="2175346"/>
            <a:ext cx="8616626" cy="3450327"/>
          </a:xfrm>
        </p:spPr>
        <p:txBody>
          <a:bodyPr>
            <a:noAutofit/>
          </a:bodyPr>
          <a:lstStyle/>
          <a:p>
            <a:r>
              <a:rPr lang="ar-EG" sz="6000" b="0" dirty="0"/>
              <a:t>وَحُورٌ عِينٌ</a:t>
            </a:r>
          </a:p>
        </p:txBody>
      </p:sp>
      <p:sp>
        <p:nvSpPr>
          <p:cNvPr id="14" name="TextBox 13">
            <a:extLst>
              <a:ext uri="{FF2B5EF4-FFF2-40B4-BE49-F238E27FC236}">
                <a16:creationId xmlns:a16="http://schemas.microsoft.com/office/drawing/2014/main" id="{866E7628-6E18-EFF5-8DFF-C82A0453DBB0}"/>
              </a:ext>
            </a:extLst>
          </p:cNvPr>
          <p:cNvSpPr txBox="1"/>
          <p:nvPr/>
        </p:nvSpPr>
        <p:spPr>
          <a:xfrm>
            <a:off x="1936368" y="4298726"/>
            <a:ext cx="8319264" cy="400110"/>
          </a:xfrm>
          <a:prstGeom prst="rect">
            <a:avLst/>
          </a:prstGeom>
          <a:noFill/>
        </p:spPr>
        <p:txBody>
          <a:bodyPr wrap="square">
            <a:spAutoFit/>
          </a:bodyPr>
          <a:lstStyle/>
          <a:p>
            <a:pPr algn="ctr" fontAlgn="base"/>
            <a:r>
              <a:rPr lang="en-US" sz="2000" dirty="0"/>
              <a:t>And (there will be) Companions with beautiful, big, and lustrous eyes,-</a:t>
            </a:r>
          </a:p>
        </p:txBody>
      </p:sp>
      <p:sp>
        <p:nvSpPr>
          <p:cNvPr id="3" name="TextBox 2">
            <a:extLst>
              <a:ext uri="{FF2B5EF4-FFF2-40B4-BE49-F238E27FC236}">
                <a16:creationId xmlns:a16="http://schemas.microsoft.com/office/drawing/2014/main" id="{54B89A12-FE11-704D-1A58-5578CC7ADA9F}"/>
              </a:ext>
            </a:extLst>
          </p:cNvPr>
          <p:cNvSpPr txBox="1"/>
          <p:nvPr/>
        </p:nvSpPr>
        <p:spPr>
          <a:xfrm>
            <a:off x="4259020" y="39909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63870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ABEAD-7804-14EC-9314-376F07F6D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DBF02-9317-747C-8383-4FEE6A5C51B4}"/>
              </a:ext>
            </a:extLst>
          </p:cNvPr>
          <p:cNvSpPr>
            <a:spLocks noGrp="1"/>
          </p:cNvSpPr>
          <p:nvPr>
            <p:ph type="title"/>
          </p:nvPr>
        </p:nvSpPr>
        <p:spPr>
          <a:xfrm>
            <a:off x="1787686" y="2075835"/>
            <a:ext cx="8616626" cy="3450327"/>
          </a:xfrm>
        </p:spPr>
        <p:txBody>
          <a:bodyPr>
            <a:noAutofit/>
          </a:bodyPr>
          <a:lstStyle/>
          <a:p>
            <a:r>
              <a:rPr lang="ar-EG" sz="6000" b="0" dirty="0"/>
              <a:t>إِنَّ ٱللَّهَ هُوَ ٱلرَّزَّاقُ ذُو ٱلْقُوَّةِ ٱلْمَتِينُ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A50F57-5A1B-6246-A642-661621EBBB7B}"/>
              </a:ext>
            </a:extLst>
          </p:cNvPr>
          <p:cNvSpPr txBox="1"/>
          <p:nvPr/>
        </p:nvSpPr>
        <p:spPr>
          <a:xfrm>
            <a:off x="1936367" y="4169547"/>
            <a:ext cx="8319264" cy="400110"/>
          </a:xfrm>
          <a:prstGeom prst="rect">
            <a:avLst/>
          </a:prstGeom>
          <a:noFill/>
        </p:spPr>
        <p:txBody>
          <a:bodyPr wrap="square">
            <a:spAutoFit/>
          </a:bodyPr>
          <a:lstStyle/>
          <a:p>
            <a:pPr algn="ctr" fontAlgn="base"/>
            <a:r>
              <a:rPr lang="en-US" sz="2000" dirty="0"/>
              <a:t>Indeed, Allah ˹alone˺ is the Supreme Provider—Lord of all Power, Ever Mighty.</a:t>
            </a:r>
          </a:p>
        </p:txBody>
      </p:sp>
      <p:sp>
        <p:nvSpPr>
          <p:cNvPr id="3" name="TextBox 2">
            <a:extLst>
              <a:ext uri="{FF2B5EF4-FFF2-40B4-BE49-F238E27FC236}">
                <a16:creationId xmlns:a16="http://schemas.microsoft.com/office/drawing/2014/main" id="{4041CAD2-5D78-A6C2-348E-C2EDBCC9186A}"/>
              </a:ext>
            </a:extLst>
          </p:cNvPr>
          <p:cNvSpPr txBox="1"/>
          <p:nvPr/>
        </p:nvSpPr>
        <p:spPr>
          <a:xfrm>
            <a:off x="1722355" y="3845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250120868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9571-1D33-57F1-82F2-A9DF431F3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A119D-F9BF-8621-FAF1-7AB90E011CE5}"/>
              </a:ext>
            </a:extLst>
          </p:cNvPr>
          <p:cNvSpPr>
            <a:spLocks noGrp="1"/>
          </p:cNvSpPr>
          <p:nvPr>
            <p:ph type="title"/>
          </p:nvPr>
        </p:nvSpPr>
        <p:spPr>
          <a:xfrm>
            <a:off x="1787687" y="2175346"/>
            <a:ext cx="8616626" cy="3450327"/>
          </a:xfrm>
        </p:spPr>
        <p:txBody>
          <a:bodyPr>
            <a:noAutofit/>
          </a:bodyPr>
          <a:lstStyle/>
          <a:p>
            <a:r>
              <a:rPr lang="ar-EG" sz="6000" b="0" dirty="0"/>
              <a:t>كَأَمْثَـٰلِ ٱللُّؤْلُؤِ ٱلْمَكْنُونِ</a:t>
            </a:r>
          </a:p>
        </p:txBody>
      </p:sp>
      <p:sp>
        <p:nvSpPr>
          <p:cNvPr id="14" name="TextBox 13">
            <a:extLst>
              <a:ext uri="{FF2B5EF4-FFF2-40B4-BE49-F238E27FC236}">
                <a16:creationId xmlns:a16="http://schemas.microsoft.com/office/drawing/2014/main" id="{84BBB774-A5E0-787B-11AF-459DBF20301C}"/>
              </a:ext>
            </a:extLst>
          </p:cNvPr>
          <p:cNvSpPr txBox="1"/>
          <p:nvPr/>
        </p:nvSpPr>
        <p:spPr>
          <a:xfrm>
            <a:off x="1936368" y="4343923"/>
            <a:ext cx="8319264" cy="400110"/>
          </a:xfrm>
          <a:prstGeom prst="rect">
            <a:avLst/>
          </a:prstGeom>
          <a:noFill/>
        </p:spPr>
        <p:txBody>
          <a:bodyPr wrap="square">
            <a:spAutoFit/>
          </a:bodyPr>
          <a:lstStyle/>
          <a:p>
            <a:pPr algn="ctr" fontAlgn="base"/>
            <a:r>
              <a:rPr lang="en-US" sz="2000" dirty="0"/>
              <a:t>Like unto Pearls well-guarded.</a:t>
            </a:r>
          </a:p>
        </p:txBody>
      </p:sp>
      <p:sp>
        <p:nvSpPr>
          <p:cNvPr id="3" name="TextBox 2">
            <a:extLst>
              <a:ext uri="{FF2B5EF4-FFF2-40B4-BE49-F238E27FC236}">
                <a16:creationId xmlns:a16="http://schemas.microsoft.com/office/drawing/2014/main" id="{DBC99D17-3F72-3350-8343-33CBDB199E12}"/>
              </a:ext>
            </a:extLst>
          </p:cNvPr>
          <p:cNvSpPr txBox="1"/>
          <p:nvPr/>
        </p:nvSpPr>
        <p:spPr>
          <a:xfrm>
            <a:off x="3083363" y="40361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693636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27C93-5BC6-C7CC-3B8A-AE063B2E7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448B5-D04F-7033-978E-775059A01E7C}"/>
              </a:ext>
            </a:extLst>
          </p:cNvPr>
          <p:cNvSpPr>
            <a:spLocks noGrp="1"/>
          </p:cNvSpPr>
          <p:nvPr>
            <p:ph type="title"/>
          </p:nvPr>
        </p:nvSpPr>
        <p:spPr>
          <a:xfrm>
            <a:off x="1787687" y="2175346"/>
            <a:ext cx="8616626" cy="3450327"/>
          </a:xfrm>
        </p:spPr>
        <p:txBody>
          <a:bodyPr>
            <a:noAutofit/>
          </a:bodyPr>
          <a:lstStyle/>
          <a:p>
            <a:r>
              <a:rPr lang="ar-EG" sz="6000" b="0" dirty="0"/>
              <a:t>جَزَآءًۢ بِمَا كَانُوا۟ يَعْمَلُونَ</a:t>
            </a:r>
          </a:p>
        </p:txBody>
      </p:sp>
      <p:sp>
        <p:nvSpPr>
          <p:cNvPr id="14" name="TextBox 13">
            <a:extLst>
              <a:ext uri="{FF2B5EF4-FFF2-40B4-BE49-F238E27FC236}">
                <a16:creationId xmlns:a16="http://schemas.microsoft.com/office/drawing/2014/main" id="{62BD0E18-7FE2-0E50-FEDA-D64668125068}"/>
              </a:ext>
            </a:extLst>
          </p:cNvPr>
          <p:cNvSpPr txBox="1"/>
          <p:nvPr/>
        </p:nvSpPr>
        <p:spPr>
          <a:xfrm>
            <a:off x="1936368" y="4248034"/>
            <a:ext cx="8319264" cy="400110"/>
          </a:xfrm>
          <a:prstGeom prst="rect">
            <a:avLst/>
          </a:prstGeom>
          <a:noFill/>
        </p:spPr>
        <p:txBody>
          <a:bodyPr wrap="square">
            <a:spAutoFit/>
          </a:bodyPr>
          <a:lstStyle/>
          <a:p>
            <a:pPr algn="ctr" fontAlgn="base"/>
            <a:r>
              <a:rPr lang="en-US" sz="2000" dirty="0"/>
              <a:t>A Reward for the deeds of their past (life).</a:t>
            </a:r>
          </a:p>
        </p:txBody>
      </p:sp>
      <p:sp>
        <p:nvSpPr>
          <p:cNvPr id="3" name="TextBox 2">
            <a:extLst>
              <a:ext uri="{FF2B5EF4-FFF2-40B4-BE49-F238E27FC236}">
                <a16:creationId xmlns:a16="http://schemas.microsoft.com/office/drawing/2014/main" id="{7636DEEC-939F-63EA-9F18-759D04310010}"/>
              </a:ext>
            </a:extLst>
          </p:cNvPr>
          <p:cNvSpPr txBox="1"/>
          <p:nvPr/>
        </p:nvSpPr>
        <p:spPr>
          <a:xfrm>
            <a:off x="2917900" y="39402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049010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AD68F-9AF0-354A-6586-B6355E8A0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71DC0-A108-669E-0005-034A94DD3A96}"/>
              </a:ext>
            </a:extLst>
          </p:cNvPr>
          <p:cNvSpPr>
            <a:spLocks noGrp="1"/>
          </p:cNvSpPr>
          <p:nvPr>
            <p:ph type="title"/>
          </p:nvPr>
        </p:nvSpPr>
        <p:spPr>
          <a:xfrm>
            <a:off x="1787687" y="2175346"/>
            <a:ext cx="8616626" cy="3450327"/>
          </a:xfrm>
        </p:spPr>
        <p:txBody>
          <a:bodyPr>
            <a:noAutofit/>
          </a:bodyPr>
          <a:lstStyle/>
          <a:p>
            <a:r>
              <a:rPr lang="ar-EG" sz="6000" b="0" dirty="0"/>
              <a:t>لَا يَسْمَعُونَ فِيهَا لَغْوًا وَلَا تَأْثِيمًا</a:t>
            </a:r>
          </a:p>
        </p:txBody>
      </p:sp>
      <p:sp>
        <p:nvSpPr>
          <p:cNvPr id="14" name="TextBox 13">
            <a:extLst>
              <a:ext uri="{FF2B5EF4-FFF2-40B4-BE49-F238E27FC236}">
                <a16:creationId xmlns:a16="http://schemas.microsoft.com/office/drawing/2014/main" id="{F67B7C28-D7C0-4798-F877-C5C666BEAD63}"/>
              </a:ext>
            </a:extLst>
          </p:cNvPr>
          <p:cNvSpPr txBox="1"/>
          <p:nvPr/>
        </p:nvSpPr>
        <p:spPr>
          <a:xfrm>
            <a:off x="1936368" y="4283355"/>
            <a:ext cx="8319264" cy="400110"/>
          </a:xfrm>
          <a:prstGeom prst="rect">
            <a:avLst/>
          </a:prstGeom>
          <a:noFill/>
        </p:spPr>
        <p:txBody>
          <a:bodyPr wrap="square">
            <a:spAutoFit/>
          </a:bodyPr>
          <a:lstStyle/>
          <a:p>
            <a:pPr algn="ctr" fontAlgn="base"/>
            <a:r>
              <a:rPr lang="en-US" sz="2000" dirty="0"/>
              <a:t>Not frivolity will they hear therein, nor any taint of ill,-</a:t>
            </a:r>
          </a:p>
        </p:txBody>
      </p:sp>
      <p:sp>
        <p:nvSpPr>
          <p:cNvPr id="3" name="TextBox 2">
            <a:extLst>
              <a:ext uri="{FF2B5EF4-FFF2-40B4-BE49-F238E27FC236}">
                <a16:creationId xmlns:a16="http://schemas.microsoft.com/office/drawing/2014/main" id="{61106BAB-FA1D-7AE5-D3F8-B3EE296E1BF9}"/>
              </a:ext>
            </a:extLst>
          </p:cNvPr>
          <p:cNvSpPr txBox="1"/>
          <p:nvPr/>
        </p:nvSpPr>
        <p:spPr>
          <a:xfrm>
            <a:off x="2090586" y="39598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2582815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5402-148B-AC99-34F1-25B1D8566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7D495-C6AE-7FB4-2A67-B8B3B592759C}"/>
              </a:ext>
            </a:extLst>
          </p:cNvPr>
          <p:cNvSpPr>
            <a:spLocks noGrp="1"/>
          </p:cNvSpPr>
          <p:nvPr>
            <p:ph type="title"/>
          </p:nvPr>
        </p:nvSpPr>
        <p:spPr>
          <a:xfrm>
            <a:off x="1787687" y="2175346"/>
            <a:ext cx="8616626" cy="3450327"/>
          </a:xfrm>
        </p:spPr>
        <p:txBody>
          <a:bodyPr>
            <a:noAutofit/>
          </a:bodyPr>
          <a:lstStyle/>
          <a:p>
            <a:r>
              <a:rPr lang="ar-EG" sz="6000" b="0" dirty="0"/>
              <a:t>إِلَّا قِيلًا سَلَـٰمًا سَلَـٰمًا</a:t>
            </a:r>
          </a:p>
        </p:txBody>
      </p:sp>
      <p:sp>
        <p:nvSpPr>
          <p:cNvPr id="14" name="TextBox 13">
            <a:extLst>
              <a:ext uri="{FF2B5EF4-FFF2-40B4-BE49-F238E27FC236}">
                <a16:creationId xmlns:a16="http://schemas.microsoft.com/office/drawing/2014/main" id="{1AE9D767-3285-2BEA-9FDD-7D44D2A356CD}"/>
              </a:ext>
            </a:extLst>
          </p:cNvPr>
          <p:cNvSpPr txBox="1"/>
          <p:nvPr/>
        </p:nvSpPr>
        <p:spPr>
          <a:xfrm>
            <a:off x="1936368" y="4208286"/>
            <a:ext cx="8319264" cy="400110"/>
          </a:xfrm>
          <a:prstGeom prst="rect">
            <a:avLst/>
          </a:prstGeom>
          <a:noFill/>
        </p:spPr>
        <p:txBody>
          <a:bodyPr wrap="square">
            <a:spAutoFit/>
          </a:bodyPr>
          <a:lstStyle/>
          <a:p>
            <a:pPr algn="ctr" fontAlgn="base"/>
            <a:r>
              <a:rPr lang="en-US" sz="2000" dirty="0"/>
              <a:t>Only the saying, "Peace! Peace".</a:t>
            </a:r>
          </a:p>
        </p:txBody>
      </p:sp>
      <p:sp>
        <p:nvSpPr>
          <p:cNvPr id="3" name="TextBox 2">
            <a:extLst>
              <a:ext uri="{FF2B5EF4-FFF2-40B4-BE49-F238E27FC236}">
                <a16:creationId xmlns:a16="http://schemas.microsoft.com/office/drawing/2014/main" id="{AB201B72-B9F5-4C79-70DE-20A812491E0E}"/>
              </a:ext>
            </a:extLst>
          </p:cNvPr>
          <p:cNvSpPr txBox="1"/>
          <p:nvPr/>
        </p:nvSpPr>
        <p:spPr>
          <a:xfrm>
            <a:off x="3405581" y="390050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6337104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2F35-0878-1ED0-ED2B-8DE6837E0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A174A-405C-0840-D824-6E11CAC56312}"/>
              </a:ext>
            </a:extLst>
          </p:cNvPr>
          <p:cNvSpPr>
            <a:spLocks noGrp="1"/>
          </p:cNvSpPr>
          <p:nvPr>
            <p:ph type="title"/>
          </p:nvPr>
        </p:nvSpPr>
        <p:spPr>
          <a:xfrm>
            <a:off x="1787687" y="2175346"/>
            <a:ext cx="8616626" cy="3450327"/>
          </a:xfrm>
        </p:spPr>
        <p:txBody>
          <a:bodyPr>
            <a:noAutofit/>
          </a:bodyPr>
          <a:lstStyle/>
          <a:p>
            <a:r>
              <a:rPr lang="ar-EG" sz="6000" b="0" dirty="0"/>
              <a:t>وَأَصْحَـٰبُ ٱلْيَمِينِ مَآ أَصْحَـٰبُ ٱلْيَمِينِ</a:t>
            </a:r>
          </a:p>
        </p:txBody>
      </p:sp>
      <p:sp>
        <p:nvSpPr>
          <p:cNvPr id="14" name="TextBox 13">
            <a:extLst>
              <a:ext uri="{FF2B5EF4-FFF2-40B4-BE49-F238E27FC236}">
                <a16:creationId xmlns:a16="http://schemas.microsoft.com/office/drawing/2014/main" id="{011D3CEC-F52A-5EDE-01A4-FF5E010B71A0}"/>
              </a:ext>
            </a:extLst>
          </p:cNvPr>
          <p:cNvSpPr txBox="1"/>
          <p:nvPr/>
        </p:nvSpPr>
        <p:spPr>
          <a:xfrm>
            <a:off x="1936368" y="4343923"/>
            <a:ext cx="8319264" cy="707886"/>
          </a:xfrm>
          <a:prstGeom prst="rect">
            <a:avLst/>
          </a:prstGeom>
          <a:noFill/>
        </p:spPr>
        <p:txBody>
          <a:bodyPr wrap="square">
            <a:spAutoFit/>
          </a:bodyPr>
          <a:lstStyle/>
          <a:p>
            <a:pPr algn="ctr" fontAlgn="base"/>
            <a:r>
              <a:rPr lang="en-US" sz="2000" dirty="0"/>
              <a:t>The Companions of the Right Hand,- what will be the Companions of the Right Hand?</a:t>
            </a:r>
          </a:p>
        </p:txBody>
      </p:sp>
      <p:sp>
        <p:nvSpPr>
          <p:cNvPr id="3" name="TextBox 2">
            <a:extLst>
              <a:ext uri="{FF2B5EF4-FFF2-40B4-BE49-F238E27FC236}">
                <a16:creationId xmlns:a16="http://schemas.microsoft.com/office/drawing/2014/main" id="{6C404FE5-C378-036F-5D33-5DF9CF4C76BB}"/>
              </a:ext>
            </a:extLst>
          </p:cNvPr>
          <p:cNvSpPr txBox="1"/>
          <p:nvPr/>
        </p:nvSpPr>
        <p:spPr>
          <a:xfrm>
            <a:off x="1502441" y="40013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98181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4182-BC41-BF19-4C80-F075771D0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FE184-A73B-9AAF-E0B1-FBB5AC98FA08}"/>
              </a:ext>
            </a:extLst>
          </p:cNvPr>
          <p:cNvSpPr>
            <a:spLocks noGrp="1"/>
          </p:cNvSpPr>
          <p:nvPr>
            <p:ph type="title"/>
          </p:nvPr>
        </p:nvSpPr>
        <p:spPr>
          <a:xfrm>
            <a:off x="1787687" y="2175346"/>
            <a:ext cx="8616626" cy="3450327"/>
          </a:xfrm>
        </p:spPr>
        <p:txBody>
          <a:bodyPr>
            <a:noAutofit/>
          </a:bodyPr>
          <a:lstStyle/>
          <a:p>
            <a:r>
              <a:rPr lang="ar-EG" sz="6000" b="0" dirty="0"/>
              <a:t>فِى سِدْرٍ مَّخْضُودٍ</a:t>
            </a:r>
          </a:p>
        </p:txBody>
      </p:sp>
      <p:sp>
        <p:nvSpPr>
          <p:cNvPr id="14" name="TextBox 13">
            <a:extLst>
              <a:ext uri="{FF2B5EF4-FFF2-40B4-BE49-F238E27FC236}">
                <a16:creationId xmlns:a16="http://schemas.microsoft.com/office/drawing/2014/main" id="{815265EC-5119-5198-DAB8-BDF6601C29E6}"/>
              </a:ext>
            </a:extLst>
          </p:cNvPr>
          <p:cNvSpPr txBox="1"/>
          <p:nvPr/>
        </p:nvSpPr>
        <p:spPr>
          <a:xfrm>
            <a:off x="1936368" y="4316814"/>
            <a:ext cx="8319264" cy="400110"/>
          </a:xfrm>
          <a:prstGeom prst="rect">
            <a:avLst/>
          </a:prstGeom>
          <a:noFill/>
        </p:spPr>
        <p:txBody>
          <a:bodyPr wrap="square">
            <a:spAutoFit/>
          </a:bodyPr>
          <a:lstStyle/>
          <a:p>
            <a:pPr algn="ctr" fontAlgn="base"/>
            <a:r>
              <a:rPr lang="en-US" sz="2000" dirty="0"/>
              <a:t>(They will be) among Lote-trees without thorns,</a:t>
            </a:r>
          </a:p>
        </p:txBody>
      </p:sp>
      <p:sp>
        <p:nvSpPr>
          <p:cNvPr id="3" name="TextBox 2">
            <a:extLst>
              <a:ext uri="{FF2B5EF4-FFF2-40B4-BE49-F238E27FC236}">
                <a16:creationId xmlns:a16="http://schemas.microsoft.com/office/drawing/2014/main" id="{F02B5BFE-CD5D-C2C0-7A5C-A0F81471DC21}"/>
              </a:ext>
            </a:extLst>
          </p:cNvPr>
          <p:cNvSpPr txBox="1"/>
          <p:nvPr/>
        </p:nvSpPr>
        <p:spPr>
          <a:xfrm>
            <a:off x="3571043"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5949168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969C-CCFC-9847-FF5A-60B79F276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BF474-48C9-4878-EF0C-FA1D08645550}"/>
              </a:ext>
            </a:extLst>
          </p:cNvPr>
          <p:cNvSpPr>
            <a:spLocks noGrp="1"/>
          </p:cNvSpPr>
          <p:nvPr>
            <p:ph type="title"/>
          </p:nvPr>
        </p:nvSpPr>
        <p:spPr>
          <a:xfrm>
            <a:off x="1787687" y="2175346"/>
            <a:ext cx="8616626" cy="3450327"/>
          </a:xfrm>
        </p:spPr>
        <p:txBody>
          <a:bodyPr>
            <a:noAutofit/>
          </a:bodyPr>
          <a:lstStyle/>
          <a:p>
            <a:r>
              <a:rPr lang="ar-EG" sz="6000" b="0" dirty="0"/>
              <a:t>وَطَلْحٍ مَّنضُودٍ</a:t>
            </a:r>
          </a:p>
        </p:txBody>
      </p:sp>
      <p:sp>
        <p:nvSpPr>
          <p:cNvPr id="14" name="TextBox 13">
            <a:extLst>
              <a:ext uri="{FF2B5EF4-FFF2-40B4-BE49-F238E27FC236}">
                <a16:creationId xmlns:a16="http://schemas.microsoft.com/office/drawing/2014/main" id="{1BB1E4A2-B849-5A6A-24E6-07D7C069893D}"/>
              </a:ext>
            </a:extLst>
          </p:cNvPr>
          <p:cNvSpPr txBox="1"/>
          <p:nvPr/>
        </p:nvSpPr>
        <p:spPr>
          <a:xfrm>
            <a:off x="1936368" y="4403165"/>
            <a:ext cx="8319264" cy="400110"/>
          </a:xfrm>
          <a:prstGeom prst="rect">
            <a:avLst/>
          </a:prstGeom>
          <a:noFill/>
        </p:spPr>
        <p:txBody>
          <a:bodyPr wrap="square">
            <a:spAutoFit/>
          </a:bodyPr>
          <a:lstStyle/>
          <a:p>
            <a:pPr algn="ctr" fontAlgn="base"/>
            <a:r>
              <a:rPr lang="en-US" sz="2000" dirty="0"/>
              <a:t>Among </a:t>
            </a:r>
            <a:r>
              <a:rPr lang="en-US" sz="2000" dirty="0" err="1"/>
              <a:t>Talh</a:t>
            </a:r>
            <a:r>
              <a:rPr lang="en-US" sz="2000" dirty="0"/>
              <a:t> trees with flowers (or fruits) piled one above another,-</a:t>
            </a:r>
          </a:p>
        </p:txBody>
      </p:sp>
      <p:sp>
        <p:nvSpPr>
          <p:cNvPr id="3" name="TextBox 2">
            <a:extLst>
              <a:ext uri="{FF2B5EF4-FFF2-40B4-BE49-F238E27FC236}">
                <a16:creationId xmlns:a16="http://schemas.microsoft.com/office/drawing/2014/main" id="{EBEA2FF5-99FF-C80A-1413-7D7CDFD2F499}"/>
              </a:ext>
            </a:extLst>
          </p:cNvPr>
          <p:cNvSpPr txBox="1"/>
          <p:nvPr/>
        </p:nvSpPr>
        <p:spPr>
          <a:xfrm>
            <a:off x="3962928"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2783124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8F0A-06C9-3B40-EED3-79CEF295D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859EF-1136-4225-2E96-6D71AA4F792F}"/>
              </a:ext>
            </a:extLst>
          </p:cNvPr>
          <p:cNvSpPr>
            <a:spLocks noGrp="1"/>
          </p:cNvSpPr>
          <p:nvPr>
            <p:ph type="title"/>
          </p:nvPr>
        </p:nvSpPr>
        <p:spPr>
          <a:xfrm>
            <a:off x="1787687" y="2175346"/>
            <a:ext cx="8616626" cy="3450327"/>
          </a:xfrm>
        </p:spPr>
        <p:txBody>
          <a:bodyPr>
            <a:noAutofit/>
          </a:bodyPr>
          <a:lstStyle/>
          <a:p>
            <a:r>
              <a:rPr lang="ar-EG" sz="6000" b="0" dirty="0"/>
              <a:t>وَظِلٍّ مَّمْدُودٍ</a:t>
            </a:r>
          </a:p>
        </p:txBody>
      </p:sp>
      <p:sp>
        <p:nvSpPr>
          <p:cNvPr id="14" name="TextBox 13">
            <a:extLst>
              <a:ext uri="{FF2B5EF4-FFF2-40B4-BE49-F238E27FC236}">
                <a16:creationId xmlns:a16="http://schemas.microsoft.com/office/drawing/2014/main" id="{86041F16-5FB5-87F9-47E1-8E81CBB27BBE}"/>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In shade long-extended,</a:t>
            </a:r>
          </a:p>
        </p:txBody>
      </p:sp>
      <p:sp>
        <p:nvSpPr>
          <p:cNvPr id="3" name="TextBox 2">
            <a:extLst>
              <a:ext uri="{FF2B5EF4-FFF2-40B4-BE49-F238E27FC236}">
                <a16:creationId xmlns:a16="http://schemas.microsoft.com/office/drawing/2014/main" id="{79ACBCEC-56D9-F651-BA23-CE3E4CC82675}"/>
              </a:ext>
            </a:extLst>
          </p:cNvPr>
          <p:cNvSpPr txBox="1"/>
          <p:nvPr/>
        </p:nvSpPr>
        <p:spPr>
          <a:xfrm>
            <a:off x="4189351"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488221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07170-7A99-55DD-D200-60528789E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E35ECC-6CDC-94BB-0036-EB0AA78C9378}"/>
              </a:ext>
            </a:extLst>
          </p:cNvPr>
          <p:cNvSpPr>
            <a:spLocks noGrp="1"/>
          </p:cNvSpPr>
          <p:nvPr>
            <p:ph type="title"/>
          </p:nvPr>
        </p:nvSpPr>
        <p:spPr>
          <a:xfrm>
            <a:off x="1787687" y="2175346"/>
            <a:ext cx="8616626" cy="3450327"/>
          </a:xfrm>
        </p:spPr>
        <p:txBody>
          <a:bodyPr>
            <a:noAutofit/>
          </a:bodyPr>
          <a:lstStyle/>
          <a:p>
            <a:r>
              <a:rPr lang="ar-EG" sz="6000" b="0" dirty="0"/>
              <a:t>وَمَآءٍ مَّسْكُوبٍ</a:t>
            </a:r>
          </a:p>
        </p:txBody>
      </p:sp>
      <p:sp>
        <p:nvSpPr>
          <p:cNvPr id="14" name="TextBox 13">
            <a:extLst>
              <a:ext uri="{FF2B5EF4-FFF2-40B4-BE49-F238E27FC236}">
                <a16:creationId xmlns:a16="http://schemas.microsoft.com/office/drawing/2014/main" id="{8AC58C04-73DF-04B4-5814-6B5BD731ECA4}"/>
              </a:ext>
            </a:extLst>
          </p:cNvPr>
          <p:cNvSpPr txBox="1"/>
          <p:nvPr/>
        </p:nvSpPr>
        <p:spPr>
          <a:xfrm>
            <a:off x="1936368" y="4243122"/>
            <a:ext cx="8319264" cy="400110"/>
          </a:xfrm>
          <a:prstGeom prst="rect">
            <a:avLst/>
          </a:prstGeom>
          <a:noFill/>
        </p:spPr>
        <p:txBody>
          <a:bodyPr wrap="square">
            <a:spAutoFit/>
          </a:bodyPr>
          <a:lstStyle/>
          <a:p>
            <a:pPr algn="ctr" fontAlgn="base"/>
            <a:r>
              <a:rPr lang="en-US" sz="2000" dirty="0"/>
              <a:t>By water flowing constantly,</a:t>
            </a:r>
          </a:p>
        </p:txBody>
      </p:sp>
      <p:sp>
        <p:nvSpPr>
          <p:cNvPr id="3" name="TextBox 2">
            <a:extLst>
              <a:ext uri="{FF2B5EF4-FFF2-40B4-BE49-F238E27FC236}">
                <a16:creationId xmlns:a16="http://schemas.microsoft.com/office/drawing/2014/main" id="{B6C6C857-4505-6F8A-4F1C-E4DA1FC44AE7}"/>
              </a:ext>
            </a:extLst>
          </p:cNvPr>
          <p:cNvSpPr txBox="1"/>
          <p:nvPr/>
        </p:nvSpPr>
        <p:spPr>
          <a:xfrm>
            <a:off x="3945511"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905133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9D46A-9462-B3A9-613F-DA6AED9AD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46BF2-20E1-DDA0-A456-44A1A6F691F8}"/>
              </a:ext>
            </a:extLst>
          </p:cNvPr>
          <p:cNvSpPr>
            <a:spLocks noGrp="1"/>
          </p:cNvSpPr>
          <p:nvPr>
            <p:ph type="title"/>
          </p:nvPr>
        </p:nvSpPr>
        <p:spPr>
          <a:xfrm>
            <a:off x="1787687" y="2114383"/>
            <a:ext cx="8616626" cy="3450327"/>
          </a:xfrm>
        </p:spPr>
        <p:txBody>
          <a:bodyPr>
            <a:noAutofit/>
          </a:bodyPr>
          <a:lstStyle/>
          <a:p>
            <a:r>
              <a:rPr lang="ar-EG" sz="6000" b="0" dirty="0"/>
              <a:t>وَفَـٰكِهَةٍ كَثِيرَةٍ</a:t>
            </a:r>
          </a:p>
        </p:txBody>
      </p:sp>
      <p:sp>
        <p:nvSpPr>
          <p:cNvPr id="14" name="TextBox 13">
            <a:extLst>
              <a:ext uri="{FF2B5EF4-FFF2-40B4-BE49-F238E27FC236}">
                <a16:creationId xmlns:a16="http://schemas.microsoft.com/office/drawing/2014/main" id="{EB71B836-E28C-79F9-6718-39BE920C1CE8}"/>
              </a:ext>
            </a:extLst>
          </p:cNvPr>
          <p:cNvSpPr txBox="1"/>
          <p:nvPr/>
        </p:nvSpPr>
        <p:spPr>
          <a:xfrm>
            <a:off x="1936368" y="4196206"/>
            <a:ext cx="8319264" cy="400110"/>
          </a:xfrm>
          <a:prstGeom prst="rect">
            <a:avLst/>
          </a:prstGeom>
          <a:noFill/>
        </p:spPr>
        <p:txBody>
          <a:bodyPr wrap="square">
            <a:spAutoFit/>
          </a:bodyPr>
          <a:lstStyle/>
          <a:p>
            <a:pPr algn="ctr" fontAlgn="base"/>
            <a:r>
              <a:rPr lang="en-US" sz="2000" dirty="0"/>
              <a:t>And fruit in abundance.</a:t>
            </a:r>
          </a:p>
        </p:txBody>
      </p:sp>
      <p:sp>
        <p:nvSpPr>
          <p:cNvPr id="3" name="TextBox 2">
            <a:extLst>
              <a:ext uri="{FF2B5EF4-FFF2-40B4-BE49-F238E27FC236}">
                <a16:creationId xmlns:a16="http://schemas.microsoft.com/office/drawing/2014/main" id="{C9602B67-0BFE-25ED-564C-CC3F1B80C6F8}"/>
              </a:ext>
            </a:extLst>
          </p:cNvPr>
          <p:cNvSpPr txBox="1"/>
          <p:nvPr/>
        </p:nvSpPr>
        <p:spPr>
          <a:xfrm>
            <a:off x="4015179" y="37738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601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0060-5A5D-EAE2-89A7-7EC4D08CB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D34629-2D48-AE19-9948-55D4950316CE}"/>
              </a:ext>
            </a:extLst>
          </p:cNvPr>
          <p:cNvSpPr>
            <a:spLocks noGrp="1"/>
          </p:cNvSpPr>
          <p:nvPr>
            <p:ph type="title"/>
          </p:nvPr>
        </p:nvSpPr>
        <p:spPr>
          <a:xfrm>
            <a:off x="1787686" y="2075835"/>
            <a:ext cx="8616626" cy="3450327"/>
          </a:xfrm>
        </p:spPr>
        <p:txBody>
          <a:bodyPr>
            <a:noAutofit/>
          </a:bodyPr>
          <a:lstStyle/>
          <a:p>
            <a:r>
              <a:rPr lang="ar-EG" sz="6000" b="0" dirty="0"/>
              <a:t>فَإِنَّ لِلَّذِينَ ظَلَمُوا۟ ذَنُوبًۭا مِّثْلَ ذَنُوبِ أَصْحَـٰبِهِمْ فَلَا يَسْتَعْجِلُونِ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81FB04-ED7F-EDCB-D204-2CD2B25D91C5}"/>
              </a:ext>
            </a:extLst>
          </p:cNvPr>
          <p:cNvSpPr txBox="1"/>
          <p:nvPr/>
        </p:nvSpPr>
        <p:spPr>
          <a:xfrm>
            <a:off x="1936367" y="4622552"/>
            <a:ext cx="8319264" cy="707886"/>
          </a:xfrm>
          <a:prstGeom prst="rect">
            <a:avLst/>
          </a:prstGeom>
          <a:noFill/>
        </p:spPr>
        <p:txBody>
          <a:bodyPr wrap="square">
            <a:spAutoFit/>
          </a:bodyPr>
          <a:lstStyle/>
          <a:p>
            <a:pPr algn="ctr" fontAlgn="base"/>
            <a:r>
              <a:rPr lang="en-US" sz="2000" dirty="0"/>
              <a:t>The wrongdoers will certainly have a share ˹of the torment˺ like that of their predecessors. So do not let them ask Me to hasten ˹it˺.</a:t>
            </a:r>
          </a:p>
        </p:txBody>
      </p:sp>
      <p:sp>
        <p:nvSpPr>
          <p:cNvPr id="3" name="TextBox 2">
            <a:extLst>
              <a:ext uri="{FF2B5EF4-FFF2-40B4-BE49-F238E27FC236}">
                <a16:creationId xmlns:a16="http://schemas.microsoft.com/office/drawing/2014/main" id="{829FF269-316F-0ECF-C77E-F492673E44AD}"/>
              </a:ext>
            </a:extLst>
          </p:cNvPr>
          <p:cNvSpPr txBox="1"/>
          <p:nvPr/>
        </p:nvSpPr>
        <p:spPr>
          <a:xfrm>
            <a:off x="2821313" y="43147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202852080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CB495-AD09-E17D-5CCA-31D43559B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74F2D-C5CE-1152-1EEC-7079D8E813EF}"/>
              </a:ext>
            </a:extLst>
          </p:cNvPr>
          <p:cNvSpPr>
            <a:spLocks noGrp="1"/>
          </p:cNvSpPr>
          <p:nvPr>
            <p:ph type="title"/>
          </p:nvPr>
        </p:nvSpPr>
        <p:spPr>
          <a:xfrm>
            <a:off x="1787687" y="2045951"/>
            <a:ext cx="8616626" cy="3450327"/>
          </a:xfrm>
        </p:spPr>
        <p:txBody>
          <a:bodyPr>
            <a:noAutofit/>
          </a:bodyPr>
          <a:lstStyle/>
          <a:p>
            <a:r>
              <a:rPr lang="ar-EG" sz="6000" b="0" dirty="0"/>
              <a:t>لَّا مَقْطُوعَةٍ وَلَا مَمْنُوعَةٍ</a:t>
            </a:r>
          </a:p>
        </p:txBody>
      </p:sp>
      <p:sp>
        <p:nvSpPr>
          <p:cNvPr id="14" name="TextBox 13">
            <a:extLst>
              <a:ext uri="{FF2B5EF4-FFF2-40B4-BE49-F238E27FC236}">
                <a16:creationId xmlns:a16="http://schemas.microsoft.com/office/drawing/2014/main" id="{E9047F5A-5634-69CB-A32E-1F4A6E51F9ED}"/>
              </a:ext>
            </a:extLst>
          </p:cNvPr>
          <p:cNvSpPr txBox="1"/>
          <p:nvPr/>
        </p:nvSpPr>
        <p:spPr>
          <a:xfrm>
            <a:off x="1936368" y="4160162"/>
            <a:ext cx="8319264" cy="400110"/>
          </a:xfrm>
          <a:prstGeom prst="rect">
            <a:avLst/>
          </a:prstGeom>
          <a:noFill/>
        </p:spPr>
        <p:txBody>
          <a:bodyPr wrap="square">
            <a:spAutoFit/>
          </a:bodyPr>
          <a:lstStyle/>
          <a:p>
            <a:pPr algn="ctr" fontAlgn="base"/>
            <a:r>
              <a:rPr lang="en-US" sz="2000" dirty="0"/>
              <a:t>Whose season is not limited, nor (supply) forbidden,</a:t>
            </a:r>
          </a:p>
        </p:txBody>
      </p:sp>
      <p:sp>
        <p:nvSpPr>
          <p:cNvPr id="3" name="TextBox 2">
            <a:extLst>
              <a:ext uri="{FF2B5EF4-FFF2-40B4-BE49-F238E27FC236}">
                <a16:creationId xmlns:a16="http://schemas.microsoft.com/office/drawing/2014/main" id="{8E3A572F-8C36-30D2-8C2B-A92D0FF47B00}"/>
              </a:ext>
            </a:extLst>
          </p:cNvPr>
          <p:cNvSpPr txBox="1"/>
          <p:nvPr/>
        </p:nvSpPr>
        <p:spPr>
          <a:xfrm>
            <a:off x="2804687" y="36968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672058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FE45C-C3CE-32A9-5FDC-B7CC11C78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44D6F-AD37-B094-8BCB-0372A6B58F64}"/>
              </a:ext>
            </a:extLst>
          </p:cNvPr>
          <p:cNvSpPr>
            <a:spLocks noGrp="1"/>
          </p:cNvSpPr>
          <p:nvPr>
            <p:ph type="title"/>
          </p:nvPr>
        </p:nvSpPr>
        <p:spPr>
          <a:xfrm>
            <a:off x="1787687" y="2175346"/>
            <a:ext cx="8616626" cy="3450327"/>
          </a:xfrm>
        </p:spPr>
        <p:txBody>
          <a:bodyPr>
            <a:noAutofit/>
          </a:bodyPr>
          <a:lstStyle/>
          <a:p>
            <a:r>
              <a:rPr lang="ar-EG" sz="6000" b="0" dirty="0"/>
              <a:t>وَفُرُشٍ مَّرْفُوعَةٍ</a:t>
            </a:r>
          </a:p>
        </p:txBody>
      </p:sp>
      <p:sp>
        <p:nvSpPr>
          <p:cNvPr id="14" name="TextBox 13">
            <a:extLst>
              <a:ext uri="{FF2B5EF4-FFF2-40B4-BE49-F238E27FC236}">
                <a16:creationId xmlns:a16="http://schemas.microsoft.com/office/drawing/2014/main" id="{C7B0EC2A-82BC-E9D5-377B-D3B47066CAF8}"/>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And on Thrones (of Dignity), raised high.</a:t>
            </a:r>
          </a:p>
        </p:txBody>
      </p:sp>
      <p:sp>
        <p:nvSpPr>
          <p:cNvPr id="3" name="TextBox 2">
            <a:extLst>
              <a:ext uri="{FF2B5EF4-FFF2-40B4-BE49-F238E27FC236}">
                <a16:creationId xmlns:a16="http://schemas.microsoft.com/office/drawing/2014/main" id="{A495AF43-221A-F20D-0F28-38DB6C58BC29}"/>
              </a:ext>
            </a:extLst>
          </p:cNvPr>
          <p:cNvSpPr txBox="1"/>
          <p:nvPr/>
        </p:nvSpPr>
        <p:spPr>
          <a:xfrm>
            <a:off x="3762631"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001391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CE4B-5E3E-A209-3B6E-7F11274B0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482F7-5E2E-B217-BAF6-DDC437EB5086}"/>
              </a:ext>
            </a:extLst>
          </p:cNvPr>
          <p:cNvSpPr>
            <a:spLocks noGrp="1"/>
          </p:cNvSpPr>
          <p:nvPr>
            <p:ph type="title"/>
          </p:nvPr>
        </p:nvSpPr>
        <p:spPr>
          <a:xfrm>
            <a:off x="1787687" y="2175346"/>
            <a:ext cx="8616626" cy="3450327"/>
          </a:xfrm>
        </p:spPr>
        <p:txBody>
          <a:bodyPr>
            <a:noAutofit/>
          </a:bodyPr>
          <a:lstStyle/>
          <a:p>
            <a:r>
              <a:rPr lang="ar-EG" sz="6000" b="0" dirty="0"/>
              <a:t>إِنَّآ أَنشَأْنَـٰهُنَّ إِنشَآءً</a:t>
            </a:r>
          </a:p>
        </p:txBody>
      </p:sp>
      <p:sp>
        <p:nvSpPr>
          <p:cNvPr id="14" name="TextBox 13">
            <a:extLst>
              <a:ext uri="{FF2B5EF4-FFF2-40B4-BE49-F238E27FC236}">
                <a16:creationId xmlns:a16="http://schemas.microsoft.com/office/drawing/2014/main" id="{B79F0C66-287A-CABB-0DC7-16460394CFE3}"/>
              </a:ext>
            </a:extLst>
          </p:cNvPr>
          <p:cNvSpPr txBox="1"/>
          <p:nvPr/>
        </p:nvSpPr>
        <p:spPr>
          <a:xfrm>
            <a:off x="1936368" y="4234651"/>
            <a:ext cx="8319264" cy="400110"/>
          </a:xfrm>
          <a:prstGeom prst="rect">
            <a:avLst/>
          </a:prstGeom>
          <a:noFill/>
        </p:spPr>
        <p:txBody>
          <a:bodyPr wrap="square">
            <a:spAutoFit/>
          </a:bodyPr>
          <a:lstStyle/>
          <a:p>
            <a:pPr algn="ctr" fontAlgn="base"/>
            <a:r>
              <a:rPr lang="en-US" sz="2000" dirty="0"/>
              <a:t>We have created (their Companions) of special creation.</a:t>
            </a:r>
          </a:p>
        </p:txBody>
      </p:sp>
      <p:sp>
        <p:nvSpPr>
          <p:cNvPr id="3" name="TextBox 2">
            <a:extLst>
              <a:ext uri="{FF2B5EF4-FFF2-40B4-BE49-F238E27FC236}">
                <a16:creationId xmlns:a16="http://schemas.microsoft.com/office/drawing/2014/main" id="{57D88EF6-7480-AEDF-7C2C-E54F69622C63}"/>
              </a:ext>
            </a:extLst>
          </p:cNvPr>
          <p:cNvSpPr txBox="1"/>
          <p:nvPr/>
        </p:nvSpPr>
        <p:spPr>
          <a:xfrm>
            <a:off x="3536208" y="39005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74309836"/>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F3FA6-4149-1135-9F74-22C6D2F42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A85BB-4B9B-F579-5EC6-FC8C7BBE6117}"/>
              </a:ext>
            </a:extLst>
          </p:cNvPr>
          <p:cNvSpPr>
            <a:spLocks noGrp="1"/>
          </p:cNvSpPr>
          <p:nvPr>
            <p:ph type="title"/>
          </p:nvPr>
        </p:nvSpPr>
        <p:spPr>
          <a:xfrm>
            <a:off x="1787687" y="2175346"/>
            <a:ext cx="8616626" cy="3450327"/>
          </a:xfrm>
        </p:spPr>
        <p:txBody>
          <a:bodyPr>
            <a:noAutofit/>
          </a:bodyPr>
          <a:lstStyle/>
          <a:p>
            <a:r>
              <a:rPr lang="ar-EG" sz="6000" b="0" dirty="0"/>
              <a:t>فَجَعَلْنَـٰهُنَّ أَبْكَارًا</a:t>
            </a:r>
          </a:p>
        </p:txBody>
      </p:sp>
      <p:sp>
        <p:nvSpPr>
          <p:cNvPr id="14" name="TextBox 13">
            <a:extLst>
              <a:ext uri="{FF2B5EF4-FFF2-40B4-BE49-F238E27FC236}">
                <a16:creationId xmlns:a16="http://schemas.microsoft.com/office/drawing/2014/main" id="{76B70764-8D36-9CC3-A8DA-1700772AD0D9}"/>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And made them virgin - pure (and undefiled), -</a:t>
            </a:r>
          </a:p>
        </p:txBody>
      </p:sp>
      <p:sp>
        <p:nvSpPr>
          <p:cNvPr id="3" name="TextBox 2">
            <a:extLst>
              <a:ext uri="{FF2B5EF4-FFF2-40B4-BE49-F238E27FC236}">
                <a16:creationId xmlns:a16="http://schemas.microsoft.com/office/drawing/2014/main" id="{489A7EBB-C8C7-C226-7F30-9DCA6B42E378}"/>
              </a:ext>
            </a:extLst>
          </p:cNvPr>
          <p:cNvSpPr txBox="1"/>
          <p:nvPr/>
        </p:nvSpPr>
        <p:spPr>
          <a:xfrm>
            <a:off x="3823590"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587734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9CF8-C615-5D8B-D8A9-26A73E0B0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7F841-4F06-924F-AB7D-432569A34E1C}"/>
              </a:ext>
            </a:extLst>
          </p:cNvPr>
          <p:cNvSpPr>
            <a:spLocks noGrp="1"/>
          </p:cNvSpPr>
          <p:nvPr>
            <p:ph type="title"/>
          </p:nvPr>
        </p:nvSpPr>
        <p:spPr>
          <a:xfrm>
            <a:off x="1787687" y="2245014"/>
            <a:ext cx="8616626" cy="3450327"/>
          </a:xfrm>
        </p:spPr>
        <p:txBody>
          <a:bodyPr>
            <a:noAutofit/>
          </a:bodyPr>
          <a:lstStyle/>
          <a:p>
            <a:r>
              <a:rPr lang="ar-EG" sz="6000" b="0" dirty="0"/>
              <a:t>عُرُبًا أَتْرَابًا</a:t>
            </a:r>
          </a:p>
        </p:txBody>
      </p:sp>
      <p:sp>
        <p:nvSpPr>
          <p:cNvPr id="14" name="TextBox 13">
            <a:extLst>
              <a:ext uri="{FF2B5EF4-FFF2-40B4-BE49-F238E27FC236}">
                <a16:creationId xmlns:a16="http://schemas.microsoft.com/office/drawing/2014/main" id="{E03361EF-210B-2D8B-2DE7-985EEB139A25}"/>
              </a:ext>
            </a:extLst>
          </p:cNvPr>
          <p:cNvSpPr txBox="1"/>
          <p:nvPr/>
        </p:nvSpPr>
        <p:spPr>
          <a:xfrm>
            <a:off x="1936368" y="4270051"/>
            <a:ext cx="8319264" cy="400110"/>
          </a:xfrm>
          <a:prstGeom prst="rect">
            <a:avLst/>
          </a:prstGeom>
          <a:noFill/>
        </p:spPr>
        <p:txBody>
          <a:bodyPr wrap="square">
            <a:spAutoFit/>
          </a:bodyPr>
          <a:lstStyle/>
          <a:p>
            <a:pPr algn="ctr" fontAlgn="base"/>
            <a:r>
              <a:rPr lang="en-US" sz="2000" dirty="0"/>
              <a:t>Beloved (by nature), equal in age,-</a:t>
            </a:r>
          </a:p>
        </p:txBody>
      </p:sp>
      <p:sp>
        <p:nvSpPr>
          <p:cNvPr id="3" name="TextBox 2">
            <a:extLst>
              <a:ext uri="{FF2B5EF4-FFF2-40B4-BE49-F238E27FC236}">
                <a16:creationId xmlns:a16="http://schemas.microsoft.com/office/drawing/2014/main" id="{67A64C64-3AFF-798E-E664-181C23978673}"/>
              </a:ext>
            </a:extLst>
          </p:cNvPr>
          <p:cNvSpPr txBox="1"/>
          <p:nvPr/>
        </p:nvSpPr>
        <p:spPr>
          <a:xfrm>
            <a:off x="4319979" y="39114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903369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6ABE6-A24E-A5DF-7D28-AE837C79A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E1644-6B04-5058-FC94-3F33F927EB57}"/>
              </a:ext>
            </a:extLst>
          </p:cNvPr>
          <p:cNvSpPr>
            <a:spLocks noGrp="1"/>
          </p:cNvSpPr>
          <p:nvPr>
            <p:ph type="title"/>
          </p:nvPr>
        </p:nvSpPr>
        <p:spPr>
          <a:xfrm>
            <a:off x="1787687" y="2175346"/>
            <a:ext cx="8616626" cy="3450327"/>
          </a:xfrm>
        </p:spPr>
        <p:txBody>
          <a:bodyPr>
            <a:noAutofit/>
          </a:bodyPr>
          <a:lstStyle/>
          <a:p>
            <a:r>
              <a:rPr lang="ar-EG" sz="6000" b="0" dirty="0"/>
              <a:t>لِّأَصْحَـٰبِ ٱلْيَمِينِ</a:t>
            </a:r>
          </a:p>
        </p:txBody>
      </p:sp>
      <p:sp>
        <p:nvSpPr>
          <p:cNvPr id="14" name="TextBox 13">
            <a:extLst>
              <a:ext uri="{FF2B5EF4-FFF2-40B4-BE49-F238E27FC236}">
                <a16:creationId xmlns:a16="http://schemas.microsoft.com/office/drawing/2014/main" id="{69622049-549B-B7FA-5CC8-FFE5961BA3A4}"/>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For the Companions of the Right Hand.</a:t>
            </a:r>
          </a:p>
        </p:txBody>
      </p:sp>
      <p:sp>
        <p:nvSpPr>
          <p:cNvPr id="3" name="TextBox 2">
            <a:extLst>
              <a:ext uri="{FF2B5EF4-FFF2-40B4-BE49-F238E27FC236}">
                <a16:creationId xmlns:a16="http://schemas.microsoft.com/office/drawing/2014/main" id="{5C285ACB-6018-E874-F408-B327D3A8897E}"/>
              </a:ext>
            </a:extLst>
          </p:cNvPr>
          <p:cNvSpPr txBox="1"/>
          <p:nvPr/>
        </p:nvSpPr>
        <p:spPr>
          <a:xfrm>
            <a:off x="3710379"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4002286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9DC01-4F34-D4CD-38DE-70D5A3F0E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C8DE9-AC0D-33A1-82CD-0546D8C32A49}"/>
              </a:ext>
            </a:extLst>
          </p:cNvPr>
          <p:cNvSpPr>
            <a:spLocks noGrp="1"/>
          </p:cNvSpPr>
          <p:nvPr>
            <p:ph type="title"/>
          </p:nvPr>
        </p:nvSpPr>
        <p:spPr>
          <a:xfrm>
            <a:off x="1787687" y="2288557"/>
            <a:ext cx="8616626" cy="3450327"/>
          </a:xfrm>
        </p:spPr>
        <p:txBody>
          <a:bodyPr>
            <a:noAutofit/>
          </a:bodyPr>
          <a:lstStyle/>
          <a:p>
            <a:r>
              <a:rPr lang="ar-EG" sz="6000" b="0" dirty="0"/>
              <a:t>ثُلَّةٌ مِّنَ ٱلْأَوَّلِينَ</a:t>
            </a:r>
          </a:p>
        </p:txBody>
      </p:sp>
      <p:sp>
        <p:nvSpPr>
          <p:cNvPr id="14" name="TextBox 13">
            <a:extLst>
              <a:ext uri="{FF2B5EF4-FFF2-40B4-BE49-F238E27FC236}">
                <a16:creationId xmlns:a16="http://schemas.microsoft.com/office/drawing/2014/main" id="{A25A7A98-FBFF-FF40-988F-D4734E453433}"/>
              </a:ext>
            </a:extLst>
          </p:cNvPr>
          <p:cNvSpPr txBox="1"/>
          <p:nvPr/>
        </p:nvSpPr>
        <p:spPr>
          <a:xfrm>
            <a:off x="1936368" y="4411654"/>
            <a:ext cx="8319264" cy="400110"/>
          </a:xfrm>
          <a:prstGeom prst="rect">
            <a:avLst/>
          </a:prstGeom>
          <a:noFill/>
        </p:spPr>
        <p:txBody>
          <a:bodyPr wrap="square">
            <a:spAutoFit/>
          </a:bodyPr>
          <a:lstStyle/>
          <a:p>
            <a:pPr algn="ctr" fontAlgn="base"/>
            <a:r>
              <a:rPr lang="en-US" sz="2000" dirty="0"/>
              <a:t>A (goodly) number from those of old,</a:t>
            </a:r>
          </a:p>
        </p:txBody>
      </p:sp>
      <p:sp>
        <p:nvSpPr>
          <p:cNvPr id="3" name="TextBox 2">
            <a:extLst>
              <a:ext uri="{FF2B5EF4-FFF2-40B4-BE49-F238E27FC236}">
                <a16:creationId xmlns:a16="http://schemas.microsoft.com/office/drawing/2014/main" id="{504D83AC-D9A8-946F-AF19-B65528234FC2}"/>
              </a:ext>
            </a:extLst>
          </p:cNvPr>
          <p:cNvSpPr txBox="1"/>
          <p:nvPr/>
        </p:nvSpPr>
        <p:spPr>
          <a:xfrm>
            <a:off x="3910677" y="410387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030426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E530-2DB1-0826-6360-27A4C61F4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3B1E0-4E39-7B96-D958-D0A7A013A983}"/>
              </a:ext>
            </a:extLst>
          </p:cNvPr>
          <p:cNvSpPr>
            <a:spLocks noGrp="1"/>
          </p:cNvSpPr>
          <p:nvPr>
            <p:ph type="title"/>
          </p:nvPr>
        </p:nvSpPr>
        <p:spPr>
          <a:xfrm>
            <a:off x="1787687" y="2175346"/>
            <a:ext cx="8616626" cy="3450327"/>
          </a:xfrm>
        </p:spPr>
        <p:txBody>
          <a:bodyPr>
            <a:noAutofit/>
          </a:bodyPr>
          <a:lstStyle/>
          <a:p>
            <a:r>
              <a:rPr lang="ar-EG" sz="6000" b="0" dirty="0"/>
              <a:t>وَثُلَّةٌ مِّنَ ٱلْـَٔاخِرِينَ</a:t>
            </a:r>
          </a:p>
        </p:txBody>
      </p:sp>
      <p:sp>
        <p:nvSpPr>
          <p:cNvPr id="14" name="TextBox 13">
            <a:extLst>
              <a:ext uri="{FF2B5EF4-FFF2-40B4-BE49-F238E27FC236}">
                <a16:creationId xmlns:a16="http://schemas.microsoft.com/office/drawing/2014/main" id="{8EBCA018-4F68-5B5B-E3AA-D9DF0C1DDE29}"/>
              </a:ext>
            </a:extLst>
          </p:cNvPr>
          <p:cNvSpPr txBox="1"/>
          <p:nvPr/>
        </p:nvSpPr>
        <p:spPr>
          <a:xfrm>
            <a:off x="1936368" y="4257169"/>
            <a:ext cx="8319264" cy="400110"/>
          </a:xfrm>
          <a:prstGeom prst="rect">
            <a:avLst/>
          </a:prstGeom>
          <a:noFill/>
        </p:spPr>
        <p:txBody>
          <a:bodyPr wrap="square">
            <a:spAutoFit/>
          </a:bodyPr>
          <a:lstStyle/>
          <a:p>
            <a:pPr algn="ctr" fontAlgn="base"/>
            <a:r>
              <a:rPr lang="en-US" sz="2000" dirty="0"/>
              <a:t>And a (goodly) number from those of later times.</a:t>
            </a:r>
          </a:p>
        </p:txBody>
      </p:sp>
      <p:sp>
        <p:nvSpPr>
          <p:cNvPr id="3" name="TextBox 2">
            <a:extLst>
              <a:ext uri="{FF2B5EF4-FFF2-40B4-BE49-F238E27FC236}">
                <a16:creationId xmlns:a16="http://schemas.microsoft.com/office/drawing/2014/main" id="{562410EC-6C27-B9AF-41D4-3F4D0E07A177}"/>
              </a:ext>
            </a:extLst>
          </p:cNvPr>
          <p:cNvSpPr txBox="1"/>
          <p:nvPr/>
        </p:nvSpPr>
        <p:spPr>
          <a:xfrm>
            <a:off x="3544916" y="39493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1600187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5A78-A93D-A1B0-ABB7-142539681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E02D0-1EDE-0FA8-C074-174B502DB28A}"/>
              </a:ext>
            </a:extLst>
          </p:cNvPr>
          <p:cNvSpPr>
            <a:spLocks noGrp="1"/>
          </p:cNvSpPr>
          <p:nvPr>
            <p:ph type="title"/>
          </p:nvPr>
        </p:nvSpPr>
        <p:spPr>
          <a:xfrm>
            <a:off x="1787687" y="2175346"/>
            <a:ext cx="8616626" cy="3450327"/>
          </a:xfrm>
        </p:spPr>
        <p:txBody>
          <a:bodyPr>
            <a:noAutofit/>
          </a:bodyPr>
          <a:lstStyle/>
          <a:p>
            <a:r>
              <a:rPr lang="ar-EG" sz="6000" b="0" dirty="0"/>
              <a:t>وَأَصْحَـٰبُ ٱلشِّمَالِ مَآ أَصْحَـٰبُ ٱلشِّمَالِ</a:t>
            </a:r>
          </a:p>
        </p:txBody>
      </p:sp>
      <p:sp>
        <p:nvSpPr>
          <p:cNvPr id="14" name="TextBox 13">
            <a:extLst>
              <a:ext uri="{FF2B5EF4-FFF2-40B4-BE49-F238E27FC236}">
                <a16:creationId xmlns:a16="http://schemas.microsoft.com/office/drawing/2014/main" id="{5F2BCDBA-FB6A-3EE0-EB56-753DBD33F686}"/>
              </a:ext>
            </a:extLst>
          </p:cNvPr>
          <p:cNvSpPr txBox="1"/>
          <p:nvPr/>
        </p:nvSpPr>
        <p:spPr>
          <a:xfrm>
            <a:off x="1936368" y="4671787"/>
            <a:ext cx="8319264" cy="707886"/>
          </a:xfrm>
          <a:prstGeom prst="rect">
            <a:avLst/>
          </a:prstGeom>
          <a:noFill/>
        </p:spPr>
        <p:txBody>
          <a:bodyPr wrap="square">
            <a:spAutoFit/>
          </a:bodyPr>
          <a:lstStyle/>
          <a:p>
            <a:pPr algn="ctr" fontAlgn="base"/>
            <a:r>
              <a:rPr lang="en-US" sz="2000" dirty="0"/>
              <a:t>The Companions of the Left Hand,- what will be the Companions of the Left Hand?</a:t>
            </a:r>
          </a:p>
        </p:txBody>
      </p:sp>
      <p:sp>
        <p:nvSpPr>
          <p:cNvPr id="3" name="TextBox 2">
            <a:extLst>
              <a:ext uri="{FF2B5EF4-FFF2-40B4-BE49-F238E27FC236}">
                <a16:creationId xmlns:a16="http://schemas.microsoft.com/office/drawing/2014/main" id="{69B061B3-30ED-7612-6B87-9846C9A3B0D5}"/>
              </a:ext>
            </a:extLst>
          </p:cNvPr>
          <p:cNvSpPr txBox="1"/>
          <p:nvPr/>
        </p:nvSpPr>
        <p:spPr>
          <a:xfrm>
            <a:off x="4772826" y="43640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553670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4294-FB51-7135-2E53-B45520F35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AFA8D-9F34-3E0F-23A5-6F73A36A3CEC}"/>
              </a:ext>
            </a:extLst>
          </p:cNvPr>
          <p:cNvSpPr>
            <a:spLocks noGrp="1"/>
          </p:cNvSpPr>
          <p:nvPr>
            <p:ph type="title"/>
          </p:nvPr>
        </p:nvSpPr>
        <p:spPr>
          <a:xfrm>
            <a:off x="1787687" y="2175346"/>
            <a:ext cx="8616626" cy="3450327"/>
          </a:xfrm>
        </p:spPr>
        <p:txBody>
          <a:bodyPr>
            <a:noAutofit/>
          </a:bodyPr>
          <a:lstStyle/>
          <a:p>
            <a:r>
              <a:rPr lang="ar-EG" sz="6000" b="0" dirty="0"/>
              <a:t>فِى سَمُومٍ وَحَمِيمٍ</a:t>
            </a:r>
          </a:p>
        </p:txBody>
      </p:sp>
      <p:sp>
        <p:nvSpPr>
          <p:cNvPr id="14" name="TextBox 13">
            <a:extLst>
              <a:ext uri="{FF2B5EF4-FFF2-40B4-BE49-F238E27FC236}">
                <a16:creationId xmlns:a16="http://schemas.microsoft.com/office/drawing/2014/main" id="{8D7166E0-BCF0-48DF-9E06-ABDFBCF4B111}"/>
              </a:ext>
            </a:extLst>
          </p:cNvPr>
          <p:cNvSpPr txBox="1"/>
          <p:nvPr/>
        </p:nvSpPr>
        <p:spPr>
          <a:xfrm>
            <a:off x="1936368" y="4325934"/>
            <a:ext cx="8319264" cy="400110"/>
          </a:xfrm>
          <a:prstGeom prst="rect">
            <a:avLst/>
          </a:prstGeom>
          <a:noFill/>
        </p:spPr>
        <p:txBody>
          <a:bodyPr wrap="square">
            <a:spAutoFit/>
          </a:bodyPr>
          <a:lstStyle/>
          <a:p>
            <a:pPr algn="ctr" fontAlgn="base"/>
            <a:r>
              <a:rPr lang="en-US" sz="2000" dirty="0"/>
              <a:t>(They will be) in the midst of a Fierce Blast of Fire and in Boiling Water,</a:t>
            </a:r>
          </a:p>
        </p:txBody>
      </p:sp>
      <p:sp>
        <p:nvSpPr>
          <p:cNvPr id="3" name="TextBox 2">
            <a:extLst>
              <a:ext uri="{FF2B5EF4-FFF2-40B4-BE49-F238E27FC236}">
                <a16:creationId xmlns:a16="http://schemas.microsoft.com/office/drawing/2014/main" id="{D3C6E525-8668-9690-23F9-04F3007106D4}"/>
              </a:ext>
            </a:extLst>
          </p:cNvPr>
          <p:cNvSpPr txBox="1"/>
          <p:nvPr/>
        </p:nvSpPr>
        <p:spPr>
          <a:xfrm>
            <a:off x="3649419" y="397161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0798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A5B6-82F2-242C-3BCA-173403069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C097C-FA18-3DFE-FA47-95C1D4478ED6}"/>
              </a:ext>
            </a:extLst>
          </p:cNvPr>
          <p:cNvSpPr>
            <a:spLocks noGrp="1"/>
          </p:cNvSpPr>
          <p:nvPr>
            <p:ph type="title"/>
          </p:nvPr>
        </p:nvSpPr>
        <p:spPr>
          <a:xfrm>
            <a:off x="1787686" y="2075835"/>
            <a:ext cx="8616626" cy="3450327"/>
          </a:xfrm>
        </p:spPr>
        <p:txBody>
          <a:bodyPr>
            <a:noAutofit/>
          </a:bodyPr>
          <a:lstStyle/>
          <a:p>
            <a:r>
              <a:rPr lang="ar-EG" sz="6000" b="0" dirty="0"/>
              <a:t>فَوَيْلٌۭ لِّلَّذِينَ كَفَرُوا۟ مِن يَوْمِهِمُ ٱلَّذِى يُوعَدُونَ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53AAFB-D57E-4A54-CD29-BE3E0DB2AF18}"/>
              </a:ext>
            </a:extLst>
          </p:cNvPr>
          <p:cNvSpPr txBox="1"/>
          <p:nvPr/>
        </p:nvSpPr>
        <p:spPr>
          <a:xfrm>
            <a:off x="1936367" y="4589214"/>
            <a:ext cx="8319264" cy="707886"/>
          </a:xfrm>
          <a:prstGeom prst="rect">
            <a:avLst/>
          </a:prstGeom>
          <a:noFill/>
        </p:spPr>
        <p:txBody>
          <a:bodyPr wrap="square">
            <a:spAutoFit/>
          </a:bodyPr>
          <a:lstStyle/>
          <a:p>
            <a:pPr algn="ctr" fontAlgn="base"/>
            <a:r>
              <a:rPr lang="en-US" sz="2000" dirty="0"/>
              <a:t>Woe then to the disbelievers when they face their Day which they are warned of!</a:t>
            </a:r>
          </a:p>
        </p:txBody>
      </p:sp>
      <p:sp>
        <p:nvSpPr>
          <p:cNvPr id="3" name="TextBox 2">
            <a:extLst>
              <a:ext uri="{FF2B5EF4-FFF2-40B4-BE49-F238E27FC236}">
                <a16:creationId xmlns:a16="http://schemas.microsoft.com/office/drawing/2014/main" id="{44339B0B-DA06-8967-BC01-C0C0A68C1D9A}"/>
              </a:ext>
            </a:extLst>
          </p:cNvPr>
          <p:cNvSpPr txBox="1"/>
          <p:nvPr/>
        </p:nvSpPr>
        <p:spPr>
          <a:xfrm>
            <a:off x="4616557" y="43147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68766750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129E-C2B6-B3D0-84F9-4626B717C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C4311-02AA-FA82-E5BE-B028EC2E5695}"/>
              </a:ext>
            </a:extLst>
          </p:cNvPr>
          <p:cNvSpPr>
            <a:spLocks noGrp="1"/>
          </p:cNvSpPr>
          <p:nvPr>
            <p:ph type="title"/>
          </p:nvPr>
        </p:nvSpPr>
        <p:spPr>
          <a:xfrm>
            <a:off x="1787687" y="2175346"/>
            <a:ext cx="8616626" cy="3450327"/>
          </a:xfrm>
        </p:spPr>
        <p:txBody>
          <a:bodyPr>
            <a:noAutofit/>
          </a:bodyPr>
          <a:lstStyle/>
          <a:p>
            <a:r>
              <a:rPr lang="ar-EG" sz="6000" b="0" dirty="0"/>
              <a:t>وَظِلٍّ مِّن يَحْمُومٍ</a:t>
            </a:r>
          </a:p>
        </p:txBody>
      </p:sp>
      <p:sp>
        <p:nvSpPr>
          <p:cNvPr id="14" name="TextBox 13">
            <a:extLst>
              <a:ext uri="{FF2B5EF4-FFF2-40B4-BE49-F238E27FC236}">
                <a16:creationId xmlns:a16="http://schemas.microsoft.com/office/drawing/2014/main" id="{B42D7BF1-17BF-A54F-76AB-DDBE5E3AA648}"/>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And in the shades of Black Smoke:</a:t>
            </a:r>
          </a:p>
        </p:txBody>
      </p:sp>
      <p:sp>
        <p:nvSpPr>
          <p:cNvPr id="3" name="TextBox 2">
            <a:extLst>
              <a:ext uri="{FF2B5EF4-FFF2-40B4-BE49-F238E27FC236}">
                <a16:creationId xmlns:a16="http://schemas.microsoft.com/office/drawing/2014/main" id="{A253FA7F-E702-22F8-2050-3ABE76254010}"/>
              </a:ext>
            </a:extLst>
          </p:cNvPr>
          <p:cNvSpPr txBox="1"/>
          <p:nvPr/>
        </p:nvSpPr>
        <p:spPr>
          <a:xfrm>
            <a:off x="3692328" y="41255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4167807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20C16-0321-3AA4-56B3-1F2AD8959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6462A-EC12-F622-BD52-13DCA9AB29B7}"/>
              </a:ext>
            </a:extLst>
          </p:cNvPr>
          <p:cNvSpPr>
            <a:spLocks noGrp="1"/>
          </p:cNvSpPr>
          <p:nvPr>
            <p:ph type="title"/>
          </p:nvPr>
        </p:nvSpPr>
        <p:spPr>
          <a:xfrm>
            <a:off x="1787687" y="2175346"/>
            <a:ext cx="8616626" cy="3450327"/>
          </a:xfrm>
        </p:spPr>
        <p:txBody>
          <a:bodyPr>
            <a:noAutofit/>
          </a:bodyPr>
          <a:lstStyle/>
          <a:p>
            <a:r>
              <a:rPr lang="ar-EG" sz="6000" b="0" dirty="0"/>
              <a:t>لَّا بَارِدٍ وَلَا كَرِيمٍ</a:t>
            </a:r>
          </a:p>
        </p:txBody>
      </p:sp>
      <p:sp>
        <p:nvSpPr>
          <p:cNvPr id="14" name="TextBox 13">
            <a:extLst>
              <a:ext uri="{FF2B5EF4-FFF2-40B4-BE49-F238E27FC236}">
                <a16:creationId xmlns:a16="http://schemas.microsoft.com/office/drawing/2014/main" id="{B5C43EDC-C712-7145-8973-1F10366225EB}"/>
              </a:ext>
            </a:extLst>
          </p:cNvPr>
          <p:cNvSpPr txBox="1"/>
          <p:nvPr/>
        </p:nvSpPr>
        <p:spPr>
          <a:xfrm>
            <a:off x="1936368" y="4352367"/>
            <a:ext cx="8319264" cy="400110"/>
          </a:xfrm>
          <a:prstGeom prst="rect">
            <a:avLst/>
          </a:prstGeom>
          <a:noFill/>
        </p:spPr>
        <p:txBody>
          <a:bodyPr wrap="square">
            <a:spAutoFit/>
          </a:bodyPr>
          <a:lstStyle/>
          <a:p>
            <a:pPr algn="ctr" fontAlgn="base"/>
            <a:r>
              <a:rPr lang="en-US" sz="2000" dirty="0"/>
              <a:t>Nothing (will there be) to refresh, nor to please:</a:t>
            </a:r>
          </a:p>
        </p:txBody>
      </p:sp>
      <p:sp>
        <p:nvSpPr>
          <p:cNvPr id="3" name="TextBox 2">
            <a:extLst>
              <a:ext uri="{FF2B5EF4-FFF2-40B4-BE49-F238E27FC236}">
                <a16:creationId xmlns:a16="http://schemas.microsoft.com/office/drawing/2014/main" id="{42A6315C-5E3C-4DFB-9377-3D8A75C2517C}"/>
              </a:ext>
            </a:extLst>
          </p:cNvPr>
          <p:cNvSpPr txBox="1"/>
          <p:nvPr/>
        </p:nvSpPr>
        <p:spPr>
          <a:xfrm>
            <a:off x="3640076" y="40445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1421552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5C482-7BCD-EBA0-C9C1-D84FF8A85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DF1D2-0D79-D531-F490-58DE9CB8637B}"/>
              </a:ext>
            </a:extLst>
          </p:cNvPr>
          <p:cNvSpPr>
            <a:spLocks noGrp="1"/>
          </p:cNvSpPr>
          <p:nvPr>
            <p:ph type="title"/>
          </p:nvPr>
        </p:nvSpPr>
        <p:spPr>
          <a:xfrm>
            <a:off x="1787687" y="2175346"/>
            <a:ext cx="8616626" cy="3450327"/>
          </a:xfrm>
        </p:spPr>
        <p:txBody>
          <a:bodyPr>
            <a:noAutofit/>
          </a:bodyPr>
          <a:lstStyle/>
          <a:p>
            <a:r>
              <a:rPr lang="ar-EG" sz="6000" b="0" dirty="0"/>
              <a:t>إِنَّهُمْ كَانُوا۟ قَبْلَ ذَٰلِكَ مُتْرَفِينَ</a:t>
            </a:r>
          </a:p>
        </p:txBody>
      </p:sp>
      <p:sp>
        <p:nvSpPr>
          <p:cNvPr id="14" name="TextBox 13">
            <a:extLst>
              <a:ext uri="{FF2B5EF4-FFF2-40B4-BE49-F238E27FC236}">
                <a16:creationId xmlns:a16="http://schemas.microsoft.com/office/drawing/2014/main" id="{DF6BAA02-AE2C-15C4-63FE-A8798EE8F328}"/>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For that they were wont to be indulged, before that, in wealth (and luxury),</a:t>
            </a:r>
          </a:p>
        </p:txBody>
      </p:sp>
      <p:sp>
        <p:nvSpPr>
          <p:cNvPr id="3" name="TextBox 2">
            <a:extLst>
              <a:ext uri="{FF2B5EF4-FFF2-40B4-BE49-F238E27FC236}">
                <a16:creationId xmlns:a16="http://schemas.microsoft.com/office/drawing/2014/main" id="{02280250-55D0-45B8-A9EC-366FDED0EE6A}"/>
              </a:ext>
            </a:extLst>
          </p:cNvPr>
          <p:cNvSpPr txBox="1"/>
          <p:nvPr/>
        </p:nvSpPr>
        <p:spPr>
          <a:xfrm>
            <a:off x="2491179"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1455978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8678-1B31-B342-C941-8B84A58AFC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1C3DF-0056-EEF3-942A-EA1ED484523F}"/>
              </a:ext>
            </a:extLst>
          </p:cNvPr>
          <p:cNvSpPr>
            <a:spLocks noGrp="1"/>
          </p:cNvSpPr>
          <p:nvPr>
            <p:ph type="title"/>
          </p:nvPr>
        </p:nvSpPr>
        <p:spPr>
          <a:xfrm>
            <a:off x="1787687" y="2175346"/>
            <a:ext cx="8616626" cy="3450327"/>
          </a:xfrm>
        </p:spPr>
        <p:txBody>
          <a:bodyPr>
            <a:noAutofit/>
          </a:bodyPr>
          <a:lstStyle/>
          <a:p>
            <a:r>
              <a:rPr lang="ar-EG" sz="6000" b="0" dirty="0"/>
              <a:t>وَكَانُوا۟ يُصِرُّونَ عَلَى ٱلْحِنثِ ٱلْعَظِيمِ</a:t>
            </a:r>
          </a:p>
        </p:txBody>
      </p:sp>
      <p:sp>
        <p:nvSpPr>
          <p:cNvPr id="14" name="TextBox 13">
            <a:extLst>
              <a:ext uri="{FF2B5EF4-FFF2-40B4-BE49-F238E27FC236}">
                <a16:creationId xmlns:a16="http://schemas.microsoft.com/office/drawing/2014/main" id="{B8C248DE-5E25-D126-E267-36F5B3DF5BF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And persisted obstinately in wickedness supreme!</a:t>
            </a:r>
          </a:p>
        </p:txBody>
      </p:sp>
      <p:sp>
        <p:nvSpPr>
          <p:cNvPr id="3" name="TextBox 2">
            <a:extLst>
              <a:ext uri="{FF2B5EF4-FFF2-40B4-BE49-F238E27FC236}">
                <a16:creationId xmlns:a16="http://schemas.microsoft.com/office/drawing/2014/main" id="{FAC1C28B-E978-CFB7-34F6-39DF31F653AA}"/>
              </a:ext>
            </a:extLst>
          </p:cNvPr>
          <p:cNvSpPr txBox="1"/>
          <p:nvPr/>
        </p:nvSpPr>
        <p:spPr>
          <a:xfrm>
            <a:off x="1519859" y="40273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2908242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F3CC3-D87F-30D6-F15F-58F47B7A6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4171C-5828-E1D5-8F99-16062E86E954}"/>
              </a:ext>
            </a:extLst>
          </p:cNvPr>
          <p:cNvSpPr>
            <a:spLocks noGrp="1"/>
          </p:cNvSpPr>
          <p:nvPr>
            <p:ph type="title"/>
          </p:nvPr>
        </p:nvSpPr>
        <p:spPr>
          <a:xfrm>
            <a:off x="1787687" y="2175346"/>
            <a:ext cx="8616626" cy="3450327"/>
          </a:xfrm>
        </p:spPr>
        <p:txBody>
          <a:bodyPr>
            <a:noAutofit/>
          </a:bodyPr>
          <a:lstStyle/>
          <a:p>
            <a:r>
              <a:rPr lang="ar-EG" sz="6000" b="0" dirty="0"/>
              <a:t>وَكَانُوا۟ يَقُولُونَ أَئِذَا مِتْنَا وَكُنَّا تُرَابًا وَعِظَـٰمًا أَءِنَّا لَمَبْعُوثُونَ</a:t>
            </a:r>
          </a:p>
        </p:txBody>
      </p:sp>
      <p:sp>
        <p:nvSpPr>
          <p:cNvPr id="14" name="TextBox 13">
            <a:extLst>
              <a:ext uri="{FF2B5EF4-FFF2-40B4-BE49-F238E27FC236}">
                <a16:creationId xmlns:a16="http://schemas.microsoft.com/office/drawing/2014/main" id="{1E483951-0A0E-ACA7-0555-F4F1C2A433C5}"/>
              </a:ext>
            </a:extLst>
          </p:cNvPr>
          <p:cNvSpPr txBox="1"/>
          <p:nvPr/>
        </p:nvSpPr>
        <p:spPr>
          <a:xfrm>
            <a:off x="1936368" y="4628153"/>
            <a:ext cx="8319264" cy="707886"/>
          </a:xfrm>
          <a:prstGeom prst="rect">
            <a:avLst/>
          </a:prstGeom>
          <a:noFill/>
        </p:spPr>
        <p:txBody>
          <a:bodyPr wrap="square">
            <a:spAutoFit/>
          </a:bodyPr>
          <a:lstStyle/>
          <a:p>
            <a:pPr algn="ctr" fontAlgn="base"/>
            <a:r>
              <a:rPr lang="en-US" sz="2000" dirty="0"/>
              <a:t>And they used to say, "What! when we die and become dust and bones, shall we then indeed be raised up again?-</a:t>
            </a:r>
          </a:p>
        </p:txBody>
      </p:sp>
      <p:sp>
        <p:nvSpPr>
          <p:cNvPr id="3" name="TextBox 2">
            <a:extLst>
              <a:ext uri="{FF2B5EF4-FFF2-40B4-BE49-F238E27FC236}">
                <a16:creationId xmlns:a16="http://schemas.microsoft.com/office/drawing/2014/main" id="{069CC1A7-C662-1BA3-4C30-3814FB2764A4}"/>
              </a:ext>
            </a:extLst>
          </p:cNvPr>
          <p:cNvSpPr txBox="1"/>
          <p:nvPr/>
        </p:nvSpPr>
        <p:spPr>
          <a:xfrm>
            <a:off x="2961442" y="44019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2378641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6A366-7483-13B0-764A-3FACDFE7E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AD75E-7FA0-74DA-B08B-AEA511BE51A7}"/>
              </a:ext>
            </a:extLst>
          </p:cNvPr>
          <p:cNvSpPr>
            <a:spLocks noGrp="1"/>
          </p:cNvSpPr>
          <p:nvPr>
            <p:ph type="title"/>
          </p:nvPr>
        </p:nvSpPr>
        <p:spPr>
          <a:xfrm>
            <a:off x="1787687" y="2175346"/>
            <a:ext cx="8616626" cy="3450327"/>
          </a:xfrm>
        </p:spPr>
        <p:txBody>
          <a:bodyPr>
            <a:noAutofit/>
          </a:bodyPr>
          <a:lstStyle/>
          <a:p>
            <a:r>
              <a:rPr lang="ar-EG" sz="6000" b="0" dirty="0"/>
              <a:t>أَوَءَابَآؤُنَا ٱلْأَوَّلُونَ</a:t>
            </a:r>
          </a:p>
        </p:txBody>
      </p:sp>
      <p:sp>
        <p:nvSpPr>
          <p:cNvPr id="14" name="TextBox 13">
            <a:extLst>
              <a:ext uri="{FF2B5EF4-FFF2-40B4-BE49-F238E27FC236}">
                <a16:creationId xmlns:a16="http://schemas.microsoft.com/office/drawing/2014/main" id="{8EA1C1BC-1605-3662-14C2-D8B131920486}"/>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"(We) and our fathers of old?"</a:t>
            </a:r>
          </a:p>
        </p:txBody>
      </p:sp>
      <p:sp>
        <p:nvSpPr>
          <p:cNvPr id="3" name="TextBox 2">
            <a:extLst>
              <a:ext uri="{FF2B5EF4-FFF2-40B4-BE49-F238E27FC236}">
                <a16:creationId xmlns:a16="http://schemas.microsoft.com/office/drawing/2014/main" id="{5F5EEB0E-CBBE-E81D-CDC7-0E54A33CA896}"/>
              </a:ext>
            </a:extLst>
          </p:cNvPr>
          <p:cNvSpPr txBox="1"/>
          <p:nvPr/>
        </p:nvSpPr>
        <p:spPr>
          <a:xfrm>
            <a:off x="3605876" y="4009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787639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D2C7E-3413-1D3A-E22B-80F8105D6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B31B7-93B4-EFDA-AAB7-3E6F99ED1F60}"/>
              </a:ext>
            </a:extLst>
          </p:cNvPr>
          <p:cNvSpPr>
            <a:spLocks noGrp="1"/>
          </p:cNvSpPr>
          <p:nvPr>
            <p:ph type="title"/>
          </p:nvPr>
        </p:nvSpPr>
        <p:spPr>
          <a:xfrm>
            <a:off x="1787687" y="2175346"/>
            <a:ext cx="8616626" cy="3450327"/>
          </a:xfrm>
        </p:spPr>
        <p:txBody>
          <a:bodyPr>
            <a:noAutofit/>
          </a:bodyPr>
          <a:lstStyle/>
          <a:p>
            <a:r>
              <a:rPr lang="ar-EG" sz="6000" b="0" dirty="0"/>
              <a:t>قُلْ إِنَّ ٱلْأَوَّلِينَ وَٱلْـَٔاخِرِينَ</a:t>
            </a:r>
          </a:p>
        </p:txBody>
      </p:sp>
      <p:sp>
        <p:nvSpPr>
          <p:cNvPr id="14" name="TextBox 13">
            <a:extLst>
              <a:ext uri="{FF2B5EF4-FFF2-40B4-BE49-F238E27FC236}">
                <a16:creationId xmlns:a16="http://schemas.microsoft.com/office/drawing/2014/main" id="{67BB0217-8104-BB76-F2E4-996AA7589F22}"/>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Say: "Yea, those of old and those of later times,</a:t>
            </a:r>
          </a:p>
        </p:txBody>
      </p:sp>
      <p:sp>
        <p:nvSpPr>
          <p:cNvPr id="3" name="TextBox 2">
            <a:extLst>
              <a:ext uri="{FF2B5EF4-FFF2-40B4-BE49-F238E27FC236}">
                <a16:creationId xmlns:a16="http://schemas.microsoft.com/office/drawing/2014/main" id="{F9737CF5-7E55-ECE1-AEC8-A4BEAE366431}"/>
              </a:ext>
            </a:extLst>
          </p:cNvPr>
          <p:cNvSpPr txBox="1"/>
          <p:nvPr/>
        </p:nvSpPr>
        <p:spPr>
          <a:xfrm>
            <a:off x="2708894"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156258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51A8E-286D-2700-D13D-AA3FE51E5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55BC5-DBB6-F8BD-EA81-3E143415F559}"/>
              </a:ext>
            </a:extLst>
          </p:cNvPr>
          <p:cNvSpPr>
            <a:spLocks noGrp="1"/>
          </p:cNvSpPr>
          <p:nvPr>
            <p:ph type="title"/>
          </p:nvPr>
        </p:nvSpPr>
        <p:spPr>
          <a:xfrm>
            <a:off x="1787687" y="2096965"/>
            <a:ext cx="8616626" cy="3450327"/>
          </a:xfrm>
        </p:spPr>
        <p:txBody>
          <a:bodyPr>
            <a:noAutofit/>
          </a:bodyPr>
          <a:lstStyle/>
          <a:p>
            <a:r>
              <a:rPr lang="ar-EG" sz="6000" b="0" dirty="0"/>
              <a:t>لَمَجْمُوعُونَ إِلَىٰ مِيقَـٰتِ يَوْمٍ مَّعْلُومٍ</a:t>
            </a:r>
          </a:p>
        </p:txBody>
      </p:sp>
      <p:sp>
        <p:nvSpPr>
          <p:cNvPr id="14" name="TextBox 13">
            <a:extLst>
              <a:ext uri="{FF2B5EF4-FFF2-40B4-BE49-F238E27FC236}">
                <a16:creationId xmlns:a16="http://schemas.microsoft.com/office/drawing/2014/main" id="{AD0E6336-D43C-463B-9B1E-94CF2139B811}"/>
              </a:ext>
            </a:extLst>
          </p:cNvPr>
          <p:cNvSpPr txBox="1"/>
          <p:nvPr/>
        </p:nvSpPr>
        <p:spPr>
          <a:xfrm>
            <a:off x="1936368" y="4239329"/>
            <a:ext cx="8319264" cy="707886"/>
          </a:xfrm>
          <a:prstGeom prst="rect">
            <a:avLst/>
          </a:prstGeom>
          <a:noFill/>
        </p:spPr>
        <p:txBody>
          <a:bodyPr wrap="square">
            <a:spAutoFit/>
          </a:bodyPr>
          <a:lstStyle/>
          <a:p>
            <a:pPr algn="ctr" fontAlgn="base"/>
            <a:r>
              <a:rPr lang="en-US" sz="2000" dirty="0"/>
              <a:t>"All will certainly be gathered together for the meeting appointed for a Day well-known.</a:t>
            </a:r>
          </a:p>
        </p:txBody>
      </p:sp>
      <p:sp>
        <p:nvSpPr>
          <p:cNvPr id="3" name="TextBox 2">
            <a:extLst>
              <a:ext uri="{FF2B5EF4-FFF2-40B4-BE49-F238E27FC236}">
                <a16:creationId xmlns:a16="http://schemas.microsoft.com/office/drawing/2014/main" id="{32A18D9B-36F4-DDAB-82F7-DC52D0B0719A}"/>
              </a:ext>
            </a:extLst>
          </p:cNvPr>
          <p:cNvSpPr txBox="1"/>
          <p:nvPr/>
        </p:nvSpPr>
        <p:spPr>
          <a:xfrm>
            <a:off x="1724825" y="39831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6103009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CF255-0B5F-1A53-4AC5-E8261AE75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0008E-FB36-ACF1-DB55-D90294AB73B1}"/>
              </a:ext>
            </a:extLst>
          </p:cNvPr>
          <p:cNvSpPr>
            <a:spLocks noGrp="1"/>
          </p:cNvSpPr>
          <p:nvPr>
            <p:ph type="title"/>
          </p:nvPr>
        </p:nvSpPr>
        <p:spPr>
          <a:xfrm>
            <a:off x="1787687" y="2175346"/>
            <a:ext cx="8616626" cy="3450327"/>
          </a:xfrm>
        </p:spPr>
        <p:txBody>
          <a:bodyPr>
            <a:noAutofit/>
          </a:bodyPr>
          <a:lstStyle/>
          <a:p>
            <a:r>
              <a:rPr lang="ar-EG" sz="6000" b="0" dirty="0"/>
              <a:t>ثُمَّ إِنَّكُمْ أَيُّهَا ٱلضَّآلُّونَ ٱلْمُكَذِّبُونَ</a:t>
            </a:r>
          </a:p>
        </p:txBody>
      </p:sp>
      <p:sp>
        <p:nvSpPr>
          <p:cNvPr id="14" name="TextBox 13">
            <a:extLst>
              <a:ext uri="{FF2B5EF4-FFF2-40B4-BE49-F238E27FC236}">
                <a16:creationId xmlns:a16="http://schemas.microsoft.com/office/drawing/2014/main" id="{096D7F7C-01F3-9816-0D7D-BCB606AF2F44}"/>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will ye truly,- O ye that go wrong, and treat (Truth) as Falsehood!-</a:t>
            </a:r>
          </a:p>
        </p:txBody>
      </p:sp>
      <p:sp>
        <p:nvSpPr>
          <p:cNvPr id="3" name="TextBox 2">
            <a:extLst>
              <a:ext uri="{FF2B5EF4-FFF2-40B4-BE49-F238E27FC236}">
                <a16:creationId xmlns:a16="http://schemas.microsoft.com/office/drawing/2014/main" id="{D55D6AB8-46C5-611C-1A30-75BD93B235EC}"/>
              </a:ext>
            </a:extLst>
          </p:cNvPr>
          <p:cNvSpPr txBox="1"/>
          <p:nvPr/>
        </p:nvSpPr>
        <p:spPr>
          <a:xfrm>
            <a:off x="2064459"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515102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F687-930B-0303-0487-52FD6508E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05A7E-DFFA-8101-E143-22C29512DFC8}"/>
              </a:ext>
            </a:extLst>
          </p:cNvPr>
          <p:cNvSpPr>
            <a:spLocks noGrp="1"/>
          </p:cNvSpPr>
          <p:nvPr>
            <p:ph type="title"/>
          </p:nvPr>
        </p:nvSpPr>
        <p:spPr>
          <a:xfrm>
            <a:off x="1787687" y="2175346"/>
            <a:ext cx="8616626" cy="3450327"/>
          </a:xfrm>
        </p:spPr>
        <p:txBody>
          <a:bodyPr>
            <a:noAutofit/>
          </a:bodyPr>
          <a:lstStyle/>
          <a:p>
            <a:r>
              <a:rPr lang="ar-EG" sz="6000" b="0" dirty="0"/>
              <a:t>لَـَٔاكِلُونَ مِن شَجَرٍ مِّن زَقُّومٍ</a:t>
            </a:r>
          </a:p>
        </p:txBody>
      </p:sp>
      <p:sp>
        <p:nvSpPr>
          <p:cNvPr id="14" name="TextBox 13">
            <a:extLst>
              <a:ext uri="{FF2B5EF4-FFF2-40B4-BE49-F238E27FC236}">
                <a16:creationId xmlns:a16="http://schemas.microsoft.com/office/drawing/2014/main" id="{4136C9D7-CDAF-C62E-A394-6E812EAC66E9}"/>
              </a:ext>
            </a:extLst>
          </p:cNvPr>
          <p:cNvSpPr txBox="1"/>
          <p:nvPr/>
        </p:nvSpPr>
        <p:spPr>
          <a:xfrm>
            <a:off x="1936368" y="4317710"/>
            <a:ext cx="8319264" cy="400110"/>
          </a:xfrm>
          <a:prstGeom prst="rect">
            <a:avLst/>
          </a:prstGeom>
          <a:noFill/>
        </p:spPr>
        <p:txBody>
          <a:bodyPr wrap="square">
            <a:spAutoFit/>
          </a:bodyPr>
          <a:lstStyle/>
          <a:p>
            <a:pPr algn="ctr" fontAlgn="base"/>
            <a:r>
              <a:rPr lang="en-US" sz="2000" dirty="0"/>
              <a:t>"Ye will surely taste of the Tree of Zaqqum.</a:t>
            </a:r>
          </a:p>
        </p:txBody>
      </p:sp>
      <p:sp>
        <p:nvSpPr>
          <p:cNvPr id="3" name="TextBox 2">
            <a:extLst>
              <a:ext uri="{FF2B5EF4-FFF2-40B4-BE49-F238E27FC236}">
                <a16:creationId xmlns:a16="http://schemas.microsoft.com/office/drawing/2014/main" id="{A3B2A51D-C017-0527-B4B2-395578EB1DC2}"/>
              </a:ext>
            </a:extLst>
          </p:cNvPr>
          <p:cNvSpPr txBox="1"/>
          <p:nvPr/>
        </p:nvSpPr>
        <p:spPr>
          <a:xfrm>
            <a:off x="2438927" y="4009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62097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59869507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EDDFA-8674-6865-30CB-E99F154F9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8B2CB-99AA-5450-1B91-018F13C94177}"/>
              </a:ext>
            </a:extLst>
          </p:cNvPr>
          <p:cNvSpPr>
            <a:spLocks noGrp="1"/>
          </p:cNvSpPr>
          <p:nvPr>
            <p:ph type="title"/>
          </p:nvPr>
        </p:nvSpPr>
        <p:spPr>
          <a:xfrm>
            <a:off x="1787687" y="2175346"/>
            <a:ext cx="8616626" cy="3450327"/>
          </a:xfrm>
        </p:spPr>
        <p:txBody>
          <a:bodyPr>
            <a:noAutofit/>
          </a:bodyPr>
          <a:lstStyle/>
          <a:p>
            <a:r>
              <a:rPr lang="ar-EG" sz="6000" b="0" dirty="0"/>
              <a:t>فَمَالِـُٔونَ مِنْهَا ٱلْبُطُونَ</a:t>
            </a:r>
          </a:p>
        </p:txBody>
      </p:sp>
      <p:sp>
        <p:nvSpPr>
          <p:cNvPr id="14" name="TextBox 13">
            <a:extLst>
              <a:ext uri="{FF2B5EF4-FFF2-40B4-BE49-F238E27FC236}">
                <a16:creationId xmlns:a16="http://schemas.microsoft.com/office/drawing/2014/main" id="{4822D7F6-AC5A-9DC3-177F-0F2795AED0F1}"/>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will ye fill your insides therewith,</a:t>
            </a:r>
          </a:p>
        </p:txBody>
      </p:sp>
      <p:sp>
        <p:nvSpPr>
          <p:cNvPr id="3" name="TextBox 2">
            <a:extLst>
              <a:ext uri="{FF2B5EF4-FFF2-40B4-BE49-F238E27FC236}">
                <a16:creationId xmlns:a16="http://schemas.microsoft.com/office/drawing/2014/main" id="{D28C61EF-7161-8676-3998-305EA7279A04}"/>
              </a:ext>
            </a:extLst>
          </p:cNvPr>
          <p:cNvSpPr txBox="1"/>
          <p:nvPr/>
        </p:nvSpPr>
        <p:spPr>
          <a:xfrm>
            <a:off x="3205282"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6646849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D8EA-090C-77E4-B9A4-25143B765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39AF9-2A63-B851-74F0-753079E82053}"/>
              </a:ext>
            </a:extLst>
          </p:cNvPr>
          <p:cNvSpPr>
            <a:spLocks noGrp="1"/>
          </p:cNvSpPr>
          <p:nvPr>
            <p:ph type="title"/>
          </p:nvPr>
        </p:nvSpPr>
        <p:spPr>
          <a:xfrm>
            <a:off x="1787687" y="2079552"/>
            <a:ext cx="8616626" cy="3450327"/>
          </a:xfrm>
        </p:spPr>
        <p:txBody>
          <a:bodyPr>
            <a:noAutofit/>
          </a:bodyPr>
          <a:lstStyle/>
          <a:p>
            <a:r>
              <a:rPr lang="ar-EG" sz="6000" b="0" dirty="0"/>
              <a:t>فَشَـٰرِبُونَ عَلَيْهِ مِنَ ٱلْحَمِيمِ</a:t>
            </a:r>
          </a:p>
        </p:txBody>
      </p:sp>
      <p:sp>
        <p:nvSpPr>
          <p:cNvPr id="14" name="TextBox 13">
            <a:extLst>
              <a:ext uri="{FF2B5EF4-FFF2-40B4-BE49-F238E27FC236}">
                <a16:creationId xmlns:a16="http://schemas.microsoft.com/office/drawing/2014/main" id="{8FAA386B-0BF2-A60F-725C-1904E09A2C54}"/>
              </a:ext>
            </a:extLst>
          </p:cNvPr>
          <p:cNvSpPr txBox="1"/>
          <p:nvPr/>
        </p:nvSpPr>
        <p:spPr>
          <a:xfrm>
            <a:off x="1936368" y="4182362"/>
            <a:ext cx="8319264" cy="400110"/>
          </a:xfrm>
          <a:prstGeom prst="rect">
            <a:avLst/>
          </a:prstGeom>
          <a:noFill/>
        </p:spPr>
        <p:txBody>
          <a:bodyPr wrap="square">
            <a:spAutoFit/>
          </a:bodyPr>
          <a:lstStyle/>
          <a:p>
            <a:pPr algn="ctr" fontAlgn="base"/>
            <a:r>
              <a:rPr lang="en-US" sz="2000" dirty="0"/>
              <a:t>"And drink Boiling Water on top of it:</a:t>
            </a:r>
          </a:p>
        </p:txBody>
      </p:sp>
      <p:sp>
        <p:nvSpPr>
          <p:cNvPr id="3" name="TextBox 2">
            <a:extLst>
              <a:ext uri="{FF2B5EF4-FFF2-40B4-BE49-F238E27FC236}">
                <a16:creationId xmlns:a16="http://schemas.microsoft.com/office/drawing/2014/main" id="{5E7F89C6-DECD-0418-ED82-0D041470CE37}"/>
              </a:ext>
            </a:extLst>
          </p:cNvPr>
          <p:cNvSpPr txBox="1"/>
          <p:nvPr/>
        </p:nvSpPr>
        <p:spPr>
          <a:xfrm>
            <a:off x="2630516" y="3934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683060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9483-7CC8-B599-9425-0BB2A0067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214B3-0C5E-AC95-8DBE-AFC6DEF690AC}"/>
              </a:ext>
            </a:extLst>
          </p:cNvPr>
          <p:cNvSpPr>
            <a:spLocks noGrp="1"/>
          </p:cNvSpPr>
          <p:nvPr>
            <p:ph type="title"/>
          </p:nvPr>
        </p:nvSpPr>
        <p:spPr>
          <a:xfrm>
            <a:off x="1787687" y="2175346"/>
            <a:ext cx="8616626" cy="3450327"/>
          </a:xfrm>
        </p:spPr>
        <p:txBody>
          <a:bodyPr>
            <a:noAutofit/>
          </a:bodyPr>
          <a:lstStyle/>
          <a:p>
            <a:r>
              <a:rPr lang="ar-EG" sz="6000" b="0" dirty="0"/>
              <a:t>فَشَـٰرِبُونَ شُرْبَ ٱلْهِيمِ</a:t>
            </a:r>
          </a:p>
        </p:txBody>
      </p:sp>
      <p:sp>
        <p:nvSpPr>
          <p:cNvPr id="14" name="TextBox 13">
            <a:extLst>
              <a:ext uri="{FF2B5EF4-FFF2-40B4-BE49-F238E27FC236}">
                <a16:creationId xmlns:a16="http://schemas.microsoft.com/office/drawing/2014/main" id="{42168FD2-6D40-1CB7-F4CC-9F9C980D347C}"/>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"Indeed ye shall drink like diseased camels raging with thirst!"</a:t>
            </a:r>
          </a:p>
        </p:txBody>
      </p:sp>
      <p:sp>
        <p:nvSpPr>
          <p:cNvPr id="3" name="TextBox 2">
            <a:extLst>
              <a:ext uri="{FF2B5EF4-FFF2-40B4-BE49-F238E27FC236}">
                <a16:creationId xmlns:a16="http://schemas.microsoft.com/office/drawing/2014/main" id="{43AF2DA3-004F-21F6-8A7B-32035662474A}"/>
              </a:ext>
            </a:extLst>
          </p:cNvPr>
          <p:cNvSpPr txBox="1"/>
          <p:nvPr/>
        </p:nvSpPr>
        <p:spPr>
          <a:xfrm>
            <a:off x="3153031" y="39838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9423679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6D4A7-A491-5BF2-83FE-4EA1DCE7E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E4AD5-4B04-F995-7ED2-CFCA3887BF5E}"/>
              </a:ext>
            </a:extLst>
          </p:cNvPr>
          <p:cNvSpPr>
            <a:spLocks noGrp="1"/>
          </p:cNvSpPr>
          <p:nvPr>
            <p:ph type="title"/>
          </p:nvPr>
        </p:nvSpPr>
        <p:spPr>
          <a:xfrm>
            <a:off x="1787687" y="2175346"/>
            <a:ext cx="8616626" cy="3450327"/>
          </a:xfrm>
        </p:spPr>
        <p:txBody>
          <a:bodyPr>
            <a:noAutofit/>
          </a:bodyPr>
          <a:lstStyle/>
          <a:p>
            <a:r>
              <a:rPr lang="ar-EG" sz="6000" b="0" dirty="0"/>
              <a:t>هَـٰذَا نُزُلُهُمْ يَوْمَ ٱلدِّينِ</a:t>
            </a:r>
          </a:p>
        </p:txBody>
      </p:sp>
      <p:sp>
        <p:nvSpPr>
          <p:cNvPr id="14" name="TextBox 13">
            <a:extLst>
              <a:ext uri="{FF2B5EF4-FFF2-40B4-BE49-F238E27FC236}">
                <a16:creationId xmlns:a16="http://schemas.microsoft.com/office/drawing/2014/main" id="{2B5B0D7F-830C-D241-FFD2-FCDD84BEAAA9}"/>
              </a:ext>
            </a:extLst>
          </p:cNvPr>
          <p:cNvSpPr txBox="1"/>
          <p:nvPr/>
        </p:nvSpPr>
        <p:spPr>
          <a:xfrm>
            <a:off x="1936368" y="4294643"/>
            <a:ext cx="8319264" cy="400110"/>
          </a:xfrm>
          <a:prstGeom prst="rect">
            <a:avLst/>
          </a:prstGeom>
          <a:noFill/>
        </p:spPr>
        <p:txBody>
          <a:bodyPr wrap="square">
            <a:spAutoFit/>
          </a:bodyPr>
          <a:lstStyle/>
          <a:p>
            <a:pPr algn="ctr" fontAlgn="base"/>
            <a:r>
              <a:rPr lang="en-US" sz="2000" dirty="0"/>
              <a:t>Such will be their entertainment on the Day of Requital!</a:t>
            </a:r>
          </a:p>
        </p:txBody>
      </p:sp>
      <p:sp>
        <p:nvSpPr>
          <p:cNvPr id="3" name="TextBox 2">
            <a:extLst>
              <a:ext uri="{FF2B5EF4-FFF2-40B4-BE49-F238E27FC236}">
                <a16:creationId xmlns:a16="http://schemas.microsoft.com/office/drawing/2014/main" id="{A3EDD89E-9359-7BD4-B2E7-832DDFB2AF9C}"/>
              </a:ext>
            </a:extLst>
          </p:cNvPr>
          <p:cNvSpPr txBox="1"/>
          <p:nvPr/>
        </p:nvSpPr>
        <p:spPr>
          <a:xfrm>
            <a:off x="3213991" y="3986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569927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8093-EAE8-999A-131B-1672E420B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8595B-F81F-8742-ED3E-E6CB39B7DD49}"/>
              </a:ext>
            </a:extLst>
          </p:cNvPr>
          <p:cNvSpPr>
            <a:spLocks noGrp="1"/>
          </p:cNvSpPr>
          <p:nvPr>
            <p:ph type="title"/>
          </p:nvPr>
        </p:nvSpPr>
        <p:spPr>
          <a:xfrm>
            <a:off x="1787687" y="2175346"/>
            <a:ext cx="8616626" cy="3450327"/>
          </a:xfrm>
        </p:spPr>
        <p:txBody>
          <a:bodyPr>
            <a:noAutofit/>
          </a:bodyPr>
          <a:lstStyle/>
          <a:p>
            <a:r>
              <a:rPr lang="ar-EG" sz="6000" b="0" dirty="0"/>
              <a:t>نَحْنُ خَلَقْنَـٰكُمْ فَلَوْلَا تُصَدِّقُونَ</a:t>
            </a:r>
          </a:p>
        </p:txBody>
      </p:sp>
      <p:sp>
        <p:nvSpPr>
          <p:cNvPr id="14" name="TextBox 13">
            <a:extLst>
              <a:ext uri="{FF2B5EF4-FFF2-40B4-BE49-F238E27FC236}">
                <a16:creationId xmlns:a16="http://schemas.microsoft.com/office/drawing/2014/main" id="{41CDC956-D180-D18D-6D2D-829934E857E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It is We Who have created you: why will ye not witness the Truth?</a:t>
            </a:r>
          </a:p>
        </p:txBody>
      </p:sp>
      <p:sp>
        <p:nvSpPr>
          <p:cNvPr id="3" name="TextBox 2">
            <a:extLst>
              <a:ext uri="{FF2B5EF4-FFF2-40B4-BE49-F238E27FC236}">
                <a16:creationId xmlns:a16="http://schemas.microsoft.com/office/drawing/2014/main" id="{1BF3E9AE-0EF9-D5EF-6F5A-DE8217FAE82A}"/>
              </a:ext>
            </a:extLst>
          </p:cNvPr>
          <p:cNvSpPr txBox="1"/>
          <p:nvPr/>
        </p:nvSpPr>
        <p:spPr>
          <a:xfrm>
            <a:off x="2395385" y="40135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0768015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DB69B-1129-1C98-500E-6483C1718F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857E4-DFC9-9FE2-EC44-6B533E6A453C}"/>
              </a:ext>
            </a:extLst>
          </p:cNvPr>
          <p:cNvSpPr>
            <a:spLocks noGrp="1"/>
          </p:cNvSpPr>
          <p:nvPr>
            <p:ph type="title"/>
          </p:nvPr>
        </p:nvSpPr>
        <p:spPr>
          <a:xfrm>
            <a:off x="1787687" y="2175346"/>
            <a:ext cx="8616626" cy="3450327"/>
          </a:xfrm>
        </p:spPr>
        <p:txBody>
          <a:bodyPr>
            <a:noAutofit/>
          </a:bodyPr>
          <a:lstStyle/>
          <a:p>
            <a:r>
              <a:rPr lang="ar-EG" sz="6000" b="0" dirty="0"/>
              <a:t>أَفَرَءَيْتُم مَّا تُمْنُونَ</a:t>
            </a:r>
          </a:p>
        </p:txBody>
      </p:sp>
      <p:sp>
        <p:nvSpPr>
          <p:cNvPr id="14" name="TextBox 13">
            <a:extLst>
              <a:ext uri="{FF2B5EF4-FFF2-40B4-BE49-F238E27FC236}">
                <a16:creationId xmlns:a16="http://schemas.microsoft.com/office/drawing/2014/main" id="{7D563A31-546A-301A-5C35-CAA5A38921C4}"/>
              </a:ext>
            </a:extLst>
          </p:cNvPr>
          <p:cNvSpPr txBox="1"/>
          <p:nvPr/>
        </p:nvSpPr>
        <p:spPr>
          <a:xfrm>
            <a:off x="1936368" y="4266465"/>
            <a:ext cx="8319264" cy="400110"/>
          </a:xfrm>
          <a:prstGeom prst="rect">
            <a:avLst/>
          </a:prstGeom>
          <a:noFill/>
        </p:spPr>
        <p:txBody>
          <a:bodyPr wrap="square">
            <a:spAutoFit/>
          </a:bodyPr>
          <a:lstStyle/>
          <a:p>
            <a:pPr algn="ctr" fontAlgn="base"/>
            <a:r>
              <a:rPr lang="en-US" sz="2000" dirty="0"/>
              <a:t>Do ye then see?- The (human Seed) that ye throw out,-</a:t>
            </a:r>
          </a:p>
        </p:txBody>
      </p:sp>
      <p:sp>
        <p:nvSpPr>
          <p:cNvPr id="3" name="TextBox 2">
            <a:extLst>
              <a:ext uri="{FF2B5EF4-FFF2-40B4-BE49-F238E27FC236}">
                <a16:creationId xmlns:a16="http://schemas.microsoft.com/office/drawing/2014/main" id="{A66DB931-9F13-B522-9D3C-A6F28AB6CC7D}"/>
              </a:ext>
            </a:extLst>
          </p:cNvPr>
          <p:cNvSpPr txBox="1"/>
          <p:nvPr/>
        </p:nvSpPr>
        <p:spPr>
          <a:xfrm>
            <a:off x="3614586" y="39586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638715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3383-C710-0C0A-A34B-D034ED99CE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9E929-C318-FA6C-AB8D-641B550A694E}"/>
              </a:ext>
            </a:extLst>
          </p:cNvPr>
          <p:cNvSpPr>
            <a:spLocks noGrp="1"/>
          </p:cNvSpPr>
          <p:nvPr>
            <p:ph type="title"/>
          </p:nvPr>
        </p:nvSpPr>
        <p:spPr>
          <a:xfrm>
            <a:off x="1787687" y="2175346"/>
            <a:ext cx="8616626" cy="3450327"/>
          </a:xfrm>
        </p:spPr>
        <p:txBody>
          <a:bodyPr>
            <a:noAutofit/>
          </a:bodyPr>
          <a:lstStyle/>
          <a:p>
            <a:r>
              <a:rPr lang="ar-EG" sz="6000" b="0" dirty="0"/>
              <a:t>ءَأَنتُمْ تَخْلُقُونَهُۥٓ أَمْ نَحْنُ ٱلْخَـٰلِقُونَ</a:t>
            </a:r>
          </a:p>
        </p:txBody>
      </p:sp>
      <p:sp>
        <p:nvSpPr>
          <p:cNvPr id="14" name="TextBox 13">
            <a:extLst>
              <a:ext uri="{FF2B5EF4-FFF2-40B4-BE49-F238E27FC236}">
                <a16:creationId xmlns:a16="http://schemas.microsoft.com/office/drawing/2014/main" id="{4170C49B-054C-4BF8-0DFA-FD06EC38982E}"/>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Is it ye who create it, or are We the Creators?</a:t>
            </a:r>
          </a:p>
        </p:txBody>
      </p:sp>
      <p:sp>
        <p:nvSpPr>
          <p:cNvPr id="3" name="TextBox 2">
            <a:extLst>
              <a:ext uri="{FF2B5EF4-FFF2-40B4-BE49-F238E27FC236}">
                <a16:creationId xmlns:a16="http://schemas.microsoft.com/office/drawing/2014/main" id="{696ED049-CF3C-0DCF-AC73-C6A23B4B6E50}"/>
              </a:ext>
            </a:extLst>
          </p:cNvPr>
          <p:cNvSpPr txBox="1"/>
          <p:nvPr/>
        </p:nvSpPr>
        <p:spPr>
          <a:xfrm>
            <a:off x="2116711" y="40135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4433471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24B8-E77D-1827-0CF4-7A30D0AE9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DC42DE-E87C-5DBC-AFE5-084C8808A89D}"/>
              </a:ext>
            </a:extLst>
          </p:cNvPr>
          <p:cNvSpPr>
            <a:spLocks noGrp="1"/>
          </p:cNvSpPr>
          <p:nvPr>
            <p:ph type="title"/>
          </p:nvPr>
        </p:nvSpPr>
        <p:spPr>
          <a:xfrm>
            <a:off x="1787687" y="2123093"/>
            <a:ext cx="8616626" cy="3450327"/>
          </a:xfrm>
        </p:spPr>
        <p:txBody>
          <a:bodyPr>
            <a:noAutofit/>
          </a:bodyPr>
          <a:lstStyle/>
          <a:p>
            <a:r>
              <a:rPr lang="ar-EG" sz="6000" b="0" dirty="0"/>
              <a:t>نَحْنُ قَدَّرْنَا بَيْنَكُمُ ٱلْمَوْتَ وَمَا نَحْنُ بِمَسْبُوقِينَ</a:t>
            </a:r>
          </a:p>
        </p:txBody>
      </p:sp>
      <p:sp>
        <p:nvSpPr>
          <p:cNvPr id="14" name="TextBox 13">
            <a:extLst>
              <a:ext uri="{FF2B5EF4-FFF2-40B4-BE49-F238E27FC236}">
                <a16:creationId xmlns:a16="http://schemas.microsoft.com/office/drawing/2014/main" id="{C32EF3D7-B207-AF5E-8364-26CEA1029744}"/>
              </a:ext>
            </a:extLst>
          </p:cNvPr>
          <p:cNvSpPr txBox="1"/>
          <p:nvPr/>
        </p:nvSpPr>
        <p:spPr>
          <a:xfrm>
            <a:off x="1936368" y="4561277"/>
            <a:ext cx="8319264" cy="707886"/>
          </a:xfrm>
          <a:prstGeom prst="rect">
            <a:avLst/>
          </a:prstGeom>
          <a:noFill/>
        </p:spPr>
        <p:txBody>
          <a:bodyPr wrap="square">
            <a:spAutoFit/>
          </a:bodyPr>
          <a:lstStyle/>
          <a:p>
            <a:pPr algn="ctr" fontAlgn="base"/>
            <a:r>
              <a:rPr lang="en-US" sz="2000" dirty="0"/>
              <a:t>We have decreed Death to be your common lot, and We are not to be frustrated</a:t>
            </a:r>
          </a:p>
        </p:txBody>
      </p:sp>
      <p:sp>
        <p:nvSpPr>
          <p:cNvPr id="3" name="TextBox 2">
            <a:extLst>
              <a:ext uri="{FF2B5EF4-FFF2-40B4-BE49-F238E27FC236}">
                <a16:creationId xmlns:a16="http://schemas.microsoft.com/office/drawing/2014/main" id="{95398272-D567-F004-0AEF-E67D51DBF729}"/>
              </a:ext>
            </a:extLst>
          </p:cNvPr>
          <p:cNvSpPr txBox="1"/>
          <p:nvPr/>
        </p:nvSpPr>
        <p:spPr>
          <a:xfrm>
            <a:off x="4476158" y="42990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00549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9264B-3088-57CF-6575-9589E1771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39440-A7CD-B316-CC3E-F80CF50B7EFC}"/>
              </a:ext>
            </a:extLst>
          </p:cNvPr>
          <p:cNvSpPr>
            <a:spLocks noGrp="1"/>
          </p:cNvSpPr>
          <p:nvPr>
            <p:ph type="title"/>
          </p:nvPr>
        </p:nvSpPr>
        <p:spPr>
          <a:xfrm>
            <a:off x="1787687" y="2175346"/>
            <a:ext cx="8616626" cy="3450327"/>
          </a:xfrm>
        </p:spPr>
        <p:txBody>
          <a:bodyPr>
            <a:noAutofit/>
          </a:bodyPr>
          <a:lstStyle/>
          <a:p>
            <a:r>
              <a:rPr lang="ar-EG" sz="6000" b="0" dirty="0"/>
              <a:t>عَلَىٰٓ أَن نُّبَدِّلَ أَمْثَـٰلَكُمْ وَنُنشِئَكُمْ فِى مَا لَا تَعْلَمُونَ</a:t>
            </a:r>
          </a:p>
        </p:txBody>
      </p:sp>
      <p:sp>
        <p:nvSpPr>
          <p:cNvPr id="14" name="TextBox 13">
            <a:extLst>
              <a:ext uri="{FF2B5EF4-FFF2-40B4-BE49-F238E27FC236}">
                <a16:creationId xmlns:a16="http://schemas.microsoft.com/office/drawing/2014/main" id="{FDC6441E-41A2-C6D4-E8D3-E36EAE8ED2DA}"/>
              </a:ext>
            </a:extLst>
          </p:cNvPr>
          <p:cNvSpPr txBox="1"/>
          <p:nvPr/>
        </p:nvSpPr>
        <p:spPr>
          <a:xfrm>
            <a:off x="1936368" y="4603437"/>
            <a:ext cx="8319264" cy="707886"/>
          </a:xfrm>
          <a:prstGeom prst="rect">
            <a:avLst/>
          </a:prstGeom>
          <a:noFill/>
        </p:spPr>
        <p:txBody>
          <a:bodyPr wrap="square">
            <a:spAutoFit/>
          </a:bodyPr>
          <a:lstStyle/>
          <a:p>
            <a:pPr algn="ctr" fontAlgn="base"/>
            <a:r>
              <a:rPr lang="en-US" sz="2000" dirty="0"/>
              <a:t>from changing your Forms and creating you (again) in (forms) that ye know not.</a:t>
            </a:r>
          </a:p>
        </p:txBody>
      </p:sp>
      <p:sp>
        <p:nvSpPr>
          <p:cNvPr id="3" name="TextBox 2">
            <a:extLst>
              <a:ext uri="{FF2B5EF4-FFF2-40B4-BE49-F238E27FC236}">
                <a16:creationId xmlns:a16="http://schemas.microsoft.com/office/drawing/2014/main" id="{25EA0A5C-6B3E-5842-D34A-7A264A6EC63A}"/>
              </a:ext>
            </a:extLst>
          </p:cNvPr>
          <p:cNvSpPr txBox="1"/>
          <p:nvPr/>
        </p:nvSpPr>
        <p:spPr>
          <a:xfrm>
            <a:off x="4441899" y="43759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250484"/>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C9EC-80FA-ACB7-FA54-C3BCFCFF9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FF4C3-4A97-D381-D392-C238FFE7E741}"/>
              </a:ext>
            </a:extLst>
          </p:cNvPr>
          <p:cNvSpPr>
            <a:spLocks noGrp="1"/>
          </p:cNvSpPr>
          <p:nvPr>
            <p:ph type="title"/>
          </p:nvPr>
        </p:nvSpPr>
        <p:spPr>
          <a:xfrm>
            <a:off x="1787687" y="2175346"/>
            <a:ext cx="8616626" cy="3450327"/>
          </a:xfrm>
        </p:spPr>
        <p:txBody>
          <a:bodyPr>
            <a:noAutofit/>
          </a:bodyPr>
          <a:lstStyle/>
          <a:p>
            <a:r>
              <a:rPr lang="ar-EG" sz="6000" b="0" dirty="0"/>
              <a:t>وَلَقَدْ عَلِمْتُمُ ٱلنَّشْأَةَ ٱلْأُولَىٰ فَلَوْلَا تَذَكَّرُونَ</a:t>
            </a:r>
          </a:p>
        </p:txBody>
      </p:sp>
      <p:sp>
        <p:nvSpPr>
          <p:cNvPr id="14" name="TextBox 13">
            <a:extLst>
              <a:ext uri="{FF2B5EF4-FFF2-40B4-BE49-F238E27FC236}">
                <a16:creationId xmlns:a16="http://schemas.microsoft.com/office/drawing/2014/main" id="{49F6FC8D-D93B-CD19-1EA1-4B928C11D51F}"/>
              </a:ext>
            </a:extLst>
          </p:cNvPr>
          <p:cNvSpPr txBox="1"/>
          <p:nvPr/>
        </p:nvSpPr>
        <p:spPr>
          <a:xfrm>
            <a:off x="1936368" y="4598589"/>
            <a:ext cx="8319264" cy="707886"/>
          </a:xfrm>
          <a:prstGeom prst="rect">
            <a:avLst/>
          </a:prstGeom>
          <a:noFill/>
        </p:spPr>
        <p:txBody>
          <a:bodyPr wrap="square">
            <a:spAutoFit/>
          </a:bodyPr>
          <a:lstStyle/>
          <a:p>
            <a:pPr algn="ctr" fontAlgn="base"/>
            <a:r>
              <a:rPr lang="en-US" sz="2000" dirty="0"/>
              <a:t>And ye certainly know already the first form of creation: why then do ye not celebrate His praises?</a:t>
            </a:r>
          </a:p>
        </p:txBody>
      </p:sp>
      <p:sp>
        <p:nvSpPr>
          <p:cNvPr id="3" name="TextBox 2">
            <a:extLst>
              <a:ext uri="{FF2B5EF4-FFF2-40B4-BE49-F238E27FC236}">
                <a16:creationId xmlns:a16="http://schemas.microsoft.com/office/drawing/2014/main" id="{AF3E578A-18C2-F997-C37F-E11541BDC18C}"/>
              </a:ext>
            </a:extLst>
          </p:cNvPr>
          <p:cNvSpPr txBox="1"/>
          <p:nvPr/>
        </p:nvSpPr>
        <p:spPr>
          <a:xfrm>
            <a:off x="4642196" y="43465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6923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F9C9-1D64-61E8-455A-4E15FE5AE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F8000-7727-21BA-44AA-3ADA8C680BA3}"/>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الطور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700885513"/>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D910-FF19-CE6C-04DB-D071BD470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D06F0-9397-DFC5-D7D9-392D13D18973}"/>
              </a:ext>
            </a:extLst>
          </p:cNvPr>
          <p:cNvSpPr>
            <a:spLocks noGrp="1"/>
          </p:cNvSpPr>
          <p:nvPr>
            <p:ph type="title"/>
          </p:nvPr>
        </p:nvSpPr>
        <p:spPr>
          <a:xfrm>
            <a:off x="1787687" y="2175346"/>
            <a:ext cx="8616626" cy="3450327"/>
          </a:xfrm>
        </p:spPr>
        <p:txBody>
          <a:bodyPr>
            <a:noAutofit/>
          </a:bodyPr>
          <a:lstStyle/>
          <a:p>
            <a:r>
              <a:rPr lang="ar-EG" sz="6000" b="0" dirty="0"/>
              <a:t>أَفَرَءَيْتُم مَّا تَحْرُثُونَ</a:t>
            </a:r>
          </a:p>
        </p:txBody>
      </p:sp>
      <p:sp>
        <p:nvSpPr>
          <p:cNvPr id="14" name="TextBox 13">
            <a:extLst>
              <a:ext uri="{FF2B5EF4-FFF2-40B4-BE49-F238E27FC236}">
                <a16:creationId xmlns:a16="http://schemas.microsoft.com/office/drawing/2014/main" id="{6CB228A1-528F-BB9C-BC3B-A08B27930B9A}"/>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See ye the seed that ye sow in the ground?</a:t>
            </a:r>
          </a:p>
        </p:txBody>
      </p:sp>
      <p:sp>
        <p:nvSpPr>
          <p:cNvPr id="3" name="TextBox 2">
            <a:extLst>
              <a:ext uri="{FF2B5EF4-FFF2-40B4-BE49-F238E27FC236}">
                <a16:creationId xmlns:a16="http://schemas.microsoft.com/office/drawing/2014/main" id="{CCC3ABC1-CE99-C0AE-43E0-8471B8189203}"/>
              </a:ext>
            </a:extLst>
          </p:cNvPr>
          <p:cNvSpPr txBox="1"/>
          <p:nvPr/>
        </p:nvSpPr>
        <p:spPr>
          <a:xfrm>
            <a:off x="336203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4277370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3C4B7-A525-99AE-FF19-50B736A14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53D07-F946-5DF6-E68A-E8880AED322D}"/>
              </a:ext>
            </a:extLst>
          </p:cNvPr>
          <p:cNvSpPr>
            <a:spLocks noGrp="1"/>
          </p:cNvSpPr>
          <p:nvPr>
            <p:ph type="title"/>
          </p:nvPr>
        </p:nvSpPr>
        <p:spPr>
          <a:xfrm>
            <a:off x="1787687" y="2175346"/>
            <a:ext cx="8616626" cy="3450327"/>
          </a:xfrm>
        </p:spPr>
        <p:txBody>
          <a:bodyPr>
            <a:noAutofit/>
          </a:bodyPr>
          <a:lstStyle/>
          <a:p>
            <a:r>
              <a:rPr lang="ar-EG" sz="6000" b="0" dirty="0"/>
              <a:t>ءَأَنتُمْ تَزْرَعُونَهُۥٓ أَمْ نَحْنُ ٱلزَّٰرِعُونَ</a:t>
            </a:r>
          </a:p>
        </p:txBody>
      </p:sp>
      <p:sp>
        <p:nvSpPr>
          <p:cNvPr id="14" name="TextBox 13">
            <a:extLst>
              <a:ext uri="{FF2B5EF4-FFF2-40B4-BE49-F238E27FC236}">
                <a16:creationId xmlns:a16="http://schemas.microsoft.com/office/drawing/2014/main" id="{AE1802C7-950C-CA0C-AFFF-16DF07406559}"/>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Is it ye that cause it to grow, or are We the Cause?</a:t>
            </a:r>
          </a:p>
        </p:txBody>
      </p:sp>
      <p:sp>
        <p:nvSpPr>
          <p:cNvPr id="3" name="TextBox 2">
            <a:extLst>
              <a:ext uri="{FF2B5EF4-FFF2-40B4-BE49-F238E27FC236}">
                <a16:creationId xmlns:a16="http://schemas.microsoft.com/office/drawing/2014/main" id="{5474E8BF-8C2F-9E7C-FA95-D3B99D526EA1}"/>
              </a:ext>
            </a:extLst>
          </p:cNvPr>
          <p:cNvSpPr txBox="1"/>
          <p:nvPr/>
        </p:nvSpPr>
        <p:spPr>
          <a:xfrm>
            <a:off x="1787687"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3641566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D2CD1-215B-4EAC-4424-07C4FCE4E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358A9-87F9-1359-B69A-465C0413D80A}"/>
              </a:ext>
            </a:extLst>
          </p:cNvPr>
          <p:cNvSpPr>
            <a:spLocks noGrp="1"/>
          </p:cNvSpPr>
          <p:nvPr>
            <p:ph type="title"/>
          </p:nvPr>
        </p:nvSpPr>
        <p:spPr>
          <a:xfrm>
            <a:off x="1787687" y="2175346"/>
            <a:ext cx="8616626" cy="3450327"/>
          </a:xfrm>
        </p:spPr>
        <p:txBody>
          <a:bodyPr>
            <a:noAutofit/>
          </a:bodyPr>
          <a:lstStyle/>
          <a:p>
            <a:r>
              <a:rPr lang="ar-EG" sz="6000" b="0" dirty="0"/>
              <a:t>لَوْ نَشَآءُ لَجَعَلْنَـٰهُ حُطَـٰمًا فَظَلْتُمْ تَفَكَّهُونَ</a:t>
            </a:r>
          </a:p>
        </p:txBody>
      </p:sp>
      <p:sp>
        <p:nvSpPr>
          <p:cNvPr id="14" name="TextBox 13">
            <a:extLst>
              <a:ext uri="{FF2B5EF4-FFF2-40B4-BE49-F238E27FC236}">
                <a16:creationId xmlns:a16="http://schemas.microsoft.com/office/drawing/2014/main" id="{24373935-2462-C941-6863-5A6FD7E71898}"/>
              </a:ext>
            </a:extLst>
          </p:cNvPr>
          <p:cNvSpPr txBox="1"/>
          <p:nvPr/>
        </p:nvSpPr>
        <p:spPr>
          <a:xfrm>
            <a:off x="1936368" y="4587344"/>
            <a:ext cx="8319264" cy="707886"/>
          </a:xfrm>
          <a:prstGeom prst="rect">
            <a:avLst/>
          </a:prstGeom>
          <a:noFill/>
        </p:spPr>
        <p:txBody>
          <a:bodyPr wrap="square">
            <a:spAutoFit/>
          </a:bodyPr>
          <a:lstStyle/>
          <a:p>
            <a:pPr algn="ctr" fontAlgn="base"/>
            <a:r>
              <a:rPr lang="en-US" sz="2000" dirty="0"/>
              <a:t>Were it Our Will, We could crumble it to dry powder, and ye would be left in wonderment,</a:t>
            </a:r>
          </a:p>
        </p:txBody>
      </p:sp>
      <p:sp>
        <p:nvSpPr>
          <p:cNvPr id="3" name="TextBox 2">
            <a:extLst>
              <a:ext uri="{FF2B5EF4-FFF2-40B4-BE49-F238E27FC236}">
                <a16:creationId xmlns:a16="http://schemas.microsoft.com/office/drawing/2014/main" id="{596CC3D5-691F-8A26-0F8A-B4B353805532}"/>
              </a:ext>
            </a:extLst>
          </p:cNvPr>
          <p:cNvSpPr txBox="1"/>
          <p:nvPr/>
        </p:nvSpPr>
        <p:spPr>
          <a:xfrm>
            <a:off x="4685739" y="4321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867012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4DA4-252C-3520-7043-20B4A3F74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A6A93-7A34-F01B-7C1F-2BC07043D2E9}"/>
              </a:ext>
            </a:extLst>
          </p:cNvPr>
          <p:cNvSpPr>
            <a:spLocks noGrp="1"/>
          </p:cNvSpPr>
          <p:nvPr>
            <p:ph type="title"/>
          </p:nvPr>
        </p:nvSpPr>
        <p:spPr>
          <a:xfrm>
            <a:off x="1787687" y="2175346"/>
            <a:ext cx="8616626" cy="3450327"/>
          </a:xfrm>
        </p:spPr>
        <p:txBody>
          <a:bodyPr>
            <a:noAutofit/>
          </a:bodyPr>
          <a:lstStyle/>
          <a:p>
            <a:r>
              <a:rPr lang="ar-EG" sz="6000" b="0" dirty="0"/>
              <a:t>إِنَّا لَمُغْرَمُونَ</a:t>
            </a:r>
          </a:p>
        </p:txBody>
      </p:sp>
      <p:sp>
        <p:nvSpPr>
          <p:cNvPr id="14" name="TextBox 13">
            <a:extLst>
              <a:ext uri="{FF2B5EF4-FFF2-40B4-BE49-F238E27FC236}">
                <a16:creationId xmlns:a16="http://schemas.microsoft.com/office/drawing/2014/main" id="{9C69FBC8-239E-652A-1888-4D369D7B0B60}"/>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(Saying), "We are indeed left with debts (for nothing):</a:t>
            </a:r>
          </a:p>
        </p:txBody>
      </p:sp>
      <p:sp>
        <p:nvSpPr>
          <p:cNvPr id="3" name="TextBox 2">
            <a:extLst>
              <a:ext uri="{FF2B5EF4-FFF2-40B4-BE49-F238E27FC236}">
                <a16:creationId xmlns:a16="http://schemas.microsoft.com/office/drawing/2014/main" id="{BBC98BE1-F50E-21AD-DC0B-0072739396B6}"/>
              </a:ext>
            </a:extLst>
          </p:cNvPr>
          <p:cNvSpPr txBox="1"/>
          <p:nvPr/>
        </p:nvSpPr>
        <p:spPr>
          <a:xfrm>
            <a:off x="4145808"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704991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1306-46EA-FFB2-5B80-831C12804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9FCA6-BFCC-649A-428A-4215457B66C1}"/>
              </a:ext>
            </a:extLst>
          </p:cNvPr>
          <p:cNvSpPr>
            <a:spLocks noGrp="1"/>
          </p:cNvSpPr>
          <p:nvPr>
            <p:ph type="title"/>
          </p:nvPr>
        </p:nvSpPr>
        <p:spPr>
          <a:xfrm>
            <a:off x="1787687" y="2175346"/>
            <a:ext cx="8616626" cy="3450327"/>
          </a:xfrm>
        </p:spPr>
        <p:txBody>
          <a:bodyPr>
            <a:noAutofit/>
          </a:bodyPr>
          <a:lstStyle/>
          <a:p>
            <a:r>
              <a:rPr lang="ar-EG" sz="6000" b="0" dirty="0"/>
              <a:t>بَلْ نَحْنُ مَحْرُومُونَ</a:t>
            </a:r>
          </a:p>
        </p:txBody>
      </p:sp>
      <p:sp>
        <p:nvSpPr>
          <p:cNvPr id="14" name="TextBox 13">
            <a:extLst>
              <a:ext uri="{FF2B5EF4-FFF2-40B4-BE49-F238E27FC236}">
                <a16:creationId xmlns:a16="http://schemas.microsoft.com/office/drawing/2014/main" id="{6A65A48A-BFC2-69A5-706C-364BCF1DB8D5}"/>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"Indeed are we shut out (of the fruits of our </a:t>
            </a:r>
            <a:r>
              <a:rPr lang="en-US" sz="2000" dirty="0" err="1"/>
              <a:t>labour</a:t>
            </a:r>
            <a:r>
              <a:rPr lang="en-US" sz="2000" dirty="0"/>
              <a:t>)"</a:t>
            </a:r>
          </a:p>
        </p:txBody>
      </p:sp>
      <p:sp>
        <p:nvSpPr>
          <p:cNvPr id="3" name="TextBox 2">
            <a:extLst>
              <a:ext uri="{FF2B5EF4-FFF2-40B4-BE49-F238E27FC236}">
                <a16:creationId xmlns:a16="http://schemas.microsoft.com/office/drawing/2014/main" id="{4D0D8C2E-9F65-8FD2-1C23-A7E98182D6F0}"/>
              </a:ext>
            </a:extLst>
          </p:cNvPr>
          <p:cNvSpPr txBox="1"/>
          <p:nvPr/>
        </p:nvSpPr>
        <p:spPr>
          <a:xfrm>
            <a:off x="3370745"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4456300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9DF8-795F-ADDB-26BA-2D7FDD936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13039-1179-156C-C35B-FFE1505125CC}"/>
              </a:ext>
            </a:extLst>
          </p:cNvPr>
          <p:cNvSpPr>
            <a:spLocks noGrp="1"/>
          </p:cNvSpPr>
          <p:nvPr>
            <p:ph type="title"/>
          </p:nvPr>
        </p:nvSpPr>
        <p:spPr>
          <a:xfrm>
            <a:off x="1787687" y="2175346"/>
            <a:ext cx="8616626" cy="3450327"/>
          </a:xfrm>
        </p:spPr>
        <p:txBody>
          <a:bodyPr>
            <a:noAutofit/>
          </a:bodyPr>
          <a:lstStyle/>
          <a:p>
            <a:r>
              <a:rPr lang="ar-EG" sz="6000" b="0" dirty="0"/>
              <a:t>أَفَرَءَيْتُمُ ٱلْمَآءَ ٱلَّذِى تَشْرَبُونَ</a:t>
            </a:r>
          </a:p>
        </p:txBody>
      </p:sp>
      <p:sp>
        <p:nvSpPr>
          <p:cNvPr id="14" name="TextBox 13">
            <a:extLst>
              <a:ext uri="{FF2B5EF4-FFF2-40B4-BE49-F238E27FC236}">
                <a16:creationId xmlns:a16="http://schemas.microsoft.com/office/drawing/2014/main" id="{53059FFC-A1D3-38A1-B67B-4C1138DB0146}"/>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See ye the water which ye drink?</a:t>
            </a:r>
          </a:p>
        </p:txBody>
      </p:sp>
      <p:sp>
        <p:nvSpPr>
          <p:cNvPr id="3" name="TextBox 2">
            <a:extLst>
              <a:ext uri="{FF2B5EF4-FFF2-40B4-BE49-F238E27FC236}">
                <a16:creationId xmlns:a16="http://schemas.microsoft.com/office/drawing/2014/main" id="{BCC9ABFA-1ED2-550F-8376-8FC3013A6682}"/>
              </a:ext>
            </a:extLst>
          </p:cNvPr>
          <p:cNvSpPr txBox="1"/>
          <p:nvPr/>
        </p:nvSpPr>
        <p:spPr>
          <a:xfrm>
            <a:off x="2421510" y="40012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88445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EF4DB-6E91-015D-518B-40E57616C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2C21E-7233-2C6A-6EC8-613735D376D0}"/>
              </a:ext>
            </a:extLst>
          </p:cNvPr>
          <p:cNvSpPr>
            <a:spLocks noGrp="1"/>
          </p:cNvSpPr>
          <p:nvPr>
            <p:ph type="title"/>
          </p:nvPr>
        </p:nvSpPr>
        <p:spPr>
          <a:xfrm>
            <a:off x="1787687" y="2175346"/>
            <a:ext cx="8616626" cy="3450327"/>
          </a:xfrm>
        </p:spPr>
        <p:txBody>
          <a:bodyPr>
            <a:noAutofit/>
          </a:bodyPr>
          <a:lstStyle/>
          <a:p>
            <a:r>
              <a:rPr lang="ar-EG" sz="6000" b="0" dirty="0"/>
              <a:t>ءَأَنتُمْ أَنزَلْتُمُوهُ مِنَ ٱلْمُزْنِ أَمْ نَحْنُ ٱلْمُنزِلُونَ</a:t>
            </a:r>
          </a:p>
        </p:txBody>
      </p:sp>
      <p:sp>
        <p:nvSpPr>
          <p:cNvPr id="14" name="TextBox 13">
            <a:extLst>
              <a:ext uri="{FF2B5EF4-FFF2-40B4-BE49-F238E27FC236}">
                <a16:creationId xmlns:a16="http://schemas.microsoft.com/office/drawing/2014/main" id="{813F0C79-51EB-1030-BF81-95DD9062028C}"/>
              </a:ext>
            </a:extLst>
          </p:cNvPr>
          <p:cNvSpPr txBox="1"/>
          <p:nvPr/>
        </p:nvSpPr>
        <p:spPr>
          <a:xfrm>
            <a:off x="1936368" y="4679987"/>
            <a:ext cx="8319264" cy="400110"/>
          </a:xfrm>
          <a:prstGeom prst="rect">
            <a:avLst/>
          </a:prstGeom>
          <a:noFill/>
        </p:spPr>
        <p:txBody>
          <a:bodyPr wrap="square">
            <a:spAutoFit/>
          </a:bodyPr>
          <a:lstStyle/>
          <a:p>
            <a:pPr algn="ctr" fontAlgn="base"/>
            <a:r>
              <a:rPr lang="en-US" sz="2000" dirty="0"/>
              <a:t>Do ye bring it down (in rain) from the cloud or do We?</a:t>
            </a:r>
          </a:p>
        </p:txBody>
      </p:sp>
      <p:sp>
        <p:nvSpPr>
          <p:cNvPr id="3" name="TextBox 2">
            <a:extLst>
              <a:ext uri="{FF2B5EF4-FFF2-40B4-BE49-F238E27FC236}">
                <a16:creationId xmlns:a16="http://schemas.microsoft.com/office/drawing/2014/main" id="{E130FEDD-3D8B-A867-3F75-6B9D7DFE5FBF}"/>
              </a:ext>
            </a:extLst>
          </p:cNvPr>
          <p:cNvSpPr txBox="1"/>
          <p:nvPr/>
        </p:nvSpPr>
        <p:spPr>
          <a:xfrm>
            <a:off x="4563819" y="44315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7530002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6D30-80AD-9961-E6B8-1AC3EA5EC5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3BAA2-2602-92FB-A56B-2F49217C9C71}"/>
              </a:ext>
            </a:extLst>
          </p:cNvPr>
          <p:cNvSpPr>
            <a:spLocks noGrp="1"/>
          </p:cNvSpPr>
          <p:nvPr>
            <p:ph type="title"/>
          </p:nvPr>
        </p:nvSpPr>
        <p:spPr>
          <a:xfrm>
            <a:off x="1787687" y="2175346"/>
            <a:ext cx="8616626" cy="3450327"/>
          </a:xfrm>
        </p:spPr>
        <p:txBody>
          <a:bodyPr>
            <a:noAutofit/>
          </a:bodyPr>
          <a:lstStyle/>
          <a:p>
            <a:r>
              <a:rPr lang="ar-EG" sz="6000" b="0" dirty="0"/>
              <a:t>لَوْ نَشَآءُ جَعَلْنَـٰهُ أُجَاجًا فَلَوْلَا تَشْكُرُونَ</a:t>
            </a:r>
          </a:p>
        </p:txBody>
      </p:sp>
      <p:sp>
        <p:nvSpPr>
          <p:cNvPr id="14" name="TextBox 13">
            <a:extLst>
              <a:ext uri="{FF2B5EF4-FFF2-40B4-BE49-F238E27FC236}">
                <a16:creationId xmlns:a16="http://schemas.microsoft.com/office/drawing/2014/main" id="{79329AA6-8809-78D6-ADC7-F498ABD14825}"/>
              </a:ext>
            </a:extLst>
          </p:cNvPr>
          <p:cNvSpPr txBox="1"/>
          <p:nvPr/>
        </p:nvSpPr>
        <p:spPr>
          <a:xfrm>
            <a:off x="1936368" y="4279392"/>
            <a:ext cx="8319264" cy="707886"/>
          </a:xfrm>
          <a:prstGeom prst="rect">
            <a:avLst/>
          </a:prstGeom>
          <a:noFill/>
        </p:spPr>
        <p:txBody>
          <a:bodyPr wrap="square">
            <a:spAutoFit/>
          </a:bodyPr>
          <a:lstStyle/>
          <a:p>
            <a:pPr algn="ctr" fontAlgn="base"/>
            <a:r>
              <a:rPr lang="en-US" sz="2000" dirty="0"/>
              <a:t>Were it Our Will, We could make it salt (and unpalatable): then why do ye not give thanks?</a:t>
            </a:r>
          </a:p>
        </p:txBody>
      </p:sp>
      <p:sp>
        <p:nvSpPr>
          <p:cNvPr id="3" name="TextBox 2">
            <a:extLst>
              <a:ext uri="{FF2B5EF4-FFF2-40B4-BE49-F238E27FC236}">
                <a16:creationId xmlns:a16="http://schemas.microsoft.com/office/drawing/2014/main" id="{36DBB289-5B3F-2C7C-1629-333FE72E8732}"/>
              </a:ext>
            </a:extLst>
          </p:cNvPr>
          <p:cNvSpPr txBox="1"/>
          <p:nvPr/>
        </p:nvSpPr>
        <p:spPr>
          <a:xfrm>
            <a:off x="135035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5267992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33662-BAFD-E6F9-CFAF-7C7BA72008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CAAF8-20AA-42BC-AFD8-96269F9A553A}"/>
              </a:ext>
            </a:extLst>
          </p:cNvPr>
          <p:cNvSpPr>
            <a:spLocks noGrp="1"/>
          </p:cNvSpPr>
          <p:nvPr>
            <p:ph type="title"/>
          </p:nvPr>
        </p:nvSpPr>
        <p:spPr>
          <a:xfrm>
            <a:off x="1787687" y="2175346"/>
            <a:ext cx="8616626" cy="3450327"/>
          </a:xfrm>
        </p:spPr>
        <p:txBody>
          <a:bodyPr>
            <a:noAutofit/>
          </a:bodyPr>
          <a:lstStyle/>
          <a:p>
            <a:r>
              <a:rPr lang="ar-EG" sz="6000" b="0" dirty="0"/>
              <a:t>أَفَرَءَيْتُمُ ٱلنَّارَ ٱلَّتِى تُورُونَ</a:t>
            </a:r>
          </a:p>
        </p:txBody>
      </p:sp>
      <p:sp>
        <p:nvSpPr>
          <p:cNvPr id="14" name="TextBox 13">
            <a:extLst>
              <a:ext uri="{FF2B5EF4-FFF2-40B4-BE49-F238E27FC236}">
                <a16:creationId xmlns:a16="http://schemas.microsoft.com/office/drawing/2014/main" id="{FEDC40EE-0CB6-9D56-3578-CC4692CD3618}"/>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See ye the Fire which ye kindle?</a:t>
            </a:r>
          </a:p>
        </p:txBody>
      </p:sp>
      <p:sp>
        <p:nvSpPr>
          <p:cNvPr id="3" name="TextBox 2">
            <a:extLst>
              <a:ext uri="{FF2B5EF4-FFF2-40B4-BE49-F238E27FC236}">
                <a16:creationId xmlns:a16="http://schemas.microsoft.com/office/drawing/2014/main" id="{2C9F8AB8-C794-A17C-1DAD-2FA46963FE3C}"/>
              </a:ext>
            </a:extLst>
          </p:cNvPr>
          <p:cNvSpPr txBox="1"/>
          <p:nvPr/>
        </p:nvSpPr>
        <p:spPr>
          <a:xfrm>
            <a:off x="263051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4309371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5DA34-E1E4-C5C6-9D02-F455B1B8E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01E54-297F-1340-A4AD-398F7144E01F}"/>
              </a:ext>
            </a:extLst>
          </p:cNvPr>
          <p:cNvSpPr>
            <a:spLocks noGrp="1"/>
          </p:cNvSpPr>
          <p:nvPr>
            <p:ph type="title"/>
          </p:nvPr>
        </p:nvSpPr>
        <p:spPr>
          <a:xfrm>
            <a:off x="1787687" y="2175346"/>
            <a:ext cx="8616626" cy="3450327"/>
          </a:xfrm>
        </p:spPr>
        <p:txBody>
          <a:bodyPr>
            <a:noAutofit/>
          </a:bodyPr>
          <a:lstStyle/>
          <a:p>
            <a:r>
              <a:rPr lang="ar-EG" sz="6000" b="0" dirty="0"/>
              <a:t>ءَأَنتُمْ أَنشَأْتُمْ شَجَرَتَهَآ أَمْ نَحْنُ ٱلْمُنشِـُٔونَ</a:t>
            </a:r>
          </a:p>
        </p:txBody>
      </p:sp>
      <p:sp>
        <p:nvSpPr>
          <p:cNvPr id="14" name="TextBox 13">
            <a:extLst>
              <a:ext uri="{FF2B5EF4-FFF2-40B4-BE49-F238E27FC236}">
                <a16:creationId xmlns:a16="http://schemas.microsoft.com/office/drawing/2014/main" id="{458DB858-4A9E-232E-AD49-60016DE39C6A}"/>
              </a:ext>
            </a:extLst>
          </p:cNvPr>
          <p:cNvSpPr txBox="1"/>
          <p:nvPr/>
        </p:nvSpPr>
        <p:spPr>
          <a:xfrm>
            <a:off x="1936368" y="4577114"/>
            <a:ext cx="8319264" cy="400110"/>
          </a:xfrm>
          <a:prstGeom prst="rect">
            <a:avLst/>
          </a:prstGeom>
          <a:noFill/>
        </p:spPr>
        <p:txBody>
          <a:bodyPr wrap="square">
            <a:spAutoFit/>
          </a:bodyPr>
          <a:lstStyle/>
          <a:p>
            <a:pPr algn="ctr" fontAlgn="base"/>
            <a:r>
              <a:rPr lang="en-US" sz="2000" dirty="0"/>
              <a:t>Is it ye who grow the tree which feeds the fire, or do We grow it?</a:t>
            </a:r>
          </a:p>
        </p:txBody>
      </p:sp>
      <p:sp>
        <p:nvSpPr>
          <p:cNvPr id="3" name="TextBox 2">
            <a:extLst>
              <a:ext uri="{FF2B5EF4-FFF2-40B4-BE49-F238E27FC236}">
                <a16:creationId xmlns:a16="http://schemas.microsoft.com/office/drawing/2014/main" id="{6EB4AA0C-DF12-CCD0-97CA-57188891963B}"/>
              </a:ext>
            </a:extLst>
          </p:cNvPr>
          <p:cNvSpPr txBox="1"/>
          <p:nvPr/>
        </p:nvSpPr>
        <p:spPr>
          <a:xfrm>
            <a:off x="4511565" y="43092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55561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F122-4F4D-AE9D-0146-D90D91570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4CF16-9258-2437-179C-77CBDC4974C3}"/>
              </a:ext>
            </a:extLst>
          </p:cNvPr>
          <p:cNvSpPr>
            <a:spLocks noGrp="1"/>
          </p:cNvSpPr>
          <p:nvPr>
            <p:ph type="title"/>
          </p:nvPr>
        </p:nvSpPr>
        <p:spPr>
          <a:xfrm>
            <a:off x="1787687" y="1983556"/>
            <a:ext cx="8616626" cy="3450327"/>
          </a:xfrm>
        </p:spPr>
        <p:txBody>
          <a:bodyPr>
            <a:noAutofit/>
          </a:bodyPr>
          <a:lstStyle/>
          <a:p>
            <a:r>
              <a:rPr lang="ar-EG" sz="6000" b="0" dirty="0"/>
              <a:t>وَٱلطُّورِ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09DB62A-E713-046F-42C5-27E8BC5F4767}"/>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By Mount Ṭûr!1</a:t>
            </a:r>
          </a:p>
        </p:txBody>
      </p:sp>
      <p:sp>
        <p:nvSpPr>
          <p:cNvPr id="3" name="TextBox 2">
            <a:extLst>
              <a:ext uri="{FF2B5EF4-FFF2-40B4-BE49-F238E27FC236}">
                <a16:creationId xmlns:a16="http://schemas.microsoft.com/office/drawing/2014/main" id="{6E0E9323-7FC8-8403-39DE-7079572DFCA1}"/>
              </a:ext>
            </a:extLst>
          </p:cNvPr>
          <p:cNvSpPr txBox="1"/>
          <p:nvPr/>
        </p:nvSpPr>
        <p:spPr>
          <a:xfrm>
            <a:off x="4698666" y="3817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350751832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14309-699B-92B4-1C45-398484DB9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5E545-F730-FE55-AD39-40E259FB5B3E}"/>
              </a:ext>
            </a:extLst>
          </p:cNvPr>
          <p:cNvSpPr>
            <a:spLocks noGrp="1"/>
          </p:cNvSpPr>
          <p:nvPr>
            <p:ph type="title"/>
          </p:nvPr>
        </p:nvSpPr>
        <p:spPr>
          <a:xfrm>
            <a:off x="1787687" y="2175346"/>
            <a:ext cx="8616626" cy="3450327"/>
          </a:xfrm>
        </p:spPr>
        <p:txBody>
          <a:bodyPr>
            <a:noAutofit/>
          </a:bodyPr>
          <a:lstStyle/>
          <a:p>
            <a:r>
              <a:rPr lang="ar-EG" sz="6000" b="0" dirty="0"/>
              <a:t>نَحْنُ جَعَلْنَـٰهَا تَذْكِرَةً وَمَتَـٰعًا لِّلْمُقْوِينَ</a:t>
            </a:r>
          </a:p>
        </p:txBody>
      </p:sp>
      <p:sp>
        <p:nvSpPr>
          <p:cNvPr id="14" name="TextBox 13">
            <a:extLst>
              <a:ext uri="{FF2B5EF4-FFF2-40B4-BE49-F238E27FC236}">
                <a16:creationId xmlns:a16="http://schemas.microsoft.com/office/drawing/2014/main" id="{068D0234-AB55-01D9-CA1F-FB5889B91939}"/>
              </a:ext>
            </a:extLst>
          </p:cNvPr>
          <p:cNvSpPr txBox="1"/>
          <p:nvPr/>
        </p:nvSpPr>
        <p:spPr>
          <a:xfrm>
            <a:off x="1936368" y="4244646"/>
            <a:ext cx="8319264" cy="707886"/>
          </a:xfrm>
          <a:prstGeom prst="rect">
            <a:avLst/>
          </a:prstGeom>
          <a:noFill/>
        </p:spPr>
        <p:txBody>
          <a:bodyPr wrap="square">
            <a:spAutoFit/>
          </a:bodyPr>
          <a:lstStyle/>
          <a:p>
            <a:pPr algn="ctr" fontAlgn="base"/>
            <a:r>
              <a:rPr lang="en-US" sz="2000" dirty="0"/>
              <a:t>We have made it a memorial (of Our handiwork), and an article of comfort and convenience for the denizens of deserts.</a:t>
            </a:r>
          </a:p>
        </p:txBody>
      </p:sp>
      <p:sp>
        <p:nvSpPr>
          <p:cNvPr id="3" name="TextBox 2">
            <a:extLst>
              <a:ext uri="{FF2B5EF4-FFF2-40B4-BE49-F238E27FC236}">
                <a16:creationId xmlns:a16="http://schemas.microsoft.com/office/drawing/2014/main" id="{0A9B2EAE-0B9F-9D54-0F72-3732A5E7F6B6}"/>
              </a:ext>
            </a:extLst>
          </p:cNvPr>
          <p:cNvSpPr txBox="1"/>
          <p:nvPr/>
        </p:nvSpPr>
        <p:spPr>
          <a:xfrm>
            <a:off x="1594199"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630777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05FFA-AC37-5563-44D3-B8FD54EAE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BA164-7573-920F-CC42-DE0BC3E4D553}"/>
              </a:ext>
            </a:extLst>
          </p:cNvPr>
          <p:cNvSpPr>
            <a:spLocks noGrp="1"/>
          </p:cNvSpPr>
          <p:nvPr>
            <p:ph type="title"/>
          </p:nvPr>
        </p:nvSpPr>
        <p:spPr>
          <a:xfrm>
            <a:off x="1787687" y="2175346"/>
            <a:ext cx="8616626" cy="3450327"/>
          </a:xfrm>
        </p:spPr>
        <p:txBody>
          <a:bodyPr>
            <a:noAutofit/>
          </a:bodyPr>
          <a:lstStyle/>
          <a:p>
            <a:r>
              <a:rPr lang="ar-EG" sz="6000" b="0" dirty="0"/>
              <a:t>فَسَبِّحْ بِٱسْمِ رَبِّكَ ٱلْعَظِيمِ</a:t>
            </a:r>
          </a:p>
        </p:txBody>
      </p:sp>
      <p:sp>
        <p:nvSpPr>
          <p:cNvPr id="14" name="TextBox 13">
            <a:extLst>
              <a:ext uri="{FF2B5EF4-FFF2-40B4-BE49-F238E27FC236}">
                <a16:creationId xmlns:a16="http://schemas.microsoft.com/office/drawing/2014/main" id="{5F05B1F2-DF8B-9CCA-6F63-60E6CE7F29C7}"/>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Then celebrate with praises the name of thy Lord, the Supreme!</a:t>
            </a:r>
          </a:p>
        </p:txBody>
      </p:sp>
      <p:sp>
        <p:nvSpPr>
          <p:cNvPr id="3" name="TextBox 2">
            <a:extLst>
              <a:ext uri="{FF2B5EF4-FFF2-40B4-BE49-F238E27FC236}">
                <a16:creationId xmlns:a16="http://schemas.microsoft.com/office/drawing/2014/main" id="{FC1369D1-AA75-2AFE-8406-BFEC23FC8A49}"/>
              </a:ext>
            </a:extLst>
          </p:cNvPr>
          <p:cNvSpPr txBox="1"/>
          <p:nvPr/>
        </p:nvSpPr>
        <p:spPr>
          <a:xfrm>
            <a:off x="2935316" y="40499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6597398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D9D88-0DD6-EC4D-7C0D-C7ADB668D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220F3-0324-CF9F-1476-772459D2979C}"/>
              </a:ext>
            </a:extLst>
          </p:cNvPr>
          <p:cNvSpPr>
            <a:spLocks noGrp="1"/>
          </p:cNvSpPr>
          <p:nvPr>
            <p:ph type="title"/>
          </p:nvPr>
        </p:nvSpPr>
        <p:spPr>
          <a:xfrm>
            <a:off x="1787687" y="2175346"/>
            <a:ext cx="8616626" cy="3450327"/>
          </a:xfrm>
        </p:spPr>
        <p:txBody>
          <a:bodyPr>
            <a:noAutofit/>
          </a:bodyPr>
          <a:lstStyle/>
          <a:p>
            <a:r>
              <a:rPr lang="ar-EG" sz="6000" b="0" dirty="0"/>
              <a:t>فَلَآ أُقْسِمُ بِمَوَٰقِعِ ٱلنُّجُومِ</a:t>
            </a:r>
          </a:p>
        </p:txBody>
      </p:sp>
      <p:sp>
        <p:nvSpPr>
          <p:cNvPr id="14" name="TextBox 13">
            <a:extLst>
              <a:ext uri="{FF2B5EF4-FFF2-40B4-BE49-F238E27FC236}">
                <a16:creationId xmlns:a16="http://schemas.microsoft.com/office/drawing/2014/main" id="{890BAAC6-16DC-A5C4-1FC6-A6B888A98186}"/>
              </a:ext>
            </a:extLst>
          </p:cNvPr>
          <p:cNvSpPr txBox="1"/>
          <p:nvPr/>
        </p:nvSpPr>
        <p:spPr>
          <a:xfrm>
            <a:off x="1936368" y="4370114"/>
            <a:ext cx="8319264" cy="400110"/>
          </a:xfrm>
          <a:prstGeom prst="rect">
            <a:avLst/>
          </a:prstGeom>
          <a:noFill/>
        </p:spPr>
        <p:txBody>
          <a:bodyPr wrap="square">
            <a:spAutoFit/>
          </a:bodyPr>
          <a:lstStyle/>
          <a:p>
            <a:pPr algn="ctr" fontAlgn="base"/>
            <a:r>
              <a:rPr lang="en-US" sz="2000" dirty="0"/>
              <a:t>Furthermore I call to witness the setting of the Stars,-</a:t>
            </a:r>
          </a:p>
        </p:txBody>
      </p:sp>
      <p:sp>
        <p:nvSpPr>
          <p:cNvPr id="3" name="TextBox 2">
            <a:extLst>
              <a:ext uri="{FF2B5EF4-FFF2-40B4-BE49-F238E27FC236}">
                <a16:creationId xmlns:a16="http://schemas.microsoft.com/office/drawing/2014/main" id="{1384C8C5-F07C-8D13-E257-78AF08345E9D}"/>
              </a:ext>
            </a:extLst>
          </p:cNvPr>
          <p:cNvSpPr txBox="1"/>
          <p:nvPr/>
        </p:nvSpPr>
        <p:spPr>
          <a:xfrm>
            <a:off x="3004985" y="4062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1134679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0654E-7B88-4581-BFE7-8E5CE3650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346D4-F582-820F-B40D-D21C2AD05136}"/>
              </a:ext>
            </a:extLst>
          </p:cNvPr>
          <p:cNvSpPr>
            <a:spLocks noGrp="1"/>
          </p:cNvSpPr>
          <p:nvPr>
            <p:ph type="title"/>
          </p:nvPr>
        </p:nvSpPr>
        <p:spPr>
          <a:xfrm>
            <a:off x="1787687" y="2175346"/>
            <a:ext cx="8616626" cy="3450327"/>
          </a:xfrm>
        </p:spPr>
        <p:txBody>
          <a:bodyPr>
            <a:noAutofit/>
          </a:bodyPr>
          <a:lstStyle/>
          <a:p>
            <a:r>
              <a:rPr lang="ar-EG" sz="6000" b="0" dirty="0"/>
              <a:t>وَإِنَّهُۥ لَقَسَمٌ لَّوْ تَعْلَمُونَ عَظِيمٌ</a:t>
            </a:r>
          </a:p>
        </p:txBody>
      </p:sp>
      <p:sp>
        <p:nvSpPr>
          <p:cNvPr id="14" name="TextBox 13">
            <a:extLst>
              <a:ext uri="{FF2B5EF4-FFF2-40B4-BE49-F238E27FC236}">
                <a16:creationId xmlns:a16="http://schemas.microsoft.com/office/drawing/2014/main" id="{4932E48D-C7D7-7EDD-89AC-2D991CD6B033}"/>
              </a:ext>
            </a:extLst>
          </p:cNvPr>
          <p:cNvSpPr txBox="1"/>
          <p:nvPr/>
        </p:nvSpPr>
        <p:spPr>
          <a:xfrm>
            <a:off x="1936368" y="4256900"/>
            <a:ext cx="8319264" cy="400110"/>
          </a:xfrm>
          <a:prstGeom prst="rect">
            <a:avLst/>
          </a:prstGeom>
          <a:noFill/>
        </p:spPr>
        <p:txBody>
          <a:bodyPr wrap="square">
            <a:spAutoFit/>
          </a:bodyPr>
          <a:lstStyle/>
          <a:p>
            <a:pPr algn="ctr" fontAlgn="base"/>
            <a:r>
              <a:rPr lang="en-US" sz="2000" dirty="0"/>
              <a:t>And that is indeed a mighty adjuration if ye but knew,-</a:t>
            </a:r>
          </a:p>
        </p:txBody>
      </p:sp>
      <p:sp>
        <p:nvSpPr>
          <p:cNvPr id="3" name="TextBox 2">
            <a:extLst>
              <a:ext uri="{FF2B5EF4-FFF2-40B4-BE49-F238E27FC236}">
                <a16:creationId xmlns:a16="http://schemas.microsoft.com/office/drawing/2014/main" id="{61C3E3FA-8301-0EA4-DB6A-8FF8E18EF5DA}"/>
              </a:ext>
            </a:extLst>
          </p:cNvPr>
          <p:cNvSpPr txBox="1"/>
          <p:nvPr/>
        </p:nvSpPr>
        <p:spPr>
          <a:xfrm>
            <a:off x="2491179" y="410301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0469948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5240-66E2-F5BA-5B92-6ABE47821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1FE49-AFA6-BBF8-4E2B-442269CF8DE7}"/>
              </a:ext>
            </a:extLst>
          </p:cNvPr>
          <p:cNvSpPr>
            <a:spLocks noGrp="1"/>
          </p:cNvSpPr>
          <p:nvPr>
            <p:ph type="title"/>
          </p:nvPr>
        </p:nvSpPr>
        <p:spPr>
          <a:xfrm>
            <a:off x="1787687" y="2175346"/>
            <a:ext cx="8616626" cy="3450327"/>
          </a:xfrm>
        </p:spPr>
        <p:txBody>
          <a:bodyPr>
            <a:noAutofit/>
          </a:bodyPr>
          <a:lstStyle/>
          <a:p>
            <a:r>
              <a:rPr lang="ar-EG" sz="6000" b="0" dirty="0"/>
              <a:t>إِنَّهُۥ لَقُرْءَانٌ كَرِيمٌ</a:t>
            </a:r>
          </a:p>
        </p:txBody>
      </p:sp>
      <p:sp>
        <p:nvSpPr>
          <p:cNvPr id="14" name="TextBox 13">
            <a:extLst>
              <a:ext uri="{FF2B5EF4-FFF2-40B4-BE49-F238E27FC236}">
                <a16:creationId xmlns:a16="http://schemas.microsoft.com/office/drawing/2014/main" id="{84B3FFA6-A4B1-FA63-1E33-D9494FA96FC9}"/>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That this is indeed a </a:t>
            </a:r>
            <a:r>
              <a:rPr lang="en-US" sz="2000" dirty="0" err="1"/>
              <a:t>qur'an</a:t>
            </a:r>
            <a:r>
              <a:rPr lang="en-US" sz="2000" dirty="0"/>
              <a:t> Most </a:t>
            </a:r>
            <a:r>
              <a:rPr lang="en-US" sz="2000" dirty="0" err="1"/>
              <a:t>Honourable</a:t>
            </a:r>
            <a:r>
              <a:rPr lang="en-US" sz="2000" dirty="0"/>
              <a:t>,</a:t>
            </a:r>
          </a:p>
        </p:txBody>
      </p:sp>
      <p:sp>
        <p:nvSpPr>
          <p:cNvPr id="3" name="TextBox 2">
            <a:extLst>
              <a:ext uri="{FF2B5EF4-FFF2-40B4-BE49-F238E27FC236}">
                <a16:creationId xmlns:a16="http://schemas.microsoft.com/office/drawing/2014/main" id="{14063CA8-9DFD-8F0A-0CB9-CA7B744A368B}"/>
              </a:ext>
            </a:extLst>
          </p:cNvPr>
          <p:cNvSpPr txBox="1"/>
          <p:nvPr/>
        </p:nvSpPr>
        <p:spPr>
          <a:xfrm>
            <a:off x="3727796" y="4062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282859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F8A33-64C9-DEC4-CD68-684CF52F8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71974-FAB0-D4A3-ECFD-5CAC490E79C2}"/>
              </a:ext>
            </a:extLst>
          </p:cNvPr>
          <p:cNvSpPr>
            <a:spLocks noGrp="1"/>
          </p:cNvSpPr>
          <p:nvPr>
            <p:ph type="title"/>
          </p:nvPr>
        </p:nvSpPr>
        <p:spPr>
          <a:xfrm>
            <a:off x="1787687" y="2175346"/>
            <a:ext cx="8616626" cy="3450327"/>
          </a:xfrm>
        </p:spPr>
        <p:txBody>
          <a:bodyPr>
            <a:noAutofit/>
          </a:bodyPr>
          <a:lstStyle/>
          <a:p>
            <a:r>
              <a:rPr lang="ar-EG" sz="6000" b="0" dirty="0"/>
              <a:t>فِى كِتَـٰبٍ مَّكْنُونٍ</a:t>
            </a:r>
          </a:p>
        </p:txBody>
      </p:sp>
      <p:sp>
        <p:nvSpPr>
          <p:cNvPr id="14" name="TextBox 13">
            <a:extLst>
              <a:ext uri="{FF2B5EF4-FFF2-40B4-BE49-F238E27FC236}">
                <a16:creationId xmlns:a16="http://schemas.microsoft.com/office/drawing/2014/main" id="{C0776F2E-0F4E-486D-AED8-E79771846A66}"/>
              </a:ext>
            </a:extLst>
          </p:cNvPr>
          <p:cNvSpPr txBox="1"/>
          <p:nvPr/>
        </p:nvSpPr>
        <p:spPr>
          <a:xfrm>
            <a:off x="1936368" y="4286027"/>
            <a:ext cx="8319264" cy="400110"/>
          </a:xfrm>
          <a:prstGeom prst="rect">
            <a:avLst/>
          </a:prstGeom>
          <a:noFill/>
        </p:spPr>
        <p:txBody>
          <a:bodyPr wrap="square">
            <a:spAutoFit/>
          </a:bodyPr>
          <a:lstStyle/>
          <a:p>
            <a:pPr algn="ctr" fontAlgn="base"/>
            <a:r>
              <a:rPr lang="en-US" sz="2000" dirty="0"/>
              <a:t>In Book well-guarded,</a:t>
            </a:r>
          </a:p>
        </p:txBody>
      </p:sp>
      <p:sp>
        <p:nvSpPr>
          <p:cNvPr id="3" name="TextBox 2">
            <a:extLst>
              <a:ext uri="{FF2B5EF4-FFF2-40B4-BE49-F238E27FC236}">
                <a16:creationId xmlns:a16="http://schemas.microsoft.com/office/drawing/2014/main" id="{52ED010A-11B1-57AF-AF46-878549670294}"/>
              </a:ext>
            </a:extLst>
          </p:cNvPr>
          <p:cNvSpPr txBox="1"/>
          <p:nvPr/>
        </p:nvSpPr>
        <p:spPr>
          <a:xfrm>
            <a:off x="3692330" y="39782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268548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AEFE-81EB-33BA-EC4B-F4C9BD73F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2E5E0-02AF-7D56-060C-2E22DF8CF4F6}"/>
              </a:ext>
            </a:extLst>
          </p:cNvPr>
          <p:cNvSpPr>
            <a:spLocks noGrp="1"/>
          </p:cNvSpPr>
          <p:nvPr>
            <p:ph type="title"/>
          </p:nvPr>
        </p:nvSpPr>
        <p:spPr>
          <a:xfrm>
            <a:off x="1787687" y="2175346"/>
            <a:ext cx="8616626" cy="3450327"/>
          </a:xfrm>
        </p:spPr>
        <p:txBody>
          <a:bodyPr>
            <a:noAutofit/>
          </a:bodyPr>
          <a:lstStyle/>
          <a:p>
            <a:r>
              <a:rPr lang="ar-EG" sz="6000" b="0" dirty="0"/>
              <a:t>لَّا يَمَسُّهُۥٓ إِلَّا ٱلْمُطَهَّرُونَ</a:t>
            </a:r>
          </a:p>
        </p:txBody>
      </p:sp>
      <p:sp>
        <p:nvSpPr>
          <p:cNvPr id="14" name="TextBox 13">
            <a:extLst>
              <a:ext uri="{FF2B5EF4-FFF2-40B4-BE49-F238E27FC236}">
                <a16:creationId xmlns:a16="http://schemas.microsoft.com/office/drawing/2014/main" id="{EFF93FF0-2DA2-6E8B-B6C1-4407B202B102}"/>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Which none shall touch but those who are clean:</a:t>
            </a:r>
          </a:p>
        </p:txBody>
      </p:sp>
      <p:sp>
        <p:nvSpPr>
          <p:cNvPr id="3" name="TextBox 2">
            <a:extLst>
              <a:ext uri="{FF2B5EF4-FFF2-40B4-BE49-F238E27FC236}">
                <a16:creationId xmlns:a16="http://schemas.microsoft.com/office/drawing/2014/main" id="{2656066A-EAB1-D9AF-4F0C-DA3555C2E266}"/>
              </a:ext>
            </a:extLst>
          </p:cNvPr>
          <p:cNvSpPr txBox="1"/>
          <p:nvPr/>
        </p:nvSpPr>
        <p:spPr>
          <a:xfrm>
            <a:off x="2935316"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4089495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F44BA-1E1B-A178-3A04-009AA98D8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27828-4920-B773-0275-678DBF00BD7D}"/>
              </a:ext>
            </a:extLst>
          </p:cNvPr>
          <p:cNvSpPr>
            <a:spLocks noGrp="1"/>
          </p:cNvSpPr>
          <p:nvPr>
            <p:ph type="title"/>
          </p:nvPr>
        </p:nvSpPr>
        <p:spPr>
          <a:xfrm>
            <a:off x="1787687" y="2175346"/>
            <a:ext cx="8616626" cy="3450327"/>
          </a:xfrm>
        </p:spPr>
        <p:txBody>
          <a:bodyPr>
            <a:noAutofit/>
          </a:bodyPr>
          <a:lstStyle/>
          <a:p>
            <a:r>
              <a:rPr lang="ar-EG" sz="6000" b="0" dirty="0"/>
              <a:t>تَنزِيلٌ مِّن رَّبِّ ٱلْعَـٰلَمِينَ</a:t>
            </a:r>
          </a:p>
        </p:txBody>
      </p:sp>
      <p:sp>
        <p:nvSpPr>
          <p:cNvPr id="14" name="TextBox 13">
            <a:extLst>
              <a:ext uri="{FF2B5EF4-FFF2-40B4-BE49-F238E27FC236}">
                <a16:creationId xmlns:a16="http://schemas.microsoft.com/office/drawing/2014/main" id="{17E843BE-C600-109C-F9A0-7028EECC728D}"/>
              </a:ext>
            </a:extLst>
          </p:cNvPr>
          <p:cNvSpPr txBox="1"/>
          <p:nvPr/>
        </p:nvSpPr>
        <p:spPr>
          <a:xfrm>
            <a:off x="1936368" y="4239459"/>
            <a:ext cx="8319264" cy="400110"/>
          </a:xfrm>
          <a:prstGeom prst="rect">
            <a:avLst/>
          </a:prstGeom>
          <a:noFill/>
        </p:spPr>
        <p:txBody>
          <a:bodyPr wrap="square">
            <a:spAutoFit/>
          </a:bodyPr>
          <a:lstStyle/>
          <a:p>
            <a:pPr algn="ctr" fontAlgn="base"/>
            <a:r>
              <a:rPr lang="en-US" sz="2000" dirty="0"/>
              <a:t>A Revelation from the Lord of the Worlds.</a:t>
            </a:r>
          </a:p>
        </p:txBody>
      </p:sp>
      <p:sp>
        <p:nvSpPr>
          <p:cNvPr id="3" name="TextBox 2">
            <a:extLst>
              <a:ext uri="{FF2B5EF4-FFF2-40B4-BE49-F238E27FC236}">
                <a16:creationId xmlns:a16="http://schemas.microsoft.com/office/drawing/2014/main" id="{A3855FB5-8B7D-FE47-FBAA-4F533BF758A9}"/>
              </a:ext>
            </a:extLst>
          </p:cNvPr>
          <p:cNvSpPr txBox="1"/>
          <p:nvPr/>
        </p:nvSpPr>
        <p:spPr>
          <a:xfrm>
            <a:off x="2926608" y="3951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8420452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BC5B4-4AFE-8EFE-D9FD-B9B860144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A14A2-7D4A-E273-09B0-637A96E31400}"/>
              </a:ext>
            </a:extLst>
          </p:cNvPr>
          <p:cNvSpPr>
            <a:spLocks noGrp="1"/>
          </p:cNvSpPr>
          <p:nvPr>
            <p:ph type="title"/>
          </p:nvPr>
        </p:nvSpPr>
        <p:spPr>
          <a:xfrm>
            <a:off x="1787687" y="2175346"/>
            <a:ext cx="8616626" cy="3450327"/>
          </a:xfrm>
        </p:spPr>
        <p:txBody>
          <a:bodyPr>
            <a:noAutofit/>
          </a:bodyPr>
          <a:lstStyle/>
          <a:p>
            <a:r>
              <a:rPr lang="ar-EG" sz="6000" b="0" dirty="0"/>
              <a:t>أَفَبِهَـٰذَا ٱلْحَدِيثِ أَنتُم مُّدْهِنُونَ</a:t>
            </a:r>
          </a:p>
        </p:txBody>
      </p:sp>
      <p:sp>
        <p:nvSpPr>
          <p:cNvPr id="14" name="TextBox 13">
            <a:extLst>
              <a:ext uri="{FF2B5EF4-FFF2-40B4-BE49-F238E27FC236}">
                <a16:creationId xmlns:a16="http://schemas.microsoft.com/office/drawing/2014/main" id="{639E235B-038A-9172-EB57-62D163EA42BB}"/>
              </a:ext>
            </a:extLst>
          </p:cNvPr>
          <p:cNvSpPr txBox="1"/>
          <p:nvPr/>
        </p:nvSpPr>
        <p:spPr>
          <a:xfrm>
            <a:off x="1936368" y="4256900"/>
            <a:ext cx="8319264" cy="400110"/>
          </a:xfrm>
          <a:prstGeom prst="rect">
            <a:avLst/>
          </a:prstGeom>
          <a:noFill/>
        </p:spPr>
        <p:txBody>
          <a:bodyPr wrap="square">
            <a:spAutoFit/>
          </a:bodyPr>
          <a:lstStyle/>
          <a:p>
            <a:pPr algn="ctr" fontAlgn="base"/>
            <a:r>
              <a:rPr lang="en-US" sz="2000" dirty="0"/>
              <a:t>Is it such a Message that ye would hold in light esteem?</a:t>
            </a:r>
          </a:p>
        </p:txBody>
      </p:sp>
      <p:sp>
        <p:nvSpPr>
          <p:cNvPr id="3" name="TextBox 2">
            <a:extLst>
              <a:ext uri="{FF2B5EF4-FFF2-40B4-BE49-F238E27FC236}">
                <a16:creationId xmlns:a16="http://schemas.microsoft.com/office/drawing/2014/main" id="{68CF5FB8-BAF5-6617-9AD5-20DC6CBD4B0C}"/>
              </a:ext>
            </a:extLst>
          </p:cNvPr>
          <p:cNvSpPr txBox="1"/>
          <p:nvPr/>
        </p:nvSpPr>
        <p:spPr>
          <a:xfrm>
            <a:off x="2438928" y="39491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7082866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F6B9A-D8AD-40C5-1399-DF9CAE77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CA892-9AE3-0B1A-4FD0-B5D9CCFEA3BF}"/>
              </a:ext>
            </a:extLst>
          </p:cNvPr>
          <p:cNvSpPr>
            <a:spLocks noGrp="1"/>
          </p:cNvSpPr>
          <p:nvPr>
            <p:ph type="title"/>
          </p:nvPr>
        </p:nvSpPr>
        <p:spPr>
          <a:xfrm>
            <a:off x="1787687" y="2175346"/>
            <a:ext cx="8616626" cy="3450327"/>
          </a:xfrm>
        </p:spPr>
        <p:txBody>
          <a:bodyPr>
            <a:noAutofit/>
          </a:bodyPr>
          <a:lstStyle/>
          <a:p>
            <a:r>
              <a:rPr lang="ar-EG" sz="6000" b="0" dirty="0"/>
              <a:t>وَتَجْعَلُونَ رِزْقَكُمْ أَنَّكُمْ تُكَذِّبُونَ</a:t>
            </a:r>
          </a:p>
        </p:txBody>
      </p:sp>
      <p:sp>
        <p:nvSpPr>
          <p:cNvPr id="14" name="TextBox 13">
            <a:extLst>
              <a:ext uri="{FF2B5EF4-FFF2-40B4-BE49-F238E27FC236}">
                <a16:creationId xmlns:a16="http://schemas.microsoft.com/office/drawing/2014/main" id="{BB4C578F-734A-924E-E8BA-DD73DE046EEC}"/>
              </a:ext>
            </a:extLst>
          </p:cNvPr>
          <p:cNvSpPr txBox="1"/>
          <p:nvPr/>
        </p:nvSpPr>
        <p:spPr>
          <a:xfrm>
            <a:off x="1936368" y="4279392"/>
            <a:ext cx="8319264" cy="400110"/>
          </a:xfrm>
          <a:prstGeom prst="rect">
            <a:avLst/>
          </a:prstGeom>
          <a:noFill/>
        </p:spPr>
        <p:txBody>
          <a:bodyPr wrap="square">
            <a:spAutoFit/>
          </a:bodyPr>
          <a:lstStyle/>
          <a:p>
            <a:pPr algn="ctr" fontAlgn="base"/>
            <a:r>
              <a:rPr lang="en-US" sz="2000" dirty="0"/>
              <a:t>And have ye made it your livelihood that ye should declare it false?</a:t>
            </a:r>
          </a:p>
        </p:txBody>
      </p:sp>
      <p:sp>
        <p:nvSpPr>
          <p:cNvPr id="3" name="TextBox 2">
            <a:extLst>
              <a:ext uri="{FF2B5EF4-FFF2-40B4-BE49-F238E27FC236}">
                <a16:creationId xmlns:a16="http://schemas.microsoft.com/office/drawing/2014/main" id="{9AF5016C-6F3E-4FCE-46BE-F620410BA188}"/>
              </a:ext>
            </a:extLst>
          </p:cNvPr>
          <p:cNvSpPr txBox="1"/>
          <p:nvPr/>
        </p:nvSpPr>
        <p:spPr>
          <a:xfrm>
            <a:off x="2195087" y="39716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85916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8955-16F3-5A55-1C3A-0FAA8D293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341BD-D03A-B83D-5E98-862A35841BD0}"/>
              </a:ext>
            </a:extLst>
          </p:cNvPr>
          <p:cNvSpPr>
            <a:spLocks noGrp="1"/>
          </p:cNvSpPr>
          <p:nvPr>
            <p:ph type="title"/>
          </p:nvPr>
        </p:nvSpPr>
        <p:spPr>
          <a:xfrm>
            <a:off x="1787687" y="1983556"/>
            <a:ext cx="8616626" cy="3450327"/>
          </a:xfrm>
        </p:spPr>
        <p:txBody>
          <a:bodyPr>
            <a:noAutofit/>
          </a:bodyPr>
          <a:lstStyle/>
          <a:p>
            <a:r>
              <a:rPr lang="ar-EG" sz="6000" b="0" dirty="0"/>
              <a:t>وَكِتَـٰبٍۢ مَّسْطُورٍۢ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A7FBD2-5B87-F155-5914-A699C8B8957A}"/>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And by the Book written</a:t>
            </a:r>
          </a:p>
        </p:txBody>
      </p:sp>
      <p:sp>
        <p:nvSpPr>
          <p:cNvPr id="3" name="TextBox 2">
            <a:extLst>
              <a:ext uri="{FF2B5EF4-FFF2-40B4-BE49-F238E27FC236}">
                <a16:creationId xmlns:a16="http://schemas.microsoft.com/office/drawing/2014/main" id="{8E47854C-E683-E2D3-E89B-D0960145521A}"/>
              </a:ext>
            </a:extLst>
          </p:cNvPr>
          <p:cNvSpPr txBox="1"/>
          <p:nvPr/>
        </p:nvSpPr>
        <p:spPr>
          <a:xfrm>
            <a:off x="3826211" y="3817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148185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758D-ECDF-F417-C6AC-1C1808F55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B2767-C896-BA95-D3CC-41DDE3383B6F}"/>
              </a:ext>
            </a:extLst>
          </p:cNvPr>
          <p:cNvSpPr>
            <a:spLocks noGrp="1"/>
          </p:cNvSpPr>
          <p:nvPr>
            <p:ph type="title"/>
          </p:nvPr>
        </p:nvSpPr>
        <p:spPr>
          <a:xfrm>
            <a:off x="1787687" y="2175346"/>
            <a:ext cx="8616626" cy="3450327"/>
          </a:xfrm>
        </p:spPr>
        <p:txBody>
          <a:bodyPr>
            <a:noAutofit/>
          </a:bodyPr>
          <a:lstStyle/>
          <a:p>
            <a:r>
              <a:rPr lang="ar-EG" sz="6000" b="0" dirty="0"/>
              <a:t>فَلَوْلَآ إِذَا بَلَغَتِ ٱلْحُلْقُومَ</a:t>
            </a:r>
          </a:p>
        </p:txBody>
      </p:sp>
      <p:sp>
        <p:nvSpPr>
          <p:cNvPr id="14" name="TextBox 13">
            <a:extLst>
              <a:ext uri="{FF2B5EF4-FFF2-40B4-BE49-F238E27FC236}">
                <a16:creationId xmlns:a16="http://schemas.microsoft.com/office/drawing/2014/main" id="{329CFAD8-F87E-8220-4132-3A550F2B9381}"/>
              </a:ext>
            </a:extLst>
          </p:cNvPr>
          <p:cNvSpPr txBox="1"/>
          <p:nvPr/>
        </p:nvSpPr>
        <p:spPr>
          <a:xfrm>
            <a:off x="1936368" y="4324908"/>
            <a:ext cx="8319264" cy="707886"/>
          </a:xfrm>
          <a:prstGeom prst="rect">
            <a:avLst/>
          </a:prstGeom>
          <a:noFill/>
        </p:spPr>
        <p:txBody>
          <a:bodyPr wrap="square">
            <a:spAutoFit/>
          </a:bodyPr>
          <a:lstStyle/>
          <a:p>
            <a:pPr algn="ctr" fontAlgn="base"/>
            <a:r>
              <a:rPr lang="en-US" sz="2000" dirty="0"/>
              <a:t>Then why do ye not (intervene) when (the soul of the dying man) reaches the throat,-</a:t>
            </a:r>
          </a:p>
        </p:txBody>
      </p:sp>
      <p:sp>
        <p:nvSpPr>
          <p:cNvPr id="3" name="TextBox 2">
            <a:extLst>
              <a:ext uri="{FF2B5EF4-FFF2-40B4-BE49-F238E27FC236}">
                <a16:creationId xmlns:a16="http://schemas.microsoft.com/office/drawing/2014/main" id="{B9E0D65B-1941-3589-BF4D-A21D035B3CD8}"/>
              </a:ext>
            </a:extLst>
          </p:cNvPr>
          <p:cNvSpPr txBox="1"/>
          <p:nvPr/>
        </p:nvSpPr>
        <p:spPr>
          <a:xfrm>
            <a:off x="3013061" y="40312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2407487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DA5D-F840-46FF-1FF8-934DAA510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E643B-072A-8EA6-9FE9-E468533DF5AF}"/>
              </a:ext>
            </a:extLst>
          </p:cNvPr>
          <p:cNvSpPr>
            <a:spLocks noGrp="1"/>
          </p:cNvSpPr>
          <p:nvPr>
            <p:ph type="title"/>
          </p:nvPr>
        </p:nvSpPr>
        <p:spPr>
          <a:xfrm>
            <a:off x="1787687" y="2175346"/>
            <a:ext cx="8616626" cy="3450327"/>
          </a:xfrm>
        </p:spPr>
        <p:txBody>
          <a:bodyPr>
            <a:noAutofit/>
          </a:bodyPr>
          <a:lstStyle/>
          <a:p>
            <a:r>
              <a:rPr lang="ar-EG" sz="6000" b="0" dirty="0"/>
              <a:t>وَأَنتُمْ حِينَئِذٍ تَنظُرُونَ</a:t>
            </a:r>
          </a:p>
        </p:txBody>
      </p:sp>
      <p:sp>
        <p:nvSpPr>
          <p:cNvPr id="14" name="TextBox 13">
            <a:extLst>
              <a:ext uri="{FF2B5EF4-FFF2-40B4-BE49-F238E27FC236}">
                <a16:creationId xmlns:a16="http://schemas.microsoft.com/office/drawing/2014/main" id="{071769E9-E394-7EB4-F0E5-FF1A40B0C53F}"/>
              </a:ext>
            </a:extLst>
          </p:cNvPr>
          <p:cNvSpPr txBox="1"/>
          <p:nvPr/>
        </p:nvSpPr>
        <p:spPr>
          <a:xfrm>
            <a:off x="1936368" y="4324908"/>
            <a:ext cx="8319264" cy="400110"/>
          </a:xfrm>
          <a:prstGeom prst="rect">
            <a:avLst/>
          </a:prstGeom>
          <a:noFill/>
        </p:spPr>
        <p:txBody>
          <a:bodyPr wrap="square">
            <a:spAutoFit/>
          </a:bodyPr>
          <a:lstStyle/>
          <a:p>
            <a:pPr algn="ctr" fontAlgn="base"/>
            <a:r>
              <a:rPr lang="en-US" sz="2000" dirty="0"/>
              <a:t>And ye the while (sit) looking on,-</a:t>
            </a:r>
          </a:p>
        </p:txBody>
      </p:sp>
      <p:sp>
        <p:nvSpPr>
          <p:cNvPr id="3" name="TextBox 2">
            <a:extLst>
              <a:ext uri="{FF2B5EF4-FFF2-40B4-BE49-F238E27FC236}">
                <a16:creationId xmlns:a16="http://schemas.microsoft.com/office/drawing/2014/main" id="{07946916-51A0-D977-7FD9-19789FB651FE}"/>
              </a:ext>
            </a:extLst>
          </p:cNvPr>
          <p:cNvSpPr txBox="1"/>
          <p:nvPr/>
        </p:nvSpPr>
        <p:spPr>
          <a:xfrm>
            <a:off x="3239483" y="40171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2994991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BF8C-E20B-32E9-122F-3859E2549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73FD9-0A12-AAEC-E776-9259DEE2C8D4}"/>
              </a:ext>
            </a:extLst>
          </p:cNvPr>
          <p:cNvSpPr>
            <a:spLocks noGrp="1"/>
          </p:cNvSpPr>
          <p:nvPr>
            <p:ph type="title"/>
          </p:nvPr>
        </p:nvSpPr>
        <p:spPr>
          <a:xfrm>
            <a:off x="1787687" y="2175346"/>
            <a:ext cx="8616626" cy="3450327"/>
          </a:xfrm>
        </p:spPr>
        <p:txBody>
          <a:bodyPr>
            <a:noAutofit/>
          </a:bodyPr>
          <a:lstStyle/>
          <a:p>
            <a:r>
              <a:rPr lang="ar-EG" sz="6000" b="0" dirty="0"/>
              <a:t>وَنَحْنُ أَقْرَبُ إِلَيْهِ مِنكُمْ وَلَـٰكِن لَّا تُبْصِرُونَ</a:t>
            </a:r>
          </a:p>
        </p:txBody>
      </p:sp>
      <p:sp>
        <p:nvSpPr>
          <p:cNvPr id="14" name="TextBox 13">
            <a:extLst>
              <a:ext uri="{FF2B5EF4-FFF2-40B4-BE49-F238E27FC236}">
                <a16:creationId xmlns:a16="http://schemas.microsoft.com/office/drawing/2014/main" id="{CD6E79A9-EF12-811D-EA8B-C7EE7E6F812C}"/>
              </a:ext>
            </a:extLst>
          </p:cNvPr>
          <p:cNvSpPr txBox="1"/>
          <p:nvPr/>
        </p:nvSpPr>
        <p:spPr>
          <a:xfrm>
            <a:off x="1936368" y="4575180"/>
            <a:ext cx="8319264" cy="400110"/>
          </a:xfrm>
          <a:prstGeom prst="rect">
            <a:avLst/>
          </a:prstGeom>
          <a:noFill/>
        </p:spPr>
        <p:txBody>
          <a:bodyPr wrap="square">
            <a:spAutoFit/>
          </a:bodyPr>
          <a:lstStyle/>
          <a:p>
            <a:pPr algn="ctr" fontAlgn="base"/>
            <a:r>
              <a:rPr lang="en-US" sz="2000" dirty="0"/>
              <a:t>But We are nearer to him than ye, and yet see not,-</a:t>
            </a:r>
          </a:p>
        </p:txBody>
      </p:sp>
      <p:sp>
        <p:nvSpPr>
          <p:cNvPr id="3" name="TextBox 2">
            <a:extLst>
              <a:ext uri="{FF2B5EF4-FFF2-40B4-BE49-F238E27FC236}">
                <a16:creationId xmlns:a16="http://schemas.microsoft.com/office/drawing/2014/main" id="{7CDE2C6B-3A72-688B-833A-02742C3B92A4}"/>
              </a:ext>
            </a:extLst>
          </p:cNvPr>
          <p:cNvSpPr txBox="1"/>
          <p:nvPr/>
        </p:nvSpPr>
        <p:spPr>
          <a:xfrm>
            <a:off x="4537060" y="43567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530898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80B2-E121-7EE8-BD59-4EFA34F2B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A80B0-982C-5EDC-5210-4CB9E1F79EFE}"/>
              </a:ext>
            </a:extLst>
          </p:cNvPr>
          <p:cNvSpPr>
            <a:spLocks noGrp="1"/>
          </p:cNvSpPr>
          <p:nvPr>
            <p:ph type="title"/>
          </p:nvPr>
        </p:nvSpPr>
        <p:spPr>
          <a:xfrm>
            <a:off x="1787687" y="2175346"/>
            <a:ext cx="8616626" cy="3450327"/>
          </a:xfrm>
        </p:spPr>
        <p:txBody>
          <a:bodyPr>
            <a:noAutofit/>
          </a:bodyPr>
          <a:lstStyle/>
          <a:p>
            <a:r>
              <a:rPr lang="ar-EG" sz="6000" b="0" dirty="0"/>
              <a:t>فَلَوْلَآ إِن كُنتُمْ غَيْرَ مَدِينِينَ</a:t>
            </a:r>
          </a:p>
        </p:txBody>
      </p:sp>
      <p:sp>
        <p:nvSpPr>
          <p:cNvPr id="14" name="TextBox 13">
            <a:extLst>
              <a:ext uri="{FF2B5EF4-FFF2-40B4-BE49-F238E27FC236}">
                <a16:creationId xmlns:a16="http://schemas.microsoft.com/office/drawing/2014/main" id="{6347285C-8D36-95A2-7D65-34BDF1CBB1E4}"/>
              </a:ext>
            </a:extLst>
          </p:cNvPr>
          <p:cNvSpPr txBox="1"/>
          <p:nvPr/>
        </p:nvSpPr>
        <p:spPr>
          <a:xfrm>
            <a:off x="1936368" y="4298782"/>
            <a:ext cx="8319264" cy="400110"/>
          </a:xfrm>
          <a:prstGeom prst="rect">
            <a:avLst/>
          </a:prstGeom>
          <a:noFill/>
        </p:spPr>
        <p:txBody>
          <a:bodyPr wrap="square">
            <a:spAutoFit/>
          </a:bodyPr>
          <a:lstStyle/>
          <a:p>
            <a:pPr algn="ctr" fontAlgn="base"/>
            <a:r>
              <a:rPr lang="en-US" sz="2000" dirty="0"/>
              <a:t>Then why do ye not,- If you are exempt from (future) account,-</a:t>
            </a:r>
          </a:p>
        </p:txBody>
      </p:sp>
      <p:sp>
        <p:nvSpPr>
          <p:cNvPr id="3" name="TextBox 2">
            <a:extLst>
              <a:ext uri="{FF2B5EF4-FFF2-40B4-BE49-F238E27FC236}">
                <a16:creationId xmlns:a16="http://schemas.microsoft.com/office/drawing/2014/main" id="{015DD4B5-F921-6113-6FE5-D167398F796C}"/>
              </a:ext>
            </a:extLst>
          </p:cNvPr>
          <p:cNvSpPr txBox="1"/>
          <p:nvPr/>
        </p:nvSpPr>
        <p:spPr>
          <a:xfrm>
            <a:off x="2664717" y="39910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1995391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6A5B-AB84-22E4-98E0-652FE13F7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C1026-7A4A-DC6E-D896-B3A06C2FFDDB}"/>
              </a:ext>
            </a:extLst>
          </p:cNvPr>
          <p:cNvSpPr>
            <a:spLocks noGrp="1"/>
          </p:cNvSpPr>
          <p:nvPr>
            <p:ph type="title"/>
          </p:nvPr>
        </p:nvSpPr>
        <p:spPr>
          <a:xfrm>
            <a:off x="1787687" y="2175346"/>
            <a:ext cx="8616626" cy="3450327"/>
          </a:xfrm>
        </p:spPr>
        <p:txBody>
          <a:bodyPr>
            <a:noAutofit/>
          </a:bodyPr>
          <a:lstStyle/>
          <a:p>
            <a:r>
              <a:rPr lang="ar-EG" sz="6000" b="0" dirty="0"/>
              <a:t>تَرْجِعُونَهَآ إِن كُنتُمْ صَـٰدِقِينَ</a:t>
            </a:r>
          </a:p>
        </p:txBody>
      </p:sp>
      <p:sp>
        <p:nvSpPr>
          <p:cNvPr id="14" name="TextBox 13">
            <a:extLst>
              <a:ext uri="{FF2B5EF4-FFF2-40B4-BE49-F238E27FC236}">
                <a16:creationId xmlns:a16="http://schemas.microsoft.com/office/drawing/2014/main" id="{C1E5C4E3-2258-A0DD-DC53-55D195B5EFB5}"/>
              </a:ext>
            </a:extLst>
          </p:cNvPr>
          <p:cNvSpPr txBox="1"/>
          <p:nvPr/>
        </p:nvSpPr>
        <p:spPr>
          <a:xfrm>
            <a:off x="1936368" y="4261880"/>
            <a:ext cx="8319264" cy="400110"/>
          </a:xfrm>
          <a:prstGeom prst="rect">
            <a:avLst/>
          </a:prstGeom>
          <a:noFill/>
        </p:spPr>
        <p:txBody>
          <a:bodyPr wrap="square">
            <a:spAutoFit/>
          </a:bodyPr>
          <a:lstStyle/>
          <a:p>
            <a:pPr algn="ctr" fontAlgn="base"/>
            <a:r>
              <a:rPr lang="en-US" sz="2000" dirty="0"/>
              <a:t>Call back the soul, if ye are true (in the claim of independence)?</a:t>
            </a:r>
          </a:p>
        </p:txBody>
      </p:sp>
      <p:sp>
        <p:nvSpPr>
          <p:cNvPr id="3" name="TextBox 2">
            <a:extLst>
              <a:ext uri="{FF2B5EF4-FFF2-40B4-BE49-F238E27FC236}">
                <a16:creationId xmlns:a16="http://schemas.microsoft.com/office/drawing/2014/main" id="{73F96083-507A-519F-1779-2BDCE321C694}"/>
              </a:ext>
            </a:extLst>
          </p:cNvPr>
          <p:cNvSpPr txBox="1"/>
          <p:nvPr/>
        </p:nvSpPr>
        <p:spPr>
          <a:xfrm>
            <a:off x="2507963" y="39247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6839977"/>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BBE4F-DE76-DE69-3E0D-DC67D4FDC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F1C7E-806E-E467-1F89-5DAC2CCA7876}"/>
              </a:ext>
            </a:extLst>
          </p:cNvPr>
          <p:cNvSpPr>
            <a:spLocks noGrp="1"/>
          </p:cNvSpPr>
          <p:nvPr>
            <p:ph type="title"/>
          </p:nvPr>
        </p:nvSpPr>
        <p:spPr>
          <a:xfrm>
            <a:off x="1787687" y="2175346"/>
            <a:ext cx="8616626" cy="3450327"/>
          </a:xfrm>
        </p:spPr>
        <p:txBody>
          <a:bodyPr>
            <a:noAutofit/>
          </a:bodyPr>
          <a:lstStyle/>
          <a:p>
            <a:r>
              <a:rPr lang="ar-EG" sz="6000" b="0" dirty="0"/>
              <a:t>فَأَمَّآ إِن كَانَ مِنَ ٱلْمُقَرَّبِينَ</a:t>
            </a:r>
          </a:p>
        </p:txBody>
      </p:sp>
      <p:sp>
        <p:nvSpPr>
          <p:cNvPr id="14" name="TextBox 13">
            <a:extLst>
              <a:ext uri="{FF2B5EF4-FFF2-40B4-BE49-F238E27FC236}">
                <a16:creationId xmlns:a16="http://schemas.microsoft.com/office/drawing/2014/main" id="{94441B9E-C1D2-F756-1AF5-649FDA3F464A}"/>
              </a:ext>
            </a:extLst>
          </p:cNvPr>
          <p:cNvSpPr txBox="1"/>
          <p:nvPr/>
        </p:nvSpPr>
        <p:spPr>
          <a:xfrm>
            <a:off x="1936368" y="4298782"/>
            <a:ext cx="8319264" cy="400110"/>
          </a:xfrm>
          <a:prstGeom prst="rect">
            <a:avLst/>
          </a:prstGeom>
          <a:noFill/>
        </p:spPr>
        <p:txBody>
          <a:bodyPr wrap="square">
            <a:spAutoFit/>
          </a:bodyPr>
          <a:lstStyle/>
          <a:p>
            <a:pPr algn="ctr" fontAlgn="base"/>
            <a:r>
              <a:rPr lang="en-US" sz="2000" dirty="0"/>
              <a:t>Thus, then, if he be of those Nearest to Allah,</a:t>
            </a:r>
          </a:p>
        </p:txBody>
      </p:sp>
      <p:sp>
        <p:nvSpPr>
          <p:cNvPr id="3" name="TextBox 2">
            <a:extLst>
              <a:ext uri="{FF2B5EF4-FFF2-40B4-BE49-F238E27FC236}">
                <a16:creationId xmlns:a16="http://schemas.microsoft.com/office/drawing/2014/main" id="{C740FADA-CC4B-4A83-1430-930191E7C58E}"/>
              </a:ext>
            </a:extLst>
          </p:cNvPr>
          <p:cNvSpPr txBox="1"/>
          <p:nvPr/>
        </p:nvSpPr>
        <p:spPr>
          <a:xfrm>
            <a:off x="2725677" y="39910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51210852"/>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95CC-BBDA-2082-217E-AEF030789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98E54-2593-A780-EC01-3E1FE80B4525}"/>
              </a:ext>
            </a:extLst>
          </p:cNvPr>
          <p:cNvSpPr>
            <a:spLocks noGrp="1"/>
          </p:cNvSpPr>
          <p:nvPr>
            <p:ph type="title"/>
          </p:nvPr>
        </p:nvSpPr>
        <p:spPr>
          <a:xfrm>
            <a:off x="1787687" y="2175346"/>
            <a:ext cx="8616626" cy="3450327"/>
          </a:xfrm>
        </p:spPr>
        <p:txBody>
          <a:bodyPr>
            <a:noAutofit/>
          </a:bodyPr>
          <a:lstStyle/>
          <a:p>
            <a:r>
              <a:rPr lang="ar-EG" sz="6000" b="0" dirty="0"/>
              <a:t>فَرَوْحٌ وَرَيْحَانٌ وَجَنَّتُ نَعِيمٍ</a:t>
            </a:r>
          </a:p>
        </p:txBody>
      </p:sp>
      <p:sp>
        <p:nvSpPr>
          <p:cNvPr id="14" name="TextBox 13">
            <a:extLst>
              <a:ext uri="{FF2B5EF4-FFF2-40B4-BE49-F238E27FC236}">
                <a16:creationId xmlns:a16="http://schemas.microsoft.com/office/drawing/2014/main" id="{C5607C11-D727-220C-6589-3EBAF318AF57}"/>
              </a:ext>
            </a:extLst>
          </p:cNvPr>
          <p:cNvSpPr txBox="1"/>
          <p:nvPr/>
        </p:nvSpPr>
        <p:spPr>
          <a:xfrm>
            <a:off x="1936368" y="4333616"/>
            <a:ext cx="8319264" cy="400110"/>
          </a:xfrm>
          <a:prstGeom prst="rect">
            <a:avLst/>
          </a:prstGeom>
          <a:noFill/>
        </p:spPr>
        <p:txBody>
          <a:bodyPr wrap="square">
            <a:spAutoFit/>
          </a:bodyPr>
          <a:lstStyle/>
          <a:p>
            <a:pPr algn="ctr" fontAlgn="base"/>
            <a:r>
              <a:rPr lang="en-US" sz="2000" dirty="0"/>
              <a:t>(There is for him) Rest and Satisfaction, and a Garden of Delights.</a:t>
            </a:r>
          </a:p>
        </p:txBody>
      </p:sp>
      <p:sp>
        <p:nvSpPr>
          <p:cNvPr id="3" name="TextBox 2">
            <a:extLst>
              <a:ext uri="{FF2B5EF4-FFF2-40B4-BE49-F238E27FC236}">
                <a16:creationId xmlns:a16="http://schemas.microsoft.com/office/drawing/2014/main" id="{724C8525-D8F2-FC8B-1089-68E0929A91AF}"/>
              </a:ext>
            </a:extLst>
          </p:cNvPr>
          <p:cNvSpPr txBox="1"/>
          <p:nvPr/>
        </p:nvSpPr>
        <p:spPr>
          <a:xfrm>
            <a:off x="2490545" y="40258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7339466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8FEE-23E3-F551-5ABC-BACC59F55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79E9B-9C3D-A7DD-0B31-579BA98D9215}"/>
              </a:ext>
            </a:extLst>
          </p:cNvPr>
          <p:cNvSpPr>
            <a:spLocks noGrp="1"/>
          </p:cNvSpPr>
          <p:nvPr>
            <p:ph type="title"/>
          </p:nvPr>
        </p:nvSpPr>
        <p:spPr>
          <a:xfrm>
            <a:off x="1787687" y="2175346"/>
            <a:ext cx="8616626" cy="3450327"/>
          </a:xfrm>
        </p:spPr>
        <p:txBody>
          <a:bodyPr>
            <a:noAutofit/>
          </a:bodyPr>
          <a:lstStyle/>
          <a:p>
            <a:r>
              <a:rPr lang="ar-EG" sz="6000" b="0" dirty="0"/>
              <a:t>وَأَمَّآ إِن كَانَ مِنْ أَصْحَـٰبِ ٱلْيَمِينِ</a:t>
            </a:r>
          </a:p>
        </p:txBody>
      </p:sp>
      <p:sp>
        <p:nvSpPr>
          <p:cNvPr id="14" name="TextBox 13">
            <a:extLst>
              <a:ext uri="{FF2B5EF4-FFF2-40B4-BE49-F238E27FC236}">
                <a16:creationId xmlns:a16="http://schemas.microsoft.com/office/drawing/2014/main" id="{495421AD-77A2-383E-20B2-6CE9A1D481BD}"/>
              </a:ext>
            </a:extLst>
          </p:cNvPr>
          <p:cNvSpPr txBox="1"/>
          <p:nvPr/>
        </p:nvSpPr>
        <p:spPr>
          <a:xfrm>
            <a:off x="1936368" y="4258417"/>
            <a:ext cx="8319264" cy="400110"/>
          </a:xfrm>
          <a:prstGeom prst="rect">
            <a:avLst/>
          </a:prstGeom>
          <a:noFill/>
        </p:spPr>
        <p:txBody>
          <a:bodyPr wrap="square">
            <a:spAutoFit/>
          </a:bodyPr>
          <a:lstStyle/>
          <a:p>
            <a:pPr algn="ctr" fontAlgn="base"/>
            <a:r>
              <a:rPr lang="en-US" sz="2000" dirty="0"/>
              <a:t>And if he be of the Companions of the Right Hand,</a:t>
            </a:r>
          </a:p>
        </p:txBody>
      </p:sp>
      <p:sp>
        <p:nvSpPr>
          <p:cNvPr id="3" name="TextBox 2">
            <a:extLst>
              <a:ext uri="{FF2B5EF4-FFF2-40B4-BE49-F238E27FC236}">
                <a16:creationId xmlns:a16="http://schemas.microsoft.com/office/drawing/2014/main" id="{BE70631C-851C-6CA8-F4E9-3430C8972947}"/>
              </a:ext>
            </a:extLst>
          </p:cNvPr>
          <p:cNvSpPr txBox="1"/>
          <p:nvPr/>
        </p:nvSpPr>
        <p:spPr>
          <a:xfrm>
            <a:off x="1910241" y="39561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7201994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EB31C-20F5-E5CC-0891-18DE5E2C8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94FF6-243C-4A30-6F1F-74591D63CA5A}"/>
              </a:ext>
            </a:extLst>
          </p:cNvPr>
          <p:cNvSpPr>
            <a:spLocks noGrp="1"/>
          </p:cNvSpPr>
          <p:nvPr>
            <p:ph type="title"/>
          </p:nvPr>
        </p:nvSpPr>
        <p:spPr>
          <a:xfrm>
            <a:off x="1787687" y="2175346"/>
            <a:ext cx="8616626" cy="3450327"/>
          </a:xfrm>
        </p:spPr>
        <p:txBody>
          <a:bodyPr>
            <a:noAutofit/>
          </a:bodyPr>
          <a:lstStyle/>
          <a:p>
            <a:r>
              <a:rPr lang="ar-EG" sz="6000" b="0" dirty="0"/>
              <a:t>فَسَلَـٰمٌ لَّكَ مِنْ أَصْحَـٰبِ ٱلْيَمِينِ</a:t>
            </a:r>
          </a:p>
        </p:txBody>
      </p:sp>
      <p:sp>
        <p:nvSpPr>
          <p:cNvPr id="14" name="TextBox 13">
            <a:extLst>
              <a:ext uri="{FF2B5EF4-FFF2-40B4-BE49-F238E27FC236}">
                <a16:creationId xmlns:a16="http://schemas.microsoft.com/office/drawing/2014/main" id="{53B7F068-ABC6-4050-4245-CDB58E8D4AEE}"/>
              </a:ext>
            </a:extLst>
          </p:cNvPr>
          <p:cNvSpPr txBox="1"/>
          <p:nvPr/>
        </p:nvSpPr>
        <p:spPr>
          <a:xfrm>
            <a:off x="1936368" y="4221237"/>
            <a:ext cx="8319264" cy="707886"/>
          </a:xfrm>
          <a:prstGeom prst="rect">
            <a:avLst/>
          </a:prstGeom>
          <a:noFill/>
        </p:spPr>
        <p:txBody>
          <a:bodyPr wrap="square">
            <a:spAutoFit/>
          </a:bodyPr>
          <a:lstStyle/>
          <a:p>
            <a:pPr algn="ctr" fontAlgn="base"/>
            <a:r>
              <a:rPr lang="en-US" sz="2000" dirty="0"/>
              <a:t>(For him is the salutation), "Peace be unto thee", from the Companions of the Right Hand.</a:t>
            </a:r>
          </a:p>
        </p:txBody>
      </p:sp>
      <p:sp>
        <p:nvSpPr>
          <p:cNvPr id="3" name="TextBox 2">
            <a:extLst>
              <a:ext uri="{FF2B5EF4-FFF2-40B4-BE49-F238E27FC236}">
                <a16:creationId xmlns:a16="http://schemas.microsoft.com/office/drawing/2014/main" id="{39540D95-06AC-DDA1-34AD-15994DAD1D17}"/>
              </a:ext>
            </a:extLst>
          </p:cNvPr>
          <p:cNvSpPr txBox="1"/>
          <p:nvPr/>
        </p:nvSpPr>
        <p:spPr>
          <a:xfrm>
            <a:off x="2281540" y="39247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62795406"/>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54AF-3CCA-375A-8438-12376C8AA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E6CA6-B286-052E-702F-156EC9A33323}"/>
              </a:ext>
            </a:extLst>
          </p:cNvPr>
          <p:cNvSpPr>
            <a:spLocks noGrp="1"/>
          </p:cNvSpPr>
          <p:nvPr>
            <p:ph type="title"/>
          </p:nvPr>
        </p:nvSpPr>
        <p:spPr>
          <a:xfrm>
            <a:off x="1787687" y="2175346"/>
            <a:ext cx="8616626" cy="3450327"/>
          </a:xfrm>
        </p:spPr>
        <p:txBody>
          <a:bodyPr>
            <a:noAutofit/>
          </a:bodyPr>
          <a:lstStyle/>
          <a:p>
            <a:r>
              <a:rPr lang="ar-EG" sz="6000" b="0" dirty="0"/>
              <a:t>وَأَمَّآ إِن كَانَ مِنَ ٱلْمُكَذِّبِينَ ٱلضَّآلِّينَ</a:t>
            </a:r>
          </a:p>
        </p:txBody>
      </p:sp>
      <p:sp>
        <p:nvSpPr>
          <p:cNvPr id="14" name="TextBox 13">
            <a:extLst>
              <a:ext uri="{FF2B5EF4-FFF2-40B4-BE49-F238E27FC236}">
                <a16:creationId xmlns:a16="http://schemas.microsoft.com/office/drawing/2014/main" id="{B4DA6877-4829-6C98-B505-189D1FFFA58E}"/>
              </a:ext>
            </a:extLst>
          </p:cNvPr>
          <p:cNvSpPr txBox="1"/>
          <p:nvPr/>
        </p:nvSpPr>
        <p:spPr>
          <a:xfrm>
            <a:off x="1936368" y="4253171"/>
            <a:ext cx="8319264" cy="400110"/>
          </a:xfrm>
          <a:prstGeom prst="rect">
            <a:avLst/>
          </a:prstGeom>
          <a:noFill/>
        </p:spPr>
        <p:txBody>
          <a:bodyPr wrap="square">
            <a:spAutoFit/>
          </a:bodyPr>
          <a:lstStyle/>
          <a:p>
            <a:pPr algn="ctr" fontAlgn="base"/>
            <a:r>
              <a:rPr lang="en-US" sz="2000" dirty="0"/>
              <a:t>And if he be of those who treat (Truth) as Falsehood, who go wrong,</a:t>
            </a:r>
          </a:p>
        </p:txBody>
      </p:sp>
      <p:sp>
        <p:nvSpPr>
          <p:cNvPr id="3" name="TextBox 2">
            <a:extLst>
              <a:ext uri="{FF2B5EF4-FFF2-40B4-BE49-F238E27FC236}">
                <a16:creationId xmlns:a16="http://schemas.microsoft.com/office/drawing/2014/main" id="{AA7C5D32-93CD-5798-3514-1401048214FA}"/>
              </a:ext>
            </a:extLst>
          </p:cNvPr>
          <p:cNvSpPr txBox="1"/>
          <p:nvPr/>
        </p:nvSpPr>
        <p:spPr>
          <a:xfrm>
            <a:off x="1637744" y="39453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4314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648D-9979-07F6-3C32-F9617DAFD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466C7-1BA2-5744-D94F-F13CAC96FDB5}"/>
              </a:ext>
            </a:extLst>
          </p:cNvPr>
          <p:cNvSpPr>
            <a:spLocks noGrp="1"/>
          </p:cNvSpPr>
          <p:nvPr>
            <p:ph type="title"/>
          </p:nvPr>
        </p:nvSpPr>
        <p:spPr>
          <a:xfrm>
            <a:off x="1787687" y="1983556"/>
            <a:ext cx="8616626" cy="3450327"/>
          </a:xfrm>
        </p:spPr>
        <p:txBody>
          <a:bodyPr>
            <a:noAutofit/>
          </a:bodyPr>
          <a:lstStyle/>
          <a:p>
            <a:r>
              <a:rPr lang="ar-EG" sz="6000" b="0" dirty="0"/>
              <a:t>فِى رَقٍّۢ مَّنشُورٍۢ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A1F7B5-6E9F-299C-256B-CE11B1437EF9}"/>
              </a:ext>
            </a:extLst>
          </p:cNvPr>
          <p:cNvSpPr txBox="1"/>
          <p:nvPr/>
        </p:nvSpPr>
        <p:spPr>
          <a:xfrm>
            <a:off x="1936368" y="4179521"/>
            <a:ext cx="8319264" cy="400110"/>
          </a:xfrm>
          <a:prstGeom prst="rect">
            <a:avLst/>
          </a:prstGeom>
          <a:noFill/>
        </p:spPr>
        <p:txBody>
          <a:bodyPr wrap="square">
            <a:spAutoFit/>
          </a:bodyPr>
          <a:lstStyle/>
          <a:p>
            <a:pPr algn="ctr" fontAlgn="base"/>
            <a:r>
              <a:rPr lang="en-US" sz="2000" dirty="0"/>
              <a:t>on open pages ˹for all to read˺!1</a:t>
            </a:r>
          </a:p>
        </p:txBody>
      </p:sp>
      <p:sp>
        <p:nvSpPr>
          <p:cNvPr id="3" name="TextBox 2">
            <a:extLst>
              <a:ext uri="{FF2B5EF4-FFF2-40B4-BE49-F238E27FC236}">
                <a16:creationId xmlns:a16="http://schemas.microsoft.com/office/drawing/2014/main" id="{0B7C865B-EC51-9AAC-60B9-712A8AE9AB6F}"/>
              </a:ext>
            </a:extLst>
          </p:cNvPr>
          <p:cNvSpPr txBox="1"/>
          <p:nvPr/>
        </p:nvSpPr>
        <p:spPr>
          <a:xfrm>
            <a:off x="3901712" y="3817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50217162"/>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AE63E-483F-FAE6-D94A-3E6FB9B13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690E1-127E-46AC-5DBD-4B41C2CB60FB}"/>
              </a:ext>
            </a:extLst>
          </p:cNvPr>
          <p:cNvSpPr>
            <a:spLocks noGrp="1"/>
          </p:cNvSpPr>
          <p:nvPr>
            <p:ph type="title"/>
          </p:nvPr>
        </p:nvSpPr>
        <p:spPr>
          <a:xfrm>
            <a:off x="1787687" y="2175346"/>
            <a:ext cx="8616626" cy="3450327"/>
          </a:xfrm>
        </p:spPr>
        <p:txBody>
          <a:bodyPr>
            <a:noAutofit/>
          </a:bodyPr>
          <a:lstStyle/>
          <a:p>
            <a:r>
              <a:rPr lang="ar-EG" sz="6000" b="0" dirty="0"/>
              <a:t>فَنُزُلٌ مِّنْ حَمِيمٍ</a:t>
            </a:r>
          </a:p>
        </p:txBody>
      </p:sp>
      <p:sp>
        <p:nvSpPr>
          <p:cNvPr id="14" name="TextBox 13">
            <a:extLst>
              <a:ext uri="{FF2B5EF4-FFF2-40B4-BE49-F238E27FC236}">
                <a16:creationId xmlns:a16="http://schemas.microsoft.com/office/drawing/2014/main" id="{8FA07713-A9DF-3280-8C8F-36B3404D2DCC}"/>
              </a:ext>
            </a:extLst>
          </p:cNvPr>
          <p:cNvSpPr txBox="1"/>
          <p:nvPr/>
        </p:nvSpPr>
        <p:spPr>
          <a:xfrm>
            <a:off x="1936368" y="4377159"/>
            <a:ext cx="8319264" cy="400110"/>
          </a:xfrm>
          <a:prstGeom prst="rect">
            <a:avLst/>
          </a:prstGeom>
          <a:noFill/>
        </p:spPr>
        <p:txBody>
          <a:bodyPr wrap="square">
            <a:spAutoFit/>
          </a:bodyPr>
          <a:lstStyle/>
          <a:p>
            <a:pPr algn="ctr" fontAlgn="base"/>
            <a:r>
              <a:rPr lang="en-US" sz="2000" dirty="0"/>
              <a:t>For him is Entertainment with Boiling Water.</a:t>
            </a:r>
          </a:p>
        </p:txBody>
      </p:sp>
      <p:sp>
        <p:nvSpPr>
          <p:cNvPr id="3" name="TextBox 2">
            <a:extLst>
              <a:ext uri="{FF2B5EF4-FFF2-40B4-BE49-F238E27FC236}">
                <a16:creationId xmlns:a16="http://schemas.microsoft.com/office/drawing/2014/main" id="{A00441E4-35CA-3F84-7E62-B65273AD84DB}"/>
              </a:ext>
            </a:extLst>
          </p:cNvPr>
          <p:cNvSpPr txBox="1"/>
          <p:nvPr/>
        </p:nvSpPr>
        <p:spPr>
          <a:xfrm>
            <a:off x="3875209" y="40693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07334647"/>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2DA6F-8899-65F6-F262-318095547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26E44-C9CE-D958-72E1-0C2D63BD02AC}"/>
              </a:ext>
            </a:extLst>
          </p:cNvPr>
          <p:cNvSpPr>
            <a:spLocks noGrp="1"/>
          </p:cNvSpPr>
          <p:nvPr>
            <p:ph type="title"/>
          </p:nvPr>
        </p:nvSpPr>
        <p:spPr>
          <a:xfrm>
            <a:off x="1787687" y="2175346"/>
            <a:ext cx="8616626" cy="3450327"/>
          </a:xfrm>
        </p:spPr>
        <p:txBody>
          <a:bodyPr>
            <a:noAutofit/>
          </a:bodyPr>
          <a:lstStyle/>
          <a:p>
            <a:r>
              <a:rPr lang="ar-EG" sz="6000" b="0" dirty="0"/>
              <a:t>وَتَصْلِيَةُ جَحِيمٍ</a:t>
            </a:r>
          </a:p>
        </p:txBody>
      </p:sp>
      <p:sp>
        <p:nvSpPr>
          <p:cNvPr id="14" name="TextBox 13">
            <a:extLst>
              <a:ext uri="{FF2B5EF4-FFF2-40B4-BE49-F238E27FC236}">
                <a16:creationId xmlns:a16="http://schemas.microsoft.com/office/drawing/2014/main" id="{93769342-4CC6-789B-6801-F760A4163E52}"/>
              </a:ext>
            </a:extLst>
          </p:cNvPr>
          <p:cNvSpPr txBox="1"/>
          <p:nvPr/>
        </p:nvSpPr>
        <p:spPr>
          <a:xfrm>
            <a:off x="1936368" y="4228726"/>
            <a:ext cx="8319264" cy="400110"/>
          </a:xfrm>
          <a:prstGeom prst="rect">
            <a:avLst/>
          </a:prstGeom>
          <a:noFill/>
        </p:spPr>
        <p:txBody>
          <a:bodyPr wrap="square">
            <a:spAutoFit/>
          </a:bodyPr>
          <a:lstStyle/>
          <a:p>
            <a:pPr algn="ctr" fontAlgn="base"/>
            <a:r>
              <a:rPr lang="en-US" sz="2000" dirty="0"/>
              <a:t>And burning in Hell-Fire.</a:t>
            </a:r>
          </a:p>
        </p:txBody>
      </p:sp>
      <p:sp>
        <p:nvSpPr>
          <p:cNvPr id="3" name="TextBox 2">
            <a:extLst>
              <a:ext uri="{FF2B5EF4-FFF2-40B4-BE49-F238E27FC236}">
                <a16:creationId xmlns:a16="http://schemas.microsoft.com/office/drawing/2014/main" id="{F432DF45-D6FC-7990-C990-5BDCDA6297A2}"/>
              </a:ext>
            </a:extLst>
          </p:cNvPr>
          <p:cNvSpPr txBox="1"/>
          <p:nvPr/>
        </p:nvSpPr>
        <p:spPr>
          <a:xfrm>
            <a:off x="3962295" y="407483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8096359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D45F6-0586-C4DC-0513-79D1F2F1C0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CC98E-4283-2F03-A348-CAE27D37B01A}"/>
              </a:ext>
            </a:extLst>
          </p:cNvPr>
          <p:cNvSpPr>
            <a:spLocks noGrp="1"/>
          </p:cNvSpPr>
          <p:nvPr>
            <p:ph type="title"/>
          </p:nvPr>
        </p:nvSpPr>
        <p:spPr>
          <a:xfrm>
            <a:off x="1787687" y="2175346"/>
            <a:ext cx="8616626" cy="3450327"/>
          </a:xfrm>
        </p:spPr>
        <p:txBody>
          <a:bodyPr>
            <a:noAutofit/>
          </a:bodyPr>
          <a:lstStyle/>
          <a:p>
            <a:r>
              <a:rPr lang="ar-EG" sz="6000" b="0" dirty="0"/>
              <a:t>إِنَّ هَـٰذَا لَهُوَ حَقُّ ٱلْيَقِينِ</a:t>
            </a:r>
          </a:p>
        </p:txBody>
      </p:sp>
      <p:sp>
        <p:nvSpPr>
          <p:cNvPr id="14" name="TextBox 13">
            <a:extLst>
              <a:ext uri="{FF2B5EF4-FFF2-40B4-BE49-F238E27FC236}">
                <a16:creationId xmlns:a16="http://schemas.microsoft.com/office/drawing/2014/main" id="{E6AFCF09-64AC-2C48-AB3E-B62B73F0AD3B}"/>
              </a:ext>
            </a:extLst>
          </p:cNvPr>
          <p:cNvSpPr txBox="1"/>
          <p:nvPr/>
        </p:nvSpPr>
        <p:spPr>
          <a:xfrm>
            <a:off x="1936368" y="4250728"/>
            <a:ext cx="8319264" cy="400110"/>
          </a:xfrm>
          <a:prstGeom prst="rect">
            <a:avLst/>
          </a:prstGeom>
          <a:noFill/>
        </p:spPr>
        <p:txBody>
          <a:bodyPr wrap="square">
            <a:spAutoFit/>
          </a:bodyPr>
          <a:lstStyle/>
          <a:p>
            <a:pPr algn="ctr" fontAlgn="base"/>
            <a:r>
              <a:rPr lang="en-US" sz="2000" dirty="0"/>
              <a:t>Verily, this is the Very Truth and Certainly.</a:t>
            </a:r>
          </a:p>
        </p:txBody>
      </p:sp>
      <p:sp>
        <p:nvSpPr>
          <p:cNvPr id="3" name="TextBox 2">
            <a:extLst>
              <a:ext uri="{FF2B5EF4-FFF2-40B4-BE49-F238E27FC236}">
                <a16:creationId xmlns:a16="http://schemas.microsoft.com/office/drawing/2014/main" id="{F93332F1-9708-66BF-AF5E-125DF37638DD}"/>
              </a:ext>
            </a:extLst>
          </p:cNvPr>
          <p:cNvSpPr txBox="1"/>
          <p:nvPr/>
        </p:nvSpPr>
        <p:spPr>
          <a:xfrm>
            <a:off x="2986935" y="39209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6953517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E41C-4C8D-20C2-B22B-4FDFF9DDA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600AA-14C8-5753-C7BB-E8CA05DFAA2D}"/>
              </a:ext>
            </a:extLst>
          </p:cNvPr>
          <p:cNvSpPr>
            <a:spLocks noGrp="1"/>
          </p:cNvSpPr>
          <p:nvPr>
            <p:ph type="title"/>
          </p:nvPr>
        </p:nvSpPr>
        <p:spPr>
          <a:xfrm>
            <a:off x="1787687" y="2175346"/>
            <a:ext cx="8616626" cy="3450327"/>
          </a:xfrm>
        </p:spPr>
        <p:txBody>
          <a:bodyPr>
            <a:noAutofit/>
          </a:bodyPr>
          <a:lstStyle/>
          <a:p>
            <a:r>
              <a:rPr lang="ar-EG" sz="6000" b="0" dirty="0"/>
              <a:t>فَسَبِّحْ بِٱسْمِ رَبِّكَ ٱلْعَظِيمِ</a:t>
            </a:r>
          </a:p>
        </p:txBody>
      </p:sp>
      <p:sp>
        <p:nvSpPr>
          <p:cNvPr id="14" name="TextBox 13">
            <a:extLst>
              <a:ext uri="{FF2B5EF4-FFF2-40B4-BE49-F238E27FC236}">
                <a16:creationId xmlns:a16="http://schemas.microsoft.com/office/drawing/2014/main" id="{BDE92116-5C24-A4AF-AD67-F7445B756D85}"/>
              </a:ext>
            </a:extLst>
          </p:cNvPr>
          <p:cNvSpPr txBox="1"/>
          <p:nvPr/>
        </p:nvSpPr>
        <p:spPr>
          <a:xfrm>
            <a:off x="1936368" y="4382614"/>
            <a:ext cx="8319264" cy="400110"/>
          </a:xfrm>
          <a:prstGeom prst="rect">
            <a:avLst/>
          </a:prstGeom>
          <a:noFill/>
        </p:spPr>
        <p:txBody>
          <a:bodyPr wrap="square">
            <a:spAutoFit/>
          </a:bodyPr>
          <a:lstStyle/>
          <a:p>
            <a:pPr algn="ctr" fontAlgn="base"/>
            <a:r>
              <a:rPr lang="en-US" sz="2000" dirty="0"/>
              <a:t>So celebrate with praises the name of thy Lord, the Supreme.</a:t>
            </a:r>
          </a:p>
        </p:txBody>
      </p:sp>
      <p:sp>
        <p:nvSpPr>
          <p:cNvPr id="3" name="TextBox 2">
            <a:extLst>
              <a:ext uri="{FF2B5EF4-FFF2-40B4-BE49-F238E27FC236}">
                <a16:creationId xmlns:a16="http://schemas.microsoft.com/office/drawing/2014/main" id="{9712DB63-556C-7069-D367-697008E119A6}"/>
              </a:ext>
            </a:extLst>
          </p:cNvPr>
          <p:cNvSpPr txBox="1"/>
          <p:nvPr/>
        </p:nvSpPr>
        <p:spPr>
          <a:xfrm>
            <a:off x="2873723" y="40748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529747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374712499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5D481-EA78-DB61-CA95-FFBDBFE45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4D179-BFB2-D639-2367-4C65E3671D24}"/>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الحديد</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76437474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B5206-67B2-E1DB-872D-808755472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99A8E-3507-3312-4A09-08A72149FA96}"/>
              </a:ext>
            </a:extLst>
          </p:cNvPr>
          <p:cNvSpPr>
            <a:spLocks noGrp="1"/>
          </p:cNvSpPr>
          <p:nvPr>
            <p:ph type="title"/>
          </p:nvPr>
        </p:nvSpPr>
        <p:spPr>
          <a:xfrm>
            <a:off x="1787687" y="2105678"/>
            <a:ext cx="8616626" cy="3450327"/>
          </a:xfrm>
        </p:spPr>
        <p:txBody>
          <a:bodyPr>
            <a:noAutofit/>
          </a:bodyPr>
          <a:lstStyle/>
          <a:p>
            <a:r>
              <a:rPr lang="ar-EG" sz="6000" b="0" dirty="0"/>
              <a:t>سَبَّحَ لِلَّهِ مَا فِى ٱلسَّمَـٰوَٰتِ وَٱلْأَرْضِۖ وَهُوَ ٱلْعَزِيزُ ٱلْحَكِيمُ</a:t>
            </a:r>
          </a:p>
        </p:txBody>
      </p:sp>
      <p:sp>
        <p:nvSpPr>
          <p:cNvPr id="14" name="TextBox 13">
            <a:extLst>
              <a:ext uri="{FF2B5EF4-FFF2-40B4-BE49-F238E27FC236}">
                <a16:creationId xmlns:a16="http://schemas.microsoft.com/office/drawing/2014/main" id="{65981EA3-98B3-5C80-4582-74107F8BEE7F}"/>
              </a:ext>
            </a:extLst>
          </p:cNvPr>
          <p:cNvSpPr txBox="1"/>
          <p:nvPr/>
        </p:nvSpPr>
        <p:spPr>
          <a:xfrm>
            <a:off x="1936368" y="4593026"/>
            <a:ext cx="8319264" cy="707886"/>
          </a:xfrm>
          <a:prstGeom prst="rect">
            <a:avLst/>
          </a:prstGeom>
          <a:noFill/>
        </p:spPr>
        <p:txBody>
          <a:bodyPr wrap="square">
            <a:spAutoFit/>
          </a:bodyPr>
          <a:lstStyle/>
          <a:p>
            <a:pPr algn="ctr" fontAlgn="base"/>
            <a:r>
              <a:rPr lang="en-US" sz="2000" dirty="0"/>
              <a:t>Whatever is in the heavens and on earth,- let it declare the Praises and Glory of Allah: for He is the Exalted in Might, the Wise.</a:t>
            </a:r>
          </a:p>
        </p:txBody>
      </p:sp>
      <p:sp>
        <p:nvSpPr>
          <p:cNvPr id="3" name="TextBox 2">
            <a:extLst>
              <a:ext uri="{FF2B5EF4-FFF2-40B4-BE49-F238E27FC236}">
                <a16:creationId xmlns:a16="http://schemas.microsoft.com/office/drawing/2014/main" id="{1470055E-C807-0591-6A31-262493CC8487}"/>
              </a:ext>
            </a:extLst>
          </p:cNvPr>
          <p:cNvSpPr txBox="1"/>
          <p:nvPr/>
        </p:nvSpPr>
        <p:spPr>
          <a:xfrm>
            <a:off x="3403250" y="43379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081880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1B58-DC55-AEDD-07D0-482B9FD9F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8C3A0-CAEA-70B4-8075-DCB5263F5BB7}"/>
              </a:ext>
            </a:extLst>
          </p:cNvPr>
          <p:cNvSpPr>
            <a:spLocks noGrp="1"/>
          </p:cNvSpPr>
          <p:nvPr>
            <p:ph type="title"/>
          </p:nvPr>
        </p:nvSpPr>
        <p:spPr>
          <a:xfrm>
            <a:off x="1787687" y="2105678"/>
            <a:ext cx="8616626" cy="3450327"/>
          </a:xfrm>
        </p:spPr>
        <p:txBody>
          <a:bodyPr>
            <a:noAutofit/>
          </a:bodyPr>
          <a:lstStyle/>
          <a:p>
            <a:r>
              <a:rPr lang="ar-EG" sz="6000" b="0" dirty="0"/>
              <a:t>لَهُۥ مُلْكُ ٱلسَّمَـٰوَٰتِ وَٱلْأَرْضِۖ يُحْىِ ۦ وَيُمِيتُۖ وَهُوَ عَلَىٰ كُلِّ شَىْءٍ قَدِيرٌ</a:t>
            </a:r>
          </a:p>
        </p:txBody>
      </p:sp>
      <p:sp>
        <p:nvSpPr>
          <p:cNvPr id="14" name="TextBox 13">
            <a:extLst>
              <a:ext uri="{FF2B5EF4-FFF2-40B4-BE49-F238E27FC236}">
                <a16:creationId xmlns:a16="http://schemas.microsoft.com/office/drawing/2014/main" id="{166416E0-755E-0979-7EAD-DDA9BAD835F4}"/>
              </a:ext>
            </a:extLst>
          </p:cNvPr>
          <p:cNvSpPr txBox="1"/>
          <p:nvPr/>
        </p:nvSpPr>
        <p:spPr>
          <a:xfrm>
            <a:off x="1936368" y="4622761"/>
            <a:ext cx="8319264" cy="707886"/>
          </a:xfrm>
          <a:prstGeom prst="rect">
            <a:avLst/>
          </a:prstGeom>
          <a:noFill/>
        </p:spPr>
        <p:txBody>
          <a:bodyPr wrap="square">
            <a:spAutoFit/>
          </a:bodyPr>
          <a:lstStyle/>
          <a:p>
            <a:pPr algn="ctr" fontAlgn="base"/>
            <a:r>
              <a:rPr lang="en-US" sz="2000" dirty="0"/>
              <a:t>To Him belongs the dominion of the heavens and the earth: It is He Who gives Life and Death; and He has Power over all things.</a:t>
            </a:r>
          </a:p>
        </p:txBody>
      </p:sp>
      <p:sp>
        <p:nvSpPr>
          <p:cNvPr id="3" name="TextBox 2">
            <a:extLst>
              <a:ext uri="{FF2B5EF4-FFF2-40B4-BE49-F238E27FC236}">
                <a16:creationId xmlns:a16="http://schemas.microsoft.com/office/drawing/2014/main" id="{9AA33BDB-F6B2-5896-FA9D-7B18D0517CE2}"/>
              </a:ext>
            </a:extLst>
          </p:cNvPr>
          <p:cNvSpPr txBox="1"/>
          <p:nvPr/>
        </p:nvSpPr>
        <p:spPr>
          <a:xfrm>
            <a:off x="1936368" y="43149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3342894"/>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48AE5-C692-8B0E-8EF5-C4C268098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C9C88-1BF9-291D-6A20-BFC06C229A16}"/>
              </a:ext>
            </a:extLst>
          </p:cNvPr>
          <p:cNvSpPr>
            <a:spLocks noGrp="1"/>
          </p:cNvSpPr>
          <p:nvPr>
            <p:ph type="title"/>
          </p:nvPr>
        </p:nvSpPr>
        <p:spPr>
          <a:xfrm>
            <a:off x="1787687" y="2044718"/>
            <a:ext cx="8616626" cy="3450327"/>
          </a:xfrm>
        </p:spPr>
        <p:txBody>
          <a:bodyPr>
            <a:noAutofit/>
          </a:bodyPr>
          <a:lstStyle/>
          <a:p>
            <a:r>
              <a:rPr lang="ar-EG" sz="6000" b="0" dirty="0"/>
              <a:t>هُوَ ٱلْأَوَّلُ وَٱلْـَٔاخِرُ وَٱلظَّـٰهِرُ وَٱلْبَاطِنُ ۖ وَهُوَ بِكُلِّ شَىْءٍ عَلِيمٌ</a:t>
            </a:r>
          </a:p>
        </p:txBody>
      </p:sp>
      <p:sp>
        <p:nvSpPr>
          <p:cNvPr id="14" name="TextBox 13">
            <a:extLst>
              <a:ext uri="{FF2B5EF4-FFF2-40B4-BE49-F238E27FC236}">
                <a16:creationId xmlns:a16="http://schemas.microsoft.com/office/drawing/2014/main" id="{DA51D34A-4468-7934-67AC-51F5F1D2A03B}"/>
              </a:ext>
            </a:extLst>
          </p:cNvPr>
          <p:cNvSpPr txBox="1"/>
          <p:nvPr/>
        </p:nvSpPr>
        <p:spPr>
          <a:xfrm>
            <a:off x="1936368" y="4599573"/>
            <a:ext cx="8319264" cy="707886"/>
          </a:xfrm>
          <a:prstGeom prst="rect">
            <a:avLst/>
          </a:prstGeom>
          <a:noFill/>
        </p:spPr>
        <p:txBody>
          <a:bodyPr wrap="square">
            <a:spAutoFit/>
          </a:bodyPr>
          <a:lstStyle/>
          <a:p>
            <a:pPr algn="ctr" fontAlgn="base"/>
            <a:r>
              <a:rPr lang="en-US" sz="2000" dirty="0"/>
              <a:t>He is the First and the Last, the Evident and the Immanent: and He has full knowledge of all things.</a:t>
            </a:r>
          </a:p>
        </p:txBody>
      </p:sp>
      <p:sp>
        <p:nvSpPr>
          <p:cNvPr id="3" name="TextBox 2">
            <a:extLst>
              <a:ext uri="{FF2B5EF4-FFF2-40B4-BE49-F238E27FC236}">
                <a16:creationId xmlns:a16="http://schemas.microsoft.com/office/drawing/2014/main" id="{4491EAA1-FFE7-5DA0-CFC7-5D7B800304DE}"/>
              </a:ext>
            </a:extLst>
          </p:cNvPr>
          <p:cNvSpPr txBox="1"/>
          <p:nvPr/>
        </p:nvSpPr>
        <p:spPr>
          <a:xfrm>
            <a:off x="3281329" y="42917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45513253"/>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655F-C8C5-9992-AEB9-7A2C0261B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7EC24-6FA6-2E61-6323-DCABCFEAF37B}"/>
              </a:ext>
            </a:extLst>
          </p:cNvPr>
          <p:cNvSpPr>
            <a:spLocks noGrp="1"/>
          </p:cNvSpPr>
          <p:nvPr>
            <p:ph type="title"/>
          </p:nvPr>
        </p:nvSpPr>
        <p:spPr>
          <a:xfrm>
            <a:off x="1936368" y="1208695"/>
            <a:ext cx="8319265" cy="3450327"/>
          </a:xfrm>
        </p:spPr>
        <p:txBody>
          <a:bodyPr>
            <a:noAutofit/>
          </a:bodyPr>
          <a:lstStyle/>
          <a:p>
            <a:r>
              <a:rPr lang="ar-EG" sz="5000" b="0" dirty="0"/>
              <a:t>هُوَ ٱلَّذِى خَلَقَ ٱلسَّمَـٰوَٰتِ وَٱلْأَرْضَ فِى سِتَّةِ أَيَّامٍ ثُمَّ ٱسْتَوَىٰ عَلَى ٱلْعَرْشِ ۚ يَعْلَمُ مَا يَلِجُ فِى ٱلْأَرْضِ وَمَا يَخْرُجُ مِنْهَا وَمَا يَنزِلُ مِنَ ٱلسَّمَآءِ وَمَا يَعْرُجُ فِيهَا ۖ وَهُوَ مَعَكُمْ أَيْنَ مَا كُنتُمْ ۚ وَٱللَّهُ بِمَا تَعْمَلُونَ بَصِيرٌ</a:t>
            </a:r>
          </a:p>
        </p:txBody>
      </p:sp>
      <p:sp>
        <p:nvSpPr>
          <p:cNvPr id="14" name="TextBox 13">
            <a:extLst>
              <a:ext uri="{FF2B5EF4-FFF2-40B4-BE49-F238E27FC236}">
                <a16:creationId xmlns:a16="http://schemas.microsoft.com/office/drawing/2014/main" id="{399D4225-3C09-7EB3-B37D-7EF2586F0F2C}"/>
              </a:ext>
            </a:extLst>
          </p:cNvPr>
          <p:cNvSpPr txBox="1"/>
          <p:nvPr/>
        </p:nvSpPr>
        <p:spPr>
          <a:xfrm>
            <a:off x="1936368" y="4556381"/>
            <a:ext cx="8319264" cy="1631216"/>
          </a:xfrm>
          <a:prstGeom prst="rect">
            <a:avLst/>
          </a:prstGeom>
          <a:noFill/>
        </p:spPr>
        <p:txBody>
          <a:bodyPr wrap="square">
            <a:spAutoFit/>
          </a:bodyPr>
          <a:lstStyle/>
          <a:p>
            <a:pPr algn="ctr" fontAlgn="base"/>
            <a:r>
              <a:rPr lang="en-US" sz="2000" dirty="0"/>
              <a:t>He it is Who created the heavens and the earth in Six Days, and is moreover firmly established on the Throne (of Authority). He knows what enters within the earth and what comes forth out of it, what comes down from heaven and what mounts up to it. And He is with you wheresoever ye may be. And Allah sees well all that ye do.</a:t>
            </a:r>
          </a:p>
        </p:txBody>
      </p:sp>
      <p:sp>
        <p:nvSpPr>
          <p:cNvPr id="3" name="TextBox 2">
            <a:extLst>
              <a:ext uri="{FF2B5EF4-FFF2-40B4-BE49-F238E27FC236}">
                <a16:creationId xmlns:a16="http://schemas.microsoft.com/office/drawing/2014/main" id="{F00FBE8D-285B-81CF-FAD3-608E7E8A4EE0}"/>
              </a:ext>
            </a:extLst>
          </p:cNvPr>
          <p:cNvSpPr txBox="1"/>
          <p:nvPr/>
        </p:nvSpPr>
        <p:spPr>
          <a:xfrm>
            <a:off x="2898151" y="43512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26295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3A74D-2C2A-8FBC-0933-283D2F825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49491-012F-EF08-9798-72C0C39C5E79}"/>
              </a:ext>
            </a:extLst>
          </p:cNvPr>
          <p:cNvSpPr>
            <a:spLocks noGrp="1"/>
          </p:cNvSpPr>
          <p:nvPr>
            <p:ph type="title"/>
          </p:nvPr>
        </p:nvSpPr>
        <p:spPr>
          <a:xfrm>
            <a:off x="1787687" y="1983556"/>
            <a:ext cx="8616626" cy="3450327"/>
          </a:xfrm>
        </p:spPr>
        <p:txBody>
          <a:bodyPr>
            <a:noAutofit/>
          </a:bodyPr>
          <a:lstStyle/>
          <a:p>
            <a:r>
              <a:rPr lang="ar-EG" sz="6000" b="0" dirty="0"/>
              <a:t>وَٱلْبَيْتِ ٱلْمَعْمُورِ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DB4E7D-7889-D479-028E-C4FAC3344761}"/>
              </a:ext>
            </a:extLst>
          </p:cNvPr>
          <p:cNvSpPr txBox="1"/>
          <p:nvPr/>
        </p:nvSpPr>
        <p:spPr>
          <a:xfrm>
            <a:off x="1936368" y="4179521"/>
            <a:ext cx="8319264" cy="400110"/>
          </a:xfrm>
          <a:prstGeom prst="rect">
            <a:avLst/>
          </a:prstGeom>
          <a:noFill/>
        </p:spPr>
        <p:txBody>
          <a:bodyPr wrap="square">
            <a:spAutoFit/>
          </a:bodyPr>
          <a:lstStyle/>
          <a:p>
            <a:pPr algn="ctr" fontAlgn="base"/>
            <a:r>
              <a:rPr lang="en-US" sz="2000" dirty="0"/>
              <a:t>And by the ˹Sacred˺ House frequently visited!1</a:t>
            </a:r>
          </a:p>
        </p:txBody>
      </p:sp>
      <p:sp>
        <p:nvSpPr>
          <p:cNvPr id="3" name="TextBox 2">
            <a:extLst>
              <a:ext uri="{FF2B5EF4-FFF2-40B4-BE49-F238E27FC236}">
                <a16:creationId xmlns:a16="http://schemas.microsoft.com/office/drawing/2014/main" id="{0A7329C7-B575-10A9-5E7C-C1B3A0DB4AEE}"/>
              </a:ext>
            </a:extLst>
          </p:cNvPr>
          <p:cNvSpPr txBox="1"/>
          <p:nvPr/>
        </p:nvSpPr>
        <p:spPr>
          <a:xfrm>
            <a:off x="3742321" y="38717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1826740"/>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64E39-BAE3-11B4-FB51-BD21006F1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C8542-F016-0144-D8D3-CE933A37EB7C}"/>
              </a:ext>
            </a:extLst>
          </p:cNvPr>
          <p:cNvSpPr>
            <a:spLocks noGrp="1"/>
          </p:cNvSpPr>
          <p:nvPr>
            <p:ph type="title"/>
          </p:nvPr>
        </p:nvSpPr>
        <p:spPr>
          <a:xfrm>
            <a:off x="1787687" y="2070845"/>
            <a:ext cx="8616626" cy="3450327"/>
          </a:xfrm>
        </p:spPr>
        <p:txBody>
          <a:bodyPr>
            <a:noAutofit/>
          </a:bodyPr>
          <a:lstStyle/>
          <a:p>
            <a:r>
              <a:rPr lang="ar-EG" sz="6000" b="0" dirty="0"/>
              <a:t>لَّهُۥ مُلْكُ ٱلسَّمَـٰوَٰتِ وَٱلْأَرْضِۚ وَإِلَى ٱللَّهِ تُرْجَعُ ٱلْأُمُورُ</a:t>
            </a:r>
          </a:p>
        </p:txBody>
      </p:sp>
      <p:sp>
        <p:nvSpPr>
          <p:cNvPr id="14" name="TextBox 13">
            <a:extLst>
              <a:ext uri="{FF2B5EF4-FFF2-40B4-BE49-F238E27FC236}">
                <a16:creationId xmlns:a16="http://schemas.microsoft.com/office/drawing/2014/main" id="{DC43F65A-34DA-6D88-53A7-BE34513BEBDC}"/>
              </a:ext>
            </a:extLst>
          </p:cNvPr>
          <p:cNvSpPr txBox="1"/>
          <p:nvPr/>
        </p:nvSpPr>
        <p:spPr>
          <a:xfrm>
            <a:off x="1936368" y="4524037"/>
            <a:ext cx="8319264" cy="707886"/>
          </a:xfrm>
          <a:prstGeom prst="rect">
            <a:avLst/>
          </a:prstGeom>
          <a:noFill/>
        </p:spPr>
        <p:txBody>
          <a:bodyPr wrap="square">
            <a:spAutoFit/>
          </a:bodyPr>
          <a:lstStyle/>
          <a:p>
            <a:pPr algn="ctr" fontAlgn="base"/>
            <a:r>
              <a:rPr lang="en-US" sz="2000" dirty="0"/>
              <a:t>To Him belongs the dominion of the heavens and the earth: and all affairs are referred back to Allah.</a:t>
            </a:r>
          </a:p>
        </p:txBody>
      </p:sp>
      <p:sp>
        <p:nvSpPr>
          <p:cNvPr id="3" name="TextBox 2">
            <a:extLst>
              <a:ext uri="{FF2B5EF4-FFF2-40B4-BE49-F238E27FC236}">
                <a16:creationId xmlns:a16="http://schemas.microsoft.com/office/drawing/2014/main" id="{F2E048DA-1F98-B49E-F829-BC02A9550A1A}"/>
              </a:ext>
            </a:extLst>
          </p:cNvPr>
          <p:cNvSpPr txBox="1"/>
          <p:nvPr/>
        </p:nvSpPr>
        <p:spPr>
          <a:xfrm>
            <a:off x="4082519" y="43440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1873272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E331-2518-9DD0-9BA4-B19FF9109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387C2-4A5D-44F4-DFC9-FE061E3F996B}"/>
              </a:ext>
            </a:extLst>
          </p:cNvPr>
          <p:cNvSpPr>
            <a:spLocks noGrp="1"/>
          </p:cNvSpPr>
          <p:nvPr>
            <p:ph type="title"/>
          </p:nvPr>
        </p:nvSpPr>
        <p:spPr>
          <a:xfrm>
            <a:off x="1787687" y="2044718"/>
            <a:ext cx="8616626" cy="3450327"/>
          </a:xfrm>
        </p:spPr>
        <p:txBody>
          <a:bodyPr>
            <a:noAutofit/>
          </a:bodyPr>
          <a:lstStyle/>
          <a:p>
            <a:r>
              <a:rPr lang="ar-EG" sz="6000" b="0" dirty="0"/>
              <a:t>يُولِجُ  ٱلَّيْلَ فِى ٱلنَّهَارِ وَيُولِجُ ٱلنَّهَارَ فِى ٱلَّيْلِۚ وَهُوَ عَلِيمٌۢ بِذَاتِ ٱلصُّدُورِ</a:t>
            </a:r>
          </a:p>
        </p:txBody>
      </p:sp>
      <p:sp>
        <p:nvSpPr>
          <p:cNvPr id="14" name="TextBox 13">
            <a:extLst>
              <a:ext uri="{FF2B5EF4-FFF2-40B4-BE49-F238E27FC236}">
                <a16:creationId xmlns:a16="http://schemas.microsoft.com/office/drawing/2014/main" id="{69EC4759-76BE-AC63-92B4-B6765B773E44}"/>
              </a:ext>
            </a:extLst>
          </p:cNvPr>
          <p:cNvSpPr txBox="1"/>
          <p:nvPr/>
        </p:nvSpPr>
        <p:spPr>
          <a:xfrm>
            <a:off x="1936368" y="4530945"/>
            <a:ext cx="8319264" cy="707886"/>
          </a:xfrm>
          <a:prstGeom prst="rect">
            <a:avLst/>
          </a:prstGeom>
          <a:noFill/>
        </p:spPr>
        <p:txBody>
          <a:bodyPr wrap="square">
            <a:spAutoFit/>
          </a:bodyPr>
          <a:lstStyle/>
          <a:p>
            <a:pPr algn="ctr" fontAlgn="base"/>
            <a:r>
              <a:rPr lang="en-US" sz="2000" dirty="0"/>
              <a:t>He merges Night into Day, and He merges Day into Night; and He has full knowledge of the secrets of (all) hearts.</a:t>
            </a:r>
          </a:p>
        </p:txBody>
      </p:sp>
      <p:sp>
        <p:nvSpPr>
          <p:cNvPr id="3" name="TextBox 2">
            <a:extLst>
              <a:ext uri="{FF2B5EF4-FFF2-40B4-BE49-F238E27FC236}">
                <a16:creationId xmlns:a16="http://schemas.microsoft.com/office/drawing/2014/main" id="{7D3D5969-342C-9B8B-0F67-11EB79AECD80}"/>
              </a:ext>
            </a:extLst>
          </p:cNvPr>
          <p:cNvSpPr txBox="1"/>
          <p:nvPr/>
        </p:nvSpPr>
        <p:spPr>
          <a:xfrm>
            <a:off x="1853124" y="42747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0405894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2CF7-70E2-3344-488A-54328716A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AF654-0E67-46B2-32CC-E5EE16819CF4}"/>
              </a:ext>
            </a:extLst>
          </p:cNvPr>
          <p:cNvSpPr>
            <a:spLocks noGrp="1"/>
          </p:cNvSpPr>
          <p:nvPr>
            <p:ph type="title"/>
          </p:nvPr>
        </p:nvSpPr>
        <p:spPr>
          <a:xfrm>
            <a:off x="1787687" y="1766043"/>
            <a:ext cx="8616626" cy="3450327"/>
          </a:xfrm>
        </p:spPr>
        <p:txBody>
          <a:bodyPr>
            <a:noAutofit/>
          </a:bodyPr>
          <a:lstStyle/>
          <a:p>
            <a:r>
              <a:rPr lang="ar-EG" sz="6000" b="0" dirty="0"/>
              <a:t>ءَامِنُوا۟ بِٱللَّهِ وَرَسُولِهِ ۦ وَأَنفِقُوا۟ مِمَّا جَعَلَكُم مُّسْتَخْلَفِينَ فِيهِ ۖ فَٱلَّذِينَ ءَامَنُوا۟ مِنكُمْ وَأَنفَقُوا۟ لَهُمْ أَجْرٌ كَبِيرٌ</a:t>
            </a:r>
          </a:p>
        </p:txBody>
      </p:sp>
      <p:sp>
        <p:nvSpPr>
          <p:cNvPr id="14" name="TextBox 13">
            <a:extLst>
              <a:ext uri="{FF2B5EF4-FFF2-40B4-BE49-F238E27FC236}">
                <a16:creationId xmlns:a16="http://schemas.microsoft.com/office/drawing/2014/main" id="{F6AC7309-5474-3ADC-A38D-AB21E24DDDE6}"/>
              </a:ext>
            </a:extLst>
          </p:cNvPr>
          <p:cNvSpPr txBox="1"/>
          <p:nvPr/>
        </p:nvSpPr>
        <p:spPr>
          <a:xfrm>
            <a:off x="1936368" y="4673702"/>
            <a:ext cx="8319264" cy="1015663"/>
          </a:xfrm>
          <a:prstGeom prst="rect">
            <a:avLst/>
          </a:prstGeom>
          <a:noFill/>
        </p:spPr>
        <p:txBody>
          <a:bodyPr wrap="square">
            <a:spAutoFit/>
          </a:bodyPr>
          <a:lstStyle/>
          <a:p>
            <a:pPr algn="ctr" fontAlgn="base"/>
            <a:r>
              <a:rPr lang="en-US" sz="2000" dirty="0"/>
              <a:t>Believe in Allah and His messenger, and spend (in charity) out of the (substance) whereof He has made you heirs. For, those of you who believe and spend (in charity),- for them is a great Reward.</a:t>
            </a:r>
          </a:p>
        </p:txBody>
      </p:sp>
      <p:sp>
        <p:nvSpPr>
          <p:cNvPr id="3" name="TextBox 2">
            <a:extLst>
              <a:ext uri="{FF2B5EF4-FFF2-40B4-BE49-F238E27FC236}">
                <a16:creationId xmlns:a16="http://schemas.microsoft.com/office/drawing/2014/main" id="{2D88F7AC-6536-6DEE-64E0-69282D0F8D04}"/>
              </a:ext>
            </a:extLst>
          </p:cNvPr>
          <p:cNvSpPr txBox="1"/>
          <p:nvPr/>
        </p:nvSpPr>
        <p:spPr>
          <a:xfrm>
            <a:off x="2575935" y="44321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6103144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B742-C4C0-169C-39F7-07054834A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A2432-E661-DC53-72DF-BFD892627AC6}"/>
              </a:ext>
            </a:extLst>
          </p:cNvPr>
          <p:cNvSpPr>
            <a:spLocks noGrp="1"/>
          </p:cNvSpPr>
          <p:nvPr>
            <p:ph type="title"/>
          </p:nvPr>
        </p:nvSpPr>
        <p:spPr>
          <a:xfrm>
            <a:off x="1787687" y="1678958"/>
            <a:ext cx="8616626" cy="3450327"/>
          </a:xfrm>
        </p:spPr>
        <p:txBody>
          <a:bodyPr>
            <a:noAutofit/>
          </a:bodyPr>
          <a:lstStyle/>
          <a:p>
            <a:r>
              <a:rPr lang="ar-EG" sz="6000" b="0" dirty="0"/>
              <a:t>وَمَا لَكُمْ لَا تُؤْمِنُونَ بِٱللَّهِ ۙ وَٱلرَّسُولُ يَدْعُوكُمْ لِتُؤْمِنُوا۟ بِرَبِّكُمْ وَقَدْ أَخَذَ مِيثَـٰقَكُمْ إِن كُنتُم مُّؤْمِنِينَ</a:t>
            </a:r>
          </a:p>
        </p:txBody>
      </p:sp>
      <p:sp>
        <p:nvSpPr>
          <p:cNvPr id="14" name="TextBox 13">
            <a:extLst>
              <a:ext uri="{FF2B5EF4-FFF2-40B4-BE49-F238E27FC236}">
                <a16:creationId xmlns:a16="http://schemas.microsoft.com/office/drawing/2014/main" id="{F9D2FBB9-E2D1-B7B5-C6BB-780419057204}"/>
              </a:ext>
            </a:extLst>
          </p:cNvPr>
          <p:cNvSpPr txBox="1"/>
          <p:nvPr/>
        </p:nvSpPr>
        <p:spPr>
          <a:xfrm>
            <a:off x="1936368" y="4621453"/>
            <a:ext cx="8319264" cy="1015663"/>
          </a:xfrm>
          <a:prstGeom prst="rect">
            <a:avLst/>
          </a:prstGeom>
          <a:noFill/>
        </p:spPr>
        <p:txBody>
          <a:bodyPr wrap="square">
            <a:spAutoFit/>
          </a:bodyPr>
          <a:lstStyle/>
          <a:p>
            <a:pPr algn="ctr" fontAlgn="base"/>
            <a:r>
              <a:rPr lang="en-US" sz="2000" dirty="0"/>
              <a:t>What cause have ye why ye should not believe in Allah?- and the Messenger invites you to believe in your Lord, and has indeed taken your Covenant, if ye are men of Faith.</a:t>
            </a:r>
          </a:p>
        </p:txBody>
      </p:sp>
      <p:sp>
        <p:nvSpPr>
          <p:cNvPr id="3" name="TextBox 2">
            <a:extLst>
              <a:ext uri="{FF2B5EF4-FFF2-40B4-BE49-F238E27FC236}">
                <a16:creationId xmlns:a16="http://schemas.microsoft.com/office/drawing/2014/main" id="{11A548EB-52E9-025E-EBE4-C053F9EE2B65}"/>
              </a:ext>
            </a:extLst>
          </p:cNvPr>
          <p:cNvSpPr txBox="1"/>
          <p:nvPr/>
        </p:nvSpPr>
        <p:spPr>
          <a:xfrm>
            <a:off x="2976529" y="43136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533252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9C3B7-8111-3CD2-3337-342EB2A64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6D60D-85AB-27BB-3098-4493B66C6AB4}"/>
              </a:ext>
            </a:extLst>
          </p:cNvPr>
          <p:cNvSpPr>
            <a:spLocks noGrp="1"/>
          </p:cNvSpPr>
          <p:nvPr>
            <p:ph type="title"/>
          </p:nvPr>
        </p:nvSpPr>
        <p:spPr>
          <a:xfrm>
            <a:off x="1787687" y="1844420"/>
            <a:ext cx="8616626" cy="3450327"/>
          </a:xfrm>
        </p:spPr>
        <p:txBody>
          <a:bodyPr>
            <a:noAutofit/>
          </a:bodyPr>
          <a:lstStyle/>
          <a:p>
            <a:r>
              <a:rPr lang="ar-EG" sz="6000" b="0" dirty="0"/>
              <a:t>هُوَ ٱلَّذِى يُنَزِّلُ عَلَىٰ عَبْدِهِۦ ٓ ءَايَـٰتٍۭ بَيِّنَـٰتٍ لِّيُخْرِجَكُم مِّنَ ٱلظُّلُمَـٰتِ إِلَى ٱلنُّورِۚ وَإِنَّ ٱللَّهَ بِكُمْ لَرَءُوفٌ رَّحِيمٌ</a:t>
            </a:r>
          </a:p>
        </p:txBody>
      </p:sp>
      <p:sp>
        <p:nvSpPr>
          <p:cNvPr id="14" name="TextBox 13">
            <a:extLst>
              <a:ext uri="{FF2B5EF4-FFF2-40B4-BE49-F238E27FC236}">
                <a16:creationId xmlns:a16="http://schemas.microsoft.com/office/drawing/2014/main" id="{16D9BCB1-FF77-C609-6674-78D5886E636D}"/>
              </a:ext>
            </a:extLst>
          </p:cNvPr>
          <p:cNvSpPr txBox="1"/>
          <p:nvPr/>
        </p:nvSpPr>
        <p:spPr>
          <a:xfrm>
            <a:off x="1936368" y="4786915"/>
            <a:ext cx="8319264" cy="1015663"/>
          </a:xfrm>
          <a:prstGeom prst="rect">
            <a:avLst/>
          </a:prstGeom>
          <a:noFill/>
        </p:spPr>
        <p:txBody>
          <a:bodyPr wrap="square">
            <a:spAutoFit/>
          </a:bodyPr>
          <a:lstStyle/>
          <a:p>
            <a:pPr algn="ctr" fontAlgn="base"/>
            <a:r>
              <a:rPr lang="en-US" sz="2000" dirty="0"/>
              <a:t>He is the One Who sends to His Servant Manifest Signs, that He may lead you from the depths of Darkness into the Light and verily Allah is to you most kind and Merciful.</a:t>
            </a:r>
          </a:p>
        </p:txBody>
      </p:sp>
      <p:sp>
        <p:nvSpPr>
          <p:cNvPr id="3" name="TextBox 2">
            <a:extLst>
              <a:ext uri="{FF2B5EF4-FFF2-40B4-BE49-F238E27FC236}">
                <a16:creationId xmlns:a16="http://schemas.microsoft.com/office/drawing/2014/main" id="{425F88DB-3D07-11DC-74E2-887C45E59317}"/>
              </a:ext>
            </a:extLst>
          </p:cNvPr>
          <p:cNvSpPr txBox="1"/>
          <p:nvPr/>
        </p:nvSpPr>
        <p:spPr>
          <a:xfrm>
            <a:off x="1910241" y="44791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3382175"/>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31BF0-1E79-3B53-84AC-760E44268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763C1-9010-1250-3F70-8BDB5B0CC4D7}"/>
              </a:ext>
            </a:extLst>
          </p:cNvPr>
          <p:cNvSpPr>
            <a:spLocks noGrp="1"/>
          </p:cNvSpPr>
          <p:nvPr>
            <p:ph type="title"/>
          </p:nvPr>
        </p:nvSpPr>
        <p:spPr>
          <a:xfrm>
            <a:off x="1787687" y="1165149"/>
            <a:ext cx="8616626" cy="3450327"/>
          </a:xfrm>
        </p:spPr>
        <p:txBody>
          <a:bodyPr>
            <a:noAutofit/>
          </a:bodyPr>
          <a:lstStyle/>
          <a:p>
            <a:r>
              <a:rPr lang="ar-EG" sz="5000" b="0" dirty="0"/>
              <a:t>وَمَا لَكُمْ أَلَّا تُنفِقُوا۟ فِى سَبِيلِ ٱللَّهِ وَلِلَّهِ مِيرَٰثُ ٱلسَّمَـٰوَٰتِ وَٱلْأَرْضِۚ  لَا يَسْتَوِى مِنكُم مَّنْ أَنفَقَ مِن قَبْلِ ٱلْفَتْحِ وَقَـٰتَلَۚ أُو۟لَـٰٓئِكَ أَعْظَمُ دَرَجَةً مِّنَ ٱلَّذِينَ أَنفَقُوا۟ مِنۢ بَعْدُ وَقَـٰتَلُوا۟ ۚ وَكُلًّا وَعَدَ ٱللَّهُ ٱلْحُسْنَىٰۚ وَٱللَّهُ بِمَا تَعْمَلُونَ خَبِيرٌ</a:t>
            </a:r>
          </a:p>
        </p:txBody>
      </p:sp>
      <p:sp>
        <p:nvSpPr>
          <p:cNvPr id="14" name="TextBox 13">
            <a:extLst>
              <a:ext uri="{FF2B5EF4-FFF2-40B4-BE49-F238E27FC236}">
                <a16:creationId xmlns:a16="http://schemas.microsoft.com/office/drawing/2014/main" id="{0726384E-2DCB-4A9F-0D2E-A60B23257FFF}"/>
              </a:ext>
            </a:extLst>
          </p:cNvPr>
          <p:cNvSpPr txBox="1"/>
          <p:nvPr/>
        </p:nvSpPr>
        <p:spPr>
          <a:xfrm>
            <a:off x="1936368" y="4541488"/>
            <a:ext cx="8319264" cy="1477328"/>
          </a:xfrm>
          <a:prstGeom prst="rect">
            <a:avLst/>
          </a:prstGeom>
          <a:noFill/>
        </p:spPr>
        <p:txBody>
          <a:bodyPr wrap="square">
            <a:spAutoFit/>
          </a:bodyPr>
          <a:lstStyle/>
          <a:p>
            <a:pPr algn="ctr" fontAlgn="base"/>
            <a:r>
              <a:rPr lang="en-US" dirty="0"/>
              <a:t>And what cause have ye why ye should not spend in the cause of Allah?- For to Allah belongs the heritage of the heavens and the earth. Not equal among you are those who spent (freely) and fought, before the Victory, (with those who did so later). Those are higher in rank than those who spent (freely) and fought afterwards. But to all has Allah promised a goodly (reward). And Allah is well acquainted with all that ye do.</a:t>
            </a:r>
          </a:p>
        </p:txBody>
      </p:sp>
      <p:sp>
        <p:nvSpPr>
          <p:cNvPr id="3" name="TextBox 2">
            <a:extLst>
              <a:ext uri="{FF2B5EF4-FFF2-40B4-BE49-F238E27FC236}">
                <a16:creationId xmlns:a16="http://schemas.microsoft.com/office/drawing/2014/main" id="{7547B500-0872-EBCA-01B6-12DDEBC07201}"/>
              </a:ext>
            </a:extLst>
          </p:cNvPr>
          <p:cNvSpPr txBox="1"/>
          <p:nvPr/>
        </p:nvSpPr>
        <p:spPr>
          <a:xfrm>
            <a:off x="1825787" y="43076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3017217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9852-1A12-72C8-5F7C-F12550058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D0DD9-5D22-ED09-F8B2-69D168F2A78B}"/>
              </a:ext>
            </a:extLst>
          </p:cNvPr>
          <p:cNvSpPr>
            <a:spLocks noGrp="1"/>
          </p:cNvSpPr>
          <p:nvPr>
            <p:ph type="title"/>
          </p:nvPr>
        </p:nvSpPr>
        <p:spPr>
          <a:xfrm>
            <a:off x="1787687" y="2044717"/>
            <a:ext cx="8616626" cy="3450327"/>
          </a:xfrm>
        </p:spPr>
        <p:txBody>
          <a:bodyPr>
            <a:noAutofit/>
          </a:bodyPr>
          <a:lstStyle/>
          <a:p>
            <a:r>
              <a:rPr lang="ar-EG" sz="6000" b="0" dirty="0"/>
              <a:t>مَّن ذَا ٱلَّذِى يُقْرِضُ ٱللَّهَ قَرْضًا حَسَنًا فَيُضَـٰعِفَهُۥ لَهُۥ وَلَهُۥٓ أَجْرٌ كَرِيمٌ</a:t>
            </a:r>
          </a:p>
        </p:txBody>
      </p:sp>
      <p:sp>
        <p:nvSpPr>
          <p:cNvPr id="14" name="TextBox 13">
            <a:extLst>
              <a:ext uri="{FF2B5EF4-FFF2-40B4-BE49-F238E27FC236}">
                <a16:creationId xmlns:a16="http://schemas.microsoft.com/office/drawing/2014/main" id="{474A3013-FBAA-1594-B0B9-07C8CBE40F4F}"/>
              </a:ext>
            </a:extLst>
          </p:cNvPr>
          <p:cNvSpPr txBox="1"/>
          <p:nvPr/>
        </p:nvSpPr>
        <p:spPr>
          <a:xfrm>
            <a:off x="1936368" y="4556562"/>
            <a:ext cx="8319264" cy="707886"/>
          </a:xfrm>
          <a:prstGeom prst="rect">
            <a:avLst/>
          </a:prstGeom>
          <a:noFill/>
        </p:spPr>
        <p:txBody>
          <a:bodyPr wrap="square">
            <a:spAutoFit/>
          </a:bodyPr>
          <a:lstStyle/>
          <a:p>
            <a:pPr algn="ctr" fontAlgn="base"/>
            <a:r>
              <a:rPr lang="en-US" sz="2000" dirty="0"/>
              <a:t>Who is he that will Loan to Allah a beautiful loan? for (Allah) will increase it manifold to his credit, and he will have (besides) a liberal Reward.</a:t>
            </a:r>
          </a:p>
        </p:txBody>
      </p:sp>
      <p:sp>
        <p:nvSpPr>
          <p:cNvPr id="3" name="TextBox 2">
            <a:extLst>
              <a:ext uri="{FF2B5EF4-FFF2-40B4-BE49-F238E27FC236}">
                <a16:creationId xmlns:a16="http://schemas.microsoft.com/office/drawing/2014/main" id="{4C9A5448-606E-E424-9B96-8E3414BC7131}"/>
              </a:ext>
            </a:extLst>
          </p:cNvPr>
          <p:cNvSpPr txBox="1"/>
          <p:nvPr/>
        </p:nvSpPr>
        <p:spPr>
          <a:xfrm>
            <a:off x="2558518" y="43124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7342558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8E41-22BF-E215-D6A8-7F4C823BD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D8979-0170-1CB1-3F90-ABD71EC625ED}"/>
              </a:ext>
            </a:extLst>
          </p:cNvPr>
          <p:cNvSpPr>
            <a:spLocks noGrp="1"/>
          </p:cNvSpPr>
          <p:nvPr>
            <p:ph type="title"/>
          </p:nvPr>
        </p:nvSpPr>
        <p:spPr>
          <a:xfrm>
            <a:off x="1787687" y="1365449"/>
            <a:ext cx="8616626" cy="3450327"/>
          </a:xfrm>
        </p:spPr>
        <p:txBody>
          <a:bodyPr>
            <a:noAutofit/>
          </a:bodyPr>
          <a:lstStyle/>
          <a:p>
            <a:r>
              <a:rPr lang="ar-EG" sz="6000" b="0" dirty="0"/>
              <a:t>يَوْمَ تَرَى ٱلْمُؤْمِنِينَ وَٱلْمُؤْمِنَـٰتِ يَسْعَىٰ نُورُهُم بَيْنَ أَيْدِيهِمْ وَبِأَيْمَـٰنِهِم بُشْرَىٰكُمُ ٱلْيَوْمَ جَنَّـٰتٌ تَجْرِى مِن تَحْتِهَا ٱلْأَنْهَـٰرُ خَـٰلِدِينَ فِيهَا ۚ ذَٰلِكَ هُوَ ٱلْفَوْزُ ٱلْعَظِيمُ</a:t>
            </a:r>
          </a:p>
        </p:txBody>
      </p:sp>
      <p:sp>
        <p:nvSpPr>
          <p:cNvPr id="14" name="TextBox 13">
            <a:extLst>
              <a:ext uri="{FF2B5EF4-FFF2-40B4-BE49-F238E27FC236}">
                <a16:creationId xmlns:a16="http://schemas.microsoft.com/office/drawing/2014/main" id="{B67835B6-F043-86FA-5705-F20C3E394CD9}"/>
              </a:ext>
            </a:extLst>
          </p:cNvPr>
          <p:cNvSpPr txBox="1"/>
          <p:nvPr/>
        </p:nvSpPr>
        <p:spPr>
          <a:xfrm>
            <a:off x="1936368" y="4656745"/>
            <a:ext cx="8319264" cy="1323439"/>
          </a:xfrm>
          <a:prstGeom prst="rect">
            <a:avLst/>
          </a:prstGeom>
          <a:noFill/>
        </p:spPr>
        <p:txBody>
          <a:bodyPr wrap="square">
            <a:spAutoFit/>
          </a:bodyPr>
          <a:lstStyle/>
          <a:p>
            <a:pPr algn="ctr" fontAlgn="base"/>
            <a:r>
              <a:rPr lang="en-US" sz="2000" dirty="0"/>
              <a:t>One Day shalt thou see the believing men and the believing women- how their Light runs forward before them and by their right hands: (their greeting will be): "Good News for you this Day! Gardens beneath which flow rivers! to dwell therein for aye! This is indeed the highest Achievement!"</a:t>
            </a:r>
          </a:p>
        </p:txBody>
      </p:sp>
      <p:sp>
        <p:nvSpPr>
          <p:cNvPr id="3" name="TextBox 2">
            <a:extLst>
              <a:ext uri="{FF2B5EF4-FFF2-40B4-BE49-F238E27FC236}">
                <a16:creationId xmlns:a16="http://schemas.microsoft.com/office/drawing/2014/main" id="{1F3B165C-4BBE-5D05-07F7-BD28C7EA9FBC}"/>
              </a:ext>
            </a:extLst>
          </p:cNvPr>
          <p:cNvSpPr txBox="1"/>
          <p:nvPr/>
        </p:nvSpPr>
        <p:spPr>
          <a:xfrm>
            <a:off x="1594199" y="44418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81190099"/>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B38AF-875B-8211-FE09-CF4DA254D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CC2B8-E240-3C60-7E01-D9947306243D}"/>
              </a:ext>
            </a:extLst>
          </p:cNvPr>
          <p:cNvSpPr>
            <a:spLocks noGrp="1"/>
          </p:cNvSpPr>
          <p:nvPr>
            <p:ph type="title"/>
          </p:nvPr>
        </p:nvSpPr>
        <p:spPr>
          <a:xfrm>
            <a:off x="1936368" y="1234822"/>
            <a:ext cx="8319265" cy="3450327"/>
          </a:xfrm>
        </p:spPr>
        <p:txBody>
          <a:bodyPr>
            <a:noAutofit/>
          </a:bodyPr>
          <a:lstStyle/>
          <a:p>
            <a:r>
              <a:rPr lang="ar-EG" sz="5000" b="0" dirty="0"/>
              <a:t>يَوْمَ يَقُولُ ٱلْمُنَـٰفِقُونَ وَٱلْمُنَـٰفِقَـٰتُ لِلَّذِينَ ءَامَنُوا۟ ٱنظُرُونَا نَقْتَبِسْ مِن نُّورِكُمْ قِيلَ ٱرْجِعُوا۟ وَرَآءَكُمْ فَٱلْتَمِسُوا۟ نُورًا فَضُرِبَ بَيْنَهُم بِسُورٍ لَّهُۥ بَابٌۢ بَاطِنُهُۥ فِيهِ ٱلرَّحْمَةُ وَظَـٰهِرُهُۥ مِن قِبَلِهِ ٱلْعَذَابُ</a:t>
            </a:r>
          </a:p>
        </p:txBody>
      </p:sp>
      <p:sp>
        <p:nvSpPr>
          <p:cNvPr id="14" name="TextBox 13">
            <a:extLst>
              <a:ext uri="{FF2B5EF4-FFF2-40B4-BE49-F238E27FC236}">
                <a16:creationId xmlns:a16="http://schemas.microsoft.com/office/drawing/2014/main" id="{6DBDA177-C446-2294-8BCE-78FBDB35E17D}"/>
              </a:ext>
            </a:extLst>
          </p:cNvPr>
          <p:cNvSpPr txBox="1"/>
          <p:nvPr/>
        </p:nvSpPr>
        <p:spPr>
          <a:xfrm>
            <a:off x="1936368" y="4471523"/>
            <a:ext cx="8319264" cy="1631216"/>
          </a:xfrm>
          <a:prstGeom prst="rect">
            <a:avLst/>
          </a:prstGeom>
          <a:noFill/>
        </p:spPr>
        <p:txBody>
          <a:bodyPr wrap="square">
            <a:spAutoFit/>
          </a:bodyPr>
          <a:lstStyle/>
          <a:p>
            <a:pPr algn="ctr" fontAlgn="base"/>
            <a:r>
              <a:rPr lang="en-US" sz="2000" dirty="0"/>
              <a:t>One Day will the Hypocrites- men and women - say to the Believers: "Wait for us! Let us borrow (a Light) from your Light!" It will be said: "Turn ye back to your rear! then seek a Light (where ye can)!" So a wall will be put up betwixt them, with a gate therein. Within it will be Mercy throughout, and without it, all alongside, will be (Wrath and) Punishment!</a:t>
            </a:r>
          </a:p>
        </p:txBody>
      </p:sp>
      <p:sp>
        <p:nvSpPr>
          <p:cNvPr id="3" name="TextBox 2">
            <a:extLst>
              <a:ext uri="{FF2B5EF4-FFF2-40B4-BE49-F238E27FC236}">
                <a16:creationId xmlns:a16="http://schemas.microsoft.com/office/drawing/2014/main" id="{EC0C4024-6FF5-652F-E052-51DAB8E43254}"/>
              </a:ext>
            </a:extLst>
          </p:cNvPr>
          <p:cNvSpPr txBox="1"/>
          <p:nvPr/>
        </p:nvSpPr>
        <p:spPr>
          <a:xfrm>
            <a:off x="3272621" y="42508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433837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85219-3B6B-FFFF-F1EE-2FDCDB8C6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79809-EE02-990E-448C-996F4560FF1D}"/>
              </a:ext>
            </a:extLst>
          </p:cNvPr>
          <p:cNvSpPr>
            <a:spLocks noGrp="1"/>
          </p:cNvSpPr>
          <p:nvPr>
            <p:ph type="title"/>
          </p:nvPr>
        </p:nvSpPr>
        <p:spPr>
          <a:xfrm>
            <a:off x="1787687" y="1252237"/>
            <a:ext cx="8616626" cy="3450327"/>
          </a:xfrm>
        </p:spPr>
        <p:txBody>
          <a:bodyPr>
            <a:noAutofit/>
          </a:bodyPr>
          <a:lstStyle/>
          <a:p>
            <a:r>
              <a:rPr lang="ar-EG" sz="6000" b="0" dirty="0"/>
              <a:t>يُنَادُونَهُمْ أَلَمْ نَكُن مَّعَكُمْ ۖ قَالُوا۟ بَلَىٰ وَلَـٰكِنَّكُمْ فَتَنتُمْ أَنفُسَكُمْ وَتَرَبَّصْتُمْ وَٱرْتَبْتُمْ وَغَرَّتْكُمُ ٱلْأَمَانِىُّ حَتَّىٰ جَآءَ أَمْرُ ٱللَّهِ وَغَرَّكُم بِٱللَّهِ ٱلْغَرُورُ</a:t>
            </a:r>
          </a:p>
        </p:txBody>
      </p:sp>
      <p:sp>
        <p:nvSpPr>
          <p:cNvPr id="14" name="TextBox 13">
            <a:extLst>
              <a:ext uri="{FF2B5EF4-FFF2-40B4-BE49-F238E27FC236}">
                <a16:creationId xmlns:a16="http://schemas.microsoft.com/office/drawing/2014/main" id="{E0B37BBF-70B7-5536-517A-423B5362ECC2}"/>
              </a:ext>
            </a:extLst>
          </p:cNvPr>
          <p:cNvSpPr txBox="1"/>
          <p:nvPr/>
        </p:nvSpPr>
        <p:spPr>
          <a:xfrm>
            <a:off x="1936368" y="4595785"/>
            <a:ext cx="8319264" cy="1631216"/>
          </a:xfrm>
          <a:prstGeom prst="rect">
            <a:avLst/>
          </a:prstGeom>
          <a:noFill/>
        </p:spPr>
        <p:txBody>
          <a:bodyPr wrap="square">
            <a:spAutoFit/>
          </a:bodyPr>
          <a:lstStyle/>
          <a:p>
            <a:pPr algn="ctr" fontAlgn="base"/>
            <a:r>
              <a:rPr lang="en-US" sz="2000" dirty="0"/>
              <a:t>(Those without) will call out, "Were we not with you?" (The others) will reply, "True! but ye led yourselves into temptation; ye looked forward (to our ruin); ye doubted (Allah's Promise); and (your false) desires deceived you; until there issued the Command of Allah. And the Deceiver deceived you in respect of Allah.</a:t>
            </a:r>
          </a:p>
        </p:txBody>
      </p:sp>
      <p:sp>
        <p:nvSpPr>
          <p:cNvPr id="3" name="TextBox 2">
            <a:extLst>
              <a:ext uri="{FF2B5EF4-FFF2-40B4-BE49-F238E27FC236}">
                <a16:creationId xmlns:a16="http://schemas.microsoft.com/office/drawing/2014/main" id="{165F3A5D-A501-80BB-450B-06B414446954}"/>
              </a:ext>
            </a:extLst>
          </p:cNvPr>
          <p:cNvSpPr txBox="1"/>
          <p:nvPr/>
        </p:nvSpPr>
        <p:spPr>
          <a:xfrm>
            <a:off x="2377972" y="43332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25721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65AA-B7E5-0953-01EC-B8CD6286C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1FCCA-BAEC-67C5-79DE-C3D4BB0DB760}"/>
              </a:ext>
            </a:extLst>
          </p:cNvPr>
          <p:cNvSpPr>
            <a:spLocks noGrp="1"/>
          </p:cNvSpPr>
          <p:nvPr>
            <p:ph type="title"/>
          </p:nvPr>
        </p:nvSpPr>
        <p:spPr>
          <a:xfrm>
            <a:off x="1787687" y="1983556"/>
            <a:ext cx="8616626" cy="3450327"/>
          </a:xfrm>
        </p:spPr>
        <p:txBody>
          <a:bodyPr>
            <a:noAutofit/>
          </a:bodyPr>
          <a:lstStyle/>
          <a:p>
            <a:r>
              <a:rPr lang="ar-EG" sz="6000" b="0" dirty="0"/>
              <a:t>قَالَ فَمَا خَطْبُكُمْ أَيُّهَا ٱلْمُرْسَلُونَ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BD42D39-128A-0480-3D84-963078923C16}"/>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˹Later,˺ Abraham asked, “What is your mission, O  messenger-angels?”</a:t>
            </a:r>
          </a:p>
        </p:txBody>
      </p:sp>
      <p:sp>
        <p:nvSpPr>
          <p:cNvPr id="3" name="TextBox 2">
            <a:extLst>
              <a:ext uri="{FF2B5EF4-FFF2-40B4-BE49-F238E27FC236}">
                <a16:creationId xmlns:a16="http://schemas.microsoft.com/office/drawing/2014/main" id="{5E184F24-DC7B-5312-2C69-A48E7E4E8000}"/>
              </a:ext>
            </a:extLst>
          </p:cNvPr>
          <p:cNvSpPr txBox="1"/>
          <p:nvPr/>
        </p:nvSpPr>
        <p:spPr>
          <a:xfrm>
            <a:off x="2140024" y="3817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4055280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DD3FF-A9C0-9FD2-DF50-94E398EE5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FCD8E-EBE8-18DE-E2ED-C3FCC09E18DD}"/>
              </a:ext>
            </a:extLst>
          </p:cNvPr>
          <p:cNvSpPr>
            <a:spLocks noGrp="1"/>
          </p:cNvSpPr>
          <p:nvPr>
            <p:ph type="title"/>
          </p:nvPr>
        </p:nvSpPr>
        <p:spPr>
          <a:xfrm>
            <a:off x="1787687" y="1983556"/>
            <a:ext cx="8616626" cy="3450327"/>
          </a:xfrm>
        </p:spPr>
        <p:txBody>
          <a:bodyPr>
            <a:noAutofit/>
          </a:bodyPr>
          <a:lstStyle/>
          <a:p>
            <a:r>
              <a:rPr lang="ar-EG" sz="6000" b="0" dirty="0"/>
              <a:t>وَٱلسَّقْفِ ٱلْمَرْفُوعِ</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7E07E53-F5C1-6832-FBE9-693F6EE76FBE}"/>
              </a:ext>
            </a:extLst>
          </p:cNvPr>
          <p:cNvSpPr txBox="1"/>
          <p:nvPr/>
        </p:nvSpPr>
        <p:spPr>
          <a:xfrm>
            <a:off x="1936368" y="4128429"/>
            <a:ext cx="8319264" cy="400110"/>
          </a:xfrm>
          <a:prstGeom prst="rect">
            <a:avLst/>
          </a:prstGeom>
          <a:noFill/>
        </p:spPr>
        <p:txBody>
          <a:bodyPr wrap="square">
            <a:spAutoFit/>
          </a:bodyPr>
          <a:lstStyle/>
          <a:p>
            <a:pPr algn="ctr" fontAlgn="base"/>
            <a:r>
              <a:rPr lang="en-US" sz="2000" dirty="0"/>
              <a:t>And by the canopy raised ˹high˺!</a:t>
            </a:r>
          </a:p>
        </p:txBody>
      </p:sp>
      <p:sp>
        <p:nvSpPr>
          <p:cNvPr id="3" name="TextBox 2">
            <a:extLst>
              <a:ext uri="{FF2B5EF4-FFF2-40B4-BE49-F238E27FC236}">
                <a16:creationId xmlns:a16="http://schemas.microsoft.com/office/drawing/2014/main" id="{09D134F1-615E-DDD0-7CE2-0192BC1A68B5}"/>
              </a:ext>
            </a:extLst>
          </p:cNvPr>
          <p:cNvSpPr txBox="1"/>
          <p:nvPr/>
        </p:nvSpPr>
        <p:spPr>
          <a:xfrm>
            <a:off x="3582931" y="38717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4893147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EAACA-1579-920F-96C3-C507F6EDB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B0564-1D7F-27A1-1E78-5E4298552756}"/>
              </a:ext>
            </a:extLst>
          </p:cNvPr>
          <p:cNvSpPr>
            <a:spLocks noGrp="1"/>
          </p:cNvSpPr>
          <p:nvPr>
            <p:ph type="title"/>
          </p:nvPr>
        </p:nvSpPr>
        <p:spPr>
          <a:xfrm>
            <a:off x="1787687" y="1777081"/>
            <a:ext cx="8616626" cy="3450327"/>
          </a:xfrm>
        </p:spPr>
        <p:txBody>
          <a:bodyPr>
            <a:noAutofit/>
          </a:bodyPr>
          <a:lstStyle/>
          <a:p>
            <a:r>
              <a:rPr lang="ar-EG" sz="6000" b="0" dirty="0"/>
              <a:t>فَٱلْيَوْمَ لَا يُؤْخَذُ مِنكُمْ فِدْيَةٌ وَلَا مِنَ ٱلَّذِينَ كَفَرُوا۟ ۚ مَأْوَىٰكُمُ ٱلنَّارُ ۖ هِىَ مَوْلَىٰكُمْ ۖ وَبِئْسَ ٱلْمَصِيرُ</a:t>
            </a:r>
          </a:p>
        </p:txBody>
      </p:sp>
      <p:sp>
        <p:nvSpPr>
          <p:cNvPr id="14" name="TextBox 13">
            <a:extLst>
              <a:ext uri="{FF2B5EF4-FFF2-40B4-BE49-F238E27FC236}">
                <a16:creationId xmlns:a16="http://schemas.microsoft.com/office/drawing/2014/main" id="{91C25C3A-A218-524F-03C2-D35B6C9F9312}"/>
              </a:ext>
            </a:extLst>
          </p:cNvPr>
          <p:cNvSpPr txBox="1"/>
          <p:nvPr/>
        </p:nvSpPr>
        <p:spPr>
          <a:xfrm>
            <a:off x="1936368" y="4719576"/>
            <a:ext cx="8319264" cy="1015663"/>
          </a:xfrm>
          <a:prstGeom prst="rect">
            <a:avLst/>
          </a:prstGeom>
          <a:noFill/>
        </p:spPr>
        <p:txBody>
          <a:bodyPr wrap="square">
            <a:spAutoFit/>
          </a:bodyPr>
          <a:lstStyle/>
          <a:p>
            <a:pPr algn="ctr" fontAlgn="base"/>
            <a:r>
              <a:rPr lang="en-US" sz="2000" dirty="0"/>
              <a:t>"This Day shall no ransom be accepted of you, nor of those who rejected Allah." Your abode is the Fire: that is the proper place to claim you: and an evil refuge it is!"</a:t>
            </a:r>
          </a:p>
        </p:txBody>
      </p:sp>
      <p:sp>
        <p:nvSpPr>
          <p:cNvPr id="3" name="TextBox 2">
            <a:extLst>
              <a:ext uri="{FF2B5EF4-FFF2-40B4-BE49-F238E27FC236}">
                <a16:creationId xmlns:a16="http://schemas.microsoft.com/office/drawing/2014/main" id="{B4E036DD-5AB9-AAD3-8248-9AF57C6C2E2B}"/>
              </a:ext>
            </a:extLst>
          </p:cNvPr>
          <p:cNvSpPr txBox="1"/>
          <p:nvPr/>
        </p:nvSpPr>
        <p:spPr>
          <a:xfrm>
            <a:off x="2926610" y="44752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21518550"/>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34DA-3324-9704-E2BC-090229D5E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35C96-483C-6EAA-A9AE-8153FB1CA964}"/>
              </a:ext>
            </a:extLst>
          </p:cNvPr>
          <p:cNvSpPr>
            <a:spLocks noGrp="1"/>
          </p:cNvSpPr>
          <p:nvPr>
            <p:ph type="title"/>
          </p:nvPr>
        </p:nvSpPr>
        <p:spPr>
          <a:xfrm>
            <a:off x="1787687" y="1199985"/>
            <a:ext cx="8616626" cy="3450327"/>
          </a:xfrm>
        </p:spPr>
        <p:txBody>
          <a:bodyPr>
            <a:noAutofit/>
          </a:bodyPr>
          <a:lstStyle/>
          <a:p>
            <a:r>
              <a:rPr lang="ar-EG" sz="5000" b="0" dirty="0"/>
              <a:t>أَلَمْ يَأْنِ لِلَّذِينَ ءَامَنُوٓا۟ أَن تَخْشَعَ قُلُوبُهُمْ لِذِكْرِ ٱللَّهِ وَمَا نَزَلَ مِنَ ٱلْحَقِّ وَلَا يَكُونُوا۟ كَٱلَّذِينَ أُوتُوا۟ ٱلْكِتَـٰبَ مِن قَبْلُ فَطَالَ عَلَيْهِمُ ٱلْأَمَدُ فَقَسَتْ قُلُوبُهُمْ ۖ وَكَثِيرٌ مِّنْهُمْ فَـٰسِقُونَ</a:t>
            </a:r>
          </a:p>
        </p:txBody>
      </p:sp>
      <p:sp>
        <p:nvSpPr>
          <p:cNvPr id="14" name="TextBox 13">
            <a:extLst>
              <a:ext uri="{FF2B5EF4-FFF2-40B4-BE49-F238E27FC236}">
                <a16:creationId xmlns:a16="http://schemas.microsoft.com/office/drawing/2014/main" id="{460DDCA7-4EF3-A020-9AF9-C7D3672D01C8}"/>
              </a:ext>
            </a:extLst>
          </p:cNvPr>
          <p:cNvSpPr txBox="1"/>
          <p:nvPr/>
        </p:nvSpPr>
        <p:spPr>
          <a:xfrm>
            <a:off x="1936368" y="4274263"/>
            <a:ext cx="8319264" cy="1631216"/>
          </a:xfrm>
          <a:prstGeom prst="rect">
            <a:avLst/>
          </a:prstGeom>
          <a:noFill/>
        </p:spPr>
        <p:txBody>
          <a:bodyPr wrap="square">
            <a:spAutoFit/>
          </a:bodyPr>
          <a:lstStyle/>
          <a:p>
            <a:pPr algn="ctr" fontAlgn="base"/>
            <a:r>
              <a:rPr lang="en-US" sz="2000" dirty="0"/>
              <a:t>Has not the Time arrived for the Believers that their hearts in all humility should engage in the remembrance of Allah and of the Truth which has been revealed (to them), and that they should not become like those to whom was given Revelation aforetime, but long ages passed over them and their hearts grew hard? For many among them are rebellious transgressors.</a:t>
            </a:r>
          </a:p>
        </p:txBody>
      </p:sp>
      <p:sp>
        <p:nvSpPr>
          <p:cNvPr id="3" name="TextBox 2">
            <a:extLst>
              <a:ext uri="{FF2B5EF4-FFF2-40B4-BE49-F238E27FC236}">
                <a16:creationId xmlns:a16="http://schemas.microsoft.com/office/drawing/2014/main" id="{051E8C7D-70B1-DAF5-2796-8F659E7B8F37}"/>
              </a:ext>
            </a:extLst>
          </p:cNvPr>
          <p:cNvSpPr txBox="1"/>
          <p:nvPr/>
        </p:nvSpPr>
        <p:spPr>
          <a:xfrm>
            <a:off x="2290884" y="39664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6722214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DE26-2365-0B73-409E-D1CFD276F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AB014-8D01-BA75-FC7E-1A19FABCEDCD}"/>
              </a:ext>
            </a:extLst>
          </p:cNvPr>
          <p:cNvSpPr>
            <a:spLocks noGrp="1"/>
          </p:cNvSpPr>
          <p:nvPr>
            <p:ph type="title"/>
          </p:nvPr>
        </p:nvSpPr>
        <p:spPr>
          <a:xfrm>
            <a:off x="1787687" y="1948922"/>
            <a:ext cx="8616626" cy="3450327"/>
          </a:xfrm>
        </p:spPr>
        <p:txBody>
          <a:bodyPr>
            <a:noAutofit/>
          </a:bodyPr>
          <a:lstStyle/>
          <a:p>
            <a:r>
              <a:rPr lang="ar-EG" sz="6000" b="0" dirty="0"/>
              <a:t>ٱعْلَمُوٓا۟ أَنَّ ٱللَّهَ يُحْىِ ٱلْأَرْضَ بَعْدَ مَوْتِهَا ۚ قَدْ بَيَّنَّا لَكُمُ ٱلْـَٔايَـٰتِ لَعَلَّكُمْ تَعْقِلُونَ</a:t>
            </a:r>
          </a:p>
        </p:txBody>
      </p:sp>
      <p:sp>
        <p:nvSpPr>
          <p:cNvPr id="14" name="TextBox 13">
            <a:extLst>
              <a:ext uri="{FF2B5EF4-FFF2-40B4-BE49-F238E27FC236}">
                <a16:creationId xmlns:a16="http://schemas.microsoft.com/office/drawing/2014/main" id="{DF6F8120-6B24-B953-0E80-9548C6AE7CFA}"/>
              </a:ext>
            </a:extLst>
          </p:cNvPr>
          <p:cNvSpPr txBox="1"/>
          <p:nvPr/>
        </p:nvSpPr>
        <p:spPr>
          <a:xfrm>
            <a:off x="1936368" y="4839567"/>
            <a:ext cx="8319264" cy="707886"/>
          </a:xfrm>
          <a:prstGeom prst="rect">
            <a:avLst/>
          </a:prstGeom>
          <a:noFill/>
        </p:spPr>
        <p:txBody>
          <a:bodyPr wrap="square">
            <a:spAutoFit/>
          </a:bodyPr>
          <a:lstStyle/>
          <a:p>
            <a:pPr algn="ctr" fontAlgn="base"/>
            <a:r>
              <a:rPr lang="en-US" sz="2000" dirty="0"/>
              <a:t>Know ye (all) that Allah giveth life to the earth after its death! already have We shown the Signs plainly to you, that ye may learn wisdom.</a:t>
            </a:r>
          </a:p>
        </p:txBody>
      </p:sp>
      <p:sp>
        <p:nvSpPr>
          <p:cNvPr id="3" name="TextBox 2">
            <a:extLst>
              <a:ext uri="{FF2B5EF4-FFF2-40B4-BE49-F238E27FC236}">
                <a16:creationId xmlns:a16="http://schemas.microsoft.com/office/drawing/2014/main" id="{C336EA4C-C549-1239-9BEB-0E455A95F659}"/>
              </a:ext>
            </a:extLst>
          </p:cNvPr>
          <p:cNvSpPr txBox="1"/>
          <p:nvPr/>
        </p:nvSpPr>
        <p:spPr>
          <a:xfrm>
            <a:off x="4764118" y="45816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3498579"/>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8619-AD94-9E89-853D-042C1E3E1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8108C-5360-DB4D-284C-B00BCADAE6EF}"/>
              </a:ext>
            </a:extLst>
          </p:cNvPr>
          <p:cNvSpPr>
            <a:spLocks noGrp="1"/>
          </p:cNvSpPr>
          <p:nvPr>
            <p:ph type="title"/>
          </p:nvPr>
        </p:nvSpPr>
        <p:spPr>
          <a:xfrm>
            <a:off x="1787687" y="1732711"/>
            <a:ext cx="8616626" cy="3450327"/>
          </a:xfrm>
        </p:spPr>
        <p:txBody>
          <a:bodyPr>
            <a:noAutofit/>
          </a:bodyPr>
          <a:lstStyle/>
          <a:p>
            <a:r>
              <a:rPr lang="ar-EG" sz="6000" b="0" dirty="0"/>
              <a:t>إِنَّ ٱلْمُصَّدِّقِينَ وَٱلْمُصَّدِّقَـٰتِ وَأَقْرَضُوا۟ ٱللَّهَ قَرْضًا حَسَنًا يُضَـٰعَفُ لَهُمْ وَلَهُمْ أَجْرٌ كَرِيمٌ</a:t>
            </a:r>
          </a:p>
        </p:txBody>
      </p:sp>
      <p:sp>
        <p:nvSpPr>
          <p:cNvPr id="14" name="TextBox 13">
            <a:extLst>
              <a:ext uri="{FF2B5EF4-FFF2-40B4-BE49-F238E27FC236}">
                <a16:creationId xmlns:a16="http://schemas.microsoft.com/office/drawing/2014/main" id="{63742118-CEA4-D0B8-A298-9023E17E35D1}"/>
              </a:ext>
            </a:extLst>
          </p:cNvPr>
          <p:cNvSpPr txBox="1"/>
          <p:nvPr/>
        </p:nvSpPr>
        <p:spPr>
          <a:xfrm>
            <a:off x="1936368" y="4738317"/>
            <a:ext cx="8319264" cy="1015663"/>
          </a:xfrm>
          <a:prstGeom prst="rect">
            <a:avLst/>
          </a:prstGeom>
          <a:noFill/>
        </p:spPr>
        <p:txBody>
          <a:bodyPr wrap="square">
            <a:spAutoFit/>
          </a:bodyPr>
          <a:lstStyle/>
          <a:p>
            <a:pPr algn="ctr" fontAlgn="base"/>
            <a:r>
              <a:rPr lang="en-US" sz="2000" dirty="0"/>
              <a:t>For those who give in Charity, men and women, and loan to Allah a Beautiful Loan, it shall be increased manifold (to their credit), and they shall have (besides) a liberal reward.</a:t>
            </a:r>
          </a:p>
        </p:txBody>
      </p:sp>
      <p:sp>
        <p:nvSpPr>
          <p:cNvPr id="3" name="TextBox 2">
            <a:extLst>
              <a:ext uri="{FF2B5EF4-FFF2-40B4-BE49-F238E27FC236}">
                <a16:creationId xmlns:a16="http://schemas.microsoft.com/office/drawing/2014/main" id="{D7982288-ECF4-B94B-B7B6-855BB9A3BA40}"/>
              </a:ext>
            </a:extLst>
          </p:cNvPr>
          <p:cNvSpPr txBox="1"/>
          <p:nvPr/>
        </p:nvSpPr>
        <p:spPr>
          <a:xfrm>
            <a:off x="4452507" y="44305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8580400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073EE-BBA5-6EC8-1B6E-3329059FF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E39D7-AF4F-A17D-FE57-04486773708D}"/>
              </a:ext>
            </a:extLst>
          </p:cNvPr>
          <p:cNvSpPr>
            <a:spLocks noGrp="1"/>
          </p:cNvSpPr>
          <p:nvPr>
            <p:ph type="title"/>
          </p:nvPr>
        </p:nvSpPr>
        <p:spPr>
          <a:xfrm>
            <a:off x="1787687" y="1391575"/>
            <a:ext cx="8616626" cy="3450327"/>
          </a:xfrm>
        </p:spPr>
        <p:txBody>
          <a:bodyPr>
            <a:noAutofit/>
          </a:bodyPr>
          <a:lstStyle/>
          <a:p>
            <a:r>
              <a:rPr lang="ar-EG" b="0" dirty="0"/>
              <a:t>وَٱلَّذِينَ ءَامَنُوا۟ بِٱللَّهِ وَرُسُلِهِ ۦٓ أُو۟لَـٰٓئِكَ هُمُ ٱلصِّدِّيقُونَ ۖ وَٱلشُّهَدَآءُ عِندَ رَبِّهِمْ لَهُمْ أَجْرُهُمْ وَنُورُهُمْ ۖ وَٱلَّذِينَ كَفَرُوا۟ وَكَذَّبُوا۟ بِـَٔايَـٰتِنَآ أُو۟لَـٰٓئِكَ أَصْحَـٰبُ ٱلْجَحِيمِ</a:t>
            </a:r>
          </a:p>
        </p:txBody>
      </p:sp>
      <p:sp>
        <p:nvSpPr>
          <p:cNvPr id="14" name="TextBox 13">
            <a:extLst>
              <a:ext uri="{FF2B5EF4-FFF2-40B4-BE49-F238E27FC236}">
                <a16:creationId xmlns:a16="http://schemas.microsoft.com/office/drawing/2014/main" id="{E04A87AF-B1C0-B986-788C-3BCD7478189A}"/>
              </a:ext>
            </a:extLst>
          </p:cNvPr>
          <p:cNvSpPr txBox="1"/>
          <p:nvPr/>
        </p:nvSpPr>
        <p:spPr>
          <a:xfrm>
            <a:off x="1936368" y="4560386"/>
            <a:ext cx="8319264" cy="1323439"/>
          </a:xfrm>
          <a:prstGeom prst="rect">
            <a:avLst/>
          </a:prstGeom>
          <a:noFill/>
        </p:spPr>
        <p:txBody>
          <a:bodyPr wrap="square">
            <a:spAutoFit/>
          </a:bodyPr>
          <a:lstStyle/>
          <a:p>
            <a:pPr algn="ctr" fontAlgn="base"/>
            <a:r>
              <a:rPr lang="en-US" sz="2000" dirty="0"/>
              <a:t>And those who believe in Allah and His messengers- they are the Sincere (lovers of Truth), and the witnesses (who testify), in the eyes of their Lord: They shall have their Reward and their Light. But those who reject Allah and deny Our Signs,- they are the Companions of Hell-Fire.</a:t>
            </a:r>
          </a:p>
        </p:txBody>
      </p:sp>
      <p:sp>
        <p:nvSpPr>
          <p:cNvPr id="3" name="TextBox 2">
            <a:extLst>
              <a:ext uri="{FF2B5EF4-FFF2-40B4-BE49-F238E27FC236}">
                <a16:creationId xmlns:a16="http://schemas.microsoft.com/office/drawing/2014/main" id="{FA6F177B-C29F-A94B-61B3-5A4E924A6EC2}"/>
              </a:ext>
            </a:extLst>
          </p:cNvPr>
          <p:cNvSpPr txBox="1"/>
          <p:nvPr/>
        </p:nvSpPr>
        <p:spPr>
          <a:xfrm>
            <a:off x="2430221" y="42526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7746975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FAC9-6F77-7C97-3FFE-2CCD147E9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87984-F333-89EA-79EF-0B15AA08290E}"/>
              </a:ext>
            </a:extLst>
          </p:cNvPr>
          <p:cNvSpPr>
            <a:spLocks noGrp="1"/>
          </p:cNvSpPr>
          <p:nvPr>
            <p:ph type="title"/>
          </p:nvPr>
        </p:nvSpPr>
        <p:spPr>
          <a:xfrm>
            <a:off x="1699386" y="1130318"/>
            <a:ext cx="8793227" cy="3450327"/>
          </a:xfrm>
        </p:spPr>
        <p:txBody>
          <a:bodyPr>
            <a:noAutofit/>
          </a:bodyPr>
          <a:lstStyle/>
          <a:p>
            <a:r>
              <a:rPr lang="ar-EG" sz="4400" b="0" dirty="0"/>
              <a:t>ٱعْلَمُوٓا۟ أَنَّمَا ٱلْحَيَوٰةُ ٱلدُّنْيَا لَعِبٌ وَلَهْوٌ وَزِينَةٌ وَتَفَاخُرٌۢ بَيْنَكُمْ وَتَكَاثُرٌ فِى ٱلْأَمْوَٰلِ وَٱلْأَوْلَـٰدِ ۖ كَمَثَلِ غَيْثٍ أَعْجَبَ ٱلْكُفَّارَ نَبَاتُهُ ۥ ثُمَّ يَهِيجُ فَتَرَىٰهُ مُصْفَرًّا ثُمَّ يَكُونُ حُطَـٰمًا ۖ وَفِى ٱلْـَٔاخِرَةِ عَذَابٌ شَدِيدٌ وَمَغْفِرَةٌ مِّنَ ٱللَّهِ وَرِضْوَٰنٌ ۚ وَمَا ٱلْحَيَوٰةُ ٱلدُّنْيَآ إِلَّا مَتَـٰعُ ٱلْغُرُورِ</a:t>
            </a:r>
          </a:p>
        </p:txBody>
      </p:sp>
      <p:sp>
        <p:nvSpPr>
          <p:cNvPr id="14" name="TextBox 13">
            <a:extLst>
              <a:ext uri="{FF2B5EF4-FFF2-40B4-BE49-F238E27FC236}">
                <a16:creationId xmlns:a16="http://schemas.microsoft.com/office/drawing/2014/main" id="{D8B60BE7-74B7-3E3D-D438-B59A6DE78300}"/>
              </a:ext>
            </a:extLst>
          </p:cNvPr>
          <p:cNvSpPr txBox="1"/>
          <p:nvPr/>
        </p:nvSpPr>
        <p:spPr>
          <a:xfrm>
            <a:off x="1936367" y="4295111"/>
            <a:ext cx="8319264" cy="1923604"/>
          </a:xfrm>
          <a:prstGeom prst="rect">
            <a:avLst/>
          </a:prstGeom>
          <a:noFill/>
        </p:spPr>
        <p:txBody>
          <a:bodyPr wrap="square">
            <a:spAutoFit/>
          </a:bodyPr>
          <a:lstStyle/>
          <a:p>
            <a:pPr algn="ctr" fontAlgn="base"/>
            <a:r>
              <a:rPr lang="en-US" sz="1700" dirty="0"/>
              <a:t>Know ye (all), that the life of this world is but play and amusement, pomp and mutual boasting and multiplying, (in rivalry) among yourselves, riches and children. Here is a similitude: How rain and the growth which it brings forth, delight (the hearts of) the tillers; soon it withers; thou wilt see it grow yellow; then it becomes dry and crumbles away. But in the Hereafter is a Penalty severe (for the devotees of wrong). And Forgiveness from Allah and (His) Good Pleasure (for the devotees of Allah). And what is the life of this world, but goods and chattels of deception?</a:t>
            </a:r>
          </a:p>
        </p:txBody>
      </p:sp>
      <p:sp>
        <p:nvSpPr>
          <p:cNvPr id="3" name="TextBox 2">
            <a:extLst>
              <a:ext uri="{FF2B5EF4-FFF2-40B4-BE49-F238E27FC236}">
                <a16:creationId xmlns:a16="http://schemas.microsoft.com/office/drawing/2014/main" id="{25BB8855-AD3D-D0D5-3F8A-E1DB2B8E5A82}"/>
              </a:ext>
            </a:extLst>
          </p:cNvPr>
          <p:cNvSpPr txBox="1"/>
          <p:nvPr/>
        </p:nvSpPr>
        <p:spPr>
          <a:xfrm>
            <a:off x="1910245" y="4091595"/>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a:t>
            </a:r>
            <a:r>
              <a:rPr lang="ar-EG" sz="1300" dirty="0">
                <a:latin typeface="Arial" panose="020B0604020202020204" pitchFamily="34" charset="0"/>
                <a:cs typeface="Arial" panose="020B0604020202020204" pitchFamily="34" charset="0"/>
              </a:rPr>
              <a:t>20</a:t>
            </a:r>
            <a:r>
              <a:rPr lang="en-US" sz="1300" dirty="0">
                <a:latin typeface="Arial" panose="020B0604020202020204" pitchFamily="34" charset="0"/>
                <a:cs typeface="Arial" panose="020B0604020202020204" pitchFamily="34" charset="0"/>
              </a:rPr>
              <a:t>}</a:t>
            </a:r>
            <a:endParaRPr lang="en-US" sz="1300" dirty="0"/>
          </a:p>
        </p:txBody>
      </p:sp>
    </p:spTree>
    <p:extLst>
      <p:ext uri="{BB962C8B-B14F-4D97-AF65-F5344CB8AC3E}">
        <p14:creationId xmlns:p14="http://schemas.microsoft.com/office/powerpoint/2010/main" val="3112697811"/>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97BC1-E8D1-28E7-5163-4D049F194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0A0C4B-6721-E63D-9187-7E1FA64F7FEC}"/>
              </a:ext>
            </a:extLst>
          </p:cNvPr>
          <p:cNvSpPr>
            <a:spLocks noGrp="1"/>
          </p:cNvSpPr>
          <p:nvPr>
            <p:ph type="title"/>
          </p:nvPr>
        </p:nvSpPr>
        <p:spPr>
          <a:xfrm>
            <a:off x="1787687" y="1173862"/>
            <a:ext cx="8616626" cy="3450327"/>
          </a:xfrm>
        </p:spPr>
        <p:txBody>
          <a:bodyPr>
            <a:noAutofit/>
          </a:bodyPr>
          <a:lstStyle/>
          <a:p>
            <a:r>
              <a:rPr lang="ar-EG" b="0" dirty="0"/>
              <a:t>سَابِقُوٓا۟ إِلَىٰ مَغْفِرَةٍ مِّن رَّبِّكُمْ وَجَنَّةٍ عَرْضُهَا كَعَرْضِ ٱلسَّمَآءِ وَٱلْأَرْضِ أُعِدَّتْ لِلَّذِينَ ءَامَنُوا۟ بِٱللَّهِ وَرُسُلِهِۦ ۚ ذَٰلِكَ فَضْلُ ٱللَّهِ يُؤْتِيهِ مَن يَشَآءُ ۚ وَٱللَّهُ ذُو ٱلْفَضْلِ ٱلْعَظِيمِ</a:t>
            </a:r>
          </a:p>
        </p:txBody>
      </p:sp>
      <p:sp>
        <p:nvSpPr>
          <p:cNvPr id="14" name="TextBox 13">
            <a:extLst>
              <a:ext uri="{FF2B5EF4-FFF2-40B4-BE49-F238E27FC236}">
                <a16:creationId xmlns:a16="http://schemas.microsoft.com/office/drawing/2014/main" id="{516EEFA5-56F6-84FA-2025-8D313503C38A}"/>
              </a:ext>
            </a:extLst>
          </p:cNvPr>
          <p:cNvSpPr txBox="1"/>
          <p:nvPr/>
        </p:nvSpPr>
        <p:spPr>
          <a:xfrm>
            <a:off x="1936368" y="4712334"/>
            <a:ext cx="8319264" cy="1631216"/>
          </a:xfrm>
          <a:prstGeom prst="rect">
            <a:avLst/>
          </a:prstGeom>
          <a:noFill/>
        </p:spPr>
        <p:txBody>
          <a:bodyPr wrap="square">
            <a:spAutoFit/>
          </a:bodyPr>
          <a:lstStyle/>
          <a:p>
            <a:pPr algn="ctr" fontAlgn="base"/>
            <a:r>
              <a:rPr lang="en-US" sz="2000" dirty="0"/>
              <a:t>Be ye foremost (in seeking) Forgiveness from your Lord, and a Garden (of Bliss), the width whereof is as the width of heaven and earth, prepared for those who believe in Allah and His messengers: that is the Grace of Allah, which He bestows on whom he pleases: and Allah is the Lord of Grace abounding.</a:t>
            </a:r>
          </a:p>
        </p:txBody>
      </p:sp>
      <p:sp>
        <p:nvSpPr>
          <p:cNvPr id="3" name="TextBox 2">
            <a:extLst>
              <a:ext uri="{FF2B5EF4-FFF2-40B4-BE49-F238E27FC236}">
                <a16:creationId xmlns:a16="http://schemas.microsoft.com/office/drawing/2014/main" id="{563EAD17-43B6-C38E-90FF-C40BD1F6BA09}"/>
              </a:ext>
            </a:extLst>
          </p:cNvPr>
          <p:cNvSpPr txBox="1"/>
          <p:nvPr/>
        </p:nvSpPr>
        <p:spPr>
          <a:xfrm>
            <a:off x="4110974" y="45143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7571953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6FE7-12A1-39DE-7C68-E44DACCD4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C9D75-49C2-178F-5FAF-05591EE4179B}"/>
              </a:ext>
            </a:extLst>
          </p:cNvPr>
          <p:cNvSpPr>
            <a:spLocks noGrp="1"/>
          </p:cNvSpPr>
          <p:nvPr>
            <p:ph type="title"/>
          </p:nvPr>
        </p:nvSpPr>
        <p:spPr>
          <a:xfrm>
            <a:off x="1787687" y="1853129"/>
            <a:ext cx="8616626" cy="3450327"/>
          </a:xfrm>
        </p:spPr>
        <p:txBody>
          <a:bodyPr>
            <a:noAutofit/>
          </a:bodyPr>
          <a:lstStyle/>
          <a:p>
            <a:r>
              <a:rPr lang="ar-EG" sz="6000" b="0" dirty="0"/>
              <a:t>مَآ أَصَابَ مِن مُّصِيبَةٍ فِى ٱلْأَرْضِ وَلَا فِىٓ أَنفُسِكُمْ إِلَّا فِى كِتَـٰبٍ مِّن قَبْلِ أَن نَّبْرَأَهَآ ۚ إِنَّ ذَٰلِكَ عَلَى ٱللَّهِ يَسِيرٌ</a:t>
            </a:r>
          </a:p>
        </p:txBody>
      </p:sp>
      <p:sp>
        <p:nvSpPr>
          <p:cNvPr id="14" name="TextBox 13">
            <a:extLst>
              <a:ext uri="{FF2B5EF4-FFF2-40B4-BE49-F238E27FC236}">
                <a16:creationId xmlns:a16="http://schemas.microsoft.com/office/drawing/2014/main" id="{6C00B36D-4938-4373-D002-7D9CD8B31B83}"/>
              </a:ext>
            </a:extLst>
          </p:cNvPr>
          <p:cNvSpPr txBox="1"/>
          <p:nvPr/>
        </p:nvSpPr>
        <p:spPr>
          <a:xfrm>
            <a:off x="1936368" y="4742864"/>
            <a:ext cx="8319264" cy="707886"/>
          </a:xfrm>
          <a:prstGeom prst="rect">
            <a:avLst/>
          </a:prstGeom>
          <a:noFill/>
        </p:spPr>
        <p:txBody>
          <a:bodyPr wrap="square">
            <a:spAutoFit/>
          </a:bodyPr>
          <a:lstStyle/>
          <a:p>
            <a:pPr algn="ctr" fontAlgn="base"/>
            <a:r>
              <a:rPr lang="en-US" sz="2000" dirty="0"/>
              <a:t>No misfortune can happen on earth or in your souls but is recorded in a decree before We bring it into existence: That is truly easy for Allah:</a:t>
            </a:r>
          </a:p>
        </p:txBody>
      </p:sp>
      <p:sp>
        <p:nvSpPr>
          <p:cNvPr id="3" name="TextBox 2">
            <a:extLst>
              <a:ext uri="{FF2B5EF4-FFF2-40B4-BE49-F238E27FC236}">
                <a16:creationId xmlns:a16="http://schemas.microsoft.com/office/drawing/2014/main" id="{F77D1D5F-9694-477F-2ECF-E81EF69CE9FB}"/>
              </a:ext>
            </a:extLst>
          </p:cNvPr>
          <p:cNvSpPr txBox="1"/>
          <p:nvPr/>
        </p:nvSpPr>
        <p:spPr>
          <a:xfrm>
            <a:off x="1787687" y="44753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8093598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728B-1504-FBC9-E469-051EC3D2C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95580-897A-2EC4-BDAC-59F5A0F86377}"/>
              </a:ext>
            </a:extLst>
          </p:cNvPr>
          <p:cNvSpPr>
            <a:spLocks noGrp="1"/>
          </p:cNvSpPr>
          <p:nvPr>
            <p:ph type="title"/>
          </p:nvPr>
        </p:nvSpPr>
        <p:spPr>
          <a:xfrm>
            <a:off x="1787687" y="1931506"/>
            <a:ext cx="8616626" cy="3450327"/>
          </a:xfrm>
        </p:spPr>
        <p:txBody>
          <a:bodyPr>
            <a:noAutofit/>
          </a:bodyPr>
          <a:lstStyle/>
          <a:p>
            <a:r>
              <a:rPr lang="ar-EG" sz="6000" b="0" dirty="0"/>
              <a:t>لِّكَيْلَا تَأْسَوْا۟ عَلَىٰ مَا فَاتَكُمْ وَلَا تَفْرَحُوا۟ بِمَآ ءَاتَىٰكُمْ ۗ وَٱللَّهُ لَا يُحِبُّ كُلَّ مُخْتَالٍ فَخُورٍ</a:t>
            </a:r>
          </a:p>
        </p:txBody>
      </p:sp>
      <p:sp>
        <p:nvSpPr>
          <p:cNvPr id="14" name="TextBox 13">
            <a:extLst>
              <a:ext uri="{FF2B5EF4-FFF2-40B4-BE49-F238E27FC236}">
                <a16:creationId xmlns:a16="http://schemas.microsoft.com/office/drawing/2014/main" id="{20D2BF60-CF2E-80CD-B2E0-7E7C32B1D874}"/>
              </a:ext>
            </a:extLst>
          </p:cNvPr>
          <p:cNvSpPr txBox="1"/>
          <p:nvPr/>
        </p:nvSpPr>
        <p:spPr>
          <a:xfrm>
            <a:off x="1936368" y="4960879"/>
            <a:ext cx="8319264" cy="707886"/>
          </a:xfrm>
          <a:prstGeom prst="rect">
            <a:avLst/>
          </a:prstGeom>
          <a:noFill/>
        </p:spPr>
        <p:txBody>
          <a:bodyPr wrap="square">
            <a:spAutoFit/>
          </a:bodyPr>
          <a:lstStyle/>
          <a:p>
            <a:pPr algn="ctr" fontAlgn="base"/>
            <a:r>
              <a:rPr lang="en-US" sz="2000" dirty="0"/>
              <a:t>In order that ye may not despair over matters that pass you by, nor exult over </a:t>
            </a:r>
            <a:r>
              <a:rPr lang="en-US" sz="2000" dirty="0" err="1"/>
              <a:t>favours</a:t>
            </a:r>
            <a:r>
              <a:rPr lang="en-US" sz="2000" dirty="0"/>
              <a:t> bestowed upon you. For Allah loveth not any vainglorious boaster,-</a:t>
            </a:r>
          </a:p>
        </p:txBody>
      </p:sp>
      <p:sp>
        <p:nvSpPr>
          <p:cNvPr id="3" name="TextBox 2">
            <a:extLst>
              <a:ext uri="{FF2B5EF4-FFF2-40B4-BE49-F238E27FC236}">
                <a16:creationId xmlns:a16="http://schemas.microsoft.com/office/drawing/2014/main" id="{684E62AA-36C0-C29B-6F64-61131E138BCC}"/>
              </a:ext>
            </a:extLst>
          </p:cNvPr>
          <p:cNvSpPr txBox="1"/>
          <p:nvPr/>
        </p:nvSpPr>
        <p:spPr>
          <a:xfrm>
            <a:off x="4119683" y="458478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03148336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D1B9-BAA3-304F-2073-669043D54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ED175-330C-467B-D53A-BF8A58B432FC}"/>
              </a:ext>
            </a:extLst>
          </p:cNvPr>
          <p:cNvSpPr>
            <a:spLocks noGrp="1"/>
          </p:cNvSpPr>
          <p:nvPr>
            <p:ph type="title"/>
          </p:nvPr>
        </p:nvSpPr>
        <p:spPr>
          <a:xfrm>
            <a:off x="1787687" y="1957632"/>
            <a:ext cx="8616626" cy="3450327"/>
          </a:xfrm>
        </p:spPr>
        <p:txBody>
          <a:bodyPr>
            <a:noAutofit/>
          </a:bodyPr>
          <a:lstStyle/>
          <a:p>
            <a:r>
              <a:rPr lang="ar-EG" sz="6000" b="0" dirty="0"/>
              <a:t>ٱلَّذِينَ يَبْخَلُونَ وَيَأْمُرُونَ ٱلنَّاسَ بِٱلْبُخْلِ ۗ وَمَن يَتَوَلَّ فَإِنَّ ٱللَّهَ هُوَ ٱلْغَنِىُّ ٱلْحَمِيدُ</a:t>
            </a:r>
          </a:p>
        </p:txBody>
      </p:sp>
      <p:sp>
        <p:nvSpPr>
          <p:cNvPr id="14" name="TextBox 13">
            <a:extLst>
              <a:ext uri="{FF2B5EF4-FFF2-40B4-BE49-F238E27FC236}">
                <a16:creationId xmlns:a16="http://schemas.microsoft.com/office/drawing/2014/main" id="{1D8BD28C-4772-FC67-9597-FA9A6C3226DE}"/>
              </a:ext>
            </a:extLst>
          </p:cNvPr>
          <p:cNvSpPr txBox="1"/>
          <p:nvPr/>
        </p:nvSpPr>
        <p:spPr>
          <a:xfrm>
            <a:off x="1936368" y="4779568"/>
            <a:ext cx="8319264" cy="1015663"/>
          </a:xfrm>
          <a:prstGeom prst="rect">
            <a:avLst/>
          </a:prstGeom>
          <a:noFill/>
        </p:spPr>
        <p:txBody>
          <a:bodyPr wrap="square">
            <a:spAutoFit/>
          </a:bodyPr>
          <a:lstStyle/>
          <a:p>
            <a:pPr algn="ctr" fontAlgn="base"/>
            <a:r>
              <a:rPr lang="en-US" sz="2000" dirty="0"/>
              <a:t>Such persons as are covetous and commend covetousness to men. And if any turn back (from Allah's Way), verily Allah is Free of all Needs, Worthy of all Praise.</a:t>
            </a:r>
          </a:p>
        </p:txBody>
      </p:sp>
      <p:sp>
        <p:nvSpPr>
          <p:cNvPr id="3" name="TextBox 2">
            <a:extLst>
              <a:ext uri="{FF2B5EF4-FFF2-40B4-BE49-F238E27FC236}">
                <a16:creationId xmlns:a16="http://schemas.microsoft.com/office/drawing/2014/main" id="{69870CE6-4AEC-87EA-8EAE-90FEA4F4C148}"/>
              </a:ext>
            </a:extLst>
          </p:cNvPr>
          <p:cNvSpPr txBox="1"/>
          <p:nvPr/>
        </p:nvSpPr>
        <p:spPr>
          <a:xfrm>
            <a:off x="4807660" y="44717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0635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8FC0-86D0-1C41-626A-D6054D902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D55EF-FD14-A8F3-5E94-B332328C7B1D}"/>
              </a:ext>
            </a:extLst>
          </p:cNvPr>
          <p:cNvSpPr>
            <a:spLocks noGrp="1"/>
          </p:cNvSpPr>
          <p:nvPr>
            <p:ph type="title"/>
          </p:nvPr>
        </p:nvSpPr>
        <p:spPr>
          <a:xfrm>
            <a:off x="1787687" y="1983556"/>
            <a:ext cx="8616626" cy="3450327"/>
          </a:xfrm>
        </p:spPr>
        <p:txBody>
          <a:bodyPr>
            <a:noAutofit/>
          </a:bodyPr>
          <a:lstStyle/>
          <a:p>
            <a:r>
              <a:rPr lang="ar-EG" sz="6000" b="0" dirty="0"/>
              <a:t>وَٱلْبَحْرِ ٱلْمَسْجُورِ</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77965B-7BA4-5858-5E0B-2D8C003E1ACB}"/>
              </a:ext>
            </a:extLst>
          </p:cNvPr>
          <p:cNvSpPr txBox="1"/>
          <p:nvPr/>
        </p:nvSpPr>
        <p:spPr>
          <a:xfrm>
            <a:off x="1936368" y="4128429"/>
            <a:ext cx="8319264" cy="400110"/>
          </a:xfrm>
          <a:prstGeom prst="rect">
            <a:avLst/>
          </a:prstGeom>
          <a:noFill/>
        </p:spPr>
        <p:txBody>
          <a:bodyPr wrap="square">
            <a:spAutoFit/>
          </a:bodyPr>
          <a:lstStyle/>
          <a:p>
            <a:pPr algn="ctr" fontAlgn="base"/>
            <a:r>
              <a:rPr lang="en-US" sz="2000" dirty="0"/>
              <a:t>And by the seas set on fire!1</a:t>
            </a:r>
          </a:p>
        </p:txBody>
      </p:sp>
      <p:sp>
        <p:nvSpPr>
          <p:cNvPr id="3" name="TextBox 2">
            <a:extLst>
              <a:ext uri="{FF2B5EF4-FFF2-40B4-BE49-F238E27FC236}">
                <a16:creationId xmlns:a16="http://schemas.microsoft.com/office/drawing/2014/main" id="{C8F5D746-CA68-F991-470C-20422B333406}"/>
              </a:ext>
            </a:extLst>
          </p:cNvPr>
          <p:cNvSpPr txBox="1"/>
          <p:nvPr/>
        </p:nvSpPr>
        <p:spPr>
          <a:xfrm>
            <a:off x="3650041" y="38552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750850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E65B-5CD2-F94C-7A91-3EE19613C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4DC11-E157-72D1-531D-B1A97A58A1FE}"/>
              </a:ext>
            </a:extLst>
          </p:cNvPr>
          <p:cNvSpPr>
            <a:spLocks noGrp="1"/>
          </p:cNvSpPr>
          <p:nvPr>
            <p:ph type="title"/>
          </p:nvPr>
        </p:nvSpPr>
        <p:spPr>
          <a:xfrm>
            <a:off x="1787687" y="1321906"/>
            <a:ext cx="8616626" cy="3450327"/>
          </a:xfrm>
        </p:spPr>
        <p:txBody>
          <a:bodyPr>
            <a:noAutofit/>
          </a:bodyPr>
          <a:lstStyle/>
          <a:p>
            <a:r>
              <a:rPr lang="ar-EG" sz="4800" b="0" dirty="0"/>
              <a:t>لَقَدْ أَرْسَلْنَا رُسُلَنَا بِٱلْبَيِّنَـٰتِ وَأَنزَلْنَا مَعَهُمُ ٱلْكِتَـٰبَ وَٱلْمِيزَانَ لِيَقُومَ ٱلنَّاسُ بِٱلْقِسْطِ ۖ وَأَنزَلْنَا ٱلْحَدِيدَ فِيهِ بَأْسٌ شَدِيدٌ وَمَنَـٰفِعُ لِلنَّاسِ وَلِيَعْلَمَ ٱللَّهُ مَن يَنصُرُهُۥ وَرُسُلَهُۥ بِٱلْغَيْبِ ۚ إِنَّ ٱللَّهَ قَوِىٌّ عَزِيزٌ</a:t>
            </a:r>
          </a:p>
        </p:txBody>
      </p:sp>
      <p:sp>
        <p:nvSpPr>
          <p:cNvPr id="14" name="TextBox 13">
            <a:extLst>
              <a:ext uri="{FF2B5EF4-FFF2-40B4-BE49-F238E27FC236}">
                <a16:creationId xmlns:a16="http://schemas.microsoft.com/office/drawing/2014/main" id="{864AEC4B-75F7-F9EB-6B6F-771BCA419B7A}"/>
              </a:ext>
            </a:extLst>
          </p:cNvPr>
          <p:cNvSpPr txBox="1"/>
          <p:nvPr/>
        </p:nvSpPr>
        <p:spPr>
          <a:xfrm>
            <a:off x="1936368" y="4306744"/>
            <a:ext cx="8319264" cy="1477328"/>
          </a:xfrm>
          <a:prstGeom prst="rect">
            <a:avLst/>
          </a:prstGeom>
          <a:noFill/>
        </p:spPr>
        <p:txBody>
          <a:bodyPr wrap="square">
            <a:spAutoFit/>
          </a:bodyPr>
          <a:lstStyle/>
          <a:p>
            <a:pPr algn="ctr" fontAlgn="base"/>
            <a:r>
              <a:rPr lang="en-US" dirty="0"/>
              <a:t>We sent aforetime our messengers with Clear Signs and sent down with them the Book and the Balance (of Right and Wrong), that men may stand forth in justice; and We sent down Iron, in which is (material for) mighty war, as well as many benefits for mankind, that Allah may test who it is that will help, Unseen, Him and His messengers: For Allah is Full of Strength, Exalted in Might (and able to enforce His Will).</a:t>
            </a:r>
          </a:p>
        </p:txBody>
      </p:sp>
      <p:sp>
        <p:nvSpPr>
          <p:cNvPr id="3" name="TextBox 2">
            <a:extLst>
              <a:ext uri="{FF2B5EF4-FFF2-40B4-BE49-F238E27FC236}">
                <a16:creationId xmlns:a16="http://schemas.microsoft.com/office/drawing/2014/main" id="{0131BBCA-D032-6EC2-CD12-342FEC23FE1A}"/>
              </a:ext>
            </a:extLst>
          </p:cNvPr>
          <p:cNvSpPr txBox="1"/>
          <p:nvPr/>
        </p:nvSpPr>
        <p:spPr>
          <a:xfrm>
            <a:off x="1724826" y="40904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815938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D3F60-20DC-11C0-B2A9-B4F32CDA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D63B6-8F7D-0E06-DA76-D6ED5DA8FAB0}"/>
              </a:ext>
            </a:extLst>
          </p:cNvPr>
          <p:cNvSpPr>
            <a:spLocks noGrp="1"/>
          </p:cNvSpPr>
          <p:nvPr>
            <p:ph type="title"/>
          </p:nvPr>
        </p:nvSpPr>
        <p:spPr>
          <a:xfrm>
            <a:off x="1787687" y="1722500"/>
            <a:ext cx="8616626" cy="3450327"/>
          </a:xfrm>
        </p:spPr>
        <p:txBody>
          <a:bodyPr>
            <a:noAutofit/>
          </a:bodyPr>
          <a:lstStyle/>
          <a:p>
            <a:r>
              <a:rPr lang="ar-EG" sz="6000" b="0" dirty="0"/>
              <a:t>وَلَقَدْ أَرْسَلْنَا نُوحًا وَإِبْرَٰهِيمَ وَجَعَلْنَا فِى ذُرِّيَّتِهِمَا ٱلنُّبُوَّةَ وَٱلْكِتَـٰبَ ۖ فَمِنْهُم مُّهْتَدٍ ۖ وَكَثِيرٌ مِّنْهُمْ فَـٰسِقُونَ</a:t>
            </a:r>
          </a:p>
        </p:txBody>
      </p:sp>
      <p:sp>
        <p:nvSpPr>
          <p:cNvPr id="14" name="TextBox 13">
            <a:extLst>
              <a:ext uri="{FF2B5EF4-FFF2-40B4-BE49-F238E27FC236}">
                <a16:creationId xmlns:a16="http://schemas.microsoft.com/office/drawing/2014/main" id="{20E8A324-A6D5-F1BD-CD92-422513A14925}"/>
              </a:ext>
            </a:extLst>
          </p:cNvPr>
          <p:cNvSpPr txBox="1"/>
          <p:nvPr/>
        </p:nvSpPr>
        <p:spPr>
          <a:xfrm>
            <a:off x="1936368" y="4664995"/>
            <a:ext cx="8319264" cy="1015663"/>
          </a:xfrm>
          <a:prstGeom prst="rect">
            <a:avLst/>
          </a:prstGeom>
          <a:noFill/>
        </p:spPr>
        <p:txBody>
          <a:bodyPr wrap="square">
            <a:spAutoFit/>
          </a:bodyPr>
          <a:lstStyle/>
          <a:p>
            <a:pPr algn="ctr" fontAlgn="base"/>
            <a:r>
              <a:rPr lang="en-US" sz="2000" dirty="0"/>
              <a:t>And We sent Noah and Abraham, and established in their line Prophethood and Revelation: and some of them were on right guidance. But many of them became rebellious transgressors.</a:t>
            </a:r>
          </a:p>
        </p:txBody>
      </p:sp>
      <p:sp>
        <p:nvSpPr>
          <p:cNvPr id="3" name="TextBox 2">
            <a:extLst>
              <a:ext uri="{FF2B5EF4-FFF2-40B4-BE49-F238E27FC236}">
                <a16:creationId xmlns:a16="http://schemas.microsoft.com/office/drawing/2014/main" id="{C0C181F2-0990-0609-E933-E8E7CAE516E6}"/>
              </a:ext>
            </a:extLst>
          </p:cNvPr>
          <p:cNvSpPr txBox="1"/>
          <p:nvPr/>
        </p:nvSpPr>
        <p:spPr>
          <a:xfrm>
            <a:off x="2595684" y="435721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7496948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C667-E031-5CAE-CD00-67941D225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235BE-19DF-9893-8DAD-167E11C472C6}"/>
              </a:ext>
            </a:extLst>
          </p:cNvPr>
          <p:cNvSpPr>
            <a:spLocks noGrp="1"/>
          </p:cNvSpPr>
          <p:nvPr>
            <p:ph type="title"/>
          </p:nvPr>
        </p:nvSpPr>
        <p:spPr>
          <a:xfrm>
            <a:off x="1577781" y="1288280"/>
            <a:ext cx="8914512" cy="3450327"/>
          </a:xfrm>
        </p:spPr>
        <p:txBody>
          <a:bodyPr>
            <a:noAutofit/>
          </a:bodyPr>
          <a:lstStyle/>
          <a:p>
            <a:r>
              <a:rPr lang="ar-EG" sz="4400" b="0" dirty="0"/>
              <a:t>ثُمَّ قَفَّيْنَا عَلَىٰٓ ءَاثَـٰرِهِم بِرُسُلِنَا وَقَفَّيْنَا بِعِيسَى ٱبْنِ مَرْيَمَ وَءَاتَيْنَـٰهُ ٱلْإِنجِيلَ وَجَعَلْنَا فِى قُلُوبِ ٱلَّذِينَ ٱتَّبَعُوهُ رَأْفَةً وَرَحْمَةً وَرَهْبَانِيَّةً ٱبْتَدَعُوهَا مَا كَتَبْنَـٰهَا عَلَيْهِمْ إِلَّا ٱبْتِغَآءَ رِضْوَٰنِ ٱللَّهِ فَمَا رَعَوْهَا حَقَّ رِعَايَتِهَا ۖ فَـَٔاتَيْنَا ٱلَّذِينَ ءَامَنُوا۟ مِنْهُمْ أَجْرَهُمْ ۖ وَكَثِيرٌ مِّنْهُمْ فَـٰسِقُونَ</a:t>
            </a:r>
          </a:p>
        </p:txBody>
      </p:sp>
      <p:sp>
        <p:nvSpPr>
          <p:cNvPr id="14" name="TextBox 13">
            <a:extLst>
              <a:ext uri="{FF2B5EF4-FFF2-40B4-BE49-F238E27FC236}">
                <a16:creationId xmlns:a16="http://schemas.microsoft.com/office/drawing/2014/main" id="{B22532E9-86C2-4FB2-51BA-6D1DCBAF953D}"/>
              </a:ext>
            </a:extLst>
          </p:cNvPr>
          <p:cNvSpPr txBox="1"/>
          <p:nvPr/>
        </p:nvSpPr>
        <p:spPr>
          <a:xfrm>
            <a:off x="1936368" y="4474552"/>
            <a:ext cx="8319264" cy="1815882"/>
          </a:xfrm>
          <a:prstGeom prst="rect">
            <a:avLst/>
          </a:prstGeom>
          <a:noFill/>
        </p:spPr>
        <p:txBody>
          <a:bodyPr wrap="square">
            <a:spAutoFit/>
          </a:bodyPr>
          <a:lstStyle/>
          <a:p>
            <a:pPr algn="ctr" fontAlgn="base"/>
            <a:r>
              <a:rPr lang="en-US" sz="1600" dirty="0"/>
              <a:t>Then, in their wake, We followed them up with (others of) Our messengers: We sent after them Jesus the son of Mary, and bestowed on him the Gospel; and We ordained in the hearts of those who followed him Compassion and Mercy. But the Monasticism which they invented for themselves, We did not prescribe for them: (We commanded) only the seeking for the Good Pleasure of Allah; but that they did not foster as they should have done. Yet We bestowed, on those among them who believed, their (due) reward, but many of them are rebellious transgressors.</a:t>
            </a:r>
          </a:p>
        </p:txBody>
      </p:sp>
      <p:sp>
        <p:nvSpPr>
          <p:cNvPr id="3" name="TextBox 2">
            <a:extLst>
              <a:ext uri="{FF2B5EF4-FFF2-40B4-BE49-F238E27FC236}">
                <a16:creationId xmlns:a16="http://schemas.microsoft.com/office/drawing/2014/main" id="{24354488-A969-7697-DAFD-80D2A5890FB6}"/>
              </a:ext>
            </a:extLst>
          </p:cNvPr>
          <p:cNvSpPr txBox="1"/>
          <p:nvPr/>
        </p:nvSpPr>
        <p:spPr>
          <a:xfrm>
            <a:off x="1612617" y="4236442"/>
            <a:ext cx="684337" cy="292388"/>
          </a:xfrm>
          <a:prstGeom prst="rect">
            <a:avLst/>
          </a:prstGeom>
          <a:noFill/>
        </p:spPr>
        <p:txBody>
          <a:bodyPr wrap="square">
            <a:spAutoFit/>
          </a:bodyPr>
          <a:lstStyle/>
          <a:p>
            <a:pPr algn="ctr"/>
            <a:r>
              <a:rPr lang="en-US" sz="1300" dirty="0">
                <a:latin typeface="Arial" panose="020B0604020202020204" pitchFamily="34" charset="0"/>
                <a:cs typeface="Arial" panose="020B0604020202020204" pitchFamily="34" charset="0"/>
              </a:rPr>
              <a:t>{</a:t>
            </a:r>
            <a:r>
              <a:rPr lang="ar-EG" sz="1300" dirty="0">
                <a:latin typeface="Arial" panose="020B0604020202020204" pitchFamily="34" charset="0"/>
                <a:cs typeface="Arial" panose="020B0604020202020204" pitchFamily="34" charset="0"/>
              </a:rPr>
              <a:t>27</a:t>
            </a:r>
            <a:r>
              <a:rPr lang="en-US" sz="1300" dirty="0">
                <a:latin typeface="Arial" panose="020B0604020202020204" pitchFamily="34" charset="0"/>
                <a:cs typeface="Arial" panose="020B0604020202020204" pitchFamily="34" charset="0"/>
              </a:rPr>
              <a:t>}</a:t>
            </a:r>
            <a:endParaRPr lang="en-US" sz="1300" dirty="0"/>
          </a:p>
        </p:txBody>
      </p:sp>
    </p:spTree>
    <p:extLst>
      <p:ext uri="{BB962C8B-B14F-4D97-AF65-F5344CB8AC3E}">
        <p14:creationId xmlns:p14="http://schemas.microsoft.com/office/powerpoint/2010/main" val="32784342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10B7-0DF6-3958-F9E1-CA8DF1577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D4BAB-6BA3-168F-A35E-064EAA3D8B5F}"/>
              </a:ext>
            </a:extLst>
          </p:cNvPr>
          <p:cNvSpPr>
            <a:spLocks noGrp="1"/>
          </p:cNvSpPr>
          <p:nvPr>
            <p:ph type="title"/>
          </p:nvPr>
        </p:nvSpPr>
        <p:spPr>
          <a:xfrm>
            <a:off x="1787687" y="1400284"/>
            <a:ext cx="8616626" cy="3450327"/>
          </a:xfrm>
        </p:spPr>
        <p:txBody>
          <a:bodyPr>
            <a:noAutofit/>
          </a:bodyPr>
          <a:lstStyle/>
          <a:p>
            <a:r>
              <a:rPr lang="ar-EG" sz="6000" b="0" dirty="0"/>
              <a:t>يَـٰٓأَيُّهَا ٱلَّذِينَ ءَامَنُوا۟ ٱتَّقُوا۟ ٱللَّهَ وَءَامِنُوا۟ بِرَسُولِهِۦ يُؤْتِكُمْ كِفْلَيْنِ مِن رَّحْمَتِهِۦ وَيَجْعَل لَّكُمْ نُورًا تَمْشُونَ بِهِۦ وَيَغْفِرْ لَكُمْ ۚ وَٱللَّهُ غَفُورٌ رَّحِيمٌ</a:t>
            </a:r>
          </a:p>
        </p:txBody>
      </p:sp>
      <p:sp>
        <p:nvSpPr>
          <p:cNvPr id="14" name="TextBox 13">
            <a:extLst>
              <a:ext uri="{FF2B5EF4-FFF2-40B4-BE49-F238E27FC236}">
                <a16:creationId xmlns:a16="http://schemas.microsoft.com/office/drawing/2014/main" id="{3651353E-7D15-5951-942A-D35E291DF9F6}"/>
              </a:ext>
            </a:extLst>
          </p:cNvPr>
          <p:cNvSpPr txBox="1"/>
          <p:nvPr/>
        </p:nvSpPr>
        <p:spPr>
          <a:xfrm>
            <a:off x="1936368" y="4759499"/>
            <a:ext cx="8319264" cy="1323439"/>
          </a:xfrm>
          <a:prstGeom prst="rect">
            <a:avLst/>
          </a:prstGeom>
          <a:noFill/>
        </p:spPr>
        <p:txBody>
          <a:bodyPr wrap="square">
            <a:spAutoFit/>
          </a:bodyPr>
          <a:lstStyle/>
          <a:p>
            <a:pPr algn="ctr" fontAlgn="base"/>
            <a:r>
              <a:rPr lang="en-US" sz="2000" dirty="0"/>
              <a:t>O ye that believe! Fear Allah, and believe in His Messenger, and He will bestow on you a double portion of His Mercy: He will provide for you a Light by which ye shall walk (straight in your path), and He will forgive you (your past): for Allah is Oft-Forgiving, Most Merciful.</a:t>
            </a:r>
          </a:p>
        </p:txBody>
      </p:sp>
      <p:sp>
        <p:nvSpPr>
          <p:cNvPr id="3" name="TextBox 2">
            <a:extLst>
              <a:ext uri="{FF2B5EF4-FFF2-40B4-BE49-F238E27FC236}">
                <a16:creationId xmlns:a16="http://schemas.microsoft.com/office/drawing/2014/main" id="{C22F333A-D8BC-D144-17CA-4ECAFA011B4D}"/>
              </a:ext>
            </a:extLst>
          </p:cNvPr>
          <p:cNvSpPr txBox="1"/>
          <p:nvPr/>
        </p:nvSpPr>
        <p:spPr>
          <a:xfrm>
            <a:off x="3074655" y="45060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58623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8CC2-140E-8E6E-8A81-38504EF8C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918B3-BC09-8A8A-FAEF-760D4A65D050}"/>
              </a:ext>
            </a:extLst>
          </p:cNvPr>
          <p:cNvSpPr>
            <a:spLocks noGrp="1"/>
          </p:cNvSpPr>
          <p:nvPr>
            <p:ph type="title"/>
          </p:nvPr>
        </p:nvSpPr>
        <p:spPr>
          <a:xfrm>
            <a:off x="1787687" y="1530912"/>
            <a:ext cx="8616626" cy="3450327"/>
          </a:xfrm>
        </p:spPr>
        <p:txBody>
          <a:bodyPr>
            <a:noAutofit/>
          </a:bodyPr>
          <a:lstStyle/>
          <a:p>
            <a:r>
              <a:rPr lang="ar-EG" sz="6000" b="0" dirty="0"/>
              <a:t>لِّئَلَّا يَعْلَمَ أَهْلُ ٱلْكِتَـٰبِ أَلَّا يَقْدِرُونَ عَلَىٰ شَىْءٍ مِّن فَضْلِ ٱللَّهِۙ وَأَنَّ ٱلْفَضْلَ بِيَدِ ٱللَّهِ يُؤْتِيهِ مَن يَشَآءُۚ وَٱللَّهُ ذُو ٱلْفَضْلِ ٱلْعَظِيمِ</a:t>
            </a:r>
          </a:p>
        </p:txBody>
      </p:sp>
      <p:sp>
        <p:nvSpPr>
          <p:cNvPr id="14" name="TextBox 13">
            <a:extLst>
              <a:ext uri="{FF2B5EF4-FFF2-40B4-BE49-F238E27FC236}">
                <a16:creationId xmlns:a16="http://schemas.microsoft.com/office/drawing/2014/main" id="{62542EB4-F93F-9A12-97DF-3516ABE2F5BC}"/>
              </a:ext>
            </a:extLst>
          </p:cNvPr>
          <p:cNvSpPr txBox="1"/>
          <p:nvPr/>
        </p:nvSpPr>
        <p:spPr>
          <a:xfrm>
            <a:off x="1936368" y="4886191"/>
            <a:ext cx="8319264" cy="1015663"/>
          </a:xfrm>
          <a:prstGeom prst="rect">
            <a:avLst/>
          </a:prstGeom>
          <a:noFill/>
        </p:spPr>
        <p:txBody>
          <a:bodyPr wrap="square">
            <a:spAutoFit/>
          </a:bodyPr>
          <a:lstStyle/>
          <a:p>
            <a:pPr algn="ctr" fontAlgn="base"/>
            <a:r>
              <a:rPr lang="en-US" sz="2000" dirty="0"/>
              <a:t>That the People of the Book may know that they have no power whatever over the Grace of Allah, that (His) Grace is (entirely) in His Hand, to bestow it on whomsoever He wills. For Allah is the Lord of Grace abounding.</a:t>
            </a:r>
          </a:p>
        </p:txBody>
      </p:sp>
      <p:sp>
        <p:nvSpPr>
          <p:cNvPr id="3" name="TextBox 2">
            <a:extLst>
              <a:ext uri="{FF2B5EF4-FFF2-40B4-BE49-F238E27FC236}">
                <a16:creationId xmlns:a16="http://schemas.microsoft.com/office/drawing/2014/main" id="{FBBC6C25-1F7C-9017-F318-E750A1668AF1}"/>
              </a:ext>
            </a:extLst>
          </p:cNvPr>
          <p:cNvSpPr txBox="1"/>
          <p:nvPr/>
        </p:nvSpPr>
        <p:spPr>
          <a:xfrm>
            <a:off x="3928094" y="45784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701071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08657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F37AD-E019-7F62-B3DA-1309F2FB9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AC9BD-0F46-736B-7516-8F4A95BA9AD6}"/>
              </a:ext>
            </a:extLst>
          </p:cNvPr>
          <p:cNvSpPr>
            <a:spLocks noGrp="1"/>
          </p:cNvSpPr>
          <p:nvPr>
            <p:ph type="title"/>
          </p:nvPr>
        </p:nvSpPr>
        <p:spPr>
          <a:xfrm>
            <a:off x="1787687" y="1983556"/>
            <a:ext cx="8616626" cy="3450327"/>
          </a:xfrm>
        </p:spPr>
        <p:txBody>
          <a:bodyPr>
            <a:noAutofit/>
          </a:bodyPr>
          <a:lstStyle/>
          <a:p>
            <a:r>
              <a:rPr lang="ar-EG" sz="6000" b="0" dirty="0"/>
              <a:t>إِنَّ عَذَابَ رَبِّكَ لَوَٰقِعٌۭ</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DC5883-0D7D-AEF2-6CB6-9D417251D3FA}"/>
              </a:ext>
            </a:extLst>
          </p:cNvPr>
          <p:cNvSpPr txBox="1"/>
          <p:nvPr/>
        </p:nvSpPr>
        <p:spPr>
          <a:xfrm>
            <a:off x="1936368" y="4312987"/>
            <a:ext cx="8319264" cy="400110"/>
          </a:xfrm>
          <a:prstGeom prst="rect">
            <a:avLst/>
          </a:prstGeom>
          <a:noFill/>
        </p:spPr>
        <p:txBody>
          <a:bodyPr wrap="square">
            <a:spAutoFit/>
          </a:bodyPr>
          <a:lstStyle/>
          <a:p>
            <a:pPr algn="ctr" fontAlgn="base"/>
            <a:r>
              <a:rPr lang="en-US" sz="2000" dirty="0"/>
              <a:t>Indeed, the punishment of your Lord will come to pass—</a:t>
            </a:r>
          </a:p>
        </p:txBody>
      </p:sp>
      <p:sp>
        <p:nvSpPr>
          <p:cNvPr id="3" name="TextBox 2">
            <a:extLst>
              <a:ext uri="{FF2B5EF4-FFF2-40B4-BE49-F238E27FC236}">
                <a16:creationId xmlns:a16="http://schemas.microsoft.com/office/drawing/2014/main" id="{E811E7F0-762B-A29C-E58A-58A107F83043}"/>
              </a:ext>
            </a:extLst>
          </p:cNvPr>
          <p:cNvSpPr txBox="1"/>
          <p:nvPr/>
        </p:nvSpPr>
        <p:spPr>
          <a:xfrm>
            <a:off x="3306093" y="38206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3149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EACC-D9A0-9D50-6D0C-22E3BBCB1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89986-7396-B52D-014E-B6111D85D622}"/>
              </a:ext>
            </a:extLst>
          </p:cNvPr>
          <p:cNvSpPr>
            <a:spLocks noGrp="1"/>
          </p:cNvSpPr>
          <p:nvPr>
            <p:ph type="title"/>
          </p:nvPr>
        </p:nvSpPr>
        <p:spPr>
          <a:xfrm>
            <a:off x="1787687" y="1983556"/>
            <a:ext cx="8616626" cy="3450327"/>
          </a:xfrm>
        </p:spPr>
        <p:txBody>
          <a:bodyPr>
            <a:noAutofit/>
          </a:bodyPr>
          <a:lstStyle/>
          <a:p>
            <a:r>
              <a:rPr lang="ar-EG" sz="6000" b="0" dirty="0"/>
              <a:t>مَّا لَهُۥ مِن دَافِعٍۢ</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21FFAAA-0A65-77EC-5A14-9B18E4E17D8F}"/>
              </a:ext>
            </a:extLst>
          </p:cNvPr>
          <p:cNvSpPr txBox="1"/>
          <p:nvPr/>
        </p:nvSpPr>
        <p:spPr>
          <a:xfrm>
            <a:off x="1936368" y="4146253"/>
            <a:ext cx="8319264" cy="400110"/>
          </a:xfrm>
          <a:prstGeom prst="rect">
            <a:avLst/>
          </a:prstGeom>
          <a:noFill/>
        </p:spPr>
        <p:txBody>
          <a:bodyPr wrap="square">
            <a:spAutoFit/>
          </a:bodyPr>
          <a:lstStyle/>
          <a:p>
            <a:pPr algn="ctr" fontAlgn="base"/>
            <a:r>
              <a:rPr lang="en-US" sz="2000" dirty="0"/>
              <a:t>none will avert it—</a:t>
            </a:r>
          </a:p>
        </p:txBody>
      </p:sp>
      <p:sp>
        <p:nvSpPr>
          <p:cNvPr id="3" name="TextBox 2">
            <a:extLst>
              <a:ext uri="{FF2B5EF4-FFF2-40B4-BE49-F238E27FC236}">
                <a16:creationId xmlns:a16="http://schemas.microsoft.com/office/drawing/2014/main" id="{300DF2D7-D6CC-88B4-1ABA-18349DF6911E}"/>
              </a:ext>
            </a:extLst>
          </p:cNvPr>
          <p:cNvSpPr txBox="1"/>
          <p:nvPr/>
        </p:nvSpPr>
        <p:spPr>
          <a:xfrm>
            <a:off x="4019157" y="38542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3514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6D74-FE06-FEAA-3947-70CCABD2B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A5B3D-0D09-9D16-7FDD-2750C089412F}"/>
              </a:ext>
            </a:extLst>
          </p:cNvPr>
          <p:cNvSpPr>
            <a:spLocks noGrp="1"/>
          </p:cNvSpPr>
          <p:nvPr>
            <p:ph type="title"/>
          </p:nvPr>
        </p:nvSpPr>
        <p:spPr>
          <a:xfrm>
            <a:off x="1787687" y="1983556"/>
            <a:ext cx="8616626" cy="3450327"/>
          </a:xfrm>
        </p:spPr>
        <p:txBody>
          <a:bodyPr>
            <a:noAutofit/>
          </a:bodyPr>
          <a:lstStyle/>
          <a:p>
            <a:r>
              <a:rPr lang="ar-EG" sz="6000" b="0" dirty="0"/>
              <a:t>يَوْمَ تَمُورُ ٱلسَّمَآءُ مَوْرًۭا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FEED85-7397-3FF2-F70B-7CB712ED6EB3}"/>
              </a:ext>
            </a:extLst>
          </p:cNvPr>
          <p:cNvSpPr txBox="1"/>
          <p:nvPr/>
        </p:nvSpPr>
        <p:spPr>
          <a:xfrm>
            <a:off x="1936368" y="4189903"/>
            <a:ext cx="8319264" cy="400110"/>
          </a:xfrm>
          <a:prstGeom prst="rect">
            <a:avLst/>
          </a:prstGeom>
          <a:noFill/>
        </p:spPr>
        <p:txBody>
          <a:bodyPr wrap="square">
            <a:spAutoFit/>
          </a:bodyPr>
          <a:lstStyle/>
          <a:p>
            <a:pPr algn="ctr" fontAlgn="base"/>
            <a:r>
              <a:rPr lang="en-US" sz="2000" dirty="0"/>
              <a:t>on the Day the heavens will be shaken violently,</a:t>
            </a:r>
          </a:p>
        </p:txBody>
      </p:sp>
      <p:sp>
        <p:nvSpPr>
          <p:cNvPr id="3" name="TextBox 2">
            <a:extLst>
              <a:ext uri="{FF2B5EF4-FFF2-40B4-BE49-F238E27FC236}">
                <a16:creationId xmlns:a16="http://schemas.microsoft.com/office/drawing/2014/main" id="{26D2BC34-0508-DBAB-8145-DB4067560887}"/>
              </a:ext>
            </a:extLst>
          </p:cNvPr>
          <p:cNvSpPr txBox="1"/>
          <p:nvPr/>
        </p:nvSpPr>
        <p:spPr>
          <a:xfrm>
            <a:off x="3155091" y="38821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30785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A235-D9B1-0AA9-6EDB-C3F25DA22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7A45C-9098-CBE3-1E04-0E3E42CBA46B}"/>
              </a:ext>
            </a:extLst>
          </p:cNvPr>
          <p:cNvSpPr>
            <a:spLocks noGrp="1"/>
          </p:cNvSpPr>
          <p:nvPr>
            <p:ph type="title"/>
          </p:nvPr>
        </p:nvSpPr>
        <p:spPr>
          <a:xfrm>
            <a:off x="1787687" y="1983556"/>
            <a:ext cx="8616626" cy="3450327"/>
          </a:xfrm>
        </p:spPr>
        <p:txBody>
          <a:bodyPr>
            <a:noAutofit/>
          </a:bodyPr>
          <a:lstStyle/>
          <a:p>
            <a:r>
              <a:rPr lang="ar-EG" sz="6000" b="0" dirty="0"/>
              <a:t>وَتَسِيرُ ٱلْجِبَالُ سَيْرًۭا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055B37-74B9-388B-634C-F4FFF21B869D}"/>
              </a:ext>
            </a:extLst>
          </p:cNvPr>
          <p:cNvSpPr txBox="1"/>
          <p:nvPr/>
        </p:nvSpPr>
        <p:spPr>
          <a:xfrm>
            <a:off x="1936368" y="4189903"/>
            <a:ext cx="8319264" cy="400110"/>
          </a:xfrm>
          <a:prstGeom prst="rect">
            <a:avLst/>
          </a:prstGeom>
          <a:noFill/>
        </p:spPr>
        <p:txBody>
          <a:bodyPr wrap="square">
            <a:spAutoFit/>
          </a:bodyPr>
          <a:lstStyle/>
          <a:p>
            <a:pPr algn="ctr" fontAlgn="base"/>
            <a:r>
              <a:rPr lang="en-US" sz="2000" dirty="0"/>
              <a:t>and the mountains will be blown away entirely.</a:t>
            </a:r>
          </a:p>
        </p:txBody>
      </p:sp>
      <p:sp>
        <p:nvSpPr>
          <p:cNvPr id="3" name="TextBox 2">
            <a:extLst>
              <a:ext uri="{FF2B5EF4-FFF2-40B4-BE49-F238E27FC236}">
                <a16:creationId xmlns:a16="http://schemas.microsoft.com/office/drawing/2014/main" id="{E48F9915-68C5-196A-50B0-7F74CF16D1D6}"/>
              </a:ext>
            </a:extLst>
          </p:cNvPr>
          <p:cNvSpPr txBox="1"/>
          <p:nvPr/>
        </p:nvSpPr>
        <p:spPr>
          <a:xfrm>
            <a:off x="3423539" y="38821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8907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A696-FC7A-55ED-E7BD-174FAAA70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97091-9EE8-61DD-63D9-D3375EB83849}"/>
              </a:ext>
            </a:extLst>
          </p:cNvPr>
          <p:cNvSpPr>
            <a:spLocks noGrp="1"/>
          </p:cNvSpPr>
          <p:nvPr>
            <p:ph type="title"/>
          </p:nvPr>
        </p:nvSpPr>
        <p:spPr>
          <a:xfrm>
            <a:off x="1787687" y="1983556"/>
            <a:ext cx="8616626" cy="3450327"/>
          </a:xfrm>
        </p:spPr>
        <p:txBody>
          <a:bodyPr>
            <a:noAutofit/>
          </a:bodyPr>
          <a:lstStyle/>
          <a:p>
            <a:r>
              <a:rPr lang="ar-EG" sz="6000" b="0" dirty="0"/>
              <a:t>فَوَيْلٌۭ يَوْمَئِذٍۢ لِّلْمُكَذِّبِينَ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C785859-FE28-E16B-5757-6D434337B09D}"/>
              </a:ext>
            </a:extLst>
          </p:cNvPr>
          <p:cNvSpPr txBox="1"/>
          <p:nvPr/>
        </p:nvSpPr>
        <p:spPr>
          <a:xfrm>
            <a:off x="1936368" y="4135829"/>
            <a:ext cx="8319264" cy="400110"/>
          </a:xfrm>
          <a:prstGeom prst="rect">
            <a:avLst/>
          </a:prstGeom>
          <a:noFill/>
        </p:spPr>
        <p:txBody>
          <a:bodyPr wrap="square">
            <a:spAutoFit/>
          </a:bodyPr>
          <a:lstStyle/>
          <a:p>
            <a:pPr algn="ctr" fontAlgn="base"/>
            <a:r>
              <a:rPr lang="en-US" sz="2000" dirty="0"/>
              <a:t>Then woe on that Day to the deniers—</a:t>
            </a:r>
          </a:p>
        </p:txBody>
      </p:sp>
      <p:sp>
        <p:nvSpPr>
          <p:cNvPr id="3" name="TextBox 2">
            <a:extLst>
              <a:ext uri="{FF2B5EF4-FFF2-40B4-BE49-F238E27FC236}">
                <a16:creationId xmlns:a16="http://schemas.microsoft.com/office/drawing/2014/main" id="{9A85EFB1-04D2-5A08-7AF2-D69E63CFD1CF}"/>
              </a:ext>
            </a:extLst>
          </p:cNvPr>
          <p:cNvSpPr txBox="1"/>
          <p:nvPr/>
        </p:nvSpPr>
        <p:spPr>
          <a:xfrm>
            <a:off x="3230592" y="382805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304693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7391-A83A-0354-5C75-4E6A2BDF3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3E54A-82B6-73D1-179D-73D4499F36EB}"/>
              </a:ext>
            </a:extLst>
          </p:cNvPr>
          <p:cNvSpPr>
            <a:spLocks noGrp="1"/>
          </p:cNvSpPr>
          <p:nvPr>
            <p:ph type="title"/>
          </p:nvPr>
        </p:nvSpPr>
        <p:spPr>
          <a:xfrm>
            <a:off x="1787687" y="1983556"/>
            <a:ext cx="8616626" cy="3450327"/>
          </a:xfrm>
        </p:spPr>
        <p:txBody>
          <a:bodyPr>
            <a:noAutofit/>
          </a:bodyPr>
          <a:lstStyle/>
          <a:p>
            <a:r>
              <a:rPr lang="ar-EG" sz="6000" b="0" dirty="0"/>
              <a:t>ٱلَّذِينَ هُمْ فِى خَوْضٍۢ يَلْعَبُونَ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537AECE-11A1-DAD5-E0F5-4C00591B7995}"/>
              </a:ext>
            </a:extLst>
          </p:cNvPr>
          <p:cNvSpPr txBox="1"/>
          <p:nvPr/>
        </p:nvSpPr>
        <p:spPr>
          <a:xfrm>
            <a:off x="1936368" y="4135829"/>
            <a:ext cx="8319264" cy="400110"/>
          </a:xfrm>
          <a:prstGeom prst="rect">
            <a:avLst/>
          </a:prstGeom>
          <a:noFill/>
        </p:spPr>
        <p:txBody>
          <a:bodyPr wrap="square">
            <a:spAutoFit/>
          </a:bodyPr>
          <a:lstStyle/>
          <a:p>
            <a:pPr algn="ctr" fontAlgn="base"/>
            <a:r>
              <a:rPr lang="en-US" sz="2000" dirty="0"/>
              <a:t>those who amuse themselves with falsehood!</a:t>
            </a:r>
          </a:p>
        </p:txBody>
      </p:sp>
      <p:sp>
        <p:nvSpPr>
          <p:cNvPr id="3" name="TextBox 2">
            <a:extLst>
              <a:ext uri="{FF2B5EF4-FFF2-40B4-BE49-F238E27FC236}">
                <a16:creationId xmlns:a16="http://schemas.microsoft.com/office/drawing/2014/main" id="{7DFB832C-E281-3005-E0B3-93303019D773}"/>
              </a:ext>
            </a:extLst>
          </p:cNvPr>
          <p:cNvSpPr txBox="1"/>
          <p:nvPr/>
        </p:nvSpPr>
        <p:spPr>
          <a:xfrm>
            <a:off x="2425249" y="383649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10375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F462-5956-8BED-7325-7FDD492B2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C3562-F3C9-07CB-1FAA-FAEE1C6B5DC9}"/>
              </a:ext>
            </a:extLst>
          </p:cNvPr>
          <p:cNvSpPr>
            <a:spLocks noGrp="1"/>
          </p:cNvSpPr>
          <p:nvPr>
            <p:ph type="title"/>
          </p:nvPr>
        </p:nvSpPr>
        <p:spPr>
          <a:xfrm>
            <a:off x="1787687" y="1983556"/>
            <a:ext cx="8616626" cy="3450327"/>
          </a:xfrm>
        </p:spPr>
        <p:txBody>
          <a:bodyPr>
            <a:noAutofit/>
          </a:bodyPr>
          <a:lstStyle/>
          <a:p>
            <a:r>
              <a:rPr lang="ar-EG" sz="6000" b="0" dirty="0"/>
              <a:t>يَوْمَ يُدَعُّونَ إِلَىٰ نَارِ جَهَنَّمَ دَعًّا</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5798A8-3036-1562-CA57-7E09D3BD945F}"/>
              </a:ext>
            </a:extLst>
          </p:cNvPr>
          <p:cNvSpPr txBox="1"/>
          <p:nvPr/>
        </p:nvSpPr>
        <p:spPr>
          <a:xfrm>
            <a:off x="1936368" y="4125024"/>
            <a:ext cx="8319264" cy="400110"/>
          </a:xfrm>
          <a:prstGeom prst="rect">
            <a:avLst/>
          </a:prstGeom>
          <a:noFill/>
        </p:spPr>
        <p:txBody>
          <a:bodyPr wrap="square">
            <a:spAutoFit/>
          </a:bodyPr>
          <a:lstStyle/>
          <a:p>
            <a:pPr algn="ctr" fontAlgn="base"/>
            <a:r>
              <a:rPr lang="en-US" sz="2000" dirty="0"/>
              <a:t>˹It is˺ the Day they will be fiercely shoved into the Fire of Hell.</a:t>
            </a:r>
          </a:p>
        </p:txBody>
      </p:sp>
      <p:sp>
        <p:nvSpPr>
          <p:cNvPr id="3" name="TextBox 2">
            <a:extLst>
              <a:ext uri="{FF2B5EF4-FFF2-40B4-BE49-F238E27FC236}">
                <a16:creationId xmlns:a16="http://schemas.microsoft.com/office/drawing/2014/main" id="{597F39F7-CE0D-8642-9CD5-3215FAF97253}"/>
              </a:ext>
            </a:extLst>
          </p:cNvPr>
          <p:cNvSpPr txBox="1"/>
          <p:nvPr/>
        </p:nvSpPr>
        <p:spPr>
          <a:xfrm>
            <a:off x="2232302" y="370871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36455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DA0C2-9E1E-D25F-13AB-8F62A75AC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1C147-D66D-F17E-971E-AE48439AA1FB}"/>
              </a:ext>
            </a:extLst>
          </p:cNvPr>
          <p:cNvSpPr>
            <a:spLocks noGrp="1"/>
          </p:cNvSpPr>
          <p:nvPr>
            <p:ph type="title"/>
          </p:nvPr>
        </p:nvSpPr>
        <p:spPr>
          <a:xfrm>
            <a:off x="1787687" y="1983556"/>
            <a:ext cx="8616626" cy="3450327"/>
          </a:xfrm>
        </p:spPr>
        <p:txBody>
          <a:bodyPr>
            <a:noAutofit/>
          </a:bodyPr>
          <a:lstStyle/>
          <a:p>
            <a:r>
              <a:rPr lang="ar-EG" sz="6000" b="0" dirty="0"/>
              <a:t>هَـٰذِهِ ٱلنَّارُ ٱلَّتِى كُنتُم بِهَا تُكَذِّبُونَ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945AD9-A22D-6471-D4A3-594449110581}"/>
              </a:ext>
            </a:extLst>
          </p:cNvPr>
          <p:cNvSpPr txBox="1"/>
          <p:nvPr/>
        </p:nvSpPr>
        <p:spPr>
          <a:xfrm>
            <a:off x="1936368" y="4125024"/>
            <a:ext cx="8319264" cy="400110"/>
          </a:xfrm>
          <a:prstGeom prst="rect">
            <a:avLst/>
          </a:prstGeom>
          <a:noFill/>
        </p:spPr>
        <p:txBody>
          <a:bodyPr wrap="square">
            <a:spAutoFit/>
          </a:bodyPr>
          <a:lstStyle/>
          <a:p>
            <a:pPr algn="ctr" fontAlgn="base"/>
            <a:r>
              <a:rPr lang="en-US" sz="2000" dirty="0"/>
              <a:t>˹They will be told,˺ “This is the Fire which you used to deny.</a:t>
            </a:r>
          </a:p>
        </p:txBody>
      </p:sp>
      <p:sp>
        <p:nvSpPr>
          <p:cNvPr id="3" name="TextBox 2">
            <a:extLst>
              <a:ext uri="{FF2B5EF4-FFF2-40B4-BE49-F238E27FC236}">
                <a16:creationId xmlns:a16="http://schemas.microsoft.com/office/drawing/2014/main" id="{D07F39F0-03A7-29B7-A17D-04A86B01E4AB}"/>
              </a:ext>
            </a:extLst>
          </p:cNvPr>
          <p:cNvSpPr txBox="1"/>
          <p:nvPr/>
        </p:nvSpPr>
        <p:spPr>
          <a:xfrm>
            <a:off x="1997410" y="381724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536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F402-D025-5202-5430-399773B3F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08FB9-6ECB-C07B-85FB-53EF8CD2AFB1}"/>
              </a:ext>
            </a:extLst>
          </p:cNvPr>
          <p:cNvSpPr>
            <a:spLocks noGrp="1"/>
          </p:cNvSpPr>
          <p:nvPr>
            <p:ph type="title"/>
          </p:nvPr>
        </p:nvSpPr>
        <p:spPr>
          <a:xfrm>
            <a:off x="1787687" y="1983556"/>
            <a:ext cx="8616626" cy="3450327"/>
          </a:xfrm>
        </p:spPr>
        <p:txBody>
          <a:bodyPr>
            <a:noAutofit/>
          </a:bodyPr>
          <a:lstStyle/>
          <a:p>
            <a:r>
              <a:rPr lang="ar-EG" sz="6000" b="0" dirty="0"/>
              <a:t>قَالُوٓا۟ إِنَّآ أُرْسِلْنَآ إِلَىٰ قَوْمٍۢ 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C987E0-8595-6FAF-AA1B-5C0EBD4D58A9}"/>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They replied, “We have actually been sent to a wicked people,</a:t>
            </a:r>
          </a:p>
        </p:txBody>
      </p:sp>
      <p:sp>
        <p:nvSpPr>
          <p:cNvPr id="3" name="TextBox 2">
            <a:extLst>
              <a:ext uri="{FF2B5EF4-FFF2-40B4-BE49-F238E27FC236}">
                <a16:creationId xmlns:a16="http://schemas.microsoft.com/office/drawing/2014/main" id="{C5FCC487-7929-F57A-F9FE-0EF66931021C}"/>
              </a:ext>
            </a:extLst>
          </p:cNvPr>
          <p:cNvSpPr txBox="1"/>
          <p:nvPr/>
        </p:nvSpPr>
        <p:spPr>
          <a:xfrm>
            <a:off x="1846410" y="38177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3657425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4A393-4BD3-F122-2468-0096F5549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E9897-3C00-7EFC-DD54-3ED08C9C6064}"/>
              </a:ext>
            </a:extLst>
          </p:cNvPr>
          <p:cNvSpPr>
            <a:spLocks noGrp="1"/>
          </p:cNvSpPr>
          <p:nvPr>
            <p:ph type="title"/>
          </p:nvPr>
        </p:nvSpPr>
        <p:spPr>
          <a:xfrm>
            <a:off x="1787687" y="1983556"/>
            <a:ext cx="8616626" cy="3450327"/>
          </a:xfrm>
        </p:spPr>
        <p:txBody>
          <a:bodyPr>
            <a:noAutofit/>
          </a:bodyPr>
          <a:lstStyle/>
          <a:p>
            <a:r>
              <a:rPr lang="ar-EG" sz="6000" b="0" dirty="0"/>
              <a:t>أَفَسِحْرٌ هَـٰذَآ أَمْ أَنتُمْ لَا تُبْصِرُونَ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E50D12C-CA4F-07FE-3FA0-1CEC9E8C5CC2}"/>
              </a:ext>
            </a:extLst>
          </p:cNvPr>
          <p:cNvSpPr txBox="1"/>
          <p:nvPr/>
        </p:nvSpPr>
        <p:spPr>
          <a:xfrm>
            <a:off x="1936368" y="4125024"/>
            <a:ext cx="8319264" cy="400110"/>
          </a:xfrm>
          <a:prstGeom prst="rect">
            <a:avLst/>
          </a:prstGeom>
          <a:noFill/>
        </p:spPr>
        <p:txBody>
          <a:bodyPr wrap="square">
            <a:spAutoFit/>
          </a:bodyPr>
          <a:lstStyle/>
          <a:p>
            <a:pPr algn="ctr" fontAlgn="base"/>
            <a:r>
              <a:rPr lang="en-US" sz="2000" dirty="0"/>
              <a:t>Is this magic, or do you not see?</a:t>
            </a:r>
          </a:p>
        </p:txBody>
      </p:sp>
      <p:sp>
        <p:nvSpPr>
          <p:cNvPr id="3" name="TextBox 2">
            <a:extLst>
              <a:ext uri="{FF2B5EF4-FFF2-40B4-BE49-F238E27FC236}">
                <a16:creationId xmlns:a16="http://schemas.microsoft.com/office/drawing/2014/main" id="{858D2883-6CE2-E1A0-5B93-FECC3B273212}"/>
              </a:ext>
            </a:extLst>
          </p:cNvPr>
          <p:cNvSpPr txBox="1"/>
          <p:nvPr/>
        </p:nvSpPr>
        <p:spPr>
          <a:xfrm>
            <a:off x="1997410" y="38172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61853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BDE6-A135-CCBD-6C37-E11A4A542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6D573-1CDC-F068-7BC9-241204AB8F6E}"/>
              </a:ext>
            </a:extLst>
          </p:cNvPr>
          <p:cNvSpPr>
            <a:spLocks noGrp="1"/>
          </p:cNvSpPr>
          <p:nvPr>
            <p:ph type="title"/>
          </p:nvPr>
        </p:nvSpPr>
        <p:spPr>
          <a:xfrm>
            <a:off x="1787687" y="1908055"/>
            <a:ext cx="8616626" cy="3450327"/>
          </a:xfrm>
        </p:spPr>
        <p:txBody>
          <a:bodyPr>
            <a:noAutofit/>
          </a:bodyPr>
          <a:lstStyle/>
          <a:p>
            <a:r>
              <a:rPr lang="ar-EG" sz="6000" b="0" dirty="0"/>
              <a:t>ٱصْلَوْهَا فَٱصْبِرُوٓا۟ أَوْ لَا تَصْبِرُوا۟ سَوَآءٌ عَلَيْكُمْۖ إِنَّمَا تُجْزَوْنَ 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92BEEB-3BF5-3206-A561-B859525011F2}"/>
              </a:ext>
            </a:extLst>
          </p:cNvPr>
          <p:cNvSpPr txBox="1"/>
          <p:nvPr/>
        </p:nvSpPr>
        <p:spPr>
          <a:xfrm>
            <a:off x="1936368" y="4804532"/>
            <a:ext cx="8319264" cy="707886"/>
          </a:xfrm>
          <a:prstGeom prst="rect">
            <a:avLst/>
          </a:prstGeom>
          <a:noFill/>
        </p:spPr>
        <p:txBody>
          <a:bodyPr wrap="square">
            <a:spAutoFit/>
          </a:bodyPr>
          <a:lstStyle/>
          <a:p>
            <a:pPr algn="ctr" fontAlgn="base"/>
            <a:r>
              <a:rPr lang="en-US" sz="2000" dirty="0"/>
              <a:t>Burn in it! It is the same whether you endure ˹it˺ patiently or not.1 You are only rewarded for what you used to do.”</a:t>
            </a:r>
          </a:p>
        </p:txBody>
      </p:sp>
      <p:sp>
        <p:nvSpPr>
          <p:cNvPr id="3" name="TextBox 2">
            <a:extLst>
              <a:ext uri="{FF2B5EF4-FFF2-40B4-BE49-F238E27FC236}">
                <a16:creationId xmlns:a16="http://schemas.microsoft.com/office/drawing/2014/main" id="{10B28746-E310-AEE2-C637-0C4CEB241D8B}"/>
              </a:ext>
            </a:extLst>
          </p:cNvPr>
          <p:cNvSpPr txBox="1"/>
          <p:nvPr/>
        </p:nvSpPr>
        <p:spPr>
          <a:xfrm>
            <a:off x="4715443" y="4496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34737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996C-4A49-3134-461E-A61C65EE5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85048-03D6-46E6-6AFA-6CE24DEF69A0}"/>
              </a:ext>
            </a:extLst>
          </p:cNvPr>
          <p:cNvSpPr>
            <a:spLocks noGrp="1"/>
          </p:cNvSpPr>
          <p:nvPr>
            <p:ph type="title"/>
          </p:nvPr>
        </p:nvSpPr>
        <p:spPr>
          <a:xfrm>
            <a:off x="1787687" y="2017112"/>
            <a:ext cx="8616626" cy="3450327"/>
          </a:xfrm>
        </p:spPr>
        <p:txBody>
          <a:bodyPr>
            <a:noAutofit/>
          </a:bodyPr>
          <a:lstStyle/>
          <a:p>
            <a:r>
              <a:rPr lang="ar-EG" sz="6000" b="0" dirty="0"/>
              <a:t>إِنَّ ٱلْمُتَّقِينَ فِى جَنَّـٰتٍۢ وَنَعِيمٍۢ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2028116-AA38-FE4B-7608-9CE56DF801F1}"/>
              </a:ext>
            </a:extLst>
          </p:cNvPr>
          <p:cNvSpPr txBox="1"/>
          <p:nvPr/>
        </p:nvSpPr>
        <p:spPr>
          <a:xfrm>
            <a:off x="1936368" y="4166968"/>
            <a:ext cx="8319264" cy="400110"/>
          </a:xfrm>
          <a:prstGeom prst="rect">
            <a:avLst/>
          </a:prstGeom>
          <a:noFill/>
        </p:spPr>
        <p:txBody>
          <a:bodyPr wrap="square">
            <a:spAutoFit/>
          </a:bodyPr>
          <a:lstStyle/>
          <a:p>
            <a:pPr algn="ctr" fontAlgn="base"/>
            <a:r>
              <a:rPr lang="en-US" sz="2000" dirty="0"/>
              <a:t>Indeed, the righteous will be in Gardens and bliss,</a:t>
            </a:r>
          </a:p>
        </p:txBody>
      </p:sp>
      <p:sp>
        <p:nvSpPr>
          <p:cNvPr id="3" name="TextBox 2">
            <a:extLst>
              <a:ext uri="{FF2B5EF4-FFF2-40B4-BE49-F238E27FC236}">
                <a16:creationId xmlns:a16="http://schemas.microsoft.com/office/drawing/2014/main" id="{078FB980-F537-247B-0069-1656DA6E3137}"/>
              </a:ext>
            </a:extLst>
          </p:cNvPr>
          <p:cNvSpPr txBox="1"/>
          <p:nvPr/>
        </p:nvSpPr>
        <p:spPr>
          <a:xfrm>
            <a:off x="2525917" y="39346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06804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0287-C555-8D32-73E4-EFC7C5C52A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A657D-3159-C023-9A5D-7D813DCF36D7}"/>
              </a:ext>
            </a:extLst>
          </p:cNvPr>
          <p:cNvSpPr>
            <a:spLocks noGrp="1"/>
          </p:cNvSpPr>
          <p:nvPr>
            <p:ph type="title"/>
          </p:nvPr>
        </p:nvSpPr>
        <p:spPr>
          <a:xfrm>
            <a:off x="1787687" y="2017112"/>
            <a:ext cx="8616626" cy="3450327"/>
          </a:xfrm>
        </p:spPr>
        <p:txBody>
          <a:bodyPr>
            <a:noAutofit/>
          </a:bodyPr>
          <a:lstStyle/>
          <a:p>
            <a:r>
              <a:rPr lang="ar-EG" sz="6000" b="0" dirty="0"/>
              <a:t>فَـٰكِهِينَ بِمَآ ءَاتَىٰهُمْ رَبُّهُمْ وَوَقَىٰهُمْ رَبُّهُمْ عَذَابَ ٱلْجَحِيمِ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7A83DE-9D1A-B8FB-D4F7-D8A424024536}"/>
              </a:ext>
            </a:extLst>
          </p:cNvPr>
          <p:cNvSpPr txBox="1"/>
          <p:nvPr/>
        </p:nvSpPr>
        <p:spPr>
          <a:xfrm>
            <a:off x="1936368" y="4584901"/>
            <a:ext cx="8319264" cy="707886"/>
          </a:xfrm>
          <a:prstGeom prst="rect">
            <a:avLst/>
          </a:prstGeom>
          <a:noFill/>
        </p:spPr>
        <p:txBody>
          <a:bodyPr wrap="square">
            <a:spAutoFit/>
          </a:bodyPr>
          <a:lstStyle/>
          <a:p>
            <a:pPr algn="ctr" fontAlgn="base"/>
            <a:r>
              <a:rPr lang="en-US" sz="2000" dirty="0"/>
              <a:t>enjoying whatever their Lord will have granted them. And their Lord will have protected them from the torment of the Hellfire.</a:t>
            </a:r>
          </a:p>
        </p:txBody>
      </p:sp>
      <p:sp>
        <p:nvSpPr>
          <p:cNvPr id="3" name="TextBox 2">
            <a:extLst>
              <a:ext uri="{FF2B5EF4-FFF2-40B4-BE49-F238E27FC236}">
                <a16:creationId xmlns:a16="http://schemas.microsoft.com/office/drawing/2014/main" id="{538B9AD9-8656-76FA-4646-294915412381}"/>
              </a:ext>
            </a:extLst>
          </p:cNvPr>
          <p:cNvSpPr txBox="1"/>
          <p:nvPr/>
        </p:nvSpPr>
        <p:spPr>
          <a:xfrm>
            <a:off x="4035935" y="43471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1636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79117-F838-F261-8902-9D92D29CC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9525F-39D3-3298-99CA-C2415E0E812E}"/>
              </a:ext>
            </a:extLst>
          </p:cNvPr>
          <p:cNvSpPr>
            <a:spLocks noGrp="1"/>
          </p:cNvSpPr>
          <p:nvPr>
            <p:ph type="title"/>
          </p:nvPr>
        </p:nvSpPr>
        <p:spPr>
          <a:xfrm>
            <a:off x="1787687" y="2017112"/>
            <a:ext cx="8616626" cy="3450327"/>
          </a:xfrm>
        </p:spPr>
        <p:txBody>
          <a:bodyPr>
            <a:noAutofit/>
          </a:bodyPr>
          <a:lstStyle/>
          <a:p>
            <a:r>
              <a:rPr lang="ar-EG" sz="6000" b="0" dirty="0"/>
              <a:t>كُلُوا۟ وَٱشْرَبُوا۟ هَنِيٓـًٔۢا بِمَا كُنتُمْ تَعْمَلُونَ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6A0D807-DE83-FA47-EC0F-EBEA56DEEA73}"/>
              </a:ext>
            </a:extLst>
          </p:cNvPr>
          <p:cNvSpPr txBox="1"/>
          <p:nvPr/>
        </p:nvSpPr>
        <p:spPr>
          <a:xfrm>
            <a:off x="1936368" y="4102473"/>
            <a:ext cx="8319264" cy="400110"/>
          </a:xfrm>
          <a:prstGeom prst="rect">
            <a:avLst/>
          </a:prstGeom>
          <a:noFill/>
        </p:spPr>
        <p:txBody>
          <a:bodyPr wrap="square">
            <a:spAutoFit/>
          </a:bodyPr>
          <a:lstStyle/>
          <a:p>
            <a:pPr algn="ctr" fontAlgn="base"/>
            <a:r>
              <a:rPr lang="en-US" sz="2000" dirty="0"/>
              <a:t>˹They will be told,˺ “Eat and drink happily for what you used to do.”</a:t>
            </a:r>
          </a:p>
        </p:txBody>
      </p:sp>
      <p:sp>
        <p:nvSpPr>
          <p:cNvPr id="3" name="TextBox 2">
            <a:extLst>
              <a:ext uri="{FF2B5EF4-FFF2-40B4-BE49-F238E27FC236}">
                <a16:creationId xmlns:a16="http://schemas.microsoft.com/office/drawing/2014/main" id="{FB85DD97-7AAC-7124-94C1-9836131D0622}"/>
              </a:ext>
            </a:extLst>
          </p:cNvPr>
          <p:cNvSpPr txBox="1"/>
          <p:nvPr/>
        </p:nvSpPr>
        <p:spPr>
          <a:xfrm>
            <a:off x="1502460" y="37946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09074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B5979-3EA4-C104-6EE9-658E07F9F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761C2-DE0D-6B4E-2832-C562BA882B16}"/>
              </a:ext>
            </a:extLst>
          </p:cNvPr>
          <p:cNvSpPr>
            <a:spLocks noGrp="1"/>
          </p:cNvSpPr>
          <p:nvPr>
            <p:ph type="title"/>
          </p:nvPr>
        </p:nvSpPr>
        <p:spPr>
          <a:xfrm>
            <a:off x="1787687" y="2000334"/>
            <a:ext cx="8616626" cy="3450327"/>
          </a:xfrm>
        </p:spPr>
        <p:txBody>
          <a:bodyPr>
            <a:noAutofit/>
          </a:bodyPr>
          <a:lstStyle/>
          <a:p>
            <a:r>
              <a:rPr lang="ar-EG" sz="6000" b="0" dirty="0"/>
              <a:t>مُتَّكِـِٔينَ عَلَىٰ سُرُرٍۢ مَّصْفُوفَةٍۢ ۖ وَزَوَّجْنَـٰهُم بِحُورٍ 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8DFC338-2493-F0A0-6688-B277C1C975E1}"/>
              </a:ext>
            </a:extLst>
          </p:cNvPr>
          <p:cNvSpPr txBox="1"/>
          <p:nvPr/>
        </p:nvSpPr>
        <p:spPr>
          <a:xfrm>
            <a:off x="1936368" y="4589034"/>
            <a:ext cx="8319264" cy="707886"/>
          </a:xfrm>
          <a:prstGeom prst="rect">
            <a:avLst/>
          </a:prstGeom>
          <a:noFill/>
        </p:spPr>
        <p:txBody>
          <a:bodyPr wrap="square">
            <a:spAutoFit/>
          </a:bodyPr>
          <a:lstStyle/>
          <a:p>
            <a:pPr algn="ctr" fontAlgn="base"/>
            <a:r>
              <a:rPr lang="en-US" sz="2000" dirty="0"/>
              <a:t>They will be reclining on thrones, ˹neatly˺ lined up ˹facing each other˺. And We will pair them to maidens with gorgeous eyes.</a:t>
            </a:r>
          </a:p>
        </p:txBody>
      </p:sp>
      <p:sp>
        <p:nvSpPr>
          <p:cNvPr id="3" name="TextBox 2">
            <a:extLst>
              <a:ext uri="{FF2B5EF4-FFF2-40B4-BE49-F238E27FC236}">
                <a16:creationId xmlns:a16="http://schemas.microsoft.com/office/drawing/2014/main" id="{B152A86C-BDCA-7D63-1ACF-AECC49CB396B}"/>
              </a:ext>
            </a:extLst>
          </p:cNvPr>
          <p:cNvSpPr txBox="1"/>
          <p:nvPr/>
        </p:nvSpPr>
        <p:spPr>
          <a:xfrm>
            <a:off x="3062812" y="42812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72740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6B0B-C7C9-E8BE-ED7B-8C0DDF6C0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313C2-8F05-0894-1CD0-6C5547DA2E6C}"/>
              </a:ext>
            </a:extLst>
          </p:cNvPr>
          <p:cNvSpPr>
            <a:spLocks noGrp="1"/>
          </p:cNvSpPr>
          <p:nvPr>
            <p:ph type="title"/>
          </p:nvPr>
        </p:nvSpPr>
        <p:spPr>
          <a:xfrm>
            <a:off x="1787687" y="1407155"/>
            <a:ext cx="8616626" cy="3450327"/>
          </a:xfrm>
        </p:spPr>
        <p:txBody>
          <a:bodyPr>
            <a:noAutofit/>
          </a:bodyPr>
          <a:lstStyle/>
          <a:p>
            <a:r>
              <a:rPr lang="ar-EG" sz="6000" b="0" dirty="0"/>
              <a:t>وَٱلَّذِينَ ءَامَنُوا۟ وَٱتَّبَعَتْهُمْ ذُرِّيَّتُهُم بِإِيمَـٰنٍ أَلْحَقْنَا بِهِمْ ذُرِّيَّتَهُمْ وَمَآ أَلَتْنَـٰهُم مِّنْ عَمَلِهِم مِّن شَىْءٍۢ ۚ كُلُّ ٱمْرِئٍۭ بِمَا كَسَبَ رَهِينٌۭ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796F06-8941-8810-A2E1-5EB13DDD12D1}"/>
              </a:ext>
            </a:extLst>
          </p:cNvPr>
          <p:cNvSpPr txBox="1"/>
          <p:nvPr/>
        </p:nvSpPr>
        <p:spPr>
          <a:xfrm>
            <a:off x="1936368" y="4841555"/>
            <a:ext cx="8319264" cy="1015663"/>
          </a:xfrm>
          <a:prstGeom prst="rect">
            <a:avLst/>
          </a:prstGeom>
          <a:noFill/>
        </p:spPr>
        <p:txBody>
          <a:bodyPr wrap="square">
            <a:spAutoFit/>
          </a:bodyPr>
          <a:lstStyle/>
          <a:p>
            <a:pPr algn="ctr" fontAlgn="base"/>
            <a:r>
              <a:rPr lang="en-US" sz="2000" dirty="0"/>
              <a:t>As for those who believe and whose descendants follow them in faith, We will elevate their descendants to their rank, never discounting anything ˹of the reward˺ of their deeds. Every person will reap only what they sowed.1</a:t>
            </a:r>
          </a:p>
        </p:txBody>
      </p:sp>
      <p:sp>
        <p:nvSpPr>
          <p:cNvPr id="3" name="TextBox 2">
            <a:extLst>
              <a:ext uri="{FF2B5EF4-FFF2-40B4-BE49-F238E27FC236}">
                <a16:creationId xmlns:a16="http://schemas.microsoft.com/office/drawing/2014/main" id="{2BF346CA-B1B8-3614-6F4D-58F63A5E0D47}"/>
              </a:ext>
            </a:extLst>
          </p:cNvPr>
          <p:cNvSpPr txBox="1"/>
          <p:nvPr/>
        </p:nvSpPr>
        <p:spPr>
          <a:xfrm>
            <a:off x="4220493" y="44406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38330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D8F7-2B6A-A629-72CA-2A778979A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CF0C3B-C27B-E698-5BB7-7776ADFC5EEB}"/>
              </a:ext>
            </a:extLst>
          </p:cNvPr>
          <p:cNvSpPr>
            <a:spLocks noGrp="1"/>
          </p:cNvSpPr>
          <p:nvPr>
            <p:ph type="title"/>
          </p:nvPr>
        </p:nvSpPr>
        <p:spPr>
          <a:xfrm>
            <a:off x="1787687" y="1935661"/>
            <a:ext cx="8616626" cy="3450327"/>
          </a:xfrm>
        </p:spPr>
        <p:txBody>
          <a:bodyPr>
            <a:noAutofit/>
          </a:bodyPr>
          <a:lstStyle/>
          <a:p>
            <a:r>
              <a:rPr lang="ar-EG" sz="6000" b="0" dirty="0"/>
              <a:t>وَأَمْدَدْنَـٰهُم بِفَـٰكِهَةٍۢ وَلَحْمٍۢ مِّمَّا يَشْتَهُونَ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CE384C8-9439-0827-1F31-613AD346DDC3}"/>
              </a:ext>
            </a:extLst>
          </p:cNvPr>
          <p:cNvSpPr txBox="1"/>
          <p:nvPr/>
        </p:nvSpPr>
        <p:spPr>
          <a:xfrm>
            <a:off x="1936368" y="4035360"/>
            <a:ext cx="8319264" cy="707886"/>
          </a:xfrm>
          <a:prstGeom prst="rect">
            <a:avLst/>
          </a:prstGeom>
          <a:noFill/>
        </p:spPr>
        <p:txBody>
          <a:bodyPr wrap="square">
            <a:spAutoFit/>
          </a:bodyPr>
          <a:lstStyle/>
          <a:p>
            <a:pPr algn="ctr" fontAlgn="base"/>
            <a:r>
              <a:rPr lang="en-US" sz="2000" dirty="0"/>
              <a:t>And We will ˹continually˺ provide them with whatever fruit or meat they desire.</a:t>
            </a:r>
          </a:p>
        </p:txBody>
      </p:sp>
      <p:sp>
        <p:nvSpPr>
          <p:cNvPr id="3" name="TextBox 2">
            <a:extLst>
              <a:ext uri="{FF2B5EF4-FFF2-40B4-BE49-F238E27FC236}">
                <a16:creationId xmlns:a16="http://schemas.microsoft.com/office/drawing/2014/main" id="{B6D4F2A1-900E-7E67-A094-3E419C7B5EBB}"/>
              </a:ext>
            </a:extLst>
          </p:cNvPr>
          <p:cNvSpPr txBox="1"/>
          <p:nvPr/>
        </p:nvSpPr>
        <p:spPr>
          <a:xfrm>
            <a:off x="1510849" y="372758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0147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2D716-6550-4F15-4ED6-779D36F10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14592B-692D-14BB-5510-A125E53DDD6B}"/>
              </a:ext>
            </a:extLst>
          </p:cNvPr>
          <p:cNvSpPr>
            <a:spLocks noGrp="1"/>
          </p:cNvSpPr>
          <p:nvPr>
            <p:ph type="title"/>
          </p:nvPr>
        </p:nvSpPr>
        <p:spPr>
          <a:xfrm>
            <a:off x="1787687" y="2027940"/>
            <a:ext cx="8616626" cy="3450327"/>
          </a:xfrm>
        </p:spPr>
        <p:txBody>
          <a:bodyPr>
            <a:noAutofit/>
          </a:bodyPr>
          <a:lstStyle/>
          <a:p>
            <a:r>
              <a:rPr lang="ar-EG" sz="6000" b="0" dirty="0"/>
              <a:t>يَتَنَـٰزَعُونَ فِيهَا كَأْسًۭا لَّا لَغْوٌۭ فِيهَا وَلَا تَأْثِيمٌۭ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2C8B1C-2B16-79ED-D823-F648335AEFF7}"/>
              </a:ext>
            </a:extLst>
          </p:cNvPr>
          <p:cNvSpPr txBox="1"/>
          <p:nvPr/>
        </p:nvSpPr>
        <p:spPr>
          <a:xfrm>
            <a:off x="1936368" y="4605811"/>
            <a:ext cx="8319264" cy="707886"/>
          </a:xfrm>
          <a:prstGeom prst="rect">
            <a:avLst/>
          </a:prstGeom>
          <a:noFill/>
        </p:spPr>
        <p:txBody>
          <a:bodyPr wrap="square">
            <a:spAutoFit/>
          </a:bodyPr>
          <a:lstStyle/>
          <a:p>
            <a:pPr algn="ctr" fontAlgn="base"/>
            <a:r>
              <a:rPr lang="en-US" sz="2000" dirty="0"/>
              <a:t>They will pass around to each other a drink ˹of pure wine,˺ which leads to no idle talk or sinfulness.</a:t>
            </a:r>
          </a:p>
        </p:txBody>
      </p:sp>
      <p:sp>
        <p:nvSpPr>
          <p:cNvPr id="3" name="TextBox 2">
            <a:extLst>
              <a:ext uri="{FF2B5EF4-FFF2-40B4-BE49-F238E27FC236}">
                <a16:creationId xmlns:a16="http://schemas.microsoft.com/office/drawing/2014/main" id="{E84F964E-7F7F-4CEB-A3E6-C3E25474F177}"/>
              </a:ext>
            </a:extLst>
          </p:cNvPr>
          <p:cNvSpPr txBox="1"/>
          <p:nvPr/>
        </p:nvSpPr>
        <p:spPr>
          <a:xfrm>
            <a:off x="5092948" y="43567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68813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88D6-57C1-1F4D-3140-1F42AD412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E70A2-90EF-5A7D-03D2-E6EBF6AFD9B0}"/>
              </a:ext>
            </a:extLst>
          </p:cNvPr>
          <p:cNvSpPr>
            <a:spLocks noGrp="1"/>
          </p:cNvSpPr>
          <p:nvPr>
            <p:ph type="title"/>
          </p:nvPr>
        </p:nvSpPr>
        <p:spPr>
          <a:xfrm>
            <a:off x="1787687" y="2111830"/>
            <a:ext cx="8616626" cy="3450327"/>
          </a:xfrm>
        </p:spPr>
        <p:txBody>
          <a:bodyPr>
            <a:noAutofit/>
          </a:bodyPr>
          <a:lstStyle/>
          <a:p>
            <a:r>
              <a:rPr lang="ar-EG" sz="6000" b="0" dirty="0"/>
              <a:t>وَيَطُوفُ عَلَيْهِمْ غِلْمَانٌۭ لَّهُمْ كَأَنَّهُمْ لُؤْلُؤٌۭ مَّكْنُونٌۭ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13748A-2D0D-0D34-E81B-788DF0C27443}"/>
              </a:ext>
            </a:extLst>
          </p:cNvPr>
          <p:cNvSpPr txBox="1"/>
          <p:nvPr/>
        </p:nvSpPr>
        <p:spPr>
          <a:xfrm>
            <a:off x="1936368" y="4798757"/>
            <a:ext cx="8319264" cy="400110"/>
          </a:xfrm>
          <a:prstGeom prst="rect">
            <a:avLst/>
          </a:prstGeom>
          <a:noFill/>
        </p:spPr>
        <p:txBody>
          <a:bodyPr wrap="square">
            <a:spAutoFit/>
          </a:bodyPr>
          <a:lstStyle/>
          <a:p>
            <a:pPr algn="ctr" fontAlgn="base"/>
            <a:r>
              <a:rPr lang="en-US" sz="2000" dirty="0"/>
              <a:t>And they will be waited on by their youthful servants like spotless pearls. </a:t>
            </a:r>
          </a:p>
        </p:txBody>
      </p:sp>
      <p:sp>
        <p:nvSpPr>
          <p:cNvPr id="3" name="TextBox 2">
            <a:extLst>
              <a:ext uri="{FF2B5EF4-FFF2-40B4-BE49-F238E27FC236}">
                <a16:creationId xmlns:a16="http://schemas.microsoft.com/office/drawing/2014/main" id="{C0E17ACB-8331-63B9-FE9D-EB30F2C9E650}"/>
              </a:ext>
            </a:extLst>
          </p:cNvPr>
          <p:cNvSpPr txBox="1"/>
          <p:nvPr/>
        </p:nvSpPr>
        <p:spPr>
          <a:xfrm>
            <a:off x="4245660" y="434862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2358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A14DB-7507-C2C5-F521-76EE47273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6B418-69E7-9873-8A7F-B820313140A3}"/>
              </a:ext>
            </a:extLst>
          </p:cNvPr>
          <p:cNvSpPr>
            <a:spLocks noGrp="1"/>
          </p:cNvSpPr>
          <p:nvPr>
            <p:ph type="title"/>
          </p:nvPr>
        </p:nvSpPr>
        <p:spPr>
          <a:xfrm>
            <a:off x="1787687" y="1983556"/>
            <a:ext cx="8616626" cy="3450327"/>
          </a:xfrm>
        </p:spPr>
        <p:txBody>
          <a:bodyPr>
            <a:noAutofit/>
          </a:bodyPr>
          <a:lstStyle/>
          <a:p>
            <a:r>
              <a:rPr lang="ar-EG" sz="6000" b="0" dirty="0"/>
              <a:t>لِنُرْسِلَ عَلَيْهِمْ حِجَارَةًۭ مِّن 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3BB116-1146-B7B4-C109-4F850429FEFC}"/>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to send upon them stones of ˹baked˺ clay,</a:t>
            </a:r>
          </a:p>
        </p:txBody>
      </p:sp>
      <p:sp>
        <p:nvSpPr>
          <p:cNvPr id="3" name="TextBox 2">
            <a:extLst>
              <a:ext uri="{FF2B5EF4-FFF2-40B4-BE49-F238E27FC236}">
                <a16:creationId xmlns:a16="http://schemas.microsoft.com/office/drawing/2014/main" id="{3E1C2ABD-2D6E-1F6E-0CA9-70B030D681F2}"/>
              </a:ext>
            </a:extLst>
          </p:cNvPr>
          <p:cNvSpPr txBox="1"/>
          <p:nvPr/>
        </p:nvSpPr>
        <p:spPr>
          <a:xfrm>
            <a:off x="2123247" y="38177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362201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8B98-A2F9-10C6-6727-0615A3184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1E460-47FF-E21E-1127-C729395A1269}"/>
              </a:ext>
            </a:extLst>
          </p:cNvPr>
          <p:cNvSpPr>
            <a:spLocks noGrp="1"/>
          </p:cNvSpPr>
          <p:nvPr>
            <p:ph type="title"/>
          </p:nvPr>
        </p:nvSpPr>
        <p:spPr>
          <a:xfrm>
            <a:off x="1787687" y="2111830"/>
            <a:ext cx="8616626" cy="3450327"/>
          </a:xfrm>
        </p:spPr>
        <p:txBody>
          <a:bodyPr>
            <a:noAutofit/>
          </a:bodyPr>
          <a:lstStyle/>
          <a:p>
            <a:r>
              <a:rPr lang="ar-EG" sz="6000" b="0" dirty="0"/>
              <a:t>وَأَقْبَلَ بَعْضُهُمْ عَلَىٰ بَعْضٍۢ يَتَسَآءَلُونَ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18790B-0B9B-B1C9-7D82-193FAFE70084}"/>
              </a:ext>
            </a:extLst>
          </p:cNvPr>
          <p:cNvSpPr txBox="1"/>
          <p:nvPr/>
        </p:nvSpPr>
        <p:spPr>
          <a:xfrm>
            <a:off x="1936368" y="4236950"/>
            <a:ext cx="8319264" cy="400110"/>
          </a:xfrm>
          <a:prstGeom prst="rect">
            <a:avLst/>
          </a:prstGeom>
          <a:noFill/>
        </p:spPr>
        <p:txBody>
          <a:bodyPr wrap="square">
            <a:spAutoFit/>
          </a:bodyPr>
          <a:lstStyle/>
          <a:p>
            <a:pPr algn="ctr" fontAlgn="base"/>
            <a:r>
              <a:rPr lang="en-US" sz="2000" dirty="0"/>
              <a:t>They will turn to one another inquisitively.1</a:t>
            </a:r>
          </a:p>
        </p:txBody>
      </p:sp>
      <p:sp>
        <p:nvSpPr>
          <p:cNvPr id="3" name="TextBox 2">
            <a:extLst>
              <a:ext uri="{FF2B5EF4-FFF2-40B4-BE49-F238E27FC236}">
                <a16:creationId xmlns:a16="http://schemas.microsoft.com/office/drawing/2014/main" id="{418267FE-0E54-7E23-547A-5E065417DDC0}"/>
              </a:ext>
            </a:extLst>
          </p:cNvPr>
          <p:cNvSpPr txBox="1"/>
          <p:nvPr/>
        </p:nvSpPr>
        <p:spPr>
          <a:xfrm>
            <a:off x="1445518" y="39291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4049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5370-9DCE-40E0-415B-C116B592C2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3D82A-88F9-87EE-2361-F434E8B81FC6}"/>
              </a:ext>
            </a:extLst>
          </p:cNvPr>
          <p:cNvSpPr>
            <a:spLocks noGrp="1"/>
          </p:cNvSpPr>
          <p:nvPr>
            <p:ph type="title"/>
          </p:nvPr>
        </p:nvSpPr>
        <p:spPr>
          <a:xfrm>
            <a:off x="1787687" y="2111830"/>
            <a:ext cx="8616626" cy="3450327"/>
          </a:xfrm>
        </p:spPr>
        <p:txBody>
          <a:bodyPr>
            <a:noAutofit/>
          </a:bodyPr>
          <a:lstStyle/>
          <a:p>
            <a:r>
              <a:rPr lang="ar-EG" sz="6000" b="0" dirty="0"/>
              <a:t>قَالُوٓا۟ إِنَّا كُنَّا قَبْلُ فِىٓ أَهْلِنَا مُشْفِقِينَ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23EBE4A-9132-1C5F-AD9B-24A5878630D9}"/>
              </a:ext>
            </a:extLst>
          </p:cNvPr>
          <p:cNvSpPr txBox="1"/>
          <p:nvPr/>
        </p:nvSpPr>
        <p:spPr>
          <a:xfrm>
            <a:off x="1936368" y="4236950"/>
            <a:ext cx="8319264" cy="707886"/>
          </a:xfrm>
          <a:prstGeom prst="rect">
            <a:avLst/>
          </a:prstGeom>
          <a:noFill/>
        </p:spPr>
        <p:txBody>
          <a:bodyPr wrap="square">
            <a:spAutoFit/>
          </a:bodyPr>
          <a:lstStyle/>
          <a:p>
            <a:pPr algn="ctr" fontAlgn="base"/>
            <a:r>
              <a:rPr lang="en-US" sz="2000" dirty="0"/>
              <a:t>They will say, “Before ˹this reward˺ we used to be in awe ˹of Allah˺ in the midst of our people.</a:t>
            </a:r>
          </a:p>
        </p:txBody>
      </p:sp>
      <p:sp>
        <p:nvSpPr>
          <p:cNvPr id="3" name="TextBox 2">
            <a:extLst>
              <a:ext uri="{FF2B5EF4-FFF2-40B4-BE49-F238E27FC236}">
                <a16:creationId xmlns:a16="http://schemas.microsoft.com/office/drawing/2014/main" id="{FA893B1D-00DC-C4C2-0E82-E957C4E5C39B}"/>
              </a:ext>
            </a:extLst>
          </p:cNvPr>
          <p:cNvSpPr txBox="1"/>
          <p:nvPr/>
        </p:nvSpPr>
        <p:spPr>
          <a:xfrm>
            <a:off x="1823022" y="39291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23096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558D-F4FD-A77A-1663-5DC1B4F9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81867-EBF0-85B5-2189-4107B1EE1FF8}"/>
              </a:ext>
            </a:extLst>
          </p:cNvPr>
          <p:cNvSpPr>
            <a:spLocks noGrp="1"/>
          </p:cNvSpPr>
          <p:nvPr>
            <p:ph type="title"/>
          </p:nvPr>
        </p:nvSpPr>
        <p:spPr>
          <a:xfrm>
            <a:off x="1787687" y="2111830"/>
            <a:ext cx="8616626" cy="3450327"/>
          </a:xfrm>
        </p:spPr>
        <p:txBody>
          <a:bodyPr>
            <a:noAutofit/>
          </a:bodyPr>
          <a:lstStyle/>
          <a:p>
            <a:r>
              <a:rPr lang="ar-EG" sz="6000" b="0" dirty="0"/>
              <a:t>فَمَنَّ ٱللَّهُ عَلَيْنَا وَوَقَىٰنَا عَذَابَ ٱلسَّمُومِ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0AE5F4-9552-8621-FEE9-210B9D8B1099}"/>
              </a:ext>
            </a:extLst>
          </p:cNvPr>
          <p:cNvSpPr txBox="1"/>
          <p:nvPr/>
        </p:nvSpPr>
        <p:spPr>
          <a:xfrm>
            <a:off x="1936368" y="4236950"/>
            <a:ext cx="8319264" cy="707886"/>
          </a:xfrm>
          <a:prstGeom prst="rect">
            <a:avLst/>
          </a:prstGeom>
          <a:noFill/>
        </p:spPr>
        <p:txBody>
          <a:bodyPr wrap="square">
            <a:spAutoFit/>
          </a:bodyPr>
          <a:lstStyle/>
          <a:p>
            <a:pPr algn="ctr" fontAlgn="base"/>
            <a:r>
              <a:rPr lang="en-US" sz="2000" dirty="0"/>
              <a:t>So Allah has graced us and protected us from the torment of ˹Hell’s˺ scorching heat.</a:t>
            </a:r>
          </a:p>
        </p:txBody>
      </p:sp>
      <p:sp>
        <p:nvSpPr>
          <p:cNvPr id="3" name="TextBox 2">
            <a:extLst>
              <a:ext uri="{FF2B5EF4-FFF2-40B4-BE49-F238E27FC236}">
                <a16:creationId xmlns:a16="http://schemas.microsoft.com/office/drawing/2014/main" id="{E8931961-5965-3145-62AD-AC3A0BDBF515}"/>
              </a:ext>
            </a:extLst>
          </p:cNvPr>
          <p:cNvSpPr txBox="1"/>
          <p:nvPr/>
        </p:nvSpPr>
        <p:spPr>
          <a:xfrm>
            <a:off x="1594199" y="39991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500330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AA645-8732-F5BE-9578-F548AB071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A02DF-CC24-B8EA-C201-A616C8845443}"/>
              </a:ext>
            </a:extLst>
          </p:cNvPr>
          <p:cNvSpPr>
            <a:spLocks noGrp="1"/>
          </p:cNvSpPr>
          <p:nvPr>
            <p:ph type="title"/>
          </p:nvPr>
        </p:nvSpPr>
        <p:spPr>
          <a:xfrm>
            <a:off x="1787687" y="2111830"/>
            <a:ext cx="8616626" cy="3450327"/>
          </a:xfrm>
        </p:spPr>
        <p:txBody>
          <a:bodyPr>
            <a:noAutofit/>
          </a:bodyPr>
          <a:lstStyle/>
          <a:p>
            <a:r>
              <a:rPr lang="ar-EG" sz="6000" b="0" dirty="0"/>
              <a:t>إِنَّا كُنَّا مِن قَبْلُ نَدْعُوهُۖ إِنَّهُۥ هُوَ ٱلْبَرُّ ٱلرَّحِيمُ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FB3BD0-FA0B-FBB1-5928-1F1EF1C913E3}"/>
              </a:ext>
            </a:extLst>
          </p:cNvPr>
          <p:cNvSpPr txBox="1"/>
          <p:nvPr/>
        </p:nvSpPr>
        <p:spPr>
          <a:xfrm>
            <a:off x="1936368" y="4609206"/>
            <a:ext cx="8319264" cy="707886"/>
          </a:xfrm>
          <a:prstGeom prst="rect">
            <a:avLst/>
          </a:prstGeom>
          <a:noFill/>
        </p:spPr>
        <p:txBody>
          <a:bodyPr wrap="square">
            <a:spAutoFit/>
          </a:bodyPr>
          <a:lstStyle/>
          <a:p>
            <a:pPr algn="ctr" fontAlgn="base"/>
            <a:r>
              <a:rPr lang="en-US" sz="2000" dirty="0"/>
              <a:t>Indeed, we used to call upon Him ˹alone˺ before. He is truly the Most Kind, Most Merciful.”</a:t>
            </a:r>
          </a:p>
        </p:txBody>
      </p:sp>
      <p:sp>
        <p:nvSpPr>
          <p:cNvPr id="3" name="TextBox 2">
            <a:extLst>
              <a:ext uri="{FF2B5EF4-FFF2-40B4-BE49-F238E27FC236}">
                <a16:creationId xmlns:a16="http://schemas.microsoft.com/office/drawing/2014/main" id="{8E7B9551-8D4A-0025-E814-A46333ACFB30}"/>
              </a:ext>
            </a:extLst>
          </p:cNvPr>
          <p:cNvSpPr txBox="1"/>
          <p:nvPr/>
        </p:nvSpPr>
        <p:spPr>
          <a:xfrm>
            <a:off x="4798793" y="44267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06271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01338-C07D-997C-FECC-DD9B6E0C5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6958D-A33A-4818-E126-7327FB0B5C66}"/>
              </a:ext>
            </a:extLst>
          </p:cNvPr>
          <p:cNvSpPr>
            <a:spLocks noGrp="1"/>
          </p:cNvSpPr>
          <p:nvPr>
            <p:ph type="title"/>
          </p:nvPr>
        </p:nvSpPr>
        <p:spPr>
          <a:xfrm>
            <a:off x="1787687" y="2111830"/>
            <a:ext cx="8616626" cy="3450327"/>
          </a:xfrm>
        </p:spPr>
        <p:txBody>
          <a:bodyPr>
            <a:noAutofit/>
          </a:bodyPr>
          <a:lstStyle/>
          <a:p>
            <a:r>
              <a:rPr lang="ar-EG" sz="6000" b="0" dirty="0"/>
              <a:t>فَذَكِّرْ فَمَآ أَنتَ بِنِعْمَتِ رَبِّكَ بِكَاهِنٍۢ وَلَا مَجْنُونٍ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121134-9254-4795-809C-F25DC2BE9568}"/>
              </a:ext>
            </a:extLst>
          </p:cNvPr>
          <p:cNvSpPr txBox="1"/>
          <p:nvPr/>
        </p:nvSpPr>
        <p:spPr>
          <a:xfrm>
            <a:off x="1936368" y="4731738"/>
            <a:ext cx="8319264" cy="707886"/>
          </a:xfrm>
          <a:prstGeom prst="rect">
            <a:avLst/>
          </a:prstGeom>
          <a:noFill/>
        </p:spPr>
        <p:txBody>
          <a:bodyPr wrap="square">
            <a:spAutoFit/>
          </a:bodyPr>
          <a:lstStyle/>
          <a:p>
            <a:pPr algn="ctr" fontAlgn="base"/>
            <a:r>
              <a:rPr lang="en-US" sz="2000" dirty="0"/>
              <a:t>So ˹continue to˺ remind ˹all, O  Prophet˺. For you, by the grace of your Lord, are not a fortune-teller or a madman.</a:t>
            </a:r>
          </a:p>
        </p:txBody>
      </p:sp>
      <p:sp>
        <p:nvSpPr>
          <p:cNvPr id="3" name="TextBox 2">
            <a:extLst>
              <a:ext uri="{FF2B5EF4-FFF2-40B4-BE49-F238E27FC236}">
                <a16:creationId xmlns:a16="http://schemas.microsoft.com/office/drawing/2014/main" id="{EBB1731B-37B2-2511-8C07-2F306D593E73}"/>
              </a:ext>
            </a:extLst>
          </p:cNvPr>
          <p:cNvSpPr txBox="1"/>
          <p:nvPr/>
        </p:nvSpPr>
        <p:spPr>
          <a:xfrm>
            <a:off x="4295454" y="43014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2008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1408-EE8F-2CF4-3BCC-94A9BD5CD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FD492-3DC9-B137-9107-8529F533D63E}"/>
              </a:ext>
            </a:extLst>
          </p:cNvPr>
          <p:cNvSpPr>
            <a:spLocks noGrp="1"/>
          </p:cNvSpPr>
          <p:nvPr>
            <p:ph type="title"/>
          </p:nvPr>
        </p:nvSpPr>
        <p:spPr>
          <a:xfrm>
            <a:off x="1787687" y="2145386"/>
            <a:ext cx="8616626" cy="3450327"/>
          </a:xfrm>
        </p:spPr>
        <p:txBody>
          <a:bodyPr>
            <a:noAutofit/>
          </a:bodyPr>
          <a:lstStyle/>
          <a:p>
            <a:r>
              <a:rPr lang="ar-EG" sz="6000" b="0" dirty="0"/>
              <a:t>أَمْ يَقُولُونَ شَاعِرٌۭ نَّتَرَبَّصُ بِهِۦ رَيْبَ ٱلْمَنُونِ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8AB8643-3D31-48A2-6E7D-F2434DCB7D6D}"/>
              </a:ext>
            </a:extLst>
          </p:cNvPr>
          <p:cNvSpPr txBox="1"/>
          <p:nvPr/>
        </p:nvSpPr>
        <p:spPr>
          <a:xfrm>
            <a:off x="1936368" y="4643109"/>
            <a:ext cx="8319264" cy="400110"/>
          </a:xfrm>
          <a:prstGeom prst="rect">
            <a:avLst/>
          </a:prstGeom>
          <a:noFill/>
        </p:spPr>
        <p:txBody>
          <a:bodyPr wrap="square">
            <a:spAutoFit/>
          </a:bodyPr>
          <a:lstStyle/>
          <a:p>
            <a:pPr algn="ctr" fontAlgn="base"/>
            <a:r>
              <a:rPr lang="en-US" sz="2000" dirty="0"/>
              <a:t>Or do they say, “˹He is˺ a poet, for whom we ˹eagerly˺ await an ill-fate!”?</a:t>
            </a:r>
          </a:p>
        </p:txBody>
      </p:sp>
      <p:sp>
        <p:nvSpPr>
          <p:cNvPr id="3" name="TextBox 2">
            <a:extLst>
              <a:ext uri="{FF2B5EF4-FFF2-40B4-BE49-F238E27FC236}">
                <a16:creationId xmlns:a16="http://schemas.microsoft.com/office/drawing/2014/main" id="{1DD6A4BF-8730-098C-4A0B-0FA7A98787D1}"/>
              </a:ext>
            </a:extLst>
          </p:cNvPr>
          <p:cNvSpPr txBox="1"/>
          <p:nvPr/>
        </p:nvSpPr>
        <p:spPr>
          <a:xfrm>
            <a:off x="4798793" y="43349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28975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52D4A-9A80-0048-74F1-858712EDB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BCA76-327F-227C-1842-8233992BAE4D}"/>
              </a:ext>
            </a:extLst>
          </p:cNvPr>
          <p:cNvSpPr>
            <a:spLocks noGrp="1"/>
          </p:cNvSpPr>
          <p:nvPr>
            <p:ph type="title"/>
          </p:nvPr>
        </p:nvSpPr>
        <p:spPr>
          <a:xfrm>
            <a:off x="1787687" y="2145386"/>
            <a:ext cx="8616626" cy="3450327"/>
          </a:xfrm>
        </p:spPr>
        <p:txBody>
          <a:bodyPr>
            <a:noAutofit/>
          </a:bodyPr>
          <a:lstStyle/>
          <a:p>
            <a:r>
              <a:rPr lang="ar-EG" sz="6000" b="0" dirty="0"/>
              <a:t>قُلْ تَرَبَّصُوا۟ فَإِنِّى مَعَكُم مِّنَ ٱلْمُتَرَبِّصِينَ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9484BF-489E-8B14-BB3C-FC6D9872D831}"/>
              </a:ext>
            </a:extLst>
          </p:cNvPr>
          <p:cNvSpPr txBox="1"/>
          <p:nvPr/>
        </p:nvSpPr>
        <p:spPr>
          <a:xfrm>
            <a:off x="1936368" y="4693176"/>
            <a:ext cx="8319264" cy="400110"/>
          </a:xfrm>
          <a:prstGeom prst="rect">
            <a:avLst/>
          </a:prstGeom>
          <a:noFill/>
        </p:spPr>
        <p:txBody>
          <a:bodyPr wrap="square">
            <a:spAutoFit/>
          </a:bodyPr>
          <a:lstStyle/>
          <a:p>
            <a:pPr algn="ctr" fontAlgn="base"/>
            <a:r>
              <a:rPr lang="en-US" sz="2000" dirty="0"/>
              <a:t>Say, “Keep waiting! I too am waiting with you.”</a:t>
            </a:r>
          </a:p>
        </p:txBody>
      </p:sp>
      <p:sp>
        <p:nvSpPr>
          <p:cNvPr id="3" name="TextBox 2">
            <a:extLst>
              <a:ext uri="{FF2B5EF4-FFF2-40B4-BE49-F238E27FC236}">
                <a16:creationId xmlns:a16="http://schemas.microsoft.com/office/drawing/2014/main" id="{3401E2CB-1DD8-9641-B3F5-078780E0D9BE}"/>
              </a:ext>
            </a:extLst>
          </p:cNvPr>
          <p:cNvSpPr txBox="1"/>
          <p:nvPr/>
        </p:nvSpPr>
        <p:spPr>
          <a:xfrm>
            <a:off x="4287065" y="4356107"/>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64320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D9DC7-6635-5803-E3EA-2C469D618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A5A95-823F-A9DE-31AA-591DE4CE0D81}"/>
              </a:ext>
            </a:extLst>
          </p:cNvPr>
          <p:cNvSpPr>
            <a:spLocks noGrp="1"/>
          </p:cNvSpPr>
          <p:nvPr>
            <p:ph type="title"/>
          </p:nvPr>
        </p:nvSpPr>
        <p:spPr>
          <a:xfrm>
            <a:off x="1787687" y="2111830"/>
            <a:ext cx="8616626" cy="3450327"/>
          </a:xfrm>
        </p:spPr>
        <p:txBody>
          <a:bodyPr>
            <a:noAutofit/>
          </a:bodyPr>
          <a:lstStyle/>
          <a:p>
            <a:r>
              <a:rPr lang="ar-EG" sz="6000" b="0" dirty="0"/>
              <a:t>أَمْ تَأْمُرُهُمْ أَحْلَـٰمُهُم بِهَـٰذَآۚ أَمْ هُمْ قَوْمٌۭ طَاغُونَ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2EAE459-A42C-2B28-0306-36ADA2132212}"/>
              </a:ext>
            </a:extLst>
          </p:cNvPr>
          <p:cNvSpPr txBox="1"/>
          <p:nvPr/>
        </p:nvSpPr>
        <p:spPr>
          <a:xfrm>
            <a:off x="1936368" y="4587849"/>
            <a:ext cx="8319264" cy="707886"/>
          </a:xfrm>
          <a:prstGeom prst="rect">
            <a:avLst/>
          </a:prstGeom>
          <a:noFill/>
        </p:spPr>
        <p:txBody>
          <a:bodyPr wrap="square">
            <a:spAutoFit/>
          </a:bodyPr>
          <a:lstStyle/>
          <a:p>
            <a:pPr algn="ctr" fontAlgn="base"/>
            <a:r>
              <a:rPr lang="en-US" sz="2000" dirty="0"/>
              <a:t>Or do their ˹intelligent˺ minds prompt them to this ˹paradox˺?1 Or are they ˹just˺ a transgressing people?</a:t>
            </a:r>
          </a:p>
        </p:txBody>
      </p:sp>
      <p:sp>
        <p:nvSpPr>
          <p:cNvPr id="3" name="TextBox 2">
            <a:extLst>
              <a:ext uri="{FF2B5EF4-FFF2-40B4-BE49-F238E27FC236}">
                <a16:creationId xmlns:a16="http://schemas.microsoft.com/office/drawing/2014/main" id="{215C5C84-6872-F4A3-7F12-790217D6C126}"/>
              </a:ext>
            </a:extLst>
          </p:cNvPr>
          <p:cNvSpPr txBox="1"/>
          <p:nvPr/>
        </p:nvSpPr>
        <p:spPr>
          <a:xfrm>
            <a:off x="4689736" y="43518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7422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CBAD-B97F-9D9A-DF40-B5AE36E3C0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DF806-CAD7-D3EB-E806-B2DBD2A4E3F8}"/>
              </a:ext>
            </a:extLst>
          </p:cNvPr>
          <p:cNvSpPr>
            <a:spLocks noGrp="1"/>
          </p:cNvSpPr>
          <p:nvPr>
            <p:ph type="title"/>
          </p:nvPr>
        </p:nvSpPr>
        <p:spPr>
          <a:xfrm>
            <a:off x="1787687" y="2111830"/>
            <a:ext cx="8616626" cy="3450327"/>
          </a:xfrm>
        </p:spPr>
        <p:txBody>
          <a:bodyPr>
            <a:noAutofit/>
          </a:bodyPr>
          <a:lstStyle/>
          <a:p>
            <a:r>
              <a:rPr lang="ar-EG" sz="6000" b="0" dirty="0"/>
              <a:t>أَمْ يَقُولُونَ تَقَوَّلَهُۥ ۚ بَل لَّا يُؤْمِنُونَ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E7FC3E0-FD50-5E29-EAD9-1C952294441B}"/>
              </a:ext>
            </a:extLst>
          </p:cNvPr>
          <p:cNvSpPr txBox="1"/>
          <p:nvPr/>
        </p:nvSpPr>
        <p:spPr>
          <a:xfrm>
            <a:off x="1936368" y="4231781"/>
            <a:ext cx="8319264" cy="400110"/>
          </a:xfrm>
          <a:prstGeom prst="rect">
            <a:avLst/>
          </a:prstGeom>
          <a:noFill/>
        </p:spPr>
        <p:txBody>
          <a:bodyPr wrap="square">
            <a:spAutoFit/>
          </a:bodyPr>
          <a:lstStyle/>
          <a:p>
            <a:pPr algn="ctr" fontAlgn="base"/>
            <a:r>
              <a:rPr lang="en-US" sz="2000" dirty="0"/>
              <a:t>Or do they say, “He made this ˹Quran˺ up!”? In fact, they have no faith.</a:t>
            </a:r>
          </a:p>
        </p:txBody>
      </p:sp>
      <p:sp>
        <p:nvSpPr>
          <p:cNvPr id="3" name="TextBox 2">
            <a:extLst>
              <a:ext uri="{FF2B5EF4-FFF2-40B4-BE49-F238E27FC236}">
                <a16:creationId xmlns:a16="http://schemas.microsoft.com/office/drawing/2014/main" id="{67B046D1-04C7-05D3-7923-67B89D06B1B8}"/>
              </a:ext>
            </a:extLst>
          </p:cNvPr>
          <p:cNvSpPr txBox="1"/>
          <p:nvPr/>
        </p:nvSpPr>
        <p:spPr>
          <a:xfrm>
            <a:off x="2063982" y="39240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7472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F206-35EB-2D53-615A-44B3907DD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D4285-16C6-1420-C867-AEA68E8D3A4C}"/>
              </a:ext>
            </a:extLst>
          </p:cNvPr>
          <p:cNvSpPr>
            <a:spLocks noGrp="1"/>
          </p:cNvSpPr>
          <p:nvPr>
            <p:ph type="title"/>
          </p:nvPr>
        </p:nvSpPr>
        <p:spPr>
          <a:xfrm>
            <a:off x="1787687" y="2111830"/>
            <a:ext cx="8616626" cy="3450327"/>
          </a:xfrm>
        </p:spPr>
        <p:txBody>
          <a:bodyPr>
            <a:noAutofit/>
          </a:bodyPr>
          <a:lstStyle/>
          <a:p>
            <a:r>
              <a:rPr lang="ar-EG" sz="6000" b="0" dirty="0"/>
              <a:t>فَلْيَأْتُوا۟ بِحَدِيثٍۢ مِّثْلِهِۦٓ إِن كَانُوا۟ 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6FEE279-C1A1-3380-5626-12F75D552ED1}"/>
              </a:ext>
            </a:extLst>
          </p:cNvPr>
          <p:cNvSpPr txBox="1"/>
          <p:nvPr/>
        </p:nvSpPr>
        <p:spPr>
          <a:xfrm>
            <a:off x="1936368" y="4231781"/>
            <a:ext cx="8319264" cy="400110"/>
          </a:xfrm>
          <a:prstGeom prst="rect">
            <a:avLst/>
          </a:prstGeom>
          <a:noFill/>
        </p:spPr>
        <p:txBody>
          <a:bodyPr wrap="square">
            <a:spAutoFit/>
          </a:bodyPr>
          <a:lstStyle/>
          <a:p>
            <a:pPr algn="ctr" fontAlgn="base"/>
            <a:r>
              <a:rPr lang="en-US" sz="2000" dirty="0"/>
              <a:t>Let them then produce something like it, if what they say is true!1</a:t>
            </a:r>
          </a:p>
        </p:txBody>
      </p:sp>
      <p:sp>
        <p:nvSpPr>
          <p:cNvPr id="3" name="TextBox 2">
            <a:extLst>
              <a:ext uri="{FF2B5EF4-FFF2-40B4-BE49-F238E27FC236}">
                <a16:creationId xmlns:a16="http://schemas.microsoft.com/office/drawing/2014/main" id="{AFBD1B36-10B7-E29C-0D50-0DD22D45A091}"/>
              </a:ext>
            </a:extLst>
          </p:cNvPr>
          <p:cNvSpPr txBox="1"/>
          <p:nvPr/>
        </p:nvSpPr>
        <p:spPr>
          <a:xfrm>
            <a:off x="1342529" y="395290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979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134BC-8C5E-2034-753B-C97ECA501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F1DD8-EA7A-4057-612F-954221C6147F}"/>
              </a:ext>
            </a:extLst>
          </p:cNvPr>
          <p:cNvSpPr>
            <a:spLocks noGrp="1"/>
          </p:cNvSpPr>
          <p:nvPr>
            <p:ph type="title"/>
          </p:nvPr>
        </p:nvSpPr>
        <p:spPr>
          <a:xfrm>
            <a:off x="1787687" y="1983556"/>
            <a:ext cx="8616626" cy="3450327"/>
          </a:xfrm>
        </p:spPr>
        <p:txBody>
          <a:bodyPr>
            <a:noAutofit/>
          </a:bodyPr>
          <a:lstStyle/>
          <a:p>
            <a:r>
              <a:rPr lang="ar-EG" sz="6000" b="0" dirty="0"/>
              <a:t>مُّسَوَّمَةً عِندَ رَبِّكَ لِلْمُسْرِفِينَ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82925E-7B45-AF7E-0D37-0661D0FA69BA}"/>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marked by your Lord for the transgressors.”</a:t>
            </a:r>
          </a:p>
        </p:txBody>
      </p:sp>
      <p:sp>
        <p:nvSpPr>
          <p:cNvPr id="3" name="TextBox 2">
            <a:extLst>
              <a:ext uri="{FF2B5EF4-FFF2-40B4-BE49-F238E27FC236}">
                <a16:creationId xmlns:a16="http://schemas.microsoft.com/office/drawing/2014/main" id="{0A4B2EC6-621B-E1EE-E603-C53D4028D396}"/>
              </a:ext>
            </a:extLst>
          </p:cNvPr>
          <p:cNvSpPr txBox="1"/>
          <p:nvPr/>
        </p:nvSpPr>
        <p:spPr>
          <a:xfrm>
            <a:off x="2467196" y="381582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4022140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2BE4-1152-AF47-BB73-50AE54B9E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DDDA5-1BBF-3A03-4594-E46F8450BA87}"/>
              </a:ext>
            </a:extLst>
          </p:cNvPr>
          <p:cNvSpPr>
            <a:spLocks noGrp="1"/>
          </p:cNvSpPr>
          <p:nvPr>
            <p:ph type="title"/>
          </p:nvPr>
        </p:nvSpPr>
        <p:spPr>
          <a:xfrm>
            <a:off x="1787687" y="2111830"/>
            <a:ext cx="8616626" cy="3450327"/>
          </a:xfrm>
        </p:spPr>
        <p:txBody>
          <a:bodyPr>
            <a:noAutofit/>
          </a:bodyPr>
          <a:lstStyle/>
          <a:p>
            <a:r>
              <a:rPr lang="ar-EG" sz="6000" b="0" dirty="0"/>
              <a:t>أَمْ خُلِقُوا۟ مِنْ غَيْرِ شَىْءٍ أَمْ هُمُ ٱلْخَـٰلِقُونَ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1611C3-C4FE-AF46-B4C2-8914E735F521}"/>
              </a:ext>
            </a:extLst>
          </p:cNvPr>
          <p:cNvSpPr txBox="1"/>
          <p:nvPr/>
        </p:nvSpPr>
        <p:spPr>
          <a:xfrm>
            <a:off x="1936368" y="4635621"/>
            <a:ext cx="8319264" cy="400110"/>
          </a:xfrm>
          <a:prstGeom prst="rect">
            <a:avLst/>
          </a:prstGeom>
          <a:noFill/>
        </p:spPr>
        <p:txBody>
          <a:bodyPr wrap="square">
            <a:spAutoFit/>
          </a:bodyPr>
          <a:lstStyle/>
          <a:p>
            <a:pPr algn="ctr" fontAlgn="base"/>
            <a:r>
              <a:rPr lang="en-US" sz="2000" dirty="0"/>
              <a:t>Or were they created by nothing, or are they ˹their own˺ creators?</a:t>
            </a:r>
          </a:p>
        </p:txBody>
      </p:sp>
      <p:sp>
        <p:nvSpPr>
          <p:cNvPr id="3" name="TextBox 2">
            <a:extLst>
              <a:ext uri="{FF2B5EF4-FFF2-40B4-BE49-F238E27FC236}">
                <a16:creationId xmlns:a16="http://schemas.microsoft.com/office/drawing/2014/main" id="{8B8E0C70-C9F2-C156-DB2B-BAD4E113B276}"/>
              </a:ext>
            </a:extLst>
          </p:cNvPr>
          <p:cNvSpPr txBox="1"/>
          <p:nvPr/>
        </p:nvSpPr>
        <p:spPr>
          <a:xfrm>
            <a:off x="4580679" y="43075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3281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271C9-6762-DDA8-B503-8C9ED404F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F6254-042F-FB3F-A4FA-905292960B7D}"/>
              </a:ext>
            </a:extLst>
          </p:cNvPr>
          <p:cNvSpPr>
            <a:spLocks noGrp="1"/>
          </p:cNvSpPr>
          <p:nvPr>
            <p:ph type="title"/>
          </p:nvPr>
        </p:nvSpPr>
        <p:spPr>
          <a:xfrm>
            <a:off x="1787687" y="2162164"/>
            <a:ext cx="8616626" cy="3450327"/>
          </a:xfrm>
        </p:spPr>
        <p:txBody>
          <a:bodyPr>
            <a:noAutofit/>
          </a:bodyPr>
          <a:lstStyle/>
          <a:p>
            <a:r>
              <a:rPr lang="ar-EG" sz="6000" b="0" dirty="0"/>
              <a:t>أَمْ خَلَقُوا۟ ٱلسَّمَـٰوَٰتِ وَٱلْأَرْضَۚ بَل لَّا يُوقِنُونَ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FB6F10-3EFF-1ACF-0138-8C687239497B}"/>
              </a:ext>
            </a:extLst>
          </p:cNvPr>
          <p:cNvSpPr txBox="1"/>
          <p:nvPr/>
        </p:nvSpPr>
        <p:spPr>
          <a:xfrm>
            <a:off x="1936368" y="4685955"/>
            <a:ext cx="8319264" cy="400110"/>
          </a:xfrm>
          <a:prstGeom prst="rect">
            <a:avLst/>
          </a:prstGeom>
          <a:noFill/>
        </p:spPr>
        <p:txBody>
          <a:bodyPr wrap="square">
            <a:spAutoFit/>
          </a:bodyPr>
          <a:lstStyle/>
          <a:p>
            <a:pPr algn="ctr" fontAlgn="base"/>
            <a:r>
              <a:rPr lang="en-US" sz="2000" dirty="0"/>
              <a:t>Or did they create the heavens and the earth? In fact, they have no certainty.</a:t>
            </a:r>
          </a:p>
        </p:txBody>
      </p:sp>
      <p:sp>
        <p:nvSpPr>
          <p:cNvPr id="3" name="TextBox 2">
            <a:extLst>
              <a:ext uri="{FF2B5EF4-FFF2-40B4-BE49-F238E27FC236}">
                <a16:creationId xmlns:a16="http://schemas.microsoft.com/office/drawing/2014/main" id="{B48C6267-842C-8AE3-1101-752BE84FB3D5}"/>
              </a:ext>
            </a:extLst>
          </p:cNvPr>
          <p:cNvSpPr txBox="1"/>
          <p:nvPr/>
        </p:nvSpPr>
        <p:spPr>
          <a:xfrm>
            <a:off x="4773626" y="43781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68337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E9669-5105-5446-CF8F-02CF317BE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71005-7426-F365-10B2-72A4CF8EF8EB}"/>
              </a:ext>
            </a:extLst>
          </p:cNvPr>
          <p:cNvSpPr>
            <a:spLocks noGrp="1"/>
          </p:cNvSpPr>
          <p:nvPr>
            <p:ph type="title"/>
          </p:nvPr>
        </p:nvSpPr>
        <p:spPr>
          <a:xfrm>
            <a:off x="1787687" y="2136997"/>
            <a:ext cx="8616626" cy="3450327"/>
          </a:xfrm>
        </p:spPr>
        <p:txBody>
          <a:bodyPr>
            <a:noAutofit/>
          </a:bodyPr>
          <a:lstStyle/>
          <a:p>
            <a:r>
              <a:rPr lang="ar-EG" sz="6000" b="0" dirty="0"/>
              <a:t>أَمْ عِندَهُمْ خَزَآئِنُ رَبِّكَ أَمْ هُمُ ٱلْمُصَۣيْطِرُونَ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E9D95CF-B8B1-AB04-3EAC-7415BA597ED8}"/>
              </a:ext>
            </a:extLst>
          </p:cNvPr>
          <p:cNvSpPr txBox="1"/>
          <p:nvPr/>
        </p:nvSpPr>
        <p:spPr>
          <a:xfrm>
            <a:off x="1936368" y="4753055"/>
            <a:ext cx="8319264" cy="707886"/>
          </a:xfrm>
          <a:prstGeom prst="rect">
            <a:avLst/>
          </a:prstGeom>
          <a:noFill/>
        </p:spPr>
        <p:txBody>
          <a:bodyPr wrap="square">
            <a:spAutoFit/>
          </a:bodyPr>
          <a:lstStyle/>
          <a:p>
            <a:pPr algn="ctr" fontAlgn="base"/>
            <a:r>
              <a:rPr lang="en-US" sz="2000" dirty="0"/>
              <a:t>Or do they possess the treasuries of your Lord, or are they in control ˹of everything˺?</a:t>
            </a:r>
          </a:p>
        </p:txBody>
      </p:sp>
      <p:sp>
        <p:nvSpPr>
          <p:cNvPr id="3" name="TextBox 2">
            <a:extLst>
              <a:ext uri="{FF2B5EF4-FFF2-40B4-BE49-F238E27FC236}">
                <a16:creationId xmlns:a16="http://schemas.microsoft.com/office/drawing/2014/main" id="{7B86B103-5BF2-FE25-12B7-792BF33F7B1A}"/>
              </a:ext>
            </a:extLst>
          </p:cNvPr>
          <p:cNvSpPr txBox="1"/>
          <p:nvPr/>
        </p:nvSpPr>
        <p:spPr>
          <a:xfrm>
            <a:off x="4077340" y="43530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00867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8012B-6270-AB98-7A2E-6A14A0ED61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35E3E-05DF-8C1A-577A-8E6E3FB7B9F0}"/>
              </a:ext>
            </a:extLst>
          </p:cNvPr>
          <p:cNvSpPr>
            <a:spLocks noGrp="1"/>
          </p:cNvSpPr>
          <p:nvPr>
            <p:ph type="title"/>
          </p:nvPr>
        </p:nvSpPr>
        <p:spPr>
          <a:xfrm>
            <a:off x="1787687" y="2086663"/>
            <a:ext cx="8616626" cy="3450327"/>
          </a:xfrm>
        </p:spPr>
        <p:txBody>
          <a:bodyPr>
            <a:noAutofit/>
          </a:bodyPr>
          <a:lstStyle/>
          <a:p>
            <a:r>
              <a:rPr lang="ar-EG" sz="6000" b="0" dirty="0"/>
              <a:t>أَمْ لَهُمْ سُلَّمٌۭ يَسْتَمِعُونَ فِيهِۖ فَلْيَأْتِ مُسْتَمِعُهُم بِسُلْطَـٰنٍۢ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DF33A3E-B7CB-8193-1C22-63EF1CC8663B}"/>
              </a:ext>
            </a:extLst>
          </p:cNvPr>
          <p:cNvSpPr txBox="1"/>
          <p:nvPr/>
        </p:nvSpPr>
        <p:spPr>
          <a:xfrm>
            <a:off x="1936368" y="4702721"/>
            <a:ext cx="8319264" cy="707886"/>
          </a:xfrm>
          <a:prstGeom prst="rect">
            <a:avLst/>
          </a:prstGeom>
          <a:noFill/>
        </p:spPr>
        <p:txBody>
          <a:bodyPr wrap="square">
            <a:spAutoFit/>
          </a:bodyPr>
          <a:lstStyle/>
          <a:p>
            <a:pPr algn="ctr" fontAlgn="base"/>
            <a:r>
              <a:rPr lang="en-US" sz="2000" dirty="0"/>
              <a:t>Or do they have a stairway, by which they eavesdrop ˹on the heavens˺? Then let those who do so bring a compelling proof.</a:t>
            </a:r>
          </a:p>
        </p:txBody>
      </p:sp>
      <p:sp>
        <p:nvSpPr>
          <p:cNvPr id="3" name="TextBox 2">
            <a:extLst>
              <a:ext uri="{FF2B5EF4-FFF2-40B4-BE49-F238E27FC236}">
                <a16:creationId xmlns:a16="http://schemas.microsoft.com/office/drawing/2014/main" id="{5F07B9C0-1743-D1D5-90C4-9129BE4FDAB2}"/>
              </a:ext>
            </a:extLst>
          </p:cNvPr>
          <p:cNvSpPr txBox="1"/>
          <p:nvPr/>
        </p:nvSpPr>
        <p:spPr>
          <a:xfrm>
            <a:off x="2944826" y="42685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35674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D8D20-9CFA-125F-260B-4A4F895D5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D79D1-F494-327A-1153-07444CB78753}"/>
              </a:ext>
            </a:extLst>
          </p:cNvPr>
          <p:cNvSpPr>
            <a:spLocks noGrp="1"/>
          </p:cNvSpPr>
          <p:nvPr>
            <p:ph type="title"/>
          </p:nvPr>
        </p:nvSpPr>
        <p:spPr>
          <a:xfrm>
            <a:off x="1787687" y="2086663"/>
            <a:ext cx="8616626" cy="3450327"/>
          </a:xfrm>
        </p:spPr>
        <p:txBody>
          <a:bodyPr>
            <a:noAutofit/>
          </a:bodyPr>
          <a:lstStyle/>
          <a:p>
            <a:r>
              <a:rPr lang="ar-EG" sz="6000" b="0" dirty="0"/>
              <a:t>أَمْ لَهُ ٱلْبَنَـٰتُ وَلَكُمُ ٱلْبَنُونَ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E921F28-1CA8-269D-94F5-D4D48B24AE42}"/>
              </a:ext>
            </a:extLst>
          </p:cNvPr>
          <p:cNvSpPr txBox="1"/>
          <p:nvPr/>
        </p:nvSpPr>
        <p:spPr>
          <a:xfrm>
            <a:off x="1936368" y="4190444"/>
            <a:ext cx="8319264" cy="400110"/>
          </a:xfrm>
          <a:prstGeom prst="rect">
            <a:avLst/>
          </a:prstGeom>
          <a:noFill/>
        </p:spPr>
        <p:txBody>
          <a:bodyPr wrap="square">
            <a:spAutoFit/>
          </a:bodyPr>
          <a:lstStyle/>
          <a:p>
            <a:pPr algn="ctr" fontAlgn="base"/>
            <a:r>
              <a:rPr lang="en-US" sz="2000" dirty="0"/>
              <a:t>Or does He have daughters ˹as you claim˺, while you ˹prefer to˺ have sons?1</a:t>
            </a:r>
          </a:p>
        </p:txBody>
      </p:sp>
      <p:sp>
        <p:nvSpPr>
          <p:cNvPr id="3" name="TextBox 2">
            <a:extLst>
              <a:ext uri="{FF2B5EF4-FFF2-40B4-BE49-F238E27FC236}">
                <a16:creationId xmlns:a16="http://schemas.microsoft.com/office/drawing/2014/main" id="{60700D9E-821B-0F90-BA21-3CD219FA8AC3}"/>
              </a:ext>
            </a:extLst>
          </p:cNvPr>
          <p:cNvSpPr txBox="1"/>
          <p:nvPr/>
        </p:nvSpPr>
        <p:spPr>
          <a:xfrm>
            <a:off x="2835769" y="38826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898084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7405-F9D5-E5E9-1026-CD2B6BF45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DD6D3-E9AA-89F7-3056-03DF511C33E6}"/>
              </a:ext>
            </a:extLst>
          </p:cNvPr>
          <p:cNvSpPr>
            <a:spLocks noGrp="1"/>
          </p:cNvSpPr>
          <p:nvPr>
            <p:ph type="title"/>
          </p:nvPr>
        </p:nvSpPr>
        <p:spPr>
          <a:xfrm>
            <a:off x="1787687" y="2086663"/>
            <a:ext cx="8616626" cy="3450327"/>
          </a:xfrm>
        </p:spPr>
        <p:txBody>
          <a:bodyPr>
            <a:noAutofit/>
          </a:bodyPr>
          <a:lstStyle/>
          <a:p>
            <a:r>
              <a:rPr lang="ar-EG" sz="6000" b="0" dirty="0"/>
              <a:t>أَمْ تَسْـَٔلُهُمْ أَجْرًۭا فَهُم مِّن مَّغْرَمٍۢ مُّثْقَلُونَ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289FDE-533D-BA5D-5858-CB0F77D5156F}"/>
              </a:ext>
            </a:extLst>
          </p:cNvPr>
          <p:cNvSpPr txBox="1"/>
          <p:nvPr/>
        </p:nvSpPr>
        <p:spPr>
          <a:xfrm>
            <a:off x="1936368" y="4291112"/>
            <a:ext cx="8319264" cy="707886"/>
          </a:xfrm>
          <a:prstGeom prst="rect">
            <a:avLst/>
          </a:prstGeom>
          <a:noFill/>
        </p:spPr>
        <p:txBody>
          <a:bodyPr wrap="square">
            <a:spAutoFit/>
          </a:bodyPr>
          <a:lstStyle/>
          <a:p>
            <a:pPr algn="ctr" fontAlgn="base"/>
            <a:r>
              <a:rPr lang="en-US" sz="2000" dirty="0"/>
              <a:t>Or are you ˹O Prophet˺ asking them for a reward ˹for the message˺ so that they are overburdened by debt?</a:t>
            </a:r>
          </a:p>
        </p:txBody>
      </p:sp>
      <p:sp>
        <p:nvSpPr>
          <p:cNvPr id="3" name="TextBox 2">
            <a:extLst>
              <a:ext uri="{FF2B5EF4-FFF2-40B4-BE49-F238E27FC236}">
                <a16:creationId xmlns:a16="http://schemas.microsoft.com/office/drawing/2014/main" id="{820D76FE-D0D0-DD76-979C-92131B755E36}"/>
              </a:ext>
            </a:extLst>
          </p:cNvPr>
          <p:cNvSpPr txBox="1"/>
          <p:nvPr/>
        </p:nvSpPr>
        <p:spPr>
          <a:xfrm>
            <a:off x="1359307" y="38910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54109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9C66-DF1F-D561-C2A2-800D87492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7434F-8055-567F-9C6D-6113D842B5EA}"/>
              </a:ext>
            </a:extLst>
          </p:cNvPr>
          <p:cNvSpPr>
            <a:spLocks noGrp="1"/>
          </p:cNvSpPr>
          <p:nvPr>
            <p:ph type="title"/>
          </p:nvPr>
        </p:nvSpPr>
        <p:spPr>
          <a:xfrm>
            <a:off x="1787687" y="2086663"/>
            <a:ext cx="8616626" cy="3450327"/>
          </a:xfrm>
        </p:spPr>
        <p:txBody>
          <a:bodyPr>
            <a:noAutofit/>
          </a:bodyPr>
          <a:lstStyle/>
          <a:p>
            <a:r>
              <a:rPr lang="ar-EG" sz="6000" b="0" dirty="0"/>
              <a:t>أَمْ عِندَهُمُ ٱلْغَيْبُ فَهُمْ يَكْتُبُونَ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13D2B06-6C92-497C-250B-FEB71CA39C2C}"/>
              </a:ext>
            </a:extLst>
          </p:cNvPr>
          <p:cNvSpPr txBox="1"/>
          <p:nvPr/>
        </p:nvSpPr>
        <p:spPr>
          <a:xfrm>
            <a:off x="1936368" y="4182055"/>
            <a:ext cx="8319264" cy="707886"/>
          </a:xfrm>
          <a:prstGeom prst="rect">
            <a:avLst/>
          </a:prstGeom>
          <a:noFill/>
        </p:spPr>
        <p:txBody>
          <a:bodyPr wrap="square">
            <a:spAutoFit/>
          </a:bodyPr>
          <a:lstStyle/>
          <a:p>
            <a:pPr algn="ctr" fontAlgn="base"/>
            <a:r>
              <a:rPr lang="en-US" sz="2000" dirty="0"/>
              <a:t>Or do they have access to ˹the Record in˺ the unseen, so they copy it ˹for all to see˺?</a:t>
            </a:r>
          </a:p>
        </p:txBody>
      </p:sp>
      <p:sp>
        <p:nvSpPr>
          <p:cNvPr id="3" name="TextBox 2">
            <a:extLst>
              <a:ext uri="{FF2B5EF4-FFF2-40B4-BE49-F238E27FC236}">
                <a16:creationId xmlns:a16="http://schemas.microsoft.com/office/drawing/2014/main" id="{5EDCE984-9DBE-D154-02E9-048188840EB2}"/>
              </a:ext>
            </a:extLst>
          </p:cNvPr>
          <p:cNvSpPr txBox="1"/>
          <p:nvPr/>
        </p:nvSpPr>
        <p:spPr>
          <a:xfrm>
            <a:off x="2407931" y="38742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1}</a:t>
            </a:r>
            <a:endParaRPr lang="en-US" sz="1400" dirty="0"/>
          </a:p>
        </p:txBody>
      </p:sp>
    </p:spTree>
    <p:extLst>
      <p:ext uri="{BB962C8B-B14F-4D97-AF65-F5344CB8AC3E}">
        <p14:creationId xmlns:p14="http://schemas.microsoft.com/office/powerpoint/2010/main" val="2804505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5115-93B6-8561-08BA-7BBB3820D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B7F25-6933-A4AC-3D6E-31786577B12E}"/>
              </a:ext>
            </a:extLst>
          </p:cNvPr>
          <p:cNvSpPr>
            <a:spLocks noGrp="1"/>
          </p:cNvSpPr>
          <p:nvPr>
            <p:ph type="title"/>
          </p:nvPr>
        </p:nvSpPr>
        <p:spPr>
          <a:xfrm>
            <a:off x="1787687" y="2086663"/>
            <a:ext cx="8616626" cy="3450327"/>
          </a:xfrm>
        </p:spPr>
        <p:txBody>
          <a:bodyPr>
            <a:noAutofit/>
          </a:bodyPr>
          <a:lstStyle/>
          <a:p>
            <a:r>
              <a:rPr lang="ar-EG" sz="6000" b="0" dirty="0"/>
              <a:t>أَمْ يُرِيدُونَ كَيْدًۭا ۖ فَٱلَّذِينَ كَفَرُوا۟ هُمُ ٱلْمَكِيدُونَ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29A79DF-1D9F-96F4-7B26-C99EEC430502}"/>
              </a:ext>
            </a:extLst>
          </p:cNvPr>
          <p:cNvSpPr txBox="1"/>
          <p:nvPr/>
        </p:nvSpPr>
        <p:spPr>
          <a:xfrm>
            <a:off x="1936368" y="4555072"/>
            <a:ext cx="8319264" cy="707886"/>
          </a:xfrm>
          <a:prstGeom prst="rect">
            <a:avLst/>
          </a:prstGeom>
          <a:noFill/>
        </p:spPr>
        <p:txBody>
          <a:bodyPr wrap="square">
            <a:spAutoFit/>
          </a:bodyPr>
          <a:lstStyle/>
          <a:p>
            <a:pPr algn="ctr" fontAlgn="base"/>
            <a:r>
              <a:rPr lang="en-US" sz="2000" dirty="0"/>
              <a:t>Or do they intend to scheme ˹against the Prophet˺? Then it is the disbelievers who will fall victim to ˹their˺ schemes.</a:t>
            </a:r>
          </a:p>
        </p:txBody>
      </p:sp>
      <p:sp>
        <p:nvSpPr>
          <p:cNvPr id="3" name="TextBox 2">
            <a:extLst>
              <a:ext uri="{FF2B5EF4-FFF2-40B4-BE49-F238E27FC236}">
                <a16:creationId xmlns:a16="http://schemas.microsoft.com/office/drawing/2014/main" id="{D12607C9-A1DE-AFE7-13D4-58C2434E2B3A}"/>
              </a:ext>
            </a:extLst>
          </p:cNvPr>
          <p:cNvSpPr txBox="1"/>
          <p:nvPr/>
        </p:nvSpPr>
        <p:spPr>
          <a:xfrm>
            <a:off x="4530345" y="42472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2}</a:t>
            </a:r>
            <a:endParaRPr lang="en-US" sz="1400" dirty="0"/>
          </a:p>
        </p:txBody>
      </p:sp>
    </p:spTree>
    <p:extLst>
      <p:ext uri="{BB962C8B-B14F-4D97-AF65-F5344CB8AC3E}">
        <p14:creationId xmlns:p14="http://schemas.microsoft.com/office/powerpoint/2010/main" val="13493173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D8737-3903-57AB-BE79-D32E573B0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6E74E-21AE-553C-0B92-366C01F23E3E}"/>
              </a:ext>
            </a:extLst>
          </p:cNvPr>
          <p:cNvSpPr>
            <a:spLocks noGrp="1"/>
          </p:cNvSpPr>
          <p:nvPr>
            <p:ph type="title"/>
          </p:nvPr>
        </p:nvSpPr>
        <p:spPr>
          <a:xfrm>
            <a:off x="1787687" y="2086663"/>
            <a:ext cx="8616626" cy="3450327"/>
          </a:xfrm>
        </p:spPr>
        <p:txBody>
          <a:bodyPr>
            <a:noAutofit/>
          </a:bodyPr>
          <a:lstStyle/>
          <a:p>
            <a:r>
              <a:rPr lang="ar-EG" sz="6000" b="0" dirty="0"/>
              <a:t>أَمْ لَهُمْ إِلَـٰهٌ غَيْرُ ٱللَّهِ ۚ سُبْحَـٰنَ ٱللَّهِ عَمَّا يُشْرِكُونَ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8A02D7-CF02-0465-72AB-C8D449877FD9}"/>
              </a:ext>
            </a:extLst>
          </p:cNvPr>
          <p:cNvSpPr txBox="1"/>
          <p:nvPr/>
        </p:nvSpPr>
        <p:spPr>
          <a:xfrm>
            <a:off x="1936368" y="4555072"/>
            <a:ext cx="8319264" cy="707886"/>
          </a:xfrm>
          <a:prstGeom prst="rect">
            <a:avLst/>
          </a:prstGeom>
          <a:noFill/>
        </p:spPr>
        <p:txBody>
          <a:bodyPr wrap="square">
            <a:spAutoFit/>
          </a:bodyPr>
          <a:lstStyle/>
          <a:p>
            <a:pPr algn="ctr" fontAlgn="base"/>
            <a:r>
              <a:rPr lang="en-US" sz="2000" dirty="0"/>
              <a:t>Or do they have a god other than Allah? Glorified is Allah far above what they associate ˹with Him˺!</a:t>
            </a:r>
          </a:p>
        </p:txBody>
      </p:sp>
      <p:sp>
        <p:nvSpPr>
          <p:cNvPr id="3" name="TextBox 2">
            <a:extLst>
              <a:ext uri="{FF2B5EF4-FFF2-40B4-BE49-F238E27FC236}">
                <a16:creationId xmlns:a16="http://schemas.microsoft.com/office/drawing/2014/main" id="{7F2F8970-F86F-412E-1A2F-7F77A4C68063}"/>
              </a:ext>
            </a:extLst>
          </p:cNvPr>
          <p:cNvSpPr txBox="1"/>
          <p:nvPr/>
        </p:nvSpPr>
        <p:spPr>
          <a:xfrm>
            <a:off x="4597457" y="424729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3}</a:t>
            </a:r>
            <a:endParaRPr lang="en-US" sz="1400" dirty="0"/>
          </a:p>
        </p:txBody>
      </p:sp>
    </p:spTree>
    <p:extLst>
      <p:ext uri="{BB962C8B-B14F-4D97-AF65-F5344CB8AC3E}">
        <p14:creationId xmlns:p14="http://schemas.microsoft.com/office/powerpoint/2010/main" val="2347925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BCD4-4E03-143E-5B80-5E5B79F2F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50646-9572-CFBC-681E-F169A4129812}"/>
              </a:ext>
            </a:extLst>
          </p:cNvPr>
          <p:cNvSpPr>
            <a:spLocks noGrp="1"/>
          </p:cNvSpPr>
          <p:nvPr>
            <p:ph type="title"/>
          </p:nvPr>
        </p:nvSpPr>
        <p:spPr>
          <a:xfrm>
            <a:off x="1787687" y="2086663"/>
            <a:ext cx="8616626" cy="3450327"/>
          </a:xfrm>
        </p:spPr>
        <p:txBody>
          <a:bodyPr>
            <a:noAutofit/>
          </a:bodyPr>
          <a:lstStyle/>
          <a:p>
            <a:r>
              <a:rPr lang="ar-EG" sz="6000" b="0" dirty="0"/>
              <a:t>وَإِن يَرَوْا۟ كِسْفًۭا مِّنَ ٱلسَّمَآءِ سَاقِطًۭا يَقُولُوا۟ سَحَابٌۭ مَّرْكُومٌۭ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7D119A9-5B7D-D16E-97A4-5768A6C20093}"/>
              </a:ext>
            </a:extLst>
          </p:cNvPr>
          <p:cNvSpPr txBox="1"/>
          <p:nvPr/>
        </p:nvSpPr>
        <p:spPr>
          <a:xfrm>
            <a:off x="1936368" y="4737188"/>
            <a:ext cx="8319264" cy="707886"/>
          </a:xfrm>
          <a:prstGeom prst="rect">
            <a:avLst/>
          </a:prstGeom>
          <a:noFill/>
        </p:spPr>
        <p:txBody>
          <a:bodyPr wrap="square">
            <a:spAutoFit/>
          </a:bodyPr>
          <a:lstStyle/>
          <a:p>
            <a:pPr algn="ctr" fontAlgn="base"/>
            <a:r>
              <a:rPr lang="en-US" sz="2000" dirty="0"/>
              <a:t>If they were to see a ˹deadly˺ piece of the sky fall down ˹upon them˺, still they would say, “˹This is just˺ a pile of clouds.”</a:t>
            </a:r>
          </a:p>
        </p:txBody>
      </p:sp>
      <p:sp>
        <p:nvSpPr>
          <p:cNvPr id="3" name="TextBox 2">
            <a:extLst>
              <a:ext uri="{FF2B5EF4-FFF2-40B4-BE49-F238E27FC236}">
                <a16:creationId xmlns:a16="http://schemas.microsoft.com/office/drawing/2014/main" id="{77734609-B0A4-8517-140B-64365FD33624}"/>
              </a:ext>
            </a:extLst>
          </p:cNvPr>
          <p:cNvSpPr txBox="1"/>
          <p:nvPr/>
        </p:nvSpPr>
        <p:spPr>
          <a:xfrm>
            <a:off x="3179718" y="440118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4}</a:t>
            </a:r>
            <a:endParaRPr lang="en-US" sz="1400" dirty="0"/>
          </a:p>
        </p:txBody>
      </p:sp>
    </p:spTree>
    <p:extLst>
      <p:ext uri="{BB962C8B-B14F-4D97-AF65-F5344CB8AC3E}">
        <p14:creationId xmlns:p14="http://schemas.microsoft.com/office/powerpoint/2010/main" val="253309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5B871-C15B-1B72-65C1-769AB8395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BD2CF-81F8-E619-7924-F53E8BDDAB20}"/>
              </a:ext>
            </a:extLst>
          </p:cNvPr>
          <p:cNvSpPr>
            <a:spLocks noGrp="1"/>
          </p:cNvSpPr>
          <p:nvPr>
            <p:ph type="title"/>
          </p:nvPr>
        </p:nvSpPr>
        <p:spPr>
          <a:xfrm>
            <a:off x="1787687" y="1983556"/>
            <a:ext cx="8616626" cy="3450327"/>
          </a:xfrm>
        </p:spPr>
        <p:txBody>
          <a:bodyPr>
            <a:noAutofit/>
          </a:bodyPr>
          <a:lstStyle/>
          <a:p>
            <a:r>
              <a:rPr lang="ar-EG" sz="6000" b="0" dirty="0"/>
              <a:t>فَأَخْرَجْنَا مَن كَانَ فِيهَا مِنَ ٱلْمُؤْمِنِينَ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3001A07-2A06-C518-AC48-D3924892678D}"/>
              </a:ext>
            </a:extLst>
          </p:cNvPr>
          <p:cNvSpPr txBox="1"/>
          <p:nvPr/>
        </p:nvSpPr>
        <p:spPr>
          <a:xfrm>
            <a:off x="1936368" y="4125490"/>
            <a:ext cx="8319264" cy="400110"/>
          </a:xfrm>
          <a:prstGeom prst="rect">
            <a:avLst/>
          </a:prstGeom>
          <a:noFill/>
        </p:spPr>
        <p:txBody>
          <a:bodyPr wrap="square">
            <a:spAutoFit/>
          </a:bodyPr>
          <a:lstStyle/>
          <a:p>
            <a:pPr algn="ctr" fontAlgn="base"/>
            <a:r>
              <a:rPr lang="en-US" sz="2000" dirty="0"/>
              <a:t>Then ˹before the torment˺ We evacuated the believers from the city.</a:t>
            </a:r>
          </a:p>
        </p:txBody>
      </p:sp>
      <p:sp>
        <p:nvSpPr>
          <p:cNvPr id="3" name="TextBox 2">
            <a:extLst>
              <a:ext uri="{FF2B5EF4-FFF2-40B4-BE49-F238E27FC236}">
                <a16:creationId xmlns:a16="http://schemas.microsoft.com/office/drawing/2014/main" id="{72F10B5C-ED8C-0415-94BD-BDC5DC9672A5}"/>
              </a:ext>
            </a:extLst>
          </p:cNvPr>
          <p:cNvSpPr txBox="1"/>
          <p:nvPr/>
        </p:nvSpPr>
        <p:spPr>
          <a:xfrm>
            <a:off x="1569032" y="3817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3717806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D3CB6-FABD-C6B5-FA24-1D9318AF2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E610E3-1A19-C962-958C-0239FCB6F077}"/>
              </a:ext>
            </a:extLst>
          </p:cNvPr>
          <p:cNvSpPr>
            <a:spLocks noGrp="1"/>
          </p:cNvSpPr>
          <p:nvPr>
            <p:ph type="title"/>
          </p:nvPr>
        </p:nvSpPr>
        <p:spPr>
          <a:xfrm>
            <a:off x="1787687" y="2086663"/>
            <a:ext cx="8616626" cy="3450327"/>
          </a:xfrm>
        </p:spPr>
        <p:txBody>
          <a:bodyPr>
            <a:noAutofit/>
          </a:bodyPr>
          <a:lstStyle/>
          <a:p>
            <a:r>
              <a:rPr lang="ar-EG" sz="6000" b="0" dirty="0"/>
              <a:t>فَذَرْهُمْ حَتَّىٰ يُلَـٰقُوا۟ يَوْمَهُمُ ٱلَّذِى فِيهِ يُصْعَقُونَ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6EAAAE-B070-6973-1B20-CB196D00739C}"/>
              </a:ext>
            </a:extLst>
          </p:cNvPr>
          <p:cNvSpPr txBox="1"/>
          <p:nvPr/>
        </p:nvSpPr>
        <p:spPr>
          <a:xfrm>
            <a:off x="1936368" y="4561019"/>
            <a:ext cx="8319264" cy="400110"/>
          </a:xfrm>
          <a:prstGeom prst="rect">
            <a:avLst/>
          </a:prstGeom>
          <a:noFill/>
        </p:spPr>
        <p:txBody>
          <a:bodyPr wrap="square">
            <a:spAutoFit/>
          </a:bodyPr>
          <a:lstStyle/>
          <a:p>
            <a:pPr algn="ctr" fontAlgn="base"/>
            <a:r>
              <a:rPr lang="en-US" sz="2000" dirty="0"/>
              <a:t>So leave them until they face their Day in which they will be struck dead—</a:t>
            </a:r>
          </a:p>
        </p:txBody>
      </p:sp>
      <p:sp>
        <p:nvSpPr>
          <p:cNvPr id="3" name="TextBox 2">
            <a:extLst>
              <a:ext uri="{FF2B5EF4-FFF2-40B4-BE49-F238E27FC236}">
                <a16:creationId xmlns:a16="http://schemas.microsoft.com/office/drawing/2014/main" id="{D2DD3762-660B-4F05-3656-E8FD82BD114D}"/>
              </a:ext>
            </a:extLst>
          </p:cNvPr>
          <p:cNvSpPr txBox="1"/>
          <p:nvPr/>
        </p:nvSpPr>
        <p:spPr>
          <a:xfrm>
            <a:off x="4538734" y="433749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5}</a:t>
            </a:r>
            <a:endParaRPr lang="en-US" sz="1400" dirty="0"/>
          </a:p>
        </p:txBody>
      </p:sp>
    </p:spTree>
    <p:extLst>
      <p:ext uri="{BB962C8B-B14F-4D97-AF65-F5344CB8AC3E}">
        <p14:creationId xmlns:p14="http://schemas.microsoft.com/office/powerpoint/2010/main" val="36091018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2ADD4-B55D-F78E-F5E5-42218731C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94461-FFD6-6769-27BF-A047CDEE3845}"/>
              </a:ext>
            </a:extLst>
          </p:cNvPr>
          <p:cNvSpPr>
            <a:spLocks noGrp="1"/>
          </p:cNvSpPr>
          <p:nvPr>
            <p:ph type="title"/>
          </p:nvPr>
        </p:nvSpPr>
        <p:spPr>
          <a:xfrm>
            <a:off x="1787687" y="2086663"/>
            <a:ext cx="8616626" cy="3450327"/>
          </a:xfrm>
        </p:spPr>
        <p:txBody>
          <a:bodyPr>
            <a:noAutofit/>
          </a:bodyPr>
          <a:lstStyle/>
          <a:p>
            <a:r>
              <a:rPr lang="ar-EG" sz="6000" b="0" dirty="0"/>
              <a:t>يَوْمَ لَا يُغْنِى عَنْهُمْ كَيْدُهُمْ شَيْـًۭٔا وَلَا هُمْ يُنصَرُونَ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7E3BD8-8162-1D29-A4C7-00A648BCB563}"/>
              </a:ext>
            </a:extLst>
          </p:cNvPr>
          <p:cNvSpPr txBox="1"/>
          <p:nvPr/>
        </p:nvSpPr>
        <p:spPr>
          <a:xfrm>
            <a:off x="1936368" y="4561019"/>
            <a:ext cx="8319264" cy="707886"/>
          </a:xfrm>
          <a:prstGeom prst="rect">
            <a:avLst/>
          </a:prstGeom>
          <a:noFill/>
        </p:spPr>
        <p:txBody>
          <a:bodyPr wrap="square">
            <a:spAutoFit/>
          </a:bodyPr>
          <a:lstStyle/>
          <a:p>
            <a:pPr algn="ctr" fontAlgn="base"/>
            <a:r>
              <a:rPr lang="en-US" sz="2000" dirty="0"/>
              <a:t>the Day their scheming will be of no benefit to them whatsoever, nor will they be helped.</a:t>
            </a:r>
          </a:p>
        </p:txBody>
      </p:sp>
      <p:sp>
        <p:nvSpPr>
          <p:cNvPr id="3" name="TextBox 2">
            <a:extLst>
              <a:ext uri="{FF2B5EF4-FFF2-40B4-BE49-F238E27FC236}">
                <a16:creationId xmlns:a16="http://schemas.microsoft.com/office/drawing/2014/main" id="{CDD59D09-92E4-61E4-1C59-0501F0CC3B6A}"/>
              </a:ext>
            </a:extLst>
          </p:cNvPr>
          <p:cNvSpPr txBox="1"/>
          <p:nvPr/>
        </p:nvSpPr>
        <p:spPr>
          <a:xfrm>
            <a:off x="4521956" y="42903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1396430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E496A-1029-44EB-946B-2FD894724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A4461-43FE-1733-3D31-A1B396D024DF}"/>
              </a:ext>
            </a:extLst>
          </p:cNvPr>
          <p:cNvSpPr>
            <a:spLocks noGrp="1"/>
          </p:cNvSpPr>
          <p:nvPr>
            <p:ph type="title"/>
          </p:nvPr>
        </p:nvSpPr>
        <p:spPr>
          <a:xfrm>
            <a:off x="1787687" y="2120219"/>
            <a:ext cx="8616626" cy="3450327"/>
          </a:xfrm>
        </p:spPr>
        <p:txBody>
          <a:bodyPr>
            <a:noAutofit/>
          </a:bodyPr>
          <a:lstStyle/>
          <a:p>
            <a:r>
              <a:rPr lang="ar-EG" sz="6000" b="0" dirty="0"/>
              <a:t>وَإِنَّ لِلَّذِينَ ظَلَمُوا۟ عَذَابًۭا دُونَ ذَٰلِكَ وَلَـٰكِنَّ أَكْثَرَهُمْ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A9B77A-ACA3-5856-61B6-7FB53E6004E4}"/>
              </a:ext>
            </a:extLst>
          </p:cNvPr>
          <p:cNvSpPr txBox="1"/>
          <p:nvPr/>
        </p:nvSpPr>
        <p:spPr>
          <a:xfrm>
            <a:off x="1936368" y="4594575"/>
            <a:ext cx="8319264" cy="707886"/>
          </a:xfrm>
          <a:prstGeom prst="rect">
            <a:avLst/>
          </a:prstGeom>
          <a:noFill/>
        </p:spPr>
        <p:txBody>
          <a:bodyPr wrap="square">
            <a:spAutoFit/>
          </a:bodyPr>
          <a:lstStyle/>
          <a:p>
            <a:pPr algn="ctr" fontAlgn="base"/>
            <a:r>
              <a:rPr lang="en-US" sz="2000" dirty="0"/>
              <a:t>Also, the wrongdoers will certainly have another torment before that ˹Day˺, but most of them do not know.1</a:t>
            </a:r>
          </a:p>
        </p:txBody>
      </p:sp>
      <p:sp>
        <p:nvSpPr>
          <p:cNvPr id="3" name="TextBox 2">
            <a:extLst>
              <a:ext uri="{FF2B5EF4-FFF2-40B4-BE49-F238E27FC236}">
                <a16:creationId xmlns:a16="http://schemas.microsoft.com/office/drawing/2014/main" id="{BC2A766D-856A-342A-9178-947ACBE03CFC}"/>
              </a:ext>
            </a:extLst>
          </p:cNvPr>
          <p:cNvSpPr txBox="1"/>
          <p:nvPr/>
        </p:nvSpPr>
        <p:spPr>
          <a:xfrm>
            <a:off x="2751878" y="43264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7}</a:t>
            </a:r>
            <a:endParaRPr lang="en-US" sz="1400" dirty="0"/>
          </a:p>
        </p:txBody>
      </p:sp>
    </p:spTree>
    <p:extLst>
      <p:ext uri="{BB962C8B-B14F-4D97-AF65-F5344CB8AC3E}">
        <p14:creationId xmlns:p14="http://schemas.microsoft.com/office/powerpoint/2010/main" val="625251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126B1-C374-C276-3C03-AB2093EA4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ECADE-4385-D090-7C2B-BE872A237BE9}"/>
              </a:ext>
            </a:extLst>
          </p:cNvPr>
          <p:cNvSpPr>
            <a:spLocks noGrp="1"/>
          </p:cNvSpPr>
          <p:nvPr>
            <p:ph type="title"/>
          </p:nvPr>
        </p:nvSpPr>
        <p:spPr>
          <a:xfrm>
            <a:off x="1787687" y="2044718"/>
            <a:ext cx="8616626" cy="3450327"/>
          </a:xfrm>
        </p:spPr>
        <p:txBody>
          <a:bodyPr>
            <a:noAutofit/>
          </a:bodyPr>
          <a:lstStyle/>
          <a:p>
            <a:r>
              <a:rPr lang="ar-EG" sz="6000" b="0" dirty="0"/>
              <a:t>وَٱصْبِرْ لِحُكْمِ رَبِّكَ فَإِنَّكَ بِأَعْيُنِنَا ۖ وَسَبِّحْ بِحَمْدِ رَبِّكَ حِينَ تَقُومُ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B0B76E0-455A-E933-5109-30461C995510}"/>
              </a:ext>
            </a:extLst>
          </p:cNvPr>
          <p:cNvSpPr txBox="1"/>
          <p:nvPr/>
        </p:nvSpPr>
        <p:spPr>
          <a:xfrm>
            <a:off x="1936368" y="4618108"/>
            <a:ext cx="8319264" cy="707886"/>
          </a:xfrm>
          <a:prstGeom prst="rect">
            <a:avLst/>
          </a:prstGeom>
          <a:noFill/>
        </p:spPr>
        <p:txBody>
          <a:bodyPr wrap="square">
            <a:spAutoFit/>
          </a:bodyPr>
          <a:lstStyle/>
          <a:p>
            <a:pPr algn="ctr" fontAlgn="base"/>
            <a:r>
              <a:rPr lang="en-US" sz="2000" dirty="0"/>
              <a:t>So be patient with your Lord’s decree, for you are truly under Our ˹watchful˺ Eyes. And glorify the praises of your Lord when you rise.</a:t>
            </a:r>
          </a:p>
        </p:txBody>
      </p:sp>
      <p:sp>
        <p:nvSpPr>
          <p:cNvPr id="3" name="TextBox 2">
            <a:extLst>
              <a:ext uri="{FF2B5EF4-FFF2-40B4-BE49-F238E27FC236}">
                <a16:creationId xmlns:a16="http://schemas.microsoft.com/office/drawing/2014/main" id="{A851223A-3B09-E867-23A6-4EC1337D4CC5}"/>
              </a:ext>
            </a:extLst>
          </p:cNvPr>
          <p:cNvSpPr txBox="1"/>
          <p:nvPr/>
        </p:nvSpPr>
        <p:spPr>
          <a:xfrm>
            <a:off x="2449875" y="42929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8}</a:t>
            </a:r>
            <a:endParaRPr lang="en-US" sz="1400" dirty="0"/>
          </a:p>
        </p:txBody>
      </p:sp>
    </p:spTree>
    <p:extLst>
      <p:ext uri="{BB962C8B-B14F-4D97-AF65-F5344CB8AC3E}">
        <p14:creationId xmlns:p14="http://schemas.microsoft.com/office/powerpoint/2010/main" val="4259818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22C12-F1A0-2C75-EB63-5CAA3A7F6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038EC8-4AF1-7922-1E93-7EC4B1261813}"/>
              </a:ext>
            </a:extLst>
          </p:cNvPr>
          <p:cNvSpPr>
            <a:spLocks noGrp="1"/>
          </p:cNvSpPr>
          <p:nvPr>
            <p:ph type="title"/>
          </p:nvPr>
        </p:nvSpPr>
        <p:spPr>
          <a:xfrm>
            <a:off x="1787687" y="2044718"/>
            <a:ext cx="8616626" cy="3450327"/>
          </a:xfrm>
        </p:spPr>
        <p:txBody>
          <a:bodyPr>
            <a:noAutofit/>
          </a:bodyPr>
          <a:lstStyle/>
          <a:p>
            <a:r>
              <a:rPr lang="ar-EG" sz="6000" b="0" dirty="0"/>
              <a:t>وَمِنَ ٱلَّيْلِ فَسَبِّحْهُ وَإِدْبَـٰرَ ٱلنُّجُومِ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6A3AD9-68C7-7AEE-C0F1-FAAFCE6D9AB8}"/>
              </a:ext>
            </a:extLst>
          </p:cNvPr>
          <p:cNvSpPr txBox="1"/>
          <p:nvPr/>
        </p:nvSpPr>
        <p:spPr>
          <a:xfrm>
            <a:off x="1936368" y="4185424"/>
            <a:ext cx="8319264" cy="400110"/>
          </a:xfrm>
          <a:prstGeom prst="rect">
            <a:avLst/>
          </a:prstGeom>
          <a:noFill/>
        </p:spPr>
        <p:txBody>
          <a:bodyPr wrap="square">
            <a:spAutoFit/>
          </a:bodyPr>
          <a:lstStyle/>
          <a:p>
            <a:pPr algn="ctr" fontAlgn="base"/>
            <a:r>
              <a:rPr lang="en-US" sz="2000" dirty="0"/>
              <a:t>And glorify Him during part of the night and at the fading of the stars.</a:t>
            </a:r>
          </a:p>
        </p:txBody>
      </p:sp>
      <p:sp>
        <p:nvSpPr>
          <p:cNvPr id="3" name="TextBox 2">
            <a:extLst>
              <a:ext uri="{FF2B5EF4-FFF2-40B4-BE49-F238E27FC236}">
                <a16:creationId xmlns:a16="http://schemas.microsoft.com/office/drawing/2014/main" id="{5AAE53BC-1D6B-48E5-644D-FCCECF3F7474}"/>
              </a:ext>
            </a:extLst>
          </p:cNvPr>
          <p:cNvSpPr txBox="1"/>
          <p:nvPr/>
        </p:nvSpPr>
        <p:spPr>
          <a:xfrm>
            <a:off x="1991820" y="39489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1858777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472603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70090-3CFB-C96F-56DC-D2AB15E87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30A6C-F7BA-3A96-F68A-05F0A60E4E6A}"/>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i="0" kern="1200" dirty="0">
                <a:effectLst/>
                <a:highlight>
                  <a:srgbClr val="00FF00"/>
                </a:highlight>
                <a:latin typeface="Arial" panose="020B0604020202020204" pitchFamily="34" charset="0"/>
                <a:ea typeface="+mn-ea"/>
                <a:cs typeface="Arial" panose="020B0604020202020204" pitchFamily="34" charset="0"/>
              </a:rPr>
              <a:t>سورة النجم</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3590688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E019-1E70-1C86-6DE9-E83CC7DD6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78760-35CC-B493-1132-A8031DD07CA1}"/>
              </a:ext>
            </a:extLst>
          </p:cNvPr>
          <p:cNvSpPr>
            <a:spLocks noGrp="1"/>
          </p:cNvSpPr>
          <p:nvPr>
            <p:ph type="title"/>
          </p:nvPr>
        </p:nvSpPr>
        <p:spPr>
          <a:xfrm>
            <a:off x="1787687" y="2044718"/>
            <a:ext cx="8616626" cy="3450327"/>
          </a:xfrm>
        </p:spPr>
        <p:txBody>
          <a:bodyPr>
            <a:noAutofit/>
          </a:bodyPr>
          <a:lstStyle/>
          <a:p>
            <a:r>
              <a:rPr lang="ar-EG" sz="6000" b="0" dirty="0"/>
              <a:t>وَٱلنَّجْمِ إِذَا هَوَىٰ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D58155-4FD1-7073-41C7-551D7214DECE}"/>
              </a:ext>
            </a:extLst>
          </p:cNvPr>
          <p:cNvSpPr txBox="1"/>
          <p:nvPr/>
        </p:nvSpPr>
        <p:spPr>
          <a:xfrm>
            <a:off x="1936368" y="4185424"/>
            <a:ext cx="8319264" cy="400110"/>
          </a:xfrm>
          <a:prstGeom prst="rect">
            <a:avLst/>
          </a:prstGeom>
          <a:noFill/>
        </p:spPr>
        <p:txBody>
          <a:bodyPr wrap="square">
            <a:spAutoFit/>
          </a:bodyPr>
          <a:lstStyle/>
          <a:p>
            <a:pPr algn="ctr" fontAlgn="base"/>
            <a:r>
              <a:rPr lang="en-US" sz="2000" dirty="0"/>
              <a:t>By the stars when they fade away!</a:t>
            </a:r>
          </a:p>
        </p:txBody>
      </p:sp>
      <p:sp>
        <p:nvSpPr>
          <p:cNvPr id="3" name="TextBox 2">
            <a:extLst>
              <a:ext uri="{FF2B5EF4-FFF2-40B4-BE49-F238E27FC236}">
                <a16:creationId xmlns:a16="http://schemas.microsoft.com/office/drawing/2014/main" id="{095988C3-B4DB-2C38-47A6-C027D9402710}"/>
              </a:ext>
            </a:extLst>
          </p:cNvPr>
          <p:cNvSpPr txBox="1"/>
          <p:nvPr/>
        </p:nvSpPr>
        <p:spPr>
          <a:xfrm>
            <a:off x="3803842" y="38266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89293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39F1A-65B4-BA5F-1DA4-8174B4DC6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4B3F3-99C0-50FD-2A51-A9A104E74254}"/>
              </a:ext>
            </a:extLst>
          </p:cNvPr>
          <p:cNvSpPr>
            <a:spLocks noGrp="1"/>
          </p:cNvSpPr>
          <p:nvPr>
            <p:ph type="title"/>
          </p:nvPr>
        </p:nvSpPr>
        <p:spPr>
          <a:xfrm>
            <a:off x="1787687" y="2044718"/>
            <a:ext cx="8616626" cy="3450327"/>
          </a:xfrm>
        </p:spPr>
        <p:txBody>
          <a:bodyPr>
            <a:noAutofit/>
          </a:bodyPr>
          <a:lstStyle/>
          <a:p>
            <a:r>
              <a:rPr lang="ar-EG" sz="6000" b="0" dirty="0"/>
              <a:t>مَا ضَلَّ صَاحِبُكُمْ وَمَا غَوَىٰ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AC4FB53-126F-2387-07DA-D572D930DA25}"/>
              </a:ext>
            </a:extLst>
          </p:cNvPr>
          <p:cNvSpPr txBox="1"/>
          <p:nvPr/>
        </p:nvSpPr>
        <p:spPr>
          <a:xfrm>
            <a:off x="1936368" y="4109924"/>
            <a:ext cx="8319264" cy="400110"/>
          </a:xfrm>
          <a:prstGeom prst="rect">
            <a:avLst/>
          </a:prstGeom>
          <a:noFill/>
        </p:spPr>
        <p:txBody>
          <a:bodyPr wrap="square">
            <a:spAutoFit/>
          </a:bodyPr>
          <a:lstStyle/>
          <a:p>
            <a:pPr algn="ctr" fontAlgn="base"/>
            <a:r>
              <a:rPr lang="en-US" sz="2000" dirty="0"/>
              <a:t>Your fellow man1 is neither misguided nor astray.</a:t>
            </a:r>
          </a:p>
        </p:txBody>
      </p:sp>
      <p:sp>
        <p:nvSpPr>
          <p:cNvPr id="3" name="TextBox 2">
            <a:extLst>
              <a:ext uri="{FF2B5EF4-FFF2-40B4-BE49-F238E27FC236}">
                <a16:creationId xmlns:a16="http://schemas.microsoft.com/office/drawing/2014/main" id="{C6E5E39F-5E00-1487-F8EE-D65F3812F07B}"/>
              </a:ext>
            </a:extLst>
          </p:cNvPr>
          <p:cNvSpPr txBox="1"/>
          <p:nvPr/>
        </p:nvSpPr>
        <p:spPr>
          <a:xfrm>
            <a:off x="2495160" y="38266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13589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90DE-2655-E4AA-0BF1-ADBFDC006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3FF0E-B81D-5475-EA8D-41FC66850301}"/>
              </a:ext>
            </a:extLst>
          </p:cNvPr>
          <p:cNvSpPr>
            <a:spLocks noGrp="1"/>
          </p:cNvSpPr>
          <p:nvPr>
            <p:ph type="title"/>
          </p:nvPr>
        </p:nvSpPr>
        <p:spPr>
          <a:xfrm>
            <a:off x="1787687" y="2044718"/>
            <a:ext cx="8616626" cy="3450327"/>
          </a:xfrm>
        </p:spPr>
        <p:txBody>
          <a:bodyPr>
            <a:noAutofit/>
          </a:bodyPr>
          <a:lstStyle/>
          <a:p>
            <a:r>
              <a:rPr lang="ar-EG" sz="6000" b="0" dirty="0"/>
              <a:t>وَمَا يَنطِقُ عَنِ ٱلْهَوَىٰٓ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9F7178-81F7-CC97-BDC7-975D6C8B41BB}"/>
              </a:ext>
            </a:extLst>
          </p:cNvPr>
          <p:cNvSpPr txBox="1"/>
          <p:nvPr/>
        </p:nvSpPr>
        <p:spPr>
          <a:xfrm>
            <a:off x="1936368" y="4114388"/>
            <a:ext cx="8319264" cy="400110"/>
          </a:xfrm>
          <a:prstGeom prst="rect">
            <a:avLst/>
          </a:prstGeom>
          <a:noFill/>
        </p:spPr>
        <p:txBody>
          <a:bodyPr wrap="square">
            <a:spAutoFit/>
          </a:bodyPr>
          <a:lstStyle/>
          <a:p>
            <a:pPr algn="ctr" fontAlgn="base"/>
            <a:r>
              <a:rPr lang="en-US" sz="2000" dirty="0"/>
              <a:t>Nor does he speak of his own whims.</a:t>
            </a:r>
          </a:p>
        </p:txBody>
      </p:sp>
      <p:sp>
        <p:nvSpPr>
          <p:cNvPr id="3" name="TextBox 2">
            <a:extLst>
              <a:ext uri="{FF2B5EF4-FFF2-40B4-BE49-F238E27FC236}">
                <a16:creationId xmlns:a16="http://schemas.microsoft.com/office/drawing/2014/main" id="{93A3268D-6F34-5BD2-2A82-D2F84673B9A0}"/>
              </a:ext>
            </a:extLst>
          </p:cNvPr>
          <p:cNvSpPr txBox="1"/>
          <p:nvPr/>
        </p:nvSpPr>
        <p:spPr>
          <a:xfrm>
            <a:off x="3166279" y="380661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9823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12E93-77A3-94BB-2EA9-1E33AC07F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B8745-21C1-3A69-141A-C2EC186FAF81}"/>
              </a:ext>
            </a:extLst>
          </p:cNvPr>
          <p:cNvSpPr>
            <a:spLocks noGrp="1"/>
          </p:cNvSpPr>
          <p:nvPr>
            <p:ph type="title"/>
          </p:nvPr>
        </p:nvSpPr>
        <p:spPr>
          <a:xfrm>
            <a:off x="1787687" y="2117780"/>
            <a:ext cx="8616626" cy="3450327"/>
          </a:xfrm>
        </p:spPr>
        <p:txBody>
          <a:bodyPr>
            <a:noAutofit/>
          </a:bodyPr>
          <a:lstStyle/>
          <a:p>
            <a:r>
              <a:rPr lang="ar-EG" sz="6000" b="0" dirty="0"/>
              <a:t>فَمَا وَجَدْنَا فِيهَا غَيْرَ بَيْتٍۢ مِّنَ ٱلْمُسْلِمِينَ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0993C1-2453-3A11-7C49-37EC747E5681}"/>
              </a:ext>
            </a:extLst>
          </p:cNvPr>
          <p:cNvSpPr txBox="1"/>
          <p:nvPr/>
        </p:nvSpPr>
        <p:spPr>
          <a:xfrm>
            <a:off x="1936368" y="4586885"/>
            <a:ext cx="8319264" cy="400110"/>
          </a:xfrm>
          <a:prstGeom prst="rect">
            <a:avLst/>
          </a:prstGeom>
          <a:noFill/>
        </p:spPr>
        <p:txBody>
          <a:bodyPr wrap="square">
            <a:spAutoFit/>
          </a:bodyPr>
          <a:lstStyle/>
          <a:p>
            <a:pPr algn="ctr" fontAlgn="base"/>
            <a:r>
              <a:rPr lang="en-US" sz="2000" dirty="0"/>
              <a:t>But We only found one family that had submitted ˹to Allah˺.1</a:t>
            </a:r>
          </a:p>
        </p:txBody>
      </p:sp>
      <p:sp>
        <p:nvSpPr>
          <p:cNvPr id="3" name="TextBox 2">
            <a:extLst>
              <a:ext uri="{FF2B5EF4-FFF2-40B4-BE49-F238E27FC236}">
                <a16:creationId xmlns:a16="http://schemas.microsoft.com/office/drawing/2014/main" id="{AE4DB059-5534-56F1-3C84-B178A08CA27C}"/>
              </a:ext>
            </a:extLst>
          </p:cNvPr>
          <p:cNvSpPr txBox="1"/>
          <p:nvPr/>
        </p:nvSpPr>
        <p:spPr>
          <a:xfrm>
            <a:off x="4555512" y="43462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6}</a:t>
            </a:r>
            <a:endParaRPr lang="en-US" sz="1400" dirty="0"/>
          </a:p>
        </p:txBody>
      </p:sp>
    </p:spTree>
    <p:extLst>
      <p:ext uri="{BB962C8B-B14F-4D97-AF65-F5344CB8AC3E}">
        <p14:creationId xmlns:p14="http://schemas.microsoft.com/office/powerpoint/2010/main" val="2178423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D6E00-2186-FC44-5E10-0C0DB44EF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0AFE2-2C62-55B0-0976-CC522BD4FB95}"/>
              </a:ext>
            </a:extLst>
          </p:cNvPr>
          <p:cNvSpPr>
            <a:spLocks noGrp="1"/>
          </p:cNvSpPr>
          <p:nvPr>
            <p:ph type="title"/>
          </p:nvPr>
        </p:nvSpPr>
        <p:spPr>
          <a:xfrm>
            <a:off x="1787687" y="2044718"/>
            <a:ext cx="8616626" cy="3450327"/>
          </a:xfrm>
        </p:spPr>
        <p:txBody>
          <a:bodyPr>
            <a:noAutofit/>
          </a:bodyPr>
          <a:lstStyle/>
          <a:p>
            <a:r>
              <a:rPr lang="ar-EG" sz="6000" b="0" dirty="0"/>
              <a:t>إِنْ هُوَ إِلَّا وَحْىٌۭ يُوحَىٰ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2A3ADF-4387-F617-7706-4E3E391FFEB4}"/>
              </a:ext>
            </a:extLst>
          </p:cNvPr>
          <p:cNvSpPr txBox="1"/>
          <p:nvPr/>
        </p:nvSpPr>
        <p:spPr>
          <a:xfrm>
            <a:off x="1936368" y="4303053"/>
            <a:ext cx="8319264" cy="400110"/>
          </a:xfrm>
          <a:prstGeom prst="rect">
            <a:avLst/>
          </a:prstGeom>
          <a:noFill/>
        </p:spPr>
        <p:txBody>
          <a:bodyPr wrap="square">
            <a:spAutoFit/>
          </a:bodyPr>
          <a:lstStyle/>
          <a:p>
            <a:pPr algn="ctr" fontAlgn="base"/>
            <a:r>
              <a:rPr lang="en-US" sz="2000" dirty="0"/>
              <a:t>It is only a revelation sent down ˹to him˺.</a:t>
            </a:r>
          </a:p>
        </p:txBody>
      </p:sp>
      <p:sp>
        <p:nvSpPr>
          <p:cNvPr id="3" name="TextBox 2">
            <a:extLst>
              <a:ext uri="{FF2B5EF4-FFF2-40B4-BE49-F238E27FC236}">
                <a16:creationId xmlns:a16="http://schemas.microsoft.com/office/drawing/2014/main" id="{9E1CA37D-8409-08BA-C88D-364652E57799}"/>
              </a:ext>
            </a:extLst>
          </p:cNvPr>
          <p:cNvSpPr txBox="1"/>
          <p:nvPr/>
        </p:nvSpPr>
        <p:spPr>
          <a:xfrm>
            <a:off x="3015277" y="39604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245787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0283-C6CE-82D1-4BCF-4CFB63175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9E83C-5CA4-8284-F1D1-16B9073C96CC}"/>
              </a:ext>
            </a:extLst>
          </p:cNvPr>
          <p:cNvSpPr>
            <a:spLocks noGrp="1"/>
          </p:cNvSpPr>
          <p:nvPr>
            <p:ph type="title"/>
          </p:nvPr>
        </p:nvSpPr>
        <p:spPr>
          <a:xfrm>
            <a:off x="1787687" y="2044718"/>
            <a:ext cx="8616626" cy="3450327"/>
          </a:xfrm>
        </p:spPr>
        <p:txBody>
          <a:bodyPr>
            <a:noAutofit/>
          </a:bodyPr>
          <a:lstStyle/>
          <a:p>
            <a:r>
              <a:rPr lang="ar-EG" sz="6000" b="0" dirty="0"/>
              <a:t>عَلَّمَهُۥ شَدِيدُ ٱلْقُوَىٰ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E2A80B-FDBE-F4CA-E60E-3BEB04FE6041}"/>
              </a:ext>
            </a:extLst>
          </p:cNvPr>
          <p:cNvSpPr txBox="1"/>
          <p:nvPr/>
        </p:nvSpPr>
        <p:spPr>
          <a:xfrm>
            <a:off x="1936368" y="4077658"/>
            <a:ext cx="8319264" cy="400110"/>
          </a:xfrm>
          <a:prstGeom prst="rect">
            <a:avLst/>
          </a:prstGeom>
          <a:noFill/>
        </p:spPr>
        <p:txBody>
          <a:bodyPr wrap="square">
            <a:spAutoFit/>
          </a:bodyPr>
          <a:lstStyle/>
          <a:p>
            <a:pPr algn="ctr" fontAlgn="base"/>
            <a:r>
              <a:rPr lang="en-US" sz="2000" dirty="0"/>
              <a:t>He has been taught by one ˹angel˺ of mighty power1</a:t>
            </a:r>
          </a:p>
        </p:txBody>
      </p:sp>
      <p:sp>
        <p:nvSpPr>
          <p:cNvPr id="3" name="TextBox 2">
            <a:extLst>
              <a:ext uri="{FF2B5EF4-FFF2-40B4-BE49-F238E27FC236}">
                <a16:creationId xmlns:a16="http://schemas.microsoft.com/office/drawing/2014/main" id="{8C074FE1-83D5-6E84-134B-10CB0E23C059}"/>
              </a:ext>
            </a:extLst>
          </p:cNvPr>
          <p:cNvSpPr txBox="1"/>
          <p:nvPr/>
        </p:nvSpPr>
        <p:spPr>
          <a:xfrm>
            <a:off x="3636063" y="37698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06435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F72C9-88D4-743A-B255-C4EBEF0F7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B064-042B-E0FC-E3FF-83EC7191040D}"/>
              </a:ext>
            </a:extLst>
          </p:cNvPr>
          <p:cNvSpPr>
            <a:spLocks noGrp="1"/>
          </p:cNvSpPr>
          <p:nvPr>
            <p:ph type="title"/>
          </p:nvPr>
        </p:nvSpPr>
        <p:spPr>
          <a:xfrm>
            <a:off x="1787687" y="2044718"/>
            <a:ext cx="8616626" cy="3450327"/>
          </a:xfrm>
        </p:spPr>
        <p:txBody>
          <a:bodyPr>
            <a:noAutofit/>
          </a:bodyPr>
          <a:lstStyle/>
          <a:p>
            <a:r>
              <a:rPr lang="ar-EG" sz="6000" b="0" dirty="0"/>
              <a:t>ذُو مِرَّةٍۢ فَٱسْتَوَىٰ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0432A52-31A1-AFBC-54AD-9D5A620A63E8}"/>
              </a:ext>
            </a:extLst>
          </p:cNvPr>
          <p:cNvSpPr txBox="1"/>
          <p:nvPr/>
        </p:nvSpPr>
        <p:spPr>
          <a:xfrm>
            <a:off x="1936368" y="4077658"/>
            <a:ext cx="8319264" cy="400110"/>
          </a:xfrm>
          <a:prstGeom prst="rect">
            <a:avLst/>
          </a:prstGeom>
          <a:noFill/>
        </p:spPr>
        <p:txBody>
          <a:bodyPr wrap="square">
            <a:spAutoFit/>
          </a:bodyPr>
          <a:lstStyle/>
          <a:p>
            <a:pPr algn="ctr" fontAlgn="base"/>
            <a:r>
              <a:rPr lang="en-US" sz="2000" dirty="0"/>
              <a:t>and great perfection, who once rose to ˹his˺ true form1</a:t>
            </a:r>
          </a:p>
        </p:txBody>
      </p:sp>
      <p:sp>
        <p:nvSpPr>
          <p:cNvPr id="3" name="TextBox 2">
            <a:extLst>
              <a:ext uri="{FF2B5EF4-FFF2-40B4-BE49-F238E27FC236}">
                <a16:creationId xmlns:a16="http://schemas.microsoft.com/office/drawing/2014/main" id="{3CABEF95-3FA9-F7D5-8EEC-A0F826558F1B}"/>
              </a:ext>
            </a:extLst>
          </p:cNvPr>
          <p:cNvSpPr txBox="1"/>
          <p:nvPr/>
        </p:nvSpPr>
        <p:spPr>
          <a:xfrm>
            <a:off x="3778676" y="376988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939975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2C41-4B4A-442C-C2C8-09D73AA7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D49F2-09F9-9B26-2116-EAD4ADCC403A}"/>
              </a:ext>
            </a:extLst>
          </p:cNvPr>
          <p:cNvSpPr>
            <a:spLocks noGrp="1"/>
          </p:cNvSpPr>
          <p:nvPr>
            <p:ph type="title"/>
          </p:nvPr>
        </p:nvSpPr>
        <p:spPr>
          <a:xfrm>
            <a:off x="1787687" y="2044718"/>
            <a:ext cx="8616626" cy="3450327"/>
          </a:xfrm>
        </p:spPr>
        <p:txBody>
          <a:bodyPr>
            <a:noAutofit/>
          </a:bodyPr>
          <a:lstStyle/>
          <a:p>
            <a:r>
              <a:rPr lang="ar-EG" sz="6000" b="0" dirty="0"/>
              <a:t>وَهُوَ بِٱلْأُفُقِ ٱلْأَعْلَىٰ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099B60-E9E1-BCBE-654D-0819AE69E9B5}"/>
              </a:ext>
            </a:extLst>
          </p:cNvPr>
          <p:cNvSpPr txBox="1"/>
          <p:nvPr/>
        </p:nvSpPr>
        <p:spPr>
          <a:xfrm>
            <a:off x="1936368" y="4212815"/>
            <a:ext cx="8319264" cy="400110"/>
          </a:xfrm>
          <a:prstGeom prst="rect">
            <a:avLst/>
          </a:prstGeom>
          <a:noFill/>
        </p:spPr>
        <p:txBody>
          <a:bodyPr wrap="square">
            <a:spAutoFit/>
          </a:bodyPr>
          <a:lstStyle/>
          <a:p>
            <a:pPr algn="ctr" fontAlgn="base"/>
            <a:r>
              <a:rPr lang="en-US" sz="2000" dirty="0"/>
              <a:t>while on the highest point above the horizon,</a:t>
            </a:r>
          </a:p>
        </p:txBody>
      </p:sp>
      <p:sp>
        <p:nvSpPr>
          <p:cNvPr id="3" name="TextBox 2">
            <a:extLst>
              <a:ext uri="{FF2B5EF4-FFF2-40B4-BE49-F238E27FC236}">
                <a16:creationId xmlns:a16="http://schemas.microsoft.com/office/drawing/2014/main" id="{19D14644-6947-7809-C456-2478B1078377}"/>
              </a:ext>
            </a:extLst>
          </p:cNvPr>
          <p:cNvSpPr txBox="1"/>
          <p:nvPr/>
        </p:nvSpPr>
        <p:spPr>
          <a:xfrm>
            <a:off x="3359227" y="39237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09883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A630F-02CE-4AAC-9597-C8BA96A7B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3A697-CCE7-4C3A-9A90-86518A04032E}"/>
              </a:ext>
            </a:extLst>
          </p:cNvPr>
          <p:cNvSpPr>
            <a:spLocks noGrp="1"/>
          </p:cNvSpPr>
          <p:nvPr>
            <p:ph type="title"/>
          </p:nvPr>
        </p:nvSpPr>
        <p:spPr>
          <a:xfrm>
            <a:off x="1787687" y="2044718"/>
            <a:ext cx="8616626" cy="3450327"/>
          </a:xfrm>
        </p:spPr>
        <p:txBody>
          <a:bodyPr>
            <a:noAutofit/>
          </a:bodyPr>
          <a:lstStyle/>
          <a:p>
            <a:r>
              <a:rPr lang="ar-EG" sz="6000" b="0" dirty="0"/>
              <a:t>ثُمَّ دَنَا فَتَدَلَّىٰ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C06EA53-D1E7-19C9-6570-A3C16D8B06FB}"/>
              </a:ext>
            </a:extLst>
          </p:cNvPr>
          <p:cNvSpPr txBox="1"/>
          <p:nvPr/>
        </p:nvSpPr>
        <p:spPr>
          <a:xfrm>
            <a:off x="1936368" y="4108437"/>
            <a:ext cx="8319264" cy="400110"/>
          </a:xfrm>
          <a:prstGeom prst="rect">
            <a:avLst/>
          </a:prstGeom>
          <a:noFill/>
        </p:spPr>
        <p:txBody>
          <a:bodyPr wrap="square">
            <a:spAutoFit/>
          </a:bodyPr>
          <a:lstStyle/>
          <a:p>
            <a:pPr algn="ctr" fontAlgn="base"/>
            <a:r>
              <a:rPr lang="en-US" sz="2000" dirty="0"/>
              <a:t>then he approached ˹the Prophet˺, coming so close</a:t>
            </a:r>
          </a:p>
        </p:txBody>
      </p:sp>
      <p:sp>
        <p:nvSpPr>
          <p:cNvPr id="3" name="TextBox 2">
            <a:extLst>
              <a:ext uri="{FF2B5EF4-FFF2-40B4-BE49-F238E27FC236}">
                <a16:creationId xmlns:a16="http://schemas.microsoft.com/office/drawing/2014/main" id="{65997ED6-EF38-6420-7B61-8F74C9D7DDA5}"/>
              </a:ext>
            </a:extLst>
          </p:cNvPr>
          <p:cNvSpPr txBox="1"/>
          <p:nvPr/>
        </p:nvSpPr>
        <p:spPr>
          <a:xfrm>
            <a:off x="4265238" y="391496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5144000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4E28-583B-6296-4F2D-1B24E1774F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D595F-7EDD-230A-7820-B75BAF9C57CB}"/>
              </a:ext>
            </a:extLst>
          </p:cNvPr>
          <p:cNvSpPr>
            <a:spLocks noGrp="1"/>
          </p:cNvSpPr>
          <p:nvPr>
            <p:ph type="title"/>
          </p:nvPr>
        </p:nvSpPr>
        <p:spPr>
          <a:xfrm>
            <a:off x="1787687" y="2044718"/>
            <a:ext cx="8616626" cy="3450327"/>
          </a:xfrm>
        </p:spPr>
        <p:txBody>
          <a:bodyPr>
            <a:noAutofit/>
          </a:bodyPr>
          <a:lstStyle/>
          <a:p>
            <a:r>
              <a:rPr lang="ar-EG" sz="6000" b="0" dirty="0"/>
              <a:t>فَكَانَ قَابَ قَوْسَيْنِ أَوْ أَدْنَىٰ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95AAF8-348F-6063-ADBC-03D40F95D132}"/>
              </a:ext>
            </a:extLst>
          </p:cNvPr>
          <p:cNvSpPr txBox="1"/>
          <p:nvPr/>
        </p:nvSpPr>
        <p:spPr>
          <a:xfrm>
            <a:off x="1936368" y="4108437"/>
            <a:ext cx="8319264" cy="400110"/>
          </a:xfrm>
          <a:prstGeom prst="rect">
            <a:avLst/>
          </a:prstGeom>
          <a:noFill/>
        </p:spPr>
        <p:txBody>
          <a:bodyPr wrap="square">
            <a:spAutoFit/>
          </a:bodyPr>
          <a:lstStyle/>
          <a:p>
            <a:pPr algn="ctr" fontAlgn="base"/>
            <a:r>
              <a:rPr lang="en-US" sz="2000" dirty="0"/>
              <a:t>that he was only two arms-lengths away or even less.1</a:t>
            </a:r>
          </a:p>
        </p:txBody>
      </p:sp>
      <p:sp>
        <p:nvSpPr>
          <p:cNvPr id="3" name="TextBox 2">
            <a:extLst>
              <a:ext uri="{FF2B5EF4-FFF2-40B4-BE49-F238E27FC236}">
                <a16:creationId xmlns:a16="http://schemas.microsoft.com/office/drawing/2014/main" id="{FAAC0F9D-2ACD-E818-76E1-F72034BA0F3A}"/>
              </a:ext>
            </a:extLst>
          </p:cNvPr>
          <p:cNvSpPr txBox="1"/>
          <p:nvPr/>
        </p:nvSpPr>
        <p:spPr>
          <a:xfrm>
            <a:off x="2696496" y="38646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729767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AB5D-32A8-B074-20DA-769E43558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DD146-7600-ECD7-8802-3047D9F10041}"/>
              </a:ext>
            </a:extLst>
          </p:cNvPr>
          <p:cNvSpPr>
            <a:spLocks noGrp="1"/>
          </p:cNvSpPr>
          <p:nvPr>
            <p:ph type="title"/>
          </p:nvPr>
        </p:nvSpPr>
        <p:spPr>
          <a:xfrm>
            <a:off x="1787687" y="2044718"/>
            <a:ext cx="8616626" cy="3450327"/>
          </a:xfrm>
        </p:spPr>
        <p:txBody>
          <a:bodyPr>
            <a:noAutofit/>
          </a:bodyPr>
          <a:lstStyle/>
          <a:p>
            <a:r>
              <a:rPr lang="ar-EG" sz="6000" b="0" dirty="0"/>
              <a:t>فَأَوْحَىٰٓ إِلَىٰ عَبْدِهِۦ مَآ أَوْحَىٰ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9C9ED5-89BC-4643-B686-966EE44DCB96}"/>
              </a:ext>
            </a:extLst>
          </p:cNvPr>
          <p:cNvSpPr txBox="1"/>
          <p:nvPr/>
        </p:nvSpPr>
        <p:spPr>
          <a:xfrm>
            <a:off x="1936368" y="4203602"/>
            <a:ext cx="8319264" cy="400110"/>
          </a:xfrm>
          <a:prstGeom prst="rect">
            <a:avLst/>
          </a:prstGeom>
          <a:noFill/>
        </p:spPr>
        <p:txBody>
          <a:bodyPr wrap="square">
            <a:spAutoFit/>
          </a:bodyPr>
          <a:lstStyle/>
          <a:p>
            <a:pPr algn="ctr" fontAlgn="base"/>
            <a:r>
              <a:rPr lang="en-US" sz="2000" dirty="0"/>
              <a:t>Then Allah revealed to His servant what He revealed ˹through Gabriel˺.</a:t>
            </a:r>
          </a:p>
        </p:txBody>
      </p:sp>
      <p:sp>
        <p:nvSpPr>
          <p:cNvPr id="3" name="TextBox 2">
            <a:extLst>
              <a:ext uri="{FF2B5EF4-FFF2-40B4-BE49-F238E27FC236}">
                <a16:creationId xmlns:a16="http://schemas.microsoft.com/office/drawing/2014/main" id="{BCA353E8-C1A7-85D1-301A-DBAA528749AE}"/>
              </a:ext>
            </a:extLst>
          </p:cNvPr>
          <p:cNvSpPr txBox="1"/>
          <p:nvPr/>
        </p:nvSpPr>
        <p:spPr>
          <a:xfrm>
            <a:off x="2579051" y="38958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556959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EDCE-6063-32D9-F4A9-F6E321119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37535-F1BF-3003-9016-A98D56D3ED3F}"/>
              </a:ext>
            </a:extLst>
          </p:cNvPr>
          <p:cNvSpPr>
            <a:spLocks noGrp="1"/>
          </p:cNvSpPr>
          <p:nvPr>
            <p:ph type="title"/>
          </p:nvPr>
        </p:nvSpPr>
        <p:spPr>
          <a:xfrm>
            <a:off x="1787687" y="2044718"/>
            <a:ext cx="8616626" cy="3450327"/>
          </a:xfrm>
        </p:spPr>
        <p:txBody>
          <a:bodyPr>
            <a:noAutofit/>
          </a:bodyPr>
          <a:lstStyle/>
          <a:p>
            <a:r>
              <a:rPr lang="ar-EG" sz="6000" b="0" dirty="0"/>
              <a:t>مَا كَذَبَ ٱلْفُؤَادُ مَا رَأَىٰٓ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EAAF12-6228-BB40-BD9E-A4E892EADE02}"/>
              </a:ext>
            </a:extLst>
          </p:cNvPr>
          <p:cNvSpPr txBox="1"/>
          <p:nvPr/>
        </p:nvSpPr>
        <p:spPr>
          <a:xfrm>
            <a:off x="1936368" y="4136491"/>
            <a:ext cx="8319264" cy="400110"/>
          </a:xfrm>
          <a:prstGeom prst="rect">
            <a:avLst/>
          </a:prstGeom>
          <a:noFill/>
        </p:spPr>
        <p:txBody>
          <a:bodyPr wrap="square">
            <a:spAutoFit/>
          </a:bodyPr>
          <a:lstStyle/>
          <a:p>
            <a:pPr algn="ctr" fontAlgn="base"/>
            <a:r>
              <a:rPr lang="en-US" sz="2000" dirty="0"/>
              <a:t>The ˹Prophet’s˺ heart did not doubt what he saw.</a:t>
            </a:r>
          </a:p>
        </p:txBody>
      </p:sp>
      <p:sp>
        <p:nvSpPr>
          <p:cNvPr id="3" name="TextBox 2">
            <a:extLst>
              <a:ext uri="{FF2B5EF4-FFF2-40B4-BE49-F238E27FC236}">
                <a16:creationId xmlns:a16="http://schemas.microsoft.com/office/drawing/2014/main" id="{C4977009-3401-2D3A-AB12-DD9B2C8A42F5}"/>
              </a:ext>
            </a:extLst>
          </p:cNvPr>
          <p:cNvSpPr txBox="1"/>
          <p:nvPr/>
        </p:nvSpPr>
        <p:spPr>
          <a:xfrm>
            <a:off x="3023667" y="3828714"/>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914667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1D232-C63B-9685-1756-9A3D01CF8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6BDA8-2992-0996-69A0-BEAD47ADD570}"/>
              </a:ext>
            </a:extLst>
          </p:cNvPr>
          <p:cNvSpPr>
            <a:spLocks noGrp="1"/>
          </p:cNvSpPr>
          <p:nvPr>
            <p:ph type="title"/>
          </p:nvPr>
        </p:nvSpPr>
        <p:spPr>
          <a:xfrm>
            <a:off x="1787687" y="2044718"/>
            <a:ext cx="8616626" cy="3450327"/>
          </a:xfrm>
        </p:spPr>
        <p:txBody>
          <a:bodyPr>
            <a:noAutofit/>
          </a:bodyPr>
          <a:lstStyle/>
          <a:p>
            <a:r>
              <a:rPr lang="ar-EG" sz="6000" b="0" dirty="0"/>
              <a:t>أَفَتُمَـٰرُونَهُۥ عَلَىٰ مَا يَرَىٰ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FF8F5F-468D-5D7B-5315-4F2EC0C88D2A}"/>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How can you ˹O pagans˺ then dispute with him regarding what he saw?</a:t>
            </a:r>
          </a:p>
        </p:txBody>
      </p:sp>
      <p:sp>
        <p:nvSpPr>
          <p:cNvPr id="3" name="TextBox 2">
            <a:extLst>
              <a:ext uri="{FF2B5EF4-FFF2-40B4-BE49-F238E27FC236}">
                <a16:creationId xmlns:a16="http://schemas.microsoft.com/office/drawing/2014/main" id="{06DF434C-D7A9-A2C1-3DD0-ED76FCD580DB}"/>
              </a:ext>
            </a:extLst>
          </p:cNvPr>
          <p:cNvSpPr txBox="1"/>
          <p:nvPr/>
        </p:nvSpPr>
        <p:spPr>
          <a:xfrm>
            <a:off x="2914610" y="38287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96571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E3E69-9F68-F71E-437B-2E500B508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C4C20D-A681-A31A-C0AA-4EE744F5B0ED}"/>
              </a:ext>
            </a:extLst>
          </p:cNvPr>
          <p:cNvSpPr>
            <a:spLocks noGrp="1"/>
          </p:cNvSpPr>
          <p:nvPr>
            <p:ph type="title"/>
          </p:nvPr>
        </p:nvSpPr>
        <p:spPr>
          <a:xfrm>
            <a:off x="1787687" y="2044718"/>
            <a:ext cx="8616626" cy="3450327"/>
          </a:xfrm>
        </p:spPr>
        <p:txBody>
          <a:bodyPr>
            <a:noAutofit/>
          </a:bodyPr>
          <a:lstStyle/>
          <a:p>
            <a:r>
              <a:rPr lang="ar-EG" sz="6000" b="0" dirty="0"/>
              <a:t>وَلَقَدْ رَءَاهُ نَزْلَةً أُخْرَىٰ</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DC0DB51-17C8-FCFD-11F7-F0962E0DC095}"/>
              </a:ext>
            </a:extLst>
          </p:cNvPr>
          <p:cNvSpPr txBox="1"/>
          <p:nvPr/>
        </p:nvSpPr>
        <p:spPr>
          <a:xfrm>
            <a:off x="1936368" y="4128821"/>
            <a:ext cx="8319264" cy="400110"/>
          </a:xfrm>
          <a:prstGeom prst="rect">
            <a:avLst/>
          </a:prstGeom>
          <a:noFill/>
        </p:spPr>
        <p:txBody>
          <a:bodyPr wrap="square">
            <a:spAutoFit/>
          </a:bodyPr>
          <a:lstStyle/>
          <a:p>
            <a:pPr algn="ctr" fontAlgn="base"/>
            <a:r>
              <a:rPr lang="en-US" sz="2000" dirty="0"/>
              <a:t>And he certainly saw that ˹angel descend˺ a second time</a:t>
            </a:r>
          </a:p>
        </p:txBody>
      </p:sp>
      <p:sp>
        <p:nvSpPr>
          <p:cNvPr id="3" name="TextBox 2">
            <a:extLst>
              <a:ext uri="{FF2B5EF4-FFF2-40B4-BE49-F238E27FC236}">
                <a16:creationId xmlns:a16="http://schemas.microsoft.com/office/drawing/2014/main" id="{BD26B90D-D8EF-E993-4206-1B769F8EB672}"/>
              </a:ext>
            </a:extLst>
          </p:cNvPr>
          <p:cNvSpPr txBox="1"/>
          <p:nvPr/>
        </p:nvSpPr>
        <p:spPr>
          <a:xfrm>
            <a:off x="3082390" y="3839259"/>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93342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26</Template>
  <TotalTime>596</TotalTime>
  <Words>11705</Words>
  <Application>Microsoft Office PowerPoint</Application>
  <PresentationFormat>Widescreen</PresentationFormat>
  <Paragraphs>1628</Paragraphs>
  <Slides>415</Slides>
  <Notes>406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415</vt:i4>
      </vt:variant>
    </vt:vector>
  </HeadingPairs>
  <TitlesOfParts>
    <vt:vector size="421" baseType="lpstr">
      <vt:lpstr>Arial</vt:lpstr>
      <vt:lpstr>Arial Black</vt:lpstr>
      <vt:lpstr>Calibri</vt:lpstr>
      <vt:lpstr>Calibri Light</vt:lpstr>
      <vt:lpstr>KFGQPC Uthman Taha Naskh</vt:lpstr>
      <vt:lpstr>Office Theme</vt:lpstr>
      <vt:lpstr>PowerPoint Presentation</vt:lpstr>
      <vt:lpstr>أَعُوْذُ بِاللّٰهِ مِنَ الشَّيْطٰانِ الرَّجِيْمِ</vt:lpstr>
      <vt:lpstr>سورة الذاريات بِسْمِ ٱللَّهِ ٱلرَّحْمَـٰنِ ٱلرَّحِيمِ</vt:lpstr>
      <vt:lpstr>قَالَ فَمَا خَطْبُكُمْ أَيُّهَا ٱلْمُرْسَلُونَ</vt:lpstr>
      <vt:lpstr>قَالُوٓا۟ إِنَّآ أُرْسِلْنَآ إِلَىٰ قَوْمٍۢ مُّجْرِمِينَ</vt:lpstr>
      <vt:lpstr>لِنُرْسِلَ عَلَيْهِمْ حِجَارَةًۭ مِّن طِينٍۢ</vt:lpstr>
      <vt:lpstr>مُّسَوَّمَةً عِندَ رَبِّكَ لِلْمُسْرِفِينَ</vt:lpstr>
      <vt:lpstr>فَأَخْرَجْنَا مَن كَانَ فِيهَا مِنَ ٱلْمُؤْمِنِينَ</vt:lpstr>
      <vt:lpstr>فَمَا وَجَدْنَا فِيهَا غَيْرَ بَيْتٍۢ مِّنَ ٱلْمُسْلِمِينَ</vt:lpstr>
      <vt:lpstr>وَتَرَكْنَا فِيهَآ ءَايَةًۭ لِّلَّذِينَ يَخَافُونَ ٱلْعَذَابَ ٱلْأَلِيمَ</vt:lpstr>
      <vt:lpstr>وَفِى مُوسَىٰٓ إِذْ أَرْسَلْنَـٰهُ إِلَىٰ فِرْعَوْنَ بِسُلْطَـٰنٍۢ مُّبِينٍۢ</vt:lpstr>
      <vt:lpstr>فَتَوَلَّىٰ بِرُكْنِهِۦ وَقَالَ سَـٰحِرٌ أَوْ مَجْنُونٌۭ</vt:lpstr>
      <vt:lpstr>فَأَخَذْنَـٰهُ وَجُنُودَهُۥ فَنَبَذْنَـٰهُمْ فِى ٱلْيَمِّ وَهُوَ مُلِيمٌۭ</vt:lpstr>
      <vt:lpstr>وَفِى عَادٍ إِذْ أَرْسَلْنَا عَلَيْهِمُ ٱلرِّيحَ ٱلْعَقِيمَ</vt:lpstr>
      <vt:lpstr>مَا تَذَرُ مِن شَىْءٍ أَتَتْ عَلَيْهِ إِلَّا جَعَلَتْهُ كَٱلرَّمِيمِ</vt:lpstr>
      <vt:lpstr>وَفِى ثَمُودَ إِذْ قِيلَ لَهُمْ تَمَتَّعُوا۟ حَتَّىٰ حِينٍۢ</vt:lpstr>
      <vt:lpstr>فَعَتَوْا۟ عَنْ أَمْرِ رَبِّهِمْ فَأَخَذَتْهُمُ ٱلصَّـٰعِقَةُ وَهُمْ يَنظُرُونَ</vt:lpstr>
      <vt:lpstr>فَمَا ٱسْتَطَـٰعُوا۟ مِن قِيَامٍۢ وَمَا كَانُوا۟ مُنتَصِرِينَ</vt:lpstr>
      <vt:lpstr>وَقَوْمَ نُوحٍۢ مِّن قَبْلُۖ إِنَّهُمْ كَانُوا۟ قَوْمًۭا فَـٰسِقِينَ</vt:lpstr>
      <vt:lpstr>وَٱلسَّمَآءَ بَنَيْنَـٰهَا بِأَيْي۟دٍۢ وَإِنَّا لَمُوسِعُونَ</vt:lpstr>
      <vt:lpstr>وَٱلْأَرْضَ فَرَشْنَـٰهَا فَنِعْمَ ٱلْمَـٰهِدُونَ</vt:lpstr>
      <vt:lpstr>وَمِن كُلِّ شَىْءٍ خَلَقْنَا زَوْجَيْنِ لَعَلَّكُمْ تَذَكَّرُونَ</vt:lpstr>
      <vt:lpstr>فَفِرُّوٓا۟ إِلَى ٱللَّهِ ۖ إِنِّى لَكُم مِّنْهُ نَذِيرٌۭ مُّبِينٌۭ</vt:lpstr>
      <vt:lpstr>وَلَا تَجْعَلُوا۟ مَعَ ٱللَّهِ إِلَـٰهًا ءَاخَرَ ۖ إِنِّى لَكُم مِّنْهُ نَذِيرٌۭ مُّبِينٌۭ</vt:lpstr>
      <vt:lpstr>كَذَٰلِكَ مَآ أَتَى ٱلَّذِينَ مِن قَبْلِهِم مِّن رَّسُولٍ إِلَّا قَالُوا۟ سَاحِرٌ أَوْ مَجْنُونٌ</vt:lpstr>
      <vt:lpstr>أَتَوَاصَوْا۟ بِهِۦ ۚ بَلْ هُمْ قَوْمٌۭ طَاغُونَ</vt:lpstr>
      <vt:lpstr>فَتَوَلَّ عَنْهُمْ فَمَآ أَنتَ بِمَلُومٍۢ</vt:lpstr>
      <vt:lpstr>وَذَكِّرْ فَإِنَّ ٱلذِّكْرَىٰ تَنفَعُ ٱلْمُؤْمِنِينَ</vt:lpstr>
      <vt:lpstr>وَمَا خَلَقْتُ ٱلْجِنَّ وَٱلْإِنسَ إِلَّا لِيَعْبُدُونِ</vt:lpstr>
      <vt:lpstr>مَآ أُرِيدُ مِنْهُم مِّن رِّزْقٍۢ وَمَآ أُرِيدُ أَن يُطْعِمُونِ</vt:lpstr>
      <vt:lpstr>إِنَّ ٱللَّهَ هُوَ ٱلرَّزَّاقُ ذُو ٱلْقُوَّةِ ٱلْمَتِينُ</vt:lpstr>
      <vt:lpstr>فَإِنَّ لِلَّذِينَ ظَلَمُوا۟ ذَنُوبًۭا مِّثْلَ ذَنُوبِ أَصْحَـٰبِهِمْ فَلَا يَسْتَعْجِلُونِ</vt:lpstr>
      <vt:lpstr>فَوَيْلٌۭ لِّلَّذِينَ كَفَرُوا۟ مِن يَوْمِهِمُ ٱلَّذِى يُوعَدُونَ</vt:lpstr>
      <vt:lpstr>صدقَ اللهُ العليُّ العظيم</vt:lpstr>
      <vt:lpstr>سورة الطور بِسْمِ ٱللَّهِ ٱلرَّحْمَـٰنِ ٱلرَّحِيمِ</vt:lpstr>
      <vt:lpstr>وَٱلطُّورِ</vt:lpstr>
      <vt:lpstr>وَكِتَـٰبٍۢ مَّسْطُورٍۢ</vt:lpstr>
      <vt:lpstr>فِى رَقٍّۢ مَّنشُورٍۢ</vt:lpstr>
      <vt:lpstr>وَٱلْبَيْتِ ٱلْمَعْمُورِ</vt:lpstr>
      <vt:lpstr>وَٱلسَّقْفِ ٱلْمَرْفُوعِ</vt:lpstr>
      <vt:lpstr>وَٱلْبَحْرِ ٱلْمَسْجُورِ</vt:lpstr>
      <vt:lpstr>إِنَّ عَذَابَ رَبِّكَ لَوَٰقِعٌۭ</vt:lpstr>
      <vt:lpstr>مَّا لَهُۥ مِن دَافِعٍۢ</vt:lpstr>
      <vt:lpstr>يَوْمَ تَمُورُ ٱلسَّمَآءُ مَوْرًۭا</vt:lpstr>
      <vt:lpstr>وَتَسِيرُ ٱلْجِبَالُ سَيْرًۭا</vt:lpstr>
      <vt:lpstr>فَوَيْلٌۭ يَوْمَئِذٍۢ لِّلْمُكَذِّبِينَ</vt:lpstr>
      <vt:lpstr>ٱلَّذِينَ هُمْ فِى خَوْضٍۢ يَلْعَبُونَ</vt:lpstr>
      <vt:lpstr>يَوْمَ يُدَعُّونَ إِلَىٰ نَارِ جَهَنَّمَ دَعًّا</vt:lpstr>
      <vt:lpstr>هَـٰذِهِ ٱلنَّارُ ٱلَّتِى كُنتُم بِهَا تُكَذِّبُونَ</vt:lpstr>
      <vt:lpstr>أَفَسِحْرٌ هَـٰذَآ أَمْ أَنتُمْ لَا تُبْصِرُونَ</vt:lpstr>
      <vt:lpstr>ٱصْلَوْهَا فَٱصْبِرُوٓا۟ أَوْ لَا تَصْبِرُوا۟ سَوَآءٌ عَلَيْكُمْۖ إِنَّمَا تُجْزَوْنَ مَا كُنتُمْ تَعْمَلُونَ</vt:lpstr>
      <vt:lpstr>إِنَّ ٱلْمُتَّقِينَ فِى جَنَّـٰتٍۢ وَنَعِيمٍۢ</vt:lpstr>
      <vt:lpstr>فَـٰكِهِينَ بِمَآ ءَاتَىٰهُمْ رَبُّهُمْ وَوَقَىٰهُمْ رَبُّهُمْ عَذَابَ ٱلْجَحِيمِ</vt:lpstr>
      <vt:lpstr>كُلُوا۟ وَٱشْرَبُوا۟ هَنِيٓـًٔۢا بِمَا كُنتُمْ تَعْمَلُونَ</vt:lpstr>
      <vt:lpstr>مُتَّكِـِٔينَ عَلَىٰ سُرُرٍۢ مَّصْفُوفَةٍۢ ۖ وَزَوَّجْنَـٰهُم بِحُورٍ عِينٍۢ</vt:lpstr>
      <vt:lpstr>وَٱلَّذِينَ ءَامَنُوا۟ وَٱتَّبَعَتْهُمْ ذُرِّيَّتُهُم بِإِيمَـٰنٍ أَلْحَقْنَا بِهِمْ ذُرِّيَّتَهُمْ وَمَآ أَلَتْنَـٰهُم مِّنْ عَمَلِهِم مِّن شَىْءٍۢ ۚ كُلُّ ٱمْرِئٍۭ بِمَا كَسَبَ رَهِينٌۭ</vt:lpstr>
      <vt:lpstr>وَأَمْدَدْنَـٰهُم بِفَـٰكِهَةٍۢ وَلَحْمٍۢ مِّمَّا يَشْتَهُونَ</vt:lpstr>
      <vt:lpstr>يَتَنَـٰزَعُونَ فِيهَا كَأْسًۭا لَّا لَغْوٌۭ فِيهَا وَلَا تَأْثِيمٌۭ</vt:lpstr>
      <vt:lpstr>وَيَطُوفُ عَلَيْهِمْ غِلْمَانٌۭ لَّهُمْ كَأَنَّهُمْ لُؤْلُؤٌۭ مَّكْنُونٌۭ</vt:lpstr>
      <vt:lpstr>وَأَقْبَلَ بَعْضُهُمْ عَلَىٰ بَعْضٍۢ يَتَسَآءَلُونَ</vt:lpstr>
      <vt:lpstr>قَالُوٓا۟ إِنَّا كُنَّا قَبْلُ فِىٓ أَهْلِنَا مُشْفِقِينَ</vt:lpstr>
      <vt:lpstr>فَمَنَّ ٱللَّهُ عَلَيْنَا وَوَقَىٰنَا عَذَابَ ٱلسَّمُومِ</vt:lpstr>
      <vt:lpstr>إِنَّا كُنَّا مِن قَبْلُ نَدْعُوهُۖ إِنَّهُۥ هُوَ ٱلْبَرُّ ٱلرَّحِيمُ</vt:lpstr>
      <vt:lpstr>فَذَكِّرْ فَمَآ أَنتَ بِنِعْمَتِ رَبِّكَ بِكَاهِنٍۢ وَلَا مَجْنُونٍ</vt:lpstr>
      <vt:lpstr>أَمْ يَقُولُونَ شَاعِرٌۭ نَّتَرَبَّصُ بِهِۦ رَيْبَ ٱلْمَنُونِ</vt:lpstr>
      <vt:lpstr>قُلْ تَرَبَّصُوا۟ فَإِنِّى مَعَكُم مِّنَ ٱلْمُتَرَبِّصِينَ</vt:lpstr>
      <vt:lpstr>أَمْ تَأْمُرُهُمْ أَحْلَـٰمُهُم بِهَـٰذَآۚ أَمْ هُمْ قَوْمٌۭ طَاغُونَ</vt:lpstr>
      <vt:lpstr>أَمْ يَقُولُونَ تَقَوَّلَهُۥ ۚ بَل لَّا يُؤْمِنُونَ</vt:lpstr>
      <vt:lpstr>فَلْيَأْتُوا۟ بِحَدِيثٍۢ مِّثْلِهِۦٓ إِن كَانُوا۟ صَـٰدِقِينَ</vt:lpstr>
      <vt:lpstr>أَمْ خُلِقُوا۟ مِنْ غَيْرِ شَىْءٍ أَمْ هُمُ ٱلْخَـٰلِقُونَ</vt:lpstr>
      <vt:lpstr>أَمْ خَلَقُوا۟ ٱلسَّمَـٰوَٰتِ وَٱلْأَرْضَۚ بَل لَّا يُوقِنُونَ</vt:lpstr>
      <vt:lpstr>أَمْ عِندَهُمْ خَزَآئِنُ رَبِّكَ أَمْ هُمُ ٱلْمُصَۣيْطِرُونَ</vt:lpstr>
      <vt:lpstr>أَمْ لَهُمْ سُلَّمٌۭ يَسْتَمِعُونَ فِيهِۖ فَلْيَأْتِ مُسْتَمِعُهُم بِسُلْطَـٰنٍۢ مُّبِينٍ</vt:lpstr>
      <vt:lpstr>أَمْ لَهُ ٱلْبَنَـٰتُ وَلَكُمُ ٱلْبَنُونَ</vt:lpstr>
      <vt:lpstr>أَمْ تَسْـَٔلُهُمْ أَجْرًۭا فَهُم مِّن مَّغْرَمٍۢ مُّثْقَلُونَ</vt:lpstr>
      <vt:lpstr>أَمْ عِندَهُمُ ٱلْغَيْبُ فَهُمْ يَكْتُبُونَ</vt:lpstr>
      <vt:lpstr>أَمْ يُرِيدُونَ كَيْدًۭا ۖ فَٱلَّذِينَ كَفَرُوا۟ هُمُ ٱلْمَكِيدُونَ</vt:lpstr>
      <vt:lpstr>أَمْ لَهُمْ إِلَـٰهٌ غَيْرُ ٱللَّهِ ۚ سُبْحَـٰنَ ٱللَّهِ عَمَّا يُشْرِكُونَ</vt:lpstr>
      <vt:lpstr>وَإِن يَرَوْا۟ كِسْفًۭا مِّنَ ٱلسَّمَآءِ سَاقِطًۭا يَقُولُوا۟ سَحَابٌۭ مَّرْكُومٌۭ</vt:lpstr>
      <vt:lpstr>فَذَرْهُمْ حَتَّىٰ يُلَـٰقُوا۟ يَوْمَهُمُ ٱلَّذِى فِيهِ يُصْعَقُونَ</vt:lpstr>
      <vt:lpstr>يَوْمَ لَا يُغْنِى عَنْهُمْ كَيْدُهُمْ شَيْـًۭٔا وَلَا هُمْ يُنصَرُونَ</vt:lpstr>
      <vt:lpstr>وَإِنَّ لِلَّذِينَ ظَلَمُوا۟ عَذَابًۭا دُونَ ذَٰلِكَ وَلَـٰكِنَّ أَكْثَرَهُمْ لَا يَعْلَمُونَ</vt:lpstr>
      <vt:lpstr>وَٱصْبِرْ لِحُكْمِ رَبِّكَ فَإِنَّكَ بِأَعْيُنِنَا ۖ وَسَبِّحْ بِحَمْدِ رَبِّكَ حِينَ تَقُومُ</vt:lpstr>
      <vt:lpstr>وَمِنَ ٱلَّيْلِ فَسَبِّحْهُ وَإِدْبَـٰرَ ٱلنُّجُومِ</vt:lpstr>
      <vt:lpstr>صدقَ اللهُ العليُّ العظيم</vt:lpstr>
      <vt:lpstr>سورة النجم بِسْمِ ٱللَّهِ ٱلرَّحْمَـٰنِ ٱلرَّحِيمِ</vt:lpstr>
      <vt:lpstr>وَٱلنَّجْمِ إِذَا هَوَىٰ</vt:lpstr>
      <vt:lpstr>مَا ضَلَّ صَاحِبُكُمْ وَمَا غَوَىٰ</vt:lpstr>
      <vt:lpstr>وَمَا يَنطِقُ عَنِ ٱلْهَوَىٰٓ</vt:lpstr>
      <vt:lpstr>إِنْ هُوَ إِلَّا وَحْىٌۭ يُوحَىٰ</vt:lpstr>
      <vt:lpstr>عَلَّمَهُۥ شَدِيدُ ٱلْقُوَىٰ</vt:lpstr>
      <vt:lpstr>ذُو مِرَّةٍۢ فَٱسْتَوَىٰ</vt:lpstr>
      <vt:lpstr>وَهُوَ بِٱلْأُفُقِ ٱلْأَعْلَىٰ</vt:lpstr>
      <vt:lpstr>ثُمَّ دَنَا فَتَدَلَّىٰ</vt:lpstr>
      <vt:lpstr>فَكَانَ قَابَ قَوْسَيْنِ أَوْ أَدْنَىٰ</vt:lpstr>
      <vt:lpstr>فَأَوْحَىٰٓ إِلَىٰ عَبْدِهِۦ مَآ أَوْحَىٰ</vt:lpstr>
      <vt:lpstr>مَا كَذَبَ ٱلْفُؤَادُ مَا رَأَىٰٓ</vt:lpstr>
      <vt:lpstr>أَفَتُمَـٰرُونَهُۥ عَلَىٰ مَا يَرَىٰ</vt:lpstr>
      <vt:lpstr>وَلَقَدْ رَءَاهُ نَزْلَةً أُخْرَىٰ</vt:lpstr>
      <vt:lpstr>عِندَ سِدْرَةِ ٱلْمُنتَهَىٰ</vt:lpstr>
      <vt:lpstr>عِندَهَا جَنَّةُ ٱلْمَأْوَىٰٓ</vt:lpstr>
      <vt:lpstr>إِذْ يَغْشَى ٱلسِّدْرَةَ مَا يَغْشَىٰ</vt:lpstr>
      <vt:lpstr>مَا زَاغَ ٱلْبَصَرُ وَمَا طَغَىٰ</vt:lpstr>
      <vt:lpstr>لَقَدْ رَأَىٰ مِنْ ءَايَـٰتِ رَبِّهِ ٱلْكُبْرَىٰٓ</vt:lpstr>
      <vt:lpstr>أَفَرَءَيْتُمُ ٱللَّـٰتَ وَٱلْعُزَّىٰ</vt:lpstr>
      <vt:lpstr>وَمَنَوٰةَ ٱلثَّالِثَةَ ٱلْأُخْرَىٰٓ</vt:lpstr>
      <vt:lpstr>أَلَكُمُ ٱلذَّكَرُ وَلَهُ ٱلْأُنثَىٰ</vt:lpstr>
      <vt:lpstr>تِلْكَ إِذًۭا قِسْمَةٌۭ ضِيزَىٰٓ</vt:lpstr>
      <vt:lpstr>إِنْ هِىَ إِلَّآ أَسْمَآءٌۭ سَمَّيْتُمُوهَآ أَنتُمْ وَءَابَآؤُكُم مَّآ أَنزَلَ ٱللَّهُ بِهَا مِن سُلْطَـٰنٍۚ إِن يَتَّبِعُونَ إِلَّا ٱلظَّنَّ وَمَا تَهْوَى ٱلْأَنفُسُۖ وَلَقَدْ جَآءَهُم مِّن رَّبِّهِمُ ٱلْهُدَىٰٓ</vt:lpstr>
      <vt:lpstr>أَمْ لِلْإِنسَـٰنِ مَا تَمَنَّىٰ</vt:lpstr>
      <vt:lpstr>فَلِلَّهِ ٱلْـَٔاخِرَةُ وَٱلْأُولَىٰ</vt:lpstr>
      <vt:lpstr>وَكَم مِّن مَّلَكٍۢ فِى ٱلسَّمَـٰوَٰتِ لَا تُغْنِى شَفَـٰعَتُهُمْ شَيْـًٔا إِلَّا مِنۢ بَعْدِ أَن يَأْذَنَ ٱللَّهُ لِمَن يَشَآءُ وَيَرْضَىٰٓ</vt:lpstr>
      <vt:lpstr>إِنَّ ٱلَّذِينَ لَا يُؤْمِنُونَ بِٱلْـَٔاخِرَةِ لَيُسَمُّونَ ٱلْمَلَـٰٓئِكَةَ تَسْمِيَةَ ٱلْأُنثَىٰ</vt:lpstr>
      <vt:lpstr>وَمَا لَهُم بِهِۦ مِنْ عِلْمٍۖ إِن يَتَّبِعُونَ إِلَّا ٱلظَّنَّ ۖ وَإِنَّ ٱلظَّنَّ لَا يُغْنِى مِنَ ٱلْحَقِّ شَيْـًۭٔا</vt:lpstr>
      <vt:lpstr>فَأَعْرِضْ عَن مَّن تَوَلَّىٰ عَن ذِكْرِنَا وَلَمْ يُرِدْ إِلَّا ٱلْحَيَوٰةَ ٱلدُّنْيَا</vt:lpstr>
      <vt:lpstr>ذَٰلِكَ مَبْلَغُهُم مِّنَ ٱلْعِلْمِۚ إِنَّ رَبَّكَ هُوَ أَعْلَمُ بِمَن ضَلَّ عَن سَبِيلِهِۦ وَهُوَ أَعْلَمُ بِمَنِ ٱهْتَدَىٰ</vt:lpstr>
      <vt:lpstr>وَلِلَّهِ مَا فِى ٱلسَّمَـٰوَٰتِ وَمَا فِى ٱلْأَرْضِ لِيَجْزِىَ ٱلَّذِينَ أَسَـٰٓـُٔوا۟ بِمَا عَمِلُوا۟ وَيَجْزِىَ ٱلَّذِينَ أَحْسَنُوا۟ بِٱلْحُسْنَى</vt:lpstr>
      <vt:lpstr>ٱلَّذِينَ يَجْتَنِبُونَ كَبَـٰٓئِرَ ٱلْإِثْمِ وَٱلْفَوَٰحِشَ إِلَّا ٱللَّمَمَ ۚ إِنَّ رَبَّكَ وَٰسِعُ ٱلْمَغْفِرَةِ ۚ هُوَ أَعْلَمُ بِكُمْ إِذْ أَنشَأَكُم مِّنَ ٱلْأَرْضِ وَإِذْ أَنتُمْ أَجِنَّةٌۭ فِى بُطُونِ أُمَّهَـٰتِكُمْ ۖ فَلَا تُزَكُّوٓا۟ أَنفُسَكُمْ ۖ هُوَ أَعْلَمُ بِمَنِ ٱتَّقَىٰٓ</vt:lpstr>
      <vt:lpstr>أَفَرَءَيْتَ ٱلَّذِى تَوَلَّىٰ</vt:lpstr>
      <vt:lpstr>وَأَعْطَىٰ قَلِيلًۭا وَأَكْدَىٰٓ</vt:lpstr>
      <vt:lpstr>أَعِندَهُۥ عِلْمُ ٱلْغَيْبِ فَهُوَ يَرَىٰٓ</vt:lpstr>
      <vt:lpstr>أَمْ لَمْ يُنَبَّأْ بِمَا فِى صُحُفِ مُوسَىٰ</vt:lpstr>
      <vt:lpstr>وَإِبْرَٰهِيمَ ٱلَّذِى وَفَّىٰٓ</vt:lpstr>
      <vt:lpstr>أَلَّا تَزِرُ وَازِرَةٌۭ وِزْرَ أُخْرَىٰ</vt:lpstr>
      <vt:lpstr>وَأَن لَّيْسَ لِلْإِنسَـٰنِ إِلَّا مَا سَعَىٰ</vt:lpstr>
      <vt:lpstr>وَأَنَّ سَعْيَهُۥ سَوْفَ يُرَىٰ</vt:lpstr>
      <vt:lpstr>ثُمَّ يُجْزَىٰهُ ٱلْجَزَآءَ ٱلْأَوْفَىٰ</vt:lpstr>
      <vt:lpstr>وَأَنَّ إِلَىٰ رَبِّكَ ٱلْمُنتَهَىٰ</vt:lpstr>
      <vt:lpstr>وَأَنَّهُۥ هُوَ أَضْحَكَ وَأَبْكَىٰ</vt:lpstr>
      <vt:lpstr>وَأَنَّهُۥ هُوَ أَمَاتَ وَأَحْيَا</vt:lpstr>
      <vt:lpstr>وَأَنَّهُۥ خَلَقَ ٱلزَّوْجَيْنِ ٱلذَّكَرَ وَٱلْأُنثَىٰ</vt:lpstr>
      <vt:lpstr>مِن نُّطْفَةٍ إِذَا تُمْنَىٰ</vt:lpstr>
      <vt:lpstr>وَأَنَّ عَلَيْهِ ٱلنَّشْأَةَ ٱلْأُخْرَىٰ</vt:lpstr>
      <vt:lpstr>وَأَنَّهُۥ هُوَ أَغْنَىٰ وَأَقْنَىٰ</vt:lpstr>
      <vt:lpstr>وَأَنَّهُۥ هُوَ رَبُّ ٱلشِّعْرَىٰ</vt:lpstr>
      <vt:lpstr>وَأَنَّهُۥٓ أَهْلَكَ عَادًا ٱلْأُولَىٰ</vt:lpstr>
      <vt:lpstr>وَثَمُودَا۟ فَمَآ أَبْقَىٰ</vt:lpstr>
      <vt:lpstr>وَقَوْمَ نُوحٍ مِّن قَبْلُۖ إِنَّهُمْ كَانُوا۟ هُمْ أَظْلَمَ وَأَطْغَىٰ</vt:lpstr>
      <vt:lpstr>وَٱلْمُؤْتَفِكَةَ أَهْوَىٰ</vt:lpstr>
      <vt:lpstr>فَغَشَّىٰهَا مَا غَشَّىٰ</vt:lpstr>
      <vt:lpstr>فَبِأَىِّ ءَالَآءِ رَبِّكَ تَتَمَارَىٰ</vt:lpstr>
      <vt:lpstr>هَـٰذَا نَذِيرٌ مِّنَ ٱلنُّذُرِ ٱلْأُولَىٰٓ</vt:lpstr>
      <vt:lpstr>أَزِفَتِ ٱلْـَٔازِفَةُ</vt:lpstr>
      <vt:lpstr>لَيْسَ لَهَا مِن دُونِ ٱللَّهِ كَاشِفَةٌ</vt:lpstr>
      <vt:lpstr>أَفَمِنْ هَـٰذَا ٱلْحَدِيثِ تَعْجَبُونَ</vt:lpstr>
      <vt:lpstr>وَتَضْحَكُونَ وَلَا تَبْكُونَ</vt:lpstr>
      <vt:lpstr>وَأَنتُمْ سَـٰمِدُونَ</vt:lpstr>
      <vt:lpstr>فَٱسۡجُدُواْۤ لِلَّهِۤ وَٱعۡبُدُواْ۩</vt:lpstr>
      <vt:lpstr>صدقَ اللهُ العليُّ العظيم</vt:lpstr>
      <vt:lpstr>سورة القمر بِسْمِ ٱللَّهِ ٱلرَّحْمَـٰنِ ٱلرَّحِيمِ</vt:lpstr>
      <vt:lpstr>ٱقْتَرَبَتِ ٱلسَّاعَةُ وَٱنشَقَّ ٱلْقَمَرُ</vt:lpstr>
      <vt:lpstr>وَإِن يَرَوْا۟ ءَايَةً يُعْرِضُوا۟ وَيَقُولُوا۟ سِحْرٌ مُّسْتَمِرٌّ</vt:lpstr>
      <vt:lpstr>وَكَذَّبُوا۟ وَٱتَّبَعُوٓا۟ أَهْوَآءَهُمْۚ وَكُلُّ أَمْرٍ مُّسْتَقِرٌّ</vt:lpstr>
      <vt:lpstr>وَلَقَدْ جَآءَهُم مِّنَ ٱلْأَنۢبَآءِ مَا فِيهِ مُزْدَجَرٌ</vt:lpstr>
      <vt:lpstr>حِكْمَةٌۢ بَـٰلِغَةٌۖ فَمَا تُغْنِ ٱلنُّذُرُ</vt:lpstr>
      <vt:lpstr>فَتَوَلَّ عَنْهُمْ ۘ يَوْمَ يَدْعُ ٱلدَّاعِ إِلَىٰ شَىْءٍ نُّكُرٍ</vt:lpstr>
      <vt:lpstr>خُشَّعًا أَبْصَـٰرُهُمْ يَخْرُجُونَ مِنَ ٱلْأَجْدَاثِ كَأَنَّهُمْ جَرَادٌ مُّنتَشِرٌ</vt:lpstr>
      <vt:lpstr>مُّهْطِعِينَ إِلَى ٱلدَّاعِۖ يَقُولُ ٱلْكَـٰفِرُونَ هَـٰذَا يَوْمٌ عَسِرٌ</vt:lpstr>
      <vt:lpstr>كَذَّبَتْ قَبْلَهُمْ قَوْمُ نُوحٍ فَكَذَّبُوا۟ عَبْدَنَا وَقَالُوا۟ مَجْنُونٌ وَٱزْدُجِرَ</vt:lpstr>
      <vt:lpstr>فَدَعَا رَبَّهُۥٓ أَنِّى مَغْلُوبٌ فَٱنتَصِرْ</vt:lpstr>
      <vt:lpstr>فَفَتَحْنَآ أَبْوَٰبَ ٱلسَّمَآءِ بِمَآءٍ مُّنْهَمِرٍ</vt:lpstr>
      <vt:lpstr>وَفَجَّرْنَا ٱلْأَرْضَ عُيُونًا فَٱلْتَقَى ٱلْمَآءُ عَلَىٰٓ أَمْرٍ قَدْ قُدِرَ</vt:lpstr>
      <vt:lpstr>وَحَمَلْنَـٰهُ عَلَىٰ ذَاتِ أَلْوَٰحٍ وَدُسُرٍ</vt:lpstr>
      <vt:lpstr>تَجْرِى بِأَعْيُنِنَا جَزَآءً لِّمَن كَانَ كُفِرَ</vt:lpstr>
      <vt:lpstr>وَلَقَد تَّرَكْنَـٰهَآ ءَايَةً فَهَلْ مِن مُّدَّكِرٍ</vt:lpstr>
      <vt:lpstr>فَكَيْفَ كَانَ عَذَابِى وَنُذُرِ</vt:lpstr>
      <vt:lpstr>وَلَقَدْ يَسَّرْنَا ٱلْقُرْءَانَ لِلذِّكْرِ فَهَلْ مِن مُّدَّكِرٍ</vt:lpstr>
      <vt:lpstr>كَذَّبَتْ عَادٌ فَكَيْفَ كَانَ عَذَابِى وَنُذُرِ</vt:lpstr>
      <vt:lpstr>إِنَّآ أَرْسَلْنَا عَلَيْهِمْ رِيحًا صَرْصَرًا فِى يَوْمِ نَحْسٍ مُّسْتَمِرٍّ</vt:lpstr>
      <vt:lpstr>تَنزِعُ ٱلنَّاسَ كَأَنَّهُمْ أَعْجَازُ نَخْلٍ مُّنقَعِرٍ</vt:lpstr>
      <vt:lpstr>فَكَيْفَ كَانَ عَذَابِى وَنُذُرِ</vt:lpstr>
      <vt:lpstr>وَلَقَدْ يَسَّرْنَا ٱلْقُرْءَانَ لِلذِّكْرِ فَهَلْ مِن مُّدَّكِرٍ</vt:lpstr>
      <vt:lpstr>كَذَّبَتْ ثَمُودُ بِٱلنُّذُرِ</vt:lpstr>
      <vt:lpstr>فَقَالُوٓا۟ أَبَشَرًا مِّنَّا وَٰحِدًا نَّتَّبِعُهُ ۥ ٓ إِنَّآ إِذًا لَّفِى ضَلَـٰلٍ وَسُعُرٍ</vt:lpstr>
      <vt:lpstr>أَءُلْقِىَ ٱلذِّكْرُ عَلَيْهِ مِنۢ بَيْنِنَا بَلْ هُوَ كَذَّابٌ أَشِرٌ</vt:lpstr>
      <vt:lpstr>سَيَعْلَمُونَ غَدًا مَّنِ ٱلْكَذَّابُ ٱلْأَشِرُ</vt:lpstr>
      <vt:lpstr>إِنَّا مُرْسِلُوا۟ ٱلنَّاقَةِ فِتْنَةً لَّهُمْ فَٱرْتَقِبْهُمْ وَٱصْطَبِرْ</vt:lpstr>
      <vt:lpstr>وَنَبِّئْهُمْ أَنَّ ٱلْمَآءَ قِسْمَةٌۢ بَيْنَهُمْ ۖ كُلُّ شِرْبٍ مُّحْتَضَرٌ</vt:lpstr>
      <vt:lpstr>فَنَادَوْا۟ صَاحِبَهُمْ فَتَعَاطَىٰ فَعَقَرَ</vt:lpstr>
      <vt:lpstr>فَكَيْفَ كَانَ عَذَابِى وَنُذُرِ</vt:lpstr>
      <vt:lpstr>إِنَّآ أَرْسَلْنَا عَلَيْهِمْ صَيْحَةً وَٰحِدَةً فَكَانُوا۟ كَهَشِيمِ ٱلْمُحْتَظِرِ</vt:lpstr>
      <vt:lpstr>وَلَقَدْ يَسَّرْنَا ٱلْقُرْءَانَ لِلذِّكْرِ فَهَلْ مِن مُّدَّكِرٍ</vt:lpstr>
      <vt:lpstr>كَذَّبَتْ قَوْمُ لُوطٍۭ بِٱلنُّذُرِ</vt:lpstr>
      <vt:lpstr>إِنَّآ أَرْسَلْنَا عَلَيْهِمْ حَاصِبًا إِلَّآ ءَالَ لُوطٍۖ نَّجَّيْنَـٰهُم بِسَحَرٍ</vt:lpstr>
      <vt:lpstr>نِّعْمَةً مِّنْ عِندِنَا ۚ كَذَٰلِكَ نَجْزِى مَن شَكَرَ</vt:lpstr>
      <vt:lpstr>وَلَقَدْ أَنذَرَهُم بَطْشَتَنَا فَتَمَارَوْا۟ بِٱلنُّذُرِ</vt:lpstr>
      <vt:lpstr>وَلَقَدْ رَٰوَدُوهُ عَن ضَيْفِهِۦ فَطَمَسْنَآ أَعْيُنَهُمْ فَذُوقُوا۟ عَذَابِى وَنُذُرِ</vt:lpstr>
      <vt:lpstr>وَلَقَدْ صَبَّحَهُم بُكْرَةً عَذَابٌ مُّسْتَقِرٌّ</vt:lpstr>
      <vt:lpstr>فَذُوقُوا۟ عَذَابِى وَنُذُرِ</vt:lpstr>
      <vt:lpstr>وَلَقَدْ يَسَّرْنَا ٱلْقُرْءَانَ لِلذِّكْرِ فَهَلْ مِن مُّدَّكِرٍ</vt:lpstr>
      <vt:lpstr>وَلَقَدْ جَآءَ ءَالَ فِرْعَوْنَ ٱلنُّذُرُ</vt:lpstr>
      <vt:lpstr>كَذَّبُوا۟ بِـَٔايَـٰتِنَا كُلِّهَا فَأَخَذْنَـٰهُمْ أَخْذَ عَزِيزٍ مُّقْتَدِرٍ</vt:lpstr>
      <vt:lpstr>أَكُفَّارُكُمْ خَيْرٌ مِّنْ أُو۟لَـٰٓئِكُمْ أَمْ لَكُم بَرَآءَةٌ فِى ٱلزُّبُرِ</vt:lpstr>
      <vt:lpstr>أَمْ يَقُولُونَ نَحْنُ جَمِيعٌ مُّنتَصِرٌ</vt:lpstr>
      <vt:lpstr>سَيُهْزَمُ ٱلْجَمْعُ وَيُوَلُّونَ ٱلدُّبُرَ</vt:lpstr>
      <vt:lpstr>بَلِ ٱلسَّاعَةُ مَوْعِدُهُمْ وَٱلسَّاعَةُ أَدْهَىٰ وَأَمَرُّ</vt:lpstr>
      <vt:lpstr>إِنَّ ٱلْمُجْرِمِينَ فِى ضَلَـٰلٍ وَسُعُرٍ</vt:lpstr>
      <vt:lpstr>يَوْمَ يُسْحَبُونَ فِى ٱلنَّارِ عَلَىٰ وُجُوهِهِمْ ذُوقُوا۟ مَسَّ سَقَرَ</vt:lpstr>
      <vt:lpstr>إِنَّا كُلَّ شَىْءٍ خَلَقْنَـٰهُ بِقَدَرٍ</vt:lpstr>
      <vt:lpstr>وَمَآ أَمْرُنَآ إِلَّا وَٰحِدَةٌ كَلَمْحٍۭ بِٱلْبَصَرِ</vt:lpstr>
      <vt:lpstr>وَلَقَدْ أَهْلَكْنَآ أَشْيَاعَكُمْ فَهَلْ مِن مُّدَّكِرٍ</vt:lpstr>
      <vt:lpstr>وَكُلُّ شَىْءٍ فَعَلُوهُ فِى ٱلزُّبُرِ</vt:lpstr>
      <vt:lpstr>وَكُلُّ صَغِيرٍ وَكَبِيرٍ مُّسْتَطَرٌ</vt:lpstr>
      <vt:lpstr>إِنَّ ٱلْمُتَّقِينَ فِى جَنَّـٰتٍ وَنَهَرٍ</vt:lpstr>
      <vt:lpstr>فِى مَقْعَدِ صِدْقٍ عِندَ مَلِيكٍ مُّقْتَدِرٍۭ</vt:lpstr>
      <vt:lpstr>صدقَ اللهُ العليُّ العظيم</vt:lpstr>
      <vt:lpstr>سورة الرحمن بِسْمِ ٱللَّهِ ٱلرَّحْمَـٰنِ ٱلرَّحِيمِ</vt:lpstr>
      <vt:lpstr>ٱلرَّحْمَـٰنُ</vt:lpstr>
      <vt:lpstr>عَلَّمَ ٱلْقُرْءَانَ</vt:lpstr>
      <vt:lpstr>خَلَقَ ٱلْإِنسَـٰنَ</vt:lpstr>
      <vt:lpstr>عَلَّمَهُ ٱلْبَيَانَ</vt:lpstr>
      <vt:lpstr>ٱلشَّمْسُ وَٱلْقَمَرُ بِحُسْبَانٍ</vt:lpstr>
      <vt:lpstr>وَٱلنَّجْمُ وَٱلشَّجَرُ يَسْجُدَانِ</vt:lpstr>
      <vt:lpstr>وَٱلسَّمَآءَ رَفَعَهَا وَوَضَعَ ٱلْمِيزَانَ</vt:lpstr>
      <vt:lpstr>أَلَّا تَطْغَوْا۟ فِى ٱلْمِيزَانِ</vt:lpstr>
      <vt:lpstr>وَأَقِيمُوا۟ ٱلْوَزْنَ بِٱلْقِسْطِ وَلَا تُخْسِرُوا۟ ٱلْمِيزَانَ</vt:lpstr>
      <vt:lpstr>وَٱلْأَرْضَ وَضَعَهَا لِلْأَنَامِ</vt:lpstr>
      <vt:lpstr>فِيهَا فَـٰكِهَةٌ وَٱلنَّخْلُ ذَاتُ ٱلْأَكْمَامِ</vt:lpstr>
      <vt:lpstr>وَٱلْحَبُّ ذُو ٱلْعَصْفِ وَٱلرَّيْحَانُ</vt:lpstr>
      <vt:lpstr>فَبِأَىِّ ءَالَآءِ رَبِّكُمَا تُكَذِّبَانِ</vt:lpstr>
      <vt:lpstr>خَلَقَ ٱلْإِنسَـٰنَ مِن صَلْصَـٰلٍ كَٱلْفَخَّارِ</vt:lpstr>
      <vt:lpstr>وَخَلَقَ ٱلْجَآنَّ مِن مَّارِجٍ مِّن نَّارٍ</vt:lpstr>
      <vt:lpstr>فَبِأَىِّ ءَالَآءِ رَبِّكُمَا تُكَذِّبَانِ</vt:lpstr>
      <vt:lpstr>رَبُّ ٱلْمَشْرِقَيْنِ وَرَبُّ ٱلْمَغْرِبَيْنِ</vt:lpstr>
      <vt:lpstr>فَبِأَىِّ ءَالَآءِ رَبِّكُمَا تُكَذِّبَانِ</vt:lpstr>
      <vt:lpstr>مَرَجَ ٱلْبَحْرَيْنِ يَلْتَقِيَانِ</vt:lpstr>
      <vt:lpstr>بَيْنَهُمَا بَرْزَخٌ لَّا يَبْغِيَانِ</vt:lpstr>
      <vt:lpstr>فَبِأَىِّ ءَالَآءِ رَبِّكُمَا تُكَذِّبَانِ</vt:lpstr>
      <vt:lpstr>يَخْرُجُ مِنْهُمَا ٱللُّؤْلُؤُ وَٱلْمَرْجَانُ</vt:lpstr>
      <vt:lpstr>فَبِأَىِّ ءَالَآءِ رَبِّكُمَا تُكَذِّبَانِ</vt:lpstr>
      <vt:lpstr>وَلَهُ ٱلْجَوَارِ ٱلْمُنشَـَٔاتُ فِى ٱلْبَحْرِ كَٱلْأَعْلَـٰمِ</vt:lpstr>
      <vt:lpstr>فَبِأَىِّ ءَالَآءِ رَبِّكُمَا تُكَذِّبَانِ</vt:lpstr>
      <vt:lpstr>كُلُّ مَنْ عَلَيْهَا فَانٍ</vt:lpstr>
      <vt:lpstr>وَيَبْقَىٰ وَجْهُ رَبِّكَ ذُو ٱلْجَلَـٰلِ وَٱلْإِكْرَامِ</vt:lpstr>
      <vt:lpstr>فَبِأَىِّ ءَالَآءِ رَبِّكُمَا تُكَذِّبَانِ</vt:lpstr>
      <vt:lpstr>يَسْـَٔلُهُۥ مَن فِى  ٱلسَّمَـٰوَٰتِ  وَٱلْأَرْضِۚ كُلَّ يَوْمٍ هُوَ فِى شَأْنٍ</vt:lpstr>
      <vt:lpstr>فَبِأَىِّ ءَالَآءِ رَبِّكُمَا تُكَذِّبَانِ</vt:lpstr>
      <vt:lpstr>سَنَفْرُغُ لَكُمْ أَيُّهَ ٱلثَّقَلَانِ</vt:lpstr>
      <vt:lpstr>فَبِأَىِّ ءَالَآءِ رَبِّكُمَا تُكَذِّبَانِ</vt:lpstr>
      <vt:lpstr>يَـٰمَعْشَرَ ٱلْجِنِّ وَٱلْإِنسِ إِنِ ٱسْتَطَعْتُمْ أَن تَنفُذُوا۟ مِنْ أَقْطَارِ ٱلسَّمَـٰوَٰتِ وَٱلْأَرْضِ فَٱنفُذُوا۟ ۚ لَا تَنفُذُونَ إِلَّا بِسُلْطَـٰنٍ</vt:lpstr>
      <vt:lpstr>فَبِأَىِّ ءَالَآءِ رَبِّكُمَا تُكَذِّبَانِ</vt:lpstr>
      <vt:lpstr>يُرْسَلُ عَلَيْكُمَا شُوَاظٌ مِّن نَّارٍ وَنُحَاسٌ فَلَا تَنتَصِرَانِ</vt:lpstr>
      <vt:lpstr>فَبِأَىِّ ءَالَآءِ رَبِّكُمَا تُكَذِّبَانِ</vt:lpstr>
      <vt:lpstr>فَإِذَا ٱنشَقَّتِ ٱلسَّمَآءُ فَكَانَتْ وَرْدَةً كَٱلدِّهَانِ</vt:lpstr>
      <vt:lpstr>فَبِأَىِّ ءَالَآءِ رَبِّكُمَا تُكَذِّبَانِ</vt:lpstr>
      <vt:lpstr>فَيَوْمَئِذٍ لَّا يُسْـَٔلُ عَن ذَنۢبِهِۦٓ إِنسٌ وَلَا جَآنٌّ</vt:lpstr>
      <vt:lpstr>فَبِأَىِّ ءَالَآءِ رَبِّكُمَا تُكَذِّبَانِ</vt:lpstr>
      <vt:lpstr>يُعْرَفُ ٱلْمُجْرِمُونَ بِسِيمَـٰهُمْ فَيُؤْخَذُ بِٱلنَّوَٰصِى وَٱلْأَقْدَامِ</vt:lpstr>
      <vt:lpstr>فَبِأَىِّ ءَالَآءِ رَبِّكُمَا تُكَذِّبَانِ</vt:lpstr>
      <vt:lpstr>هَـٰذِهِۦ جَهَنَّمُ ٱلَّتِى يُكَذِّبُ بِهَا ٱلْمُجْرِمُونَ</vt:lpstr>
      <vt:lpstr>يَطُوفُونَ بَيْنَهَا وَبَيْنَ حَمِيمٍ ءَانٍ</vt:lpstr>
      <vt:lpstr>فَبِأَىِّ ءَالَآءِ رَبِّكُمَا تُكَذِّبَانِ</vt:lpstr>
      <vt:lpstr>وَلِمَنْ خَافَ مَقَامَ رَبِّهِ ۦ جَنَّتَانِ</vt:lpstr>
      <vt:lpstr>فَبِأَىِّ ءَالَآءِ رَبِّكُمَا تُكَذِّبَانِ</vt:lpstr>
      <vt:lpstr>ذَوَاتَآ أَفْنَانٍ</vt:lpstr>
      <vt:lpstr>فَبِأَىِّ ءَالَآءِ رَبِّكُمَا تُكَذِّبَانِ</vt:lpstr>
      <vt:lpstr>فِيهِمَا عَيْنَانِ تَجْرِيَانِ</vt:lpstr>
      <vt:lpstr>فَبِأَىِّ ءَالَآءِ رَبِّكُمَا تُكَذِّبَانِ</vt:lpstr>
      <vt:lpstr>فِيهِمَا مِن كُلِّ فَـٰكِهَةٍ زَوْجَانِ</vt:lpstr>
      <vt:lpstr>فَبِأَىِّ ءَالَآءِ رَبِّكُمَا تُكَذِّبَانِ</vt:lpstr>
      <vt:lpstr>مُتَّكِـِٔينَ عَلَىٰ فُرُشٍۭ بَطَآئِنُهَا مِنْ إِسْتَبْرَقٍ ۚ وَجَنَى ٱلْجَنَّتَيْنِ دَانٍ</vt:lpstr>
      <vt:lpstr>فَبِأَىِّ ءَالَآءِ رَبِّكُمَا تُكَذِّبَانِ</vt:lpstr>
      <vt:lpstr>فِيهِنَّ قَـٰصِرَٰتُ ٱلطَّرْفِ لَمْ يَطْمِثْهُنَّ إِنسٌ قَبْلَهُمْ وَلَا جَآنٌّ</vt:lpstr>
      <vt:lpstr>فَبِأَىِّ ءَالَآءِ رَبِّكُمَا تُكَذِّبَانِ</vt:lpstr>
      <vt:lpstr>كَأَنَّهُنَّ ٱلْيَاقُوتُ وَٱلْمَرْجَانُ</vt:lpstr>
      <vt:lpstr>فَبِأَىِّ ءَالَآءِ رَبِّكُمَا تُكَذِّبَانِ</vt:lpstr>
      <vt:lpstr>هَلْ جَزَآءُ ٱلْإِحْسَـٰنِ إِلَّا ٱلْإِحْسَـٰنُ</vt:lpstr>
      <vt:lpstr>فَبِأَىِّ ءَالَآءِ رَبِّكُمَا تُكَذِّبَانِ</vt:lpstr>
      <vt:lpstr>وَمِن دُونِهِمَا جَنَّتَانِ</vt:lpstr>
      <vt:lpstr>فَبِأَىِّ ءَالَآءِ رَبِّكُمَا تُكَذِّبَانِ</vt:lpstr>
      <vt:lpstr>مُدْهَآمَّتَانِ</vt:lpstr>
      <vt:lpstr>فَبِأَىِّ ءَالَآءِ رَبِّكُمَا تُكَذِّبَانِ</vt:lpstr>
      <vt:lpstr>فِيهِمَا عَيْنَانِ نَضَّاخَتَانِ</vt:lpstr>
      <vt:lpstr>فَبِأَىِّ ءَالَآءِ رَبِّكُمَا تُكَذِّبَانِ</vt:lpstr>
      <vt:lpstr>فِيهِمَا فَـٰكِهَةٌ وَنَخْلٌ وَرُمَّانٌ</vt:lpstr>
      <vt:lpstr>فَبِأَىِّ ءَالَآءِ رَبِّكُمَا تُكَذِّبَانِ</vt:lpstr>
      <vt:lpstr>فِيهِنَّ خَيْرَٰتٌ حِسَانٌ</vt:lpstr>
      <vt:lpstr>فَبِأَىِّ ءَالَآءِ رَبِّكُمَا تُكَذِّبَانِ</vt:lpstr>
      <vt:lpstr>حُورٌ مَّقْصُورَٰتٌ فِى ٱلْخِيَامِ</vt:lpstr>
      <vt:lpstr>فَبِأَىِّ ءَالَآءِ رَبِّكُمَا تُكَذِّبَانِ</vt:lpstr>
      <vt:lpstr>لَمْ يَطْمِثْهُنَّ إِنسٌ قَبْلَهُمْ وَلَا جَآنٌّ</vt:lpstr>
      <vt:lpstr>فَبِأَىِّ ءَالَآءِ رَبِّكُمَا تُكَذِّبَانِ</vt:lpstr>
      <vt:lpstr>مُتَّكِـِٔينَ عَلَىٰ رَفْرَفٍ خُضْرٍ وَعَبْقَرِىٍّ حِسَانٍ</vt:lpstr>
      <vt:lpstr>فَبِأَىِّ ءَالَآءِ رَبِّكُمَا تُكَذِّبَانِ</vt:lpstr>
      <vt:lpstr>تَبَـٰرَكَ ٱسْمُ رَبِّكَ ذِى ٱلْجَلَـٰلِ وَٱلْإِكْرَامِ</vt:lpstr>
      <vt:lpstr>صدقَ اللهُ العليُّ العظيم</vt:lpstr>
      <vt:lpstr>سورة الواقعة بِسْمِ ٱللَّهِ ٱلرَّحْمَـٰنِ ٱلرَّحِيمِ</vt:lpstr>
      <vt:lpstr>إِذَا وَقَعَتِ ٱلْوَاقِعَةُ</vt:lpstr>
      <vt:lpstr>لَيْسَ لِوَقْعَتِهَا كَاذِبَةٌ</vt:lpstr>
      <vt:lpstr>خَافِضَةٌ رَّافِعَةٌ</vt:lpstr>
      <vt:lpstr>إِذَا رُجَّتِ ٱلْأَرْضُ رَجًّا</vt:lpstr>
      <vt:lpstr>وَبُسَّتِ ٱلْجِبَالُ بَسًّا</vt:lpstr>
      <vt:lpstr>فَكَانَتْ هَبَآءً مُّنۢبَثًّا</vt:lpstr>
      <vt:lpstr>وَكُنتُمْ أَزْوَٰجًا ثَلَـٰثَةً</vt:lpstr>
      <vt:lpstr>فَأَصْحَـٰبُ ٱلْمَيْمَنَةِ مَآ أَصْحَـٰبُ ٱلْمَيْمَنَةِ</vt:lpstr>
      <vt:lpstr>وَأَصْحَـٰبُ ٱلْمَشْـَٔمَةِ مَآ أَصْحَـٰبُ ٱلْمَشْـَٔمَةِ</vt:lpstr>
      <vt:lpstr>وَٱلسَّـٰبِقُونَ ٱلسَّـٰبِقُونَ</vt:lpstr>
      <vt:lpstr>أُو۟لَـٰٓئِكَ ٱلْمُقَرَّبُونَ</vt:lpstr>
      <vt:lpstr>فِى جَنَّـٰتِ ٱلنَّعِيمِ</vt:lpstr>
      <vt:lpstr>ثُلَّةٌ مِّنَ ٱلْأَوَّلِينَ</vt:lpstr>
      <vt:lpstr>وَقَلِيلٌ مِّنَ ٱلْـَٔاخِرِينَ</vt:lpstr>
      <vt:lpstr>عَلَىٰ سُرُرٍ مَّوْضُونَةٍ</vt:lpstr>
      <vt:lpstr>مُّتَّكِـِٔينَ عَلَيْهَا مُتَقَـٰبِلِينَ</vt:lpstr>
      <vt:lpstr>يَطُوفُ عَلَيْهِمْ وِلْدَٰنٌ مُّخَلَّدُونَ</vt:lpstr>
      <vt:lpstr>بِأَكْوَابٍ وَأَبَارِيقَ وَكَأْسٍ مِّن مَّعِينٍ</vt:lpstr>
      <vt:lpstr>لَّا يُصَدَّعُونَ عَنْهَا وَلَا يُنزِفُونَ</vt:lpstr>
      <vt:lpstr>وَفَـٰكِهَةٍ مِّمَّا يَتَخَيَّرُونَ</vt:lpstr>
      <vt:lpstr>وَلَحْمِ طَيْرٍ مِّمَّا يَشْتَهُونَ</vt:lpstr>
      <vt:lpstr>وَحُورٌ عِينٌ</vt:lpstr>
      <vt:lpstr>كَأَمْثَـٰلِ ٱللُّؤْلُؤِ ٱلْمَكْنُونِ</vt:lpstr>
      <vt:lpstr>جَزَآءًۢ بِمَا كَانُوا۟ يَعْمَلُونَ</vt:lpstr>
      <vt:lpstr>لَا يَسْمَعُونَ فِيهَا لَغْوًا وَلَا تَأْثِيمًا</vt:lpstr>
      <vt:lpstr>إِلَّا قِيلًا سَلَـٰمًا سَلَـٰمًا</vt:lpstr>
      <vt:lpstr>وَأَصْحَـٰبُ ٱلْيَمِينِ مَآ أَصْحَـٰبُ ٱلْيَمِينِ</vt:lpstr>
      <vt:lpstr>فِى سِدْرٍ مَّخْضُودٍ</vt:lpstr>
      <vt:lpstr>وَطَلْحٍ مَّنضُودٍ</vt:lpstr>
      <vt:lpstr>وَظِلٍّ مَّمْدُودٍ</vt:lpstr>
      <vt:lpstr>وَمَآءٍ مَّسْكُوبٍ</vt:lpstr>
      <vt:lpstr>وَفَـٰكِهَةٍ كَثِيرَةٍ</vt:lpstr>
      <vt:lpstr>لَّا مَقْطُوعَةٍ وَلَا مَمْنُوعَةٍ</vt:lpstr>
      <vt:lpstr>وَفُرُشٍ مَّرْفُوعَةٍ</vt:lpstr>
      <vt:lpstr>إِنَّآ أَنشَأْنَـٰهُنَّ إِنشَآءً</vt:lpstr>
      <vt:lpstr>فَجَعَلْنَـٰهُنَّ أَبْكَارًا</vt:lpstr>
      <vt:lpstr>عُرُبًا أَتْرَابًا</vt:lpstr>
      <vt:lpstr>لِّأَصْحَـٰبِ ٱلْيَمِينِ</vt:lpstr>
      <vt:lpstr>ثُلَّةٌ مِّنَ ٱلْأَوَّلِينَ</vt:lpstr>
      <vt:lpstr>وَثُلَّةٌ مِّنَ ٱلْـَٔاخِرِينَ</vt:lpstr>
      <vt:lpstr>وَأَصْحَـٰبُ ٱلشِّمَالِ مَآ أَصْحَـٰبُ ٱلشِّمَالِ</vt:lpstr>
      <vt:lpstr>فِى سَمُومٍ وَحَمِيمٍ</vt:lpstr>
      <vt:lpstr>وَظِلٍّ مِّن يَحْمُومٍ</vt:lpstr>
      <vt:lpstr>لَّا بَارِدٍ وَلَا كَرِيمٍ</vt:lpstr>
      <vt:lpstr>إِنَّهُمْ كَانُوا۟ قَبْلَ ذَٰلِكَ مُتْرَفِينَ</vt:lpstr>
      <vt:lpstr>وَكَانُوا۟ يُصِرُّونَ عَلَى ٱلْحِنثِ ٱلْعَظِيمِ</vt:lpstr>
      <vt:lpstr>وَكَانُوا۟ يَقُولُونَ أَئِذَا مِتْنَا وَكُنَّا تُرَابًا وَعِظَـٰمًا أَءِنَّا لَمَبْعُوثُونَ</vt:lpstr>
      <vt:lpstr>أَوَءَابَآؤُنَا ٱلْأَوَّلُونَ</vt:lpstr>
      <vt:lpstr>قُلْ إِنَّ ٱلْأَوَّلِينَ وَٱلْـَٔاخِرِينَ</vt:lpstr>
      <vt:lpstr>لَمَجْمُوعُونَ إِلَىٰ مِيقَـٰتِ يَوْمٍ مَّعْلُومٍ</vt:lpstr>
      <vt:lpstr>ثُمَّ إِنَّكُمْ أَيُّهَا ٱلضَّآلُّونَ ٱلْمُكَذِّبُونَ</vt:lpstr>
      <vt:lpstr>لَـَٔاكِلُونَ مِن شَجَرٍ مِّن زَقُّومٍ</vt:lpstr>
      <vt:lpstr>فَمَالِـُٔونَ مِنْهَا ٱلْبُطُونَ</vt:lpstr>
      <vt:lpstr>فَشَـٰرِبُونَ عَلَيْهِ مِنَ ٱلْحَمِيمِ</vt:lpstr>
      <vt:lpstr>فَشَـٰرِبُونَ شُرْبَ ٱلْهِيمِ</vt:lpstr>
      <vt:lpstr>هَـٰذَا نُزُلُهُمْ يَوْمَ ٱلدِّينِ</vt:lpstr>
      <vt:lpstr>نَحْنُ خَلَقْنَـٰكُمْ فَلَوْلَا تُصَدِّقُونَ</vt:lpstr>
      <vt:lpstr>أَفَرَءَيْتُم مَّا تُمْنُونَ</vt:lpstr>
      <vt:lpstr>ءَأَنتُمْ تَخْلُقُونَهُۥٓ أَمْ نَحْنُ ٱلْخَـٰلِقُونَ</vt:lpstr>
      <vt:lpstr>نَحْنُ قَدَّرْنَا بَيْنَكُمُ ٱلْمَوْتَ وَمَا نَحْنُ بِمَسْبُوقِينَ</vt:lpstr>
      <vt:lpstr>عَلَىٰٓ أَن نُّبَدِّلَ أَمْثَـٰلَكُمْ وَنُنشِئَكُمْ فِى مَا لَا تَعْلَمُونَ</vt:lpstr>
      <vt:lpstr>وَلَقَدْ عَلِمْتُمُ ٱلنَّشْأَةَ ٱلْأُولَىٰ فَلَوْلَا تَذَكَّرُونَ</vt:lpstr>
      <vt:lpstr>أَفَرَءَيْتُم مَّا تَحْرُثُونَ</vt:lpstr>
      <vt:lpstr>ءَأَنتُمْ تَزْرَعُونَهُۥٓ أَمْ نَحْنُ ٱلزَّٰرِعُونَ</vt:lpstr>
      <vt:lpstr>لَوْ نَشَآءُ لَجَعَلْنَـٰهُ حُطَـٰمًا فَظَلْتُمْ تَفَكَّهُونَ</vt:lpstr>
      <vt:lpstr>إِنَّا لَمُغْرَمُونَ</vt:lpstr>
      <vt:lpstr>بَلْ نَحْنُ مَحْرُومُونَ</vt:lpstr>
      <vt:lpstr>أَفَرَءَيْتُمُ ٱلْمَآءَ ٱلَّذِى تَشْرَبُونَ</vt:lpstr>
      <vt:lpstr>ءَأَنتُمْ أَنزَلْتُمُوهُ مِنَ ٱلْمُزْنِ أَمْ نَحْنُ ٱلْمُنزِلُونَ</vt:lpstr>
      <vt:lpstr>لَوْ نَشَآءُ جَعَلْنَـٰهُ أُجَاجًا فَلَوْلَا تَشْكُرُونَ</vt:lpstr>
      <vt:lpstr>أَفَرَءَيْتُمُ ٱلنَّارَ ٱلَّتِى تُورُونَ</vt:lpstr>
      <vt:lpstr>ءَأَنتُمْ أَنشَأْتُمْ شَجَرَتَهَآ أَمْ نَحْنُ ٱلْمُنشِـُٔونَ</vt:lpstr>
      <vt:lpstr>نَحْنُ جَعَلْنَـٰهَا تَذْكِرَةً وَمَتَـٰعًا لِّلْمُقْوِينَ</vt:lpstr>
      <vt:lpstr>فَسَبِّحْ بِٱسْمِ رَبِّكَ ٱلْعَظِيمِ</vt:lpstr>
      <vt:lpstr>فَلَآ أُقْسِمُ بِمَوَٰقِعِ ٱلنُّجُومِ</vt:lpstr>
      <vt:lpstr>وَإِنَّهُۥ لَقَسَمٌ لَّوْ تَعْلَمُونَ عَظِيمٌ</vt:lpstr>
      <vt:lpstr>إِنَّهُۥ لَقُرْءَانٌ كَرِيمٌ</vt:lpstr>
      <vt:lpstr>فِى كِتَـٰبٍ مَّكْنُونٍ</vt:lpstr>
      <vt:lpstr>لَّا يَمَسُّهُۥٓ إِلَّا ٱلْمُطَهَّرُونَ</vt:lpstr>
      <vt:lpstr>تَنزِيلٌ مِّن رَّبِّ ٱلْعَـٰلَمِينَ</vt:lpstr>
      <vt:lpstr>أَفَبِهَـٰذَا ٱلْحَدِيثِ أَنتُم مُّدْهِنُونَ</vt:lpstr>
      <vt:lpstr>وَتَجْعَلُونَ رِزْقَكُمْ أَنَّكُمْ تُكَذِّبُونَ</vt:lpstr>
      <vt:lpstr>فَلَوْلَآ إِذَا بَلَغَتِ ٱلْحُلْقُومَ</vt:lpstr>
      <vt:lpstr>وَأَنتُمْ حِينَئِذٍ تَنظُرُونَ</vt:lpstr>
      <vt:lpstr>وَنَحْنُ أَقْرَبُ إِلَيْهِ مِنكُمْ وَلَـٰكِن لَّا تُبْصِرُونَ</vt:lpstr>
      <vt:lpstr>فَلَوْلَآ إِن كُنتُمْ غَيْرَ مَدِينِينَ</vt:lpstr>
      <vt:lpstr>تَرْجِعُونَهَآ إِن كُنتُمْ صَـٰدِقِينَ</vt:lpstr>
      <vt:lpstr>فَأَمَّآ إِن كَانَ مِنَ ٱلْمُقَرَّبِينَ</vt:lpstr>
      <vt:lpstr>فَرَوْحٌ وَرَيْحَانٌ وَجَنَّتُ نَعِيمٍ</vt:lpstr>
      <vt:lpstr>وَأَمَّآ إِن كَانَ مِنْ أَصْحَـٰبِ ٱلْيَمِينِ</vt:lpstr>
      <vt:lpstr>فَسَلَـٰمٌ لَّكَ مِنْ أَصْحَـٰبِ ٱلْيَمِينِ</vt:lpstr>
      <vt:lpstr>وَأَمَّآ إِن كَانَ مِنَ ٱلْمُكَذِّبِينَ ٱلضَّآلِّينَ</vt:lpstr>
      <vt:lpstr>فَنُزُلٌ مِّنْ حَمِيمٍ</vt:lpstr>
      <vt:lpstr>وَتَصْلِيَةُ جَحِيمٍ</vt:lpstr>
      <vt:lpstr>إِنَّ هَـٰذَا لَهُوَ حَقُّ ٱلْيَقِينِ</vt:lpstr>
      <vt:lpstr>فَسَبِّحْ بِٱسْمِ رَبِّكَ ٱلْعَظِيمِ</vt:lpstr>
      <vt:lpstr>صدقَ اللهُ العليُّ العظيم</vt:lpstr>
      <vt:lpstr>سورة الحديد بِسْمِ ٱللَّهِ ٱلرَّحْمَـٰنِ ٱلرَّحِيمِ</vt:lpstr>
      <vt:lpstr>سَبَّحَ لِلَّهِ مَا فِى ٱلسَّمَـٰوَٰتِ وَٱلْأَرْضِۖ وَهُوَ ٱلْعَزِيزُ ٱلْحَكِيمُ</vt:lpstr>
      <vt:lpstr>لَهُۥ مُلْكُ ٱلسَّمَـٰوَٰتِ وَٱلْأَرْضِۖ يُحْىِ ۦ وَيُمِيتُۖ وَهُوَ عَلَىٰ كُلِّ شَىْءٍ قَدِيرٌ</vt:lpstr>
      <vt:lpstr>هُوَ ٱلْأَوَّلُ وَٱلْـَٔاخِرُ وَٱلظَّـٰهِرُ وَٱلْبَاطِنُ ۖ وَهُوَ بِكُلِّ شَىْءٍ عَلِيمٌ</vt:lpstr>
      <vt:lpstr>هُوَ ٱلَّذِى خَلَقَ ٱلسَّمَـٰوَٰتِ وَٱلْأَرْضَ فِى سِتَّةِ أَيَّامٍ ثُمَّ ٱسْتَوَىٰ عَلَى ٱلْعَرْشِ ۚ يَعْلَمُ مَا يَلِجُ فِى ٱلْأَرْضِ وَمَا يَخْرُجُ مِنْهَا وَمَا يَنزِلُ مِنَ ٱلسَّمَآءِ وَمَا يَعْرُجُ فِيهَا ۖ وَهُوَ مَعَكُمْ أَيْنَ مَا كُنتُمْ ۚ وَٱللَّهُ بِمَا تَعْمَلُونَ بَصِيرٌ</vt:lpstr>
      <vt:lpstr>لَّهُۥ مُلْكُ ٱلسَّمَـٰوَٰتِ وَٱلْأَرْضِۚ وَإِلَى ٱللَّهِ تُرْجَعُ ٱلْأُمُورُ</vt:lpstr>
      <vt:lpstr>يُولِجُ  ٱلَّيْلَ فِى ٱلنَّهَارِ وَيُولِجُ ٱلنَّهَارَ فِى ٱلَّيْلِۚ وَهُوَ عَلِيمٌۢ بِذَاتِ ٱلصُّدُورِ</vt:lpstr>
      <vt:lpstr>ءَامِنُوا۟ بِٱللَّهِ وَرَسُولِهِ ۦ وَأَنفِقُوا۟ مِمَّا جَعَلَكُم مُّسْتَخْلَفِينَ فِيهِ ۖ فَٱلَّذِينَ ءَامَنُوا۟ مِنكُمْ وَأَنفَقُوا۟ لَهُمْ أَجْرٌ كَبِيرٌ</vt:lpstr>
      <vt:lpstr>وَمَا لَكُمْ لَا تُؤْمِنُونَ بِٱللَّهِ ۙ وَٱلرَّسُولُ يَدْعُوكُمْ لِتُؤْمِنُوا۟ بِرَبِّكُمْ وَقَدْ أَخَذَ مِيثَـٰقَكُمْ إِن كُنتُم مُّؤْمِنِينَ</vt:lpstr>
      <vt:lpstr>هُوَ ٱلَّذِى يُنَزِّلُ عَلَىٰ عَبْدِهِۦ ٓ ءَايَـٰتٍۭ بَيِّنَـٰتٍ لِّيُخْرِجَكُم مِّنَ ٱلظُّلُمَـٰتِ إِلَى ٱلنُّورِۚ وَإِنَّ ٱللَّهَ بِكُمْ لَرَءُوفٌ رَّحِيمٌ</vt:lpstr>
      <vt:lpstr>وَمَا لَكُمْ أَلَّا تُنفِقُوا۟ فِى سَبِيلِ ٱللَّهِ وَلِلَّهِ مِيرَٰثُ ٱلسَّمَـٰوَٰتِ وَٱلْأَرْضِۚ  لَا يَسْتَوِى مِنكُم مَّنْ أَنفَقَ مِن قَبْلِ ٱلْفَتْحِ وَقَـٰتَلَۚ أُو۟لَـٰٓئِكَ أَعْظَمُ دَرَجَةً مِّنَ ٱلَّذِينَ أَنفَقُوا۟ مِنۢ بَعْدُ وَقَـٰتَلُوا۟ ۚ وَكُلًّا وَعَدَ ٱللَّهُ ٱلْحُسْنَىٰۚ وَٱللَّهُ بِمَا تَعْمَلُونَ خَبِيرٌ</vt:lpstr>
      <vt:lpstr>مَّن ذَا ٱلَّذِى يُقْرِضُ ٱللَّهَ قَرْضًا حَسَنًا فَيُضَـٰعِفَهُۥ لَهُۥ وَلَهُۥٓ أَجْرٌ كَرِيمٌ</vt:lpstr>
      <vt:lpstr>يَوْمَ تَرَى ٱلْمُؤْمِنِينَ وَٱلْمُؤْمِنَـٰتِ يَسْعَىٰ نُورُهُم بَيْنَ أَيْدِيهِمْ وَبِأَيْمَـٰنِهِم بُشْرَىٰكُمُ ٱلْيَوْمَ جَنَّـٰتٌ تَجْرِى مِن تَحْتِهَا ٱلْأَنْهَـٰرُ خَـٰلِدِينَ فِيهَا ۚ ذَٰلِكَ هُوَ ٱلْفَوْزُ ٱلْعَظِيمُ</vt:lpstr>
      <vt:lpstr>يَوْمَ يَقُولُ ٱلْمُنَـٰفِقُونَ وَٱلْمُنَـٰفِقَـٰتُ لِلَّذِينَ ءَامَنُوا۟ ٱنظُرُونَا نَقْتَبِسْ مِن نُّورِكُمْ قِيلَ ٱرْجِعُوا۟ وَرَآءَكُمْ فَٱلْتَمِسُوا۟ نُورًا فَضُرِبَ بَيْنَهُم بِسُورٍ لَّهُۥ بَابٌۢ بَاطِنُهُۥ فِيهِ ٱلرَّحْمَةُ وَظَـٰهِرُهُۥ مِن قِبَلِهِ ٱلْعَذَابُ</vt:lpstr>
      <vt:lpstr>يُنَادُونَهُمْ أَلَمْ نَكُن مَّعَكُمْ ۖ قَالُوا۟ بَلَىٰ وَلَـٰكِنَّكُمْ فَتَنتُمْ أَنفُسَكُمْ وَتَرَبَّصْتُمْ وَٱرْتَبْتُمْ وَغَرَّتْكُمُ ٱلْأَمَانِىُّ حَتَّىٰ جَآءَ أَمْرُ ٱللَّهِ وَغَرَّكُم بِٱللَّهِ ٱلْغَرُورُ</vt:lpstr>
      <vt:lpstr>فَٱلْيَوْمَ لَا يُؤْخَذُ مِنكُمْ فِدْيَةٌ وَلَا مِنَ ٱلَّذِينَ كَفَرُوا۟ ۚ مَأْوَىٰكُمُ ٱلنَّارُ ۖ هِىَ مَوْلَىٰكُمْ ۖ وَبِئْسَ ٱلْمَصِيرُ</vt:lpstr>
      <vt:lpstr>أَلَمْ يَأْنِ لِلَّذِينَ ءَامَنُوٓا۟ أَن تَخْشَعَ قُلُوبُهُمْ لِذِكْرِ ٱللَّهِ وَمَا نَزَلَ مِنَ ٱلْحَقِّ وَلَا يَكُونُوا۟ كَٱلَّذِينَ أُوتُوا۟ ٱلْكِتَـٰبَ مِن قَبْلُ فَطَالَ عَلَيْهِمُ ٱلْأَمَدُ فَقَسَتْ قُلُوبُهُمْ ۖ وَكَثِيرٌ مِّنْهُمْ فَـٰسِقُونَ</vt:lpstr>
      <vt:lpstr>ٱعْلَمُوٓا۟ أَنَّ ٱللَّهَ يُحْىِ ٱلْأَرْضَ بَعْدَ مَوْتِهَا ۚ قَدْ بَيَّنَّا لَكُمُ ٱلْـَٔايَـٰتِ لَعَلَّكُمْ تَعْقِلُونَ</vt:lpstr>
      <vt:lpstr>إِنَّ ٱلْمُصَّدِّقِينَ وَٱلْمُصَّدِّقَـٰتِ وَأَقْرَضُوا۟ ٱللَّهَ قَرْضًا حَسَنًا يُضَـٰعَفُ لَهُمْ وَلَهُمْ أَجْرٌ كَرِيمٌ</vt:lpstr>
      <vt:lpstr>وَٱلَّذِينَ ءَامَنُوا۟ بِٱللَّهِ وَرُسُلِهِ ۦٓ أُو۟لَـٰٓئِكَ هُمُ ٱلصِّدِّيقُونَ ۖ وَٱلشُّهَدَآءُ عِندَ رَبِّهِمْ لَهُمْ أَجْرُهُمْ وَنُورُهُمْ ۖ وَٱلَّذِينَ كَفَرُوا۟ وَكَذَّبُوا۟ بِـَٔايَـٰتِنَآ أُو۟لَـٰٓئِكَ أَصْحَـٰبُ ٱلْجَحِيمِ</vt:lpstr>
      <vt:lpstr>ٱعْلَمُوٓا۟ أَنَّمَا ٱلْحَيَوٰةُ ٱلدُّنْيَا لَعِبٌ وَلَهْوٌ وَزِينَةٌ وَتَفَاخُرٌۢ بَيْنَكُمْ وَتَكَاثُرٌ فِى ٱلْأَمْوَٰلِ وَٱلْأَوْلَـٰدِ ۖ كَمَثَلِ غَيْثٍ أَعْجَبَ ٱلْكُفَّارَ نَبَاتُهُ ۥ ثُمَّ يَهِيجُ فَتَرَىٰهُ مُصْفَرًّا ثُمَّ يَكُونُ حُطَـٰمًا ۖ وَفِى ٱلْـَٔاخِرَةِ عَذَابٌ شَدِيدٌ وَمَغْفِرَةٌ مِّنَ ٱللَّهِ وَرِضْوَٰنٌ ۚ وَمَا ٱلْحَيَوٰةُ ٱلدُّنْيَآ إِلَّا مَتَـٰعُ ٱلْغُرُورِ</vt:lpstr>
      <vt:lpstr>سَابِقُوٓا۟ إِلَىٰ مَغْفِرَةٍ مِّن رَّبِّكُمْ وَجَنَّةٍ عَرْضُهَا كَعَرْضِ ٱلسَّمَآءِ وَٱلْأَرْضِ أُعِدَّتْ لِلَّذِينَ ءَامَنُوا۟ بِٱللَّهِ وَرُسُلِهِۦ ۚ ذَٰلِكَ فَضْلُ ٱللَّهِ يُؤْتِيهِ مَن يَشَآءُ ۚ وَٱللَّهُ ذُو ٱلْفَضْلِ ٱلْعَظِيمِ</vt:lpstr>
      <vt:lpstr>مَآ أَصَابَ مِن مُّصِيبَةٍ فِى ٱلْأَرْضِ وَلَا فِىٓ أَنفُسِكُمْ إِلَّا فِى كِتَـٰبٍ مِّن قَبْلِ أَن نَّبْرَأَهَآ ۚ إِنَّ ذَٰلِكَ عَلَى ٱللَّهِ يَسِيرٌ</vt:lpstr>
      <vt:lpstr>لِّكَيْلَا تَأْسَوْا۟ عَلَىٰ مَا فَاتَكُمْ وَلَا تَفْرَحُوا۟ بِمَآ ءَاتَىٰكُمْ ۗ وَٱللَّهُ لَا يُحِبُّ كُلَّ مُخْتَالٍ فَخُورٍ</vt:lpstr>
      <vt:lpstr>ٱلَّذِينَ يَبْخَلُونَ وَيَأْمُرُونَ ٱلنَّاسَ بِٱلْبُخْلِ ۗ وَمَن يَتَوَلَّ فَإِنَّ ٱللَّهَ هُوَ ٱلْغَنِىُّ ٱلْحَمِيدُ</vt:lpstr>
      <vt:lpstr>لَقَدْ أَرْسَلْنَا رُسُلَنَا بِٱلْبَيِّنَـٰتِ وَأَنزَلْنَا مَعَهُمُ ٱلْكِتَـٰبَ وَٱلْمِيزَانَ لِيَقُومَ ٱلنَّاسُ بِٱلْقِسْطِ ۖ وَأَنزَلْنَا ٱلْحَدِيدَ فِيهِ بَأْسٌ شَدِيدٌ وَمَنَـٰفِعُ لِلنَّاسِ وَلِيَعْلَمَ ٱللَّهُ مَن يَنصُرُهُۥ وَرُسُلَهُۥ بِٱلْغَيْبِ ۚ إِنَّ ٱللَّهَ قَوِىٌّ عَزِيزٌ</vt:lpstr>
      <vt:lpstr>وَلَقَدْ أَرْسَلْنَا نُوحًا وَإِبْرَٰهِيمَ وَجَعَلْنَا فِى ذُرِّيَّتِهِمَا ٱلنُّبُوَّةَ وَٱلْكِتَـٰبَ ۖ فَمِنْهُم مُّهْتَدٍ ۖ وَكَثِيرٌ مِّنْهُمْ فَـٰسِقُونَ</vt:lpstr>
      <vt:lpstr>ثُمَّ قَفَّيْنَا عَلَىٰٓ ءَاثَـٰرِهِم بِرُسُلِنَا وَقَفَّيْنَا بِعِيسَى ٱبْنِ مَرْيَمَ وَءَاتَيْنَـٰهُ ٱلْإِنجِيلَ وَجَعَلْنَا فِى قُلُوبِ ٱلَّذِينَ ٱتَّبَعُوهُ رَأْفَةً وَرَحْمَةً وَرَهْبَانِيَّةً ٱبْتَدَعُوهَا مَا كَتَبْنَـٰهَا عَلَيْهِمْ إِلَّا ٱبْتِغَآءَ رِضْوَٰنِ ٱللَّهِ فَمَا رَعَوْهَا حَقَّ رِعَايَتِهَا ۖ فَـَٔاتَيْنَا ٱلَّذِينَ ءَامَنُوا۟ مِنْهُمْ أَجْرَهُمْ ۖ وَكَثِيرٌ مِّنْهُمْ فَـٰسِقُونَ</vt:lpstr>
      <vt:lpstr>يَـٰٓأَيُّهَا ٱلَّذِينَ ءَامَنُوا۟ ٱتَّقُوا۟ ٱللَّهَ وَءَامِنُوا۟ بِرَسُولِهِۦ يُؤْتِكُمْ كِفْلَيْنِ مِن رَّحْمَتِهِۦ وَيَجْعَل لَّكُمْ نُورًا تَمْشُونَ بِهِۦ وَيَغْفِرْ لَكُمْ ۚ وَٱللَّهُ غَفُورٌ رَّحِيمٌ</vt:lpstr>
      <vt:lpstr>لِّئَلَّا يَعْلَمَ أَهْلُ ٱلْكِتَـٰبِ أَلَّا يَقْدِرُونَ عَلَىٰ شَىْءٍ مِّن فَضْلِ ٱللَّهِۙ وَأَنَّ ٱلْفَضْلَ بِيَدِ ٱللَّهِ يُؤْتِيهِ مَن يَشَآءُۚ وَٱللَّهُ ذُو ٱلْفَضْلِ ٱلْعَظِيمِ</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9</cp:revision>
  <dcterms:created xsi:type="dcterms:W3CDTF">2026-02-10T15:29:58Z</dcterms:created>
  <dcterms:modified xsi:type="dcterms:W3CDTF">2026-03-03T18:44:15Z</dcterms:modified>
</cp:coreProperties>
</file>