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7"/>
  </p:notesMasterIdLst>
  <p:sldIdLst>
    <p:sldId id="427" r:id="rId2"/>
    <p:sldId id="269" r:id="rId3"/>
    <p:sldId id="4906" r:id="rId4"/>
    <p:sldId id="5083" r:id="rId5"/>
    <p:sldId id="5349" r:id="rId6"/>
    <p:sldId id="5350" r:id="rId7"/>
    <p:sldId id="5351" r:id="rId8"/>
    <p:sldId id="5352" r:id="rId9"/>
    <p:sldId id="5353" r:id="rId10"/>
    <p:sldId id="5354" r:id="rId11"/>
    <p:sldId id="5355" r:id="rId12"/>
    <p:sldId id="5356" r:id="rId13"/>
    <p:sldId id="5357" r:id="rId14"/>
    <p:sldId id="5358" r:id="rId15"/>
    <p:sldId id="5359" r:id="rId16"/>
    <p:sldId id="5360" r:id="rId17"/>
    <p:sldId id="5361" r:id="rId18"/>
    <p:sldId id="5362" r:id="rId19"/>
    <p:sldId id="5363" r:id="rId20"/>
    <p:sldId id="5364" r:id="rId21"/>
    <p:sldId id="5365" r:id="rId22"/>
    <p:sldId id="5366" r:id="rId23"/>
    <p:sldId id="5367" r:id="rId24"/>
    <p:sldId id="5368" r:id="rId25"/>
    <p:sldId id="5369" r:id="rId26"/>
    <p:sldId id="5370" r:id="rId27"/>
    <p:sldId id="609" r:id="rId28"/>
    <p:sldId id="5371" r:id="rId29"/>
    <p:sldId id="5372" r:id="rId30"/>
    <p:sldId id="5374" r:id="rId31"/>
    <p:sldId id="5375" r:id="rId32"/>
    <p:sldId id="5376" r:id="rId33"/>
    <p:sldId id="5377" r:id="rId34"/>
    <p:sldId id="5378" r:id="rId35"/>
    <p:sldId id="5379" r:id="rId36"/>
    <p:sldId id="5380" r:id="rId37"/>
    <p:sldId id="5381" r:id="rId38"/>
    <p:sldId id="5382" r:id="rId39"/>
    <p:sldId id="5383" r:id="rId40"/>
    <p:sldId id="5384" r:id="rId41"/>
    <p:sldId id="5385" r:id="rId42"/>
    <p:sldId id="5386" r:id="rId43"/>
    <p:sldId id="5387" r:id="rId44"/>
    <p:sldId id="5388" r:id="rId45"/>
    <p:sldId id="5389" r:id="rId46"/>
    <p:sldId id="5390" r:id="rId47"/>
    <p:sldId id="5391" r:id="rId48"/>
    <p:sldId id="5392" r:id="rId49"/>
    <p:sldId id="5393" r:id="rId50"/>
    <p:sldId id="5394" r:id="rId51"/>
    <p:sldId id="5395" r:id="rId52"/>
    <p:sldId id="5397" r:id="rId53"/>
    <p:sldId id="5428" r:id="rId54"/>
    <p:sldId id="5398" r:id="rId55"/>
    <p:sldId id="5399" r:id="rId56"/>
    <p:sldId id="5424" r:id="rId57"/>
    <p:sldId id="5400" r:id="rId58"/>
    <p:sldId id="5401" r:id="rId59"/>
    <p:sldId id="5402" r:id="rId60"/>
    <p:sldId id="5425" r:id="rId61"/>
    <p:sldId id="5403" r:id="rId62"/>
    <p:sldId id="5404" r:id="rId63"/>
    <p:sldId id="5405" r:id="rId64"/>
    <p:sldId id="5406" r:id="rId65"/>
    <p:sldId id="5407" r:id="rId66"/>
    <p:sldId id="5408" r:id="rId67"/>
    <p:sldId id="5426" r:id="rId68"/>
    <p:sldId id="5409" r:id="rId69"/>
    <p:sldId id="5427" r:id="rId70"/>
    <p:sldId id="5410" r:id="rId71"/>
    <p:sldId id="5411" r:id="rId72"/>
    <p:sldId id="5429" r:id="rId73"/>
    <p:sldId id="5430" r:id="rId74"/>
    <p:sldId id="5432" r:id="rId75"/>
    <p:sldId id="5433" r:id="rId76"/>
    <p:sldId id="5434" r:id="rId77"/>
    <p:sldId id="5436" r:id="rId78"/>
    <p:sldId id="5437" r:id="rId79"/>
    <p:sldId id="5438" r:id="rId80"/>
    <p:sldId id="5439" r:id="rId81"/>
    <p:sldId id="5440" r:id="rId82"/>
    <p:sldId id="5441" r:id="rId83"/>
    <p:sldId id="5443" r:id="rId84"/>
    <p:sldId id="5444" r:id="rId85"/>
    <p:sldId id="5446" r:id="rId86"/>
    <p:sldId id="5447" r:id="rId87"/>
    <p:sldId id="5449" r:id="rId88"/>
    <p:sldId id="5450" r:id="rId89"/>
    <p:sldId id="5448" r:id="rId90"/>
    <p:sldId id="5451" r:id="rId91"/>
    <p:sldId id="5452" r:id="rId92"/>
    <p:sldId id="5453" r:id="rId93"/>
    <p:sldId id="5454" r:id="rId94"/>
    <p:sldId id="5455" r:id="rId95"/>
    <p:sldId id="5456" r:id="rId96"/>
    <p:sldId id="5457" r:id="rId97"/>
    <p:sldId id="5458" r:id="rId98"/>
    <p:sldId id="5459" r:id="rId99"/>
    <p:sldId id="5460" r:id="rId100"/>
    <p:sldId id="5461" r:id="rId101"/>
    <p:sldId id="5462" r:id="rId102"/>
    <p:sldId id="5463" r:id="rId103"/>
    <p:sldId id="5464" r:id="rId104"/>
    <p:sldId id="5465" r:id="rId105"/>
    <p:sldId id="5466" r:id="rId106"/>
    <p:sldId id="5467" r:id="rId107"/>
    <p:sldId id="5468" r:id="rId108"/>
    <p:sldId id="5469" r:id="rId109"/>
    <p:sldId id="5470" r:id="rId110"/>
    <p:sldId id="5471" r:id="rId111"/>
    <p:sldId id="5472" r:id="rId112"/>
    <p:sldId id="5473" r:id="rId113"/>
    <p:sldId id="5474" r:id="rId114"/>
    <p:sldId id="5475" r:id="rId115"/>
    <p:sldId id="5476" r:id="rId116"/>
    <p:sldId id="5477" r:id="rId117"/>
    <p:sldId id="5478" r:id="rId118"/>
    <p:sldId id="5479" r:id="rId119"/>
    <p:sldId id="5480" r:id="rId120"/>
    <p:sldId id="5481" r:id="rId121"/>
    <p:sldId id="5482" r:id="rId122"/>
    <p:sldId id="5483" r:id="rId123"/>
    <p:sldId id="5484" r:id="rId124"/>
    <p:sldId id="5485" r:id="rId125"/>
    <p:sldId id="5486" r:id="rId126"/>
    <p:sldId id="5487" r:id="rId127"/>
    <p:sldId id="5488" r:id="rId128"/>
    <p:sldId id="5490" r:id="rId129"/>
    <p:sldId id="5491" r:id="rId130"/>
    <p:sldId id="5492" r:id="rId131"/>
    <p:sldId id="5493" r:id="rId132"/>
    <p:sldId id="5494" r:id="rId133"/>
    <p:sldId id="5495" r:id="rId134"/>
    <p:sldId id="5496" r:id="rId135"/>
    <p:sldId id="5489" r:id="rId136"/>
    <p:sldId id="5497" r:id="rId137"/>
    <p:sldId id="5498" r:id="rId138"/>
    <p:sldId id="5511" r:id="rId139"/>
    <p:sldId id="5499" r:id="rId140"/>
    <p:sldId id="5500" r:id="rId141"/>
    <p:sldId id="5501" r:id="rId142"/>
    <p:sldId id="5502" r:id="rId143"/>
    <p:sldId id="5503" r:id="rId144"/>
    <p:sldId id="5504" r:id="rId145"/>
    <p:sldId id="5505" r:id="rId146"/>
    <p:sldId id="5506" r:id="rId147"/>
    <p:sldId id="5507" r:id="rId148"/>
    <p:sldId id="5508" r:id="rId149"/>
    <p:sldId id="5512" r:id="rId150"/>
    <p:sldId id="5509" r:id="rId151"/>
    <p:sldId id="5510" r:id="rId152"/>
    <p:sldId id="5514" r:id="rId153"/>
    <p:sldId id="5515" r:id="rId154"/>
    <p:sldId id="5516" r:id="rId155"/>
    <p:sldId id="5517" r:id="rId156"/>
    <p:sldId id="5518" r:id="rId157"/>
    <p:sldId id="5519" r:id="rId158"/>
    <p:sldId id="5520" r:id="rId159"/>
    <p:sldId id="5527" r:id="rId160"/>
    <p:sldId id="5521" r:id="rId161"/>
    <p:sldId id="5522" r:id="rId162"/>
    <p:sldId id="5523" r:id="rId163"/>
    <p:sldId id="5524" r:id="rId164"/>
    <p:sldId id="5525" r:id="rId165"/>
    <p:sldId id="5526" r:id="rId16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36" autoAdjust="0"/>
    <p:restoredTop sz="96374" autoAdjust="0"/>
  </p:normalViewPr>
  <p:slideViewPr>
    <p:cSldViewPr snapToGrid="0">
      <p:cViewPr varScale="1">
        <p:scale>
          <a:sx n="110" d="100"/>
          <a:sy n="110" d="100"/>
        </p:scale>
        <p:origin x="70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viewProps" Target="viewProps.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theme" Target="theme/theme1.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2" Type="http://schemas.openxmlformats.org/officeDocument/2006/relationships/tableStyles" Target="tableStyle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2/27/2026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dirty="0"/>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627E2-77A1-6033-4AA2-AFED7D77F2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B5755F-530E-0534-5F2D-8CB84F3F96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880029-2CBC-7CA7-2C02-4121D6A264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F5EB15-117C-7F0E-437D-1809A579CEF7}"/>
              </a:ext>
            </a:extLst>
          </p:cNvPr>
          <p:cNvSpPr>
            <a:spLocks noGrp="1"/>
          </p:cNvSpPr>
          <p:nvPr>
            <p:ph type="sldNum" sz="quarter" idx="5"/>
          </p:nvPr>
        </p:nvSpPr>
        <p:spPr/>
        <p:txBody>
          <a:bodyPr/>
          <a:lstStyle/>
          <a:p>
            <a:fld id="{DB245632-D4FC-4E38-ADEE-4E3390753C23}" type="slidenum">
              <a:rPr lang="en-US" smtClean="0"/>
              <a:t>3</a:t>
            </a:fld>
            <a:endParaRPr lang="en-US" dirty="0"/>
          </a:p>
        </p:txBody>
      </p:sp>
    </p:spTree>
    <p:extLst>
      <p:ext uri="{BB962C8B-B14F-4D97-AF65-F5344CB8AC3E}">
        <p14:creationId xmlns:p14="http://schemas.microsoft.com/office/powerpoint/2010/main" val="1790496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96F157-1368-4120-C7F5-F40802C343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46A998-B54A-5996-6BB6-9BDA4D21F1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E6DE4D-6C21-3D40-DD99-2C53B61CA4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EB45A6-E8C5-778F-74CD-B398AFAD2BD6}"/>
              </a:ext>
            </a:extLst>
          </p:cNvPr>
          <p:cNvSpPr>
            <a:spLocks noGrp="1"/>
          </p:cNvSpPr>
          <p:nvPr>
            <p:ph type="sldNum" sz="quarter" idx="5"/>
          </p:nvPr>
        </p:nvSpPr>
        <p:spPr/>
        <p:txBody>
          <a:bodyPr/>
          <a:lstStyle/>
          <a:p>
            <a:fld id="{DB245632-D4FC-4E38-ADEE-4E3390753C23}" type="slidenum">
              <a:rPr lang="en-US" smtClean="0"/>
              <a:t>12</a:t>
            </a:fld>
            <a:endParaRPr lang="en-US" dirty="0"/>
          </a:p>
        </p:txBody>
      </p:sp>
    </p:spTree>
    <p:extLst>
      <p:ext uri="{BB962C8B-B14F-4D97-AF65-F5344CB8AC3E}">
        <p14:creationId xmlns:p14="http://schemas.microsoft.com/office/powerpoint/2010/main" val="2097455609"/>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A2C04B-4D27-CCD8-A199-1162A1FFB1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7DA029-40C2-DBB3-A745-E09A031869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3106B2-AD21-A343-BDAF-D807C2C064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6DDDF4-428B-D99B-BF6A-B5B221A04FEA}"/>
              </a:ext>
            </a:extLst>
          </p:cNvPr>
          <p:cNvSpPr>
            <a:spLocks noGrp="1"/>
          </p:cNvSpPr>
          <p:nvPr>
            <p:ph type="sldNum" sz="quarter" idx="5"/>
          </p:nvPr>
        </p:nvSpPr>
        <p:spPr/>
        <p:txBody>
          <a:bodyPr/>
          <a:lstStyle/>
          <a:p>
            <a:fld id="{DB245632-D4FC-4E38-ADEE-4E3390753C23}" type="slidenum">
              <a:rPr lang="en-US" smtClean="0"/>
              <a:t>107</a:t>
            </a:fld>
            <a:endParaRPr lang="en-US" dirty="0"/>
          </a:p>
        </p:txBody>
      </p:sp>
    </p:spTree>
    <p:extLst>
      <p:ext uri="{BB962C8B-B14F-4D97-AF65-F5344CB8AC3E}">
        <p14:creationId xmlns:p14="http://schemas.microsoft.com/office/powerpoint/2010/main" val="3581578541"/>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DE40F-82D7-79E1-D9FE-595A9CC74B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6F2552-6728-5E28-1248-61E700A5BB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66CC37-50F3-116C-48E1-1D7466A5AE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63AAA5E-4C60-6C7E-45A0-216D86B82276}"/>
              </a:ext>
            </a:extLst>
          </p:cNvPr>
          <p:cNvSpPr>
            <a:spLocks noGrp="1"/>
          </p:cNvSpPr>
          <p:nvPr>
            <p:ph type="sldNum" sz="quarter" idx="5"/>
          </p:nvPr>
        </p:nvSpPr>
        <p:spPr/>
        <p:txBody>
          <a:bodyPr/>
          <a:lstStyle/>
          <a:p>
            <a:fld id="{DB245632-D4FC-4E38-ADEE-4E3390753C23}" type="slidenum">
              <a:rPr lang="en-US" smtClean="0"/>
              <a:t>108</a:t>
            </a:fld>
            <a:endParaRPr lang="en-US" dirty="0"/>
          </a:p>
        </p:txBody>
      </p:sp>
    </p:spTree>
    <p:extLst>
      <p:ext uri="{BB962C8B-B14F-4D97-AF65-F5344CB8AC3E}">
        <p14:creationId xmlns:p14="http://schemas.microsoft.com/office/powerpoint/2010/main" val="2110715909"/>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39787-5794-B1C8-0F51-DADD8A5E96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F5DC07-9000-4BE3-E99C-828C026E77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8251FE-47AA-5461-162C-25FC034D6E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170980-E1A7-E44D-7451-F49EFC1BBED9}"/>
              </a:ext>
            </a:extLst>
          </p:cNvPr>
          <p:cNvSpPr>
            <a:spLocks noGrp="1"/>
          </p:cNvSpPr>
          <p:nvPr>
            <p:ph type="sldNum" sz="quarter" idx="5"/>
          </p:nvPr>
        </p:nvSpPr>
        <p:spPr/>
        <p:txBody>
          <a:bodyPr/>
          <a:lstStyle/>
          <a:p>
            <a:fld id="{DB245632-D4FC-4E38-ADEE-4E3390753C23}" type="slidenum">
              <a:rPr lang="en-US" smtClean="0"/>
              <a:t>109</a:t>
            </a:fld>
            <a:endParaRPr lang="en-US" dirty="0"/>
          </a:p>
        </p:txBody>
      </p:sp>
    </p:spTree>
    <p:extLst>
      <p:ext uri="{BB962C8B-B14F-4D97-AF65-F5344CB8AC3E}">
        <p14:creationId xmlns:p14="http://schemas.microsoft.com/office/powerpoint/2010/main" val="1682958692"/>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394B6-74D7-0105-670B-DA0E785232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D52D62-8586-B81E-3FF2-177622F080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787DD9-6074-5CFF-910A-64B4E04465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607150-3794-927B-65EC-E64EA2B62B40}"/>
              </a:ext>
            </a:extLst>
          </p:cNvPr>
          <p:cNvSpPr>
            <a:spLocks noGrp="1"/>
          </p:cNvSpPr>
          <p:nvPr>
            <p:ph type="sldNum" sz="quarter" idx="5"/>
          </p:nvPr>
        </p:nvSpPr>
        <p:spPr/>
        <p:txBody>
          <a:bodyPr/>
          <a:lstStyle/>
          <a:p>
            <a:fld id="{DB245632-D4FC-4E38-ADEE-4E3390753C23}" type="slidenum">
              <a:rPr lang="en-US" smtClean="0"/>
              <a:t>110</a:t>
            </a:fld>
            <a:endParaRPr lang="en-US" dirty="0"/>
          </a:p>
        </p:txBody>
      </p:sp>
    </p:spTree>
    <p:extLst>
      <p:ext uri="{BB962C8B-B14F-4D97-AF65-F5344CB8AC3E}">
        <p14:creationId xmlns:p14="http://schemas.microsoft.com/office/powerpoint/2010/main" val="2010577310"/>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B303F-1183-6203-62F2-8465F291C5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E29288-1E52-B088-0CA8-0FD3826900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7FC35C-84E2-8DF8-9C6A-7F1E9D006A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E2BDCC-2670-0B8F-BF83-7ABD6B09436C}"/>
              </a:ext>
            </a:extLst>
          </p:cNvPr>
          <p:cNvSpPr>
            <a:spLocks noGrp="1"/>
          </p:cNvSpPr>
          <p:nvPr>
            <p:ph type="sldNum" sz="quarter" idx="5"/>
          </p:nvPr>
        </p:nvSpPr>
        <p:spPr/>
        <p:txBody>
          <a:bodyPr/>
          <a:lstStyle/>
          <a:p>
            <a:fld id="{DB245632-D4FC-4E38-ADEE-4E3390753C23}" type="slidenum">
              <a:rPr lang="en-US" smtClean="0"/>
              <a:t>111</a:t>
            </a:fld>
            <a:endParaRPr lang="en-US" dirty="0"/>
          </a:p>
        </p:txBody>
      </p:sp>
    </p:spTree>
    <p:extLst>
      <p:ext uri="{BB962C8B-B14F-4D97-AF65-F5344CB8AC3E}">
        <p14:creationId xmlns:p14="http://schemas.microsoft.com/office/powerpoint/2010/main" val="3123561627"/>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7A48F-4A24-1B6C-E599-33A5F8089D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404EF5-F3D5-4DA2-1692-D452254F8A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0EF291-187E-3537-D832-00C0DD49AD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BDA90D-122E-ED12-1CC6-0A9118D530D2}"/>
              </a:ext>
            </a:extLst>
          </p:cNvPr>
          <p:cNvSpPr>
            <a:spLocks noGrp="1"/>
          </p:cNvSpPr>
          <p:nvPr>
            <p:ph type="sldNum" sz="quarter" idx="5"/>
          </p:nvPr>
        </p:nvSpPr>
        <p:spPr/>
        <p:txBody>
          <a:bodyPr/>
          <a:lstStyle/>
          <a:p>
            <a:fld id="{DB245632-D4FC-4E38-ADEE-4E3390753C23}" type="slidenum">
              <a:rPr lang="en-US" smtClean="0"/>
              <a:t>112</a:t>
            </a:fld>
            <a:endParaRPr lang="en-US" dirty="0"/>
          </a:p>
        </p:txBody>
      </p:sp>
    </p:spTree>
    <p:extLst>
      <p:ext uri="{BB962C8B-B14F-4D97-AF65-F5344CB8AC3E}">
        <p14:creationId xmlns:p14="http://schemas.microsoft.com/office/powerpoint/2010/main" val="817464680"/>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0305C5-8C0E-6EF0-5DE8-4DD4BF624C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502614-2E18-E138-C66A-8F7952E571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50B317-7763-819D-1642-67C4FC1E6A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CB5120-5DAC-B22A-7BD0-43499AFAEAD3}"/>
              </a:ext>
            </a:extLst>
          </p:cNvPr>
          <p:cNvSpPr>
            <a:spLocks noGrp="1"/>
          </p:cNvSpPr>
          <p:nvPr>
            <p:ph type="sldNum" sz="quarter" idx="5"/>
          </p:nvPr>
        </p:nvSpPr>
        <p:spPr/>
        <p:txBody>
          <a:bodyPr/>
          <a:lstStyle/>
          <a:p>
            <a:fld id="{DB245632-D4FC-4E38-ADEE-4E3390753C23}" type="slidenum">
              <a:rPr lang="en-US" smtClean="0"/>
              <a:t>113</a:t>
            </a:fld>
            <a:endParaRPr lang="en-US" dirty="0"/>
          </a:p>
        </p:txBody>
      </p:sp>
    </p:spTree>
    <p:extLst>
      <p:ext uri="{BB962C8B-B14F-4D97-AF65-F5344CB8AC3E}">
        <p14:creationId xmlns:p14="http://schemas.microsoft.com/office/powerpoint/2010/main" val="3888446681"/>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207E44-D6AD-3396-5FEA-0AAC281A2D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5B4D8E-7AA2-390D-D5E2-EEA9987A57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96D7F1-CF9A-BF54-E2B5-AAFDFD0288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C59844-A3E6-8DA2-A2D1-6FCF5A9E6489}"/>
              </a:ext>
            </a:extLst>
          </p:cNvPr>
          <p:cNvSpPr>
            <a:spLocks noGrp="1"/>
          </p:cNvSpPr>
          <p:nvPr>
            <p:ph type="sldNum" sz="quarter" idx="5"/>
          </p:nvPr>
        </p:nvSpPr>
        <p:spPr/>
        <p:txBody>
          <a:bodyPr/>
          <a:lstStyle/>
          <a:p>
            <a:fld id="{DB245632-D4FC-4E38-ADEE-4E3390753C23}" type="slidenum">
              <a:rPr lang="en-US" smtClean="0"/>
              <a:t>114</a:t>
            </a:fld>
            <a:endParaRPr lang="en-US" dirty="0"/>
          </a:p>
        </p:txBody>
      </p:sp>
    </p:spTree>
    <p:extLst>
      <p:ext uri="{BB962C8B-B14F-4D97-AF65-F5344CB8AC3E}">
        <p14:creationId xmlns:p14="http://schemas.microsoft.com/office/powerpoint/2010/main" val="3377645526"/>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C849C9-C74A-A158-CA12-3E24257728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CCD5C1-0478-12B2-F43D-309B94D478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25F0F9-B10F-E38D-78C1-E024347772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9B7D44-398C-F841-94FF-A9242E6AD440}"/>
              </a:ext>
            </a:extLst>
          </p:cNvPr>
          <p:cNvSpPr>
            <a:spLocks noGrp="1"/>
          </p:cNvSpPr>
          <p:nvPr>
            <p:ph type="sldNum" sz="quarter" idx="5"/>
          </p:nvPr>
        </p:nvSpPr>
        <p:spPr/>
        <p:txBody>
          <a:bodyPr/>
          <a:lstStyle/>
          <a:p>
            <a:fld id="{DB245632-D4FC-4E38-ADEE-4E3390753C23}" type="slidenum">
              <a:rPr lang="en-US" smtClean="0"/>
              <a:t>116</a:t>
            </a:fld>
            <a:endParaRPr lang="en-US" dirty="0"/>
          </a:p>
        </p:txBody>
      </p:sp>
    </p:spTree>
    <p:extLst>
      <p:ext uri="{BB962C8B-B14F-4D97-AF65-F5344CB8AC3E}">
        <p14:creationId xmlns:p14="http://schemas.microsoft.com/office/powerpoint/2010/main" val="3507552620"/>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4A0FE-E00E-E540-0B39-8436189682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BEA1F1-56BA-B8B9-B50D-56C634F1CC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AD91B6-85CF-B1A7-879B-E7601EFC00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776379-9567-9797-E81B-05B84BC93B43}"/>
              </a:ext>
            </a:extLst>
          </p:cNvPr>
          <p:cNvSpPr>
            <a:spLocks noGrp="1"/>
          </p:cNvSpPr>
          <p:nvPr>
            <p:ph type="sldNum" sz="quarter" idx="5"/>
          </p:nvPr>
        </p:nvSpPr>
        <p:spPr/>
        <p:txBody>
          <a:bodyPr/>
          <a:lstStyle/>
          <a:p>
            <a:fld id="{DB245632-D4FC-4E38-ADEE-4E3390753C23}" type="slidenum">
              <a:rPr lang="en-US" smtClean="0"/>
              <a:t>117</a:t>
            </a:fld>
            <a:endParaRPr lang="en-US" dirty="0"/>
          </a:p>
        </p:txBody>
      </p:sp>
    </p:spTree>
    <p:extLst>
      <p:ext uri="{BB962C8B-B14F-4D97-AF65-F5344CB8AC3E}">
        <p14:creationId xmlns:p14="http://schemas.microsoft.com/office/powerpoint/2010/main" val="15760855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A21430-D9C2-595A-4AED-2D1C4EE4A8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08E598-A997-ED8E-6B75-14CA18CB4F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5CBAC7-79EC-1F31-DBF9-AE89B7DDF1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44C64A-A870-0A51-214B-3A9D4C3BA611}"/>
              </a:ext>
            </a:extLst>
          </p:cNvPr>
          <p:cNvSpPr>
            <a:spLocks noGrp="1"/>
          </p:cNvSpPr>
          <p:nvPr>
            <p:ph type="sldNum" sz="quarter" idx="5"/>
          </p:nvPr>
        </p:nvSpPr>
        <p:spPr/>
        <p:txBody>
          <a:bodyPr/>
          <a:lstStyle/>
          <a:p>
            <a:fld id="{DB245632-D4FC-4E38-ADEE-4E3390753C23}" type="slidenum">
              <a:rPr lang="en-US" smtClean="0"/>
              <a:t>13</a:t>
            </a:fld>
            <a:endParaRPr lang="en-US" dirty="0"/>
          </a:p>
        </p:txBody>
      </p:sp>
    </p:spTree>
    <p:extLst>
      <p:ext uri="{BB962C8B-B14F-4D97-AF65-F5344CB8AC3E}">
        <p14:creationId xmlns:p14="http://schemas.microsoft.com/office/powerpoint/2010/main" val="3981689201"/>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1EDF7-A67A-318F-9D3F-CECEAD3560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702EEB-5518-C1E0-80F0-1E98C31AA6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72AA9E-550C-2D8F-B86B-93557A2613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00ED85-A220-8C31-B35C-EB6A6DF50513}"/>
              </a:ext>
            </a:extLst>
          </p:cNvPr>
          <p:cNvSpPr>
            <a:spLocks noGrp="1"/>
          </p:cNvSpPr>
          <p:nvPr>
            <p:ph type="sldNum" sz="quarter" idx="5"/>
          </p:nvPr>
        </p:nvSpPr>
        <p:spPr/>
        <p:txBody>
          <a:bodyPr/>
          <a:lstStyle/>
          <a:p>
            <a:fld id="{DB245632-D4FC-4E38-ADEE-4E3390753C23}" type="slidenum">
              <a:rPr lang="en-US" smtClean="0"/>
              <a:t>118</a:t>
            </a:fld>
            <a:endParaRPr lang="en-US" dirty="0"/>
          </a:p>
        </p:txBody>
      </p:sp>
    </p:spTree>
    <p:extLst>
      <p:ext uri="{BB962C8B-B14F-4D97-AF65-F5344CB8AC3E}">
        <p14:creationId xmlns:p14="http://schemas.microsoft.com/office/powerpoint/2010/main" val="5620198"/>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13B7B7-38A7-7113-E311-3EE3C0C2DA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CD4BCC-4960-ACAC-1FCF-284D18BE4C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355B2E-B964-6440-DE6B-2C7FB0463C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FD13D5-A936-09F1-E6F7-C2308EDC6EC5}"/>
              </a:ext>
            </a:extLst>
          </p:cNvPr>
          <p:cNvSpPr>
            <a:spLocks noGrp="1"/>
          </p:cNvSpPr>
          <p:nvPr>
            <p:ph type="sldNum" sz="quarter" idx="5"/>
          </p:nvPr>
        </p:nvSpPr>
        <p:spPr/>
        <p:txBody>
          <a:bodyPr/>
          <a:lstStyle/>
          <a:p>
            <a:fld id="{DB245632-D4FC-4E38-ADEE-4E3390753C23}" type="slidenum">
              <a:rPr lang="en-US" smtClean="0"/>
              <a:t>119</a:t>
            </a:fld>
            <a:endParaRPr lang="en-US" dirty="0"/>
          </a:p>
        </p:txBody>
      </p:sp>
    </p:spTree>
    <p:extLst>
      <p:ext uri="{BB962C8B-B14F-4D97-AF65-F5344CB8AC3E}">
        <p14:creationId xmlns:p14="http://schemas.microsoft.com/office/powerpoint/2010/main" val="1113206408"/>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1715F-A5E7-18D3-F96B-FE64B7CA98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30E707-35A1-70AA-4154-F14506E5B1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EEF91A-842B-E1B7-8B31-A3F26012D0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B80711-D04B-5BF1-518F-D7170306E22D}"/>
              </a:ext>
            </a:extLst>
          </p:cNvPr>
          <p:cNvSpPr>
            <a:spLocks noGrp="1"/>
          </p:cNvSpPr>
          <p:nvPr>
            <p:ph type="sldNum" sz="quarter" idx="5"/>
          </p:nvPr>
        </p:nvSpPr>
        <p:spPr/>
        <p:txBody>
          <a:bodyPr/>
          <a:lstStyle/>
          <a:p>
            <a:fld id="{DB245632-D4FC-4E38-ADEE-4E3390753C23}" type="slidenum">
              <a:rPr lang="en-US" smtClean="0"/>
              <a:t>120</a:t>
            </a:fld>
            <a:endParaRPr lang="en-US" dirty="0"/>
          </a:p>
        </p:txBody>
      </p:sp>
    </p:spTree>
    <p:extLst>
      <p:ext uri="{BB962C8B-B14F-4D97-AF65-F5344CB8AC3E}">
        <p14:creationId xmlns:p14="http://schemas.microsoft.com/office/powerpoint/2010/main" val="2652054571"/>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9E844D-9860-E726-A706-316427D792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7D65F6-C042-A1F3-5E58-A83C272938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3202AF-D1BD-C59E-11A9-55CA653B28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C7E270-D4C4-3E98-C3B6-D6CFE3149647}"/>
              </a:ext>
            </a:extLst>
          </p:cNvPr>
          <p:cNvSpPr>
            <a:spLocks noGrp="1"/>
          </p:cNvSpPr>
          <p:nvPr>
            <p:ph type="sldNum" sz="quarter" idx="5"/>
          </p:nvPr>
        </p:nvSpPr>
        <p:spPr/>
        <p:txBody>
          <a:bodyPr/>
          <a:lstStyle/>
          <a:p>
            <a:fld id="{DB245632-D4FC-4E38-ADEE-4E3390753C23}" type="slidenum">
              <a:rPr lang="en-US" smtClean="0"/>
              <a:t>121</a:t>
            </a:fld>
            <a:endParaRPr lang="en-US" dirty="0"/>
          </a:p>
        </p:txBody>
      </p:sp>
    </p:spTree>
    <p:extLst>
      <p:ext uri="{BB962C8B-B14F-4D97-AF65-F5344CB8AC3E}">
        <p14:creationId xmlns:p14="http://schemas.microsoft.com/office/powerpoint/2010/main" val="2271023453"/>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377ED-F766-E916-7046-C9D84DBE0B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912B96-2BEA-E5A7-D560-358D6025CE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BBD7B1-AD4B-C4C3-1B41-3C2963082C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C2FA9D-FA72-5BE5-CCA4-196E03BF58CE}"/>
              </a:ext>
            </a:extLst>
          </p:cNvPr>
          <p:cNvSpPr>
            <a:spLocks noGrp="1"/>
          </p:cNvSpPr>
          <p:nvPr>
            <p:ph type="sldNum" sz="quarter" idx="5"/>
          </p:nvPr>
        </p:nvSpPr>
        <p:spPr/>
        <p:txBody>
          <a:bodyPr/>
          <a:lstStyle/>
          <a:p>
            <a:fld id="{DB245632-D4FC-4E38-ADEE-4E3390753C23}" type="slidenum">
              <a:rPr lang="en-US" smtClean="0"/>
              <a:t>122</a:t>
            </a:fld>
            <a:endParaRPr lang="en-US" dirty="0"/>
          </a:p>
        </p:txBody>
      </p:sp>
    </p:spTree>
    <p:extLst>
      <p:ext uri="{BB962C8B-B14F-4D97-AF65-F5344CB8AC3E}">
        <p14:creationId xmlns:p14="http://schemas.microsoft.com/office/powerpoint/2010/main" val="3942523393"/>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E8BCC-62B3-30C5-844D-44709228A1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954610-C11B-16EC-CCA3-66664108E5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C944D0-7274-C10A-3A70-F14EDE7B7C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565914-4E62-E470-1CE0-960C6D9F5F8E}"/>
              </a:ext>
            </a:extLst>
          </p:cNvPr>
          <p:cNvSpPr>
            <a:spLocks noGrp="1"/>
          </p:cNvSpPr>
          <p:nvPr>
            <p:ph type="sldNum" sz="quarter" idx="5"/>
          </p:nvPr>
        </p:nvSpPr>
        <p:spPr/>
        <p:txBody>
          <a:bodyPr/>
          <a:lstStyle/>
          <a:p>
            <a:fld id="{DB245632-D4FC-4E38-ADEE-4E3390753C23}" type="slidenum">
              <a:rPr lang="en-US" smtClean="0"/>
              <a:t>123</a:t>
            </a:fld>
            <a:endParaRPr lang="en-US" dirty="0"/>
          </a:p>
        </p:txBody>
      </p:sp>
    </p:spTree>
    <p:extLst>
      <p:ext uri="{BB962C8B-B14F-4D97-AF65-F5344CB8AC3E}">
        <p14:creationId xmlns:p14="http://schemas.microsoft.com/office/powerpoint/2010/main" val="2580849434"/>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F3DD8D-F44D-4F5D-35D9-DB958C1B8D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D33CCE-2692-821E-AEBF-6DA62DF0DD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AD8B13-73EE-CF5D-C1A1-0D064082FB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EB641C1-26FB-D37D-5CBC-56B1F3781A73}"/>
              </a:ext>
            </a:extLst>
          </p:cNvPr>
          <p:cNvSpPr>
            <a:spLocks noGrp="1"/>
          </p:cNvSpPr>
          <p:nvPr>
            <p:ph type="sldNum" sz="quarter" idx="5"/>
          </p:nvPr>
        </p:nvSpPr>
        <p:spPr/>
        <p:txBody>
          <a:bodyPr/>
          <a:lstStyle/>
          <a:p>
            <a:fld id="{DB245632-D4FC-4E38-ADEE-4E3390753C23}" type="slidenum">
              <a:rPr lang="en-US" smtClean="0"/>
              <a:t>124</a:t>
            </a:fld>
            <a:endParaRPr lang="en-US" dirty="0"/>
          </a:p>
        </p:txBody>
      </p:sp>
    </p:spTree>
    <p:extLst>
      <p:ext uri="{BB962C8B-B14F-4D97-AF65-F5344CB8AC3E}">
        <p14:creationId xmlns:p14="http://schemas.microsoft.com/office/powerpoint/2010/main" val="3772635547"/>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AF5F96-A4F2-6BAE-82CC-5170B2C1B4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3A92B3-F1FD-4588-6DDA-CDE8BCF3EF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F1E3C6-CACD-3963-4E0D-448F6ADDD6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097156-78EA-5C5B-2268-91C3461D2990}"/>
              </a:ext>
            </a:extLst>
          </p:cNvPr>
          <p:cNvSpPr>
            <a:spLocks noGrp="1"/>
          </p:cNvSpPr>
          <p:nvPr>
            <p:ph type="sldNum" sz="quarter" idx="5"/>
          </p:nvPr>
        </p:nvSpPr>
        <p:spPr/>
        <p:txBody>
          <a:bodyPr/>
          <a:lstStyle/>
          <a:p>
            <a:fld id="{DB245632-D4FC-4E38-ADEE-4E3390753C23}" type="slidenum">
              <a:rPr lang="en-US" smtClean="0"/>
              <a:t>125</a:t>
            </a:fld>
            <a:endParaRPr lang="en-US" dirty="0"/>
          </a:p>
        </p:txBody>
      </p:sp>
    </p:spTree>
    <p:extLst>
      <p:ext uri="{BB962C8B-B14F-4D97-AF65-F5344CB8AC3E}">
        <p14:creationId xmlns:p14="http://schemas.microsoft.com/office/powerpoint/2010/main" val="116918776"/>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F74D59-75C6-C6B8-DE89-92EBAD25C4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B18F55-9000-9498-7E32-9FCBFFC052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BA630C-CC70-1BA9-A83A-18370B7104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E5D7C15-522C-5065-7FE5-FD21CAE028DB}"/>
              </a:ext>
            </a:extLst>
          </p:cNvPr>
          <p:cNvSpPr>
            <a:spLocks noGrp="1"/>
          </p:cNvSpPr>
          <p:nvPr>
            <p:ph type="sldNum" sz="quarter" idx="5"/>
          </p:nvPr>
        </p:nvSpPr>
        <p:spPr/>
        <p:txBody>
          <a:bodyPr/>
          <a:lstStyle/>
          <a:p>
            <a:fld id="{DB245632-D4FC-4E38-ADEE-4E3390753C23}" type="slidenum">
              <a:rPr lang="en-US" smtClean="0"/>
              <a:t>126</a:t>
            </a:fld>
            <a:endParaRPr lang="en-US" dirty="0"/>
          </a:p>
        </p:txBody>
      </p:sp>
    </p:spTree>
    <p:extLst>
      <p:ext uri="{BB962C8B-B14F-4D97-AF65-F5344CB8AC3E}">
        <p14:creationId xmlns:p14="http://schemas.microsoft.com/office/powerpoint/2010/main" val="221685306"/>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F9BE8-7E19-9424-285F-279BB90B68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A25E69-2499-C537-799C-6F2378B291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C3D942-BFB8-6EE9-B08B-CAC3DA452F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E73A9D6-E09A-F114-24D5-84A7E85EE157}"/>
              </a:ext>
            </a:extLst>
          </p:cNvPr>
          <p:cNvSpPr>
            <a:spLocks noGrp="1"/>
          </p:cNvSpPr>
          <p:nvPr>
            <p:ph type="sldNum" sz="quarter" idx="5"/>
          </p:nvPr>
        </p:nvSpPr>
        <p:spPr/>
        <p:txBody>
          <a:bodyPr/>
          <a:lstStyle/>
          <a:p>
            <a:fld id="{DB245632-D4FC-4E38-ADEE-4E3390753C23}" type="slidenum">
              <a:rPr lang="en-US" smtClean="0"/>
              <a:t>127</a:t>
            </a:fld>
            <a:endParaRPr lang="en-US" dirty="0"/>
          </a:p>
        </p:txBody>
      </p:sp>
    </p:spTree>
    <p:extLst>
      <p:ext uri="{BB962C8B-B14F-4D97-AF65-F5344CB8AC3E}">
        <p14:creationId xmlns:p14="http://schemas.microsoft.com/office/powerpoint/2010/main" val="39632105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525735-4F77-138A-4397-633691A0D1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268320-7121-DC35-B387-B7B419E258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F77001-0A27-E86D-4F90-4AFE906E97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A17792-52B8-9315-D46E-D212BE24C8F8}"/>
              </a:ext>
            </a:extLst>
          </p:cNvPr>
          <p:cNvSpPr>
            <a:spLocks noGrp="1"/>
          </p:cNvSpPr>
          <p:nvPr>
            <p:ph type="sldNum" sz="quarter" idx="5"/>
          </p:nvPr>
        </p:nvSpPr>
        <p:spPr/>
        <p:txBody>
          <a:bodyPr/>
          <a:lstStyle/>
          <a:p>
            <a:fld id="{DB245632-D4FC-4E38-ADEE-4E3390753C23}" type="slidenum">
              <a:rPr lang="en-US" smtClean="0"/>
              <a:t>14</a:t>
            </a:fld>
            <a:endParaRPr lang="en-US" dirty="0"/>
          </a:p>
        </p:txBody>
      </p:sp>
    </p:spTree>
    <p:extLst>
      <p:ext uri="{BB962C8B-B14F-4D97-AF65-F5344CB8AC3E}">
        <p14:creationId xmlns:p14="http://schemas.microsoft.com/office/powerpoint/2010/main" val="3997208592"/>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26A550-31C2-AC81-1A4A-C939F2CF32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A36009-D4B0-03FA-084A-0707E93D77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97D4B2-0E12-D61B-18E0-59422166E9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79A2E1-A52A-69D6-037A-7128E0FCF23B}"/>
              </a:ext>
            </a:extLst>
          </p:cNvPr>
          <p:cNvSpPr>
            <a:spLocks noGrp="1"/>
          </p:cNvSpPr>
          <p:nvPr>
            <p:ph type="sldNum" sz="quarter" idx="5"/>
          </p:nvPr>
        </p:nvSpPr>
        <p:spPr/>
        <p:txBody>
          <a:bodyPr/>
          <a:lstStyle/>
          <a:p>
            <a:fld id="{DB245632-D4FC-4E38-ADEE-4E3390753C23}" type="slidenum">
              <a:rPr lang="en-US" smtClean="0"/>
              <a:t>128</a:t>
            </a:fld>
            <a:endParaRPr lang="en-US" dirty="0"/>
          </a:p>
        </p:txBody>
      </p:sp>
    </p:spTree>
    <p:extLst>
      <p:ext uri="{BB962C8B-B14F-4D97-AF65-F5344CB8AC3E}">
        <p14:creationId xmlns:p14="http://schemas.microsoft.com/office/powerpoint/2010/main" val="3656559078"/>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48DE3-4C18-284C-C099-D20290310A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2C08FD-9477-9C60-4E8B-82C0B4D614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B04B41-1C18-535B-5A96-EB91493202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8EC564-D11E-E1CA-E1C4-763DD555F58E}"/>
              </a:ext>
            </a:extLst>
          </p:cNvPr>
          <p:cNvSpPr>
            <a:spLocks noGrp="1"/>
          </p:cNvSpPr>
          <p:nvPr>
            <p:ph type="sldNum" sz="quarter" idx="5"/>
          </p:nvPr>
        </p:nvSpPr>
        <p:spPr/>
        <p:txBody>
          <a:bodyPr/>
          <a:lstStyle/>
          <a:p>
            <a:fld id="{DB245632-D4FC-4E38-ADEE-4E3390753C23}" type="slidenum">
              <a:rPr lang="en-US" smtClean="0"/>
              <a:t>129</a:t>
            </a:fld>
            <a:endParaRPr lang="en-US" dirty="0"/>
          </a:p>
        </p:txBody>
      </p:sp>
    </p:spTree>
    <p:extLst>
      <p:ext uri="{BB962C8B-B14F-4D97-AF65-F5344CB8AC3E}">
        <p14:creationId xmlns:p14="http://schemas.microsoft.com/office/powerpoint/2010/main" val="1136382994"/>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2E566D-C889-A3BF-0594-ACF25D57E8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A7AAC1-4A0F-A8C3-A877-02639775D7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E07A2B-134E-DBF7-A164-5F58BB48C5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80D7CF-9B19-140C-3E92-28BCD06A0773}"/>
              </a:ext>
            </a:extLst>
          </p:cNvPr>
          <p:cNvSpPr>
            <a:spLocks noGrp="1"/>
          </p:cNvSpPr>
          <p:nvPr>
            <p:ph type="sldNum" sz="quarter" idx="5"/>
          </p:nvPr>
        </p:nvSpPr>
        <p:spPr/>
        <p:txBody>
          <a:bodyPr/>
          <a:lstStyle/>
          <a:p>
            <a:fld id="{DB245632-D4FC-4E38-ADEE-4E3390753C23}" type="slidenum">
              <a:rPr lang="en-US" smtClean="0"/>
              <a:t>130</a:t>
            </a:fld>
            <a:endParaRPr lang="en-US" dirty="0"/>
          </a:p>
        </p:txBody>
      </p:sp>
    </p:spTree>
    <p:extLst>
      <p:ext uri="{BB962C8B-B14F-4D97-AF65-F5344CB8AC3E}">
        <p14:creationId xmlns:p14="http://schemas.microsoft.com/office/powerpoint/2010/main" val="85557945"/>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DA878-955A-CF86-CD17-C574F8FF71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1694FB-0178-DD96-225F-910008F59D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22BCBC-3281-E071-9FA0-6832D66A37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3D2EE8-10D6-538A-9B09-7FEED3FA75CE}"/>
              </a:ext>
            </a:extLst>
          </p:cNvPr>
          <p:cNvSpPr>
            <a:spLocks noGrp="1"/>
          </p:cNvSpPr>
          <p:nvPr>
            <p:ph type="sldNum" sz="quarter" idx="5"/>
          </p:nvPr>
        </p:nvSpPr>
        <p:spPr/>
        <p:txBody>
          <a:bodyPr/>
          <a:lstStyle/>
          <a:p>
            <a:fld id="{DB245632-D4FC-4E38-ADEE-4E3390753C23}" type="slidenum">
              <a:rPr lang="en-US" smtClean="0"/>
              <a:t>131</a:t>
            </a:fld>
            <a:endParaRPr lang="en-US" dirty="0"/>
          </a:p>
        </p:txBody>
      </p:sp>
    </p:spTree>
    <p:extLst>
      <p:ext uri="{BB962C8B-B14F-4D97-AF65-F5344CB8AC3E}">
        <p14:creationId xmlns:p14="http://schemas.microsoft.com/office/powerpoint/2010/main" val="1807603062"/>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B8651-AECA-BD33-BE80-7EEBCB155B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0193F6-B873-860E-464F-A0E3B56591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E53A7A-0525-93B8-9F52-026EFA922E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896BB9-1551-A52D-EA26-5D0F61A15535}"/>
              </a:ext>
            </a:extLst>
          </p:cNvPr>
          <p:cNvSpPr>
            <a:spLocks noGrp="1"/>
          </p:cNvSpPr>
          <p:nvPr>
            <p:ph type="sldNum" sz="quarter" idx="5"/>
          </p:nvPr>
        </p:nvSpPr>
        <p:spPr/>
        <p:txBody>
          <a:bodyPr/>
          <a:lstStyle/>
          <a:p>
            <a:fld id="{DB245632-D4FC-4E38-ADEE-4E3390753C23}" type="slidenum">
              <a:rPr lang="en-US" smtClean="0"/>
              <a:t>132</a:t>
            </a:fld>
            <a:endParaRPr lang="en-US" dirty="0"/>
          </a:p>
        </p:txBody>
      </p:sp>
    </p:spTree>
    <p:extLst>
      <p:ext uri="{BB962C8B-B14F-4D97-AF65-F5344CB8AC3E}">
        <p14:creationId xmlns:p14="http://schemas.microsoft.com/office/powerpoint/2010/main" val="3404908050"/>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FE2BB8-C7F5-D136-B762-942A2EDBA3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885AB1-DF4C-A2BD-8771-09B3F431FD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DC224D-57AB-52B7-1380-0D6DCF9751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343317-2878-A0C3-7DC8-B464E5491C17}"/>
              </a:ext>
            </a:extLst>
          </p:cNvPr>
          <p:cNvSpPr>
            <a:spLocks noGrp="1"/>
          </p:cNvSpPr>
          <p:nvPr>
            <p:ph type="sldNum" sz="quarter" idx="5"/>
          </p:nvPr>
        </p:nvSpPr>
        <p:spPr/>
        <p:txBody>
          <a:bodyPr/>
          <a:lstStyle/>
          <a:p>
            <a:fld id="{DB245632-D4FC-4E38-ADEE-4E3390753C23}" type="slidenum">
              <a:rPr lang="en-US" smtClean="0"/>
              <a:t>133</a:t>
            </a:fld>
            <a:endParaRPr lang="en-US" dirty="0"/>
          </a:p>
        </p:txBody>
      </p:sp>
    </p:spTree>
    <p:extLst>
      <p:ext uri="{BB962C8B-B14F-4D97-AF65-F5344CB8AC3E}">
        <p14:creationId xmlns:p14="http://schemas.microsoft.com/office/powerpoint/2010/main" val="2701301950"/>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23569-B3AD-80BE-D580-9DC5BEC962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101CD7-B598-40B9-CF2D-D607B1DF36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5C2CA4-0F12-E6F4-776B-D17AC97B8C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439532-A2B7-0F43-896E-3859777C1043}"/>
              </a:ext>
            </a:extLst>
          </p:cNvPr>
          <p:cNvSpPr>
            <a:spLocks noGrp="1"/>
          </p:cNvSpPr>
          <p:nvPr>
            <p:ph type="sldNum" sz="quarter" idx="5"/>
          </p:nvPr>
        </p:nvSpPr>
        <p:spPr/>
        <p:txBody>
          <a:bodyPr/>
          <a:lstStyle/>
          <a:p>
            <a:fld id="{DB245632-D4FC-4E38-ADEE-4E3390753C23}" type="slidenum">
              <a:rPr lang="en-US" smtClean="0"/>
              <a:t>134</a:t>
            </a:fld>
            <a:endParaRPr lang="en-US" dirty="0"/>
          </a:p>
        </p:txBody>
      </p:sp>
    </p:spTree>
    <p:extLst>
      <p:ext uri="{BB962C8B-B14F-4D97-AF65-F5344CB8AC3E}">
        <p14:creationId xmlns:p14="http://schemas.microsoft.com/office/powerpoint/2010/main" val="1982368451"/>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774B6D-9B04-973F-9DEA-A7028DF8ED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2FBD02-0C98-A0CC-D3A9-B8C0D7A2E5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F82825-399E-B501-3241-BCCD405597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2996BE-2AFB-1730-E30F-FD3F4DBECE4C}"/>
              </a:ext>
            </a:extLst>
          </p:cNvPr>
          <p:cNvSpPr>
            <a:spLocks noGrp="1"/>
          </p:cNvSpPr>
          <p:nvPr>
            <p:ph type="sldNum" sz="quarter" idx="5"/>
          </p:nvPr>
        </p:nvSpPr>
        <p:spPr/>
        <p:txBody>
          <a:bodyPr/>
          <a:lstStyle/>
          <a:p>
            <a:fld id="{DB245632-D4FC-4E38-ADEE-4E3390753C23}" type="slidenum">
              <a:rPr lang="en-US" smtClean="0"/>
              <a:t>136</a:t>
            </a:fld>
            <a:endParaRPr lang="en-US" dirty="0"/>
          </a:p>
        </p:txBody>
      </p:sp>
    </p:spTree>
    <p:extLst>
      <p:ext uri="{BB962C8B-B14F-4D97-AF65-F5344CB8AC3E}">
        <p14:creationId xmlns:p14="http://schemas.microsoft.com/office/powerpoint/2010/main" val="307385725"/>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A3E045-CF95-528A-F188-0186F4C061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5D3C47-CB6B-2187-A290-153661E87C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8E2307-3B79-6116-57D5-777F4A44C8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416B7F-778A-C43C-6914-CFE6124F34A7}"/>
              </a:ext>
            </a:extLst>
          </p:cNvPr>
          <p:cNvSpPr>
            <a:spLocks noGrp="1"/>
          </p:cNvSpPr>
          <p:nvPr>
            <p:ph type="sldNum" sz="quarter" idx="5"/>
          </p:nvPr>
        </p:nvSpPr>
        <p:spPr/>
        <p:txBody>
          <a:bodyPr/>
          <a:lstStyle/>
          <a:p>
            <a:fld id="{DB245632-D4FC-4E38-ADEE-4E3390753C23}" type="slidenum">
              <a:rPr lang="en-US" smtClean="0"/>
              <a:t>137</a:t>
            </a:fld>
            <a:endParaRPr lang="en-US" dirty="0"/>
          </a:p>
        </p:txBody>
      </p:sp>
    </p:spTree>
    <p:extLst>
      <p:ext uri="{BB962C8B-B14F-4D97-AF65-F5344CB8AC3E}">
        <p14:creationId xmlns:p14="http://schemas.microsoft.com/office/powerpoint/2010/main" val="540475219"/>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EE174D-B2C8-912B-D989-0AD20DACCE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30634B-E802-B80A-8844-B89F733092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E67F6E-3384-2EFF-7685-0926C070A6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D6354F-96F1-150F-FCD5-C8C24387987D}"/>
              </a:ext>
            </a:extLst>
          </p:cNvPr>
          <p:cNvSpPr>
            <a:spLocks noGrp="1"/>
          </p:cNvSpPr>
          <p:nvPr>
            <p:ph type="sldNum" sz="quarter" idx="5"/>
          </p:nvPr>
        </p:nvSpPr>
        <p:spPr/>
        <p:txBody>
          <a:bodyPr/>
          <a:lstStyle/>
          <a:p>
            <a:fld id="{DB245632-D4FC-4E38-ADEE-4E3390753C23}" type="slidenum">
              <a:rPr lang="en-US" smtClean="0"/>
              <a:t>138</a:t>
            </a:fld>
            <a:endParaRPr lang="en-US" dirty="0"/>
          </a:p>
        </p:txBody>
      </p:sp>
    </p:spTree>
    <p:extLst>
      <p:ext uri="{BB962C8B-B14F-4D97-AF65-F5344CB8AC3E}">
        <p14:creationId xmlns:p14="http://schemas.microsoft.com/office/powerpoint/2010/main" val="9936165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2A9C69-686C-5122-A1C6-5E25C603D8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0FE2F6-BACA-D239-3E6D-FFB6C8F938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D8E2D6-976A-1637-81CE-9F7F46A8A7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2AA3034-83A6-F3C3-944C-DD03F2683497}"/>
              </a:ext>
            </a:extLst>
          </p:cNvPr>
          <p:cNvSpPr>
            <a:spLocks noGrp="1"/>
          </p:cNvSpPr>
          <p:nvPr>
            <p:ph type="sldNum" sz="quarter" idx="5"/>
          </p:nvPr>
        </p:nvSpPr>
        <p:spPr/>
        <p:txBody>
          <a:bodyPr/>
          <a:lstStyle/>
          <a:p>
            <a:fld id="{DB245632-D4FC-4E38-ADEE-4E3390753C23}" type="slidenum">
              <a:rPr lang="en-US" smtClean="0"/>
              <a:t>15</a:t>
            </a:fld>
            <a:endParaRPr lang="en-US" dirty="0"/>
          </a:p>
        </p:txBody>
      </p:sp>
    </p:spTree>
    <p:extLst>
      <p:ext uri="{BB962C8B-B14F-4D97-AF65-F5344CB8AC3E}">
        <p14:creationId xmlns:p14="http://schemas.microsoft.com/office/powerpoint/2010/main" val="2083071049"/>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D2819D-8B1A-5E72-3897-EE69DA479A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6DC7BE-B60F-6D3B-999D-F4E44BBC9E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11DB15-1EC4-8B83-8787-26A4C93228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E3BF23-5AE5-1741-96BB-AA0656667656}"/>
              </a:ext>
            </a:extLst>
          </p:cNvPr>
          <p:cNvSpPr>
            <a:spLocks noGrp="1"/>
          </p:cNvSpPr>
          <p:nvPr>
            <p:ph type="sldNum" sz="quarter" idx="5"/>
          </p:nvPr>
        </p:nvSpPr>
        <p:spPr/>
        <p:txBody>
          <a:bodyPr/>
          <a:lstStyle/>
          <a:p>
            <a:fld id="{DB245632-D4FC-4E38-ADEE-4E3390753C23}" type="slidenum">
              <a:rPr lang="en-US" smtClean="0"/>
              <a:t>139</a:t>
            </a:fld>
            <a:endParaRPr lang="en-US" dirty="0"/>
          </a:p>
        </p:txBody>
      </p:sp>
    </p:spTree>
    <p:extLst>
      <p:ext uri="{BB962C8B-B14F-4D97-AF65-F5344CB8AC3E}">
        <p14:creationId xmlns:p14="http://schemas.microsoft.com/office/powerpoint/2010/main" val="303214400"/>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930723-D4A9-8D13-F61B-69B125810A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5F764B-BA64-A3EA-829E-9D60785F98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7616FB-A98C-A7F3-B40E-98CEBD1673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909007-ABDB-E136-CA8B-935543B68CF0}"/>
              </a:ext>
            </a:extLst>
          </p:cNvPr>
          <p:cNvSpPr>
            <a:spLocks noGrp="1"/>
          </p:cNvSpPr>
          <p:nvPr>
            <p:ph type="sldNum" sz="quarter" idx="5"/>
          </p:nvPr>
        </p:nvSpPr>
        <p:spPr/>
        <p:txBody>
          <a:bodyPr/>
          <a:lstStyle/>
          <a:p>
            <a:fld id="{DB245632-D4FC-4E38-ADEE-4E3390753C23}" type="slidenum">
              <a:rPr lang="en-US" smtClean="0"/>
              <a:t>140</a:t>
            </a:fld>
            <a:endParaRPr lang="en-US" dirty="0"/>
          </a:p>
        </p:txBody>
      </p:sp>
    </p:spTree>
    <p:extLst>
      <p:ext uri="{BB962C8B-B14F-4D97-AF65-F5344CB8AC3E}">
        <p14:creationId xmlns:p14="http://schemas.microsoft.com/office/powerpoint/2010/main" val="1544894201"/>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AC7A75-8688-B953-3912-0881CA51E8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3F10A1-247D-BF0A-1D26-1CC00CA8F5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EFFD48-BE5E-BC24-E7C8-8E46E2EBD8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6CAA4F-BF65-9A06-6C2B-0CA87A635B93}"/>
              </a:ext>
            </a:extLst>
          </p:cNvPr>
          <p:cNvSpPr>
            <a:spLocks noGrp="1"/>
          </p:cNvSpPr>
          <p:nvPr>
            <p:ph type="sldNum" sz="quarter" idx="5"/>
          </p:nvPr>
        </p:nvSpPr>
        <p:spPr/>
        <p:txBody>
          <a:bodyPr/>
          <a:lstStyle/>
          <a:p>
            <a:fld id="{DB245632-D4FC-4E38-ADEE-4E3390753C23}" type="slidenum">
              <a:rPr lang="en-US" smtClean="0"/>
              <a:t>141</a:t>
            </a:fld>
            <a:endParaRPr lang="en-US" dirty="0"/>
          </a:p>
        </p:txBody>
      </p:sp>
    </p:spTree>
    <p:extLst>
      <p:ext uri="{BB962C8B-B14F-4D97-AF65-F5344CB8AC3E}">
        <p14:creationId xmlns:p14="http://schemas.microsoft.com/office/powerpoint/2010/main" val="832517170"/>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68D13-8F48-F2E4-CB29-16F851AC7E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FCFCB3-3FEE-DF29-6E2F-27A0245FDE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6CA467-F68C-9180-8EFC-8501247F2E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6A15AB-6CBF-088F-FE01-3CBFEB7F0E5E}"/>
              </a:ext>
            </a:extLst>
          </p:cNvPr>
          <p:cNvSpPr>
            <a:spLocks noGrp="1"/>
          </p:cNvSpPr>
          <p:nvPr>
            <p:ph type="sldNum" sz="quarter" idx="5"/>
          </p:nvPr>
        </p:nvSpPr>
        <p:spPr/>
        <p:txBody>
          <a:bodyPr/>
          <a:lstStyle/>
          <a:p>
            <a:fld id="{DB245632-D4FC-4E38-ADEE-4E3390753C23}" type="slidenum">
              <a:rPr lang="en-US" smtClean="0"/>
              <a:t>142</a:t>
            </a:fld>
            <a:endParaRPr lang="en-US" dirty="0"/>
          </a:p>
        </p:txBody>
      </p:sp>
    </p:spTree>
    <p:extLst>
      <p:ext uri="{BB962C8B-B14F-4D97-AF65-F5344CB8AC3E}">
        <p14:creationId xmlns:p14="http://schemas.microsoft.com/office/powerpoint/2010/main" val="3767653178"/>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492595-4ABB-E3BC-7582-6D83EE1FDC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350327-CED4-BFC5-7128-483BDCAF74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C03E1B-B53E-C018-4E08-316D391797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6736AA-E21A-F1D1-1FFF-5A2DB8E74BC7}"/>
              </a:ext>
            </a:extLst>
          </p:cNvPr>
          <p:cNvSpPr>
            <a:spLocks noGrp="1"/>
          </p:cNvSpPr>
          <p:nvPr>
            <p:ph type="sldNum" sz="quarter" idx="5"/>
          </p:nvPr>
        </p:nvSpPr>
        <p:spPr/>
        <p:txBody>
          <a:bodyPr/>
          <a:lstStyle/>
          <a:p>
            <a:fld id="{DB245632-D4FC-4E38-ADEE-4E3390753C23}" type="slidenum">
              <a:rPr lang="en-US" smtClean="0"/>
              <a:t>143</a:t>
            </a:fld>
            <a:endParaRPr lang="en-US" dirty="0"/>
          </a:p>
        </p:txBody>
      </p:sp>
    </p:spTree>
    <p:extLst>
      <p:ext uri="{BB962C8B-B14F-4D97-AF65-F5344CB8AC3E}">
        <p14:creationId xmlns:p14="http://schemas.microsoft.com/office/powerpoint/2010/main" val="374264041"/>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0C258-85CF-B8DB-3AF3-67E3B42240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0C15FF-4660-C611-AE29-D64E78968A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92A8D3-A151-4691-C181-93E13E6085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3BF77B-927F-3AA0-6B38-93E924C883CB}"/>
              </a:ext>
            </a:extLst>
          </p:cNvPr>
          <p:cNvSpPr>
            <a:spLocks noGrp="1"/>
          </p:cNvSpPr>
          <p:nvPr>
            <p:ph type="sldNum" sz="quarter" idx="5"/>
          </p:nvPr>
        </p:nvSpPr>
        <p:spPr/>
        <p:txBody>
          <a:bodyPr/>
          <a:lstStyle/>
          <a:p>
            <a:fld id="{DB245632-D4FC-4E38-ADEE-4E3390753C23}" type="slidenum">
              <a:rPr lang="en-US" smtClean="0"/>
              <a:t>144</a:t>
            </a:fld>
            <a:endParaRPr lang="en-US" dirty="0"/>
          </a:p>
        </p:txBody>
      </p:sp>
    </p:spTree>
    <p:extLst>
      <p:ext uri="{BB962C8B-B14F-4D97-AF65-F5344CB8AC3E}">
        <p14:creationId xmlns:p14="http://schemas.microsoft.com/office/powerpoint/2010/main" val="1584680370"/>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F00268-ED18-F0B8-6FA6-DE739F25BF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4BEBCD-0D2F-CCE9-E316-57A2A81E90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6884D1-A698-52D5-34B1-BE2D4842D0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CB8A50-C7A8-3A10-07D9-718EAB1E8F76}"/>
              </a:ext>
            </a:extLst>
          </p:cNvPr>
          <p:cNvSpPr>
            <a:spLocks noGrp="1"/>
          </p:cNvSpPr>
          <p:nvPr>
            <p:ph type="sldNum" sz="quarter" idx="5"/>
          </p:nvPr>
        </p:nvSpPr>
        <p:spPr/>
        <p:txBody>
          <a:bodyPr/>
          <a:lstStyle/>
          <a:p>
            <a:fld id="{DB245632-D4FC-4E38-ADEE-4E3390753C23}" type="slidenum">
              <a:rPr lang="en-US" smtClean="0"/>
              <a:t>145</a:t>
            </a:fld>
            <a:endParaRPr lang="en-US" dirty="0"/>
          </a:p>
        </p:txBody>
      </p:sp>
    </p:spTree>
    <p:extLst>
      <p:ext uri="{BB962C8B-B14F-4D97-AF65-F5344CB8AC3E}">
        <p14:creationId xmlns:p14="http://schemas.microsoft.com/office/powerpoint/2010/main" val="3739272396"/>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7EA73F-242E-8B55-9EF9-1AE54667DF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B092DD-DF06-D73B-AECB-5237375DC8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FB676B-57BF-C715-04BF-57BD939C56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C0F974D-D59A-E65C-B3FF-5C8D64EEA709}"/>
              </a:ext>
            </a:extLst>
          </p:cNvPr>
          <p:cNvSpPr>
            <a:spLocks noGrp="1"/>
          </p:cNvSpPr>
          <p:nvPr>
            <p:ph type="sldNum" sz="quarter" idx="5"/>
          </p:nvPr>
        </p:nvSpPr>
        <p:spPr/>
        <p:txBody>
          <a:bodyPr/>
          <a:lstStyle/>
          <a:p>
            <a:fld id="{DB245632-D4FC-4E38-ADEE-4E3390753C23}" type="slidenum">
              <a:rPr lang="en-US" smtClean="0"/>
              <a:t>146</a:t>
            </a:fld>
            <a:endParaRPr lang="en-US" dirty="0"/>
          </a:p>
        </p:txBody>
      </p:sp>
    </p:spTree>
    <p:extLst>
      <p:ext uri="{BB962C8B-B14F-4D97-AF65-F5344CB8AC3E}">
        <p14:creationId xmlns:p14="http://schemas.microsoft.com/office/powerpoint/2010/main" val="3901161064"/>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F9413-C636-A9DA-E5BE-FA9E79C3FC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7EDD62-0E3B-BCC1-E059-583F752C85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1049EF-ABBF-6A8B-B77A-0DE8E52D4B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383082-793D-9E04-2AC5-965725835A6A}"/>
              </a:ext>
            </a:extLst>
          </p:cNvPr>
          <p:cNvSpPr>
            <a:spLocks noGrp="1"/>
          </p:cNvSpPr>
          <p:nvPr>
            <p:ph type="sldNum" sz="quarter" idx="5"/>
          </p:nvPr>
        </p:nvSpPr>
        <p:spPr/>
        <p:txBody>
          <a:bodyPr/>
          <a:lstStyle/>
          <a:p>
            <a:fld id="{DB245632-D4FC-4E38-ADEE-4E3390753C23}" type="slidenum">
              <a:rPr lang="en-US" smtClean="0"/>
              <a:t>147</a:t>
            </a:fld>
            <a:endParaRPr lang="en-US" dirty="0"/>
          </a:p>
        </p:txBody>
      </p:sp>
    </p:spTree>
    <p:extLst>
      <p:ext uri="{BB962C8B-B14F-4D97-AF65-F5344CB8AC3E}">
        <p14:creationId xmlns:p14="http://schemas.microsoft.com/office/powerpoint/2010/main" val="4157293633"/>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5AE530-C2B9-E030-C663-C689C71E12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3C1706-5C30-8846-A8E0-E2176124E2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793F3A-3DC5-01EC-E5D1-88A9195894C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96098D-EC59-C7B5-175F-2452B244D0DF}"/>
              </a:ext>
            </a:extLst>
          </p:cNvPr>
          <p:cNvSpPr>
            <a:spLocks noGrp="1"/>
          </p:cNvSpPr>
          <p:nvPr>
            <p:ph type="sldNum" sz="quarter" idx="5"/>
          </p:nvPr>
        </p:nvSpPr>
        <p:spPr/>
        <p:txBody>
          <a:bodyPr/>
          <a:lstStyle/>
          <a:p>
            <a:fld id="{DB245632-D4FC-4E38-ADEE-4E3390753C23}" type="slidenum">
              <a:rPr lang="en-US" smtClean="0"/>
              <a:t>148</a:t>
            </a:fld>
            <a:endParaRPr lang="en-US" dirty="0"/>
          </a:p>
        </p:txBody>
      </p:sp>
    </p:spTree>
    <p:extLst>
      <p:ext uri="{BB962C8B-B14F-4D97-AF65-F5344CB8AC3E}">
        <p14:creationId xmlns:p14="http://schemas.microsoft.com/office/powerpoint/2010/main" val="14220607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B8C8A-FB30-1C9B-F248-FABA254471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341D9F-2ACF-E213-C4BB-41A75C3A1D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7C2D32-D8C6-BFA5-3CAD-AB1095C953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CEE339-46A1-BFE7-427A-027D8164A56C}"/>
              </a:ext>
            </a:extLst>
          </p:cNvPr>
          <p:cNvSpPr>
            <a:spLocks noGrp="1"/>
          </p:cNvSpPr>
          <p:nvPr>
            <p:ph type="sldNum" sz="quarter" idx="5"/>
          </p:nvPr>
        </p:nvSpPr>
        <p:spPr/>
        <p:txBody>
          <a:bodyPr/>
          <a:lstStyle/>
          <a:p>
            <a:fld id="{DB245632-D4FC-4E38-ADEE-4E3390753C23}" type="slidenum">
              <a:rPr lang="en-US" smtClean="0"/>
              <a:t>16</a:t>
            </a:fld>
            <a:endParaRPr lang="en-US" dirty="0"/>
          </a:p>
        </p:txBody>
      </p:sp>
    </p:spTree>
    <p:extLst>
      <p:ext uri="{BB962C8B-B14F-4D97-AF65-F5344CB8AC3E}">
        <p14:creationId xmlns:p14="http://schemas.microsoft.com/office/powerpoint/2010/main" val="27098559"/>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15898-7C09-4FDA-8796-9A052939C6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368592-8C7D-4B63-6FA7-BBF2DD1803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D92699-FD5E-FE96-34F4-81B2CE46D3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80C233-285A-217F-C9C8-7CAA02E388BD}"/>
              </a:ext>
            </a:extLst>
          </p:cNvPr>
          <p:cNvSpPr>
            <a:spLocks noGrp="1"/>
          </p:cNvSpPr>
          <p:nvPr>
            <p:ph type="sldNum" sz="quarter" idx="5"/>
          </p:nvPr>
        </p:nvSpPr>
        <p:spPr/>
        <p:txBody>
          <a:bodyPr/>
          <a:lstStyle/>
          <a:p>
            <a:fld id="{DB245632-D4FC-4E38-ADEE-4E3390753C23}" type="slidenum">
              <a:rPr lang="en-US" smtClean="0"/>
              <a:t>149</a:t>
            </a:fld>
            <a:endParaRPr lang="en-US" dirty="0"/>
          </a:p>
        </p:txBody>
      </p:sp>
    </p:spTree>
    <p:extLst>
      <p:ext uri="{BB962C8B-B14F-4D97-AF65-F5344CB8AC3E}">
        <p14:creationId xmlns:p14="http://schemas.microsoft.com/office/powerpoint/2010/main" val="1191155641"/>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97B29-1B51-0083-87D1-2670225C8B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C99005-9DC3-445B-A433-AFC53A2911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2E6425-228E-97E6-5FED-0C82B17C93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137F16-D43D-3DE2-619B-CDFB84A97EB6}"/>
              </a:ext>
            </a:extLst>
          </p:cNvPr>
          <p:cNvSpPr>
            <a:spLocks noGrp="1"/>
          </p:cNvSpPr>
          <p:nvPr>
            <p:ph type="sldNum" sz="quarter" idx="5"/>
          </p:nvPr>
        </p:nvSpPr>
        <p:spPr/>
        <p:txBody>
          <a:bodyPr/>
          <a:lstStyle/>
          <a:p>
            <a:fld id="{DB245632-D4FC-4E38-ADEE-4E3390753C23}" type="slidenum">
              <a:rPr lang="en-US" smtClean="0"/>
              <a:t>151</a:t>
            </a:fld>
            <a:endParaRPr lang="en-US" dirty="0"/>
          </a:p>
        </p:txBody>
      </p:sp>
    </p:spTree>
    <p:extLst>
      <p:ext uri="{BB962C8B-B14F-4D97-AF65-F5344CB8AC3E}">
        <p14:creationId xmlns:p14="http://schemas.microsoft.com/office/powerpoint/2010/main" val="3759658253"/>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B63D9E-3185-22C0-21CA-91300BFA8F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F9E2CD-FBCC-2CAC-9225-F59CC3EA1F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B4E2A9-24B0-8E57-5D8A-AAD9750C10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6B5E1A-34DE-C04B-35D3-89CB617A5389}"/>
              </a:ext>
            </a:extLst>
          </p:cNvPr>
          <p:cNvSpPr>
            <a:spLocks noGrp="1"/>
          </p:cNvSpPr>
          <p:nvPr>
            <p:ph type="sldNum" sz="quarter" idx="5"/>
          </p:nvPr>
        </p:nvSpPr>
        <p:spPr/>
        <p:txBody>
          <a:bodyPr/>
          <a:lstStyle/>
          <a:p>
            <a:fld id="{DB245632-D4FC-4E38-ADEE-4E3390753C23}" type="slidenum">
              <a:rPr lang="en-US" smtClean="0"/>
              <a:t>152</a:t>
            </a:fld>
            <a:endParaRPr lang="en-US" dirty="0"/>
          </a:p>
        </p:txBody>
      </p:sp>
    </p:spTree>
    <p:extLst>
      <p:ext uri="{BB962C8B-B14F-4D97-AF65-F5344CB8AC3E}">
        <p14:creationId xmlns:p14="http://schemas.microsoft.com/office/powerpoint/2010/main" val="905253855"/>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46F14F-CF96-BB8B-ADA6-6196212637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265614-FD95-3320-1BBC-CD131A8873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951B59-617F-95F4-740F-D0E1C8E101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25AA259-9EF7-9BCC-ACA1-20E8530BC8DF}"/>
              </a:ext>
            </a:extLst>
          </p:cNvPr>
          <p:cNvSpPr>
            <a:spLocks noGrp="1"/>
          </p:cNvSpPr>
          <p:nvPr>
            <p:ph type="sldNum" sz="quarter" idx="5"/>
          </p:nvPr>
        </p:nvSpPr>
        <p:spPr/>
        <p:txBody>
          <a:bodyPr/>
          <a:lstStyle/>
          <a:p>
            <a:fld id="{DB245632-D4FC-4E38-ADEE-4E3390753C23}" type="slidenum">
              <a:rPr lang="en-US" smtClean="0"/>
              <a:t>153</a:t>
            </a:fld>
            <a:endParaRPr lang="en-US" dirty="0"/>
          </a:p>
        </p:txBody>
      </p:sp>
    </p:spTree>
    <p:extLst>
      <p:ext uri="{BB962C8B-B14F-4D97-AF65-F5344CB8AC3E}">
        <p14:creationId xmlns:p14="http://schemas.microsoft.com/office/powerpoint/2010/main" val="238102173"/>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51496-9983-00D8-616C-7145778C49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C64A80-BBF5-F61A-ACBB-849C533F12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FC212F-BD19-94F3-8FE7-5D93CE68E0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5962BF0-FC69-BB6E-F45A-9F2608E34F79}"/>
              </a:ext>
            </a:extLst>
          </p:cNvPr>
          <p:cNvSpPr>
            <a:spLocks noGrp="1"/>
          </p:cNvSpPr>
          <p:nvPr>
            <p:ph type="sldNum" sz="quarter" idx="5"/>
          </p:nvPr>
        </p:nvSpPr>
        <p:spPr/>
        <p:txBody>
          <a:bodyPr/>
          <a:lstStyle/>
          <a:p>
            <a:fld id="{DB245632-D4FC-4E38-ADEE-4E3390753C23}" type="slidenum">
              <a:rPr lang="en-US" smtClean="0"/>
              <a:t>154</a:t>
            </a:fld>
            <a:endParaRPr lang="en-US" dirty="0"/>
          </a:p>
        </p:txBody>
      </p:sp>
    </p:spTree>
    <p:extLst>
      <p:ext uri="{BB962C8B-B14F-4D97-AF65-F5344CB8AC3E}">
        <p14:creationId xmlns:p14="http://schemas.microsoft.com/office/powerpoint/2010/main" val="4279277351"/>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08A89-F627-2AEC-8895-B3BDFA517D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0298E7-0EA5-3311-7C70-FE50272C35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51BFE2-DB2E-8943-DC6C-40702866A9C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880F3F-ECFA-14A4-783D-05251182CFE5}"/>
              </a:ext>
            </a:extLst>
          </p:cNvPr>
          <p:cNvSpPr>
            <a:spLocks noGrp="1"/>
          </p:cNvSpPr>
          <p:nvPr>
            <p:ph type="sldNum" sz="quarter" idx="5"/>
          </p:nvPr>
        </p:nvSpPr>
        <p:spPr/>
        <p:txBody>
          <a:bodyPr/>
          <a:lstStyle/>
          <a:p>
            <a:fld id="{DB245632-D4FC-4E38-ADEE-4E3390753C23}" type="slidenum">
              <a:rPr lang="en-US" smtClean="0"/>
              <a:t>155</a:t>
            </a:fld>
            <a:endParaRPr lang="en-US" dirty="0"/>
          </a:p>
        </p:txBody>
      </p:sp>
    </p:spTree>
    <p:extLst>
      <p:ext uri="{BB962C8B-B14F-4D97-AF65-F5344CB8AC3E}">
        <p14:creationId xmlns:p14="http://schemas.microsoft.com/office/powerpoint/2010/main" val="2377908044"/>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30C18A-2257-6D80-3F60-53E19F7BB7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D3E5A7-03DA-E607-ED5D-FD7BC57781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259E04-8652-D963-02F8-DC922B7E9E3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EB341B6-07D0-77FD-CE41-8D366FBED43E}"/>
              </a:ext>
            </a:extLst>
          </p:cNvPr>
          <p:cNvSpPr>
            <a:spLocks noGrp="1"/>
          </p:cNvSpPr>
          <p:nvPr>
            <p:ph type="sldNum" sz="quarter" idx="5"/>
          </p:nvPr>
        </p:nvSpPr>
        <p:spPr/>
        <p:txBody>
          <a:bodyPr/>
          <a:lstStyle/>
          <a:p>
            <a:fld id="{DB245632-D4FC-4E38-ADEE-4E3390753C23}" type="slidenum">
              <a:rPr lang="en-US" smtClean="0"/>
              <a:t>156</a:t>
            </a:fld>
            <a:endParaRPr lang="en-US" dirty="0"/>
          </a:p>
        </p:txBody>
      </p:sp>
    </p:spTree>
    <p:extLst>
      <p:ext uri="{BB962C8B-B14F-4D97-AF65-F5344CB8AC3E}">
        <p14:creationId xmlns:p14="http://schemas.microsoft.com/office/powerpoint/2010/main" val="1990831878"/>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7501AC-ABF3-07B5-7BDC-252D9CBD4A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62FB61-CA3F-FD02-68CC-EA631780A1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92123A-ECED-121B-48EC-A43CDDE6C7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6DACC5-6425-7597-8979-A12D4A9FD661}"/>
              </a:ext>
            </a:extLst>
          </p:cNvPr>
          <p:cNvSpPr>
            <a:spLocks noGrp="1"/>
          </p:cNvSpPr>
          <p:nvPr>
            <p:ph type="sldNum" sz="quarter" idx="5"/>
          </p:nvPr>
        </p:nvSpPr>
        <p:spPr/>
        <p:txBody>
          <a:bodyPr/>
          <a:lstStyle/>
          <a:p>
            <a:fld id="{DB245632-D4FC-4E38-ADEE-4E3390753C23}" type="slidenum">
              <a:rPr lang="en-US" smtClean="0"/>
              <a:t>157</a:t>
            </a:fld>
            <a:endParaRPr lang="en-US" dirty="0"/>
          </a:p>
        </p:txBody>
      </p:sp>
    </p:spTree>
    <p:extLst>
      <p:ext uri="{BB962C8B-B14F-4D97-AF65-F5344CB8AC3E}">
        <p14:creationId xmlns:p14="http://schemas.microsoft.com/office/powerpoint/2010/main" val="3531004480"/>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6B9CE-C833-D91C-E1A1-5B9203D0FB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0DD5EB-2BFA-A7B3-B6C1-3470E2E921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AB6AF1-54AB-9B69-8C47-3B82606820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7B9134-8698-2E39-7E2D-90258770D4AA}"/>
              </a:ext>
            </a:extLst>
          </p:cNvPr>
          <p:cNvSpPr>
            <a:spLocks noGrp="1"/>
          </p:cNvSpPr>
          <p:nvPr>
            <p:ph type="sldNum" sz="quarter" idx="5"/>
          </p:nvPr>
        </p:nvSpPr>
        <p:spPr/>
        <p:txBody>
          <a:bodyPr/>
          <a:lstStyle/>
          <a:p>
            <a:fld id="{DB245632-D4FC-4E38-ADEE-4E3390753C23}" type="slidenum">
              <a:rPr lang="en-US" smtClean="0"/>
              <a:t>158</a:t>
            </a:fld>
            <a:endParaRPr lang="en-US" dirty="0"/>
          </a:p>
        </p:txBody>
      </p:sp>
    </p:spTree>
    <p:extLst>
      <p:ext uri="{BB962C8B-B14F-4D97-AF65-F5344CB8AC3E}">
        <p14:creationId xmlns:p14="http://schemas.microsoft.com/office/powerpoint/2010/main" val="3797464377"/>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18350B-96AA-F857-42DD-2261C6F5AF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9B3056-0211-2E8C-F9E9-9AB286F0A5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5449E8-8053-77A0-CCA8-1095DA8CB9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CC9EA42-61A0-98BD-E01E-D757DA4F9508}"/>
              </a:ext>
            </a:extLst>
          </p:cNvPr>
          <p:cNvSpPr>
            <a:spLocks noGrp="1"/>
          </p:cNvSpPr>
          <p:nvPr>
            <p:ph type="sldNum" sz="quarter" idx="5"/>
          </p:nvPr>
        </p:nvSpPr>
        <p:spPr/>
        <p:txBody>
          <a:bodyPr/>
          <a:lstStyle/>
          <a:p>
            <a:fld id="{DB245632-D4FC-4E38-ADEE-4E3390753C23}" type="slidenum">
              <a:rPr lang="en-US" smtClean="0"/>
              <a:t>159</a:t>
            </a:fld>
            <a:endParaRPr lang="en-US" dirty="0"/>
          </a:p>
        </p:txBody>
      </p:sp>
    </p:spTree>
    <p:extLst>
      <p:ext uri="{BB962C8B-B14F-4D97-AF65-F5344CB8AC3E}">
        <p14:creationId xmlns:p14="http://schemas.microsoft.com/office/powerpoint/2010/main" val="19564654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93F6F-265B-6613-15D0-F51DCD0A65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05A836-E9F3-DF48-2CC5-204B1860B7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413BDA-220D-26CA-8904-C39E3ABA60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ADCD9A-272D-E029-E10F-4E2445A0126D}"/>
              </a:ext>
            </a:extLst>
          </p:cNvPr>
          <p:cNvSpPr>
            <a:spLocks noGrp="1"/>
          </p:cNvSpPr>
          <p:nvPr>
            <p:ph type="sldNum" sz="quarter" idx="5"/>
          </p:nvPr>
        </p:nvSpPr>
        <p:spPr/>
        <p:txBody>
          <a:bodyPr/>
          <a:lstStyle/>
          <a:p>
            <a:fld id="{DB245632-D4FC-4E38-ADEE-4E3390753C23}" type="slidenum">
              <a:rPr lang="en-US" smtClean="0"/>
              <a:t>17</a:t>
            </a:fld>
            <a:endParaRPr lang="en-US" dirty="0"/>
          </a:p>
        </p:txBody>
      </p:sp>
    </p:spTree>
    <p:extLst>
      <p:ext uri="{BB962C8B-B14F-4D97-AF65-F5344CB8AC3E}">
        <p14:creationId xmlns:p14="http://schemas.microsoft.com/office/powerpoint/2010/main" val="1555170331"/>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EBF669-2D9A-695F-6CB8-3425EBA0CB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47543E-674C-1E01-33EE-0215941EC7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78DB6D-233D-6747-1DAA-03E834341E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A964A3-6AFC-DA13-E3E2-9DB33B8A659D}"/>
              </a:ext>
            </a:extLst>
          </p:cNvPr>
          <p:cNvSpPr>
            <a:spLocks noGrp="1"/>
          </p:cNvSpPr>
          <p:nvPr>
            <p:ph type="sldNum" sz="quarter" idx="5"/>
          </p:nvPr>
        </p:nvSpPr>
        <p:spPr/>
        <p:txBody>
          <a:bodyPr/>
          <a:lstStyle/>
          <a:p>
            <a:fld id="{DB245632-D4FC-4E38-ADEE-4E3390753C23}" type="slidenum">
              <a:rPr lang="en-US" smtClean="0"/>
              <a:t>160</a:t>
            </a:fld>
            <a:endParaRPr lang="en-US" dirty="0"/>
          </a:p>
        </p:txBody>
      </p:sp>
    </p:spTree>
    <p:extLst>
      <p:ext uri="{BB962C8B-B14F-4D97-AF65-F5344CB8AC3E}">
        <p14:creationId xmlns:p14="http://schemas.microsoft.com/office/powerpoint/2010/main" val="28539904"/>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82C846-784F-BF83-2369-1C51A8230A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E89B60-F193-6E46-A6C6-B6C0CAD6B5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E0CFAD-3529-2956-2BF0-E4BC214CCB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769BA0-A7FE-4E6F-1CED-7162713DF86E}"/>
              </a:ext>
            </a:extLst>
          </p:cNvPr>
          <p:cNvSpPr>
            <a:spLocks noGrp="1"/>
          </p:cNvSpPr>
          <p:nvPr>
            <p:ph type="sldNum" sz="quarter" idx="5"/>
          </p:nvPr>
        </p:nvSpPr>
        <p:spPr/>
        <p:txBody>
          <a:bodyPr/>
          <a:lstStyle/>
          <a:p>
            <a:fld id="{DB245632-D4FC-4E38-ADEE-4E3390753C23}" type="slidenum">
              <a:rPr lang="en-US" smtClean="0"/>
              <a:t>161</a:t>
            </a:fld>
            <a:endParaRPr lang="en-US" dirty="0"/>
          </a:p>
        </p:txBody>
      </p:sp>
    </p:spTree>
    <p:extLst>
      <p:ext uri="{BB962C8B-B14F-4D97-AF65-F5344CB8AC3E}">
        <p14:creationId xmlns:p14="http://schemas.microsoft.com/office/powerpoint/2010/main" val="2956169459"/>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AA8B4-A64B-4DB6-F6A2-EE28972444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F3535D-48C5-4B6C-1CA3-5A9AC0B4F1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2D9C8F-6421-FBE8-6DDC-F82002BD41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8DDAAC-BE2D-9951-5C38-A4FC51788E77}"/>
              </a:ext>
            </a:extLst>
          </p:cNvPr>
          <p:cNvSpPr>
            <a:spLocks noGrp="1"/>
          </p:cNvSpPr>
          <p:nvPr>
            <p:ph type="sldNum" sz="quarter" idx="5"/>
          </p:nvPr>
        </p:nvSpPr>
        <p:spPr/>
        <p:txBody>
          <a:bodyPr/>
          <a:lstStyle/>
          <a:p>
            <a:fld id="{DB245632-D4FC-4E38-ADEE-4E3390753C23}" type="slidenum">
              <a:rPr lang="en-US" smtClean="0"/>
              <a:t>162</a:t>
            </a:fld>
            <a:endParaRPr lang="en-US" dirty="0"/>
          </a:p>
        </p:txBody>
      </p:sp>
    </p:spTree>
    <p:extLst>
      <p:ext uri="{BB962C8B-B14F-4D97-AF65-F5344CB8AC3E}">
        <p14:creationId xmlns:p14="http://schemas.microsoft.com/office/powerpoint/2010/main" val="671259237"/>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593E6-E5DC-AA5B-C900-96AD96EBC4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B309CC-2D74-8C26-3F90-BE40953E54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DECF76-0551-EE5D-3078-7E72519F3E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64EC36-2F20-6DBC-FF1F-A9233CBBC432}"/>
              </a:ext>
            </a:extLst>
          </p:cNvPr>
          <p:cNvSpPr>
            <a:spLocks noGrp="1"/>
          </p:cNvSpPr>
          <p:nvPr>
            <p:ph type="sldNum" sz="quarter" idx="5"/>
          </p:nvPr>
        </p:nvSpPr>
        <p:spPr/>
        <p:txBody>
          <a:bodyPr/>
          <a:lstStyle/>
          <a:p>
            <a:fld id="{DB245632-D4FC-4E38-ADEE-4E3390753C23}" type="slidenum">
              <a:rPr lang="en-US" smtClean="0"/>
              <a:t>163</a:t>
            </a:fld>
            <a:endParaRPr lang="en-US" dirty="0"/>
          </a:p>
        </p:txBody>
      </p:sp>
    </p:spTree>
    <p:extLst>
      <p:ext uri="{BB962C8B-B14F-4D97-AF65-F5344CB8AC3E}">
        <p14:creationId xmlns:p14="http://schemas.microsoft.com/office/powerpoint/2010/main" val="3360940993"/>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91F3A-8B61-F286-EE34-95B126AEBB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263D62-CEDD-762C-CE7E-9110C6F255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25F639-2505-4D34-0678-1CDBE50A49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46C20B-5DB9-226A-11EB-8C5443123D12}"/>
              </a:ext>
            </a:extLst>
          </p:cNvPr>
          <p:cNvSpPr>
            <a:spLocks noGrp="1"/>
          </p:cNvSpPr>
          <p:nvPr>
            <p:ph type="sldNum" sz="quarter" idx="5"/>
          </p:nvPr>
        </p:nvSpPr>
        <p:spPr/>
        <p:txBody>
          <a:bodyPr/>
          <a:lstStyle/>
          <a:p>
            <a:fld id="{DB245632-D4FC-4E38-ADEE-4E3390753C23}" type="slidenum">
              <a:rPr lang="en-US" smtClean="0"/>
              <a:t>164</a:t>
            </a:fld>
            <a:endParaRPr lang="en-US" dirty="0"/>
          </a:p>
        </p:txBody>
      </p:sp>
    </p:spTree>
    <p:extLst>
      <p:ext uri="{BB962C8B-B14F-4D97-AF65-F5344CB8AC3E}">
        <p14:creationId xmlns:p14="http://schemas.microsoft.com/office/powerpoint/2010/main" val="22701981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5D06E3-752A-8D60-820E-C8D1080A48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74400E-9165-8FF2-E32B-3411C2C072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2039A5-6F05-8F97-4C5B-5D285A8C75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F9BCAB-AF0B-455A-09E5-C98F44438DA6}"/>
              </a:ext>
            </a:extLst>
          </p:cNvPr>
          <p:cNvSpPr>
            <a:spLocks noGrp="1"/>
          </p:cNvSpPr>
          <p:nvPr>
            <p:ph type="sldNum" sz="quarter" idx="5"/>
          </p:nvPr>
        </p:nvSpPr>
        <p:spPr/>
        <p:txBody>
          <a:bodyPr/>
          <a:lstStyle/>
          <a:p>
            <a:fld id="{DB245632-D4FC-4E38-ADEE-4E3390753C23}" type="slidenum">
              <a:rPr lang="en-US" smtClean="0"/>
              <a:t>18</a:t>
            </a:fld>
            <a:endParaRPr lang="en-US" dirty="0"/>
          </a:p>
        </p:txBody>
      </p:sp>
    </p:spTree>
    <p:extLst>
      <p:ext uri="{BB962C8B-B14F-4D97-AF65-F5344CB8AC3E}">
        <p14:creationId xmlns:p14="http://schemas.microsoft.com/office/powerpoint/2010/main" val="39944481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6A3C12-B337-C101-52D6-B7516F2AB7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22A3EA-AA04-E1E2-99D6-05135FA0B6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416A30-D673-2253-9C60-73EEEE3B21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3C361F-F175-1BEF-CD80-A962BB263BD1}"/>
              </a:ext>
            </a:extLst>
          </p:cNvPr>
          <p:cNvSpPr>
            <a:spLocks noGrp="1"/>
          </p:cNvSpPr>
          <p:nvPr>
            <p:ph type="sldNum" sz="quarter" idx="5"/>
          </p:nvPr>
        </p:nvSpPr>
        <p:spPr/>
        <p:txBody>
          <a:bodyPr/>
          <a:lstStyle/>
          <a:p>
            <a:fld id="{DB245632-D4FC-4E38-ADEE-4E3390753C23}" type="slidenum">
              <a:rPr lang="en-US" smtClean="0"/>
              <a:t>19</a:t>
            </a:fld>
            <a:endParaRPr lang="en-US" dirty="0"/>
          </a:p>
        </p:txBody>
      </p:sp>
    </p:spTree>
    <p:extLst>
      <p:ext uri="{BB962C8B-B14F-4D97-AF65-F5344CB8AC3E}">
        <p14:creationId xmlns:p14="http://schemas.microsoft.com/office/powerpoint/2010/main" val="30091794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681A6-A4FB-E4B6-3849-E12564788F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E45E6F-8432-EFCA-3D90-06FAF757C1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BE9E27-A82F-CA9C-95F6-D4D4BFF68F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5D8EA0-94BA-9D99-7535-D4B13A6188CB}"/>
              </a:ext>
            </a:extLst>
          </p:cNvPr>
          <p:cNvSpPr>
            <a:spLocks noGrp="1"/>
          </p:cNvSpPr>
          <p:nvPr>
            <p:ph type="sldNum" sz="quarter" idx="5"/>
          </p:nvPr>
        </p:nvSpPr>
        <p:spPr/>
        <p:txBody>
          <a:bodyPr/>
          <a:lstStyle/>
          <a:p>
            <a:fld id="{DB245632-D4FC-4E38-ADEE-4E3390753C23}" type="slidenum">
              <a:rPr lang="en-US" smtClean="0"/>
              <a:t>20</a:t>
            </a:fld>
            <a:endParaRPr lang="en-US" dirty="0"/>
          </a:p>
        </p:txBody>
      </p:sp>
    </p:spTree>
    <p:extLst>
      <p:ext uri="{BB962C8B-B14F-4D97-AF65-F5344CB8AC3E}">
        <p14:creationId xmlns:p14="http://schemas.microsoft.com/office/powerpoint/2010/main" val="29523081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79F980-3DE3-6171-19B8-E5836D2012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694EEB-2B05-4694-3EA1-378A7A7DEB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DFA466-CAEE-7106-92F5-50CBD6469F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43A416-9857-1BB7-6275-98AF5D6CE96D}"/>
              </a:ext>
            </a:extLst>
          </p:cNvPr>
          <p:cNvSpPr>
            <a:spLocks noGrp="1"/>
          </p:cNvSpPr>
          <p:nvPr>
            <p:ph type="sldNum" sz="quarter" idx="5"/>
          </p:nvPr>
        </p:nvSpPr>
        <p:spPr/>
        <p:txBody>
          <a:bodyPr/>
          <a:lstStyle/>
          <a:p>
            <a:fld id="{DB245632-D4FC-4E38-ADEE-4E3390753C23}" type="slidenum">
              <a:rPr lang="en-US" smtClean="0"/>
              <a:t>21</a:t>
            </a:fld>
            <a:endParaRPr lang="en-US" dirty="0"/>
          </a:p>
        </p:txBody>
      </p:sp>
    </p:spTree>
    <p:extLst>
      <p:ext uri="{BB962C8B-B14F-4D97-AF65-F5344CB8AC3E}">
        <p14:creationId xmlns:p14="http://schemas.microsoft.com/office/powerpoint/2010/main" val="9153390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CD560-9121-398A-D039-98E42B822E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1B1D80-72D2-3160-BD39-C8CCAAB109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CE9C9D-CB8A-1FD3-09CD-2B4D6B5995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4590F3-9896-D45D-7CBF-103063C803A5}"/>
              </a:ext>
            </a:extLst>
          </p:cNvPr>
          <p:cNvSpPr>
            <a:spLocks noGrp="1"/>
          </p:cNvSpPr>
          <p:nvPr>
            <p:ph type="sldNum" sz="quarter" idx="5"/>
          </p:nvPr>
        </p:nvSpPr>
        <p:spPr/>
        <p:txBody>
          <a:bodyPr/>
          <a:lstStyle/>
          <a:p>
            <a:fld id="{DB245632-D4FC-4E38-ADEE-4E3390753C23}" type="slidenum">
              <a:rPr lang="en-US" smtClean="0"/>
              <a:t>4</a:t>
            </a:fld>
            <a:endParaRPr lang="en-US" dirty="0"/>
          </a:p>
        </p:txBody>
      </p:sp>
    </p:spTree>
    <p:extLst>
      <p:ext uri="{BB962C8B-B14F-4D97-AF65-F5344CB8AC3E}">
        <p14:creationId xmlns:p14="http://schemas.microsoft.com/office/powerpoint/2010/main" val="34055937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7931C-993D-0E12-34BA-760B3C0B0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4F484F-A6AE-06F9-F936-D7BE2254A2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27CBC1-C165-9D1F-4F87-7E2380BA13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C9B31D-947E-1553-BF49-5263F63A004C}"/>
              </a:ext>
            </a:extLst>
          </p:cNvPr>
          <p:cNvSpPr>
            <a:spLocks noGrp="1"/>
          </p:cNvSpPr>
          <p:nvPr>
            <p:ph type="sldNum" sz="quarter" idx="5"/>
          </p:nvPr>
        </p:nvSpPr>
        <p:spPr/>
        <p:txBody>
          <a:bodyPr/>
          <a:lstStyle/>
          <a:p>
            <a:fld id="{DB245632-D4FC-4E38-ADEE-4E3390753C23}" type="slidenum">
              <a:rPr lang="en-US" smtClean="0"/>
              <a:t>22</a:t>
            </a:fld>
            <a:endParaRPr lang="en-US" dirty="0"/>
          </a:p>
        </p:txBody>
      </p:sp>
    </p:spTree>
    <p:extLst>
      <p:ext uri="{BB962C8B-B14F-4D97-AF65-F5344CB8AC3E}">
        <p14:creationId xmlns:p14="http://schemas.microsoft.com/office/powerpoint/2010/main" val="22322248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5C96E-6015-74B7-A6E3-A3A121255E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6A41A4-64AB-84CC-0CF5-EEE6B0594F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483B64-AC4D-7DE9-7C9B-91B525CE77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DBF5D3-E02E-11A9-F77F-F0BDF076B21F}"/>
              </a:ext>
            </a:extLst>
          </p:cNvPr>
          <p:cNvSpPr>
            <a:spLocks noGrp="1"/>
          </p:cNvSpPr>
          <p:nvPr>
            <p:ph type="sldNum" sz="quarter" idx="5"/>
          </p:nvPr>
        </p:nvSpPr>
        <p:spPr/>
        <p:txBody>
          <a:bodyPr/>
          <a:lstStyle/>
          <a:p>
            <a:fld id="{DB245632-D4FC-4E38-ADEE-4E3390753C23}" type="slidenum">
              <a:rPr lang="en-US" smtClean="0"/>
              <a:t>23</a:t>
            </a:fld>
            <a:endParaRPr lang="en-US" dirty="0"/>
          </a:p>
        </p:txBody>
      </p:sp>
    </p:spTree>
    <p:extLst>
      <p:ext uri="{BB962C8B-B14F-4D97-AF65-F5344CB8AC3E}">
        <p14:creationId xmlns:p14="http://schemas.microsoft.com/office/powerpoint/2010/main" val="26184220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D3283-16E4-D924-3979-994C15765E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7990CE-B640-9C1D-8B5C-ACD21E6A83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397410-A19F-0605-EB50-74968EFAC2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819E51-C00E-21F5-D010-A1650686AB98}"/>
              </a:ext>
            </a:extLst>
          </p:cNvPr>
          <p:cNvSpPr>
            <a:spLocks noGrp="1"/>
          </p:cNvSpPr>
          <p:nvPr>
            <p:ph type="sldNum" sz="quarter" idx="5"/>
          </p:nvPr>
        </p:nvSpPr>
        <p:spPr/>
        <p:txBody>
          <a:bodyPr/>
          <a:lstStyle/>
          <a:p>
            <a:fld id="{DB245632-D4FC-4E38-ADEE-4E3390753C23}" type="slidenum">
              <a:rPr lang="en-US" smtClean="0"/>
              <a:t>24</a:t>
            </a:fld>
            <a:endParaRPr lang="en-US" dirty="0"/>
          </a:p>
        </p:txBody>
      </p:sp>
    </p:spTree>
    <p:extLst>
      <p:ext uri="{BB962C8B-B14F-4D97-AF65-F5344CB8AC3E}">
        <p14:creationId xmlns:p14="http://schemas.microsoft.com/office/powerpoint/2010/main" val="6677619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B07E86-EEF0-31DA-F32A-6872B6068C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5325F2-5C5E-118D-FFE3-7D2E0DC077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7225AD-3593-4C96-10D0-D755B8F6AB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665B3A-BE0C-14FB-B238-B1BB85222F37}"/>
              </a:ext>
            </a:extLst>
          </p:cNvPr>
          <p:cNvSpPr>
            <a:spLocks noGrp="1"/>
          </p:cNvSpPr>
          <p:nvPr>
            <p:ph type="sldNum" sz="quarter" idx="5"/>
          </p:nvPr>
        </p:nvSpPr>
        <p:spPr/>
        <p:txBody>
          <a:bodyPr/>
          <a:lstStyle/>
          <a:p>
            <a:fld id="{DB245632-D4FC-4E38-ADEE-4E3390753C23}" type="slidenum">
              <a:rPr lang="en-US" smtClean="0"/>
              <a:t>25</a:t>
            </a:fld>
            <a:endParaRPr lang="en-US" dirty="0"/>
          </a:p>
        </p:txBody>
      </p:sp>
    </p:spTree>
    <p:extLst>
      <p:ext uri="{BB962C8B-B14F-4D97-AF65-F5344CB8AC3E}">
        <p14:creationId xmlns:p14="http://schemas.microsoft.com/office/powerpoint/2010/main" val="14132246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0727B5-9BD0-D029-73A2-15AB2A75BB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5B12A1-ECD4-9F98-34E1-8E59AA313A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E54EFE-A025-6ADA-B93F-6A6C540F7A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6B1603-7952-05BC-C264-5E1188F05212}"/>
              </a:ext>
            </a:extLst>
          </p:cNvPr>
          <p:cNvSpPr>
            <a:spLocks noGrp="1"/>
          </p:cNvSpPr>
          <p:nvPr>
            <p:ph type="sldNum" sz="quarter" idx="5"/>
          </p:nvPr>
        </p:nvSpPr>
        <p:spPr/>
        <p:txBody>
          <a:bodyPr/>
          <a:lstStyle/>
          <a:p>
            <a:fld id="{DB245632-D4FC-4E38-ADEE-4E3390753C23}" type="slidenum">
              <a:rPr lang="en-US" smtClean="0"/>
              <a:t>26</a:t>
            </a:fld>
            <a:endParaRPr lang="en-US" dirty="0"/>
          </a:p>
        </p:txBody>
      </p:sp>
    </p:spTree>
    <p:extLst>
      <p:ext uri="{BB962C8B-B14F-4D97-AF65-F5344CB8AC3E}">
        <p14:creationId xmlns:p14="http://schemas.microsoft.com/office/powerpoint/2010/main" val="404475359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B370E-A7B7-E260-BA62-BA4B30523C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A27D95-FD66-300F-95A2-208A03D332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2E3990-91D1-95CD-4C72-091ADAB095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A43196-4EAF-4507-5698-DBC846F9D815}"/>
              </a:ext>
            </a:extLst>
          </p:cNvPr>
          <p:cNvSpPr>
            <a:spLocks noGrp="1"/>
          </p:cNvSpPr>
          <p:nvPr>
            <p:ph type="sldNum" sz="quarter" idx="5"/>
          </p:nvPr>
        </p:nvSpPr>
        <p:spPr/>
        <p:txBody>
          <a:bodyPr/>
          <a:lstStyle/>
          <a:p>
            <a:fld id="{DB245632-D4FC-4E38-ADEE-4E3390753C23}" type="slidenum">
              <a:rPr lang="en-US" smtClean="0"/>
              <a:t>28</a:t>
            </a:fld>
            <a:endParaRPr lang="en-US" dirty="0"/>
          </a:p>
        </p:txBody>
      </p:sp>
    </p:spTree>
    <p:extLst>
      <p:ext uri="{BB962C8B-B14F-4D97-AF65-F5344CB8AC3E}">
        <p14:creationId xmlns:p14="http://schemas.microsoft.com/office/powerpoint/2010/main" val="15683802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6BB9F4-11CC-4498-8F9D-3F883C1DDD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25AA78-A356-D137-81C0-747A828568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A9EAF3-9CD3-961A-3060-D3F5AEB324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FDEBA8-59F7-E5EF-E4A1-3302CAFE7BB4}"/>
              </a:ext>
            </a:extLst>
          </p:cNvPr>
          <p:cNvSpPr>
            <a:spLocks noGrp="1"/>
          </p:cNvSpPr>
          <p:nvPr>
            <p:ph type="sldNum" sz="quarter" idx="5"/>
          </p:nvPr>
        </p:nvSpPr>
        <p:spPr/>
        <p:txBody>
          <a:bodyPr/>
          <a:lstStyle/>
          <a:p>
            <a:fld id="{DB245632-D4FC-4E38-ADEE-4E3390753C23}" type="slidenum">
              <a:rPr lang="en-US" smtClean="0"/>
              <a:t>29</a:t>
            </a:fld>
            <a:endParaRPr lang="en-US" dirty="0"/>
          </a:p>
        </p:txBody>
      </p:sp>
    </p:spTree>
    <p:extLst>
      <p:ext uri="{BB962C8B-B14F-4D97-AF65-F5344CB8AC3E}">
        <p14:creationId xmlns:p14="http://schemas.microsoft.com/office/powerpoint/2010/main" val="111974617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EC2F9-68A3-04D3-AB32-F54B748D66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7655B1-1934-7CE9-99E8-3BF46A1FC3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D44D31-AA85-9873-E3BB-2EF86FDAC6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0CBCC7-8D16-B20B-C2D5-E704F86A6AD8}"/>
              </a:ext>
            </a:extLst>
          </p:cNvPr>
          <p:cNvSpPr>
            <a:spLocks noGrp="1"/>
          </p:cNvSpPr>
          <p:nvPr>
            <p:ph type="sldNum" sz="quarter" idx="5"/>
          </p:nvPr>
        </p:nvSpPr>
        <p:spPr/>
        <p:txBody>
          <a:bodyPr/>
          <a:lstStyle/>
          <a:p>
            <a:fld id="{DB245632-D4FC-4E38-ADEE-4E3390753C23}" type="slidenum">
              <a:rPr lang="en-US" smtClean="0"/>
              <a:t>30</a:t>
            </a:fld>
            <a:endParaRPr lang="en-US" dirty="0"/>
          </a:p>
        </p:txBody>
      </p:sp>
    </p:spTree>
    <p:extLst>
      <p:ext uri="{BB962C8B-B14F-4D97-AF65-F5344CB8AC3E}">
        <p14:creationId xmlns:p14="http://schemas.microsoft.com/office/powerpoint/2010/main" val="355580812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20B6B2-8E1E-51F2-AB05-AE9DB6426E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E1CFC3-31C6-9C1D-006D-92F92CEF85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588DF5-9051-422C-8FE8-E9DA9817F84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A0CFCA-3D43-3847-4861-45F6AFAA3944}"/>
              </a:ext>
            </a:extLst>
          </p:cNvPr>
          <p:cNvSpPr>
            <a:spLocks noGrp="1"/>
          </p:cNvSpPr>
          <p:nvPr>
            <p:ph type="sldNum" sz="quarter" idx="5"/>
          </p:nvPr>
        </p:nvSpPr>
        <p:spPr/>
        <p:txBody>
          <a:bodyPr/>
          <a:lstStyle/>
          <a:p>
            <a:fld id="{DB245632-D4FC-4E38-ADEE-4E3390753C23}" type="slidenum">
              <a:rPr lang="en-US" smtClean="0"/>
              <a:t>31</a:t>
            </a:fld>
            <a:endParaRPr lang="en-US" dirty="0"/>
          </a:p>
        </p:txBody>
      </p:sp>
    </p:spTree>
    <p:extLst>
      <p:ext uri="{BB962C8B-B14F-4D97-AF65-F5344CB8AC3E}">
        <p14:creationId xmlns:p14="http://schemas.microsoft.com/office/powerpoint/2010/main" val="78798065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D7340C-C644-9A7C-4529-860ACDD865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8E1C18-BDA8-9CE4-EDFE-778CADEEBB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32E74B-0A58-BCAC-B2E9-3CCD03B436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61F7BAF-6FD7-68C5-4153-025F35C45F1F}"/>
              </a:ext>
            </a:extLst>
          </p:cNvPr>
          <p:cNvSpPr>
            <a:spLocks noGrp="1"/>
          </p:cNvSpPr>
          <p:nvPr>
            <p:ph type="sldNum" sz="quarter" idx="5"/>
          </p:nvPr>
        </p:nvSpPr>
        <p:spPr/>
        <p:txBody>
          <a:bodyPr/>
          <a:lstStyle/>
          <a:p>
            <a:fld id="{DB245632-D4FC-4E38-ADEE-4E3390753C23}" type="slidenum">
              <a:rPr lang="en-US" smtClean="0"/>
              <a:t>32</a:t>
            </a:fld>
            <a:endParaRPr lang="en-US" dirty="0"/>
          </a:p>
        </p:txBody>
      </p:sp>
    </p:spTree>
    <p:extLst>
      <p:ext uri="{BB962C8B-B14F-4D97-AF65-F5344CB8AC3E}">
        <p14:creationId xmlns:p14="http://schemas.microsoft.com/office/powerpoint/2010/main" val="27030590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52B0A-5229-1A94-2D70-787EB2AF7A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1EAD3F-09F7-6182-CFFA-078ECFA48E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FE21A5-2206-26DE-FFFC-B63B14A0E1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20805D-EE7C-A93F-3F91-31B78584134D}"/>
              </a:ext>
            </a:extLst>
          </p:cNvPr>
          <p:cNvSpPr>
            <a:spLocks noGrp="1"/>
          </p:cNvSpPr>
          <p:nvPr>
            <p:ph type="sldNum" sz="quarter" idx="5"/>
          </p:nvPr>
        </p:nvSpPr>
        <p:spPr/>
        <p:txBody>
          <a:bodyPr/>
          <a:lstStyle/>
          <a:p>
            <a:fld id="{DB245632-D4FC-4E38-ADEE-4E3390753C23}" type="slidenum">
              <a:rPr lang="en-US" smtClean="0"/>
              <a:t>5</a:t>
            </a:fld>
            <a:endParaRPr lang="en-US" dirty="0"/>
          </a:p>
        </p:txBody>
      </p:sp>
    </p:spTree>
    <p:extLst>
      <p:ext uri="{BB962C8B-B14F-4D97-AF65-F5344CB8AC3E}">
        <p14:creationId xmlns:p14="http://schemas.microsoft.com/office/powerpoint/2010/main" val="193702460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F122C-A256-4DCD-36B6-7B6A05EC7A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35A061-1EDE-065B-7D1E-E993D8B320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9C2BE7-D5DD-AE5A-AD17-552B69D26E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4C91F5-E135-BB4B-42D8-9175451A65D5}"/>
              </a:ext>
            </a:extLst>
          </p:cNvPr>
          <p:cNvSpPr>
            <a:spLocks noGrp="1"/>
          </p:cNvSpPr>
          <p:nvPr>
            <p:ph type="sldNum" sz="quarter" idx="5"/>
          </p:nvPr>
        </p:nvSpPr>
        <p:spPr/>
        <p:txBody>
          <a:bodyPr/>
          <a:lstStyle/>
          <a:p>
            <a:fld id="{DB245632-D4FC-4E38-ADEE-4E3390753C23}" type="slidenum">
              <a:rPr lang="en-US" smtClean="0"/>
              <a:t>33</a:t>
            </a:fld>
            <a:endParaRPr lang="en-US" dirty="0"/>
          </a:p>
        </p:txBody>
      </p:sp>
    </p:spTree>
    <p:extLst>
      <p:ext uri="{BB962C8B-B14F-4D97-AF65-F5344CB8AC3E}">
        <p14:creationId xmlns:p14="http://schemas.microsoft.com/office/powerpoint/2010/main" val="15496536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FF950-725F-CD32-7EA8-CD754FDC25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E76F81-545A-E043-80F9-91E96BA8E7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0B78D3-75A7-5336-BE1D-6751F60B75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4E2D5C-43A3-A1FE-A866-F63AD12EAE28}"/>
              </a:ext>
            </a:extLst>
          </p:cNvPr>
          <p:cNvSpPr>
            <a:spLocks noGrp="1"/>
          </p:cNvSpPr>
          <p:nvPr>
            <p:ph type="sldNum" sz="quarter" idx="5"/>
          </p:nvPr>
        </p:nvSpPr>
        <p:spPr/>
        <p:txBody>
          <a:bodyPr/>
          <a:lstStyle/>
          <a:p>
            <a:fld id="{DB245632-D4FC-4E38-ADEE-4E3390753C23}" type="slidenum">
              <a:rPr lang="en-US" smtClean="0"/>
              <a:t>34</a:t>
            </a:fld>
            <a:endParaRPr lang="en-US" dirty="0"/>
          </a:p>
        </p:txBody>
      </p:sp>
    </p:spTree>
    <p:extLst>
      <p:ext uri="{BB962C8B-B14F-4D97-AF65-F5344CB8AC3E}">
        <p14:creationId xmlns:p14="http://schemas.microsoft.com/office/powerpoint/2010/main" val="14817362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9B31C6-B0FE-E8FB-744A-32E2623C32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EBC094-98E4-1392-5B2F-D456851166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963101-B973-1157-3841-AA2CCA11BC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B51B51-E78C-C497-D5EA-81DB74AA5AC2}"/>
              </a:ext>
            </a:extLst>
          </p:cNvPr>
          <p:cNvSpPr>
            <a:spLocks noGrp="1"/>
          </p:cNvSpPr>
          <p:nvPr>
            <p:ph type="sldNum" sz="quarter" idx="5"/>
          </p:nvPr>
        </p:nvSpPr>
        <p:spPr/>
        <p:txBody>
          <a:bodyPr/>
          <a:lstStyle/>
          <a:p>
            <a:fld id="{DB245632-D4FC-4E38-ADEE-4E3390753C23}" type="slidenum">
              <a:rPr lang="en-US" smtClean="0"/>
              <a:t>35</a:t>
            </a:fld>
            <a:endParaRPr lang="en-US" dirty="0"/>
          </a:p>
        </p:txBody>
      </p:sp>
    </p:spTree>
    <p:extLst>
      <p:ext uri="{BB962C8B-B14F-4D97-AF65-F5344CB8AC3E}">
        <p14:creationId xmlns:p14="http://schemas.microsoft.com/office/powerpoint/2010/main" val="390762796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031277-1E93-F322-EBEC-007FD3AF03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FF20D6-5F72-9E7F-31D1-8A480E74AB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9DA39A-D867-8B96-AA9F-AA2306FF97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75BCD6-409E-F14A-8FC6-5BC00CAB0843}"/>
              </a:ext>
            </a:extLst>
          </p:cNvPr>
          <p:cNvSpPr>
            <a:spLocks noGrp="1"/>
          </p:cNvSpPr>
          <p:nvPr>
            <p:ph type="sldNum" sz="quarter" idx="5"/>
          </p:nvPr>
        </p:nvSpPr>
        <p:spPr/>
        <p:txBody>
          <a:bodyPr/>
          <a:lstStyle/>
          <a:p>
            <a:fld id="{DB245632-D4FC-4E38-ADEE-4E3390753C23}" type="slidenum">
              <a:rPr lang="en-US" smtClean="0"/>
              <a:t>36</a:t>
            </a:fld>
            <a:endParaRPr lang="en-US" dirty="0"/>
          </a:p>
        </p:txBody>
      </p:sp>
    </p:spTree>
    <p:extLst>
      <p:ext uri="{BB962C8B-B14F-4D97-AF65-F5344CB8AC3E}">
        <p14:creationId xmlns:p14="http://schemas.microsoft.com/office/powerpoint/2010/main" val="197898643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557454-9F73-3F25-AF26-7466D6E205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D3CFC8-3BF0-3A3E-93AB-0A0DBEBE9A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3D3CFF-518D-B2BB-6BB8-DACFF95927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81D5D8-6465-A55A-8852-1DEDBEC91181}"/>
              </a:ext>
            </a:extLst>
          </p:cNvPr>
          <p:cNvSpPr>
            <a:spLocks noGrp="1"/>
          </p:cNvSpPr>
          <p:nvPr>
            <p:ph type="sldNum" sz="quarter" idx="5"/>
          </p:nvPr>
        </p:nvSpPr>
        <p:spPr/>
        <p:txBody>
          <a:bodyPr/>
          <a:lstStyle/>
          <a:p>
            <a:fld id="{DB245632-D4FC-4E38-ADEE-4E3390753C23}" type="slidenum">
              <a:rPr lang="en-US" smtClean="0"/>
              <a:t>37</a:t>
            </a:fld>
            <a:endParaRPr lang="en-US" dirty="0"/>
          </a:p>
        </p:txBody>
      </p:sp>
    </p:spTree>
    <p:extLst>
      <p:ext uri="{BB962C8B-B14F-4D97-AF65-F5344CB8AC3E}">
        <p14:creationId xmlns:p14="http://schemas.microsoft.com/office/powerpoint/2010/main" val="212724715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4017A4-C85B-44BF-435B-35F3095074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2B833B-0620-2109-72AD-640ADE2F61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89D96B-9277-88C5-6603-67A37DE941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F4CD0A-26B7-474F-1542-4872DFB5C9B8}"/>
              </a:ext>
            </a:extLst>
          </p:cNvPr>
          <p:cNvSpPr>
            <a:spLocks noGrp="1"/>
          </p:cNvSpPr>
          <p:nvPr>
            <p:ph type="sldNum" sz="quarter" idx="5"/>
          </p:nvPr>
        </p:nvSpPr>
        <p:spPr/>
        <p:txBody>
          <a:bodyPr/>
          <a:lstStyle/>
          <a:p>
            <a:fld id="{DB245632-D4FC-4E38-ADEE-4E3390753C23}" type="slidenum">
              <a:rPr lang="en-US" smtClean="0"/>
              <a:t>38</a:t>
            </a:fld>
            <a:endParaRPr lang="en-US" dirty="0"/>
          </a:p>
        </p:txBody>
      </p:sp>
    </p:spTree>
    <p:extLst>
      <p:ext uri="{BB962C8B-B14F-4D97-AF65-F5344CB8AC3E}">
        <p14:creationId xmlns:p14="http://schemas.microsoft.com/office/powerpoint/2010/main" val="15625831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2C9FDF-52BC-2C73-7B85-5A779E07C7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D26586-FD35-FA70-D710-B6FA8B67CD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1A4412-F6A5-F18A-EC38-3692E78AD1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FE32BA-3B1D-33E7-18ED-7EEFEBD00361}"/>
              </a:ext>
            </a:extLst>
          </p:cNvPr>
          <p:cNvSpPr>
            <a:spLocks noGrp="1"/>
          </p:cNvSpPr>
          <p:nvPr>
            <p:ph type="sldNum" sz="quarter" idx="5"/>
          </p:nvPr>
        </p:nvSpPr>
        <p:spPr/>
        <p:txBody>
          <a:bodyPr/>
          <a:lstStyle/>
          <a:p>
            <a:fld id="{DB245632-D4FC-4E38-ADEE-4E3390753C23}" type="slidenum">
              <a:rPr lang="en-US" smtClean="0"/>
              <a:t>39</a:t>
            </a:fld>
            <a:endParaRPr lang="en-US" dirty="0"/>
          </a:p>
        </p:txBody>
      </p:sp>
    </p:spTree>
    <p:extLst>
      <p:ext uri="{BB962C8B-B14F-4D97-AF65-F5344CB8AC3E}">
        <p14:creationId xmlns:p14="http://schemas.microsoft.com/office/powerpoint/2010/main" val="238092082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C9F850-F932-AD97-7FAF-0D59152973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E471A7-A9E7-228A-D224-DFBD31BF94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4CB364-4636-172E-C908-7F8C9E3E9E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8089BE-8504-7387-4814-1E4E7B7CB451}"/>
              </a:ext>
            </a:extLst>
          </p:cNvPr>
          <p:cNvSpPr>
            <a:spLocks noGrp="1"/>
          </p:cNvSpPr>
          <p:nvPr>
            <p:ph type="sldNum" sz="quarter" idx="5"/>
          </p:nvPr>
        </p:nvSpPr>
        <p:spPr/>
        <p:txBody>
          <a:bodyPr/>
          <a:lstStyle/>
          <a:p>
            <a:fld id="{DB245632-D4FC-4E38-ADEE-4E3390753C23}" type="slidenum">
              <a:rPr lang="en-US" smtClean="0"/>
              <a:t>40</a:t>
            </a:fld>
            <a:endParaRPr lang="en-US" dirty="0"/>
          </a:p>
        </p:txBody>
      </p:sp>
    </p:spTree>
    <p:extLst>
      <p:ext uri="{BB962C8B-B14F-4D97-AF65-F5344CB8AC3E}">
        <p14:creationId xmlns:p14="http://schemas.microsoft.com/office/powerpoint/2010/main" val="35588692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235964-E6D3-796B-695D-9C236A691C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A1B603-0E00-1A15-066B-37D0CBA32F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522D7B-B34D-5DCE-EA5E-AAC332BF2E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C90449-63F8-5E13-1FB2-A81C20077F8B}"/>
              </a:ext>
            </a:extLst>
          </p:cNvPr>
          <p:cNvSpPr>
            <a:spLocks noGrp="1"/>
          </p:cNvSpPr>
          <p:nvPr>
            <p:ph type="sldNum" sz="quarter" idx="5"/>
          </p:nvPr>
        </p:nvSpPr>
        <p:spPr/>
        <p:txBody>
          <a:bodyPr/>
          <a:lstStyle/>
          <a:p>
            <a:fld id="{DB245632-D4FC-4E38-ADEE-4E3390753C23}" type="slidenum">
              <a:rPr lang="en-US" smtClean="0"/>
              <a:t>41</a:t>
            </a:fld>
            <a:endParaRPr lang="en-US" dirty="0"/>
          </a:p>
        </p:txBody>
      </p:sp>
    </p:spTree>
    <p:extLst>
      <p:ext uri="{BB962C8B-B14F-4D97-AF65-F5344CB8AC3E}">
        <p14:creationId xmlns:p14="http://schemas.microsoft.com/office/powerpoint/2010/main" val="311512870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0707A-D34B-D17C-23C1-AAB4B7155B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3900C8-6A11-DDB5-9A12-664E32E150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22FC2D-7287-8D47-BCF8-186BD572E1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38451A-FAAE-7C08-1EAC-0EB02BC170D6}"/>
              </a:ext>
            </a:extLst>
          </p:cNvPr>
          <p:cNvSpPr>
            <a:spLocks noGrp="1"/>
          </p:cNvSpPr>
          <p:nvPr>
            <p:ph type="sldNum" sz="quarter" idx="5"/>
          </p:nvPr>
        </p:nvSpPr>
        <p:spPr/>
        <p:txBody>
          <a:bodyPr/>
          <a:lstStyle/>
          <a:p>
            <a:fld id="{DB245632-D4FC-4E38-ADEE-4E3390753C23}" type="slidenum">
              <a:rPr lang="en-US" smtClean="0"/>
              <a:t>42</a:t>
            </a:fld>
            <a:endParaRPr lang="en-US" dirty="0"/>
          </a:p>
        </p:txBody>
      </p:sp>
    </p:spTree>
    <p:extLst>
      <p:ext uri="{BB962C8B-B14F-4D97-AF65-F5344CB8AC3E}">
        <p14:creationId xmlns:p14="http://schemas.microsoft.com/office/powerpoint/2010/main" val="18535680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BD2C26-772D-34C0-8CBF-634F8DB8BC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A68CD8-1378-2274-692E-954AAEB56D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531F2F-29D9-FA2A-75E3-CD612D9FFA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8E9008-F231-340B-3458-67251D1F4C13}"/>
              </a:ext>
            </a:extLst>
          </p:cNvPr>
          <p:cNvSpPr>
            <a:spLocks noGrp="1"/>
          </p:cNvSpPr>
          <p:nvPr>
            <p:ph type="sldNum" sz="quarter" idx="5"/>
          </p:nvPr>
        </p:nvSpPr>
        <p:spPr/>
        <p:txBody>
          <a:bodyPr/>
          <a:lstStyle/>
          <a:p>
            <a:fld id="{DB245632-D4FC-4E38-ADEE-4E3390753C23}" type="slidenum">
              <a:rPr lang="en-US" smtClean="0"/>
              <a:t>6</a:t>
            </a:fld>
            <a:endParaRPr lang="en-US" dirty="0"/>
          </a:p>
        </p:txBody>
      </p:sp>
    </p:spTree>
    <p:extLst>
      <p:ext uri="{BB962C8B-B14F-4D97-AF65-F5344CB8AC3E}">
        <p14:creationId xmlns:p14="http://schemas.microsoft.com/office/powerpoint/2010/main" val="407549883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64EFF3-9EB5-93BE-095C-71ED8CE23F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E4ACA0-A6DD-BF54-730D-E449969615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1FB0C0-F4D7-105E-39E8-BC63646798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C61095-4C9F-EC17-979B-9C0700BB54A8}"/>
              </a:ext>
            </a:extLst>
          </p:cNvPr>
          <p:cNvSpPr>
            <a:spLocks noGrp="1"/>
          </p:cNvSpPr>
          <p:nvPr>
            <p:ph type="sldNum" sz="quarter" idx="5"/>
          </p:nvPr>
        </p:nvSpPr>
        <p:spPr/>
        <p:txBody>
          <a:bodyPr/>
          <a:lstStyle/>
          <a:p>
            <a:fld id="{DB245632-D4FC-4E38-ADEE-4E3390753C23}" type="slidenum">
              <a:rPr lang="en-US" smtClean="0"/>
              <a:t>43</a:t>
            </a:fld>
            <a:endParaRPr lang="en-US" dirty="0"/>
          </a:p>
        </p:txBody>
      </p:sp>
    </p:spTree>
    <p:extLst>
      <p:ext uri="{BB962C8B-B14F-4D97-AF65-F5344CB8AC3E}">
        <p14:creationId xmlns:p14="http://schemas.microsoft.com/office/powerpoint/2010/main" val="326478546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0BD75-29F2-D5F9-3758-B49684C807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AD2C20-28E6-CD99-CD46-8C4DCB67AC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D2AF0F-961A-38D3-6B9C-7E2802ADDF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B861EA-6449-A0FF-E2D0-684C7438714E}"/>
              </a:ext>
            </a:extLst>
          </p:cNvPr>
          <p:cNvSpPr>
            <a:spLocks noGrp="1"/>
          </p:cNvSpPr>
          <p:nvPr>
            <p:ph type="sldNum" sz="quarter" idx="5"/>
          </p:nvPr>
        </p:nvSpPr>
        <p:spPr/>
        <p:txBody>
          <a:bodyPr/>
          <a:lstStyle/>
          <a:p>
            <a:fld id="{DB245632-D4FC-4E38-ADEE-4E3390753C23}" type="slidenum">
              <a:rPr lang="en-US" smtClean="0"/>
              <a:t>44</a:t>
            </a:fld>
            <a:endParaRPr lang="en-US" dirty="0"/>
          </a:p>
        </p:txBody>
      </p:sp>
    </p:spTree>
    <p:extLst>
      <p:ext uri="{BB962C8B-B14F-4D97-AF65-F5344CB8AC3E}">
        <p14:creationId xmlns:p14="http://schemas.microsoft.com/office/powerpoint/2010/main" val="24106673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E4823-D44C-1E76-F0E0-97753B310A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51BCA2-3C00-5198-6CB7-E102433F56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5C8975-1646-37F4-9150-991BA57DD1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0298D9-DB56-AFA9-9152-1FCEBCD337A7}"/>
              </a:ext>
            </a:extLst>
          </p:cNvPr>
          <p:cNvSpPr>
            <a:spLocks noGrp="1"/>
          </p:cNvSpPr>
          <p:nvPr>
            <p:ph type="sldNum" sz="quarter" idx="5"/>
          </p:nvPr>
        </p:nvSpPr>
        <p:spPr/>
        <p:txBody>
          <a:bodyPr/>
          <a:lstStyle/>
          <a:p>
            <a:fld id="{DB245632-D4FC-4E38-ADEE-4E3390753C23}" type="slidenum">
              <a:rPr lang="en-US" smtClean="0"/>
              <a:t>45</a:t>
            </a:fld>
            <a:endParaRPr lang="en-US" dirty="0"/>
          </a:p>
        </p:txBody>
      </p:sp>
    </p:spTree>
    <p:extLst>
      <p:ext uri="{BB962C8B-B14F-4D97-AF65-F5344CB8AC3E}">
        <p14:creationId xmlns:p14="http://schemas.microsoft.com/office/powerpoint/2010/main" val="161089742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433ACB-FA1C-C00B-A913-36B9664251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60B063-CE26-20A6-44E6-52DD4B76ED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78DEF4-2E83-1CC1-030D-7DE9473F9B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F16AEA-23DA-19DA-1F45-5607D182A4B1}"/>
              </a:ext>
            </a:extLst>
          </p:cNvPr>
          <p:cNvSpPr>
            <a:spLocks noGrp="1"/>
          </p:cNvSpPr>
          <p:nvPr>
            <p:ph type="sldNum" sz="quarter" idx="5"/>
          </p:nvPr>
        </p:nvSpPr>
        <p:spPr/>
        <p:txBody>
          <a:bodyPr/>
          <a:lstStyle/>
          <a:p>
            <a:fld id="{DB245632-D4FC-4E38-ADEE-4E3390753C23}" type="slidenum">
              <a:rPr lang="en-US" smtClean="0"/>
              <a:t>46</a:t>
            </a:fld>
            <a:endParaRPr lang="en-US" dirty="0"/>
          </a:p>
        </p:txBody>
      </p:sp>
    </p:spTree>
    <p:extLst>
      <p:ext uri="{BB962C8B-B14F-4D97-AF65-F5344CB8AC3E}">
        <p14:creationId xmlns:p14="http://schemas.microsoft.com/office/powerpoint/2010/main" val="302869124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69B80-00AA-352F-126F-BC83316050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FED502-0A77-C677-6E33-E6965CECF0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8CCEA4-E399-421E-30B2-1A4E66AB29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CE1C62-DBA5-4BFB-262E-3DC3A1061026}"/>
              </a:ext>
            </a:extLst>
          </p:cNvPr>
          <p:cNvSpPr>
            <a:spLocks noGrp="1"/>
          </p:cNvSpPr>
          <p:nvPr>
            <p:ph type="sldNum" sz="quarter" idx="5"/>
          </p:nvPr>
        </p:nvSpPr>
        <p:spPr/>
        <p:txBody>
          <a:bodyPr/>
          <a:lstStyle/>
          <a:p>
            <a:fld id="{DB245632-D4FC-4E38-ADEE-4E3390753C23}" type="slidenum">
              <a:rPr lang="en-US" smtClean="0"/>
              <a:t>47</a:t>
            </a:fld>
            <a:endParaRPr lang="en-US" dirty="0"/>
          </a:p>
        </p:txBody>
      </p:sp>
    </p:spTree>
    <p:extLst>
      <p:ext uri="{BB962C8B-B14F-4D97-AF65-F5344CB8AC3E}">
        <p14:creationId xmlns:p14="http://schemas.microsoft.com/office/powerpoint/2010/main" val="95517993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16F96C-C3DA-FE01-7BB0-62EF446454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45126A-5E2E-5FE6-3A70-54485BB1BC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55D5C0-C728-68FC-B940-DBDFC889E5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189003-CE36-B048-8135-80878D520BEF}"/>
              </a:ext>
            </a:extLst>
          </p:cNvPr>
          <p:cNvSpPr>
            <a:spLocks noGrp="1"/>
          </p:cNvSpPr>
          <p:nvPr>
            <p:ph type="sldNum" sz="quarter" idx="5"/>
          </p:nvPr>
        </p:nvSpPr>
        <p:spPr/>
        <p:txBody>
          <a:bodyPr/>
          <a:lstStyle/>
          <a:p>
            <a:fld id="{DB245632-D4FC-4E38-ADEE-4E3390753C23}" type="slidenum">
              <a:rPr lang="en-US" smtClean="0"/>
              <a:t>48</a:t>
            </a:fld>
            <a:endParaRPr lang="en-US" dirty="0"/>
          </a:p>
        </p:txBody>
      </p:sp>
    </p:spTree>
    <p:extLst>
      <p:ext uri="{BB962C8B-B14F-4D97-AF65-F5344CB8AC3E}">
        <p14:creationId xmlns:p14="http://schemas.microsoft.com/office/powerpoint/2010/main" val="284116273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8EFA1-0EB6-2B88-3557-7F06A317A4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441635-78B1-C0F1-90AD-4DCCD9A904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DABF2B-69FC-FB45-F6DC-095189F16A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3EC49F-E5CC-DDE7-6EB8-256F8C6957E4}"/>
              </a:ext>
            </a:extLst>
          </p:cNvPr>
          <p:cNvSpPr>
            <a:spLocks noGrp="1"/>
          </p:cNvSpPr>
          <p:nvPr>
            <p:ph type="sldNum" sz="quarter" idx="5"/>
          </p:nvPr>
        </p:nvSpPr>
        <p:spPr/>
        <p:txBody>
          <a:bodyPr/>
          <a:lstStyle/>
          <a:p>
            <a:fld id="{DB245632-D4FC-4E38-ADEE-4E3390753C23}" type="slidenum">
              <a:rPr lang="en-US" smtClean="0"/>
              <a:t>49</a:t>
            </a:fld>
            <a:endParaRPr lang="en-US" dirty="0"/>
          </a:p>
        </p:txBody>
      </p:sp>
    </p:spTree>
    <p:extLst>
      <p:ext uri="{BB962C8B-B14F-4D97-AF65-F5344CB8AC3E}">
        <p14:creationId xmlns:p14="http://schemas.microsoft.com/office/powerpoint/2010/main" val="239311781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F6FD46-F37E-CDD7-02FB-5CA092F436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5C2C2E-D423-C8E5-1DA4-8A45EFBCCB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91061B-FF5A-0F39-B8E0-2934B7D767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BDED9B-8D29-19C8-487D-87D7B55C7EED}"/>
              </a:ext>
            </a:extLst>
          </p:cNvPr>
          <p:cNvSpPr>
            <a:spLocks noGrp="1"/>
          </p:cNvSpPr>
          <p:nvPr>
            <p:ph type="sldNum" sz="quarter" idx="5"/>
          </p:nvPr>
        </p:nvSpPr>
        <p:spPr/>
        <p:txBody>
          <a:bodyPr/>
          <a:lstStyle/>
          <a:p>
            <a:fld id="{DB245632-D4FC-4E38-ADEE-4E3390753C23}" type="slidenum">
              <a:rPr lang="en-US" smtClean="0"/>
              <a:t>50</a:t>
            </a:fld>
            <a:endParaRPr lang="en-US" dirty="0"/>
          </a:p>
        </p:txBody>
      </p:sp>
    </p:spTree>
    <p:extLst>
      <p:ext uri="{BB962C8B-B14F-4D97-AF65-F5344CB8AC3E}">
        <p14:creationId xmlns:p14="http://schemas.microsoft.com/office/powerpoint/2010/main" val="267776374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A7881-BC0C-D974-E79D-5FDF279BF4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B92322-8D1F-7A1B-E4CC-E9B7DFFE57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D07334-F728-C252-5A85-76C4F388EA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3E62BB-EFB5-3274-8A40-EA2D7489C137}"/>
              </a:ext>
            </a:extLst>
          </p:cNvPr>
          <p:cNvSpPr>
            <a:spLocks noGrp="1"/>
          </p:cNvSpPr>
          <p:nvPr>
            <p:ph type="sldNum" sz="quarter" idx="5"/>
          </p:nvPr>
        </p:nvSpPr>
        <p:spPr/>
        <p:txBody>
          <a:bodyPr/>
          <a:lstStyle/>
          <a:p>
            <a:fld id="{DB245632-D4FC-4E38-ADEE-4E3390753C23}" type="slidenum">
              <a:rPr lang="en-US" smtClean="0"/>
              <a:t>51</a:t>
            </a:fld>
            <a:endParaRPr lang="en-US" dirty="0"/>
          </a:p>
        </p:txBody>
      </p:sp>
    </p:spTree>
    <p:extLst>
      <p:ext uri="{BB962C8B-B14F-4D97-AF65-F5344CB8AC3E}">
        <p14:creationId xmlns:p14="http://schemas.microsoft.com/office/powerpoint/2010/main" val="236724214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90C216-56D2-63DB-D95E-9DFFDEFD00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D9768A-5DBC-C608-6B06-9FBBAC25B4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AF3218-9A3F-08C6-2C70-9691DC9019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1CE99A-53EC-0926-4AB2-F7286C8E2D22}"/>
              </a:ext>
            </a:extLst>
          </p:cNvPr>
          <p:cNvSpPr>
            <a:spLocks noGrp="1"/>
          </p:cNvSpPr>
          <p:nvPr>
            <p:ph type="sldNum" sz="quarter" idx="5"/>
          </p:nvPr>
        </p:nvSpPr>
        <p:spPr/>
        <p:txBody>
          <a:bodyPr/>
          <a:lstStyle/>
          <a:p>
            <a:fld id="{DB245632-D4FC-4E38-ADEE-4E3390753C23}" type="slidenum">
              <a:rPr lang="en-US" smtClean="0"/>
              <a:t>52</a:t>
            </a:fld>
            <a:endParaRPr lang="en-US" dirty="0"/>
          </a:p>
        </p:txBody>
      </p:sp>
    </p:spTree>
    <p:extLst>
      <p:ext uri="{BB962C8B-B14F-4D97-AF65-F5344CB8AC3E}">
        <p14:creationId xmlns:p14="http://schemas.microsoft.com/office/powerpoint/2010/main" val="4205190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602D15-F898-2A11-69E3-280BB1CC19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0ABF20-CFD0-84D3-0391-324E51D38D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8B4D50-47C4-2F9C-4197-DC69253D78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665912-8805-B4FB-2AA6-6776FB0E58E0}"/>
              </a:ext>
            </a:extLst>
          </p:cNvPr>
          <p:cNvSpPr>
            <a:spLocks noGrp="1"/>
          </p:cNvSpPr>
          <p:nvPr>
            <p:ph type="sldNum" sz="quarter" idx="5"/>
          </p:nvPr>
        </p:nvSpPr>
        <p:spPr/>
        <p:txBody>
          <a:bodyPr/>
          <a:lstStyle/>
          <a:p>
            <a:fld id="{DB245632-D4FC-4E38-ADEE-4E3390753C23}" type="slidenum">
              <a:rPr lang="en-US" smtClean="0"/>
              <a:t>7</a:t>
            </a:fld>
            <a:endParaRPr lang="en-US" dirty="0"/>
          </a:p>
        </p:txBody>
      </p:sp>
    </p:spTree>
    <p:extLst>
      <p:ext uri="{BB962C8B-B14F-4D97-AF65-F5344CB8AC3E}">
        <p14:creationId xmlns:p14="http://schemas.microsoft.com/office/powerpoint/2010/main" val="308797903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7D55D9-3484-68B9-3A89-300C101CD2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FC84D8-5476-0CB2-81A6-728B176D2D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A277BD-F375-4CA8-4ACB-4C7260D622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EA7E7F-D735-5A66-BF42-6C33F713BC40}"/>
              </a:ext>
            </a:extLst>
          </p:cNvPr>
          <p:cNvSpPr>
            <a:spLocks noGrp="1"/>
          </p:cNvSpPr>
          <p:nvPr>
            <p:ph type="sldNum" sz="quarter" idx="5"/>
          </p:nvPr>
        </p:nvSpPr>
        <p:spPr/>
        <p:txBody>
          <a:bodyPr/>
          <a:lstStyle/>
          <a:p>
            <a:fld id="{DB245632-D4FC-4E38-ADEE-4E3390753C23}" type="slidenum">
              <a:rPr lang="en-US" smtClean="0"/>
              <a:t>54</a:t>
            </a:fld>
            <a:endParaRPr lang="en-US" dirty="0"/>
          </a:p>
        </p:txBody>
      </p:sp>
    </p:spTree>
    <p:extLst>
      <p:ext uri="{BB962C8B-B14F-4D97-AF65-F5344CB8AC3E}">
        <p14:creationId xmlns:p14="http://schemas.microsoft.com/office/powerpoint/2010/main" val="233068300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736D5D-989F-4F5C-93AE-2C69624D55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11B4BD-F534-234E-46AD-813C1A16D7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1D476B-5284-B516-7F1B-7EAD199EC9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4832A5-9FC4-667B-2981-C1B1CD120F4F}"/>
              </a:ext>
            </a:extLst>
          </p:cNvPr>
          <p:cNvSpPr>
            <a:spLocks noGrp="1"/>
          </p:cNvSpPr>
          <p:nvPr>
            <p:ph type="sldNum" sz="quarter" idx="5"/>
          </p:nvPr>
        </p:nvSpPr>
        <p:spPr/>
        <p:txBody>
          <a:bodyPr/>
          <a:lstStyle/>
          <a:p>
            <a:fld id="{DB245632-D4FC-4E38-ADEE-4E3390753C23}" type="slidenum">
              <a:rPr lang="en-US" smtClean="0"/>
              <a:t>55</a:t>
            </a:fld>
            <a:endParaRPr lang="en-US" dirty="0"/>
          </a:p>
        </p:txBody>
      </p:sp>
    </p:spTree>
    <p:extLst>
      <p:ext uri="{BB962C8B-B14F-4D97-AF65-F5344CB8AC3E}">
        <p14:creationId xmlns:p14="http://schemas.microsoft.com/office/powerpoint/2010/main" val="79967869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FB0A1-434A-2ED9-B03A-4485F6E491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9F5DE9-1555-66D7-E920-F31A877A84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7C5F51-F3C1-6C3F-0C4E-C489EEF25D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9E9E1A-2391-0130-C881-CED9BF8254BA}"/>
              </a:ext>
            </a:extLst>
          </p:cNvPr>
          <p:cNvSpPr>
            <a:spLocks noGrp="1"/>
          </p:cNvSpPr>
          <p:nvPr>
            <p:ph type="sldNum" sz="quarter" idx="5"/>
          </p:nvPr>
        </p:nvSpPr>
        <p:spPr/>
        <p:txBody>
          <a:bodyPr/>
          <a:lstStyle/>
          <a:p>
            <a:fld id="{DB245632-D4FC-4E38-ADEE-4E3390753C23}" type="slidenum">
              <a:rPr lang="en-US" smtClean="0"/>
              <a:t>56</a:t>
            </a:fld>
            <a:endParaRPr lang="en-US" dirty="0"/>
          </a:p>
        </p:txBody>
      </p:sp>
    </p:spTree>
    <p:extLst>
      <p:ext uri="{BB962C8B-B14F-4D97-AF65-F5344CB8AC3E}">
        <p14:creationId xmlns:p14="http://schemas.microsoft.com/office/powerpoint/2010/main" val="147047269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EAFDC-0C9B-5D44-EE75-C3ECD792C9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E7607B-9DDF-D1C2-6310-AAEF5D2494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57B6AD-BC1B-F4BA-AC06-A948079D8B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FB0B29-7AD7-DD1E-0C7B-D45953F34DA8}"/>
              </a:ext>
            </a:extLst>
          </p:cNvPr>
          <p:cNvSpPr>
            <a:spLocks noGrp="1"/>
          </p:cNvSpPr>
          <p:nvPr>
            <p:ph type="sldNum" sz="quarter" idx="5"/>
          </p:nvPr>
        </p:nvSpPr>
        <p:spPr/>
        <p:txBody>
          <a:bodyPr/>
          <a:lstStyle/>
          <a:p>
            <a:fld id="{DB245632-D4FC-4E38-ADEE-4E3390753C23}" type="slidenum">
              <a:rPr lang="en-US" smtClean="0"/>
              <a:t>57</a:t>
            </a:fld>
            <a:endParaRPr lang="en-US" dirty="0"/>
          </a:p>
        </p:txBody>
      </p:sp>
    </p:spTree>
    <p:extLst>
      <p:ext uri="{BB962C8B-B14F-4D97-AF65-F5344CB8AC3E}">
        <p14:creationId xmlns:p14="http://schemas.microsoft.com/office/powerpoint/2010/main" val="359821802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C7D6F7-89D8-8FDE-C63F-14ED34E599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76AA15-43CF-B316-0F83-A70F8D5595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B53654-5D09-89BA-BDF5-91562A88E3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10B880-3E9F-0A2C-E6EA-F9DAD8FC7862}"/>
              </a:ext>
            </a:extLst>
          </p:cNvPr>
          <p:cNvSpPr>
            <a:spLocks noGrp="1"/>
          </p:cNvSpPr>
          <p:nvPr>
            <p:ph type="sldNum" sz="quarter" idx="5"/>
          </p:nvPr>
        </p:nvSpPr>
        <p:spPr/>
        <p:txBody>
          <a:bodyPr/>
          <a:lstStyle/>
          <a:p>
            <a:fld id="{DB245632-D4FC-4E38-ADEE-4E3390753C23}" type="slidenum">
              <a:rPr lang="en-US" smtClean="0"/>
              <a:t>58</a:t>
            </a:fld>
            <a:endParaRPr lang="en-US" dirty="0"/>
          </a:p>
        </p:txBody>
      </p:sp>
    </p:spTree>
    <p:extLst>
      <p:ext uri="{BB962C8B-B14F-4D97-AF65-F5344CB8AC3E}">
        <p14:creationId xmlns:p14="http://schemas.microsoft.com/office/powerpoint/2010/main" val="324867295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7CA1B5-A8B2-751A-040C-54CE064811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45CDB9-AABE-1779-B6EA-0183230BF8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53B6EE-5018-9F6C-49EA-CE95D31A96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E658C4-E027-DAC5-994C-5F0441DE94D0}"/>
              </a:ext>
            </a:extLst>
          </p:cNvPr>
          <p:cNvSpPr>
            <a:spLocks noGrp="1"/>
          </p:cNvSpPr>
          <p:nvPr>
            <p:ph type="sldNum" sz="quarter" idx="5"/>
          </p:nvPr>
        </p:nvSpPr>
        <p:spPr/>
        <p:txBody>
          <a:bodyPr/>
          <a:lstStyle/>
          <a:p>
            <a:fld id="{DB245632-D4FC-4E38-ADEE-4E3390753C23}" type="slidenum">
              <a:rPr lang="en-US" smtClean="0"/>
              <a:t>59</a:t>
            </a:fld>
            <a:endParaRPr lang="en-US" dirty="0"/>
          </a:p>
        </p:txBody>
      </p:sp>
    </p:spTree>
    <p:extLst>
      <p:ext uri="{BB962C8B-B14F-4D97-AF65-F5344CB8AC3E}">
        <p14:creationId xmlns:p14="http://schemas.microsoft.com/office/powerpoint/2010/main" val="79498297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6B7C9E-F67F-9FB0-3880-C9501F73C5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B1D13F-DC06-5548-5844-5B14D0D1C4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B6BFEA-6BD4-E5C4-7791-80DCA17ABB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2B34D7-7B37-0E50-1829-0B8C4C772E46}"/>
              </a:ext>
            </a:extLst>
          </p:cNvPr>
          <p:cNvSpPr>
            <a:spLocks noGrp="1"/>
          </p:cNvSpPr>
          <p:nvPr>
            <p:ph type="sldNum" sz="quarter" idx="5"/>
          </p:nvPr>
        </p:nvSpPr>
        <p:spPr/>
        <p:txBody>
          <a:bodyPr/>
          <a:lstStyle/>
          <a:p>
            <a:fld id="{DB245632-D4FC-4E38-ADEE-4E3390753C23}" type="slidenum">
              <a:rPr lang="en-US" smtClean="0"/>
              <a:t>60</a:t>
            </a:fld>
            <a:endParaRPr lang="en-US" dirty="0"/>
          </a:p>
        </p:txBody>
      </p:sp>
    </p:spTree>
    <p:extLst>
      <p:ext uri="{BB962C8B-B14F-4D97-AF65-F5344CB8AC3E}">
        <p14:creationId xmlns:p14="http://schemas.microsoft.com/office/powerpoint/2010/main" val="297744247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1396B-11B3-8595-0983-9DF2D412FF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5A7C7B-CA25-F76B-C718-B8852AFEDB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4DCD8C-4ACC-1F3F-72BC-8DB5235021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ECA4A3B-5C58-2118-9374-47DCCBD7CB2E}"/>
              </a:ext>
            </a:extLst>
          </p:cNvPr>
          <p:cNvSpPr>
            <a:spLocks noGrp="1"/>
          </p:cNvSpPr>
          <p:nvPr>
            <p:ph type="sldNum" sz="quarter" idx="5"/>
          </p:nvPr>
        </p:nvSpPr>
        <p:spPr/>
        <p:txBody>
          <a:bodyPr/>
          <a:lstStyle/>
          <a:p>
            <a:fld id="{DB245632-D4FC-4E38-ADEE-4E3390753C23}" type="slidenum">
              <a:rPr lang="en-US" smtClean="0"/>
              <a:t>61</a:t>
            </a:fld>
            <a:endParaRPr lang="en-US" dirty="0"/>
          </a:p>
        </p:txBody>
      </p:sp>
    </p:spTree>
    <p:extLst>
      <p:ext uri="{BB962C8B-B14F-4D97-AF65-F5344CB8AC3E}">
        <p14:creationId xmlns:p14="http://schemas.microsoft.com/office/powerpoint/2010/main" val="247899579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F611D-F4C1-91B1-62C9-D9995BCE91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909FD7-A6BF-6BC6-7374-B28DCD2F89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502279-CF67-F1EF-8679-C1012EA14B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C4CCAF-99D2-EFC8-966F-E786705108ED}"/>
              </a:ext>
            </a:extLst>
          </p:cNvPr>
          <p:cNvSpPr>
            <a:spLocks noGrp="1"/>
          </p:cNvSpPr>
          <p:nvPr>
            <p:ph type="sldNum" sz="quarter" idx="5"/>
          </p:nvPr>
        </p:nvSpPr>
        <p:spPr/>
        <p:txBody>
          <a:bodyPr/>
          <a:lstStyle/>
          <a:p>
            <a:fld id="{DB245632-D4FC-4E38-ADEE-4E3390753C23}" type="slidenum">
              <a:rPr lang="en-US" smtClean="0"/>
              <a:t>62</a:t>
            </a:fld>
            <a:endParaRPr lang="en-US" dirty="0"/>
          </a:p>
        </p:txBody>
      </p:sp>
    </p:spTree>
    <p:extLst>
      <p:ext uri="{BB962C8B-B14F-4D97-AF65-F5344CB8AC3E}">
        <p14:creationId xmlns:p14="http://schemas.microsoft.com/office/powerpoint/2010/main" val="82352121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EEE557-E07C-23FC-F747-9EC682C6C5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65C868-C92F-0D85-792D-E003004983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F9D396-3FF4-B6C2-846E-A577AEE4BC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9FA7BE-3DD9-963C-14AA-47089544405A}"/>
              </a:ext>
            </a:extLst>
          </p:cNvPr>
          <p:cNvSpPr>
            <a:spLocks noGrp="1"/>
          </p:cNvSpPr>
          <p:nvPr>
            <p:ph type="sldNum" sz="quarter" idx="5"/>
          </p:nvPr>
        </p:nvSpPr>
        <p:spPr/>
        <p:txBody>
          <a:bodyPr/>
          <a:lstStyle/>
          <a:p>
            <a:fld id="{DB245632-D4FC-4E38-ADEE-4E3390753C23}" type="slidenum">
              <a:rPr lang="en-US" smtClean="0"/>
              <a:t>63</a:t>
            </a:fld>
            <a:endParaRPr lang="en-US" dirty="0"/>
          </a:p>
        </p:txBody>
      </p:sp>
    </p:spTree>
    <p:extLst>
      <p:ext uri="{BB962C8B-B14F-4D97-AF65-F5344CB8AC3E}">
        <p14:creationId xmlns:p14="http://schemas.microsoft.com/office/powerpoint/2010/main" val="22584102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AE64DA-1AD3-BDB5-0929-040B58CD6A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85BE8A-0EDE-D339-E840-A16B1CCC1B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6896B7-51C1-A3E9-1F96-1FB4FF0A48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D8BCD0-92B1-DC1D-3AAA-8FA53149DA2B}"/>
              </a:ext>
            </a:extLst>
          </p:cNvPr>
          <p:cNvSpPr>
            <a:spLocks noGrp="1"/>
          </p:cNvSpPr>
          <p:nvPr>
            <p:ph type="sldNum" sz="quarter" idx="5"/>
          </p:nvPr>
        </p:nvSpPr>
        <p:spPr/>
        <p:txBody>
          <a:bodyPr/>
          <a:lstStyle/>
          <a:p>
            <a:fld id="{DB245632-D4FC-4E38-ADEE-4E3390753C23}" type="slidenum">
              <a:rPr lang="en-US" smtClean="0"/>
              <a:t>8</a:t>
            </a:fld>
            <a:endParaRPr lang="en-US" dirty="0"/>
          </a:p>
        </p:txBody>
      </p:sp>
    </p:spTree>
    <p:extLst>
      <p:ext uri="{BB962C8B-B14F-4D97-AF65-F5344CB8AC3E}">
        <p14:creationId xmlns:p14="http://schemas.microsoft.com/office/powerpoint/2010/main" val="281013435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24AF0-0843-08CC-AE9C-357460AD7C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4142FC-AD5C-AC49-4EC7-4260659CBB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76C674-26D6-1F89-EF6C-FBAB5B90A9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5636B5-1FD5-DDA0-B58E-35A960CB2CAC}"/>
              </a:ext>
            </a:extLst>
          </p:cNvPr>
          <p:cNvSpPr>
            <a:spLocks noGrp="1"/>
          </p:cNvSpPr>
          <p:nvPr>
            <p:ph type="sldNum" sz="quarter" idx="5"/>
          </p:nvPr>
        </p:nvSpPr>
        <p:spPr/>
        <p:txBody>
          <a:bodyPr/>
          <a:lstStyle/>
          <a:p>
            <a:fld id="{DB245632-D4FC-4E38-ADEE-4E3390753C23}" type="slidenum">
              <a:rPr lang="en-US" smtClean="0"/>
              <a:t>64</a:t>
            </a:fld>
            <a:endParaRPr lang="en-US" dirty="0"/>
          </a:p>
        </p:txBody>
      </p:sp>
    </p:spTree>
    <p:extLst>
      <p:ext uri="{BB962C8B-B14F-4D97-AF65-F5344CB8AC3E}">
        <p14:creationId xmlns:p14="http://schemas.microsoft.com/office/powerpoint/2010/main" val="337565126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F22220-E8E3-1017-8D54-EC3E305417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3F7EA9-C140-0E67-3B5B-D3A2C4C4FB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4A596-A4A3-8AB3-EAE1-F1AC0448EE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3EA7BB-9CCB-25FC-8846-FB510E5F5066}"/>
              </a:ext>
            </a:extLst>
          </p:cNvPr>
          <p:cNvSpPr>
            <a:spLocks noGrp="1"/>
          </p:cNvSpPr>
          <p:nvPr>
            <p:ph type="sldNum" sz="quarter" idx="5"/>
          </p:nvPr>
        </p:nvSpPr>
        <p:spPr/>
        <p:txBody>
          <a:bodyPr/>
          <a:lstStyle/>
          <a:p>
            <a:fld id="{DB245632-D4FC-4E38-ADEE-4E3390753C23}" type="slidenum">
              <a:rPr lang="en-US" smtClean="0"/>
              <a:t>65</a:t>
            </a:fld>
            <a:endParaRPr lang="en-US" dirty="0"/>
          </a:p>
        </p:txBody>
      </p:sp>
    </p:spTree>
    <p:extLst>
      <p:ext uri="{BB962C8B-B14F-4D97-AF65-F5344CB8AC3E}">
        <p14:creationId xmlns:p14="http://schemas.microsoft.com/office/powerpoint/2010/main" val="318510790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97AF9B-B18F-0326-7C86-96D5733F18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D67DA7-28DC-2B7B-3F78-D73174C4B1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351ABC-AB76-445B-27B4-EA62A6809A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08B2A9-3ACA-1578-317A-32CE88AAE434}"/>
              </a:ext>
            </a:extLst>
          </p:cNvPr>
          <p:cNvSpPr>
            <a:spLocks noGrp="1"/>
          </p:cNvSpPr>
          <p:nvPr>
            <p:ph type="sldNum" sz="quarter" idx="5"/>
          </p:nvPr>
        </p:nvSpPr>
        <p:spPr/>
        <p:txBody>
          <a:bodyPr/>
          <a:lstStyle/>
          <a:p>
            <a:fld id="{DB245632-D4FC-4E38-ADEE-4E3390753C23}" type="slidenum">
              <a:rPr lang="en-US" smtClean="0"/>
              <a:t>66</a:t>
            </a:fld>
            <a:endParaRPr lang="en-US" dirty="0"/>
          </a:p>
        </p:txBody>
      </p:sp>
    </p:spTree>
    <p:extLst>
      <p:ext uri="{BB962C8B-B14F-4D97-AF65-F5344CB8AC3E}">
        <p14:creationId xmlns:p14="http://schemas.microsoft.com/office/powerpoint/2010/main" val="3711230590"/>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6B84B5-2522-0AB3-5123-BED3E42BF8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0A18AA-A948-6BC7-4F68-E00FD2FDDE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534439-ECDF-E5D0-AC2D-08416A3CB9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4DBC29-0202-04C1-5BDA-61D46440560D}"/>
              </a:ext>
            </a:extLst>
          </p:cNvPr>
          <p:cNvSpPr>
            <a:spLocks noGrp="1"/>
          </p:cNvSpPr>
          <p:nvPr>
            <p:ph type="sldNum" sz="quarter" idx="5"/>
          </p:nvPr>
        </p:nvSpPr>
        <p:spPr/>
        <p:txBody>
          <a:bodyPr/>
          <a:lstStyle/>
          <a:p>
            <a:fld id="{DB245632-D4FC-4E38-ADEE-4E3390753C23}" type="slidenum">
              <a:rPr lang="en-US" smtClean="0"/>
              <a:t>67</a:t>
            </a:fld>
            <a:endParaRPr lang="en-US" dirty="0"/>
          </a:p>
        </p:txBody>
      </p:sp>
    </p:spTree>
    <p:extLst>
      <p:ext uri="{BB962C8B-B14F-4D97-AF65-F5344CB8AC3E}">
        <p14:creationId xmlns:p14="http://schemas.microsoft.com/office/powerpoint/2010/main" val="56765642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1E728-61DC-916E-18D0-1449F964D6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EBE86B-4445-A1AE-5A1C-5502E5E242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C83DB2-A47A-AB64-AF37-3AF1BACD7E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8019FF-49EF-6C21-E772-61C981C25E4E}"/>
              </a:ext>
            </a:extLst>
          </p:cNvPr>
          <p:cNvSpPr>
            <a:spLocks noGrp="1"/>
          </p:cNvSpPr>
          <p:nvPr>
            <p:ph type="sldNum" sz="quarter" idx="5"/>
          </p:nvPr>
        </p:nvSpPr>
        <p:spPr/>
        <p:txBody>
          <a:bodyPr/>
          <a:lstStyle/>
          <a:p>
            <a:fld id="{DB245632-D4FC-4E38-ADEE-4E3390753C23}" type="slidenum">
              <a:rPr lang="en-US" smtClean="0"/>
              <a:t>68</a:t>
            </a:fld>
            <a:endParaRPr lang="en-US" dirty="0"/>
          </a:p>
        </p:txBody>
      </p:sp>
    </p:spTree>
    <p:extLst>
      <p:ext uri="{BB962C8B-B14F-4D97-AF65-F5344CB8AC3E}">
        <p14:creationId xmlns:p14="http://schemas.microsoft.com/office/powerpoint/2010/main" val="92651937"/>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75C7A-1C8E-544A-9F5E-516CE9489A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60DF62-6AD7-966E-DBE4-87B4049473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C1BB8C-9461-9363-EC06-4EE386A451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3F98B9-62D9-17C8-00E9-5205A593BFAE}"/>
              </a:ext>
            </a:extLst>
          </p:cNvPr>
          <p:cNvSpPr>
            <a:spLocks noGrp="1"/>
          </p:cNvSpPr>
          <p:nvPr>
            <p:ph type="sldNum" sz="quarter" idx="5"/>
          </p:nvPr>
        </p:nvSpPr>
        <p:spPr/>
        <p:txBody>
          <a:bodyPr/>
          <a:lstStyle/>
          <a:p>
            <a:fld id="{DB245632-D4FC-4E38-ADEE-4E3390753C23}" type="slidenum">
              <a:rPr lang="en-US" smtClean="0"/>
              <a:t>69</a:t>
            </a:fld>
            <a:endParaRPr lang="en-US" dirty="0"/>
          </a:p>
        </p:txBody>
      </p:sp>
    </p:spTree>
    <p:extLst>
      <p:ext uri="{BB962C8B-B14F-4D97-AF65-F5344CB8AC3E}">
        <p14:creationId xmlns:p14="http://schemas.microsoft.com/office/powerpoint/2010/main" val="227372770"/>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D62C2-3451-502A-C340-FDEB61B726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E3B62E-95E0-9B35-B3A4-BCBE5E0D21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51681E-500E-C6A2-4852-807C34F18B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26CD8E-506B-527E-9882-D3E5EC26E06B}"/>
              </a:ext>
            </a:extLst>
          </p:cNvPr>
          <p:cNvSpPr>
            <a:spLocks noGrp="1"/>
          </p:cNvSpPr>
          <p:nvPr>
            <p:ph type="sldNum" sz="quarter" idx="5"/>
          </p:nvPr>
        </p:nvSpPr>
        <p:spPr/>
        <p:txBody>
          <a:bodyPr/>
          <a:lstStyle/>
          <a:p>
            <a:fld id="{DB245632-D4FC-4E38-ADEE-4E3390753C23}" type="slidenum">
              <a:rPr lang="en-US" smtClean="0"/>
              <a:t>70</a:t>
            </a:fld>
            <a:endParaRPr lang="en-US" dirty="0"/>
          </a:p>
        </p:txBody>
      </p:sp>
    </p:spTree>
    <p:extLst>
      <p:ext uri="{BB962C8B-B14F-4D97-AF65-F5344CB8AC3E}">
        <p14:creationId xmlns:p14="http://schemas.microsoft.com/office/powerpoint/2010/main" val="233663700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EB150-050A-34DE-BE75-5D010B1C9C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F8AEC3-99E0-6B1B-7E58-7F64934DCF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B7D812-548F-C537-DC4F-0B155287530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2FD807-988B-EA97-FB34-A1FD75769C51}"/>
              </a:ext>
            </a:extLst>
          </p:cNvPr>
          <p:cNvSpPr>
            <a:spLocks noGrp="1"/>
          </p:cNvSpPr>
          <p:nvPr>
            <p:ph type="sldNum" sz="quarter" idx="5"/>
          </p:nvPr>
        </p:nvSpPr>
        <p:spPr/>
        <p:txBody>
          <a:bodyPr/>
          <a:lstStyle/>
          <a:p>
            <a:fld id="{DB245632-D4FC-4E38-ADEE-4E3390753C23}" type="slidenum">
              <a:rPr lang="en-US" smtClean="0"/>
              <a:t>71</a:t>
            </a:fld>
            <a:endParaRPr lang="en-US" dirty="0"/>
          </a:p>
        </p:txBody>
      </p:sp>
    </p:spTree>
    <p:extLst>
      <p:ext uri="{BB962C8B-B14F-4D97-AF65-F5344CB8AC3E}">
        <p14:creationId xmlns:p14="http://schemas.microsoft.com/office/powerpoint/2010/main" val="369460305"/>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8BB30-129B-FFF1-3101-22159197FB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AF90F2-4D17-0FD5-1F98-D181CC03B8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539AF3-1492-2043-632B-9F8ACC60BB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8FE7CC-D808-5A6F-09A8-2EB1DA5A87C4}"/>
              </a:ext>
            </a:extLst>
          </p:cNvPr>
          <p:cNvSpPr>
            <a:spLocks noGrp="1"/>
          </p:cNvSpPr>
          <p:nvPr>
            <p:ph type="sldNum" sz="quarter" idx="5"/>
          </p:nvPr>
        </p:nvSpPr>
        <p:spPr/>
        <p:txBody>
          <a:bodyPr/>
          <a:lstStyle/>
          <a:p>
            <a:fld id="{DB245632-D4FC-4E38-ADEE-4E3390753C23}" type="slidenum">
              <a:rPr lang="en-US" smtClean="0"/>
              <a:t>73</a:t>
            </a:fld>
            <a:endParaRPr lang="en-US" dirty="0"/>
          </a:p>
        </p:txBody>
      </p:sp>
    </p:spTree>
    <p:extLst>
      <p:ext uri="{BB962C8B-B14F-4D97-AF65-F5344CB8AC3E}">
        <p14:creationId xmlns:p14="http://schemas.microsoft.com/office/powerpoint/2010/main" val="3422252749"/>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D9B3DF-50CD-A645-E009-162342D51C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1AF0D1-C28B-B36F-31E6-42E51354A5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C61C33-EF99-1967-BD74-25425AB4CF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CAB22B-7EE1-B897-94FB-B9AF1B22A108}"/>
              </a:ext>
            </a:extLst>
          </p:cNvPr>
          <p:cNvSpPr>
            <a:spLocks noGrp="1"/>
          </p:cNvSpPr>
          <p:nvPr>
            <p:ph type="sldNum" sz="quarter" idx="5"/>
          </p:nvPr>
        </p:nvSpPr>
        <p:spPr/>
        <p:txBody>
          <a:bodyPr/>
          <a:lstStyle/>
          <a:p>
            <a:fld id="{DB245632-D4FC-4E38-ADEE-4E3390753C23}" type="slidenum">
              <a:rPr lang="en-US" smtClean="0"/>
              <a:t>74</a:t>
            </a:fld>
            <a:endParaRPr lang="en-US" dirty="0"/>
          </a:p>
        </p:txBody>
      </p:sp>
    </p:spTree>
    <p:extLst>
      <p:ext uri="{BB962C8B-B14F-4D97-AF65-F5344CB8AC3E}">
        <p14:creationId xmlns:p14="http://schemas.microsoft.com/office/powerpoint/2010/main" val="16902558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DED9B-0DE3-B6E1-796A-6DFCD13348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FAE214-8548-443F-F6DF-DA85BCCA2E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36BE02-6CBB-252D-347B-BF9897A143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79EA09-BBFE-CE16-0658-94F7DF29DB94}"/>
              </a:ext>
            </a:extLst>
          </p:cNvPr>
          <p:cNvSpPr>
            <a:spLocks noGrp="1"/>
          </p:cNvSpPr>
          <p:nvPr>
            <p:ph type="sldNum" sz="quarter" idx="5"/>
          </p:nvPr>
        </p:nvSpPr>
        <p:spPr/>
        <p:txBody>
          <a:bodyPr/>
          <a:lstStyle/>
          <a:p>
            <a:fld id="{DB245632-D4FC-4E38-ADEE-4E3390753C23}" type="slidenum">
              <a:rPr lang="en-US" smtClean="0"/>
              <a:t>9</a:t>
            </a:fld>
            <a:endParaRPr lang="en-US" dirty="0"/>
          </a:p>
        </p:txBody>
      </p:sp>
    </p:spTree>
    <p:extLst>
      <p:ext uri="{BB962C8B-B14F-4D97-AF65-F5344CB8AC3E}">
        <p14:creationId xmlns:p14="http://schemas.microsoft.com/office/powerpoint/2010/main" val="2374853941"/>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49D698-5BCD-4529-7DD5-DE7D98FC63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0F07B7-2B58-7167-5341-69133A9C27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137779-895A-B699-4D16-05EAA8D4E8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B7835E-1679-8D2E-337A-32747ADB6DF0}"/>
              </a:ext>
            </a:extLst>
          </p:cNvPr>
          <p:cNvSpPr>
            <a:spLocks noGrp="1"/>
          </p:cNvSpPr>
          <p:nvPr>
            <p:ph type="sldNum" sz="quarter" idx="5"/>
          </p:nvPr>
        </p:nvSpPr>
        <p:spPr/>
        <p:txBody>
          <a:bodyPr/>
          <a:lstStyle/>
          <a:p>
            <a:fld id="{DB245632-D4FC-4E38-ADEE-4E3390753C23}" type="slidenum">
              <a:rPr lang="en-US" smtClean="0"/>
              <a:t>75</a:t>
            </a:fld>
            <a:endParaRPr lang="en-US" dirty="0"/>
          </a:p>
        </p:txBody>
      </p:sp>
    </p:spTree>
    <p:extLst>
      <p:ext uri="{BB962C8B-B14F-4D97-AF65-F5344CB8AC3E}">
        <p14:creationId xmlns:p14="http://schemas.microsoft.com/office/powerpoint/2010/main" val="192557174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B5A17-0075-E67C-F38C-61A0608FB0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57AC5C-9077-B826-6513-8D09752666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F7F01B-4DD2-5115-76F5-1770B93DEA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FBEFC3-B48A-69C6-C7E3-D46D2F4AF632}"/>
              </a:ext>
            </a:extLst>
          </p:cNvPr>
          <p:cNvSpPr>
            <a:spLocks noGrp="1"/>
          </p:cNvSpPr>
          <p:nvPr>
            <p:ph type="sldNum" sz="quarter" idx="5"/>
          </p:nvPr>
        </p:nvSpPr>
        <p:spPr/>
        <p:txBody>
          <a:bodyPr/>
          <a:lstStyle/>
          <a:p>
            <a:fld id="{DB245632-D4FC-4E38-ADEE-4E3390753C23}" type="slidenum">
              <a:rPr lang="en-US" smtClean="0"/>
              <a:t>76</a:t>
            </a:fld>
            <a:endParaRPr lang="en-US" dirty="0"/>
          </a:p>
        </p:txBody>
      </p:sp>
    </p:spTree>
    <p:extLst>
      <p:ext uri="{BB962C8B-B14F-4D97-AF65-F5344CB8AC3E}">
        <p14:creationId xmlns:p14="http://schemas.microsoft.com/office/powerpoint/2010/main" val="206421084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55A591-3251-C2A3-FA2E-121E56BF8A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38CC33-A146-001E-C3BC-A8E46F757C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696A49-FBB9-260D-E294-CD7B0621C7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86DA0E-5114-E70E-A339-9FE1B22DA3EA}"/>
              </a:ext>
            </a:extLst>
          </p:cNvPr>
          <p:cNvSpPr>
            <a:spLocks noGrp="1"/>
          </p:cNvSpPr>
          <p:nvPr>
            <p:ph type="sldNum" sz="quarter" idx="5"/>
          </p:nvPr>
        </p:nvSpPr>
        <p:spPr/>
        <p:txBody>
          <a:bodyPr/>
          <a:lstStyle/>
          <a:p>
            <a:fld id="{DB245632-D4FC-4E38-ADEE-4E3390753C23}" type="slidenum">
              <a:rPr lang="en-US" smtClean="0"/>
              <a:t>77</a:t>
            </a:fld>
            <a:endParaRPr lang="en-US" dirty="0"/>
          </a:p>
        </p:txBody>
      </p:sp>
    </p:spTree>
    <p:extLst>
      <p:ext uri="{BB962C8B-B14F-4D97-AF65-F5344CB8AC3E}">
        <p14:creationId xmlns:p14="http://schemas.microsoft.com/office/powerpoint/2010/main" val="3655999607"/>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0FCF82-E491-D5B3-680F-96B8B7B076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32AD62-32AF-5445-3BCF-FFF2E825FD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0CAF26-E6B9-9B77-D4C8-4A30985C05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90DF6E-5D97-AED0-F09E-4D1BB8A36C8C}"/>
              </a:ext>
            </a:extLst>
          </p:cNvPr>
          <p:cNvSpPr>
            <a:spLocks noGrp="1"/>
          </p:cNvSpPr>
          <p:nvPr>
            <p:ph type="sldNum" sz="quarter" idx="5"/>
          </p:nvPr>
        </p:nvSpPr>
        <p:spPr/>
        <p:txBody>
          <a:bodyPr/>
          <a:lstStyle/>
          <a:p>
            <a:fld id="{DB245632-D4FC-4E38-ADEE-4E3390753C23}" type="slidenum">
              <a:rPr lang="en-US" smtClean="0"/>
              <a:t>78</a:t>
            </a:fld>
            <a:endParaRPr lang="en-US" dirty="0"/>
          </a:p>
        </p:txBody>
      </p:sp>
    </p:spTree>
    <p:extLst>
      <p:ext uri="{BB962C8B-B14F-4D97-AF65-F5344CB8AC3E}">
        <p14:creationId xmlns:p14="http://schemas.microsoft.com/office/powerpoint/2010/main" val="2837223808"/>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80D2FC-D0B1-61CB-6E1A-B531B6DF5C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336805-E788-FDF3-67C0-1780987876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2E1A4C-A53A-1293-D1E3-1567FFC86F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8DB0A6-62ED-8BDC-AF7E-783C53252B3A}"/>
              </a:ext>
            </a:extLst>
          </p:cNvPr>
          <p:cNvSpPr>
            <a:spLocks noGrp="1"/>
          </p:cNvSpPr>
          <p:nvPr>
            <p:ph type="sldNum" sz="quarter" idx="5"/>
          </p:nvPr>
        </p:nvSpPr>
        <p:spPr/>
        <p:txBody>
          <a:bodyPr/>
          <a:lstStyle/>
          <a:p>
            <a:fld id="{DB245632-D4FC-4E38-ADEE-4E3390753C23}" type="slidenum">
              <a:rPr lang="en-US" smtClean="0"/>
              <a:t>79</a:t>
            </a:fld>
            <a:endParaRPr lang="en-US" dirty="0"/>
          </a:p>
        </p:txBody>
      </p:sp>
    </p:spTree>
    <p:extLst>
      <p:ext uri="{BB962C8B-B14F-4D97-AF65-F5344CB8AC3E}">
        <p14:creationId xmlns:p14="http://schemas.microsoft.com/office/powerpoint/2010/main" val="3059963969"/>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95E23-3791-5EB5-F8E8-EE2E7EAFB9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509CD8-F66F-1CCF-4DD5-4E9FE77EFC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5C2E94-55B2-C3DB-937B-E4B5B6FBB7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EFAA93-A9F3-60E2-6489-3D91B6047C29}"/>
              </a:ext>
            </a:extLst>
          </p:cNvPr>
          <p:cNvSpPr>
            <a:spLocks noGrp="1"/>
          </p:cNvSpPr>
          <p:nvPr>
            <p:ph type="sldNum" sz="quarter" idx="5"/>
          </p:nvPr>
        </p:nvSpPr>
        <p:spPr/>
        <p:txBody>
          <a:bodyPr/>
          <a:lstStyle/>
          <a:p>
            <a:fld id="{DB245632-D4FC-4E38-ADEE-4E3390753C23}" type="slidenum">
              <a:rPr lang="en-US" smtClean="0"/>
              <a:t>80</a:t>
            </a:fld>
            <a:endParaRPr lang="en-US" dirty="0"/>
          </a:p>
        </p:txBody>
      </p:sp>
    </p:spTree>
    <p:extLst>
      <p:ext uri="{BB962C8B-B14F-4D97-AF65-F5344CB8AC3E}">
        <p14:creationId xmlns:p14="http://schemas.microsoft.com/office/powerpoint/2010/main" val="2444511885"/>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6ABE5-EC55-F754-C77B-B302CE646E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E18B11-9B84-9B3A-10DC-68F1372CF5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5A2725-B6B6-20A9-6206-1490FEDBA4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7C57D2-9CAA-A522-AA24-2C068FF5F365}"/>
              </a:ext>
            </a:extLst>
          </p:cNvPr>
          <p:cNvSpPr>
            <a:spLocks noGrp="1"/>
          </p:cNvSpPr>
          <p:nvPr>
            <p:ph type="sldNum" sz="quarter" idx="5"/>
          </p:nvPr>
        </p:nvSpPr>
        <p:spPr/>
        <p:txBody>
          <a:bodyPr/>
          <a:lstStyle/>
          <a:p>
            <a:fld id="{DB245632-D4FC-4E38-ADEE-4E3390753C23}" type="slidenum">
              <a:rPr lang="en-US" smtClean="0"/>
              <a:t>81</a:t>
            </a:fld>
            <a:endParaRPr lang="en-US" dirty="0"/>
          </a:p>
        </p:txBody>
      </p:sp>
    </p:spTree>
    <p:extLst>
      <p:ext uri="{BB962C8B-B14F-4D97-AF65-F5344CB8AC3E}">
        <p14:creationId xmlns:p14="http://schemas.microsoft.com/office/powerpoint/2010/main" val="378696959"/>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400C5C-157A-6F49-AB55-4970959725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625314-DCF5-308E-B233-1E67463D98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A45C1B-E8DA-0A20-CA15-AF1ECA8655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12C11A-603A-4178-7D50-A911E0BAAA00}"/>
              </a:ext>
            </a:extLst>
          </p:cNvPr>
          <p:cNvSpPr>
            <a:spLocks noGrp="1"/>
          </p:cNvSpPr>
          <p:nvPr>
            <p:ph type="sldNum" sz="quarter" idx="5"/>
          </p:nvPr>
        </p:nvSpPr>
        <p:spPr/>
        <p:txBody>
          <a:bodyPr/>
          <a:lstStyle/>
          <a:p>
            <a:fld id="{DB245632-D4FC-4E38-ADEE-4E3390753C23}" type="slidenum">
              <a:rPr lang="en-US" smtClean="0"/>
              <a:t>82</a:t>
            </a:fld>
            <a:endParaRPr lang="en-US" dirty="0"/>
          </a:p>
        </p:txBody>
      </p:sp>
    </p:spTree>
    <p:extLst>
      <p:ext uri="{BB962C8B-B14F-4D97-AF65-F5344CB8AC3E}">
        <p14:creationId xmlns:p14="http://schemas.microsoft.com/office/powerpoint/2010/main" val="4060986344"/>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BEC1B-DE14-E191-C7F7-FA4CE23AB6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26312C-BAE6-89B9-FCD9-EA38D66B67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8A1795-7B6D-1137-B088-5B7F2EC522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72EE1A-9425-42BF-A44F-84943E5F42C6}"/>
              </a:ext>
            </a:extLst>
          </p:cNvPr>
          <p:cNvSpPr>
            <a:spLocks noGrp="1"/>
          </p:cNvSpPr>
          <p:nvPr>
            <p:ph type="sldNum" sz="quarter" idx="5"/>
          </p:nvPr>
        </p:nvSpPr>
        <p:spPr/>
        <p:txBody>
          <a:bodyPr/>
          <a:lstStyle/>
          <a:p>
            <a:fld id="{DB245632-D4FC-4E38-ADEE-4E3390753C23}" type="slidenum">
              <a:rPr lang="en-US" smtClean="0"/>
              <a:t>83</a:t>
            </a:fld>
            <a:endParaRPr lang="en-US" dirty="0"/>
          </a:p>
        </p:txBody>
      </p:sp>
    </p:spTree>
    <p:extLst>
      <p:ext uri="{BB962C8B-B14F-4D97-AF65-F5344CB8AC3E}">
        <p14:creationId xmlns:p14="http://schemas.microsoft.com/office/powerpoint/2010/main" val="419859026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7A7597-AE9D-624B-E395-08C640A9EC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D92BFA-1B61-1839-EAB5-D3021EFD38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577D11-52AB-D64B-1F67-BDF73499DB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21E1F3-0B92-83EC-2288-BA9BDCAE24E7}"/>
              </a:ext>
            </a:extLst>
          </p:cNvPr>
          <p:cNvSpPr>
            <a:spLocks noGrp="1"/>
          </p:cNvSpPr>
          <p:nvPr>
            <p:ph type="sldNum" sz="quarter" idx="5"/>
          </p:nvPr>
        </p:nvSpPr>
        <p:spPr/>
        <p:txBody>
          <a:bodyPr/>
          <a:lstStyle/>
          <a:p>
            <a:fld id="{DB245632-D4FC-4E38-ADEE-4E3390753C23}" type="slidenum">
              <a:rPr lang="en-US" smtClean="0"/>
              <a:t>84</a:t>
            </a:fld>
            <a:endParaRPr lang="en-US" dirty="0"/>
          </a:p>
        </p:txBody>
      </p:sp>
    </p:spTree>
    <p:extLst>
      <p:ext uri="{BB962C8B-B14F-4D97-AF65-F5344CB8AC3E}">
        <p14:creationId xmlns:p14="http://schemas.microsoft.com/office/powerpoint/2010/main" val="40873502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7917A-DCB5-6D61-A074-1AADCA7336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68593B-BBFE-A939-C271-8042596465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ED550E-848D-1318-712D-3C45241F0E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A5D693-EC31-2B66-7FF1-A61E39282B0B}"/>
              </a:ext>
            </a:extLst>
          </p:cNvPr>
          <p:cNvSpPr>
            <a:spLocks noGrp="1"/>
          </p:cNvSpPr>
          <p:nvPr>
            <p:ph type="sldNum" sz="quarter" idx="5"/>
          </p:nvPr>
        </p:nvSpPr>
        <p:spPr/>
        <p:txBody>
          <a:bodyPr/>
          <a:lstStyle/>
          <a:p>
            <a:fld id="{DB245632-D4FC-4E38-ADEE-4E3390753C23}" type="slidenum">
              <a:rPr lang="en-US" smtClean="0"/>
              <a:t>10</a:t>
            </a:fld>
            <a:endParaRPr lang="en-US" dirty="0"/>
          </a:p>
        </p:txBody>
      </p:sp>
    </p:spTree>
    <p:extLst>
      <p:ext uri="{BB962C8B-B14F-4D97-AF65-F5344CB8AC3E}">
        <p14:creationId xmlns:p14="http://schemas.microsoft.com/office/powerpoint/2010/main" val="2192249167"/>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E8B2F3-96C9-04AF-0633-81579571FD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6BA109-74E6-C2D1-5360-D941E8A847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34B20C-DA2A-FFAC-6A4B-066EB7BA81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BD6AAB-387A-7314-36B0-7258192E625A}"/>
              </a:ext>
            </a:extLst>
          </p:cNvPr>
          <p:cNvSpPr>
            <a:spLocks noGrp="1"/>
          </p:cNvSpPr>
          <p:nvPr>
            <p:ph type="sldNum" sz="quarter" idx="5"/>
          </p:nvPr>
        </p:nvSpPr>
        <p:spPr/>
        <p:txBody>
          <a:bodyPr/>
          <a:lstStyle/>
          <a:p>
            <a:fld id="{DB245632-D4FC-4E38-ADEE-4E3390753C23}" type="slidenum">
              <a:rPr lang="en-US" smtClean="0"/>
              <a:t>85</a:t>
            </a:fld>
            <a:endParaRPr lang="en-US" dirty="0"/>
          </a:p>
        </p:txBody>
      </p:sp>
    </p:spTree>
    <p:extLst>
      <p:ext uri="{BB962C8B-B14F-4D97-AF65-F5344CB8AC3E}">
        <p14:creationId xmlns:p14="http://schemas.microsoft.com/office/powerpoint/2010/main" val="1505997739"/>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B71465-0941-1C36-B679-3BAE856035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16AC33-0071-62D8-5BC1-5C64146B24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A01A6A-039E-D46C-C3D9-6F599C25CC8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986DE5-461E-2C9C-3EF7-F86E2D2BE9BE}"/>
              </a:ext>
            </a:extLst>
          </p:cNvPr>
          <p:cNvSpPr>
            <a:spLocks noGrp="1"/>
          </p:cNvSpPr>
          <p:nvPr>
            <p:ph type="sldNum" sz="quarter" idx="5"/>
          </p:nvPr>
        </p:nvSpPr>
        <p:spPr/>
        <p:txBody>
          <a:bodyPr/>
          <a:lstStyle/>
          <a:p>
            <a:fld id="{DB245632-D4FC-4E38-ADEE-4E3390753C23}" type="slidenum">
              <a:rPr lang="en-US" smtClean="0"/>
              <a:t>86</a:t>
            </a:fld>
            <a:endParaRPr lang="en-US" dirty="0"/>
          </a:p>
        </p:txBody>
      </p:sp>
    </p:spTree>
    <p:extLst>
      <p:ext uri="{BB962C8B-B14F-4D97-AF65-F5344CB8AC3E}">
        <p14:creationId xmlns:p14="http://schemas.microsoft.com/office/powerpoint/2010/main" val="854060015"/>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88B82-4EFF-7727-A86C-2D759DBEAF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AD393B-9E0D-4421-D052-7F96132803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36991A-F7BB-BBCB-5632-9697AB75416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A01A2A-88B8-418A-F406-92696C003870}"/>
              </a:ext>
            </a:extLst>
          </p:cNvPr>
          <p:cNvSpPr>
            <a:spLocks noGrp="1"/>
          </p:cNvSpPr>
          <p:nvPr>
            <p:ph type="sldNum" sz="quarter" idx="5"/>
          </p:nvPr>
        </p:nvSpPr>
        <p:spPr/>
        <p:txBody>
          <a:bodyPr/>
          <a:lstStyle/>
          <a:p>
            <a:fld id="{DB245632-D4FC-4E38-ADEE-4E3390753C23}" type="slidenum">
              <a:rPr lang="en-US" smtClean="0"/>
              <a:t>87</a:t>
            </a:fld>
            <a:endParaRPr lang="en-US" dirty="0"/>
          </a:p>
        </p:txBody>
      </p:sp>
    </p:spTree>
    <p:extLst>
      <p:ext uri="{BB962C8B-B14F-4D97-AF65-F5344CB8AC3E}">
        <p14:creationId xmlns:p14="http://schemas.microsoft.com/office/powerpoint/2010/main" val="2150232863"/>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129F8-BA03-DEF6-277F-F47A8DB986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1B3798-4BA6-5E3B-4355-B1752E7955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3F1E95-DCDE-0D42-1565-71A1E6316E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D2058D-8644-80EB-03D0-3499D3CF85AC}"/>
              </a:ext>
            </a:extLst>
          </p:cNvPr>
          <p:cNvSpPr>
            <a:spLocks noGrp="1"/>
          </p:cNvSpPr>
          <p:nvPr>
            <p:ph type="sldNum" sz="quarter" idx="5"/>
          </p:nvPr>
        </p:nvSpPr>
        <p:spPr/>
        <p:txBody>
          <a:bodyPr/>
          <a:lstStyle/>
          <a:p>
            <a:fld id="{DB245632-D4FC-4E38-ADEE-4E3390753C23}" type="slidenum">
              <a:rPr lang="en-US" smtClean="0"/>
              <a:t>88</a:t>
            </a:fld>
            <a:endParaRPr lang="en-US" dirty="0"/>
          </a:p>
        </p:txBody>
      </p:sp>
    </p:spTree>
    <p:extLst>
      <p:ext uri="{BB962C8B-B14F-4D97-AF65-F5344CB8AC3E}">
        <p14:creationId xmlns:p14="http://schemas.microsoft.com/office/powerpoint/2010/main" val="3999123114"/>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0D599D-D3BF-06E6-65E4-EB50D030F0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761055-53AD-4B07-9584-118D1D188E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6AEDA8-68DF-7BB9-5526-2503FD7ADD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15AB44-2F51-425F-C5F4-A4D6714D4B57}"/>
              </a:ext>
            </a:extLst>
          </p:cNvPr>
          <p:cNvSpPr>
            <a:spLocks noGrp="1"/>
          </p:cNvSpPr>
          <p:nvPr>
            <p:ph type="sldNum" sz="quarter" idx="5"/>
          </p:nvPr>
        </p:nvSpPr>
        <p:spPr/>
        <p:txBody>
          <a:bodyPr/>
          <a:lstStyle/>
          <a:p>
            <a:fld id="{DB245632-D4FC-4E38-ADEE-4E3390753C23}" type="slidenum">
              <a:rPr lang="en-US" smtClean="0"/>
              <a:t>90</a:t>
            </a:fld>
            <a:endParaRPr lang="en-US" dirty="0"/>
          </a:p>
        </p:txBody>
      </p:sp>
    </p:spTree>
    <p:extLst>
      <p:ext uri="{BB962C8B-B14F-4D97-AF65-F5344CB8AC3E}">
        <p14:creationId xmlns:p14="http://schemas.microsoft.com/office/powerpoint/2010/main" val="1104152836"/>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D811C-DF5E-2C2E-B113-298C545469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9CD59C-58EB-DBF7-803F-D7E1FCFDC2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727830-C06F-3763-9FD0-4FFCDADDA7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376E26-81A5-945C-F462-153876928E7B}"/>
              </a:ext>
            </a:extLst>
          </p:cNvPr>
          <p:cNvSpPr>
            <a:spLocks noGrp="1"/>
          </p:cNvSpPr>
          <p:nvPr>
            <p:ph type="sldNum" sz="quarter" idx="5"/>
          </p:nvPr>
        </p:nvSpPr>
        <p:spPr/>
        <p:txBody>
          <a:bodyPr/>
          <a:lstStyle/>
          <a:p>
            <a:fld id="{DB245632-D4FC-4E38-ADEE-4E3390753C23}" type="slidenum">
              <a:rPr lang="en-US" smtClean="0"/>
              <a:t>91</a:t>
            </a:fld>
            <a:endParaRPr lang="en-US" dirty="0"/>
          </a:p>
        </p:txBody>
      </p:sp>
    </p:spTree>
    <p:extLst>
      <p:ext uri="{BB962C8B-B14F-4D97-AF65-F5344CB8AC3E}">
        <p14:creationId xmlns:p14="http://schemas.microsoft.com/office/powerpoint/2010/main" val="3581711152"/>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3521A3-45EF-4829-D3BF-F000313506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6C32D7-498D-2354-0E46-BABB87A6D5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367DD3-B48C-C525-68B2-AFB364A103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9D85FC-D7DE-D9E7-99B0-95303EF75BD5}"/>
              </a:ext>
            </a:extLst>
          </p:cNvPr>
          <p:cNvSpPr>
            <a:spLocks noGrp="1"/>
          </p:cNvSpPr>
          <p:nvPr>
            <p:ph type="sldNum" sz="quarter" idx="5"/>
          </p:nvPr>
        </p:nvSpPr>
        <p:spPr/>
        <p:txBody>
          <a:bodyPr/>
          <a:lstStyle/>
          <a:p>
            <a:fld id="{DB245632-D4FC-4E38-ADEE-4E3390753C23}" type="slidenum">
              <a:rPr lang="en-US" smtClean="0"/>
              <a:t>92</a:t>
            </a:fld>
            <a:endParaRPr lang="en-US" dirty="0"/>
          </a:p>
        </p:txBody>
      </p:sp>
    </p:spTree>
    <p:extLst>
      <p:ext uri="{BB962C8B-B14F-4D97-AF65-F5344CB8AC3E}">
        <p14:creationId xmlns:p14="http://schemas.microsoft.com/office/powerpoint/2010/main" val="2446761785"/>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8B2DA-3271-E7DE-818D-434C543694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7E45AC-B27E-2AB2-2727-94CCEB1CEA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36E050-C0ED-8EC6-BFF1-B127456E54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BA6F02-D4B5-CDA8-3B54-1F752BC1C783}"/>
              </a:ext>
            </a:extLst>
          </p:cNvPr>
          <p:cNvSpPr>
            <a:spLocks noGrp="1"/>
          </p:cNvSpPr>
          <p:nvPr>
            <p:ph type="sldNum" sz="quarter" idx="5"/>
          </p:nvPr>
        </p:nvSpPr>
        <p:spPr/>
        <p:txBody>
          <a:bodyPr/>
          <a:lstStyle/>
          <a:p>
            <a:fld id="{DB245632-D4FC-4E38-ADEE-4E3390753C23}" type="slidenum">
              <a:rPr lang="en-US" smtClean="0"/>
              <a:t>93</a:t>
            </a:fld>
            <a:endParaRPr lang="en-US" dirty="0"/>
          </a:p>
        </p:txBody>
      </p:sp>
    </p:spTree>
    <p:extLst>
      <p:ext uri="{BB962C8B-B14F-4D97-AF65-F5344CB8AC3E}">
        <p14:creationId xmlns:p14="http://schemas.microsoft.com/office/powerpoint/2010/main" val="4206794288"/>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9BA9C7-F7BF-4DF9-C096-6FD85113A8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999D2F-F0ED-6DAC-BD0E-140A206A21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F129A1-02D0-C1A2-6A0E-3D61361D64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4903D5-8C9E-AA2F-2A46-B3F0473DAA76}"/>
              </a:ext>
            </a:extLst>
          </p:cNvPr>
          <p:cNvSpPr>
            <a:spLocks noGrp="1"/>
          </p:cNvSpPr>
          <p:nvPr>
            <p:ph type="sldNum" sz="quarter" idx="5"/>
          </p:nvPr>
        </p:nvSpPr>
        <p:spPr/>
        <p:txBody>
          <a:bodyPr/>
          <a:lstStyle/>
          <a:p>
            <a:fld id="{DB245632-D4FC-4E38-ADEE-4E3390753C23}" type="slidenum">
              <a:rPr lang="en-US" smtClean="0"/>
              <a:t>94</a:t>
            </a:fld>
            <a:endParaRPr lang="en-US" dirty="0"/>
          </a:p>
        </p:txBody>
      </p:sp>
    </p:spTree>
    <p:extLst>
      <p:ext uri="{BB962C8B-B14F-4D97-AF65-F5344CB8AC3E}">
        <p14:creationId xmlns:p14="http://schemas.microsoft.com/office/powerpoint/2010/main" val="2491031004"/>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87418-63D4-557C-EF1C-7E969270E1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F71FE9-CEFF-29FA-4AA5-77ABBB71F1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7AD58A-A068-E3A8-4910-11343F1785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5BA615-BBA6-57E3-8210-3396816546B5}"/>
              </a:ext>
            </a:extLst>
          </p:cNvPr>
          <p:cNvSpPr>
            <a:spLocks noGrp="1"/>
          </p:cNvSpPr>
          <p:nvPr>
            <p:ph type="sldNum" sz="quarter" idx="5"/>
          </p:nvPr>
        </p:nvSpPr>
        <p:spPr/>
        <p:txBody>
          <a:bodyPr/>
          <a:lstStyle/>
          <a:p>
            <a:fld id="{DB245632-D4FC-4E38-ADEE-4E3390753C23}" type="slidenum">
              <a:rPr lang="en-US" smtClean="0"/>
              <a:t>95</a:t>
            </a:fld>
            <a:endParaRPr lang="en-US" dirty="0"/>
          </a:p>
        </p:txBody>
      </p:sp>
    </p:spTree>
    <p:extLst>
      <p:ext uri="{BB962C8B-B14F-4D97-AF65-F5344CB8AC3E}">
        <p14:creationId xmlns:p14="http://schemas.microsoft.com/office/powerpoint/2010/main" val="15957742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BA013-948F-A0DD-4D6E-33E06DC85A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2597DD-9BCA-6556-6B38-7C5E35CDDB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8839D5-A05C-0244-552E-97CC0061A2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9922AF-50B4-E691-14BC-4398D913FBE6}"/>
              </a:ext>
            </a:extLst>
          </p:cNvPr>
          <p:cNvSpPr>
            <a:spLocks noGrp="1"/>
          </p:cNvSpPr>
          <p:nvPr>
            <p:ph type="sldNum" sz="quarter" idx="5"/>
          </p:nvPr>
        </p:nvSpPr>
        <p:spPr/>
        <p:txBody>
          <a:bodyPr/>
          <a:lstStyle/>
          <a:p>
            <a:fld id="{DB245632-D4FC-4E38-ADEE-4E3390753C23}" type="slidenum">
              <a:rPr lang="en-US" smtClean="0"/>
              <a:t>11</a:t>
            </a:fld>
            <a:endParaRPr lang="en-US" dirty="0"/>
          </a:p>
        </p:txBody>
      </p:sp>
    </p:spTree>
    <p:extLst>
      <p:ext uri="{BB962C8B-B14F-4D97-AF65-F5344CB8AC3E}">
        <p14:creationId xmlns:p14="http://schemas.microsoft.com/office/powerpoint/2010/main" val="1764062943"/>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8B5562-84B0-AA81-12FA-A69B5510AB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3125D2-150E-63B9-F8E4-23F3D9EA2A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7523AF-DD64-15B6-E6F8-C52D62BC73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595A52-041C-B406-EAB7-5FD9D4816B04}"/>
              </a:ext>
            </a:extLst>
          </p:cNvPr>
          <p:cNvSpPr>
            <a:spLocks noGrp="1"/>
          </p:cNvSpPr>
          <p:nvPr>
            <p:ph type="sldNum" sz="quarter" idx="5"/>
          </p:nvPr>
        </p:nvSpPr>
        <p:spPr/>
        <p:txBody>
          <a:bodyPr/>
          <a:lstStyle/>
          <a:p>
            <a:fld id="{DB245632-D4FC-4E38-ADEE-4E3390753C23}" type="slidenum">
              <a:rPr lang="en-US" smtClean="0"/>
              <a:t>96</a:t>
            </a:fld>
            <a:endParaRPr lang="en-US" dirty="0"/>
          </a:p>
        </p:txBody>
      </p:sp>
    </p:spTree>
    <p:extLst>
      <p:ext uri="{BB962C8B-B14F-4D97-AF65-F5344CB8AC3E}">
        <p14:creationId xmlns:p14="http://schemas.microsoft.com/office/powerpoint/2010/main" val="300211125"/>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30B27-79C5-1FC0-584C-26758116BC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B52894-B3E0-EA70-C576-08ECBFFC66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55CAAC-9BB0-80AD-E55A-BA1E2AA86D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41F0A1-AA6B-D891-C517-DEABB798476F}"/>
              </a:ext>
            </a:extLst>
          </p:cNvPr>
          <p:cNvSpPr>
            <a:spLocks noGrp="1"/>
          </p:cNvSpPr>
          <p:nvPr>
            <p:ph type="sldNum" sz="quarter" idx="5"/>
          </p:nvPr>
        </p:nvSpPr>
        <p:spPr/>
        <p:txBody>
          <a:bodyPr/>
          <a:lstStyle/>
          <a:p>
            <a:fld id="{DB245632-D4FC-4E38-ADEE-4E3390753C23}" type="slidenum">
              <a:rPr lang="en-US" smtClean="0"/>
              <a:t>97</a:t>
            </a:fld>
            <a:endParaRPr lang="en-US" dirty="0"/>
          </a:p>
        </p:txBody>
      </p:sp>
    </p:spTree>
    <p:extLst>
      <p:ext uri="{BB962C8B-B14F-4D97-AF65-F5344CB8AC3E}">
        <p14:creationId xmlns:p14="http://schemas.microsoft.com/office/powerpoint/2010/main" val="569434872"/>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BD5258-CA84-F566-7760-540F86FA90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409DD0-91F2-8852-6881-A4EA4DC363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CC012C-1668-DEEC-377A-C34E45DAC7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C6CD35-215B-B6F4-D4EC-FEC6FE13F7D0}"/>
              </a:ext>
            </a:extLst>
          </p:cNvPr>
          <p:cNvSpPr>
            <a:spLocks noGrp="1"/>
          </p:cNvSpPr>
          <p:nvPr>
            <p:ph type="sldNum" sz="quarter" idx="5"/>
          </p:nvPr>
        </p:nvSpPr>
        <p:spPr/>
        <p:txBody>
          <a:bodyPr/>
          <a:lstStyle/>
          <a:p>
            <a:fld id="{DB245632-D4FC-4E38-ADEE-4E3390753C23}" type="slidenum">
              <a:rPr lang="en-US" smtClean="0"/>
              <a:t>98</a:t>
            </a:fld>
            <a:endParaRPr lang="en-US" dirty="0"/>
          </a:p>
        </p:txBody>
      </p:sp>
    </p:spTree>
    <p:extLst>
      <p:ext uri="{BB962C8B-B14F-4D97-AF65-F5344CB8AC3E}">
        <p14:creationId xmlns:p14="http://schemas.microsoft.com/office/powerpoint/2010/main" val="100846256"/>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C50832-70E5-A5AE-5E6D-03FD0AAA93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A81443-7467-BC4B-A53F-059E8E95F2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2AE773-9AC5-43D9-FEEC-B3E23D8091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9AC5C8-847B-E956-FFA9-20DCED70AB35}"/>
              </a:ext>
            </a:extLst>
          </p:cNvPr>
          <p:cNvSpPr>
            <a:spLocks noGrp="1"/>
          </p:cNvSpPr>
          <p:nvPr>
            <p:ph type="sldNum" sz="quarter" idx="5"/>
          </p:nvPr>
        </p:nvSpPr>
        <p:spPr/>
        <p:txBody>
          <a:bodyPr/>
          <a:lstStyle/>
          <a:p>
            <a:fld id="{DB245632-D4FC-4E38-ADEE-4E3390753C23}" type="slidenum">
              <a:rPr lang="en-US" smtClean="0"/>
              <a:t>99</a:t>
            </a:fld>
            <a:endParaRPr lang="en-US" dirty="0"/>
          </a:p>
        </p:txBody>
      </p:sp>
    </p:spTree>
    <p:extLst>
      <p:ext uri="{BB962C8B-B14F-4D97-AF65-F5344CB8AC3E}">
        <p14:creationId xmlns:p14="http://schemas.microsoft.com/office/powerpoint/2010/main" val="3849944371"/>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52074F-CCC3-08F4-07B9-D9FB80556E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AA264D-1381-F26B-EABC-6D36B42713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514340-A33F-C670-0A35-1CDC974C63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010E46-AA2F-4A28-22B1-148862462974}"/>
              </a:ext>
            </a:extLst>
          </p:cNvPr>
          <p:cNvSpPr>
            <a:spLocks noGrp="1"/>
          </p:cNvSpPr>
          <p:nvPr>
            <p:ph type="sldNum" sz="quarter" idx="5"/>
          </p:nvPr>
        </p:nvSpPr>
        <p:spPr/>
        <p:txBody>
          <a:bodyPr/>
          <a:lstStyle/>
          <a:p>
            <a:fld id="{DB245632-D4FC-4E38-ADEE-4E3390753C23}" type="slidenum">
              <a:rPr lang="en-US" smtClean="0"/>
              <a:t>100</a:t>
            </a:fld>
            <a:endParaRPr lang="en-US" dirty="0"/>
          </a:p>
        </p:txBody>
      </p:sp>
    </p:spTree>
    <p:extLst>
      <p:ext uri="{BB962C8B-B14F-4D97-AF65-F5344CB8AC3E}">
        <p14:creationId xmlns:p14="http://schemas.microsoft.com/office/powerpoint/2010/main" val="2106371566"/>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1E063E-F53D-C7A7-20BA-AEF15B7120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5D9617-ECC0-3BBF-08EF-FFF49B85B9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19568D-C773-60BD-6518-6DABDBF2D0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2249E2-8FED-A763-7E42-846B6E935787}"/>
              </a:ext>
            </a:extLst>
          </p:cNvPr>
          <p:cNvSpPr>
            <a:spLocks noGrp="1"/>
          </p:cNvSpPr>
          <p:nvPr>
            <p:ph type="sldNum" sz="quarter" idx="5"/>
          </p:nvPr>
        </p:nvSpPr>
        <p:spPr/>
        <p:txBody>
          <a:bodyPr/>
          <a:lstStyle/>
          <a:p>
            <a:fld id="{DB245632-D4FC-4E38-ADEE-4E3390753C23}" type="slidenum">
              <a:rPr lang="en-US" smtClean="0"/>
              <a:t>101</a:t>
            </a:fld>
            <a:endParaRPr lang="en-US" dirty="0"/>
          </a:p>
        </p:txBody>
      </p:sp>
    </p:spTree>
    <p:extLst>
      <p:ext uri="{BB962C8B-B14F-4D97-AF65-F5344CB8AC3E}">
        <p14:creationId xmlns:p14="http://schemas.microsoft.com/office/powerpoint/2010/main" val="1629666678"/>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EEC167-C909-A474-85A6-09487A69A6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E0E4E8-64BF-5457-7A82-DFB2FE1BC5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B739BA-A309-A173-AB33-F7906E4281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E385D7-295A-3CA3-4CCB-9AA866803684}"/>
              </a:ext>
            </a:extLst>
          </p:cNvPr>
          <p:cNvSpPr>
            <a:spLocks noGrp="1"/>
          </p:cNvSpPr>
          <p:nvPr>
            <p:ph type="sldNum" sz="quarter" idx="5"/>
          </p:nvPr>
        </p:nvSpPr>
        <p:spPr/>
        <p:txBody>
          <a:bodyPr/>
          <a:lstStyle/>
          <a:p>
            <a:fld id="{DB245632-D4FC-4E38-ADEE-4E3390753C23}" type="slidenum">
              <a:rPr lang="en-US" smtClean="0"/>
              <a:t>103</a:t>
            </a:fld>
            <a:endParaRPr lang="en-US" dirty="0"/>
          </a:p>
        </p:txBody>
      </p:sp>
    </p:spTree>
    <p:extLst>
      <p:ext uri="{BB962C8B-B14F-4D97-AF65-F5344CB8AC3E}">
        <p14:creationId xmlns:p14="http://schemas.microsoft.com/office/powerpoint/2010/main" val="2751381619"/>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874CE-00DB-CE5A-2CF2-6EBD0940F0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259D58-DFC6-BA64-FEDD-FBCF5DCB95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6272AB-DA33-47F7-FB15-5039D071CC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C5A42B-4DB2-B3DB-10E1-44FD33CB2567}"/>
              </a:ext>
            </a:extLst>
          </p:cNvPr>
          <p:cNvSpPr>
            <a:spLocks noGrp="1"/>
          </p:cNvSpPr>
          <p:nvPr>
            <p:ph type="sldNum" sz="quarter" idx="5"/>
          </p:nvPr>
        </p:nvSpPr>
        <p:spPr/>
        <p:txBody>
          <a:bodyPr/>
          <a:lstStyle/>
          <a:p>
            <a:fld id="{DB245632-D4FC-4E38-ADEE-4E3390753C23}" type="slidenum">
              <a:rPr lang="en-US" smtClean="0"/>
              <a:t>104</a:t>
            </a:fld>
            <a:endParaRPr lang="en-US" dirty="0"/>
          </a:p>
        </p:txBody>
      </p:sp>
    </p:spTree>
    <p:extLst>
      <p:ext uri="{BB962C8B-B14F-4D97-AF65-F5344CB8AC3E}">
        <p14:creationId xmlns:p14="http://schemas.microsoft.com/office/powerpoint/2010/main" val="258798809"/>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9D652-3A6E-DD71-6AFF-5469F7847A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1990BD-CA4E-A93D-E64E-7C1D9CA0A8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D89BCB-7994-4189-5114-D0E6CEA5D3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4FFB6B-8C48-0CE4-58F2-7C01AF5CD11D}"/>
              </a:ext>
            </a:extLst>
          </p:cNvPr>
          <p:cNvSpPr>
            <a:spLocks noGrp="1"/>
          </p:cNvSpPr>
          <p:nvPr>
            <p:ph type="sldNum" sz="quarter" idx="5"/>
          </p:nvPr>
        </p:nvSpPr>
        <p:spPr/>
        <p:txBody>
          <a:bodyPr/>
          <a:lstStyle/>
          <a:p>
            <a:fld id="{DB245632-D4FC-4E38-ADEE-4E3390753C23}" type="slidenum">
              <a:rPr lang="en-US" smtClean="0"/>
              <a:t>105</a:t>
            </a:fld>
            <a:endParaRPr lang="en-US" dirty="0"/>
          </a:p>
        </p:txBody>
      </p:sp>
    </p:spTree>
    <p:extLst>
      <p:ext uri="{BB962C8B-B14F-4D97-AF65-F5344CB8AC3E}">
        <p14:creationId xmlns:p14="http://schemas.microsoft.com/office/powerpoint/2010/main" val="897392354"/>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638BEC-2D30-33F5-111A-AE087BC69C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5B1B95-7A53-75BC-7D60-B744B72EA6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9D3228-21DF-44C1-31A0-48A1C32373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5B45DB-16DE-B549-4DB3-5EB9199F11E3}"/>
              </a:ext>
            </a:extLst>
          </p:cNvPr>
          <p:cNvSpPr>
            <a:spLocks noGrp="1"/>
          </p:cNvSpPr>
          <p:nvPr>
            <p:ph type="sldNum" sz="quarter" idx="5"/>
          </p:nvPr>
        </p:nvSpPr>
        <p:spPr/>
        <p:txBody>
          <a:bodyPr/>
          <a:lstStyle/>
          <a:p>
            <a:fld id="{DB245632-D4FC-4E38-ADEE-4E3390753C23}" type="slidenum">
              <a:rPr lang="en-US" smtClean="0"/>
              <a:t>106</a:t>
            </a:fld>
            <a:endParaRPr lang="en-US" dirty="0"/>
          </a:p>
        </p:txBody>
      </p:sp>
    </p:spTree>
    <p:extLst>
      <p:ext uri="{BB962C8B-B14F-4D97-AF65-F5344CB8AC3E}">
        <p14:creationId xmlns:p14="http://schemas.microsoft.com/office/powerpoint/2010/main" val="6701191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2/27/2026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3094719" y="-53479"/>
            <a:ext cx="6017801" cy="6463308"/>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5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The Holy Quran </a:t>
            </a:r>
            <a:b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3600" b="0" i="0" u="none" strike="noStrike" kern="1200" cap="none" spc="0" normalizeH="0" baseline="0" noProof="0" dirty="0" err="1">
                <a:ln>
                  <a:noFill/>
                </a:ln>
                <a:solidFill>
                  <a:prstClr val="black"/>
                </a:solidFill>
                <a:effectLst/>
                <a:uLnTx/>
                <a:uFillTx/>
                <a:latin typeface="Calibri" panose="020F0502020204030204"/>
                <a:ea typeface="+mn-ea"/>
                <a:cs typeface="+mn-cs"/>
              </a:rPr>
              <a:t>Juz</a:t>
            </a: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 1 – </a:t>
            </a:r>
            <a:r>
              <a:rPr kumimoji="0" lang="en-US" sz="3600" b="0" i="0" u="none" strike="noStrike" kern="1200" cap="none" spc="0" normalizeH="0" baseline="0" noProof="0" dirty="0" err="1">
                <a:ln>
                  <a:noFill/>
                </a:ln>
                <a:solidFill>
                  <a:prstClr val="black"/>
                </a:solidFill>
                <a:effectLst/>
                <a:uLnTx/>
                <a:uFillTx/>
                <a:latin typeface="Calibri" panose="020F0502020204030204"/>
                <a:ea typeface="+mn-ea"/>
                <a:cs typeface="+mn-cs"/>
              </a:rPr>
              <a:t>Juz</a:t>
            </a: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 30</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err="1">
                <a:ln>
                  <a:noFill/>
                </a:ln>
                <a:solidFill>
                  <a:prstClr val="black"/>
                </a:solidFill>
                <a:effectLst/>
                <a:uLnTx/>
                <a:uFillTx/>
                <a:latin typeface="Calibri" panose="020F0502020204030204"/>
                <a:ea typeface="+mn-ea"/>
                <a:cs typeface="+mn-cs"/>
              </a:rPr>
              <a:t>Juz</a:t>
            </a: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 25 – Chapter 25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 Supervised by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Sheikh Mohammed Harby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For Imam Hasan Centre Sydney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Version 2.0</a:t>
            </a:r>
            <a:endParaRPr kumimoji="0" lang="en-GB" sz="3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2/27/2026</a:t>
            </a:fld>
            <a:endParaRPr lang="en-US" dirty="0"/>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741409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2/27/2026</a:t>
            </a:fld>
            <a:endParaRPr lang="en-US" dirty="0"/>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339186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2/27/2026</a:t>
            </a:fld>
            <a:endParaRPr lang="en-US" dirty="0"/>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1021468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2/27/2026</a:t>
            </a:fld>
            <a:endParaRPr lang="en-US" dirty="0"/>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5627662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2/27/2026</a:t>
            </a:fld>
            <a:endParaRPr lang="en-US" dirty="0"/>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5786113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2/27/2026</a:t>
            </a:fld>
            <a:endParaRPr lang="en-US" dirty="0"/>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08046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2/27/2026</a:t>
            </a:fld>
            <a:endParaRPr lang="en-US" dirty="0"/>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2/27/2026</a:t>
            </a:fld>
            <a:endParaRPr lang="en-US" dirty="0"/>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hasCustomPrompt="1"/>
          </p:nvPr>
        </p:nvSpPr>
        <p:spPr>
          <a:xfrm>
            <a:off x="1415934" y="2834481"/>
            <a:ext cx="9360131" cy="1325563"/>
          </a:xfrm>
        </p:spPr>
        <p:txBody>
          <a:bodyPr>
            <a:normAutofit/>
          </a:bodyPr>
          <a:lstStyle>
            <a:lvl1pPr algn="ctr" rtl="1">
              <a:defRPr lang="ar-EG" sz="5400" b="0" i="0" kern="1200" smtClean="0">
                <a:effectLst/>
                <a:latin typeface="KFGQPC Uthman Taha Naskh" panose="02000000000000000000" pitchFamily="2" charset="-78"/>
              </a:defRPr>
            </a:lvl1pPr>
          </a:lstStyle>
          <a:p>
            <a:r>
              <a:rPr kumimoji="0" lang="ar-EG" sz="5400" b="0" i="0" u="none" strike="noStrike" kern="1200" cap="none" spc="0" normalizeH="0" baseline="0" noProof="0" dirty="0">
                <a:ln>
                  <a:noFill/>
                </a:ln>
                <a:solidFill>
                  <a:prstClr val="black"/>
                </a:solidFill>
                <a:effectLst/>
                <a:uLnTx/>
                <a:uFillTx/>
                <a:latin typeface="KFGQPC Uthman Taha Naskh" panose="02000000000000000000" pitchFamily="2" charset="-78"/>
                <a:ea typeface="+mj-ea"/>
                <a:cs typeface="Arial" panose="020B0604020202020204" pitchFamily="34" charset="0"/>
              </a:rPr>
              <a:t>أَعُوْذُ بِاللّٰهِ مِنَ الشَّيْطٰانِ الرَّجِيْمِ</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2/27/2026</a:t>
            </a:fld>
            <a:endParaRPr lang="en-US" dirty="0"/>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hasCustomPrompt="1"/>
          </p:nvPr>
        </p:nvSpPr>
        <p:spPr>
          <a:xfrm>
            <a:off x="1415934" y="2834481"/>
            <a:ext cx="9360131" cy="1325563"/>
          </a:xfrm>
        </p:spPr>
        <p:txBody>
          <a:bodyPr>
            <a:normAutofit/>
          </a:bodyPr>
          <a:lstStyle>
            <a:lvl1pPr algn="ctr" rtl="1">
              <a:defRPr lang="ar-EG" sz="5400" b="0" i="0" kern="1200" smtClean="0">
                <a:effectLst/>
                <a:latin typeface="KFGQPC Uthman Taha Naskh" panose="02000000000000000000" pitchFamily="2" charset="-78"/>
              </a:defRPr>
            </a:lvl1pPr>
          </a:lstStyle>
          <a:p>
            <a:r>
              <a:rPr kumimoji="0" lang="ar-EG" sz="4000" b="0" i="0" u="none" strike="noStrike" kern="1200" cap="none" spc="0" normalizeH="0" baseline="0" noProof="0" dirty="0">
                <a:ln>
                  <a:noFill/>
                </a:ln>
                <a:solidFill>
                  <a:prstClr val="black"/>
                </a:solidFill>
                <a:effectLst/>
                <a:highlight>
                  <a:srgbClr val="00FF00"/>
                </a:highlight>
                <a:uLnTx/>
                <a:uFillTx/>
                <a:latin typeface="Arial" panose="020B0604020202020204" pitchFamily="34" charset="0"/>
                <a:ea typeface="+mj-ea"/>
                <a:cs typeface="Arial" panose="020B0604020202020204" pitchFamily="34" charset="0"/>
              </a:rPr>
              <a:t>فصلت</a:t>
            </a:r>
            <a:br>
              <a:rPr kumimoji="0" lang="ar-EG" sz="60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br>
            <a:r>
              <a:rPr kumimoji="0" lang="ar-EG" sz="60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بِسْمِ ٱللَّهِ ٱلرَّحْمَـٰنِ ٱلرَّحِيمِ</a:t>
            </a:r>
            <a:endParaRPr lang="en-US" dirty="0"/>
          </a:p>
        </p:txBody>
      </p:sp>
    </p:spTree>
    <p:extLst>
      <p:ext uri="{BB962C8B-B14F-4D97-AF65-F5344CB8AC3E}">
        <p14:creationId xmlns:p14="http://schemas.microsoft.com/office/powerpoint/2010/main" val="1334450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2/27/2026</a:t>
            </a:fld>
            <a:endParaRPr lang="en-US" dirty="0"/>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hasCustomPrompt="1"/>
          </p:nvPr>
        </p:nvSpPr>
        <p:spPr>
          <a:xfrm>
            <a:off x="1415934" y="2377281"/>
            <a:ext cx="9360131" cy="1325563"/>
          </a:xfrm>
        </p:spPr>
        <p:txBody>
          <a:bodyPr>
            <a:normAutofit/>
          </a:bodyPr>
          <a:lstStyle>
            <a:lvl1pPr algn="ctr" rtl="1">
              <a:defRPr lang="ar-EG" sz="5400" b="0" i="0" kern="1200" smtClean="0">
                <a:effectLst/>
                <a:latin typeface="KFGQPC Uthman Taha Naskh" panose="02000000000000000000" pitchFamily="2" charset="-78"/>
              </a:defRPr>
            </a:lvl1pPr>
          </a:lstStyle>
          <a:p>
            <a:r>
              <a:rPr kumimoji="0" lang="ar-EG" sz="6000" b="0" i="0" u="none" strike="noStrike" kern="1200" cap="none" spc="0" normalizeH="0" baseline="0" noProof="0" dirty="0">
                <a:ln>
                  <a:noFill/>
                </a:ln>
                <a:solidFill>
                  <a:prstClr val="black"/>
                </a:solidFill>
                <a:effectLst/>
                <a:uLnTx/>
                <a:uFillTx/>
                <a:latin typeface="Arial Black" panose="020B0A04020102020204" pitchFamily="34" charset="0"/>
                <a:ea typeface="+mj-ea"/>
                <a:cs typeface="Times New Roman" panose="02020603050405020304" pitchFamily="18" charset="0"/>
              </a:rPr>
              <a:t>إِلَيْهِ يُرَدُّ عِلْمُ ٱلسَّاعَةِ ۚ وَمَا تَخْرُجُ مِن ثَمَرَٰتٍۢ مِّنْ أَكْمَامِهَا وَمَا تَحْمِلُ مِنْ أُنثَىٰ وَلَا تَضَعُ إِلَّا بِعِلْمِهِۦ ۚ وَيَوْمَ يُنَادِيهِمْ أَيْنَ شُرَكَآءِى قَالُوٓا۟ ءَاذَنَّـٰكَ مَا مِنَّا مِن شَهِيدٍۢ</a:t>
            </a:r>
            <a:endParaRPr lang="en-US" dirty="0"/>
          </a:p>
        </p:txBody>
      </p:sp>
      <p:sp>
        <p:nvSpPr>
          <p:cNvPr id="11" name="TextBox 10">
            <a:extLst>
              <a:ext uri="{FF2B5EF4-FFF2-40B4-BE49-F238E27FC236}">
                <a16:creationId xmlns:a16="http://schemas.microsoft.com/office/drawing/2014/main" id="{5A45EE0E-4CBD-8749-1691-B7EF612B9FF2}"/>
              </a:ext>
            </a:extLst>
          </p:cNvPr>
          <p:cNvSpPr txBox="1"/>
          <p:nvPr userDrawn="1"/>
        </p:nvSpPr>
        <p:spPr>
          <a:xfrm>
            <a:off x="1232634" y="42111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4422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2/27/2026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64255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2/27/2026</a:t>
            </a:fld>
            <a:endParaRPr lang="en-US" dirty="0"/>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605463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2/27/2026</a:t>
            </a:fld>
            <a:endParaRPr lang="en-US" dirty="0"/>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59687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2/27/2026</a:t>
            </a:fld>
            <a:endParaRPr lang="en-US" dirty="0"/>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838886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2/27/2026</a:t>
            </a:fld>
            <a:endParaRPr lang="en-US" dirty="0"/>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453514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2/27/2026</a:t>
            </a:fld>
            <a:endParaRPr lang="en-US" dirty="0"/>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dirty="0"/>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2" r:id="rId2"/>
    <p:sldLayoutId id="2147483664" r:id="rId3"/>
    <p:sldLayoutId id="2147483665" r:id="rId4"/>
    <p:sldLayoutId id="2147483663" r:id="rId5"/>
    <p:sldLayoutId id="2147483661" r:id="rId6"/>
    <p:sldLayoutId id="2147483649" r:id="rId7"/>
    <p:sldLayoutId id="2147483660" r:id="rId8"/>
    <p:sldLayoutId id="2147483651" r:id="rId9"/>
    <p:sldLayoutId id="2147483653" r:id="rId10"/>
    <p:sldLayoutId id="2147483654" r:id="rId11"/>
    <p:sldLayoutId id="2147483655" r:id="rId12"/>
    <p:sldLayoutId id="2147483656" r:id="rId13"/>
    <p:sldLayoutId id="2147483657" r:id="rId14"/>
    <p:sldLayoutId id="2147483658" r:id="rId15"/>
    <p:sldLayoutId id="2147483659"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28 – Chapter 28 </a:t>
            </a:r>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2CF18A-338D-888B-B55A-34169F8AF8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B9F200-5D5A-1C1A-6EBA-7A8153698E70}"/>
              </a:ext>
            </a:extLst>
          </p:cNvPr>
          <p:cNvSpPr>
            <a:spLocks noGrp="1"/>
          </p:cNvSpPr>
          <p:nvPr>
            <p:ph type="title"/>
          </p:nvPr>
        </p:nvSpPr>
        <p:spPr>
          <a:xfrm>
            <a:off x="1744499" y="1261426"/>
            <a:ext cx="8703002" cy="3450327"/>
          </a:xfrm>
        </p:spPr>
        <p:txBody>
          <a:bodyPr>
            <a:noAutofit/>
          </a:bodyPr>
          <a:lstStyle/>
          <a:p>
            <a:r>
              <a:rPr lang="ar-EG" sz="4600" b="0" dirty="0"/>
              <a:t>أَلَمْ تَرَ أَنَّ ٱللَّهَ يَعْلَمُ مَا فِى ٱلسَّمَـٰوَٰتِ وَمَا فِى ٱلْأَرْضِ ۖ مَا يَكُونُ مِن نَّجْوَىٰ ثَلَـٰثَةٍ إِلَّا هُوَ رَابِعُهُمْ وَلَا خَمْسَةٍ إِلَّا هُوَ سَادِسُهُمْ وَلَآ أَدْنَىٰ مِن ذَٰلِكَ وَلَآ أَكْثَرَ إِلَّا هُوَ مَعَهُمْ أَيْنَ مَا كَانُوا۟ ۖ  ثُمَّ يُنَبِّئُهُم بِمَا عَمِلُوا۟ يَوْمَ ٱلْقِيَـٰمَةِ ۚ إِنَّ ٱللَّهَ بِكُلِّ شَىْءٍ عَلِيمٌ</a:t>
            </a:r>
          </a:p>
        </p:txBody>
      </p:sp>
      <p:sp>
        <p:nvSpPr>
          <p:cNvPr id="14" name="TextBox 13">
            <a:extLst>
              <a:ext uri="{FF2B5EF4-FFF2-40B4-BE49-F238E27FC236}">
                <a16:creationId xmlns:a16="http://schemas.microsoft.com/office/drawing/2014/main" id="{DCC50688-A8CB-1B7A-1B97-6693FBAA6CAB}"/>
              </a:ext>
            </a:extLst>
          </p:cNvPr>
          <p:cNvSpPr txBox="1"/>
          <p:nvPr/>
        </p:nvSpPr>
        <p:spPr>
          <a:xfrm>
            <a:off x="1936368" y="4566876"/>
            <a:ext cx="8319264" cy="1477328"/>
          </a:xfrm>
          <a:prstGeom prst="rect">
            <a:avLst/>
          </a:prstGeom>
          <a:noFill/>
        </p:spPr>
        <p:txBody>
          <a:bodyPr wrap="square">
            <a:spAutoFit/>
          </a:bodyPr>
          <a:lstStyle/>
          <a:p>
            <a:pPr algn="ctr" fontAlgn="base"/>
            <a:r>
              <a:rPr lang="en-US" dirty="0"/>
              <a:t>Seest thou not that Allah doth know (all) that is in the heavens and on earth? There is not a secret consultation between three, but He makes the fourth among them, - Nor between five but He makes the sixth,- nor between fewer nor more, but He is in their midst, wheresoever they be: In the end will He tell them the truth of their conduct, on the Day of Judgment. For Allah has full knowledge of all things.</a:t>
            </a:r>
          </a:p>
        </p:txBody>
      </p:sp>
      <p:sp>
        <p:nvSpPr>
          <p:cNvPr id="3" name="TextBox 2">
            <a:extLst>
              <a:ext uri="{FF2B5EF4-FFF2-40B4-BE49-F238E27FC236}">
                <a16:creationId xmlns:a16="http://schemas.microsoft.com/office/drawing/2014/main" id="{E5BE3A68-AF4B-7EE0-FBA3-5EC2BB4D8FA9}"/>
              </a:ext>
            </a:extLst>
          </p:cNvPr>
          <p:cNvSpPr txBox="1"/>
          <p:nvPr/>
        </p:nvSpPr>
        <p:spPr>
          <a:xfrm>
            <a:off x="2022818" y="42888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5978338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81ABFF-32E9-ABC3-7691-ABFCB2B5BE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0C9C3D-4043-B283-F3FE-C5B658CE1C43}"/>
              </a:ext>
            </a:extLst>
          </p:cNvPr>
          <p:cNvSpPr>
            <a:spLocks noGrp="1"/>
          </p:cNvSpPr>
          <p:nvPr>
            <p:ph type="title"/>
          </p:nvPr>
        </p:nvSpPr>
        <p:spPr>
          <a:xfrm>
            <a:off x="1744499" y="1703836"/>
            <a:ext cx="8703002" cy="3450327"/>
          </a:xfrm>
        </p:spPr>
        <p:txBody>
          <a:bodyPr>
            <a:noAutofit/>
          </a:bodyPr>
          <a:lstStyle/>
          <a:p>
            <a:r>
              <a:rPr lang="ar-EG" sz="6000" b="0" dirty="0"/>
              <a:t>فَإِذَا قُضِيَتِ ٱلصَّلَوٰةُ فَٱنتَشِرُوا۟ فِى ٱلْأَرْضِ وَٱبْتَغُوا۟ مِن فَضْلِ ٱللَّهِ وَٱذْكُرُوا۟ ٱللَّهَ كَثِيرًا لَّعَلَّكُمْ تُفْلِحُونَ</a:t>
            </a:r>
          </a:p>
        </p:txBody>
      </p:sp>
      <p:sp>
        <p:nvSpPr>
          <p:cNvPr id="14" name="TextBox 13">
            <a:extLst>
              <a:ext uri="{FF2B5EF4-FFF2-40B4-BE49-F238E27FC236}">
                <a16:creationId xmlns:a16="http://schemas.microsoft.com/office/drawing/2014/main" id="{453555F8-7E06-E083-F9F9-83103D3573ED}"/>
              </a:ext>
            </a:extLst>
          </p:cNvPr>
          <p:cNvSpPr txBox="1"/>
          <p:nvPr/>
        </p:nvSpPr>
        <p:spPr>
          <a:xfrm>
            <a:off x="1936368" y="4592998"/>
            <a:ext cx="8319264" cy="1015663"/>
          </a:xfrm>
          <a:prstGeom prst="rect">
            <a:avLst/>
          </a:prstGeom>
          <a:noFill/>
        </p:spPr>
        <p:txBody>
          <a:bodyPr wrap="square">
            <a:spAutoFit/>
          </a:bodyPr>
          <a:lstStyle/>
          <a:p>
            <a:pPr algn="ctr" fontAlgn="base"/>
            <a:r>
              <a:rPr lang="en-US" sz="2000" dirty="0"/>
              <a:t>And when the Prayer is finished, then may ye disperse through the land, and seek of the Bounty of Allah: and celebrate the Praises of Allah often (and without stint): that ye may prosper.</a:t>
            </a:r>
          </a:p>
        </p:txBody>
      </p:sp>
      <p:sp>
        <p:nvSpPr>
          <p:cNvPr id="3" name="TextBox 2">
            <a:extLst>
              <a:ext uri="{FF2B5EF4-FFF2-40B4-BE49-F238E27FC236}">
                <a16:creationId xmlns:a16="http://schemas.microsoft.com/office/drawing/2014/main" id="{AE18B663-2254-A6DC-BB28-F77AF61B3D9D}"/>
              </a:ext>
            </a:extLst>
          </p:cNvPr>
          <p:cNvSpPr txBox="1"/>
          <p:nvPr/>
        </p:nvSpPr>
        <p:spPr>
          <a:xfrm>
            <a:off x="1901532" y="42939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7675362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0C920A-7CEA-37FE-1EB8-830A8FDCE4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67B9FD-C1AE-6DE2-DE1B-5DE2DA0AEF62}"/>
              </a:ext>
            </a:extLst>
          </p:cNvPr>
          <p:cNvSpPr>
            <a:spLocks noGrp="1"/>
          </p:cNvSpPr>
          <p:nvPr>
            <p:ph type="title"/>
          </p:nvPr>
        </p:nvSpPr>
        <p:spPr>
          <a:xfrm>
            <a:off x="1819940" y="1348508"/>
            <a:ext cx="8552121" cy="3450327"/>
          </a:xfrm>
        </p:spPr>
        <p:txBody>
          <a:bodyPr>
            <a:noAutofit/>
          </a:bodyPr>
          <a:lstStyle/>
          <a:p>
            <a:pPr>
              <a:lnSpc>
                <a:spcPct val="100000"/>
              </a:lnSpc>
            </a:pPr>
            <a:r>
              <a:rPr lang="ar-EG" sz="6000" b="0" dirty="0"/>
              <a:t>وَإِذَا رَأَوْا۟ تِجَـٰرَةً أَوْ لَهْوًا ٱنفَضُّوٓا۟ إِلَيْهَا وَتَرَكُوكَ قَآئِمًاۚ قُلْ مَا عِندَ ٱللَّهِ خَيْرٌ مِّنَ ٱللَّهْوِ وَمِنَ ٱلتِّجَـٰرَةِۚ وَٱللَّهُ خَيْرُ ٱلرَّٰزِقِينَ</a:t>
            </a:r>
          </a:p>
        </p:txBody>
      </p:sp>
      <p:sp>
        <p:nvSpPr>
          <p:cNvPr id="14" name="TextBox 13">
            <a:extLst>
              <a:ext uri="{FF2B5EF4-FFF2-40B4-BE49-F238E27FC236}">
                <a16:creationId xmlns:a16="http://schemas.microsoft.com/office/drawing/2014/main" id="{CD0944FE-2039-2234-2626-B6768AF35191}"/>
              </a:ext>
            </a:extLst>
          </p:cNvPr>
          <p:cNvSpPr txBox="1"/>
          <p:nvPr/>
        </p:nvSpPr>
        <p:spPr>
          <a:xfrm>
            <a:off x="1936368" y="4853762"/>
            <a:ext cx="8319264" cy="1323439"/>
          </a:xfrm>
          <a:prstGeom prst="rect">
            <a:avLst/>
          </a:prstGeom>
          <a:noFill/>
        </p:spPr>
        <p:txBody>
          <a:bodyPr wrap="square">
            <a:spAutoFit/>
          </a:bodyPr>
          <a:lstStyle/>
          <a:p>
            <a:pPr algn="ctr" fontAlgn="base"/>
            <a:r>
              <a:rPr lang="en-US" sz="2000" dirty="0"/>
              <a:t>But when they see some bargain or some amusement, they disperse headlong to it, and leave thee standing. Say: "The (blessing) from the Presence of Allah is better than any amusement or bargain! and Allah is the Best to provide (for all needs)."</a:t>
            </a:r>
          </a:p>
        </p:txBody>
      </p:sp>
      <p:sp>
        <p:nvSpPr>
          <p:cNvPr id="3" name="TextBox 2">
            <a:extLst>
              <a:ext uri="{FF2B5EF4-FFF2-40B4-BE49-F238E27FC236}">
                <a16:creationId xmlns:a16="http://schemas.microsoft.com/office/drawing/2014/main" id="{AE29BF96-964C-25DF-D9CA-F580FB79F39F}"/>
              </a:ext>
            </a:extLst>
          </p:cNvPr>
          <p:cNvSpPr txBox="1"/>
          <p:nvPr/>
        </p:nvSpPr>
        <p:spPr>
          <a:xfrm>
            <a:off x="4049735" y="4557973"/>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9937799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3E1BA-327C-11C8-30A9-0213A00084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E45E61-4EB7-5481-125F-FDB6FFABF9BC}"/>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354215485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D1292-37FB-45FC-1322-A3E3E06E68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4E7F98-DA36-81BE-3BE4-6D0C9FC7663A}"/>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المنافقون</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09173200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966A5D-96D1-E8CA-9877-56AE360C8F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682829-D891-00E1-D7F2-B1E2DF2CA5A4}"/>
              </a:ext>
            </a:extLst>
          </p:cNvPr>
          <p:cNvSpPr>
            <a:spLocks noGrp="1"/>
          </p:cNvSpPr>
          <p:nvPr>
            <p:ph type="title"/>
          </p:nvPr>
        </p:nvSpPr>
        <p:spPr>
          <a:xfrm>
            <a:off x="1787687" y="1699960"/>
            <a:ext cx="8616626" cy="3450327"/>
          </a:xfrm>
        </p:spPr>
        <p:txBody>
          <a:bodyPr>
            <a:noAutofit/>
          </a:bodyPr>
          <a:lstStyle/>
          <a:p>
            <a:pPr>
              <a:lnSpc>
                <a:spcPct val="100000"/>
              </a:lnSpc>
            </a:pPr>
            <a:r>
              <a:rPr lang="ar-EG" sz="6000" b="0" dirty="0"/>
              <a:t>إِذَا جَآءَكَ ٱلْمُنَـٰفِقُونَ قَالُوا۟ نَشْهَدُ إِنَّكَ لَرَسُولُ ٱللَّهِۗ وَٱللَّهُ يَعْلَمُ إِنَّكَ لَرَسُولُهُۥ وَٱللَّهُ يَشْهَدُ إِنَّ ٱلْمُنَـٰفِقِينَ لَكَـٰذِبُونَ</a:t>
            </a:r>
          </a:p>
        </p:txBody>
      </p:sp>
      <p:sp>
        <p:nvSpPr>
          <p:cNvPr id="14" name="TextBox 13">
            <a:extLst>
              <a:ext uri="{FF2B5EF4-FFF2-40B4-BE49-F238E27FC236}">
                <a16:creationId xmlns:a16="http://schemas.microsoft.com/office/drawing/2014/main" id="{2F7150A8-B17F-1E8B-4B86-E9615071C035}"/>
              </a:ext>
            </a:extLst>
          </p:cNvPr>
          <p:cNvSpPr txBox="1"/>
          <p:nvPr/>
        </p:nvSpPr>
        <p:spPr>
          <a:xfrm>
            <a:off x="1936368" y="4763664"/>
            <a:ext cx="8319264" cy="1015663"/>
          </a:xfrm>
          <a:prstGeom prst="rect">
            <a:avLst/>
          </a:prstGeom>
          <a:noFill/>
        </p:spPr>
        <p:txBody>
          <a:bodyPr wrap="square">
            <a:spAutoFit/>
          </a:bodyPr>
          <a:lstStyle/>
          <a:p>
            <a:pPr algn="ctr" fontAlgn="base"/>
            <a:r>
              <a:rPr lang="en-US" sz="2000" dirty="0"/>
              <a:t>When the Hypocrites come to thee, they say, "We bear witness that thou art indeed the Messenger of Allah." Yea, Allah </a:t>
            </a:r>
            <a:r>
              <a:rPr lang="en-US" sz="2000" dirty="0" err="1"/>
              <a:t>knoweth</a:t>
            </a:r>
            <a:r>
              <a:rPr lang="en-US" sz="2000" dirty="0"/>
              <a:t> that thou art indeed His Messenger, and Allah </a:t>
            </a:r>
            <a:r>
              <a:rPr lang="en-US" sz="2000" dirty="0" err="1"/>
              <a:t>beareth</a:t>
            </a:r>
            <a:r>
              <a:rPr lang="en-US" sz="2000" dirty="0"/>
              <a:t> witness that the Hypocrites are indeed liars.</a:t>
            </a:r>
          </a:p>
        </p:txBody>
      </p:sp>
      <p:sp>
        <p:nvSpPr>
          <p:cNvPr id="3" name="TextBox 2">
            <a:extLst>
              <a:ext uri="{FF2B5EF4-FFF2-40B4-BE49-F238E27FC236}">
                <a16:creationId xmlns:a16="http://schemas.microsoft.com/office/drawing/2014/main" id="{F81ACBA2-E2DF-303E-E91E-BC9C239769F6}"/>
              </a:ext>
            </a:extLst>
          </p:cNvPr>
          <p:cNvSpPr txBox="1"/>
          <p:nvPr/>
        </p:nvSpPr>
        <p:spPr>
          <a:xfrm>
            <a:off x="2036002" y="44472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7919471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C4CCA9-495A-90E4-0F27-6336C6CBD5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9D493C-9427-D9C0-6B86-9BAEAE4A0CBE}"/>
              </a:ext>
            </a:extLst>
          </p:cNvPr>
          <p:cNvSpPr>
            <a:spLocks noGrp="1"/>
          </p:cNvSpPr>
          <p:nvPr>
            <p:ph type="title"/>
          </p:nvPr>
        </p:nvSpPr>
        <p:spPr>
          <a:xfrm>
            <a:off x="1698779" y="1958149"/>
            <a:ext cx="8794441" cy="3450327"/>
          </a:xfrm>
        </p:spPr>
        <p:txBody>
          <a:bodyPr>
            <a:noAutofit/>
          </a:bodyPr>
          <a:lstStyle/>
          <a:p>
            <a:r>
              <a:rPr lang="ar-EG" sz="6000" b="0" dirty="0"/>
              <a:t>ٱتَّخَذُوٓا۟ أَيْمَـٰنَهُمْ جُنَّةً فَصَدُّوا۟ عَن سَبِيلِ ٱللَّهِۚ إِنَّهُمْ سَآءَ مَا كَانُوا۟ يَعْمَلُونَ</a:t>
            </a:r>
          </a:p>
        </p:txBody>
      </p:sp>
      <p:sp>
        <p:nvSpPr>
          <p:cNvPr id="14" name="TextBox 13">
            <a:extLst>
              <a:ext uri="{FF2B5EF4-FFF2-40B4-BE49-F238E27FC236}">
                <a16:creationId xmlns:a16="http://schemas.microsoft.com/office/drawing/2014/main" id="{563AF956-8A46-F71C-A6F6-4B5CC90C631F}"/>
              </a:ext>
            </a:extLst>
          </p:cNvPr>
          <p:cNvSpPr txBox="1"/>
          <p:nvPr/>
        </p:nvSpPr>
        <p:spPr>
          <a:xfrm>
            <a:off x="1936367" y="4447137"/>
            <a:ext cx="8319264" cy="707886"/>
          </a:xfrm>
          <a:prstGeom prst="rect">
            <a:avLst/>
          </a:prstGeom>
          <a:noFill/>
        </p:spPr>
        <p:txBody>
          <a:bodyPr wrap="square">
            <a:spAutoFit/>
          </a:bodyPr>
          <a:lstStyle/>
          <a:p>
            <a:pPr algn="ctr" fontAlgn="base"/>
            <a:r>
              <a:rPr lang="en-US" sz="2000" dirty="0"/>
              <a:t>They have made their oaths a screen (for their misdeeds): thus they obstruct (men) from the Path of Allah: truly evil are their deeds.</a:t>
            </a:r>
          </a:p>
        </p:txBody>
      </p:sp>
      <p:sp>
        <p:nvSpPr>
          <p:cNvPr id="3" name="TextBox 2">
            <a:extLst>
              <a:ext uri="{FF2B5EF4-FFF2-40B4-BE49-F238E27FC236}">
                <a16:creationId xmlns:a16="http://schemas.microsoft.com/office/drawing/2014/main" id="{7CF9974E-84DA-EB64-760B-66988970B0D8}"/>
              </a:ext>
            </a:extLst>
          </p:cNvPr>
          <p:cNvSpPr txBox="1"/>
          <p:nvPr/>
        </p:nvSpPr>
        <p:spPr>
          <a:xfrm>
            <a:off x="2306089" y="4139360"/>
            <a:ext cx="684337" cy="307777"/>
          </a:xfrm>
          <a:prstGeom prst="rect">
            <a:avLst/>
          </a:prstGeom>
          <a:noFill/>
        </p:spPr>
        <p:txBody>
          <a:bodyPr wrap="square">
            <a:spAutoFit/>
          </a:bodyPr>
          <a:lstStyle/>
          <a:p>
            <a:pPr algn="ctr"/>
            <a:r>
              <a:rPr lang="en-US" sz="13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300" dirty="0">
                <a:latin typeface="Arial" panose="020B0604020202020204" pitchFamily="34" charset="0"/>
                <a:cs typeface="Arial" panose="020B0604020202020204" pitchFamily="34" charset="0"/>
              </a:rPr>
              <a:t>}</a:t>
            </a:r>
            <a:endParaRPr lang="en-US" sz="1300" dirty="0"/>
          </a:p>
        </p:txBody>
      </p:sp>
    </p:spTree>
    <p:extLst>
      <p:ext uri="{BB962C8B-B14F-4D97-AF65-F5344CB8AC3E}">
        <p14:creationId xmlns:p14="http://schemas.microsoft.com/office/powerpoint/2010/main" val="28922945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08902-BDFF-A03F-34F2-45B1D7A85C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4BD752-BB95-AEDB-EAC9-58321736AE2B}"/>
              </a:ext>
            </a:extLst>
          </p:cNvPr>
          <p:cNvSpPr>
            <a:spLocks noGrp="1"/>
          </p:cNvSpPr>
          <p:nvPr>
            <p:ph type="title"/>
          </p:nvPr>
        </p:nvSpPr>
        <p:spPr>
          <a:xfrm>
            <a:off x="1787687" y="2070848"/>
            <a:ext cx="8616626" cy="3450327"/>
          </a:xfrm>
        </p:spPr>
        <p:txBody>
          <a:bodyPr>
            <a:noAutofit/>
          </a:bodyPr>
          <a:lstStyle/>
          <a:p>
            <a:r>
              <a:rPr lang="ar-EG" sz="6000" b="0" dirty="0"/>
              <a:t>ذَٰلِكَ بِأَنَّهُمْ ءَامَنُوا۟ ثُمَّ كَفَرُوا۟ فَطُبِعَ عَلَىٰ قُلُوبِهِمْ فَهُمْ لَا يَفْقَهُونَ</a:t>
            </a:r>
          </a:p>
        </p:txBody>
      </p:sp>
      <p:sp>
        <p:nvSpPr>
          <p:cNvPr id="14" name="TextBox 13">
            <a:extLst>
              <a:ext uri="{FF2B5EF4-FFF2-40B4-BE49-F238E27FC236}">
                <a16:creationId xmlns:a16="http://schemas.microsoft.com/office/drawing/2014/main" id="{905F0EC0-DE8E-1689-CF1C-E994C8257368}"/>
              </a:ext>
            </a:extLst>
          </p:cNvPr>
          <p:cNvSpPr txBox="1"/>
          <p:nvPr/>
        </p:nvSpPr>
        <p:spPr>
          <a:xfrm>
            <a:off x="1936368" y="4548717"/>
            <a:ext cx="8319264" cy="707886"/>
          </a:xfrm>
          <a:prstGeom prst="rect">
            <a:avLst/>
          </a:prstGeom>
          <a:noFill/>
        </p:spPr>
        <p:txBody>
          <a:bodyPr wrap="square">
            <a:spAutoFit/>
          </a:bodyPr>
          <a:lstStyle/>
          <a:p>
            <a:pPr algn="ctr" fontAlgn="base"/>
            <a:r>
              <a:rPr lang="en-US" sz="2000" dirty="0"/>
              <a:t>That is because they believed, then they rejected Faith: So a seal was set on their hearts: therefore they understand not.</a:t>
            </a:r>
          </a:p>
        </p:txBody>
      </p:sp>
      <p:sp>
        <p:nvSpPr>
          <p:cNvPr id="3" name="TextBox 2">
            <a:extLst>
              <a:ext uri="{FF2B5EF4-FFF2-40B4-BE49-F238E27FC236}">
                <a16:creationId xmlns:a16="http://schemas.microsoft.com/office/drawing/2014/main" id="{C7B6F8AE-A63F-3C6C-36FD-BEBFAB5D4B3E}"/>
              </a:ext>
            </a:extLst>
          </p:cNvPr>
          <p:cNvSpPr txBox="1"/>
          <p:nvPr/>
        </p:nvSpPr>
        <p:spPr>
          <a:xfrm>
            <a:off x="2623708" y="42368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9419883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972ACC-CA99-0BE1-6777-A8F6309310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C1EC28-FBF7-EF66-5829-65FBD980DBAB}"/>
              </a:ext>
            </a:extLst>
          </p:cNvPr>
          <p:cNvSpPr>
            <a:spLocks noGrp="1"/>
          </p:cNvSpPr>
          <p:nvPr>
            <p:ph type="title"/>
          </p:nvPr>
        </p:nvSpPr>
        <p:spPr>
          <a:xfrm>
            <a:off x="1763448" y="1290286"/>
            <a:ext cx="8665103" cy="3450327"/>
          </a:xfrm>
        </p:spPr>
        <p:txBody>
          <a:bodyPr>
            <a:noAutofit/>
          </a:bodyPr>
          <a:lstStyle/>
          <a:p>
            <a:r>
              <a:rPr lang="ar-EG" b="0" dirty="0"/>
              <a:t>وَإِذَا رَأَيْتَهُمْ تُعْجِبُكَ أَجْسَامُهُمْۖ وَإِن يَقُولُوا۟ تَسْمَعْ لِقَوْلِهِمْۖ كَأَنَّهُمْ خُشُبٌ مُّسَنَّدَةٌ ۖ يَحْسَبُونَ كُلَّ صَيْحَةٍ عَلَيْهِمْۚ هُمُ ٱلْعَدُوُّ فَٱحْذَرْهُمْۚ قَـٰتَلَهُمُ ٱللَّهُ ۖ أَنَّىٰ يُؤْفَكُونَ</a:t>
            </a:r>
          </a:p>
        </p:txBody>
      </p:sp>
      <p:sp>
        <p:nvSpPr>
          <p:cNvPr id="14" name="TextBox 13">
            <a:extLst>
              <a:ext uri="{FF2B5EF4-FFF2-40B4-BE49-F238E27FC236}">
                <a16:creationId xmlns:a16="http://schemas.microsoft.com/office/drawing/2014/main" id="{251B2F08-F64F-1E46-629C-E326414588A6}"/>
              </a:ext>
            </a:extLst>
          </p:cNvPr>
          <p:cNvSpPr txBox="1"/>
          <p:nvPr/>
        </p:nvSpPr>
        <p:spPr>
          <a:xfrm>
            <a:off x="1936367" y="4454340"/>
            <a:ext cx="8319264" cy="1631216"/>
          </a:xfrm>
          <a:prstGeom prst="rect">
            <a:avLst/>
          </a:prstGeom>
          <a:noFill/>
        </p:spPr>
        <p:txBody>
          <a:bodyPr wrap="square">
            <a:spAutoFit/>
          </a:bodyPr>
          <a:lstStyle/>
          <a:p>
            <a:pPr algn="ctr" fontAlgn="base"/>
            <a:r>
              <a:rPr lang="en-US" sz="2000" dirty="0"/>
              <a:t>When thou </a:t>
            </a:r>
            <a:r>
              <a:rPr lang="en-US" sz="2000" dirty="0" err="1"/>
              <a:t>lookest</a:t>
            </a:r>
            <a:r>
              <a:rPr lang="en-US" sz="2000" dirty="0"/>
              <a:t> at them, their exteriors please thee; and when they speak, thou </a:t>
            </a:r>
            <a:r>
              <a:rPr lang="en-US" sz="2000" dirty="0" err="1"/>
              <a:t>listenest</a:t>
            </a:r>
            <a:r>
              <a:rPr lang="en-US" sz="2000" dirty="0"/>
              <a:t> to their words. They are as (worthless as hollow) pieces of timber propped up, (unable to stand on their own). They think that every cry is against them. They are the enemies; so beware of them. The curse of Allah be on them! How are they deluded (away from the Truth)!</a:t>
            </a:r>
          </a:p>
        </p:txBody>
      </p:sp>
      <p:sp>
        <p:nvSpPr>
          <p:cNvPr id="3" name="TextBox 2">
            <a:extLst>
              <a:ext uri="{FF2B5EF4-FFF2-40B4-BE49-F238E27FC236}">
                <a16:creationId xmlns:a16="http://schemas.microsoft.com/office/drawing/2014/main" id="{B165B885-1F32-1F76-535F-04E2A65B689F}"/>
              </a:ext>
            </a:extLst>
          </p:cNvPr>
          <p:cNvSpPr txBox="1"/>
          <p:nvPr/>
        </p:nvSpPr>
        <p:spPr>
          <a:xfrm>
            <a:off x="2258555" y="41604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2384121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60666D-3A6E-864B-99DE-F139A6E07F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67EAC4-CD33-D96B-EB89-3160F79AA32B}"/>
              </a:ext>
            </a:extLst>
          </p:cNvPr>
          <p:cNvSpPr>
            <a:spLocks noGrp="1"/>
          </p:cNvSpPr>
          <p:nvPr>
            <p:ph type="title"/>
          </p:nvPr>
        </p:nvSpPr>
        <p:spPr>
          <a:xfrm>
            <a:off x="1787687" y="1729961"/>
            <a:ext cx="8616626" cy="3450327"/>
          </a:xfrm>
        </p:spPr>
        <p:txBody>
          <a:bodyPr>
            <a:noAutofit/>
          </a:bodyPr>
          <a:lstStyle/>
          <a:p>
            <a:r>
              <a:rPr lang="ar-EG" sz="6000" b="0" dirty="0"/>
              <a:t>وَإِذَا قِيلَ لَهُمْ تَعَالَوْا۟ يَسْتَغْفِرْ لَكُمْ رَسُولُ ٱللَّهِ لَوَّوْا۟ رُءُوسَهُمْ وَرَأَيْتَهُمْ يَصُدُّونَ وَهُم مُّسْتَكْبِرُونَ</a:t>
            </a:r>
          </a:p>
        </p:txBody>
      </p:sp>
      <p:sp>
        <p:nvSpPr>
          <p:cNvPr id="14" name="TextBox 13">
            <a:extLst>
              <a:ext uri="{FF2B5EF4-FFF2-40B4-BE49-F238E27FC236}">
                <a16:creationId xmlns:a16="http://schemas.microsoft.com/office/drawing/2014/main" id="{7D504A70-71FA-82A1-B027-3596FE755464}"/>
              </a:ext>
            </a:extLst>
          </p:cNvPr>
          <p:cNvSpPr txBox="1"/>
          <p:nvPr/>
        </p:nvSpPr>
        <p:spPr>
          <a:xfrm>
            <a:off x="1936368" y="4672456"/>
            <a:ext cx="8319264" cy="1015663"/>
          </a:xfrm>
          <a:prstGeom prst="rect">
            <a:avLst/>
          </a:prstGeom>
          <a:noFill/>
        </p:spPr>
        <p:txBody>
          <a:bodyPr wrap="square">
            <a:spAutoFit/>
          </a:bodyPr>
          <a:lstStyle/>
          <a:p>
            <a:pPr algn="ctr" fontAlgn="base"/>
            <a:r>
              <a:rPr lang="en-US" sz="2000" dirty="0"/>
              <a:t>And when it is said to them, "Come, the Messenger of Allah will pray for your forgiveness", they turn aside their heads, and thou wouldst see them turning away their faces in arrogance.</a:t>
            </a:r>
          </a:p>
        </p:txBody>
      </p:sp>
      <p:sp>
        <p:nvSpPr>
          <p:cNvPr id="3" name="TextBox 2">
            <a:extLst>
              <a:ext uri="{FF2B5EF4-FFF2-40B4-BE49-F238E27FC236}">
                <a16:creationId xmlns:a16="http://schemas.microsoft.com/office/drawing/2014/main" id="{D2C72A81-B5D5-9623-0B1B-362DD9EBBB24}"/>
              </a:ext>
            </a:extLst>
          </p:cNvPr>
          <p:cNvSpPr txBox="1"/>
          <p:nvPr/>
        </p:nvSpPr>
        <p:spPr>
          <a:xfrm>
            <a:off x="2807225" y="43646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0321252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05C25-8622-4DC4-BC31-36E94F1E1D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72B45A-63C4-A6E6-58B8-3073856DD5B6}"/>
              </a:ext>
            </a:extLst>
          </p:cNvPr>
          <p:cNvSpPr>
            <a:spLocks noGrp="1"/>
          </p:cNvSpPr>
          <p:nvPr>
            <p:ph type="title"/>
          </p:nvPr>
        </p:nvSpPr>
        <p:spPr>
          <a:xfrm>
            <a:off x="1787687" y="1804092"/>
            <a:ext cx="8616626" cy="3450327"/>
          </a:xfrm>
        </p:spPr>
        <p:txBody>
          <a:bodyPr>
            <a:noAutofit/>
          </a:bodyPr>
          <a:lstStyle/>
          <a:p>
            <a:r>
              <a:rPr lang="ar-EG" sz="6000" b="0" dirty="0"/>
              <a:t>سَوَآءٌ عَلَيْهِمْ أَسْتَغْفَرْتَ  لَهُمْ أَمْ لَمْ تَسْتَغْفِرْ لَهُمْ لَن يَغْفِرَ ٱللَّهُ لَهُمْۚ إِنَّ ٱللَّهَ لَا يَهْدِى ٱلْقَوْمَ ٱلْفَـٰسِقِينَ</a:t>
            </a:r>
          </a:p>
        </p:txBody>
      </p:sp>
      <p:sp>
        <p:nvSpPr>
          <p:cNvPr id="14" name="TextBox 13">
            <a:extLst>
              <a:ext uri="{FF2B5EF4-FFF2-40B4-BE49-F238E27FC236}">
                <a16:creationId xmlns:a16="http://schemas.microsoft.com/office/drawing/2014/main" id="{38C1F025-6ADB-33F5-16B6-B9479FC634AA}"/>
              </a:ext>
            </a:extLst>
          </p:cNvPr>
          <p:cNvSpPr txBox="1"/>
          <p:nvPr/>
        </p:nvSpPr>
        <p:spPr>
          <a:xfrm>
            <a:off x="2135132" y="4746587"/>
            <a:ext cx="7921735" cy="707886"/>
          </a:xfrm>
          <a:prstGeom prst="rect">
            <a:avLst/>
          </a:prstGeom>
          <a:noFill/>
        </p:spPr>
        <p:txBody>
          <a:bodyPr wrap="square">
            <a:spAutoFit/>
          </a:bodyPr>
          <a:lstStyle/>
          <a:p>
            <a:pPr algn="ctr" fontAlgn="base"/>
            <a:r>
              <a:rPr lang="en-US" sz="2000" dirty="0"/>
              <a:t>It is equal to them whether thou pray for their forgiveness or not. Allah will not forgive them. Truly Allah guides not rebellious transgressors.</a:t>
            </a:r>
          </a:p>
        </p:txBody>
      </p:sp>
      <p:sp>
        <p:nvSpPr>
          <p:cNvPr id="3" name="TextBox 2">
            <a:extLst>
              <a:ext uri="{FF2B5EF4-FFF2-40B4-BE49-F238E27FC236}">
                <a16:creationId xmlns:a16="http://schemas.microsoft.com/office/drawing/2014/main" id="{F6773747-9864-7D98-6300-C3F5F44E82F0}"/>
              </a:ext>
            </a:extLst>
          </p:cNvPr>
          <p:cNvSpPr txBox="1"/>
          <p:nvPr/>
        </p:nvSpPr>
        <p:spPr>
          <a:xfrm>
            <a:off x="2998178" y="44388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761099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B9BC70-CCD8-22E5-CE28-B50B799E12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A796A0-FEF6-7202-4E2F-C63177FF4D3A}"/>
              </a:ext>
            </a:extLst>
          </p:cNvPr>
          <p:cNvSpPr>
            <a:spLocks noGrp="1"/>
          </p:cNvSpPr>
          <p:nvPr>
            <p:ph type="title"/>
          </p:nvPr>
        </p:nvSpPr>
        <p:spPr>
          <a:xfrm>
            <a:off x="1744499" y="1130799"/>
            <a:ext cx="8703002" cy="3450327"/>
          </a:xfrm>
        </p:spPr>
        <p:txBody>
          <a:bodyPr>
            <a:noAutofit/>
          </a:bodyPr>
          <a:lstStyle/>
          <a:p>
            <a:r>
              <a:rPr lang="ar-EG" sz="4600" b="0" dirty="0"/>
              <a:t>أَلَمْ تَرَ إِلَى ٱلَّذِينَ نُهُوا۟ عَنِ ٱلنَّجْوَىٰ ثُمَّ يَعُودُونَ لِمَا نُهُوا۟ عَنْهُ وَيَتَنَـٰجَوْنَ بِٱلْإِثْمِ وَٱلْعُدْوَٰنِ وَمَعْصِيَتِ ٱلرَّسُولِ وَإِذَا جَآءُوكَ حَيَّوْكَ بِمَا لَمْ يُحَيِّكَ بِهِ ٱللَّهُ وَيَقُولُونَ فِىٓ أَنفُسِهِمْ لَوْلَا يُعَذِّبُنَا ٱللَّهُ بِمَا نَقُولُ ۚ حَسْبُهُمْ جَهَنَّمُ يَصْلَوْنَهَا ۖ فَبِئْسَ ٱلْمَصِيرُ</a:t>
            </a:r>
          </a:p>
        </p:txBody>
      </p:sp>
      <p:sp>
        <p:nvSpPr>
          <p:cNvPr id="14" name="TextBox 13">
            <a:extLst>
              <a:ext uri="{FF2B5EF4-FFF2-40B4-BE49-F238E27FC236}">
                <a16:creationId xmlns:a16="http://schemas.microsoft.com/office/drawing/2014/main" id="{A6FB6C62-F765-A3D4-E309-4C7D540EE568}"/>
              </a:ext>
            </a:extLst>
          </p:cNvPr>
          <p:cNvSpPr txBox="1"/>
          <p:nvPr/>
        </p:nvSpPr>
        <p:spPr>
          <a:xfrm>
            <a:off x="1936368" y="4312070"/>
            <a:ext cx="8319264" cy="1754326"/>
          </a:xfrm>
          <a:prstGeom prst="rect">
            <a:avLst/>
          </a:prstGeom>
          <a:noFill/>
        </p:spPr>
        <p:txBody>
          <a:bodyPr wrap="square">
            <a:spAutoFit/>
          </a:bodyPr>
          <a:lstStyle/>
          <a:p>
            <a:pPr algn="ctr" fontAlgn="base"/>
            <a:r>
              <a:rPr lang="en-US" dirty="0" err="1"/>
              <a:t>Turnest</a:t>
            </a:r>
            <a:r>
              <a:rPr lang="en-US" dirty="0"/>
              <a:t> thou not thy sight towards those who were forbidden secret counsels yet revert to that which they were forbidden (to do)? And they hold secret counsels among themselves for iniquity and hostility, and disobedience to the Messenger. And when they come to thee, they salute thee, not as Allah salutes thee, (but in crooked ways): And they say to themselves, "Why does not Allah punish us for our words?" Enough for them is Hell: In it will they burn, and evil is that destination!</a:t>
            </a:r>
          </a:p>
        </p:txBody>
      </p:sp>
      <p:sp>
        <p:nvSpPr>
          <p:cNvPr id="3" name="TextBox 2">
            <a:extLst>
              <a:ext uri="{FF2B5EF4-FFF2-40B4-BE49-F238E27FC236}">
                <a16:creationId xmlns:a16="http://schemas.microsoft.com/office/drawing/2014/main" id="{9064096B-DBBD-17EA-14E5-8E0FD186AE55}"/>
              </a:ext>
            </a:extLst>
          </p:cNvPr>
          <p:cNvSpPr txBox="1"/>
          <p:nvPr/>
        </p:nvSpPr>
        <p:spPr>
          <a:xfrm>
            <a:off x="1376203" y="41581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678519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BCBF0C-9CEA-3815-5A56-B665E7B93F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DF1D59-4B4B-5D8B-C9A9-3C3433064DCF}"/>
              </a:ext>
            </a:extLst>
          </p:cNvPr>
          <p:cNvSpPr>
            <a:spLocks noGrp="1"/>
          </p:cNvSpPr>
          <p:nvPr>
            <p:ph type="title"/>
          </p:nvPr>
        </p:nvSpPr>
        <p:spPr>
          <a:xfrm>
            <a:off x="1744499" y="1644603"/>
            <a:ext cx="8703002" cy="3450327"/>
          </a:xfrm>
        </p:spPr>
        <p:txBody>
          <a:bodyPr>
            <a:noAutofit/>
          </a:bodyPr>
          <a:lstStyle/>
          <a:p>
            <a:r>
              <a:rPr lang="ar-EG" sz="6000" b="0" dirty="0"/>
              <a:t>هُمُ ٱلَّذِينَ يَقُولُونَ لَا تُنفِقُوا۟ عَلَىٰ مَنْ عِندَ رَسُولِ ٱللَّهِ حَتَّىٰ يَنفَضُّوا۟ ۗ وَلِلَّهِ خَزَآئِنُ ٱلسَّمَـٰوَٰتِ وَٱلْأَرْضِ وَلَـٰكِنَّ ٱلْمُنَـٰفِقِينَ لَا يَفْقَهُونَ</a:t>
            </a:r>
          </a:p>
        </p:txBody>
      </p:sp>
      <p:sp>
        <p:nvSpPr>
          <p:cNvPr id="14" name="TextBox 13">
            <a:extLst>
              <a:ext uri="{FF2B5EF4-FFF2-40B4-BE49-F238E27FC236}">
                <a16:creationId xmlns:a16="http://schemas.microsoft.com/office/drawing/2014/main" id="{2FF6261D-8019-ABBE-301C-2B4629CF3CFB}"/>
              </a:ext>
            </a:extLst>
          </p:cNvPr>
          <p:cNvSpPr txBox="1"/>
          <p:nvPr/>
        </p:nvSpPr>
        <p:spPr>
          <a:xfrm>
            <a:off x="1936368" y="4905579"/>
            <a:ext cx="8319264" cy="923330"/>
          </a:xfrm>
          <a:prstGeom prst="rect">
            <a:avLst/>
          </a:prstGeom>
          <a:noFill/>
        </p:spPr>
        <p:txBody>
          <a:bodyPr wrap="square">
            <a:spAutoFit/>
          </a:bodyPr>
          <a:lstStyle/>
          <a:p>
            <a:pPr algn="ctr" fontAlgn="base"/>
            <a:r>
              <a:rPr lang="en-US" dirty="0"/>
              <a:t>They are the ones who say, "Spend nothing on those who are with Allah's Messenger, to the end that they may disperse (and quit Medina)." But to Allah belong the treasures of the heavens and the earth; but the Hypocrites understand not.</a:t>
            </a:r>
          </a:p>
        </p:txBody>
      </p:sp>
      <p:sp>
        <p:nvSpPr>
          <p:cNvPr id="3" name="TextBox 2">
            <a:extLst>
              <a:ext uri="{FF2B5EF4-FFF2-40B4-BE49-F238E27FC236}">
                <a16:creationId xmlns:a16="http://schemas.microsoft.com/office/drawing/2014/main" id="{210AEA9A-AB74-BACB-A2AC-3F26B3A95779}"/>
              </a:ext>
            </a:extLst>
          </p:cNvPr>
          <p:cNvSpPr txBox="1"/>
          <p:nvPr/>
        </p:nvSpPr>
        <p:spPr>
          <a:xfrm>
            <a:off x="3442314" y="46848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9170833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091AC-0CEC-C86D-BF9F-902DCE0907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25C77B-09BA-9624-5AFE-72514237A85B}"/>
              </a:ext>
            </a:extLst>
          </p:cNvPr>
          <p:cNvSpPr>
            <a:spLocks noGrp="1"/>
          </p:cNvSpPr>
          <p:nvPr>
            <p:ph type="title"/>
          </p:nvPr>
        </p:nvSpPr>
        <p:spPr>
          <a:xfrm>
            <a:off x="1744499" y="1590439"/>
            <a:ext cx="8703002" cy="3450327"/>
          </a:xfrm>
        </p:spPr>
        <p:txBody>
          <a:bodyPr>
            <a:noAutofit/>
          </a:bodyPr>
          <a:lstStyle/>
          <a:p>
            <a:r>
              <a:rPr lang="ar-EG" sz="6000" b="0" dirty="0"/>
              <a:t>يَقُولُونَ لَئِن رَّجَعْنَآ إِلَى ٱلْمَدِينَةِ لَيُخْرِجَنَّ ٱلْأَعَزُّ مِنْهَا ٱلْأَذَلَّ ۚ وَلِلَّهِ ٱلْعِزَّةُ وَلِرَسُولِهِ ۦ وَلِلْمُؤْمِنِينَ وَلَـٰكِنَّ ٱلْمُنَـٰفِقِينَ لَا يَعْلَمُونَ</a:t>
            </a:r>
          </a:p>
        </p:txBody>
      </p:sp>
      <p:sp>
        <p:nvSpPr>
          <p:cNvPr id="14" name="TextBox 13">
            <a:extLst>
              <a:ext uri="{FF2B5EF4-FFF2-40B4-BE49-F238E27FC236}">
                <a16:creationId xmlns:a16="http://schemas.microsoft.com/office/drawing/2014/main" id="{12538761-3EBC-C3AD-7BC6-E292BAADA751}"/>
              </a:ext>
            </a:extLst>
          </p:cNvPr>
          <p:cNvSpPr txBox="1"/>
          <p:nvPr/>
        </p:nvSpPr>
        <p:spPr>
          <a:xfrm>
            <a:off x="1936368" y="4931168"/>
            <a:ext cx="8319264" cy="1015663"/>
          </a:xfrm>
          <a:prstGeom prst="rect">
            <a:avLst/>
          </a:prstGeom>
          <a:noFill/>
        </p:spPr>
        <p:txBody>
          <a:bodyPr wrap="square">
            <a:spAutoFit/>
          </a:bodyPr>
          <a:lstStyle/>
          <a:p>
            <a:pPr algn="ctr" fontAlgn="base"/>
            <a:r>
              <a:rPr lang="en-US" sz="2000" dirty="0"/>
              <a:t>They say, "If we return to Medina, surely the more </a:t>
            </a:r>
            <a:r>
              <a:rPr lang="en-US" sz="2000" dirty="0" err="1"/>
              <a:t>honourable</a:t>
            </a:r>
            <a:r>
              <a:rPr lang="en-US" sz="2000" dirty="0"/>
              <a:t> (element) will expel therefrom the meaner." But </a:t>
            </a:r>
            <a:r>
              <a:rPr lang="en-US" sz="2000" dirty="0" err="1"/>
              <a:t>honour</a:t>
            </a:r>
            <a:r>
              <a:rPr lang="en-US" sz="2000" dirty="0"/>
              <a:t> belongs to Allah and His Messenger, and to the Believers; but the Hypocrites know not.</a:t>
            </a:r>
          </a:p>
        </p:txBody>
      </p:sp>
      <p:sp>
        <p:nvSpPr>
          <p:cNvPr id="3" name="TextBox 2">
            <a:extLst>
              <a:ext uri="{FF2B5EF4-FFF2-40B4-BE49-F238E27FC236}">
                <a16:creationId xmlns:a16="http://schemas.microsoft.com/office/drawing/2014/main" id="{E3D216AD-13E2-6087-53CC-E79CD4EE7275}"/>
              </a:ext>
            </a:extLst>
          </p:cNvPr>
          <p:cNvSpPr txBox="1"/>
          <p:nvPr/>
        </p:nvSpPr>
        <p:spPr>
          <a:xfrm>
            <a:off x="3355585" y="46233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8154084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F742E-6DA8-17BA-7A5C-C8ECD987F2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D52C1C-5451-C442-F5CF-0434601116E1}"/>
              </a:ext>
            </a:extLst>
          </p:cNvPr>
          <p:cNvSpPr>
            <a:spLocks noGrp="1"/>
          </p:cNvSpPr>
          <p:nvPr>
            <p:ph type="title"/>
          </p:nvPr>
        </p:nvSpPr>
        <p:spPr>
          <a:xfrm>
            <a:off x="1936367" y="1777526"/>
            <a:ext cx="8319265" cy="3450327"/>
          </a:xfrm>
        </p:spPr>
        <p:txBody>
          <a:bodyPr>
            <a:noAutofit/>
          </a:bodyPr>
          <a:lstStyle/>
          <a:p>
            <a:pPr>
              <a:lnSpc>
                <a:spcPct val="100000"/>
              </a:lnSpc>
            </a:pPr>
            <a:r>
              <a:rPr lang="ar-EG" sz="6000" b="0" dirty="0"/>
              <a:t>يَـٰٓأَيُّهَا ٱلَّذِينَ ءَامَنُوا۟ لَا تُلْهِكُمْ أَمْوَٰلُكُمْ وَلَآ  أَوْلَـٰدُكُمْ عَن ذِكْرِ ٱللَّهِ ۚ وَمَن يَفْعَلْ ذَٰلِكَ فَأُو۟لَـٰٓئِكَ هُمُ ٱلْخَـٰسِرُونَ</a:t>
            </a:r>
          </a:p>
        </p:txBody>
      </p:sp>
      <p:sp>
        <p:nvSpPr>
          <p:cNvPr id="14" name="TextBox 13">
            <a:extLst>
              <a:ext uri="{FF2B5EF4-FFF2-40B4-BE49-F238E27FC236}">
                <a16:creationId xmlns:a16="http://schemas.microsoft.com/office/drawing/2014/main" id="{A8905D96-CBAB-BA61-26AF-69644A3BDCA8}"/>
              </a:ext>
            </a:extLst>
          </p:cNvPr>
          <p:cNvSpPr txBox="1"/>
          <p:nvPr/>
        </p:nvSpPr>
        <p:spPr>
          <a:xfrm>
            <a:off x="1936368" y="4812355"/>
            <a:ext cx="8319264" cy="677108"/>
          </a:xfrm>
          <a:prstGeom prst="rect">
            <a:avLst/>
          </a:prstGeom>
          <a:noFill/>
        </p:spPr>
        <p:txBody>
          <a:bodyPr wrap="square">
            <a:spAutoFit/>
          </a:bodyPr>
          <a:lstStyle/>
          <a:p>
            <a:pPr algn="ctr" fontAlgn="base"/>
            <a:r>
              <a:rPr lang="en-US" sz="1900" dirty="0"/>
              <a:t>O ye who believe! Let not your riches or your children divert you from the remembrance of Allah. If any act thus, the loss is their own.</a:t>
            </a:r>
          </a:p>
        </p:txBody>
      </p:sp>
      <p:sp>
        <p:nvSpPr>
          <p:cNvPr id="3" name="TextBox 2">
            <a:extLst>
              <a:ext uri="{FF2B5EF4-FFF2-40B4-BE49-F238E27FC236}">
                <a16:creationId xmlns:a16="http://schemas.microsoft.com/office/drawing/2014/main" id="{FAD7584A-5B97-6A8E-97A3-4B6C06E215EF}"/>
              </a:ext>
            </a:extLst>
          </p:cNvPr>
          <p:cNvSpPr txBox="1"/>
          <p:nvPr/>
        </p:nvSpPr>
        <p:spPr>
          <a:xfrm>
            <a:off x="1936366" y="45045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8480182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FEC746-2BD1-C8C2-5237-668BE8FE6D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4D0718-FE19-90F3-AC7C-27E810D2ECD6}"/>
              </a:ext>
            </a:extLst>
          </p:cNvPr>
          <p:cNvSpPr>
            <a:spLocks noGrp="1"/>
          </p:cNvSpPr>
          <p:nvPr>
            <p:ph type="title"/>
          </p:nvPr>
        </p:nvSpPr>
        <p:spPr>
          <a:xfrm>
            <a:off x="1744499" y="1285824"/>
            <a:ext cx="8703002" cy="3450327"/>
          </a:xfrm>
        </p:spPr>
        <p:txBody>
          <a:bodyPr>
            <a:noAutofit/>
          </a:bodyPr>
          <a:lstStyle/>
          <a:p>
            <a:r>
              <a:rPr lang="ar-EG" sz="6000" b="0" dirty="0"/>
              <a:t>وَأَنفِقُوا۟ مِن مَّا رَزَقْنَـٰكُم مِّن قَبْلِ أَن يَأْتِىَ أَحَدَكُمُ ٱلْمَوْتُ فَيَقُولَ رَبِّ لَوْلَآ أَخَّرْتَنِىٓ إِلَىٰٓ أَجَلٍ قَرِيبٍ فَأَصَّدَّقَ وَأَكُن مِّنَ ٱلصَّـٰلِحِينَ</a:t>
            </a:r>
          </a:p>
        </p:txBody>
      </p:sp>
      <p:sp>
        <p:nvSpPr>
          <p:cNvPr id="14" name="TextBox 13">
            <a:extLst>
              <a:ext uri="{FF2B5EF4-FFF2-40B4-BE49-F238E27FC236}">
                <a16:creationId xmlns:a16="http://schemas.microsoft.com/office/drawing/2014/main" id="{AEA1E1E2-E821-D7A6-05C5-28B9B99DD9ED}"/>
              </a:ext>
            </a:extLst>
          </p:cNvPr>
          <p:cNvSpPr txBox="1"/>
          <p:nvPr/>
        </p:nvSpPr>
        <p:spPr>
          <a:xfrm>
            <a:off x="1936368" y="4514619"/>
            <a:ext cx="8319264" cy="1631216"/>
          </a:xfrm>
          <a:prstGeom prst="rect">
            <a:avLst/>
          </a:prstGeom>
          <a:noFill/>
        </p:spPr>
        <p:txBody>
          <a:bodyPr wrap="square">
            <a:spAutoFit/>
          </a:bodyPr>
          <a:lstStyle/>
          <a:p>
            <a:pPr algn="ctr" fontAlgn="base"/>
            <a:r>
              <a:rPr lang="en-US" sz="2000" dirty="0"/>
              <a:t>and spend something (in charity) out of the substance which We have bestowed on you, before Death should come to any of you and he should say, "O my Lord! why didst Thou not give me respite for a little while? I should then have given (largely) in charity, and I should have been one of the doers of good".</a:t>
            </a:r>
          </a:p>
        </p:txBody>
      </p:sp>
      <p:sp>
        <p:nvSpPr>
          <p:cNvPr id="3" name="TextBox 2">
            <a:extLst>
              <a:ext uri="{FF2B5EF4-FFF2-40B4-BE49-F238E27FC236}">
                <a16:creationId xmlns:a16="http://schemas.microsoft.com/office/drawing/2014/main" id="{1F0EA3C2-3E5E-4FC1-70C7-D0B9FB12A589}"/>
              </a:ext>
            </a:extLst>
          </p:cNvPr>
          <p:cNvSpPr txBox="1"/>
          <p:nvPr/>
        </p:nvSpPr>
        <p:spPr>
          <a:xfrm>
            <a:off x="3312321" y="42678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4076608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35156A-5D7E-994E-8D47-627B451B4B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DBDEEF-6C96-FC9A-D592-07B82A81B58C}"/>
              </a:ext>
            </a:extLst>
          </p:cNvPr>
          <p:cNvSpPr>
            <a:spLocks noGrp="1"/>
          </p:cNvSpPr>
          <p:nvPr>
            <p:ph type="title"/>
          </p:nvPr>
        </p:nvSpPr>
        <p:spPr>
          <a:xfrm>
            <a:off x="1819939" y="1958108"/>
            <a:ext cx="8552121" cy="3450327"/>
          </a:xfrm>
        </p:spPr>
        <p:txBody>
          <a:bodyPr>
            <a:noAutofit/>
          </a:bodyPr>
          <a:lstStyle/>
          <a:p>
            <a:pPr>
              <a:lnSpc>
                <a:spcPct val="100000"/>
              </a:lnSpc>
            </a:pPr>
            <a:r>
              <a:rPr lang="ar-EG" sz="6000" b="0" dirty="0"/>
              <a:t>وَلَن يُؤَخِّرَ ٱللَّهُ نَفْسًا إِذَا جَآءَ أَجَلُهَاۚ وَٱللَّهُ خَبِيرٌۢ بِمَا تَعْمَلُونَ</a:t>
            </a:r>
          </a:p>
        </p:txBody>
      </p:sp>
      <p:sp>
        <p:nvSpPr>
          <p:cNvPr id="14" name="TextBox 13">
            <a:extLst>
              <a:ext uri="{FF2B5EF4-FFF2-40B4-BE49-F238E27FC236}">
                <a16:creationId xmlns:a16="http://schemas.microsoft.com/office/drawing/2014/main" id="{5FB1BC75-89BF-201E-6D38-C19808461ACB}"/>
              </a:ext>
            </a:extLst>
          </p:cNvPr>
          <p:cNvSpPr txBox="1"/>
          <p:nvPr/>
        </p:nvSpPr>
        <p:spPr>
          <a:xfrm>
            <a:off x="1936367" y="4630749"/>
            <a:ext cx="8319264" cy="707886"/>
          </a:xfrm>
          <a:prstGeom prst="rect">
            <a:avLst/>
          </a:prstGeom>
          <a:noFill/>
        </p:spPr>
        <p:txBody>
          <a:bodyPr wrap="square">
            <a:spAutoFit/>
          </a:bodyPr>
          <a:lstStyle/>
          <a:p>
            <a:pPr algn="ctr" fontAlgn="base"/>
            <a:r>
              <a:rPr lang="en-US" sz="2000" dirty="0"/>
              <a:t>But to no soul will Allah grant respite when the time appointed (for it) has come; and Allah is well acquainted with (all) that ye do.</a:t>
            </a:r>
          </a:p>
        </p:txBody>
      </p:sp>
      <p:sp>
        <p:nvSpPr>
          <p:cNvPr id="3" name="TextBox 2">
            <a:extLst>
              <a:ext uri="{FF2B5EF4-FFF2-40B4-BE49-F238E27FC236}">
                <a16:creationId xmlns:a16="http://schemas.microsoft.com/office/drawing/2014/main" id="{3E80212B-CC87-CAE7-442B-2E5664ED17D7}"/>
              </a:ext>
            </a:extLst>
          </p:cNvPr>
          <p:cNvSpPr txBox="1"/>
          <p:nvPr/>
        </p:nvSpPr>
        <p:spPr>
          <a:xfrm>
            <a:off x="3065666" y="4253173"/>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5106226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CE2F4-02DD-1F52-459B-DE5B632AE0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7C6B34-3048-F027-37BA-8352E6A1D693}"/>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280273085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F6C59-EB94-5492-1A2D-D91003480D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6FF058-021C-5D56-4040-9CD3A54C772F}"/>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التغابن</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159447540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452411-43D8-378E-ADC7-5A6F3F33AA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75283C-394F-8F93-B006-D2718757E6C1}"/>
              </a:ext>
            </a:extLst>
          </p:cNvPr>
          <p:cNvSpPr>
            <a:spLocks noGrp="1"/>
          </p:cNvSpPr>
          <p:nvPr>
            <p:ph type="title"/>
          </p:nvPr>
        </p:nvSpPr>
        <p:spPr>
          <a:xfrm>
            <a:off x="1787687" y="1734795"/>
            <a:ext cx="8616626" cy="3450327"/>
          </a:xfrm>
        </p:spPr>
        <p:txBody>
          <a:bodyPr>
            <a:noAutofit/>
          </a:bodyPr>
          <a:lstStyle/>
          <a:p>
            <a:pPr>
              <a:lnSpc>
                <a:spcPct val="100000"/>
              </a:lnSpc>
            </a:pPr>
            <a:r>
              <a:rPr lang="ar-EG" sz="6000" b="0" dirty="0"/>
              <a:t>يُسَبِّحُ لِلَّهِ مَا فِى ٱلسَّمَـٰوَٰتِ وَمَا فِى ٱلْأَرْضِ ۖ لَهُ ٱلْمُلْكُ وَلَهُ ٱلْحَمْدُ ۖ وَهُوَ عَلَىٰ كُلِّ شَىْءٍ قَدِيرٌ</a:t>
            </a:r>
          </a:p>
        </p:txBody>
      </p:sp>
      <p:sp>
        <p:nvSpPr>
          <p:cNvPr id="14" name="TextBox 13">
            <a:extLst>
              <a:ext uri="{FF2B5EF4-FFF2-40B4-BE49-F238E27FC236}">
                <a16:creationId xmlns:a16="http://schemas.microsoft.com/office/drawing/2014/main" id="{0B26D632-29FC-6227-1A69-3D8B2402BABD}"/>
              </a:ext>
            </a:extLst>
          </p:cNvPr>
          <p:cNvSpPr txBox="1"/>
          <p:nvPr/>
        </p:nvSpPr>
        <p:spPr>
          <a:xfrm>
            <a:off x="1936368" y="4798499"/>
            <a:ext cx="8319264" cy="1015663"/>
          </a:xfrm>
          <a:prstGeom prst="rect">
            <a:avLst/>
          </a:prstGeom>
          <a:noFill/>
        </p:spPr>
        <p:txBody>
          <a:bodyPr wrap="square">
            <a:spAutoFit/>
          </a:bodyPr>
          <a:lstStyle/>
          <a:p>
            <a:pPr algn="ctr" fontAlgn="base"/>
            <a:r>
              <a:rPr lang="en-US" sz="2000" dirty="0"/>
              <a:t>Whatever is in the heavens and on earth, doth declare the Praises and Glory of Allah: to Him belongs dominion, and to Him belongs praise: and He has power over all things.</a:t>
            </a:r>
          </a:p>
        </p:txBody>
      </p:sp>
      <p:sp>
        <p:nvSpPr>
          <p:cNvPr id="3" name="TextBox 2">
            <a:extLst>
              <a:ext uri="{FF2B5EF4-FFF2-40B4-BE49-F238E27FC236}">
                <a16:creationId xmlns:a16="http://schemas.microsoft.com/office/drawing/2014/main" id="{DE9C9390-75DB-5E42-2266-93719D0BB103}"/>
              </a:ext>
            </a:extLst>
          </p:cNvPr>
          <p:cNvSpPr txBox="1"/>
          <p:nvPr/>
        </p:nvSpPr>
        <p:spPr>
          <a:xfrm>
            <a:off x="3368413" y="44907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0311654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84A727-31FE-0401-3D81-9C9218EA98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67C8CA-5006-3A8A-E344-4615F99837C8}"/>
              </a:ext>
            </a:extLst>
          </p:cNvPr>
          <p:cNvSpPr>
            <a:spLocks noGrp="1"/>
          </p:cNvSpPr>
          <p:nvPr>
            <p:ph type="title"/>
          </p:nvPr>
        </p:nvSpPr>
        <p:spPr>
          <a:xfrm>
            <a:off x="1698780" y="1932023"/>
            <a:ext cx="8794441" cy="3450327"/>
          </a:xfrm>
        </p:spPr>
        <p:txBody>
          <a:bodyPr>
            <a:noAutofit/>
          </a:bodyPr>
          <a:lstStyle/>
          <a:p>
            <a:r>
              <a:rPr lang="ar-EG" sz="6000" b="0" dirty="0"/>
              <a:t>هُوَ ٱلَّذِى خَلَقَكُمْ فَمِنكُمْ كَافِرٌ وَمِنكُم مُّؤْمِنٌ ۚ وَٱللَّهُ بِمَا تَعْمَلُونَ بَصِيرٌ</a:t>
            </a:r>
          </a:p>
        </p:txBody>
      </p:sp>
      <p:sp>
        <p:nvSpPr>
          <p:cNvPr id="14" name="TextBox 13">
            <a:extLst>
              <a:ext uri="{FF2B5EF4-FFF2-40B4-BE49-F238E27FC236}">
                <a16:creationId xmlns:a16="http://schemas.microsoft.com/office/drawing/2014/main" id="{59AA7B3A-2C64-6481-E1BE-5A5F244A5F12}"/>
              </a:ext>
            </a:extLst>
          </p:cNvPr>
          <p:cNvSpPr txBox="1"/>
          <p:nvPr/>
        </p:nvSpPr>
        <p:spPr>
          <a:xfrm>
            <a:off x="1936368" y="4457467"/>
            <a:ext cx="8319264" cy="707886"/>
          </a:xfrm>
          <a:prstGeom prst="rect">
            <a:avLst/>
          </a:prstGeom>
          <a:noFill/>
        </p:spPr>
        <p:txBody>
          <a:bodyPr wrap="square">
            <a:spAutoFit/>
          </a:bodyPr>
          <a:lstStyle/>
          <a:p>
            <a:pPr algn="ctr" fontAlgn="base"/>
            <a:r>
              <a:rPr lang="en-US" sz="2000" dirty="0"/>
              <a:t>It is He Who has created you; and of you are some that are Unbelievers, and some that are Believers: and Allah sees well all that ye do.</a:t>
            </a:r>
          </a:p>
        </p:txBody>
      </p:sp>
      <p:sp>
        <p:nvSpPr>
          <p:cNvPr id="3" name="TextBox 2">
            <a:extLst>
              <a:ext uri="{FF2B5EF4-FFF2-40B4-BE49-F238E27FC236}">
                <a16:creationId xmlns:a16="http://schemas.microsoft.com/office/drawing/2014/main" id="{7DC57C90-6BB2-DE45-2D30-4723CF11DB28}"/>
              </a:ext>
            </a:extLst>
          </p:cNvPr>
          <p:cNvSpPr txBox="1"/>
          <p:nvPr/>
        </p:nvSpPr>
        <p:spPr>
          <a:xfrm>
            <a:off x="2114501" y="4167558"/>
            <a:ext cx="684337" cy="307777"/>
          </a:xfrm>
          <a:prstGeom prst="rect">
            <a:avLst/>
          </a:prstGeom>
          <a:noFill/>
        </p:spPr>
        <p:txBody>
          <a:bodyPr wrap="square">
            <a:spAutoFit/>
          </a:bodyPr>
          <a:lstStyle/>
          <a:p>
            <a:pPr algn="ctr"/>
            <a:r>
              <a:rPr lang="en-US" sz="13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300" dirty="0">
                <a:latin typeface="Arial" panose="020B0604020202020204" pitchFamily="34" charset="0"/>
                <a:cs typeface="Arial" panose="020B0604020202020204" pitchFamily="34" charset="0"/>
              </a:rPr>
              <a:t>}</a:t>
            </a:r>
            <a:endParaRPr lang="en-US" sz="1300" dirty="0"/>
          </a:p>
        </p:txBody>
      </p:sp>
    </p:spTree>
    <p:extLst>
      <p:ext uri="{BB962C8B-B14F-4D97-AF65-F5344CB8AC3E}">
        <p14:creationId xmlns:p14="http://schemas.microsoft.com/office/powerpoint/2010/main" val="35461957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7D8C60-3B89-288A-652A-48C3D5CC24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1093AC-073B-DAC5-DCE7-3B054122960C}"/>
              </a:ext>
            </a:extLst>
          </p:cNvPr>
          <p:cNvSpPr>
            <a:spLocks noGrp="1"/>
          </p:cNvSpPr>
          <p:nvPr>
            <p:ph type="title"/>
          </p:nvPr>
        </p:nvSpPr>
        <p:spPr>
          <a:xfrm>
            <a:off x="1787687" y="2070848"/>
            <a:ext cx="8616626" cy="3450327"/>
          </a:xfrm>
        </p:spPr>
        <p:txBody>
          <a:bodyPr>
            <a:noAutofit/>
          </a:bodyPr>
          <a:lstStyle/>
          <a:p>
            <a:r>
              <a:rPr lang="ar-EG" sz="6000" b="0" dirty="0"/>
              <a:t>خَلَقَ ٱلسَّمَـٰوَٰتِ وَٱلْأَرْضَ بِٱلْحَقِّ وَصَوَّرَكُمْ فَأَحْسَنَ صُوَرَكُمْ ۖ وَإِلَيْهِ ٱلْمَصِيرُ</a:t>
            </a:r>
          </a:p>
        </p:txBody>
      </p:sp>
      <p:sp>
        <p:nvSpPr>
          <p:cNvPr id="14" name="TextBox 13">
            <a:extLst>
              <a:ext uri="{FF2B5EF4-FFF2-40B4-BE49-F238E27FC236}">
                <a16:creationId xmlns:a16="http://schemas.microsoft.com/office/drawing/2014/main" id="{31225FEA-067F-84BB-6C6A-3AB3ABFD7594}"/>
              </a:ext>
            </a:extLst>
          </p:cNvPr>
          <p:cNvSpPr txBox="1"/>
          <p:nvPr/>
        </p:nvSpPr>
        <p:spPr>
          <a:xfrm>
            <a:off x="1936368" y="4947625"/>
            <a:ext cx="8319264" cy="707886"/>
          </a:xfrm>
          <a:prstGeom prst="rect">
            <a:avLst/>
          </a:prstGeom>
          <a:noFill/>
        </p:spPr>
        <p:txBody>
          <a:bodyPr wrap="square">
            <a:spAutoFit/>
          </a:bodyPr>
          <a:lstStyle/>
          <a:p>
            <a:pPr algn="ctr" fontAlgn="base"/>
            <a:r>
              <a:rPr lang="en-US" sz="2000" dirty="0"/>
              <a:t>He has created the heavens and the earth in just proportions, and has given you shape, and made your shapes beautiful: and to Him is the final Goal.</a:t>
            </a:r>
          </a:p>
        </p:txBody>
      </p:sp>
      <p:sp>
        <p:nvSpPr>
          <p:cNvPr id="3" name="TextBox 2">
            <a:extLst>
              <a:ext uri="{FF2B5EF4-FFF2-40B4-BE49-F238E27FC236}">
                <a16:creationId xmlns:a16="http://schemas.microsoft.com/office/drawing/2014/main" id="{363FF7A9-FE01-C21E-655A-2B226DB7DE71}"/>
              </a:ext>
            </a:extLst>
          </p:cNvPr>
          <p:cNvSpPr txBox="1"/>
          <p:nvPr/>
        </p:nvSpPr>
        <p:spPr>
          <a:xfrm>
            <a:off x="4722473" y="47071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89475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0DAEA-E6ED-2869-AD3A-962F51192D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3164CF-64A3-9297-C407-97C7E493CE8B}"/>
              </a:ext>
            </a:extLst>
          </p:cNvPr>
          <p:cNvSpPr>
            <a:spLocks noGrp="1"/>
          </p:cNvSpPr>
          <p:nvPr>
            <p:ph type="title"/>
          </p:nvPr>
        </p:nvSpPr>
        <p:spPr>
          <a:xfrm>
            <a:off x="1744499" y="1453016"/>
            <a:ext cx="8703002" cy="3450327"/>
          </a:xfrm>
        </p:spPr>
        <p:txBody>
          <a:bodyPr>
            <a:noAutofit/>
          </a:bodyPr>
          <a:lstStyle/>
          <a:p>
            <a:r>
              <a:rPr lang="ar-EG" sz="6000" b="0" dirty="0"/>
              <a:t>يَـٰٓأَيُّهَا ٱلَّذِينَ ءَامَنُوٓا۟ إِذَا تَنَـٰجَيْتُمْ فَلَا تَتَنَـٰجَوْا۟ بِٱلْإِثْمِ وَٱلْعُدْوَٰنِ وَمَعْصِيَتِ ٱلرَّسُولِ وَتَنَـٰجَوْا۟ بِٱلْبِرِّ وَٱلتَّقْوَىٰ ۖ وَٱتَّقُوا۟ ٱللَّهَ ٱلَّذِىٓ إِلَيْهِ تُحْشَرُونَ</a:t>
            </a:r>
          </a:p>
        </p:txBody>
      </p:sp>
      <p:sp>
        <p:nvSpPr>
          <p:cNvPr id="14" name="TextBox 13">
            <a:extLst>
              <a:ext uri="{FF2B5EF4-FFF2-40B4-BE49-F238E27FC236}">
                <a16:creationId xmlns:a16="http://schemas.microsoft.com/office/drawing/2014/main" id="{2098641F-A6C8-08A5-F1C6-B7AE054945DC}"/>
              </a:ext>
            </a:extLst>
          </p:cNvPr>
          <p:cNvSpPr txBox="1"/>
          <p:nvPr/>
        </p:nvSpPr>
        <p:spPr>
          <a:xfrm>
            <a:off x="1936368" y="4788175"/>
            <a:ext cx="8319264" cy="1015663"/>
          </a:xfrm>
          <a:prstGeom prst="rect">
            <a:avLst/>
          </a:prstGeom>
          <a:noFill/>
        </p:spPr>
        <p:txBody>
          <a:bodyPr wrap="square">
            <a:spAutoFit/>
          </a:bodyPr>
          <a:lstStyle/>
          <a:p>
            <a:pPr algn="ctr" fontAlgn="base"/>
            <a:r>
              <a:rPr lang="en-US" sz="2000" dirty="0"/>
              <a:t>O ye who believe! When ye hold secret counsel, do it not for iniquity and hostility, and disobedience to the Prophet; but do it for righteousness and self-restraint; and fear Allah, to Whom ye shall be brought back.</a:t>
            </a:r>
          </a:p>
        </p:txBody>
      </p:sp>
      <p:sp>
        <p:nvSpPr>
          <p:cNvPr id="3" name="TextBox 2">
            <a:extLst>
              <a:ext uri="{FF2B5EF4-FFF2-40B4-BE49-F238E27FC236}">
                <a16:creationId xmlns:a16="http://schemas.microsoft.com/office/drawing/2014/main" id="{BB9A5E2D-0011-60BC-8336-8286A60D4E0D}"/>
              </a:ext>
            </a:extLst>
          </p:cNvPr>
          <p:cNvSpPr txBox="1"/>
          <p:nvPr/>
        </p:nvSpPr>
        <p:spPr>
          <a:xfrm>
            <a:off x="2290603" y="44803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39544943"/>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67875-EAC4-2CFA-E0F8-B1DA0E044B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2EE9AA-0CA6-2D16-FD65-9B7258AC7494}"/>
              </a:ext>
            </a:extLst>
          </p:cNvPr>
          <p:cNvSpPr>
            <a:spLocks noGrp="1"/>
          </p:cNvSpPr>
          <p:nvPr>
            <p:ph type="title"/>
          </p:nvPr>
        </p:nvSpPr>
        <p:spPr>
          <a:xfrm>
            <a:off x="1763449" y="1830218"/>
            <a:ext cx="8665103" cy="3450327"/>
          </a:xfrm>
        </p:spPr>
        <p:txBody>
          <a:bodyPr>
            <a:noAutofit/>
          </a:bodyPr>
          <a:lstStyle/>
          <a:p>
            <a:r>
              <a:rPr lang="ar-EG" sz="6000" b="0" dirty="0"/>
              <a:t>يَعْلَمُ مَا فِى ٱلسَّمَـٰوَٰتِ وَٱلْأَرْضِ وَيَعْلَمُ مَا تُسِرُّونَ وَمَا تُعْلِنُونَۚ وَٱللَّهُ عَلِيمٌۢ بِذَاتِ ٱلصُّدُورِ</a:t>
            </a:r>
          </a:p>
        </p:txBody>
      </p:sp>
      <p:sp>
        <p:nvSpPr>
          <p:cNvPr id="14" name="TextBox 13">
            <a:extLst>
              <a:ext uri="{FF2B5EF4-FFF2-40B4-BE49-F238E27FC236}">
                <a16:creationId xmlns:a16="http://schemas.microsoft.com/office/drawing/2014/main" id="{C061E5D3-2DAD-2219-6F36-F894FACB1C3D}"/>
              </a:ext>
            </a:extLst>
          </p:cNvPr>
          <p:cNvSpPr txBox="1"/>
          <p:nvPr/>
        </p:nvSpPr>
        <p:spPr>
          <a:xfrm>
            <a:off x="1936368" y="4711922"/>
            <a:ext cx="8319264" cy="707886"/>
          </a:xfrm>
          <a:prstGeom prst="rect">
            <a:avLst/>
          </a:prstGeom>
          <a:noFill/>
        </p:spPr>
        <p:txBody>
          <a:bodyPr wrap="square">
            <a:spAutoFit/>
          </a:bodyPr>
          <a:lstStyle/>
          <a:p>
            <a:pPr algn="ctr" fontAlgn="base"/>
            <a:r>
              <a:rPr lang="en-US" sz="2000" dirty="0"/>
              <a:t>He knows what is in the heavens and on earth; and He knows what ye conceal and what ye reveal: yea, Allah knows well the (secrets) of (all) hearts.</a:t>
            </a:r>
          </a:p>
        </p:txBody>
      </p:sp>
      <p:sp>
        <p:nvSpPr>
          <p:cNvPr id="3" name="TextBox 2">
            <a:extLst>
              <a:ext uri="{FF2B5EF4-FFF2-40B4-BE49-F238E27FC236}">
                <a16:creationId xmlns:a16="http://schemas.microsoft.com/office/drawing/2014/main" id="{D03F8BDB-E474-84BA-57AE-7C6B59DD77EF}"/>
              </a:ext>
            </a:extLst>
          </p:cNvPr>
          <p:cNvSpPr txBox="1"/>
          <p:nvPr/>
        </p:nvSpPr>
        <p:spPr>
          <a:xfrm>
            <a:off x="3974144" y="44826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99424764"/>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47D09-47B6-8C96-44C2-C40BAC2821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2DF31E-45CE-B504-3A5C-0F0792DED037}"/>
              </a:ext>
            </a:extLst>
          </p:cNvPr>
          <p:cNvSpPr>
            <a:spLocks noGrp="1"/>
          </p:cNvSpPr>
          <p:nvPr>
            <p:ph type="title"/>
          </p:nvPr>
        </p:nvSpPr>
        <p:spPr>
          <a:xfrm>
            <a:off x="1787687" y="1886715"/>
            <a:ext cx="8616626" cy="3450327"/>
          </a:xfrm>
        </p:spPr>
        <p:txBody>
          <a:bodyPr>
            <a:noAutofit/>
          </a:bodyPr>
          <a:lstStyle/>
          <a:p>
            <a:r>
              <a:rPr lang="ar-EG" sz="6000" b="0" dirty="0"/>
              <a:t>أَلَمْ يَأْتِكُمْ نَبَؤُا۟ ٱلَّذِينَ كَفَرُوا۟ مِن قَبْلُ فَذَاقُوا۟ وَبَالَ أَمْرِهِمْ وَلَهُمْ عَذَابٌ أَلِيمٌ</a:t>
            </a:r>
          </a:p>
        </p:txBody>
      </p:sp>
      <p:sp>
        <p:nvSpPr>
          <p:cNvPr id="14" name="TextBox 13">
            <a:extLst>
              <a:ext uri="{FF2B5EF4-FFF2-40B4-BE49-F238E27FC236}">
                <a16:creationId xmlns:a16="http://schemas.microsoft.com/office/drawing/2014/main" id="{94EA35C7-BAAD-58BD-F4DC-9428D71F8576}"/>
              </a:ext>
            </a:extLst>
          </p:cNvPr>
          <p:cNvSpPr txBox="1"/>
          <p:nvPr/>
        </p:nvSpPr>
        <p:spPr>
          <a:xfrm>
            <a:off x="1936367" y="4498285"/>
            <a:ext cx="8319264" cy="707886"/>
          </a:xfrm>
          <a:prstGeom prst="rect">
            <a:avLst/>
          </a:prstGeom>
          <a:noFill/>
        </p:spPr>
        <p:txBody>
          <a:bodyPr wrap="square">
            <a:spAutoFit/>
          </a:bodyPr>
          <a:lstStyle/>
          <a:p>
            <a:pPr algn="ctr" fontAlgn="base"/>
            <a:r>
              <a:rPr lang="en-US" sz="2000" dirty="0"/>
              <a:t>Has not the story reached you, of those who rejected Faith aforetime? So they tasted the evil result of their conduct; and they had a grievous Penalty.</a:t>
            </a:r>
          </a:p>
        </p:txBody>
      </p:sp>
      <p:sp>
        <p:nvSpPr>
          <p:cNvPr id="3" name="TextBox 2">
            <a:extLst>
              <a:ext uri="{FF2B5EF4-FFF2-40B4-BE49-F238E27FC236}">
                <a16:creationId xmlns:a16="http://schemas.microsoft.com/office/drawing/2014/main" id="{8038239C-BA8D-B4A7-C57D-71C23DAA6258}"/>
              </a:ext>
            </a:extLst>
          </p:cNvPr>
          <p:cNvSpPr txBox="1"/>
          <p:nvPr/>
        </p:nvSpPr>
        <p:spPr>
          <a:xfrm>
            <a:off x="1594199" y="41905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807650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E858E7-8985-4657-170F-C164EA0583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F03AB8-8D05-3EBB-ED0E-AA6B3B1DF9A4}"/>
              </a:ext>
            </a:extLst>
          </p:cNvPr>
          <p:cNvSpPr>
            <a:spLocks noGrp="1"/>
          </p:cNvSpPr>
          <p:nvPr>
            <p:ph type="title"/>
          </p:nvPr>
        </p:nvSpPr>
        <p:spPr>
          <a:xfrm>
            <a:off x="1787687" y="1586378"/>
            <a:ext cx="8616626" cy="3450327"/>
          </a:xfrm>
        </p:spPr>
        <p:txBody>
          <a:bodyPr>
            <a:noAutofit/>
          </a:bodyPr>
          <a:lstStyle/>
          <a:p>
            <a:pPr>
              <a:lnSpc>
                <a:spcPct val="100000"/>
              </a:lnSpc>
            </a:pPr>
            <a:r>
              <a:rPr lang="ar-EG" sz="6000" b="0" dirty="0"/>
              <a:t>ذَٰلِكَ بِأَنَّهُ ۥ كَانَت تَّأْتِيهِمْ رُسُلُهُم بِٱلْبَيِّنَـٰتِ فَقَالُوٓا۟ أَبَشَرٌ يَهْدُونَنَا  فَكَفَرُوا۟ وَتَوَلَّوا۟ ۚ وَّٱسْتَغْنَى ٱللَّهُۚ وَٱللَّهُ غَنِىٌّ حَمِيدٌ</a:t>
            </a:r>
          </a:p>
        </p:txBody>
      </p:sp>
      <p:sp>
        <p:nvSpPr>
          <p:cNvPr id="14" name="TextBox 13">
            <a:extLst>
              <a:ext uri="{FF2B5EF4-FFF2-40B4-BE49-F238E27FC236}">
                <a16:creationId xmlns:a16="http://schemas.microsoft.com/office/drawing/2014/main" id="{9D223D58-EB53-792F-1DA0-C2222EC95E89}"/>
              </a:ext>
            </a:extLst>
          </p:cNvPr>
          <p:cNvSpPr txBox="1"/>
          <p:nvPr/>
        </p:nvSpPr>
        <p:spPr>
          <a:xfrm>
            <a:off x="2135132" y="4628902"/>
            <a:ext cx="7921735" cy="1323439"/>
          </a:xfrm>
          <a:prstGeom prst="rect">
            <a:avLst/>
          </a:prstGeom>
          <a:noFill/>
        </p:spPr>
        <p:txBody>
          <a:bodyPr wrap="square">
            <a:spAutoFit/>
          </a:bodyPr>
          <a:lstStyle/>
          <a:p>
            <a:pPr algn="ctr" fontAlgn="base"/>
            <a:r>
              <a:rPr lang="en-US" sz="2000" dirty="0"/>
              <a:t>That was because there came to them messengers with Clear Signs, but they said: "Shall (mere) human beings direct us?" So they rejected (the Message) and turned away. But Allah can do without (them): and Allah is free of all needs, worthy of all praise.</a:t>
            </a:r>
          </a:p>
        </p:txBody>
      </p:sp>
      <p:sp>
        <p:nvSpPr>
          <p:cNvPr id="3" name="TextBox 2">
            <a:extLst>
              <a:ext uri="{FF2B5EF4-FFF2-40B4-BE49-F238E27FC236}">
                <a16:creationId xmlns:a16="http://schemas.microsoft.com/office/drawing/2014/main" id="{8CB204B4-F10A-343C-5E6E-7DD4DC07B2D2}"/>
              </a:ext>
            </a:extLst>
          </p:cNvPr>
          <p:cNvSpPr txBox="1"/>
          <p:nvPr/>
        </p:nvSpPr>
        <p:spPr>
          <a:xfrm>
            <a:off x="1378383" y="42373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28598016"/>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79B51F-660D-EAA6-C96D-46B54FBE53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8DD9FC-DB9A-7A41-F1F1-5433A5BCDA27}"/>
              </a:ext>
            </a:extLst>
          </p:cNvPr>
          <p:cNvSpPr>
            <a:spLocks noGrp="1"/>
          </p:cNvSpPr>
          <p:nvPr>
            <p:ph type="title"/>
          </p:nvPr>
        </p:nvSpPr>
        <p:spPr>
          <a:xfrm>
            <a:off x="1744499" y="1766523"/>
            <a:ext cx="8703002" cy="3450327"/>
          </a:xfrm>
        </p:spPr>
        <p:txBody>
          <a:bodyPr>
            <a:noAutofit/>
          </a:bodyPr>
          <a:lstStyle/>
          <a:p>
            <a:r>
              <a:rPr lang="ar-EG" sz="6000" b="0" dirty="0"/>
              <a:t>زَعَمَ ٱلَّذِينَ كَفَرُوٓا۟ أَن لَّن يُبْعَثُوا۟ ۚ قُلْ بَلَىٰ وَرَبِّى لَتُبْعَثُنَّ ثُمَّ لَتُنَبَّؤُنَّ بِمَا عَمِلْتُمْ ۚ وَذَٰلِكَ عَلَى ٱللَّهِ يَسِيرٌ</a:t>
            </a:r>
          </a:p>
        </p:txBody>
      </p:sp>
      <p:sp>
        <p:nvSpPr>
          <p:cNvPr id="14" name="TextBox 13">
            <a:extLst>
              <a:ext uri="{FF2B5EF4-FFF2-40B4-BE49-F238E27FC236}">
                <a16:creationId xmlns:a16="http://schemas.microsoft.com/office/drawing/2014/main" id="{87426086-48DA-CC7C-E7EA-9C592DE88603}"/>
              </a:ext>
            </a:extLst>
          </p:cNvPr>
          <p:cNvSpPr txBox="1"/>
          <p:nvPr/>
        </p:nvSpPr>
        <p:spPr>
          <a:xfrm>
            <a:off x="1936368" y="4731408"/>
            <a:ext cx="8319264" cy="923330"/>
          </a:xfrm>
          <a:prstGeom prst="rect">
            <a:avLst/>
          </a:prstGeom>
          <a:noFill/>
        </p:spPr>
        <p:txBody>
          <a:bodyPr wrap="square">
            <a:spAutoFit/>
          </a:bodyPr>
          <a:lstStyle/>
          <a:p>
            <a:pPr algn="ctr" fontAlgn="base"/>
            <a:r>
              <a:rPr lang="en-US" dirty="0"/>
              <a:t>The Unbelievers think that they will not be raised up (for Judgment). Say: "Yea, By my Lord, Ye shall surely be raised up: then shall ye be told (the truth) of all that ye did. And that is easy for Allah."</a:t>
            </a:r>
          </a:p>
        </p:txBody>
      </p:sp>
      <p:sp>
        <p:nvSpPr>
          <p:cNvPr id="3" name="TextBox 2">
            <a:extLst>
              <a:ext uri="{FF2B5EF4-FFF2-40B4-BE49-F238E27FC236}">
                <a16:creationId xmlns:a16="http://schemas.microsoft.com/office/drawing/2014/main" id="{A07C0A5B-08F6-2CAE-990C-7978B59E1823}"/>
              </a:ext>
            </a:extLst>
          </p:cNvPr>
          <p:cNvSpPr txBox="1"/>
          <p:nvPr/>
        </p:nvSpPr>
        <p:spPr>
          <a:xfrm>
            <a:off x="2440828" y="44236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39894940"/>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23E820-82FF-3C5A-FC53-4B671E95E7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4677AA-CB8A-1A22-361B-8DEA371E68F1}"/>
              </a:ext>
            </a:extLst>
          </p:cNvPr>
          <p:cNvSpPr>
            <a:spLocks noGrp="1"/>
          </p:cNvSpPr>
          <p:nvPr>
            <p:ph type="title"/>
          </p:nvPr>
        </p:nvSpPr>
        <p:spPr>
          <a:xfrm>
            <a:off x="1744499" y="1973616"/>
            <a:ext cx="8703002" cy="3450327"/>
          </a:xfrm>
        </p:spPr>
        <p:txBody>
          <a:bodyPr>
            <a:noAutofit/>
          </a:bodyPr>
          <a:lstStyle/>
          <a:p>
            <a:r>
              <a:rPr lang="ar-EG" sz="6000" b="0" dirty="0"/>
              <a:t>فَـَٔامِنُوا۟ بِٱللَّهِ وَرَسُولِهِۦ وَٱلنُّورِ ٱلَّذِىٓ أَنزَلْنَا ۚ وَٱللَّهُ بِمَا تَعْمَلُونَ خَبِيرٌ</a:t>
            </a:r>
          </a:p>
        </p:txBody>
      </p:sp>
      <p:sp>
        <p:nvSpPr>
          <p:cNvPr id="14" name="TextBox 13">
            <a:extLst>
              <a:ext uri="{FF2B5EF4-FFF2-40B4-BE49-F238E27FC236}">
                <a16:creationId xmlns:a16="http://schemas.microsoft.com/office/drawing/2014/main" id="{8BDEFAF2-D7F7-E174-8587-F59A29E1ACD2}"/>
              </a:ext>
            </a:extLst>
          </p:cNvPr>
          <p:cNvSpPr txBox="1"/>
          <p:nvPr/>
        </p:nvSpPr>
        <p:spPr>
          <a:xfrm>
            <a:off x="1936368" y="4547991"/>
            <a:ext cx="8319264" cy="707886"/>
          </a:xfrm>
          <a:prstGeom prst="rect">
            <a:avLst/>
          </a:prstGeom>
          <a:noFill/>
        </p:spPr>
        <p:txBody>
          <a:bodyPr wrap="square">
            <a:spAutoFit/>
          </a:bodyPr>
          <a:lstStyle/>
          <a:p>
            <a:pPr algn="ctr" fontAlgn="base"/>
            <a:r>
              <a:rPr lang="en-US" sz="2000" dirty="0"/>
              <a:t>Believe, therefore, in Allah and His Messenger, and in the Light which we have sent down. And Allah is well acquainted with all that ye do.</a:t>
            </a:r>
          </a:p>
        </p:txBody>
      </p:sp>
      <p:sp>
        <p:nvSpPr>
          <p:cNvPr id="3" name="TextBox 2">
            <a:extLst>
              <a:ext uri="{FF2B5EF4-FFF2-40B4-BE49-F238E27FC236}">
                <a16:creationId xmlns:a16="http://schemas.microsoft.com/office/drawing/2014/main" id="{7A6564E1-9B8B-2303-B611-F7F35A67EBB0}"/>
              </a:ext>
            </a:extLst>
          </p:cNvPr>
          <p:cNvSpPr txBox="1"/>
          <p:nvPr/>
        </p:nvSpPr>
        <p:spPr>
          <a:xfrm>
            <a:off x="2240888" y="42402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8460198"/>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67F471-0A4B-FC4D-8F54-B46D1374E0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D74432-18D9-F124-CE75-97A67C6A5691}"/>
              </a:ext>
            </a:extLst>
          </p:cNvPr>
          <p:cNvSpPr>
            <a:spLocks noGrp="1"/>
          </p:cNvSpPr>
          <p:nvPr>
            <p:ph type="title"/>
          </p:nvPr>
        </p:nvSpPr>
        <p:spPr>
          <a:xfrm>
            <a:off x="1936367" y="1225142"/>
            <a:ext cx="8319265" cy="3450327"/>
          </a:xfrm>
        </p:spPr>
        <p:txBody>
          <a:bodyPr>
            <a:noAutofit/>
          </a:bodyPr>
          <a:lstStyle/>
          <a:p>
            <a:pPr>
              <a:lnSpc>
                <a:spcPct val="100000"/>
              </a:lnSpc>
            </a:pPr>
            <a:r>
              <a:rPr lang="ar-EG" sz="5000" b="0" dirty="0"/>
              <a:t>يَوْمَ يَجْمَعُكُمْ لِيَوْمِ ٱلْجَمْعِۖ ذَٰلِكَ يَوْمُ ٱلتَّغَابُنِۗ وَمَن يُؤْمِنۢ بِٱللَّهِ وَيَعْمَلْ صَـٰلِحًا يُكَفِّرْ عَنْهُ سَيِّـَٔاتِهِ ۦ وَيُدْخِلْهُ جَنَّـٰتٍ تَجْرِى مِن تَحْتِهَا ٱلْأَنْهَـٰرُ خَـٰلِدِينَ فِيهَآ أَبَدًاۚ ذَٰلِكَ ٱلْفَوْزُ ٱلْعَظِيمُ</a:t>
            </a:r>
          </a:p>
        </p:txBody>
      </p:sp>
      <p:sp>
        <p:nvSpPr>
          <p:cNvPr id="14" name="TextBox 13">
            <a:extLst>
              <a:ext uri="{FF2B5EF4-FFF2-40B4-BE49-F238E27FC236}">
                <a16:creationId xmlns:a16="http://schemas.microsoft.com/office/drawing/2014/main" id="{A9281AE8-13A9-CC19-D6CD-9A1798CF0A22}"/>
              </a:ext>
            </a:extLst>
          </p:cNvPr>
          <p:cNvSpPr txBox="1"/>
          <p:nvPr/>
        </p:nvSpPr>
        <p:spPr>
          <a:xfrm>
            <a:off x="1936368" y="4501093"/>
            <a:ext cx="8319264" cy="1554272"/>
          </a:xfrm>
          <a:prstGeom prst="rect">
            <a:avLst/>
          </a:prstGeom>
          <a:noFill/>
        </p:spPr>
        <p:txBody>
          <a:bodyPr wrap="square">
            <a:spAutoFit/>
          </a:bodyPr>
          <a:lstStyle/>
          <a:p>
            <a:pPr algn="ctr" fontAlgn="base"/>
            <a:r>
              <a:rPr lang="en-US" sz="1900" dirty="0"/>
              <a:t>The Day that He assembles you (all) for a Day of Assembly,- that will be a Day of mutual loss and gain (among you), and those who believe in Allah and work righteousness,- He will remove from them their ills, and He will admit them to Gardens beneath which Rivers flow, to dwell therein for ever: that will be the Supreme Achievement.</a:t>
            </a:r>
          </a:p>
        </p:txBody>
      </p:sp>
      <p:sp>
        <p:nvSpPr>
          <p:cNvPr id="3" name="TextBox 2">
            <a:extLst>
              <a:ext uri="{FF2B5EF4-FFF2-40B4-BE49-F238E27FC236}">
                <a16:creationId xmlns:a16="http://schemas.microsoft.com/office/drawing/2014/main" id="{9EDED57D-5266-1D4B-A7D0-737A75E54A63}"/>
              </a:ext>
            </a:extLst>
          </p:cNvPr>
          <p:cNvSpPr txBox="1"/>
          <p:nvPr/>
        </p:nvSpPr>
        <p:spPr>
          <a:xfrm>
            <a:off x="1594198" y="41933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16074480"/>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518AD1-C533-4409-F63E-8728F58198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BDBFB1-82DC-5F91-E5ED-6E05BCCF4331}"/>
              </a:ext>
            </a:extLst>
          </p:cNvPr>
          <p:cNvSpPr>
            <a:spLocks noGrp="1"/>
          </p:cNvSpPr>
          <p:nvPr>
            <p:ph type="title"/>
          </p:nvPr>
        </p:nvSpPr>
        <p:spPr>
          <a:xfrm>
            <a:off x="1744499" y="1851882"/>
            <a:ext cx="8703002" cy="3450327"/>
          </a:xfrm>
        </p:spPr>
        <p:txBody>
          <a:bodyPr>
            <a:noAutofit/>
          </a:bodyPr>
          <a:lstStyle/>
          <a:p>
            <a:r>
              <a:rPr lang="ar-EG" sz="6000" b="0" dirty="0"/>
              <a:t>وَٱلَّذِينَ كَفَرُوا۟ وَكَذَّبُوا۟ بِـَٔايَـٰتِنَآ أُو۟لَـٰٓئِكَ أَصْحَـٰبُ ٱلنَّارِ خَـٰلِدِينَ فِيهَا ۖ وَبِئْسَ ٱلْمَصِيرُ</a:t>
            </a:r>
          </a:p>
        </p:txBody>
      </p:sp>
      <p:sp>
        <p:nvSpPr>
          <p:cNvPr id="14" name="TextBox 13">
            <a:extLst>
              <a:ext uri="{FF2B5EF4-FFF2-40B4-BE49-F238E27FC236}">
                <a16:creationId xmlns:a16="http://schemas.microsoft.com/office/drawing/2014/main" id="{33BFE98A-E8E7-B114-77C8-E91ED926BE5F}"/>
              </a:ext>
            </a:extLst>
          </p:cNvPr>
          <p:cNvSpPr txBox="1"/>
          <p:nvPr/>
        </p:nvSpPr>
        <p:spPr>
          <a:xfrm>
            <a:off x="1936368" y="4828129"/>
            <a:ext cx="8319264" cy="707886"/>
          </a:xfrm>
          <a:prstGeom prst="rect">
            <a:avLst/>
          </a:prstGeom>
          <a:noFill/>
        </p:spPr>
        <p:txBody>
          <a:bodyPr wrap="square">
            <a:spAutoFit/>
          </a:bodyPr>
          <a:lstStyle/>
          <a:p>
            <a:pPr algn="ctr" fontAlgn="base"/>
            <a:r>
              <a:rPr lang="en-US" sz="2000" dirty="0"/>
              <a:t>But those who reject Faith and treat Our Signs as falsehoods, they will be Companions of the Fire, to dwell therein for aye: and evil is that Goal.</a:t>
            </a:r>
          </a:p>
        </p:txBody>
      </p:sp>
      <p:sp>
        <p:nvSpPr>
          <p:cNvPr id="3" name="TextBox 2">
            <a:extLst>
              <a:ext uri="{FF2B5EF4-FFF2-40B4-BE49-F238E27FC236}">
                <a16:creationId xmlns:a16="http://schemas.microsoft.com/office/drawing/2014/main" id="{983A7EE9-2C6A-9722-E2A1-0A4360AADC2E}"/>
              </a:ext>
            </a:extLst>
          </p:cNvPr>
          <p:cNvSpPr txBox="1"/>
          <p:nvPr/>
        </p:nvSpPr>
        <p:spPr>
          <a:xfrm>
            <a:off x="4636024" y="45203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6340796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03D66D-15C2-6304-4D45-B3A12098C4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A63C62-29B7-4F71-E757-F70194F5972D}"/>
              </a:ext>
            </a:extLst>
          </p:cNvPr>
          <p:cNvSpPr>
            <a:spLocks noGrp="1"/>
          </p:cNvSpPr>
          <p:nvPr>
            <p:ph type="title"/>
          </p:nvPr>
        </p:nvSpPr>
        <p:spPr>
          <a:xfrm>
            <a:off x="1819940" y="1905857"/>
            <a:ext cx="8552121" cy="3450327"/>
          </a:xfrm>
        </p:spPr>
        <p:txBody>
          <a:bodyPr>
            <a:noAutofit/>
          </a:bodyPr>
          <a:lstStyle/>
          <a:p>
            <a:pPr>
              <a:lnSpc>
                <a:spcPct val="100000"/>
              </a:lnSpc>
            </a:pPr>
            <a:r>
              <a:rPr lang="ar-EG" sz="6000" b="0" dirty="0"/>
              <a:t>مَآ أَصَابَ مِن مُّصِيبَةٍ إِلَّا بِإِذْنِ ٱللَّهِ ۗ وَمَن يُؤْمِنۢ بِٱللَّهِ يَهْدِ قَلْبَهُ ۥ ۚ وَٱللَّهُ بِكُلِّ شَىْءٍ عَلِيمٌ</a:t>
            </a:r>
          </a:p>
        </p:txBody>
      </p:sp>
      <p:sp>
        <p:nvSpPr>
          <p:cNvPr id="14" name="TextBox 13">
            <a:extLst>
              <a:ext uri="{FF2B5EF4-FFF2-40B4-BE49-F238E27FC236}">
                <a16:creationId xmlns:a16="http://schemas.microsoft.com/office/drawing/2014/main" id="{CEF9E492-9BBE-601E-F8DE-57252D342C34}"/>
              </a:ext>
            </a:extLst>
          </p:cNvPr>
          <p:cNvSpPr txBox="1"/>
          <p:nvPr/>
        </p:nvSpPr>
        <p:spPr>
          <a:xfrm>
            <a:off x="1936368" y="4935828"/>
            <a:ext cx="8319264" cy="707886"/>
          </a:xfrm>
          <a:prstGeom prst="rect">
            <a:avLst/>
          </a:prstGeom>
          <a:noFill/>
        </p:spPr>
        <p:txBody>
          <a:bodyPr wrap="square">
            <a:spAutoFit/>
          </a:bodyPr>
          <a:lstStyle/>
          <a:p>
            <a:pPr algn="ctr" fontAlgn="base"/>
            <a:r>
              <a:rPr lang="en-US" sz="2000" dirty="0"/>
              <a:t>No kind of calamity can occur, except by the leave of Allah: and if any one believes in Allah, (Allah) guides his heart (aright): for Allah knows all things.</a:t>
            </a:r>
          </a:p>
        </p:txBody>
      </p:sp>
      <p:sp>
        <p:nvSpPr>
          <p:cNvPr id="3" name="TextBox 2">
            <a:extLst>
              <a:ext uri="{FF2B5EF4-FFF2-40B4-BE49-F238E27FC236}">
                <a16:creationId xmlns:a16="http://schemas.microsoft.com/office/drawing/2014/main" id="{EBC43D78-A840-F417-DC9B-021FC3EEEF00}"/>
              </a:ext>
            </a:extLst>
          </p:cNvPr>
          <p:cNvSpPr txBox="1"/>
          <p:nvPr/>
        </p:nvSpPr>
        <p:spPr>
          <a:xfrm>
            <a:off x="4380661" y="47294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61938668"/>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84395F-B73F-04A6-B942-D636DC7C34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66960B-437D-3A3D-F12A-7FA10690F474}"/>
              </a:ext>
            </a:extLst>
          </p:cNvPr>
          <p:cNvSpPr>
            <a:spLocks noGrp="1"/>
          </p:cNvSpPr>
          <p:nvPr>
            <p:ph type="title"/>
          </p:nvPr>
        </p:nvSpPr>
        <p:spPr>
          <a:xfrm>
            <a:off x="1787687" y="1921549"/>
            <a:ext cx="8616626" cy="3450327"/>
          </a:xfrm>
        </p:spPr>
        <p:txBody>
          <a:bodyPr>
            <a:noAutofit/>
          </a:bodyPr>
          <a:lstStyle/>
          <a:p>
            <a:r>
              <a:rPr lang="ar-EG" sz="6000" b="0" dirty="0"/>
              <a:t>وَأَطِيعُوا۟ ٱللَّهَ وَأَطِيعُوا۟ ٱلرَّسُولَ ۚ فَإِن تَوَلَّيْتُمْ فَإِنَّمَا عَلَىٰ رَسُولِنَا ٱلْبَلَـٰغُ ٱلْمُبِينُ</a:t>
            </a:r>
          </a:p>
        </p:txBody>
      </p:sp>
      <p:sp>
        <p:nvSpPr>
          <p:cNvPr id="14" name="TextBox 13">
            <a:extLst>
              <a:ext uri="{FF2B5EF4-FFF2-40B4-BE49-F238E27FC236}">
                <a16:creationId xmlns:a16="http://schemas.microsoft.com/office/drawing/2014/main" id="{A9C14702-F599-4575-ED39-F3B2A28CF423}"/>
              </a:ext>
            </a:extLst>
          </p:cNvPr>
          <p:cNvSpPr txBox="1"/>
          <p:nvPr/>
        </p:nvSpPr>
        <p:spPr>
          <a:xfrm>
            <a:off x="1936368" y="4864044"/>
            <a:ext cx="8319264" cy="707886"/>
          </a:xfrm>
          <a:prstGeom prst="rect">
            <a:avLst/>
          </a:prstGeom>
          <a:noFill/>
        </p:spPr>
        <p:txBody>
          <a:bodyPr wrap="square">
            <a:spAutoFit/>
          </a:bodyPr>
          <a:lstStyle/>
          <a:p>
            <a:pPr algn="ctr" fontAlgn="base"/>
            <a:r>
              <a:rPr lang="en-US" sz="2000" dirty="0"/>
              <a:t>So obey Allah, and obey His Messenger: but if ye turn back, the duty of Our Messenger is but to proclaim (the Message) clearly and openly.</a:t>
            </a:r>
          </a:p>
        </p:txBody>
      </p:sp>
      <p:sp>
        <p:nvSpPr>
          <p:cNvPr id="3" name="TextBox 2">
            <a:extLst>
              <a:ext uri="{FF2B5EF4-FFF2-40B4-BE49-F238E27FC236}">
                <a16:creationId xmlns:a16="http://schemas.microsoft.com/office/drawing/2014/main" id="{3A10ED8B-73DE-0D11-4D30-47816CB1CE1E}"/>
              </a:ext>
            </a:extLst>
          </p:cNvPr>
          <p:cNvSpPr txBox="1"/>
          <p:nvPr/>
        </p:nvSpPr>
        <p:spPr>
          <a:xfrm>
            <a:off x="4862448" y="45562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33140893"/>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CE0143-AE9A-D363-67EF-6DF9E9E6B1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FDAF73-FB66-43F8-D8F5-F799BF84B36B}"/>
              </a:ext>
            </a:extLst>
          </p:cNvPr>
          <p:cNvSpPr>
            <a:spLocks noGrp="1"/>
          </p:cNvSpPr>
          <p:nvPr>
            <p:ph type="title"/>
          </p:nvPr>
        </p:nvSpPr>
        <p:spPr>
          <a:xfrm>
            <a:off x="1787687" y="2135018"/>
            <a:ext cx="8616626" cy="3450327"/>
          </a:xfrm>
        </p:spPr>
        <p:txBody>
          <a:bodyPr>
            <a:noAutofit/>
          </a:bodyPr>
          <a:lstStyle/>
          <a:p>
            <a:r>
              <a:rPr lang="ar-EG" sz="6000" b="0" dirty="0"/>
              <a:t>ٱللَّهُ لَآ إِلَـٰهَ إِلَّا هُوَ ۚ وَعَلَى ٱللَّهِ فَلْيَتَوَكَّلِ ٱلْمُؤْمِنُونَ</a:t>
            </a:r>
          </a:p>
        </p:txBody>
      </p:sp>
      <p:sp>
        <p:nvSpPr>
          <p:cNvPr id="14" name="TextBox 13">
            <a:extLst>
              <a:ext uri="{FF2B5EF4-FFF2-40B4-BE49-F238E27FC236}">
                <a16:creationId xmlns:a16="http://schemas.microsoft.com/office/drawing/2014/main" id="{0FC5697F-24CB-F5AD-C4D3-E374766F57E9}"/>
              </a:ext>
            </a:extLst>
          </p:cNvPr>
          <p:cNvSpPr txBox="1"/>
          <p:nvPr/>
        </p:nvSpPr>
        <p:spPr>
          <a:xfrm>
            <a:off x="2135132" y="4633375"/>
            <a:ext cx="7921735" cy="707886"/>
          </a:xfrm>
          <a:prstGeom prst="rect">
            <a:avLst/>
          </a:prstGeom>
          <a:noFill/>
        </p:spPr>
        <p:txBody>
          <a:bodyPr wrap="square">
            <a:spAutoFit/>
          </a:bodyPr>
          <a:lstStyle/>
          <a:p>
            <a:pPr algn="ctr" fontAlgn="base"/>
            <a:r>
              <a:rPr lang="en-US" sz="2000" dirty="0"/>
              <a:t>Allah! There is no god but He: and on Allah, therefore, let the Believers put their trust.</a:t>
            </a:r>
          </a:p>
        </p:txBody>
      </p:sp>
      <p:sp>
        <p:nvSpPr>
          <p:cNvPr id="3" name="TextBox 2">
            <a:extLst>
              <a:ext uri="{FF2B5EF4-FFF2-40B4-BE49-F238E27FC236}">
                <a16:creationId xmlns:a16="http://schemas.microsoft.com/office/drawing/2014/main" id="{0F551C30-9CC1-0927-C439-CD941AC4AE66}"/>
              </a:ext>
            </a:extLst>
          </p:cNvPr>
          <p:cNvSpPr txBox="1"/>
          <p:nvPr/>
        </p:nvSpPr>
        <p:spPr>
          <a:xfrm>
            <a:off x="4487344" y="43255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51583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4C87C3-7C20-E574-CAA4-D1177EA22F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545012-D67D-CEC0-D1C3-1836679A3962}"/>
              </a:ext>
            </a:extLst>
          </p:cNvPr>
          <p:cNvSpPr>
            <a:spLocks noGrp="1"/>
          </p:cNvSpPr>
          <p:nvPr>
            <p:ph type="title"/>
          </p:nvPr>
        </p:nvSpPr>
        <p:spPr>
          <a:xfrm>
            <a:off x="1744499" y="1688147"/>
            <a:ext cx="8703002" cy="3450327"/>
          </a:xfrm>
        </p:spPr>
        <p:txBody>
          <a:bodyPr>
            <a:noAutofit/>
          </a:bodyPr>
          <a:lstStyle/>
          <a:p>
            <a:r>
              <a:rPr lang="ar-EG" sz="6000" b="0" dirty="0"/>
              <a:t>إِنَّمَا ٱلنَّجْوَىٰ مِنَ ٱلشَّيْطَـٰنِ لِيَحْزُنَ ٱلَّذِينَ ءَامَنُوا۟ وَلَيْسَ بِضَآرِّهِمْ شَيْـًٔا إِلَّا بِإِذْنِ ٱللَّهِۚ وَعَلَى ٱللَّهِ فَلْيَتَوَكَّلِ ٱلْمُؤْمِنُونَ</a:t>
            </a:r>
          </a:p>
        </p:txBody>
      </p:sp>
      <p:sp>
        <p:nvSpPr>
          <p:cNvPr id="14" name="TextBox 13">
            <a:extLst>
              <a:ext uri="{FF2B5EF4-FFF2-40B4-BE49-F238E27FC236}">
                <a16:creationId xmlns:a16="http://schemas.microsoft.com/office/drawing/2014/main" id="{2ADBCA74-699B-1DAB-2BEF-3532D9482F45}"/>
              </a:ext>
            </a:extLst>
          </p:cNvPr>
          <p:cNvSpPr txBox="1"/>
          <p:nvPr/>
        </p:nvSpPr>
        <p:spPr>
          <a:xfrm>
            <a:off x="1936368" y="4605294"/>
            <a:ext cx="8319264" cy="1015663"/>
          </a:xfrm>
          <a:prstGeom prst="rect">
            <a:avLst/>
          </a:prstGeom>
          <a:noFill/>
        </p:spPr>
        <p:txBody>
          <a:bodyPr wrap="square">
            <a:spAutoFit/>
          </a:bodyPr>
          <a:lstStyle/>
          <a:p>
            <a:pPr algn="ctr" fontAlgn="base"/>
            <a:r>
              <a:rPr lang="en-US" sz="2000" dirty="0"/>
              <a:t>Secret counsels are only (inspired) by the Evil One, in order that he may cause grief to the Believers; but he cannot harm them in the least, except as Allah permits; and on Allah let the Believers put their trust.</a:t>
            </a:r>
          </a:p>
        </p:txBody>
      </p:sp>
      <p:sp>
        <p:nvSpPr>
          <p:cNvPr id="3" name="TextBox 2">
            <a:extLst>
              <a:ext uri="{FF2B5EF4-FFF2-40B4-BE49-F238E27FC236}">
                <a16:creationId xmlns:a16="http://schemas.microsoft.com/office/drawing/2014/main" id="{090FC55D-E327-B951-E2EB-FF50DFC813C6}"/>
              </a:ext>
            </a:extLst>
          </p:cNvPr>
          <p:cNvSpPr txBox="1"/>
          <p:nvPr/>
        </p:nvSpPr>
        <p:spPr>
          <a:xfrm>
            <a:off x="1332660" y="42975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26990116"/>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AF8374-08BB-3470-7B2B-592429F221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498393-C5A0-13FF-CA8C-9F60FDA46C7E}"/>
              </a:ext>
            </a:extLst>
          </p:cNvPr>
          <p:cNvSpPr>
            <a:spLocks noGrp="1"/>
          </p:cNvSpPr>
          <p:nvPr>
            <p:ph type="title"/>
          </p:nvPr>
        </p:nvSpPr>
        <p:spPr>
          <a:xfrm>
            <a:off x="1744499" y="1714274"/>
            <a:ext cx="8703002" cy="3450327"/>
          </a:xfrm>
        </p:spPr>
        <p:txBody>
          <a:bodyPr>
            <a:noAutofit/>
          </a:bodyPr>
          <a:lstStyle/>
          <a:p>
            <a:r>
              <a:rPr lang="ar-EG" sz="6000" b="0" dirty="0"/>
              <a:t>يَـٰٓأَيُّهَا ٱلَّذِينَ ءَامَنُوٓا۟ إِنَّ مِنْ أَزْوَٰجِكُمْ وَأَوْلَـٰدِكُمْ عَدُوًّا لَّكُمْ فَٱحْذَرُوهُمْ ۚ وَإِن تَعْفُوا۟ وَتَصْفَحُوا۟ وَتَغْفِرُوا۟ فَإِنَّ ٱللَّهَ غَفُورٌ رَّحِيمٌ</a:t>
            </a:r>
          </a:p>
        </p:txBody>
      </p:sp>
      <p:sp>
        <p:nvSpPr>
          <p:cNvPr id="14" name="TextBox 13">
            <a:extLst>
              <a:ext uri="{FF2B5EF4-FFF2-40B4-BE49-F238E27FC236}">
                <a16:creationId xmlns:a16="http://schemas.microsoft.com/office/drawing/2014/main" id="{FB553650-409D-A879-7385-FF8DD8F98CE7}"/>
              </a:ext>
            </a:extLst>
          </p:cNvPr>
          <p:cNvSpPr txBox="1"/>
          <p:nvPr/>
        </p:nvSpPr>
        <p:spPr>
          <a:xfrm>
            <a:off x="1936368" y="4995541"/>
            <a:ext cx="8319264" cy="923330"/>
          </a:xfrm>
          <a:prstGeom prst="rect">
            <a:avLst/>
          </a:prstGeom>
          <a:noFill/>
        </p:spPr>
        <p:txBody>
          <a:bodyPr wrap="square">
            <a:spAutoFit/>
          </a:bodyPr>
          <a:lstStyle/>
          <a:p>
            <a:pPr algn="ctr" fontAlgn="base"/>
            <a:r>
              <a:rPr lang="en-US" dirty="0"/>
              <a:t>O ye who believe! Truly, among your wives and your children are (some that are) enemies to yourselves: so beware of them! But if ye forgive and overlook, and cover up (their faults), verily Allah is Oft-Forgiving, Most Merciful.</a:t>
            </a:r>
          </a:p>
        </p:txBody>
      </p:sp>
      <p:sp>
        <p:nvSpPr>
          <p:cNvPr id="3" name="TextBox 2">
            <a:extLst>
              <a:ext uri="{FF2B5EF4-FFF2-40B4-BE49-F238E27FC236}">
                <a16:creationId xmlns:a16="http://schemas.microsoft.com/office/drawing/2014/main" id="{34A91CC9-A47F-CA57-3E0E-E47CEFDE0323}"/>
              </a:ext>
            </a:extLst>
          </p:cNvPr>
          <p:cNvSpPr txBox="1"/>
          <p:nvPr/>
        </p:nvSpPr>
        <p:spPr>
          <a:xfrm>
            <a:off x="4182544" y="47865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44634871"/>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FC3C54-CBAA-8D7C-94AC-32BAF08FBE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08CDCF-FB89-35A0-5DBE-4838B52C605A}"/>
              </a:ext>
            </a:extLst>
          </p:cNvPr>
          <p:cNvSpPr>
            <a:spLocks noGrp="1"/>
          </p:cNvSpPr>
          <p:nvPr>
            <p:ph type="title"/>
          </p:nvPr>
        </p:nvSpPr>
        <p:spPr>
          <a:xfrm>
            <a:off x="1744499" y="2095536"/>
            <a:ext cx="8703002" cy="3450327"/>
          </a:xfrm>
        </p:spPr>
        <p:txBody>
          <a:bodyPr>
            <a:noAutofit/>
          </a:bodyPr>
          <a:lstStyle/>
          <a:p>
            <a:r>
              <a:rPr lang="ar-EG" sz="6000" b="0" dirty="0"/>
              <a:t>إِنَّمَآ أَمْوَٰلُكُمْ وَأَوْلَـٰدُكُمْ فِتْنَةٌ ۚ وَٱللَّهُ عِندَهُۥ ٓ أَجْرٌ عَظِيمٌ</a:t>
            </a:r>
          </a:p>
        </p:txBody>
      </p:sp>
      <p:sp>
        <p:nvSpPr>
          <p:cNvPr id="14" name="TextBox 13">
            <a:extLst>
              <a:ext uri="{FF2B5EF4-FFF2-40B4-BE49-F238E27FC236}">
                <a16:creationId xmlns:a16="http://schemas.microsoft.com/office/drawing/2014/main" id="{AC7A7489-1020-659E-410E-9229F160F777}"/>
              </a:ext>
            </a:extLst>
          </p:cNvPr>
          <p:cNvSpPr txBox="1"/>
          <p:nvPr/>
        </p:nvSpPr>
        <p:spPr>
          <a:xfrm>
            <a:off x="1936368" y="4626368"/>
            <a:ext cx="8319264" cy="707886"/>
          </a:xfrm>
          <a:prstGeom prst="rect">
            <a:avLst/>
          </a:prstGeom>
          <a:noFill/>
        </p:spPr>
        <p:txBody>
          <a:bodyPr wrap="square">
            <a:spAutoFit/>
          </a:bodyPr>
          <a:lstStyle/>
          <a:p>
            <a:pPr algn="ctr" fontAlgn="base"/>
            <a:r>
              <a:rPr lang="en-US" sz="2000" dirty="0"/>
              <a:t>Your riches and your children may be but a trial: but in the Presence of Allah, is the highest, Reward.</a:t>
            </a:r>
          </a:p>
        </p:txBody>
      </p:sp>
      <p:sp>
        <p:nvSpPr>
          <p:cNvPr id="3" name="TextBox 2">
            <a:extLst>
              <a:ext uri="{FF2B5EF4-FFF2-40B4-BE49-F238E27FC236}">
                <a16:creationId xmlns:a16="http://schemas.microsoft.com/office/drawing/2014/main" id="{EC5E00DE-19EE-8A1C-903D-FCCC70EE999E}"/>
              </a:ext>
            </a:extLst>
          </p:cNvPr>
          <p:cNvSpPr txBox="1"/>
          <p:nvPr/>
        </p:nvSpPr>
        <p:spPr>
          <a:xfrm>
            <a:off x="4287402" y="43185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09142989"/>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B8621-EE90-D326-EEBF-5DCB68EE7B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CEDFF5-56C4-E696-2DD7-1CACBAA98411}"/>
              </a:ext>
            </a:extLst>
          </p:cNvPr>
          <p:cNvSpPr>
            <a:spLocks noGrp="1"/>
          </p:cNvSpPr>
          <p:nvPr>
            <p:ph type="title"/>
          </p:nvPr>
        </p:nvSpPr>
        <p:spPr>
          <a:xfrm>
            <a:off x="1680754" y="1577231"/>
            <a:ext cx="8574878" cy="3450327"/>
          </a:xfrm>
        </p:spPr>
        <p:txBody>
          <a:bodyPr>
            <a:noAutofit/>
          </a:bodyPr>
          <a:lstStyle/>
          <a:p>
            <a:pPr>
              <a:lnSpc>
                <a:spcPct val="100000"/>
              </a:lnSpc>
            </a:pPr>
            <a:r>
              <a:rPr lang="ar-EG" sz="6000" b="0" dirty="0"/>
              <a:t>فَٱتَّقُوا۟ ٱللَّهَ مَا ٱسْتَطَعْتُمْ وَٱسْمَعُوا۟ وَأَطِيعُوا۟ وَأَنفِقُوا۟ خَيْرًا لِّأَنفُسِكُمْ ۗ وَمَن يُوقَ شُحَّ نَفْسِهِۦ فَأُو۟لَـٰٓئِكَ هُمُ ٱلْمُفْلِحُونَ</a:t>
            </a:r>
          </a:p>
        </p:txBody>
      </p:sp>
      <p:sp>
        <p:nvSpPr>
          <p:cNvPr id="14" name="TextBox 13">
            <a:extLst>
              <a:ext uri="{FF2B5EF4-FFF2-40B4-BE49-F238E27FC236}">
                <a16:creationId xmlns:a16="http://schemas.microsoft.com/office/drawing/2014/main" id="{7D11CC61-9A40-B87D-188D-E3A23D5AD3BC}"/>
              </a:ext>
            </a:extLst>
          </p:cNvPr>
          <p:cNvSpPr txBox="1"/>
          <p:nvPr/>
        </p:nvSpPr>
        <p:spPr>
          <a:xfrm>
            <a:off x="1936368" y="4646896"/>
            <a:ext cx="8319264" cy="969496"/>
          </a:xfrm>
          <a:prstGeom prst="rect">
            <a:avLst/>
          </a:prstGeom>
          <a:noFill/>
        </p:spPr>
        <p:txBody>
          <a:bodyPr wrap="square">
            <a:spAutoFit/>
          </a:bodyPr>
          <a:lstStyle/>
          <a:p>
            <a:pPr algn="ctr" fontAlgn="base"/>
            <a:r>
              <a:rPr lang="en-US" sz="1900" dirty="0"/>
              <a:t>So fear Allah as much as ye can; listen and obey and spend in charity for the benefit of your own soul and those saved from the covetousness of their own souls,- they are the ones that achieve prosperity.</a:t>
            </a:r>
          </a:p>
        </p:txBody>
      </p:sp>
      <p:sp>
        <p:nvSpPr>
          <p:cNvPr id="3" name="TextBox 2">
            <a:extLst>
              <a:ext uri="{FF2B5EF4-FFF2-40B4-BE49-F238E27FC236}">
                <a16:creationId xmlns:a16="http://schemas.microsoft.com/office/drawing/2014/main" id="{7A4238C9-F14A-E99E-6BDA-111A917DDA36}"/>
              </a:ext>
            </a:extLst>
          </p:cNvPr>
          <p:cNvSpPr txBox="1"/>
          <p:nvPr/>
        </p:nvSpPr>
        <p:spPr>
          <a:xfrm>
            <a:off x="1338585" y="43129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16441669"/>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ED3366-3B05-863B-3307-5E12708953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FE27DC-4F66-CBDA-E367-82216BA629E0}"/>
              </a:ext>
            </a:extLst>
          </p:cNvPr>
          <p:cNvSpPr>
            <a:spLocks noGrp="1"/>
          </p:cNvSpPr>
          <p:nvPr>
            <p:ph type="title"/>
          </p:nvPr>
        </p:nvSpPr>
        <p:spPr>
          <a:xfrm>
            <a:off x="1744499" y="1851882"/>
            <a:ext cx="8703002" cy="3450327"/>
          </a:xfrm>
        </p:spPr>
        <p:txBody>
          <a:bodyPr>
            <a:noAutofit/>
          </a:bodyPr>
          <a:lstStyle/>
          <a:p>
            <a:r>
              <a:rPr lang="ar-EG" sz="6000" b="0" dirty="0"/>
              <a:t>إِن تُقْرِضُوا۟ ٱللَّهَ قَرْضًا حَسَنًا يُضَـٰعِفْهُ لَكُمْ وَيَغْفِرْ لَكُمْ ۚ وَٱللَّهُ شَكُورٌ حَلِيمٌ</a:t>
            </a:r>
          </a:p>
        </p:txBody>
      </p:sp>
      <p:sp>
        <p:nvSpPr>
          <p:cNvPr id="14" name="TextBox 13">
            <a:extLst>
              <a:ext uri="{FF2B5EF4-FFF2-40B4-BE49-F238E27FC236}">
                <a16:creationId xmlns:a16="http://schemas.microsoft.com/office/drawing/2014/main" id="{2FCE90A8-53F5-1E88-4A1F-EA1A75687C5F}"/>
              </a:ext>
            </a:extLst>
          </p:cNvPr>
          <p:cNvSpPr txBox="1"/>
          <p:nvPr/>
        </p:nvSpPr>
        <p:spPr>
          <a:xfrm>
            <a:off x="1936368" y="4440434"/>
            <a:ext cx="8319264" cy="1015663"/>
          </a:xfrm>
          <a:prstGeom prst="rect">
            <a:avLst/>
          </a:prstGeom>
          <a:noFill/>
        </p:spPr>
        <p:txBody>
          <a:bodyPr wrap="square">
            <a:spAutoFit/>
          </a:bodyPr>
          <a:lstStyle/>
          <a:p>
            <a:pPr algn="ctr" fontAlgn="base"/>
            <a:r>
              <a:rPr lang="en-US" sz="2000" dirty="0"/>
              <a:t>If ye loan to Allah, a beautiful loan, He will double it to your (credit), and He will grant you Forgiveness: for Allah is most Ready to appreciate (service), Most Forbearing,-</a:t>
            </a:r>
          </a:p>
        </p:txBody>
      </p:sp>
      <p:sp>
        <p:nvSpPr>
          <p:cNvPr id="3" name="TextBox 2">
            <a:extLst>
              <a:ext uri="{FF2B5EF4-FFF2-40B4-BE49-F238E27FC236}">
                <a16:creationId xmlns:a16="http://schemas.microsoft.com/office/drawing/2014/main" id="{0CC3C260-3624-C695-6E93-7EBF9F5258E5}"/>
              </a:ext>
            </a:extLst>
          </p:cNvPr>
          <p:cNvSpPr txBox="1"/>
          <p:nvPr/>
        </p:nvSpPr>
        <p:spPr>
          <a:xfrm>
            <a:off x="1901532" y="41326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42641376"/>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70F2C4-B80F-7784-4C88-056E341164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2F9CBD-4B3A-7FDE-ECC2-58C9977FD580}"/>
              </a:ext>
            </a:extLst>
          </p:cNvPr>
          <p:cNvSpPr>
            <a:spLocks noGrp="1"/>
          </p:cNvSpPr>
          <p:nvPr>
            <p:ph type="title"/>
          </p:nvPr>
        </p:nvSpPr>
        <p:spPr>
          <a:xfrm>
            <a:off x="1819939" y="2088736"/>
            <a:ext cx="8552121" cy="3450327"/>
          </a:xfrm>
        </p:spPr>
        <p:txBody>
          <a:bodyPr>
            <a:noAutofit/>
          </a:bodyPr>
          <a:lstStyle/>
          <a:p>
            <a:pPr>
              <a:lnSpc>
                <a:spcPct val="100000"/>
              </a:lnSpc>
            </a:pPr>
            <a:r>
              <a:rPr lang="ar-EG" sz="6000" b="0" dirty="0"/>
              <a:t>عَـٰلِمُ ٱلْغَيْبِ وَٱلشَّهَـٰدَةِ ٱلْعَزِيزُ ٱلْحَكِيمُ</a:t>
            </a:r>
          </a:p>
        </p:txBody>
      </p:sp>
      <p:sp>
        <p:nvSpPr>
          <p:cNvPr id="14" name="TextBox 13">
            <a:extLst>
              <a:ext uri="{FF2B5EF4-FFF2-40B4-BE49-F238E27FC236}">
                <a16:creationId xmlns:a16="http://schemas.microsoft.com/office/drawing/2014/main" id="{12FB6684-CF83-C62C-A3DA-6BCA40464409}"/>
              </a:ext>
            </a:extLst>
          </p:cNvPr>
          <p:cNvSpPr txBox="1"/>
          <p:nvPr/>
        </p:nvSpPr>
        <p:spPr>
          <a:xfrm>
            <a:off x="1936367" y="4183746"/>
            <a:ext cx="8319264" cy="400110"/>
          </a:xfrm>
          <a:prstGeom prst="rect">
            <a:avLst/>
          </a:prstGeom>
          <a:noFill/>
        </p:spPr>
        <p:txBody>
          <a:bodyPr wrap="square">
            <a:spAutoFit/>
          </a:bodyPr>
          <a:lstStyle/>
          <a:p>
            <a:pPr algn="ctr" fontAlgn="base"/>
            <a:r>
              <a:rPr lang="en-US" sz="2000" dirty="0"/>
              <a:t>Knower of what is open, Exalted in Might, Full of Wisdom.</a:t>
            </a:r>
          </a:p>
        </p:txBody>
      </p:sp>
      <p:sp>
        <p:nvSpPr>
          <p:cNvPr id="3" name="TextBox 2">
            <a:extLst>
              <a:ext uri="{FF2B5EF4-FFF2-40B4-BE49-F238E27FC236}">
                <a16:creationId xmlns:a16="http://schemas.microsoft.com/office/drawing/2014/main" id="{5C677677-4F25-4843-3E1F-DFEE074584F0}"/>
              </a:ext>
            </a:extLst>
          </p:cNvPr>
          <p:cNvSpPr txBox="1"/>
          <p:nvPr/>
        </p:nvSpPr>
        <p:spPr>
          <a:xfrm>
            <a:off x="1535985" y="40298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82911329"/>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D2FA3-6C85-DE49-F764-D062C7BD5A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C6C47B-62D2-3656-91B8-8B8F3797C78D}"/>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3074513435"/>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E9C8FB-29E0-FBB3-9DFE-15BC31A67C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35D11B-99F6-295A-14D0-48266E6D437B}"/>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الطلاق</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1528771223"/>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ABF111-2796-8C66-1BBD-A56E6C7F44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8FA01C-FED2-3B99-EE39-4C4AF881CCCC}"/>
              </a:ext>
            </a:extLst>
          </p:cNvPr>
          <p:cNvSpPr>
            <a:spLocks noGrp="1"/>
          </p:cNvSpPr>
          <p:nvPr>
            <p:ph type="title"/>
          </p:nvPr>
        </p:nvSpPr>
        <p:spPr>
          <a:xfrm>
            <a:off x="1451192" y="1421285"/>
            <a:ext cx="9289616" cy="3450327"/>
          </a:xfrm>
        </p:spPr>
        <p:txBody>
          <a:bodyPr>
            <a:noAutofit/>
          </a:bodyPr>
          <a:lstStyle/>
          <a:p>
            <a:pPr>
              <a:lnSpc>
                <a:spcPct val="100000"/>
              </a:lnSpc>
            </a:pPr>
            <a:r>
              <a:rPr lang="ar-EG" b="0" dirty="0"/>
              <a:t>يَـٰٓأَيُّهَا ٱلنَّبِىُّ إِذَا طَلَّقْتُمُ ٱلنِّسَآءَ فَطَلِّقُوهُنَّ لِعِدَّتِهِنَّ وَأَحْصُوا۟ ٱلْعِدَّةَ ۖ وَٱتَّقُوا۟ ٱللَّهَ رَبَّكُمْ ۖ لَا تُخْرِجُوهُنَّ مِنۢ بُيُوتِهِنَّ وَلَا يَخْرُجْنَ إِلَّآ أَن يَأْتِينَ </a:t>
            </a:r>
            <a:r>
              <a:rPr lang="ar-EG" dirty="0"/>
              <a:t>بِفَـٰحِشَةٍ مُّبَيِّنَةٍ ۚ...</a:t>
            </a:r>
            <a:endParaRPr lang="ar-EG" b="0" dirty="0"/>
          </a:p>
        </p:txBody>
      </p:sp>
      <p:sp>
        <p:nvSpPr>
          <p:cNvPr id="14" name="TextBox 13">
            <a:extLst>
              <a:ext uri="{FF2B5EF4-FFF2-40B4-BE49-F238E27FC236}">
                <a16:creationId xmlns:a16="http://schemas.microsoft.com/office/drawing/2014/main" id="{0F76683E-AE1E-27E4-FDE8-C001AF9FCFD0}"/>
              </a:ext>
            </a:extLst>
          </p:cNvPr>
          <p:cNvSpPr txBox="1"/>
          <p:nvPr/>
        </p:nvSpPr>
        <p:spPr>
          <a:xfrm>
            <a:off x="1936368" y="4746246"/>
            <a:ext cx="8319264" cy="1323439"/>
          </a:xfrm>
          <a:prstGeom prst="rect">
            <a:avLst/>
          </a:prstGeom>
          <a:noFill/>
        </p:spPr>
        <p:txBody>
          <a:bodyPr wrap="square">
            <a:spAutoFit/>
          </a:bodyPr>
          <a:lstStyle/>
          <a:p>
            <a:pPr algn="ctr" fontAlgn="base"/>
            <a:r>
              <a:rPr lang="en-US" sz="2000" dirty="0"/>
              <a:t>O Prophet! When ye do divorce women, divorce them at their prescribed periods, and count (accurately), their prescribed periods: And fear Allah your Lord: and turn them not out of their houses, nor shall they (themselves) leave, except in case they are guilty of some open lewdness, </a:t>
            </a:r>
          </a:p>
        </p:txBody>
      </p:sp>
    </p:spTree>
    <p:extLst>
      <p:ext uri="{BB962C8B-B14F-4D97-AF65-F5344CB8AC3E}">
        <p14:creationId xmlns:p14="http://schemas.microsoft.com/office/powerpoint/2010/main" val="478447159"/>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8FFBD9-B609-403F-5638-F3087599AC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0BC168-75D2-3780-5746-C8F419914E42}"/>
              </a:ext>
            </a:extLst>
          </p:cNvPr>
          <p:cNvSpPr>
            <a:spLocks noGrp="1"/>
          </p:cNvSpPr>
          <p:nvPr>
            <p:ph type="title"/>
          </p:nvPr>
        </p:nvSpPr>
        <p:spPr>
          <a:xfrm>
            <a:off x="1661767" y="1821168"/>
            <a:ext cx="8868465" cy="3450327"/>
          </a:xfrm>
        </p:spPr>
        <p:txBody>
          <a:bodyPr>
            <a:noAutofit/>
          </a:bodyPr>
          <a:lstStyle/>
          <a:p>
            <a:pPr>
              <a:lnSpc>
                <a:spcPct val="100000"/>
              </a:lnSpc>
            </a:pPr>
            <a:r>
              <a:rPr lang="ar-EG" sz="6000" b="0" dirty="0"/>
              <a:t>وَتِلْكَ حُدُودُ ٱللَّهِ ۚ وَمَن يَتَعَدَّ حُدُودَ ٱللَّهِ فَقَدْ ظَلَمَ نَفْسَهُ ۥ ۚ لَا تَدْرِى لَعَلَّ ٱللَّهَ يُحْدِثُ بَعْدَ ذَٰلِكَ أَمْرًا</a:t>
            </a:r>
          </a:p>
        </p:txBody>
      </p:sp>
      <p:sp>
        <p:nvSpPr>
          <p:cNvPr id="14" name="TextBox 13">
            <a:extLst>
              <a:ext uri="{FF2B5EF4-FFF2-40B4-BE49-F238E27FC236}">
                <a16:creationId xmlns:a16="http://schemas.microsoft.com/office/drawing/2014/main" id="{3763B38E-E4EF-5536-D2A7-CF08A59D6F25}"/>
              </a:ext>
            </a:extLst>
          </p:cNvPr>
          <p:cNvSpPr txBox="1"/>
          <p:nvPr/>
        </p:nvSpPr>
        <p:spPr>
          <a:xfrm>
            <a:off x="1936367" y="4850750"/>
            <a:ext cx="8319264" cy="1015663"/>
          </a:xfrm>
          <a:prstGeom prst="rect">
            <a:avLst/>
          </a:prstGeom>
          <a:noFill/>
        </p:spPr>
        <p:txBody>
          <a:bodyPr wrap="square">
            <a:spAutoFit/>
          </a:bodyPr>
          <a:lstStyle/>
          <a:p>
            <a:pPr algn="ctr" fontAlgn="base"/>
            <a:r>
              <a:rPr lang="en-US" sz="2000" dirty="0"/>
              <a:t>those are limits set by Allah: and any who transgresses the limits of Allah, does verily wrong his (own) soul: thou knowest not if perchance Allah will bring about thereafter some new situation.</a:t>
            </a:r>
          </a:p>
        </p:txBody>
      </p:sp>
      <p:sp>
        <p:nvSpPr>
          <p:cNvPr id="3" name="TextBox 2">
            <a:extLst>
              <a:ext uri="{FF2B5EF4-FFF2-40B4-BE49-F238E27FC236}">
                <a16:creationId xmlns:a16="http://schemas.microsoft.com/office/drawing/2014/main" id="{F65241E5-1D5B-ED29-417F-19A756981A77}"/>
              </a:ext>
            </a:extLst>
          </p:cNvPr>
          <p:cNvSpPr txBox="1"/>
          <p:nvPr/>
        </p:nvSpPr>
        <p:spPr>
          <a:xfrm>
            <a:off x="3368414" y="45429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70100507"/>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70EE6-F048-C182-293F-D5BFFC7C98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ABAF50-F2EF-70A5-B105-BE424C2D41E3}"/>
              </a:ext>
            </a:extLst>
          </p:cNvPr>
          <p:cNvSpPr>
            <a:spLocks noGrp="1"/>
          </p:cNvSpPr>
          <p:nvPr>
            <p:ph type="title"/>
          </p:nvPr>
        </p:nvSpPr>
        <p:spPr>
          <a:xfrm>
            <a:off x="1877002" y="1235336"/>
            <a:ext cx="8437997" cy="3450327"/>
          </a:xfrm>
        </p:spPr>
        <p:txBody>
          <a:bodyPr>
            <a:noAutofit/>
          </a:bodyPr>
          <a:lstStyle/>
          <a:p>
            <a:r>
              <a:rPr lang="ar-EG" sz="5000" b="0" dirty="0"/>
              <a:t>فَإِذَا بَلَغْنَ أَجَلَهُنَّ فَأَمْسِكُوهُنَّ بِمَعْرُوفٍ أَوْ فَارِقُوهُنَّ بِمَعْرُوفٍ وَأَشْهِدُوا۟ ذَوَىْ عَدْلٍ مِّنكُمْ وَأَقِيمُوا۟ ٱلشَّهَـٰدَةَ لِلَّهِۚ ذَٰلِكُمْ يُوعَظُ بِهِ ۦ مَن كَانَ يُؤْمِنُ بِٱللَّهِ وَٱلْيَوْمِ ٱلْـَٔاخِرِۚ وَمَن يَتَّقِ ٱللَّهَ يَجْعَل لَّهُۥ مَخْرَجًا</a:t>
            </a:r>
          </a:p>
        </p:txBody>
      </p:sp>
      <p:sp>
        <p:nvSpPr>
          <p:cNvPr id="14" name="TextBox 13">
            <a:extLst>
              <a:ext uri="{FF2B5EF4-FFF2-40B4-BE49-F238E27FC236}">
                <a16:creationId xmlns:a16="http://schemas.microsoft.com/office/drawing/2014/main" id="{B41AF982-08D3-73DD-9355-BD04F00E6269}"/>
              </a:ext>
            </a:extLst>
          </p:cNvPr>
          <p:cNvSpPr txBox="1"/>
          <p:nvPr/>
        </p:nvSpPr>
        <p:spPr>
          <a:xfrm>
            <a:off x="1936368" y="4533992"/>
            <a:ext cx="8319264" cy="1554272"/>
          </a:xfrm>
          <a:prstGeom prst="rect">
            <a:avLst/>
          </a:prstGeom>
          <a:noFill/>
        </p:spPr>
        <p:txBody>
          <a:bodyPr wrap="square">
            <a:spAutoFit/>
          </a:bodyPr>
          <a:lstStyle/>
          <a:p>
            <a:pPr algn="ctr" fontAlgn="base"/>
            <a:r>
              <a:rPr lang="en-US" sz="1900" dirty="0"/>
              <a:t>Thus when they fulfil their term appointed, either take them back on equitable terms or part with them on equitable terms; and take for witness two persons from among you, endued with justice, and establish the evidence (as) before Allah. Such is the admonition given to him who believes in Allah and the Last Day. And for those who fear Allah, He (ever) prepares a way out,</a:t>
            </a:r>
          </a:p>
        </p:txBody>
      </p:sp>
      <p:sp>
        <p:nvSpPr>
          <p:cNvPr id="3" name="TextBox 2">
            <a:extLst>
              <a:ext uri="{FF2B5EF4-FFF2-40B4-BE49-F238E27FC236}">
                <a16:creationId xmlns:a16="http://schemas.microsoft.com/office/drawing/2014/main" id="{449CB073-0109-B5B3-9EF5-979215B690DA}"/>
              </a:ext>
            </a:extLst>
          </p:cNvPr>
          <p:cNvSpPr txBox="1"/>
          <p:nvPr/>
        </p:nvSpPr>
        <p:spPr>
          <a:xfrm>
            <a:off x="4082640" y="4252263"/>
            <a:ext cx="684337" cy="307777"/>
          </a:xfrm>
          <a:prstGeom prst="rect">
            <a:avLst/>
          </a:prstGeom>
          <a:noFill/>
        </p:spPr>
        <p:txBody>
          <a:bodyPr wrap="square">
            <a:spAutoFit/>
          </a:bodyPr>
          <a:lstStyle/>
          <a:p>
            <a:pPr algn="ctr"/>
            <a:r>
              <a:rPr lang="en-US" sz="13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300" dirty="0">
                <a:latin typeface="Arial" panose="020B0604020202020204" pitchFamily="34" charset="0"/>
                <a:cs typeface="Arial" panose="020B0604020202020204" pitchFamily="34" charset="0"/>
              </a:rPr>
              <a:t>}</a:t>
            </a:r>
            <a:endParaRPr lang="en-US" sz="1300" dirty="0"/>
          </a:p>
        </p:txBody>
      </p:sp>
    </p:spTree>
    <p:extLst>
      <p:ext uri="{BB962C8B-B14F-4D97-AF65-F5344CB8AC3E}">
        <p14:creationId xmlns:p14="http://schemas.microsoft.com/office/powerpoint/2010/main" val="79719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5E160-B3D2-1A1C-1CD8-B231508E4C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DC4FBC-A1EA-7CB4-79AA-4AC39D2EE866}"/>
              </a:ext>
            </a:extLst>
          </p:cNvPr>
          <p:cNvSpPr>
            <a:spLocks noGrp="1"/>
          </p:cNvSpPr>
          <p:nvPr>
            <p:ph type="title"/>
          </p:nvPr>
        </p:nvSpPr>
        <p:spPr>
          <a:xfrm>
            <a:off x="1880748" y="1156920"/>
            <a:ext cx="8430504" cy="3450327"/>
          </a:xfrm>
        </p:spPr>
        <p:txBody>
          <a:bodyPr>
            <a:noAutofit/>
          </a:bodyPr>
          <a:lstStyle/>
          <a:p>
            <a:r>
              <a:rPr lang="ar-EG" sz="5000" b="0" dirty="0"/>
              <a:t>يَـٰٓأَيُّهَا ٱلَّذِينَ ءَامَنُوٓا۟ إِذَا قِيلَ لَكُمْ تَفَسَّحُوا۟ فِى ٱلْمَجَـٰلِسِ فَٱفْسَحُوا۟ يَفْسَحِ ٱللَّهُ لَكُمْ ۖ وَإِذَا قِيلَ ٱنشُزُوا۟ فَٱنشُزُوا۟ يَرْفَعِ ٱللَّهُ ٱلَّذِينَ ءَامَنُوا۟ مِنكُمْ وَٱلَّذِينَ أُوتُوا۟ ٱلْعِلْمَ دَرَجَـٰتٍ ۚ وَٱللَّهُ بِمَا تَعْمَلُونَ خَبِيرٌ</a:t>
            </a:r>
          </a:p>
        </p:txBody>
      </p:sp>
      <p:sp>
        <p:nvSpPr>
          <p:cNvPr id="14" name="TextBox 13">
            <a:extLst>
              <a:ext uri="{FF2B5EF4-FFF2-40B4-BE49-F238E27FC236}">
                <a16:creationId xmlns:a16="http://schemas.microsoft.com/office/drawing/2014/main" id="{DE6C5515-C4EB-157E-C321-50FBE7F56D54}"/>
              </a:ext>
            </a:extLst>
          </p:cNvPr>
          <p:cNvSpPr txBox="1"/>
          <p:nvPr/>
        </p:nvSpPr>
        <p:spPr>
          <a:xfrm>
            <a:off x="1936368" y="4526913"/>
            <a:ext cx="8319264" cy="1631216"/>
          </a:xfrm>
          <a:prstGeom prst="rect">
            <a:avLst/>
          </a:prstGeom>
          <a:noFill/>
        </p:spPr>
        <p:txBody>
          <a:bodyPr wrap="square">
            <a:spAutoFit/>
          </a:bodyPr>
          <a:lstStyle/>
          <a:p>
            <a:pPr algn="ctr" fontAlgn="base"/>
            <a:r>
              <a:rPr lang="en-US" sz="2000" dirty="0"/>
              <a:t>O ye who believe! When ye are told to make room in the assemblies, (spread out and) make room: (ample) room will Allah provide for you. And when ye are told to rise up, rise up Allah will rise up, to (suitable) ranks (and degrees), those of you who believe and who have been granted (mystic) Knowledge. And Allah is well-acquainted with all ye do.</a:t>
            </a:r>
          </a:p>
        </p:txBody>
      </p:sp>
      <p:sp>
        <p:nvSpPr>
          <p:cNvPr id="3" name="TextBox 2">
            <a:extLst>
              <a:ext uri="{FF2B5EF4-FFF2-40B4-BE49-F238E27FC236}">
                <a16:creationId xmlns:a16="http://schemas.microsoft.com/office/drawing/2014/main" id="{5E70B9B7-0441-C37E-7DE9-4183F475445F}"/>
              </a:ext>
            </a:extLst>
          </p:cNvPr>
          <p:cNvSpPr txBox="1"/>
          <p:nvPr/>
        </p:nvSpPr>
        <p:spPr>
          <a:xfrm>
            <a:off x="4293574" y="4299470"/>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79018662"/>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A92BE-7F7E-8852-99F8-6DB78F2BA6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27DF77-ED50-56C1-72C2-D7E3362D72E9}"/>
              </a:ext>
            </a:extLst>
          </p:cNvPr>
          <p:cNvSpPr>
            <a:spLocks noGrp="1"/>
          </p:cNvSpPr>
          <p:nvPr>
            <p:ph type="title"/>
          </p:nvPr>
        </p:nvSpPr>
        <p:spPr>
          <a:xfrm>
            <a:off x="1787687" y="1670253"/>
            <a:ext cx="8616626" cy="3450327"/>
          </a:xfrm>
        </p:spPr>
        <p:txBody>
          <a:bodyPr>
            <a:noAutofit/>
          </a:bodyPr>
          <a:lstStyle/>
          <a:p>
            <a:r>
              <a:rPr lang="ar-EG" b="0" dirty="0"/>
              <a:t>وَيَرْزُقْهُ مِنْ حَيْثُ لَا يَحْتَسِبُ ۚ وَمَن يَتَوَكَّلْ عَلَى ٱللَّهِ فَهُوَ حَسْبُهُۥ ٓ ۚ إِنَّ ٱللَّهَ بَـٰلِغُ أَمْرِهِۦ ۚ قَدْ جَعَلَ ٱللَّهُ لِكُلِّ شَىْءٍ قَدْرًا</a:t>
            </a:r>
          </a:p>
        </p:txBody>
      </p:sp>
      <p:sp>
        <p:nvSpPr>
          <p:cNvPr id="14" name="TextBox 13">
            <a:extLst>
              <a:ext uri="{FF2B5EF4-FFF2-40B4-BE49-F238E27FC236}">
                <a16:creationId xmlns:a16="http://schemas.microsoft.com/office/drawing/2014/main" id="{FE1915E3-1564-E8CD-25E1-0C6EDB9FC182}"/>
              </a:ext>
            </a:extLst>
          </p:cNvPr>
          <p:cNvSpPr txBox="1"/>
          <p:nvPr/>
        </p:nvSpPr>
        <p:spPr>
          <a:xfrm>
            <a:off x="1936368" y="4458860"/>
            <a:ext cx="8319264" cy="1323439"/>
          </a:xfrm>
          <a:prstGeom prst="rect">
            <a:avLst/>
          </a:prstGeom>
          <a:noFill/>
        </p:spPr>
        <p:txBody>
          <a:bodyPr wrap="square">
            <a:spAutoFit/>
          </a:bodyPr>
          <a:lstStyle/>
          <a:p>
            <a:pPr algn="ctr" fontAlgn="base"/>
            <a:r>
              <a:rPr lang="en-US" sz="2000" dirty="0"/>
              <a:t>And He provides for him from (sources) he never could imagine. And if any one puts his trust in Allah, sufficient is (Allah) for him. For Allah will surely accomplish his purpose: verily, for all things has Allah appointed a due proportion.</a:t>
            </a:r>
          </a:p>
        </p:txBody>
      </p:sp>
      <p:sp>
        <p:nvSpPr>
          <p:cNvPr id="3" name="TextBox 2">
            <a:extLst>
              <a:ext uri="{FF2B5EF4-FFF2-40B4-BE49-F238E27FC236}">
                <a16:creationId xmlns:a16="http://schemas.microsoft.com/office/drawing/2014/main" id="{72A587A4-BC34-73EF-3655-7B50D82DD971}"/>
              </a:ext>
            </a:extLst>
          </p:cNvPr>
          <p:cNvSpPr txBox="1"/>
          <p:nvPr/>
        </p:nvSpPr>
        <p:spPr>
          <a:xfrm>
            <a:off x="2266657" y="41510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60726798"/>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9C2E5B-FD6C-7C49-0CD3-89DF590FFC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C1FFF0-4374-E595-2817-7A88569B0ADE}"/>
              </a:ext>
            </a:extLst>
          </p:cNvPr>
          <p:cNvSpPr>
            <a:spLocks noGrp="1"/>
          </p:cNvSpPr>
          <p:nvPr>
            <p:ph type="title"/>
          </p:nvPr>
        </p:nvSpPr>
        <p:spPr>
          <a:xfrm>
            <a:off x="1682912" y="1328270"/>
            <a:ext cx="8826174" cy="3450327"/>
          </a:xfrm>
        </p:spPr>
        <p:txBody>
          <a:bodyPr>
            <a:noAutofit/>
          </a:bodyPr>
          <a:lstStyle/>
          <a:p>
            <a:r>
              <a:rPr lang="ar-EG" b="0" dirty="0"/>
              <a:t>وَٱلَّـٰٓـِٔى يَئِسْنَ مِنَ ٱلْمَحِيضِ مِن نِّسَآئِكُمْ إِنِ ٱرْتَبْتُمْ فَعِدَّتُهُنَّ ثَلَـٰثَةُ أَشْهُرٍ وَٱلَّـٰٓـِٔى لَمْ ۚ وَأُو۟لَـٰتُ ٱلْأَحْمَالِ أَجَلُهُنَّ أَن يَضَعْنَ حَمْلَهُنَّۚ وَمَن يَتَّقِ ٱللَّهَ يَجْعَل لَّهُۥ مِنْ أَمْرِهِۦ يُسْرًا</a:t>
            </a:r>
          </a:p>
        </p:txBody>
      </p:sp>
      <p:sp>
        <p:nvSpPr>
          <p:cNvPr id="14" name="TextBox 13">
            <a:extLst>
              <a:ext uri="{FF2B5EF4-FFF2-40B4-BE49-F238E27FC236}">
                <a16:creationId xmlns:a16="http://schemas.microsoft.com/office/drawing/2014/main" id="{CC1FFBF5-FC78-8B22-A945-1EF7BE14ADD1}"/>
              </a:ext>
            </a:extLst>
          </p:cNvPr>
          <p:cNvSpPr txBox="1"/>
          <p:nvPr/>
        </p:nvSpPr>
        <p:spPr>
          <a:xfrm>
            <a:off x="1936367" y="4485612"/>
            <a:ext cx="8319264" cy="1631216"/>
          </a:xfrm>
          <a:prstGeom prst="rect">
            <a:avLst/>
          </a:prstGeom>
          <a:noFill/>
        </p:spPr>
        <p:txBody>
          <a:bodyPr wrap="square">
            <a:spAutoFit/>
          </a:bodyPr>
          <a:lstStyle/>
          <a:p>
            <a:pPr algn="ctr" fontAlgn="base"/>
            <a:r>
              <a:rPr lang="en-US" sz="2000" dirty="0"/>
              <a:t>Such of your women as have passed the age of monthly courses, for them the prescribed period, if ye have any doubts, is three months, and for those who have no courses (it is the same): for those who carry (life within their wombs), their period is until they deliver their burdens: and for those who fear Allah, He will make their path easy.</a:t>
            </a:r>
          </a:p>
        </p:txBody>
      </p:sp>
      <p:sp>
        <p:nvSpPr>
          <p:cNvPr id="3" name="TextBox 2">
            <a:extLst>
              <a:ext uri="{FF2B5EF4-FFF2-40B4-BE49-F238E27FC236}">
                <a16:creationId xmlns:a16="http://schemas.microsoft.com/office/drawing/2014/main" id="{BE930F00-15ED-34E5-098F-579DCB922D31}"/>
              </a:ext>
            </a:extLst>
          </p:cNvPr>
          <p:cNvSpPr txBox="1"/>
          <p:nvPr/>
        </p:nvSpPr>
        <p:spPr>
          <a:xfrm>
            <a:off x="1857961" y="41778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54592826"/>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31899-16E1-DE1E-BC00-287BA8DE6A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AC289A-7535-A19B-0E89-4A711AEFFD48}"/>
              </a:ext>
            </a:extLst>
          </p:cNvPr>
          <p:cNvSpPr>
            <a:spLocks noGrp="1"/>
          </p:cNvSpPr>
          <p:nvPr>
            <p:ph type="title"/>
          </p:nvPr>
        </p:nvSpPr>
        <p:spPr>
          <a:xfrm>
            <a:off x="1787687" y="2043469"/>
            <a:ext cx="8616626" cy="3450327"/>
          </a:xfrm>
        </p:spPr>
        <p:txBody>
          <a:bodyPr>
            <a:noAutofit/>
          </a:bodyPr>
          <a:lstStyle/>
          <a:p>
            <a:r>
              <a:rPr lang="ar-EG" sz="6000" b="0" dirty="0"/>
              <a:t>ذَٰلِكَ أَمْرُ ٱللَّهِ أَنزَلَهُۥٓ إِلَيْكُمْ ۚ وَمَن يَتَّقِ ٱللَّهَ يُكَفِّرْ عَنْهُ سَيِّـَٔاتِهِۦ وَيُعْظِمْ لَهُۥ ٓ أَجْرًا</a:t>
            </a:r>
          </a:p>
        </p:txBody>
      </p:sp>
      <p:sp>
        <p:nvSpPr>
          <p:cNvPr id="14" name="TextBox 13">
            <a:extLst>
              <a:ext uri="{FF2B5EF4-FFF2-40B4-BE49-F238E27FC236}">
                <a16:creationId xmlns:a16="http://schemas.microsoft.com/office/drawing/2014/main" id="{A0CFFAA7-A167-E793-6F3D-798A30E384D8}"/>
              </a:ext>
            </a:extLst>
          </p:cNvPr>
          <p:cNvSpPr txBox="1"/>
          <p:nvPr/>
        </p:nvSpPr>
        <p:spPr>
          <a:xfrm>
            <a:off x="1936368" y="4498284"/>
            <a:ext cx="8319264" cy="707886"/>
          </a:xfrm>
          <a:prstGeom prst="rect">
            <a:avLst/>
          </a:prstGeom>
          <a:noFill/>
        </p:spPr>
        <p:txBody>
          <a:bodyPr wrap="square">
            <a:spAutoFit/>
          </a:bodyPr>
          <a:lstStyle/>
          <a:p>
            <a:pPr algn="ctr" fontAlgn="base"/>
            <a:r>
              <a:rPr lang="en-US" sz="2000" dirty="0"/>
              <a:t>That is the Command of Allah, which He has sent down to you: and if any one fears Allah, He will remove his ills, from him, and will enlarge his reward.</a:t>
            </a:r>
          </a:p>
        </p:txBody>
      </p:sp>
      <p:sp>
        <p:nvSpPr>
          <p:cNvPr id="3" name="TextBox 2">
            <a:extLst>
              <a:ext uri="{FF2B5EF4-FFF2-40B4-BE49-F238E27FC236}">
                <a16:creationId xmlns:a16="http://schemas.microsoft.com/office/drawing/2014/main" id="{0917C903-2DBD-3817-42BF-B406A515922E}"/>
              </a:ext>
            </a:extLst>
          </p:cNvPr>
          <p:cNvSpPr txBox="1"/>
          <p:nvPr/>
        </p:nvSpPr>
        <p:spPr>
          <a:xfrm>
            <a:off x="1519859" y="41905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53167079"/>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58277-A8BA-ADC8-08D4-03FE894657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88433A-4F12-66BB-F505-D0E76DFD186A}"/>
              </a:ext>
            </a:extLst>
          </p:cNvPr>
          <p:cNvSpPr>
            <a:spLocks noGrp="1"/>
          </p:cNvSpPr>
          <p:nvPr>
            <p:ph type="title"/>
          </p:nvPr>
        </p:nvSpPr>
        <p:spPr>
          <a:xfrm>
            <a:off x="1787686" y="1107535"/>
            <a:ext cx="8616626" cy="3450327"/>
          </a:xfrm>
        </p:spPr>
        <p:txBody>
          <a:bodyPr>
            <a:noAutofit/>
          </a:bodyPr>
          <a:lstStyle/>
          <a:p>
            <a:r>
              <a:rPr lang="ar-EG" sz="4800" b="0" dirty="0"/>
              <a:t>أَسْكِنُوهُنَّ مِنْ حَيْثُ سَكَنتُم مِّن وُجْدِكُمْ وَلَا تُضَآرُّوهُنَّ لِتُضَيِّقُوا۟ عَلَيْهِنَّ ۚ وَإِن كُنَّ أُو۟لَـٰتِ حَمْلٍ فَأَنفِقُوا۟ عَلَيْهِنَّ حَتَّىٰ يَضَعْنَ حَمْلَهُنَّ ۚ فَإِنْ أَرْضَعْنَ لَكُمْ فَـَٔاتُوهُنَّ أُجُورَهُنَّ ۖ وَأْتَمِرُوا۟ بَيْنَكُم بِمَعْرُوفٍ ۖ وَإِن تَعَاسَرْتُمْ فَسَتُرْضِعُ لَهُۥٓ أُخْرَىٰ</a:t>
            </a:r>
          </a:p>
        </p:txBody>
      </p:sp>
      <p:sp>
        <p:nvSpPr>
          <p:cNvPr id="14" name="TextBox 13">
            <a:extLst>
              <a:ext uri="{FF2B5EF4-FFF2-40B4-BE49-F238E27FC236}">
                <a16:creationId xmlns:a16="http://schemas.microsoft.com/office/drawing/2014/main" id="{D5E7DCFE-58AA-8B93-DCAD-EFC4BA0B2114}"/>
              </a:ext>
            </a:extLst>
          </p:cNvPr>
          <p:cNvSpPr txBox="1"/>
          <p:nvPr/>
        </p:nvSpPr>
        <p:spPr>
          <a:xfrm>
            <a:off x="2135131" y="4403974"/>
            <a:ext cx="7921735" cy="1754326"/>
          </a:xfrm>
          <a:prstGeom prst="rect">
            <a:avLst/>
          </a:prstGeom>
          <a:noFill/>
        </p:spPr>
        <p:txBody>
          <a:bodyPr wrap="square">
            <a:spAutoFit/>
          </a:bodyPr>
          <a:lstStyle/>
          <a:p>
            <a:pPr algn="ctr" fontAlgn="base"/>
            <a:r>
              <a:rPr lang="en-US" dirty="0"/>
              <a:t>Let the women live (in '</a:t>
            </a:r>
            <a:r>
              <a:rPr lang="en-US" dirty="0" err="1"/>
              <a:t>iddat</a:t>
            </a:r>
            <a:r>
              <a:rPr lang="en-US" dirty="0"/>
              <a:t>) in the same style as ye live, according to your means: Annoy them not, so as to restrict them. And if they carry (life in their wombs), then spend (your substance) on them until they deliver their burden: and if they suckle your (offspring), give them their recompense: and take mutual counsel together, according to what is just and reasonable. And if ye find yourselves in difficulties, let another woman suckle (the child) on the (father's) behalf.</a:t>
            </a:r>
          </a:p>
        </p:txBody>
      </p:sp>
      <p:sp>
        <p:nvSpPr>
          <p:cNvPr id="3" name="TextBox 2">
            <a:extLst>
              <a:ext uri="{FF2B5EF4-FFF2-40B4-BE49-F238E27FC236}">
                <a16:creationId xmlns:a16="http://schemas.microsoft.com/office/drawing/2014/main" id="{9963CA39-5C9F-7BF3-BD68-A67E81E999D7}"/>
              </a:ext>
            </a:extLst>
          </p:cNvPr>
          <p:cNvSpPr txBox="1"/>
          <p:nvPr/>
        </p:nvSpPr>
        <p:spPr>
          <a:xfrm>
            <a:off x="1561265" y="41343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58779202"/>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D5791-CAA8-F128-1D55-4718B94C73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DF7D8D-93BB-7D61-CFF3-A8DC82CD9A63}"/>
              </a:ext>
            </a:extLst>
          </p:cNvPr>
          <p:cNvSpPr>
            <a:spLocks noGrp="1"/>
          </p:cNvSpPr>
          <p:nvPr>
            <p:ph type="title"/>
          </p:nvPr>
        </p:nvSpPr>
        <p:spPr>
          <a:xfrm>
            <a:off x="1744499" y="1548810"/>
            <a:ext cx="8703002" cy="3450327"/>
          </a:xfrm>
        </p:spPr>
        <p:txBody>
          <a:bodyPr>
            <a:noAutofit/>
          </a:bodyPr>
          <a:lstStyle/>
          <a:p>
            <a:r>
              <a:rPr lang="ar-EG" sz="6000" b="0" dirty="0"/>
              <a:t>لِيُنفِقْ ذُو سَعَةٍ مِّن سَعَتِهِ ۦ ۖ وَمَن قُدِرَ عَلَيْهِ رِزْقُهُۥ فَلْيُنفِقْ مِمَّآ ءَاتَىٰهُ ٱللَّهُ ۚ لَا يُكَلِّفُ ٱللَّهُ نَفْسًا إِلَّا مَآ ءَاتَىٰهَا ۚ سَيَجْعَلُ ٱللَّهُ بَعْدَ عُسْرٍ يُسْرًا</a:t>
            </a:r>
          </a:p>
        </p:txBody>
      </p:sp>
      <p:sp>
        <p:nvSpPr>
          <p:cNvPr id="14" name="TextBox 13">
            <a:extLst>
              <a:ext uri="{FF2B5EF4-FFF2-40B4-BE49-F238E27FC236}">
                <a16:creationId xmlns:a16="http://schemas.microsoft.com/office/drawing/2014/main" id="{CA0C07E0-B7C5-1638-EB46-BA512A3A72FC}"/>
              </a:ext>
            </a:extLst>
          </p:cNvPr>
          <p:cNvSpPr txBox="1"/>
          <p:nvPr/>
        </p:nvSpPr>
        <p:spPr>
          <a:xfrm>
            <a:off x="1936368" y="4896871"/>
            <a:ext cx="8319264" cy="1200329"/>
          </a:xfrm>
          <a:prstGeom prst="rect">
            <a:avLst/>
          </a:prstGeom>
          <a:noFill/>
        </p:spPr>
        <p:txBody>
          <a:bodyPr wrap="square">
            <a:spAutoFit/>
          </a:bodyPr>
          <a:lstStyle/>
          <a:p>
            <a:pPr algn="ctr" fontAlgn="base"/>
            <a:r>
              <a:rPr lang="en-US" dirty="0"/>
              <a:t>Let the man of means spend according to his means: and the man whose resources are restricted, let him spend according to what Allah has given him. Allah puts no burden on any person beyond what He has given him. After a difficulty, Allah will soon grant relief.</a:t>
            </a:r>
          </a:p>
        </p:txBody>
      </p:sp>
      <p:sp>
        <p:nvSpPr>
          <p:cNvPr id="3" name="TextBox 2">
            <a:extLst>
              <a:ext uri="{FF2B5EF4-FFF2-40B4-BE49-F238E27FC236}">
                <a16:creationId xmlns:a16="http://schemas.microsoft.com/office/drawing/2014/main" id="{6A9DAB05-33FC-826E-CE95-E3E2618DDA74}"/>
              </a:ext>
            </a:extLst>
          </p:cNvPr>
          <p:cNvSpPr txBox="1"/>
          <p:nvPr/>
        </p:nvSpPr>
        <p:spPr>
          <a:xfrm>
            <a:off x="3442314" y="44959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2159302"/>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ECC030-4B82-0B2C-202D-03A33C1C7B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065953-D260-B956-5B1F-8601C7F93C4A}"/>
              </a:ext>
            </a:extLst>
          </p:cNvPr>
          <p:cNvSpPr>
            <a:spLocks noGrp="1"/>
          </p:cNvSpPr>
          <p:nvPr>
            <p:ph type="title"/>
          </p:nvPr>
        </p:nvSpPr>
        <p:spPr>
          <a:xfrm>
            <a:off x="1744499" y="1755902"/>
            <a:ext cx="8703002" cy="3450327"/>
          </a:xfrm>
        </p:spPr>
        <p:txBody>
          <a:bodyPr>
            <a:noAutofit/>
          </a:bodyPr>
          <a:lstStyle/>
          <a:p>
            <a:r>
              <a:rPr lang="ar-EG" sz="6000" b="0" dirty="0"/>
              <a:t>وَكَأَيِّن مِّن قَرْيَةٍ عَتَتْ عَنْ أَمْرِ رَبِّهَا وَرُسُلِهِ ۦ فَحَاسَبْنَـٰهَا حِسَابًا شَدِيدًا وَعَذَّبْنَـٰهَا عَذَابًا نُّكْرًا</a:t>
            </a:r>
          </a:p>
        </p:txBody>
      </p:sp>
      <p:sp>
        <p:nvSpPr>
          <p:cNvPr id="14" name="TextBox 13">
            <a:extLst>
              <a:ext uri="{FF2B5EF4-FFF2-40B4-BE49-F238E27FC236}">
                <a16:creationId xmlns:a16="http://schemas.microsoft.com/office/drawing/2014/main" id="{0668E784-7465-86CC-67C7-6580FCEB5089}"/>
              </a:ext>
            </a:extLst>
          </p:cNvPr>
          <p:cNvSpPr txBox="1"/>
          <p:nvPr/>
        </p:nvSpPr>
        <p:spPr>
          <a:xfrm>
            <a:off x="1936368" y="4544002"/>
            <a:ext cx="8319264" cy="1015663"/>
          </a:xfrm>
          <a:prstGeom prst="rect">
            <a:avLst/>
          </a:prstGeom>
          <a:noFill/>
        </p:spPr>
        <p:txBody>
          <a:bodyPr wrap="square">
            <a:spAutoFit/>
          </a:bodyPr>
          <a:lstStyle/>
          <a:p>
            <a:pPr algn="ctr" fontAlgn="base"/>
            <a:r>
              <a:rPr lang="en-US" sz="2000" dirty="0"/>
              <a:t>How many populations that insolently opposed the Command of their Lord and of His messengers, did We not then call to account,- to severe account?- and We imposed on them an exemplary Punishment.</a:t>
            </a:r>
          </a:p>
        </p:txBody>
      </p:sp>
      <p:sp>
        <p:nvSpPr>
          <p:cNvPr id="3" name="TextBox 2">
            <a:extLst>
              <a:ext uri="{FF2B5EF4-FFF2-40B4-BE49-F238E27FC236}">
                <a16:creationId xmlns:a16="http://schemas.microsoft.com/office/drawing/2014/main" id="{265F343C-64E2-3063-4123-C2DA9A8E3974}"/>
              </a:ext>
            </a:extLst>
          </p:cNvPr>
          <p:cNvSpPr txBox="1"/>
          <p:nvPr/>
        </p:nvSpPr>
        <p:spPr>
          <a:xfrm>
            <a:off x="3364294" y="42710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24983074"/>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A55F8-22C1-A0F5-3288-045E9191E2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45361C-68C0-7725-1474-3F8D268FDBE0}"/>
              </a:ext>
            </a:extLst>
          </p:cNvPr>
          <p:cNvSpPr>
            <a:spLocks noGrp="1"/>
          </p:cNvSpPr>
          <p:nvPr>
            <p:ph type="title"/>
          </p:nvPr>
        </p:nvSpPr>
        <p:spPr>
          <a:xfrm>
            <a:off x="1936368" y="1951698"/>
            <a:ext cx="8319265" cy="3450327"/>
          </a:xfrm>
        </p:spPr>
        <p:txBody>
          <a:bodyPr>
            <a:noAutofit/>
          </a:bodyPr>
          <a:lstStyle/>
          <a:p>
            <a:pPr>
              <a:lnSpc>
                <a:spcPct val="100000"/>
              </a:lnSpc>
            </a:pPr>
            <a:r>
              <a:rPr lang="ar-EG" sz="6000" b="0" dirty="0"/>
              <a:t>فَذَاقَتْ وَبَالَ أَمْرِهَا وَكَانَ عَـٰقِبَةُ أَمْرِهَا خُسْرًا</a:t>
            </a:r>
          </a:p>
        </p:txBody>
      </p:sp>
      <p:sp>
        <p:nvSpPr>
          <p:cNvPr id="14" name="TextBox 13">
            <a:extLst>
              <a:ext uri="{FF2B5EF4-FFF2-40B4-BE49-F238E27FC236}">
                <a16:creationId xmlns:a16="http://schemas.microsoft.com/office/drawing/2014/main" id="{EFE5380B-6FD7-C39C-825C-9BE8E5A2D2F8}"/>
              </a:ext>
            </a:extLst>
          </p:cNvPr>
          <p:cNvSpPr txBox="1"/>
          <p:nvPr/>
        </p:nvSpPr>
        <p:spPr>
          <a:xfrm>
            <a:off x="1936368" y="4559807"/>
            <a:ext cx="8319264" cy="677108"/>
          </a:xfrm>
          <a:prstGeom prst="rect">
            <a:avLst/>
          </a:prstGeom>
          <a:noFill/>
        </p:spPr>
        <p:txBody>
          <a:bodyPr wrap="square">
            <a:spAutoFit/>
          </a:bodyPr>
          <a:lstStyle/>
          <a:p>
            <a:pPr algn="ctr" fontAlgn="base"/>
            <a:r>
              <a:rPr lang="en-US" sz="1900" dirty="0"/>
              <a:t>Then did they taste the evil result of their conduct, and the End of their conduct was Perdition.</a:t>
            </a:r>
          </a:p>
        </p:txBody>
      </p:sp>
      <p:sp>
        <p:nvSpPr>
          <p:cNvPr id="3" name="TextBox 2">
            <a:extLst>
              <a:ext uri="{FF2B5EF4-FFF2-40B4-BE49-F238E27FC236}">
                <a16:creationId xmlns:a16="http://schemas.microsoft.com/office/drawing/2014/main" id="{CA9BD3B6-D253-D875-16C9-FDA73E1326C9}"/>
              </a:ext>
            </a:extLst>
          </p:cNvPr>
          <p:cNvSpPr txBox="1"/>
          <p:nvPr/>
        </p:nvSpPr>
        <p:spPr>
          <a:xfrm>
            <a:off x="4218013" y="42520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26458865"/>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AC75B0-0855-4404-B513-89E222E07B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33DBD8-6908-23F7-7279-EC0D1221C36D}"/>
              </a:ext>
            </a:extLst>
          </p:cNvPr>
          <p:cNvSpPr>
            <a:spLocks noGrp="1"/>
          </p:cNvSpPr>
          <p:nvPr>
            <p:ph type="title"/>
          </p:nvPr>
        </p:nvSpPr>
        <p:spPr>
          <a:xfrm>
            <a:off x="1744499" y="1695126"/>
            <a:ext cx="8703002" cy="3450327"/>
          </a:xfrm>
        </p:spPr>
        <p:txBody>
          <a:bodyPr>
            <a:noAutofit/>
          </a:bodyPr>
          <a:lstStyle/>
          <a:p>
            <a:r>
              <a:rPr lang="ar-EG" sz="6000" b="0" dirty="0"/>
              <a:t>أَعَدَّ ٱللَّهُ لَهُمْ عَذَابًا شَدِيدًا ۖ فَٱتَّقُوا۟ ٱللَّهَ يَـٰٓأُو۟لِى ٱلْأَلْبَـٰبِ ٱلَّذِينَ ءَامَنُوا۟ ۚ قَدْ أَنزَلَ ٱللَّهُ إِلَيْكُمْ ذِكْرًا</a:t>
            </a:r>
          </a:p>
        </p:txBody>
      </p:sp>
      <p:sp>
        <p:nvSpPr>
          <p:cNvPr id="14" name="TextBox 13">
            <a:extLst>
              <a:ext uri="{FF2B5EF4-FFF2-40B4-BE49-F238E27FC236}">
                <a16:creationId xmlns:a16="http://schemas.microsoft.com/office/drawing/2014/main" id="{4AEDBC13-1B02-D353-7186-E8E115CAF1D7}"/>
              </a:ext>
            </a:extLst>
          </p:cNvPr>
          <p:cNvSpPr txBox="1"/>
          <p:nvPr/>
        </p:nvSpPr>
        <p:spPr>
          <a:xfrm>
            <a:off x="1936368" y="4622701"/>
            <a:ext cx="8319264" cy="1015663"/>
          </a:xfrm>
          <a:prstGeom prst="rect">
            <a:avLst/>
          </a:prstGeom>
          <a:noFill/>
        </p:spPr>
        <p:txBody>
          <a:bodyPr wrap="square">
            <a:spAutoFit/>
          </a:bodyPr>
          <a:lstStyle/>
          <a:p>
            <a:pPr algn="ctr" fontAlgn="base"/>
            <a:r>
              <a:rPr lang="en-US" sz="2000" dirty="0"/>
              <a:t>Allah has prepared for them a severe Punishment (in the Hereafter). Therefore fear Allah, O ye men of understanding - who have believed!- for Allah hath indeed sent down to you a Message,-</a:t>
            </a:r>
          </a:p>
        </p:txBody>
      </p:sp>
      <p:sp>
        <p:nvSpPr>
          <p:cNvPr id="3" name="TextBox 2">
            <a:extLst>
              <a:ext uri="{FF2B5EF4-FFF2-40B4-BE49-F238E27FC236}">
                <a16:creationId xmlns:a16="http://schemas.microsoft.com/office/drawing/2014/main" id="{487B9D3A-A71F-D9AD-5743-42CD44177F03}"/>
              </a:ext>
            </a:extLst>
          </p:cNvPr>
          <p:cNvSpPr txBox="1"/>
          <p:nvPr/>
        </p:nvSpPr>
        <p:spPr>
          <a:xfrm>
            <a:off x="4052549" y="43113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56427136"/>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CA13A-C53D-443A-FB5B-FB1F703A90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DC6ABF-9330-5DC0-776F-FB3316902003}"/>
              </a:ext>
            </a:extLst>
          </p:cNvPr>
          <p:cNvSpPr>
            <a:spLocks noGrp="1"/>
          </p:cNvSpPr>
          <p:nvPr>
            <p:ph type="title"/>
          </p:nvPr>
        </p:nvSpPr>
        <p:spPr>
          <a:xfrm>
            <a:off x="1819940" y="1180417"/>
            <a:ext cx="8552121" cy="3450327"/>
          </a:xfrm>
        </p:spPr>
        <p:txBody>
          <a:bodyPr>
            <a:noAutofit/>
          </a:bodyPr>
          <a:lstStyle/>
          <a:p>
            <a:pPr>
              <a:lnSpc>
                <a:spcPct val="100000"/>
              </a:lnSpc>
            </a:pPr>
            <a:r>
              <a:rPr lang="ar-EG" sz="4700" b="0" dirty="0"/>
              <a:t>رَّسُولًا يَتْلُوا۟ عَلَيْكُمْ ءَايَـٰتِ ٱللَّهِ مُبَيِّنَـٰتٍ لِّيُخْرِجَ ٱلَّذِينَ ءَامَنُوا۟ وَعَمِلُوا۟ ٱلصَّـٰلِحَـٰتِ مِنَ ٱلظُّلُمَـٰتِ إِلَى ٱلنُّورِ ۚ وَمَن يُؤْمِنۢ بِٱللَّهِ وَيَعْمَلْ صَـٰلِحًا يُدْخِلْهُ جَنَّـٰتٍ تَجْرِى مِن تَحْتِهَا ٱلْأَنْهَـٰرُ خَـٰلِدِينَ فِيهَآ أَبَدًا ۖ قَدْ أَحْسَنَ ٱللَّهُ لَهُۥ رِزْقًا</a:t>
            </a:r>
          </a:p>
        </p:txBody>
      </p:sp>
      <p:sp>
        <p:nvSpPr>
          <p:cNvPr id="14" name="TextBox 13">
            <a:extLst>
              <a:ext uri="{FF2B5EF4-FFF2-40B4-BE49-F238E27FC236}">
                <a16:creationId xmlns:a16="http://schemas.microsoft.com/office/drawing/2014/main" id="{BE8CB1D5-39CC-CD4F-36D0-DD0D5CB5918D}"/>
              </a:ext>
            </a:extLst>
          </p:cNvPr>
          <p:cNvSpPr txBox="1"/>
          <p:nvPr/>
        </p:nvSpPr>
        <p:spPr>
          <a:xfrm>
            <a:off x="1936368" y="4630744"/>
            <a:ext cx="8319264" cy="1477328"/>
          </a:xfrm>
          <a:prstGeom prst="rect">
            <a:avLst/>
          </a:prstGeom>
          <a:noFill/>
        </p:spPr>
        <p:txBody>
          <a:bodyPr wrap="square">
            <a:spAutoFit/>
          </a:bodyPr>
          <a:lstStyle/>
          <a:p>
            <a:pPr algn="ctr" fontAlgn="base"/>
            <a:r>
              <a:rPr lang="en-US" dirty="0"/>
              <a:t>An Messenger, who rehearses to you the Signs of Allah containing clear explanations, that he may lead forth those who believe and do righteous deeds from the depths of Darkness into Light. And those who believe in Allah and work righteousness, He will admit to Gardens beneath which Rivers flow, to dwell therein for ever: Allah has indeed granted for them a most excellent Provision.</a:t>
            </a:r>
          </a:p>
        </p:txBody>
      </p:sp>
      <p:sp>
        <p:nvSpPr>
          <p:cNvPr id="3" name="TextBox 2">
            <a:extLst>
              <a:ext uri="{FF2B5EF4-FFF2-40B4-BE49-F238E27FC236}">
                <a16:creationId xmlns:a16="http://schemas.microsoft.com/office/drawing/2014/main" id="{43E21735-875D-2C0A-9328-BE278EF3E167}"/>
              </a:ext>
            </a:extLst>
          </p:cNvPr>
          <p:cNvSpPr txBox="1"/>
          <p:nvPr/>
        </p:nvSpPr>
        <p:spPr>
          <a:xfrm>
            <a:off x="2865371" y="4322967"/>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55926710"/>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6777DC-94D4-5025-CF09-9056E39DB4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6BFF80-10AE-0134-B8F0-E10035B57CA6}"/>
              </a:ext>
            </a:extLst>
          </p:cNvPr>
          <p:cNvSpPr>
            <a:spLocks noGrp="1"/>
          </p:cNvSpPr>
          <p:nvPr>
            <p:ph type="title"/>
          </p:nvPr>
        </p:nvSpPr>
        <p:spPr>
          <a:xfrm>
            <a:off x="1744499" y="1399035"/>
            <a:ext cx="8703002" cy="3450327"/>
          </a:xfrm>
        </p:spPr>
        <p:txBody>
          <a:bodyPr>
            <a:noAutofit/>
          </a:bodyPr>
          <a:lstStyle/>
          <a:p>
            <a:r>
              <a:rPr lang="ar-EG" sz="6000" b="0" dirty="0"/>
              <a:t>ٱللَّهُ ٱلَّذِى خَلَقَ سَبْعَ سَمَـٰوَٰتٍ وَمِنَ ٱلْأَرْضِ مِثْلَهُنَّ يَتَنَزَّلُ ٱلْأَمْرُ بَيْنَهُنَّ لِتَعْلَمُوٓا۟ أَنَّ ٱللَّهَ عَلَىٰ كُلِّ شَىْءٍ قَدِيرٌ وَأَنَّ ٱللَّهَ قَدْ أَحَاطَ بِكُلِّ شَىْءٍ عِلْمًۢا</a:t>
            </a:r>
          </a:p>
        </p:txBody>
      </p:sp>
      <p:sp>
        <p:nvSpPr>
          <p:cNvPr id="14" name="TextBox 13">
            <a:extLst>
              <a:ext uri="{FF2B5EF4-FFF2-40B4-BE49-F238E27FC236}">
                <a16:creationId xmlns:a16="http://schemas.microsoft.com/office/drawing/2014/main" id="{8E80B8C8-B237-04BA-C1A8-38B5F0F7F651}"/>
              </a:ext>
            </a:extLst>
          </p:cNvPr>
          <p:cNvSpPr txBox="1"/>
          <p:nvPr/>
        </p:nvSpPr>
        <p:spPr>
          <a:xfrm>
            <a:off x="1936368" y="4692370"/>
            <a:ext cx="8319264" cy="1323439"/>
          </a:xfrm>
          <a:prstGeom prst="rect">
            <a:avLst/>
          </a:prstGeom>
          <a:noFill/>
        </p:spPr>
        <p:txBody>
          <a:bodyPr wrap="square">
            <a:spAutoFit/>
          </a:bodyPr>
          <a:lstStyle/>
          <a:p>
            <a:pPr algn="ctr" fontAlgn="base"/>
            <a:r>
              <a:rPr lang="en-US" sz="2000" dirty="0"/>
              <a:t>Allah is He Who created seven Firmaments and of the earth a similar number. Through the midst of them (all) descends His Command: that ye may know that Allah has power over all things, and that Allah comprehends, all things in (His) Knowledge.</a:t>
            </a:r>
          </a:p>
        </p:txBody>
      </p:sp>
      <p:sp>
        <p:nvSpPr>
          <p:cNvPr id="3" name="TextBox 2">
            <a:extLst>
              <a:ext uri="{FF2B5EF4-FFF2-40B4-BE49-F238E27FC236}">
                <a16:creationId xmlns:a16="http://schemas.microsoft.com/office/drawing/2014/main" id="{BB2A45BB-FECF-B593-CBDE-614690EA7CFF}"/>
              </a:ext>
            </a:extLst>
          </p:cNvPr>
          <p:cNvSpPr txBox="1"/>
          <p:nvPr/>
        </p:nvSpPr>
        <p:spPr>
          <a:xfrm>
            <a:off x="1936368" y="43149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024014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96D09D-77A5-261D-5F3A-FC7913A591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2E3350-AA88-3082-061F-08C24BDD5910}"/>
              </a:ext>
            </a:extLst>
          </p:cNvPr>
          <p:cNvSpPr>
            <a:spLocks noGrp="1"/>
          </p:cNvSpPr>
          <p:nvPr>
            <p:ph type="title"/>
          </p:nvPr>
        </p:nvSpPr>
        <p:spPr>
          <a:xfrm>
            <a:off x="1880748" y="1339800"/>
            <a:ext cx="8430504" cy="3450327"/>
          </a:xfrm>
        </p:spPr>
        <p:txBody>
          <a:bodyPr>
            <a:noAutofit/>
          </a:bodyPr>
          <a:lstStyle/>
          <a:p>
            <a:r>
              <a:rPr lang="ar-EG" sz="6000" b="0" dirty="0"/>
              <a:t>يَـٰٓأَيُّهَا ٱلَّذِينَ ءَامَنُوٓا۟ إِذَا نَـٰجَيْتُمُ ٱلرَّسُولَ فَقَدِّمُوا۟ بَيْنَ يَدَىْ نَجْوَىٰكُمْ صَدَقَةً ۚ ذَٰلِكَ خَيْرٌ لَّكُمْ وَأَطْهَرُۚ فَإِن لَّمْ تَجِدُوا۟ فَإِنَّ ٱللَّهَ غَفُورٌ رَّحِيمٌ</a:t>
            </a:r>
          </a:p>
        </p:txBody>
      </p:sp>
      <p:sp>
        <p:nvSpPr>
          <p:cNvPr id="14" name="TextBox 13">
            <a:extLst>
              <a:ext uri="{FF2B5EF4-FFF2-40B4-BE49-F238E27FC236}">
                <a16:creationId xmlns:a16="http://schemas.microsoft.com/office/drawing/2014/main" id="{5360FAE7-FC2A-97B4-B233-D8B5054525A9}"/>
              </a:ext>
            </a:extLst>
          </p:cNvPr>
          <p:cNvSpPr txBox="1"/>
          <p:nvPr/>
        </p:nvSpPr>
        <p:spPr>
          <a:xfrm>
            <a:off x="1936368" y="4709793"/>
            <a:ext cx="8319264" cy="1323439"/>
          </a:xfrm>
          <a:prstGeom prst="rect">
            <a:avLst/>
          </a:prstGeom>
          <a:noFill/>
        </p:spPr>
        <p:txBody>
          <a:bodyPr wrap="square">
            <a:spAutoFit/>
          </a:bodyPr>
          <a:lstStyle/>
          <a:p>
            <a:pPr algn="ctr" fontAlgn="base"/>
            <a:r>
              <a:rPr lang="en-US" sz="2000" dirty="0"/>
              <a:t>O ye who believe! When ye consult the Messenger in private, spend something in charity before your private consultation. That will be best for you, and most conducive to purity (of conduct). But if ye find not (the wherewithal), Allah is Oft-Forgiving, Most Merciful.</a:t>
            </a:r>
          </a:p>
        </p:txBody>
      </p:sp>
      <p:sp>
        <p:nvSpPr>
          <p:cNvPr id="3" name="TextBox 2">
            <a:extLst>
              <a:ext uri="{FF2B5EF4-FFF2-40B4-BE49-F238E27FC236}">
                <a16:creationId xmlns:a16="http://schemas.microsoft.com/office/drawing/2014/main" id="{6F9C9822-D488-B6CE-3BB5-0FA4A3811B1B}"/>
              </a:ext>
            </a:extLst>
          </p:cNvPr>
          <p:cNvSpPr txBox="1"/>
          <p:nvPr/>
        </p:nvSpPr>
        <p:spPr>
          <a:xfrm>
            <a:off x="2577985" y="44823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49038327"/>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6CD5D-CAA1-085F-F41F-ACE97F1631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DA0893-23E3-7463-F898-E9CE25D5D16A}"/>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2125874046"/>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3B2E8-71AD-36A6-25F5-561C35997C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2649E0-E74D-8002-3761-1D0ABAE3090B}"/>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التحريم</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1146671956"/>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57C147-32D3-2AB0-3332-B044EF459C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DC9935-300B-DBC4-CFE5-84FE39BDE620}"/>
              </a:ext>
            </a:extLst>
          </p:cNvPr>
          <p:cNvSpPr>
            <a:spLocks noGrp="1"/>
          </p:cNvSpPr>
          <p:nvPr>
            <p:ph type="title"/>
          </p:nvPr>
        </p:nvSpPr>
        <p:spPr>
          <a:xfrm>
            <a:off x="1661768" y="1856002"/>
            <a:ext cx="8868465" cy="3450327"/>
          </a:xfrm>
        </p:spPr>
        <p:txBody>
          <a:bodyPr>
            <a:noAutofit/>
          </a:bodyPr>
          <a:lstStyle/>
          <a:p>
            <a:pPr>
              <a:lnSpc>
                <a:spcPct val="100000"/>
              </a:lnSpc>
            </a:pPr>
            <a:r>
              <a:rPr lang="ar-EG" sz="6000" b="0" dirty="0"/>
              <a:t>يَـٰٓأَيُّهَا ٱلنَّبِىُّ لِمَ تُحَرِّمُ مَآ أَحَلَّ ٱللَّهُ لَكَۖ تَبْتَغِى مَرْضَاتَ أَزْوَٰجِكَۚ وَٱللَّهُ غَفُورٌ رَّحِيمٌ</a:t>
            </a:r>
          </a:p>
        </p:txBody>
      </p:sp>
      <p:sp>
        <p:nvSpPr>
          <p:cNvPr id="14" name="TextBox 13">
            <a:extLst>
              <a:ext uri="{FF2B5EF4-FFF2-40B4-BE49-F238E27FC236}">
                <a16:creationId xmlns:a16="http://schemas.microsoft.com/office/drawing/2014/main" id="{86170A54-5A1E-C3BA-5724-BDE84B2283DE}"/>
              </a:ext>
            </a:extLst>
          </p:cNvPr>
          <p:cNvSpPr txBox="1"/>
          <p:nvPr/>
        </p:nvSpPr>
        <p:spPr>
          <a:xfrm>
            <a:off x="1936368" y="4885584"/>
            <a:ext cx="8319264" cy="1015663"/>
          </a:xfrm>
          <a:prstGeom prst="rect">
            <a:avLst/>
          </a:prstGeom>
          <a:noFill/>
        </p:spPr>
        <p:txBody>
          <a:bodyPr wrap="square">
            <a:spAutoFit/>
          </a:bodyPr>
          <a:lstStyle/>
          <a:p>
            <a:pPr algn="ctr" fontAlgn="base"/>
            <a:r>
              <a:rPr lang="en-US" sz="2000" dirty="0"/>
              <a:t>O Prophet! Why </a:t>
            </a:r>
            <a:r>
              <a:rPr lang="en-US" sz="2000" dirty="0" err="1"/>
              <a:t>holdest</a:t>
            </a:r>
            <a:r>
              <a:rPr lang="en-US" sz="2000" dirty="0"/>
              <a:t> thou to be forbidden that which Allah has made lawful to thee? Thou </a:t>
            </a:r>
            <a:r>
              <a:rPr lang="en-US" sz="2000" dirty="0" err="1"/>
              <a:t>seekest</a:t>
            </a:r>
            <a:r>
              <a:rPr lang="en-US" sz="2000" dirty="0"/>
              <a:t> to please thy consorts. But Allah is Oft-Forgiving, Most Merciful.</a:t>
            </a:r>
          </a:p>
        </p:txBody>
      </p:sp>
      <p:sp>
        <p:nvSpPr>
          <p:cNvPr id="3" name="TextBox 2">
            <a:extLst>
              <a:ext uri="{FF2B5EF4-FFF2-40B4-BE49-F238E27FC236}">
                <a16:creationId xmlns:a16="http://schemas.microsoft.com/office/drawing/2014/main" id="{F725FB33-86E5-D1F4-8B8B-5E54FDCAEECE}"/>
              </a:ext>
            </a:extLst>
          </p:cNvPr>
          <p:cNvSpPr txBox="1"/>
          <p:nvPr/>
        </p:nvSpPr>
        <p:spPr>
          <a:xfrm>
            <a:off x="4944667" y="46620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07248920"/>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88F951-6A84-96F1-439A-2D95A6AFD6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47BF3D-3FB3-FC5A-F303-14BA8E134174}"/>
              </a:ext>
            </a:extLst>
          </p:cNvPr>
          <p:cNvSpPr>
            <a:spLocks noGrp="1"/>
          </p:cNvSpPr>
          <p:nvPr>
            <p:ph type="title"/>
          </p:nvPr>
        </p:nvSpPr>
        <p:spPr>
          <a:xfrm>
            <a:off x="1877002" y="1879770"/>
            <a:ext cx="8437997" cy="3450327"/>
          </a:xfrm>
        </p:spPr>
        <p:txBody>
          <a:bodyPr>
            <a:noAutofit/>
          </a:bodyPr>
          <a:lstStyle/>
          <a:p>
            <a:r>
              <a:rPr lang="ar-EG" sz="6000" b="0" dirty="0"/>
              <a:t>قَدْ فَرَضَ ٱللَّهُ لَكُمْ تَحِلَّةَ أَيْمَـٰنِكُمْ ۚ وَٱللَّهُ مَوْلَىٰكُمْ ۖ وَهُوَ ٱلْعَلِيمُ ٱلْحَكِيمُ</a:t>
            </a:r>
          </a:p>
        </p:txBody>
      </p:sp>
      <p:sp>
        <p:nvSpPr>
          <p:cNvPr id="14" name="TextBox 13">
            <a:extLst>
              <a:ext uri="{FF2B5EF4-FFF2-40B4-BE49-F238E27FC236}">
                <a16:creationId xmlns:a16="http://schemas.microsoft.com/office/drawing/2014/main" id="{102A8820-8BFC-D4EF-FC1F-501C7A42E586}"/>
              </a:ext>
            </a:extLst>
          </p:cNvPr>
          <p:cNvSpPr txBox="1"/>
          <p:nvPr/>
        </p:nvSpPr>
        <p:spPr>
          <a:xfrm>
            <a:off x="1936368" y="4468322"/>
            <a:ext cx="8319264" cy="1015663"/>
          </a:xfrm>
          <a:prstGeom prst="rect">
            <a:avLst/>
          </a:prstGeom>
          <a:noFill/>
        </p:spPr>
        <p:txBody>
          <a:bodyPr wrap="square">
            <a:spAutoFit/>
          </a:bodyPr>
          <a:lstStyle/>
          <a:p>
            <a:pPr algn="ctr" fontAlgn="base"/>
            <a:r>
              <a:rPr lang="en-US" sz="2000" dirty="0"/>
              <a:t>Allah has already ordained for you, (O men), the dissolution of your oaths (in some cases): and Allah is your Protector, and He is Full of Knowledge and Wisdom.</a:t>
            </a:r>
          </a:p>
        </p:txBody>
      </p:sp>
      <p:sp>
        <p:nvSpPr>
          <p:cNvPr id="3" name="TextBox 2">
            <a:extLst>
              <a:ext uri="{FF2B5EF4-FFF2-40B4-BE49-F238E27FC236}">
                <a16:creationId xmlns:a16="http://schemas.microsoft.com/office/drawing/2014/main" id="{09D8E086-8B8E-2A19-60E1-9B4F3E2F4A29}"/>
              </a:ext>
            </a:extLst>
          </p:cNvPr>
          <p:cNvSpPr txBox="1"/>
          <p:nvPr/>
        </p:nvSpPr>
        <p:spPr>
          <a:xfrm>
            <a:off x="2602182" y="4160545"/>
            <a:ext cx="684337" cy="307777"/>
          </a:xfrm>
          <a:prstGeom prst="rect">
            <a:avLst/>
          </a:prstGeom>
          <a:noFill/>
        </p:spPr>
        <p:txBody>
          <a:bodyPr wrap="square">
            <a:spAutoFit/>
          </a:bodyPr>
          <a:lstStyle/>
          <a:p>
            <a:pPr algn="ctr"/>
            <a:r>
              <a:rPr lang="en-US" sz="13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300" dirty="0">
                <a:latin typeface="Arial" panose="020B0604020202020204" pitchFamily="34" charset="0"/>
                <a:cs typeface="Arial" panose="020B0604020202020204" pitchFamily="34" charset="0"/>
              </a:rPr>
              <a:t>}</a:t>
            </a:r>
            <a:endParaRPr lang="en-US" sz="1300" dirty="0"/>
          </a:p>
        </p:txBody>
      </p:sp>
    </p:spTree>
    <p:extLst>
      <p:ext uri="{BB962C8B-B14F-4D97-AF65-F5344CB8AC3E}">
        <p14:creationId xmlns:p14="http://schemas.microsoft.com/office/powerpoint/2010/main" val="422008971"/>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CF6751-967A-8F00-5BF5-C2A5F84DB9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CBAA54-39B2-2434-8BC3-B82F148C2E05}"/>
              </a:ext>
            </a:extLst>
          </p:cNvPr>
          <p:cNvSpPr>
            <a:spLocks noGrp="1"/>
          </p:cNvSpPr>
          <p:nvPr>
            <p:ph type="title"/>
          </p:nvPr>
        </p:nvSpPr>
        <p:spPr>
          <a:xfrm>
            <a:off x="1586175" y="1348036"/>
            <a:ext cx="9019650" cy="3450327"/>
          </a:xfrm>
        </p:spPr>
        <p:txBody>
          <a:bodyPr>
            <a:noAutofit/>
          </a:bodyPr>
          <a:lstStyle/>
          <a:p>
            <a:r>
              <a:rPr lang="ar-EG" b="0" dirty="0"/>
              <a:t>وَإِذْ أَسَرَّ ٱلنَّبِىُّ إِلَىٰ بَعْضِ أَزْوَٰجِهِۦ حَدِيثًا فَلَمَّا نَبَّأَتْ بِهِ ۦ وَأَظْهَرَهُ ٱللَّهُ عَلَيْهِ عَرَّفَ بَعْضَهُۥ وَأَعْرَضَ عَنۢ بَعْضٍۖ فَلَمَّا نَبَّأَهَا بِهِۦ قَالَتْ مَنْ أَنۢبَأَكَ هَـٰذَاۖ قَالَ نَبَّأَنِىَ ٱلْعَلِيمُ ٱلْخَبِيرُ</a:t>
            </a:r>
          </a:p>
        </p:txBody>
      </p:sp>
      <p:sp>
        <p:nvSpPr>
          <p:cNvPr id="14" name="TextBox 13">
            <a:extLst>
              <a:ext uri="{FF2B5EF4-FFF2-40B4-BE49-F238E27FC236}">
                <a16:creationId xmlns:a16="http://schemas.microsoft.com/office/drawing/2014/main" id="{1A7AD179-06DC-C308-5943-9C7459940549}"/>
              </a:ext>
            </a:extLst>
          </p:cNvPr>
          <p:cNvSpPr txBox="1"/>
          <p:nvPr/>
        </p:nvSpPr>
        <p:spPr>
          <a:xfrm>
            <a:off x="1936368" y="4531394"/>
            <a:ext cx="8319264" cy="1631216"/>
          </a:xfrm>
          <a:prstGeom prst="rect">
            <a:avLst/>
          </a:prstGeom>
          <a:noFill/>
        </p:spPr>
        <p:txBody>
          <a:bodyPr wrap="square">
            <a:spAutoFit/>
          </a:bodyPr>
          <a:lstStyle/>
          <a:p>
            <a:pPr algn="ctr" fontAlgn="base"/>
            <a:r>
              <a:rPr lang="en-US" sz="2000" dirty="0"/>
              <a:t>When the Prophet disclosed a matter in confidence to one of his consorts, and she then divulged it (to another), and Allah made it known to him, he confirmed part thereof and repudiated a part. Then when he told her thereof, she said, "Who told thee this? "He said, "He told me Who knows and is well-acquainted (with all things)."</a:t>
            </a:r>
          </a:p>
        </p:txBody>
      </p:sp>
      <p:sp>
        <p:nvSpPr>
          <p:cNvPr id="3" name="TextBox 2">
            <a:extLst>
              <a:ext uri="{FF2B5EF4-FFF2-40B4-BE49-F238E27FC236}">
                <a16:creationId xmlns:a16="http://schemas.microsoft.com/office/drawing/2014/main" id="{094945CE-2A8B-452C-72CC-757FBE38C299}"/>
              </a:ext>
            </a:extLst>
          </p:cNvPr>
          <p:cNvSpPr txBox="1"/>
          <p:nvPr/>
        </p:nvSpPr>
        <p:spPr>
          <a:xfrm>
            <a:off x="2153446" y="42700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31621937"/>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7D5C8-3DE5-C3B1-AAC6-E206BF6F6B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6747C7-9C49-AE46-CA55-650E5226078B}"/>
              </a:ext>
            </a:extLst>
          </p:cNvPr>
          <p:cNvSpPr>
            <a:spLocks noGrp="1"/>
          </p:cNvSpPr>
          <p:nvPr>
            <p:ph type="title"/>
          </p:nvPr>
        </p:nvSpPr>
        <p:spPr>
          <a:xfrm>
            <a:off x="1682913" y="1502441"/>
            <a:ext cx="8826174" cy="3450327"/>
          </a:xfrm>
        </p:spPr>
        <p:txBody>
          <a:bodyPr>
            <a:noAutofit/>
          </a:bodyPr>
          <a:lstStyle/>
          <a:p>
            <a:pPr>
              <a:lnSpc>
                <a:spcPct val="100000"/>
              </a:lnSpc>
            </a:pPr>
            <a:r>
              <a:rPr lang="ar-EG" b="0" dirty="0"/>
              <a:t>إِن تَتُوبَآ إِلَى ٱللَّهِ فَقَدْ صَغَتْ قُلُوبُكُمَاۖ وَإِن تَظَـٰهَرَا عَلَيْهِ فَإِنَّ ٱللَّهَ هُوَ مَوْلَىٰهُ وَجِبْرِيلُ وَصَـٰلِحُ ٱلْمُؤْمِنِينَۖ وَٱلْمَلَـٰٓئِكَةُ بَعْدَ ذَٰلِكَ ظَهِيرٌ</a:t>
            </a:r>
          </a:p>
        </p:txBody>
      </p:sp>
      <p:sp>
        <p:nvSpPr>
          <p:cNvPr id="14" name="TextBox 13">
            <a:extLst>
              <a:ext uri="{FF2B5EF4-FFF2-40B4-BE49-F238E27FC236}">
                <a16:creationId xmlns:a16="http://schemas.microsoft.com/office/drawing/2014/main" id="{57902E46-05A2-33A1-81AB-5614FE2CB3B4}"/>
              </a:ext>
            </a:extLst>
          </p:cNvPr>
          <p:cNvSpPr txBox="1"/>
          <p:nvPr/>
        </p:nvSpPr>
        <p:spPr>
          <a:xfrm>
            <a:off x="1936368" y="4424703"/>
            <a:ext cx="8319264" cy="1323439"/>
          </a:xfrm>
          <a:prstGeom prst="rect">
            <a:avLst/>
          </a:prstGeom>
          <a:noFill/>
        </p:spPr>
        <p:txBody>
          <a:bodyPr wrap="square">
            <a:spAutoFit/>
          </a:bodyPr>
          <a:lstStyle/>
          <a:p>
            <a:pPr algn="ctr" fontAlgn="base"/>
            <a:r>
              <a:rPr lang="en-US" sz="2000" dirty="0"/>
              <a:t>If ye two turn in repentance to Him, your hearts are indeed so inclined; But if ye back up each other against him, truly Allah is his Protector, and Gabriel, and (every) righteous one among those who believe,- and furthermore, the angels - will back (him) up.</a:t>
            </a:r>
          </a:p>
        </p:txBody>
      </p:sp>
      <p:sp>
        <p:nvSpPr>
          <p:cNvPr id="3" name="TextBox 2">
            <a:extLst>
              <a:ext uri="{FF2B5EF4-FFF2-40B4-BE49-F238E27FC236}">
                <a16:creationId xmlns:a16="http://schemas.microsoft.com/office/drawing/2014/main" id="{A222ECCC-D371-A431-6AD0-4868BC0538FD}"/>
              </a:ext>
            </a:extLst>
          </p:cNvPr>
          <p:cNvSpPr txBox="1"/>
          <p:nvPr/>
        </p:nvSpPr>
        <p:spPr>
          <a:xfrm>
            <a:off x="1340744" y="42213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44926282"/>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59316-1A8E-2AAF-0865-2611A584BA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85CDB8-0E38-C626-F204-AC993EEE19CA}"/>
              </a:ext>
            </a:extLst>
          </p:cNvPr>
          <p:cNvSpPr>
            <a:spLocks noGrp="1"/>
          </p:cNvSpPr>
          <p:nvPr>
            <p:ph type="title"/>
          </p:nvPr>
        </p:nvSpPr>
        <p:spPr>
          <a:xfrm>
            <a:off x="1787687" y="1520955"/>
            <a:ext cx="8616626" cy="3450327"/>
          </a:xfrm>
        </p:spPr>
        <p:txBody>
          <a:bodyPr>
            <a:noAutofit/>
          </a:bodyPr>
          <a:lstStyle/>
          <a:p>
            <a:r>
              <a:rPr lang="ar-EG" sz="6000" b="0" dirty="0"/>
              <a:t>عَسَىٰ رَبُّهُۥٓ إِن طَلَّقَكُنَّ أَن يُبْدِلَهُ ۥٓ أَزْوَٰجًا خَيْرًا مِّنكُنَّ مُسْلِمَـٰتٍ مُّؤْمِنَـٰتٍ قَـٰنِتَـٰتٍ تَـٰٓئِبَـٰتٍ عَـٰبِدَٰتٍ سَـٰٓئِحَـٰتٍ ثَيِّبَـٰتٍ وَأَبْكَارًا</a:t>
            </a:r>
          </a:p>
        </p:txBody>
      </p:sp>
      <p:sp>
        <p:nvSpPr>
          <p:cNvPr id="14" name="TextBox 13">
            <a:extLst>
              <a:ext uri="{FF2B5EF4-FFF2-40B4-BE49-F238E27FC236}">
                <a16:creationId xmlns:a16="http://schemas.microsoft.com/office/drawing/2014/main" id="{117C2662-56BF-E8B2-36C3-E3C988285FC7}"/>
              </a:ext>
            </a:extLst>
          </p:cNvPr>
          <p:cNvSpPr txBox="1"/>
          <p:nvPr/>
        </p:nvSpPr>
        <p:spPr>
          <a:xfrm>
            <a:off x="1936368" y="4811793"/>
            <a:ext cx="8319264" cy="1323439"/>
          </a:xfrm>
          <a:prstGeom prst="rect">
            <a:avLst/>
          </a:prstGeom>
          <a:noFill/>
        </p:spPr>
        <p:txBody>
          <a:bodyPr wrap="square">
            <a:spAutoFit/>
          </a:bodyPr>
          <a:lstStyle/>
          <a:p>
            <a:pPr algn="ctr" fontAlgn="base"/>
            <a:r>
              <a:rPr lang="en-US" sz="2000" dirty="0"/>
              <a:t>It may be, if he divorced you (all), that Allah will give him in exchange consorts better than you,- who submit (their wills), who believe, who are devout, who turn to Allah in repentance, who worship (in humility), who travel (for Faith) and fast,- previously married or virgins.</a:t>
            </a:r>
          </a:p>
        </p:txBody>
      </p:sp>
      <p:sp>
        <p:nvSpPr>
          <p:cNvPr id="3" name="TextBox 2">
            <a:extLst>
              <a:ext uri="{FF2B5EF4-FFF2-40B4-BE49-F238E27FC236}">
                <a16:creationId xmlns:a16="http://schemas.microsoft.com/office/drawing/2014/main" id="{FB6DD736-5801-A893-F007-3D23D1C4B7D0}"/>
              </a:ext>
            </a:extLst>
          </p:cNvPr>
          <p:cNvSpPr txBox="1"/>
          <p:nvPr/>
        </p:nvSpPr>
        <p:spPr>
          <a:xfrm>
            <a:off x="4846534" y="45040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73644014"/>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CC3832-2DF1-AD67-656B-385E07D231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A8101A-8DEE-796F-AB18-97433D2D9484}"/>
              </a:ext>
            </a:extLst>
          </p:cNvPr>
          <p:cNvSpPr>
            <a:spLocks noGrp="1"/>
          </p:cNvSpPr>
          <p:nvPr>
            <p:ph type="title"/>
          </p:nvPr>
        </p:nvSpPr>
        <p:spPr>
          <a:xfrm>
            <a:off x="1787687" y="1560381"/>
            <a:ext cx="8616626" cy="3450327"/>
          </a:xfrm>
        </p:spPr>
        <p:txBody>
          <a:bodyPr>
            <a:noAutofit/>
          </a:bodyPr>
          <a:lstStyle/>
          <a:p>
            <a:r>
              <a:rPr lang="ar-EG" b="0" dirty="0"/>
              <a:t>يَـٰٓأَيُّهَا ٱلَّذِينَ ءَامَنُوا۟ قُوٓا۟ أَنفُسَكُمْ وَأَهْلِيكُمْ نَارًا وَقُودُهَا ٱلنَّاسُ وَٱلْحِجَارَةُ عَلَيْهَا مَلَـٰٓئِكَةٌ غِلَاظٌ شِدَادٌ لَّا يَعْصُونَ ٱللَّهَ مَآ أَمَرَهُمْ وَيَفْعَلُونَ مَا يُؤْمَرُونَ</a:t>
            </a:r>
          </a:p>
        </p:txBody>
      </p:sp>
      <p:sp>
        <p:nvSpPr>
          <p:cNvPr id="14" name="TextBox 13">
            <a:extLst>
              <a:ext uri="{FF2B5EF4-FFF2-40B4-BE49-F238E27FC236}">
                <a16:creationId xmlns:a16="http://schemas.microsoft.com/office/drawing/2014/main" id="{7E3284E7-2431-4D58-525B-BF72804D7A21}"/>
              </a:ext>
            </a:extLst>
          </p:cNvPr>
          <p:cNvSpPr txBox="1"/>
          <p:nvPr/>
        </p:nvSpPr>
        <p:spPr>
          <a:xfrm>
            <a:off x="2135132" y="4741047"/>
            <a:ext cx="7921735" cy="1200329"/>
          </a:xfrm>
          <a:prstGeom prst="rect">
            <a:avLst/>
          </a:prstGeom>
          <a:noFill/>
        </p:spPr>
        <p:txBody>
          <a:bodyPr wrap="square">
            <a:spAutoFit/>
          </a:bodyPr>
          <a:lstStyle/>
          <a:p>
            <a:pPr algn="ctr" fontAlgn="base"/>
            <a:r>
              <a:rPr lang="en-US" dirty="0"/>
              <a:t>O ye who believe! save yourselves and your families from a Fire whose fuel is Men and Stones, over which are (appointed) angels stern (and) severe, who flinch not (from executing) the Commands they receive from Allah, but do (precisely) what they are commanded.</a:t>
            </a:r>
          </a:p>
        </p:txBody>
      </p:sp>
      <p:sp>
        <p:nvSpPr>
          <p:cNvPr id="3" name="TextBox 2">
            <a:extLst>
              <a:ext uri="{FF2B5EF4-FFF2-40B4-BE49-F238E27FC236}">
                <a16:creationId xmlns:a16="http://schemas.microsoft.com/office/drawing/2014/main" id="{8F963B41-4626-73F5-F185-5B72AD078D05}"/>
              </a:ext>
            </a:extLst>
          </p:cNvPr>
          <p:cNvSpPr txBox="1"/>
          <p:nvPr/>
        </p:nvSpPr>
        <p:spPr>
          <a:xfrm>
            <a:off x="2789175" y="44332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5417719"/>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81A7A3-9C97-C210-EDB8-3F977EDE46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2472E8-3343-EE11-0AEB-3A0EC12A5404}"/>
              </a:ext>
            </a:extLst>
          </p:cNvPr>
          <p:cNvSpPr>
            <a:spLocks noGrp="1"/>
          </p:cNvSpPr>
          <p:nvPr>
            <p:ph type="title"/>
          </p:nvPr>
        </p:nvSpPr>
        <p:spPr>
          <a:xfrm>
            <a:off x="1744499" y="1975530"/>
            <a:ext cx="8703002" cy="3450327"/>
          </a:xfrm>
        </p:spPr>
        <p:txBody>
          <a:bodyPr>
            <a:noAutofit/>
          </a:bodyPr>
          <a:lstStyle/>
          <a:p>
            <a:r>
              <a:rPr lang="ar-EG" sz="6000" b="0" dirty="0"/>
              <a:t>يَـٰٓأَيُّهَا ٱلَّذِينَ كَفَرُوا۟ لَا تَعْتَذِرُوا۟ ٱلْيَوْمَ ۖ إِنَّمَا تُجْزَوْنَ مَا كُنتُمْ تَعْمَلُونَ</a:t>
            </a:r>
          </a:p>
        </p:txBody>
      </p:sp>
      <p:sp>
        <p:nvSpPr>
          <p:cNvPr id="14" name="TextBox 13">
            <a:extLst>
              <a:ext uri="{FF2B5EF4-FFF2-40B4-BE49-F238E27FC236}">
                <a16:creationId xmlns:a16="http://schemas.microsoft.com/office/drawing/2014/main" id="{A39AF321-F382-01AF-558C-57CB43111520}"/>
              </a:ext>
            </a:extLst>
          </p:cNvPr>
          <p:cNvSpPr txBox="1"/>
          <p:nvPr/>
        </p:nvSpPr>
        <p:spPr>
          <a:xfrm>
            <a:off x="1936368" y="4472806"/>
            <a:ext cx="8319264" cy="646331"/>
          </a:xfrm>
          <a:prstGeom prst="rect">
            <a:avLst/>
          </a:prstGeom>
          <a:noFill/>
        </p:spPr>
        <p:txBody>
          <a:bodyPr wrap="square">
            <a:spAutoFit/>
          </a:bodyPr>
          <a:lstStyle/>
          <a:p>
            <a:pPr algn="ctr" fontAlgn="base"/>
            <a:r>
              <a:rPr lang="en-US" dirty="0"/>
              <a:t>(They will say), "O ye Unbelievers! Make no excuses this Day! Ye are being but requited for all that ye did!"</a:t>
            </a:r>
          </a:p>
        </p:txBody>
      </p:sp>
      <p:sp>
        <p:nvSpPr>
          <p:cNvPr id="3" name="TextBox 2">
            <a:extLst>
              <a:ext uri="{FF2B5EF4-FFF2-40B4-BE49-F238E27FC236}">
                <a16:creationId xmlns:a16="http://schemas.microsoft.com/office/drawing/2014/main" id="{67EB2BB5-DEDC-787C-2909-10EC7954556E}"/>
              </a:ext>
            </a:extLst>
          </p:cNvPr>
          <p:cNvSpPr txBox="1"/>
          <p:nvPr/>
        </p:nvSpPr>
        <p:spPr>
          <a:xfrm>
            <a:off x="2440829" y="41650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43859313"/>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B943C-18E7-1770-B9E8-3800037494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CD3EED-BDE2-4E30-1F3F-2F5B1318BD2A}"/>
              </a:ext>
            </a:extLst>
          </p:cNvPr>
          <p:cNvSpPr>
            <a:spLocks noGrp="1"/>
          </p:cNvSpPr>
          <p:nvPr>
            <p:ph type="title"/>
          </p:nvPr>
        </p:nvSpPr>
        <p:spPr>
          <a:xfrm>
            <a:off x="1744499" y="1381435"/>
            <a:ext cx="8703002" cy="3450327"/>
          </a:xfrm>
        </p:spPr>
        <p:txBody>
          <a:bodyPr>
            <a:noAutofit/>
          </a:bodyPr>
          <a:lstStyle/>
          <a:p>
            <a:r>
              <a:rPr lang="ar-EG" b="0" dirty="0"/>
              <a:t>يَـٰٓأَيُّهَا ٱلَّذِينَ ءَامَنُوا۟ تُوبُوٓا۟ إِلَى ٱللَّهِ تَوْبَةً نَّصُوحًا عَسَىٰ رَبُّكُمْ أَن يُكَفِّرَ عَنكُمْ سَيِّـَٔاتِكُمْ وَيُدْخِلَكُمْ جَنَّـٰتٍ تَجْرِى مِن تَحْتِهَا ٱلْأَنْهَـٰرُ يَوْمَ لَا يُخْزِى ٱللَّهُ ٱلنَّبِىَّ وَٱلَّذِينَ ءَامَنُوا۟ مَعَهُۥ ۖ...</a:t>
            </a:r>
          </a:p>
        </p:txBody>
      </p:sp>
      <p:sp>
        <p:nvSpPr>
          <p:cNvPr id="14" name="TextBox 13">
            <a:extLst>
              <a:ext uri="{FF2B5EF4-FFF2-40B4-BE49-F238E27FC236}">
                <a16:creationId xmlns:a16="http://schemas.microsoft.com/office/drawing/2014/main" id="{A240597D-6F01-669A-88F6-64361C176E7C}"/>
              </a:ext>
            </a:extLst>
          </p:cNvPr>
          <p:cNvSpPr txBox="1"/>
          <p:nvPr/>
        </p:nvSpPr>
        <p:spPr>
          <a:xfrm>
            <a:off x="1936368" y="4831762"/>
            <a:ext cx="8319264" cy="1323439"/>
          </a:xfrm>
          <a:prstGeom prst="rect">
            <a:avLst/>
          </a:prstGeom>
          <a:noFill/>
        </p:spPr>
        <p:txBody>
          <a:bodyPr wrap="square">
            <a:spAutoFit/>
          </a:bodyPr>
          <a:lstStyle/>
          <a:p>
            <a:pPr algn="ctr" fontAlgn="base"/>
            <a:r>
              <a:rPr lang="en-US" sz="2000" dirty="0"/>
              <a:t>O ye who believe! Turn to Allah with sincere repentance: In the hope that your Lord will remove from you your ills and admit you to Gardens beneath which Rivers flow,- the Day that Allah will not permit to be humiliated the Prophet and those who believe with him. </a:t>
            </a:r>
          </a:p>
        </p:txBody>
      </p:sp>
    </p:spTree>
    <p:extLst>
      <p:ext uri="{BB962C8B-B14F-4D97-AF65-F5344CB8AC3E}">
        <p14:creationId xmlns:p14="http://schemas.microsoft.com/office/powerpoint/2010/main" val="2126945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C9692-77CD-4B62-466D-31B43CD5A0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08E519-D1F3-82A5-D451-9D77EE108724}"/>
              </a:ext>
            </a:extLst>
          </p:cNvPr>
          <p:cNvSpPr>
            <a:spLocks noGrp="1"/>
          </p:cNvSpPr>
          <p:nvPr>
            <p:ph type="title"/>
          </p:nvPr>
        </p:nvSpPr>
        <p:spPr>
          <a:xfrm>
            <a:off x="1880748" y="1339800"/>
            <a:ext cx="8430504" cy="3450327"/>
          </a:xfrm>
        </p:spPr>
        <p:txBody>
          <a:bodyPr>
            <a:noAutofit/>
          </a:bodyPr>
          <a:lstStyle/>
          <a:p>
            <a:r>
              <a:rPr lang="ar-EG" b="0" dirty="0"/>
              <a:t>ءَأَشْفَقْتُمْ أَن تُقَدِّمُوا۟ بَيْنَ يَدَىْ نَجْوَىٰكُمْ صَدَقَـٰتٍۚ فَإِذْ لَمْ تَفْعَلُوا۟ وَتَابَ ٱللَّهُ عَلَيْكُمْ فَأَقِيمُوا۟ ٱلصَّلَوٰةَ وَءَاتُوا۟ ٱلزَّكَوٰةَ وَأَطِيعُوا۟ ٱللَّهَ وَرَسُولَهُ ۥ ۚ وَٱللَّهُ خَبِيرٌۢ بِمَا تَعْمَلُونَ</a:t>
            </a:r>
          </a:p>
        </p:txBody>
      </p:sp>
      <p:sp>
        <p:nvSpPr>
          <p:cNvPr id="14" name="TextBox 13">
            <a:extLst>
              <a:ext uri="{FF2B5EF4-FFF2-40B4-BE49-F238E27FC236}">
                <a16:creationId xmlns:a16="http://schemas.microsoft.com/office/drawing/2014/main" id="{3A693580-B713-D320-BC8B-254213F36648}"/>
              </a:ext>
            </a:extLst>
          </p:cNvPr>
          <p:cNvSpPr txBox="1"/>
          <p:nvPr/>
        </p:nvSpPr>
        <p:spPr>
          <a:xfrm>
            <a:off x="1936368" y="4502744"/>
            <a:ext cx="8319264" cy="1323439"/>
          </a:xfrm>
          <a:prstGeom prst="rect">
            <a:avLst/>
          </a:prstGeom>
          <a:noFill/>
        </p:spPr>
        <p:txBody>
          <a:bodyPr wrap="square">
            <a:spAutoFit/>
          </a:bodyPr>
          <a:lstStyle/>
          <a:p>
            <a:pPr algn="ctr" fontAlgn="base"/>
            <a:r>
              <a:rPr lang="en-US" sz="2000" dirty="0"/>
              <a:t>Is it that ye are afraid of spending sums in charity before your private consultation (with him)? If, then, ye do not so, and Allah forgives you, then (at least) establish regular prayer; </a:t>
            </a:r>
            <a:r>
              <a:rPr lang="en-US" sz="2000" dirty="0" err="1"/>
              <a:t>practise</a:t>
            </a:r>
            <a:r>
              <a:rPr lang="en-US" sz="2000" dirty="0"/>
              <a:t> regular charity; and obey Allah and His Messenger. And Allah is well-acquainted with all that ye do.</a:t>
            </a:r>
          </a:p>
        </p:txBody>
      </p:sp>
      <p:sp>
        <p:nvSpPr>
          <p:cNvPr id="3" name="TextBox 2">
            <a:extLst>
              <a:ext uri="{FF2B5EF4-FFF2-40B4-BE49-F238E27FC236}">
                <a16:creationId xmlns:a16="http://schemas.microsoft.com/office/drawing/2014/main" id="{0A90855A-B8CB-1BF8-C6BE-1DBFF0F760E7}"/>
              </a:ext>
            </a:extLst>
          </p:cNvPr>
          <p:cNvSpPr txBox="1"/>
          <p:nvPr/>
        </p:nvSpPr>
        <p:spPr>
          <a:xfrm>
            <a:off x="1811631" y="41949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89074110"/>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E744CE-7E78-905D-017F-D49DEC1403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87E71F-A06B-640C-910B-F2368AC41232}"/>
              </a:ext>
            </a:extLst>
          </p:cNvPr>
          <p:cNvSpPr>
            <a:spLocks noGrp="1"/>
          </p:cNvSpPr>
          <p:nvPr>
            <p:ph type="title"/>
          </p:nvPr>
        </p:nvSpPr>
        <p:spPr>
          <a:xfrm>
            <a:off x="1744499" y="1660108"/>
            <a:ext cx="8703002" cy="3450327"/>
          </a:xfrm>
        </p:spPr>
        <p:txBody>
          <a:bodyPr>
            <a:noAutofit/>
          </a:bodyPr>
          <a:lstStyle/>
          <a:p>
            <a:pPr>
              <a:lnSpc>
                <a:spcPct val="100000"/>
              </a:lnSpc>
            </a:pPr>
            <a:r>
              <a:rPr lang="ar-EG" sz="6000" b="0" dirty="0"/>
              <a:t>نُورُهُمْ يَسْعَىٰ بَيْنَ أَيْدِيهِمْ وَبِأَيْمَـٰنِهِمْ يَقُولُونَ رَبَّنَآ أَتْمِمْ لَنَا نُورَنَا وَٱغْفِرْ لَنَآۖ إِنَّكَ عَلَىٰ كُلِّ شَىْءٍ قَدِيرٌ</a:t>
            </a:r>
          </a:p>
        </p:txBody>
      </p:sp>
      <p:sp>
        <p:nvSpPr>
          <p:cNvPr id="14" name="TextBox 13">
            <a:extLst>
              <a:ext uri="{FF2B5EF4-FFF2-40B4-BE49-F238E27FC236}">
                <a16:creationId xmlns:a16="http://schemas.microsoft.com/office/drawing/2014/main" id="{388248A8-AE04-4268-12AB-AA00E4DE8B66}"/>
              </a:ext>
            </a:extLst>
          </p:cNvPr>
          <p:cNvSpPr txBox="1"/>
          <p:nvPr/>
        </p:nvSpPr>
        <p:spPr>
          <a:xfrm>
            <a:off x="1936368" y="4707106"/>
            <a:ext cx="8319264" cy="1015663"/>
          </a:xfrm>
          <a:prstGeom prst="rect">
            <a:avLst/>
          </a:prstGeom>
          <a:noFill/>
        </p:spPr>
        <p:txBody>
          <a:bodyPr wrap="square">
            <a:spAutoFit/>
          </a:bodyPr>
          <a:lstStyle/>
          <a:p>
            <a:pPr algn="ctr" fontAlgn="base"/>
            <a:r>
              <a:rPr lang="en-US" sz="2000" dirty="0"/>
              <a:t>Their Light will run forward before them and by their right hands, while they say, "Our Lord! Perfect our Light for us, and grant us Forgiveness: for Thou hast power over all things."</a:t>
            </a:r>
          </a:p>
        </p:txBody>
      </p:sp>
      <p:sp>
        <p:nvSpPr>
          <p:cNvPr id="3" name="TextBox 2">
            <a:extLst>
              <a:ext uri="{FF2B5EF4-FFF2-40B4-BE49-F238E27FC236}">
                <a16:creationId xmlns:a16="http://schemas.microsoft.com/office/drawing/2014/main" id="{BEC868A0-671B-EBB7-ADCC-7A299A4E0758}"/>
              </a:ext>
            </a:extLst>
          </p:cNvPr>
          <p:cNvSpPr txBox="1"/>
          <p:nvPr/>
        </p:nvSpPr>
        <p:spPr>
          <a:xfrm>
            <a:off x="2876614" y="43993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07605521"/>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08D95D-0333-8E23-7561-389966DAB7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DD1CC5-9921-7B95-8934-F3F6F94C2E4E}"/>
              </a:ext>
            </a:extLst>
          </p:cNvPr>
          <p:cNvSpPr>
            <a:spLocks noGrp="1"/>
          </p:cNvSpPr>
          <p:nvPr>
            <p:ph type="title"/>
          </p:nvPr>
        </p:nvSpPr>
        <p:spPr>
          <a:xfrm>
            <a:off x="1936368" y="1951698"/>
            <a:ext cx="8319265" cy="3450327"/>
          </a:xfrm>
        </p:spPr>
        <p:txBody>
          <a:bodyPr>
            <a:noAutofit/>
          </a:bodyPr>
          <a:lstStyle/>
          <a:p>
            <a:pPr>
              <a:lnSpc>
                <a:spcPct val="100000"/>
              </a:lnSpc>
            </a:pPr>
            <a:r>
              <a:rPr lang="ar-EG" sz="6000" b="0" dirty="0"/>
              <a:t>يَـٰٓأَيُّهَا ٱلنَّبِىُّ جَـٰهِدِ ٱلْكُفَّارَ وَٱلْمُنَـٰفِقِينَ وَٱغْلُظْ عَلَيْهِمْ ۚ وَمَأْوَىٰهُمْ جَهَنَّمُ ۖ وَبِئْسَ ٱلْمَصِيرُ</a:t>
            </a:r>
          </a:p>
        </p:txBody>
      </p:sp>
      <p:sp>
        <p:nvSpPr>
          <p:cNvPr id="14" name="TextBox 13">
            <a:extLst>
              <a:ext uri="{FF2B5EF4-FFF2-40B4-BE49-F238E27FC236}">
                <a16:creationId xmlns:a16="http://schemas.microsoft.com/office/drawing/2014/main" id="{C5F95BC3-9D44-DE69-4A7A-898B3270CB67}"/>
              </a:ext>
            </a:extLst>
          </p:cNvPr>
          <p:cNvSpPr txBox="1"/>
          <p:nvPr/>
        </p:nvSpPr>
        <p:spPr>
          <a:xfrm>
            <a:off x="1936368" y="5063471"/>
            <a:ext cx="8319264" cy="677108"/>
          </a:xfrm>
          <a:prstGeom prst="rect">
            <a:avLst/>
          </a:prstGeom>
          <a:noFill/>
        </p:spPr>
        <p:txBody>
          <a:bodyPr wrap="square">
            <a:spAutoFit/>
          </a:bodyPr>
          <a:lstStyle/>
          <a:p>
            <a:pPr algn="ctr" fontAlgn="base"/>
            <a:r>
              <a:rPr lang="en-US" sz="1900" dirty="0"/>
              <a:t>O Prophet! Strive hard against the Unbelievers and the Hypocrites, and be firm against them. Their abode is Hell,- an evil refuge (indeed).</a:t>
            </a:r>
          </a:p>
        </p:txBody>
      </p:sp>
      <p:sp>
        <p:nvSpPr>
          <p:cNvPr id="3" name="TextBox 2">
            <a:extLst>
              <a:ext uri="{FF2B5EF4-FFF2-40B4-BE49-F238E27FC236}">
                <a16:creationId xmlns:a16="http://schemas.microsoft.com/office/drawing/2014/main" id="{15BF99E4-ABD9-EE58-51C3-DD76409555B2}"/>
              </a:ext>
            </a:extLst>
          </p:cNvPr>
          <p:cNvSpPr txBox="1"/>
          <p:nvPr/>
        </p:nvSpPr>
        <p:spPr>
          <a:xfrm>
            <a:off x="3930630" y="47556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4059275"/>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5147C2-10F5-EED1-3AB7-26EC650001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F6DB43-D3E0-F22E-8DE4-6CE94615EE9A}"/>
              </a:ext>
            </a:extLst>
          </p:cNvPr>
          <p:cNvSpPr>
            <a:spLocks noGrp="1"/>
          </p:cNvSpPr>
          <p:nvPr>
            <p:ph type="title"/>
          </p:nvPr>
        </p:nvSpPr>
        <p:spPr>
          <a:xfrm>
            <a:off x="1744499" y="1407743"/>
            <a:ext cx="8703002" cy="3450327"/>
          </a:xfrm>
        </p:spPr>
        <p:txBody>
          <a:bodyPr>
            <a:noAutofit/>
          </a:bodyPr>
          <a:lstStyle/>
          <a:p>
            <a:r>
              <a:rPr lang="ar-EG" b="0" dirty="0"/>
              <a:t>ضَرَبَ ٱللَّهُ مَثَلًا لِّلَّذِينَ كَفَرُوا۟ ٱمْرَأَتَ نُوحٍ وَٱمْرَأَتَ لُوطٍ ۖ كَانَتَا تَحْتَ عَبْدَيْنِ مِنْ عِبَادِنَا صَـٰلِحَيْنِ فَخَانَتَاهُمَا فَلَمْ يُغْنِيَا عَنْهُمَا مِنَ ٱللَّهِ شَيْـًٔا وَقِيلَ ٱدْخُلَا ٱلنَّارَ مَعَ ٱلدَّٰخِلِينَ</a:t>
            </a:r>
          </a:p>
        </p:txBody>
      </p:sp>
      <p:sp>
        <p:nvSpPr>
          <p:cNvPr id="14" name="TextBox 13">
            <a:extLst>
              <a:ext uri="{FF2B5EF4-FFF2-40B4-BE49-F238E27FC236}">
                <a16:creationId xmlns:a16="http://schemas.microsoft.com/office/drawing/2014/main" id="{95A8B46D-B6B0-2933-DC90-0E7CF2EC4D81}"/>
              </a:ext>
            </a:extLst>
          </p:cNvPr>
          <p:cNvSpPr txBox="1"/>
          <p:nvPr/>
        </p:nvSpPr>
        <p:spPr>
          <a:xfrm>
            <a:off x="1936368" y="4459516"/>
            <a:ext cx="8319264" cy="1323439"/>
          </a:xfrm>
          <a:prstGeom prst="rect">
            <a:avLst/>
          </a:prstGeom>
          <a:noFill/>
        </p:spPr>
        <p:txBody>
          <a:bodyPr wrap="square">
            <a:spAutoFit/>
          </a:bodyPr>
          <a:lstStyle/>
          <a:p>
            <a:pPr algn="ctr" fontAlgn="base"/>
            <a:r>
              <a:rPr lang="en-US" sz="2000" dirty="0"/>
              <a:t>Allah sets forth, for an example to the Unbelievers, the wife of Noah and the wife of </a:t>
            </a:r>
            <a:r>
              <a:rPr lang="en-US" sz="2000" dirty="0" err="1"/>
              <a:t>Lut</a:t>
            </a:r>
            <a:r>
              <a:rPr lang="en-US" sz="2000" dirty="0"/>
              <a:t>: they were (respectively) under two of our righteous servants, but they were false to their (husbands), and they profited nothing before Allah on their account, but were told: "Enter ye the Fire along with (others) that enter!"</a:t>
            </a:r>
          </a:p>
        </p:txBody>
      </p:sp>
      <p:sp>
        <p:nvSpPr>
          <p:cNvPr id="3" name="TextBox 2">
            <a:extLst>
              <a:ext uri="{FF2B5EF4-FFF2-40B4-BE49-F238E27FC236}">
                <a16:creationId xmlns:a16="http://schemas.microsoft.com/office/drawing/2014/main" id="{8D2FBEDD-7DFC-3AFA-E5F6-C712079520CF}"/>
              </a:ext>
            </a:extLst>
          </p:cNvPr>
          <p:cNvSpPr txBox="1"/>
          <p:nvPr/>
        </p:nvSpPr>
        <p:spPr>
          <a:xfrm>
            <a:off x="1326766" y="43056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38418764"/>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396131-8E2E-3849-BE4E-6877CBD507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D68B53-2037-189B-868D-735D3D9DFA6F}"/>
              </a:ext>
            </a:extLst>
          </p:cNvPr>
          <p:cNvSpPr>
            <a:spLocks noGrp="1"/>
          </p:cNvSpPr>
          <p:nvPr>
            <p:ph type="title"/>
          </p:nvPr>
        </p:nvSpPr>
        <p:spPr>
          <a:xfrm>
            <a:off x="1819940" y="1345880"/>
            <a:ext cx="8552121" cy="3450327"/>
          </a:xfrm>
        </p:spPr>
        <p:txBody>
          <a:bodyPr>
            <a:noAutofit/>
          </a:bodyPr>
          <a:lstStyle/>
          <a:p>
            <a:pPr>
              <a:lnSpc>
                <a:spcPct val="100000"/>
              </a:lnSpc>
            </a:pPr>
            <a:r>
              <a:rPr lang="ar-EG" b="0" dirty="0"/>
              <a:t>وَضَرَبَ ٱللَّهُ مَثَلًا لِّلَّذِينَ ءَامَنُوا۟ ٱمْرَأَتَ فِرْعَوْنَ إِذْ قَالَتْ رَبِّ ٱبْنِ لِى عِندَكَ بَيْتًا فِى ٱلْجَنَّةِ وَنَجِّنِى مِن فِرْعَوْنَ وَعَمَلِهِۦ وَنَجِّنِى مِنَ ٱلْقَوْمِ ٱلظَّـٰلِمِينَ</a:t>
            </a:r>
          </a:p>
        </p:txBody>
      </p:sp>
      <p:sp>
        <p:nvSpPr>
          <p:cNvPr id="14" name="TextBox 13">
            <a:extLst>
              <a:ext uri="{FF2B5EF4-FFF2-40B4-BE49-F238E27FC236}">
                <a16:creationId xmlns:a16="http://schemas.microsoft.com/office/drawing/2014/main" id="{86741F6C-EB04-5F37-466F-E11C3576E976}"/>
              </a:ext>
            </a:extLst>
          </p:cNvPr>
          <p:cNvSpPr txBox="1"/>
          <p:nvPr/>
        </p:nvSpPr>
        <p:spPr>
          <a:xfrm>
            <a:off x="1936368" y="4709121"/>
            <a:ext cx="8319264" cy="1323439"/>
          </a:xfrm>
          <a:prstGeom prst="rect">
            <a:avLst/>
          </a:prstGeom>
          <a:noFill/>
        </p:spPr>
        <p:txBody>
          <a:bodyPr wrap="square">
            <a:spAutoFit/>
          </a:bodyPr>
          <a:lstStyle/>
          <a:p>
            <a:pPr algn="ctr" fontAlgn="base"/>
            <a:r>
              <a:rPr lang="en-US" sz="2000" dirty="0"/>
              <a:t>And Allah sets forth, as an example to those who believe the wife of Pharaoh: Behold she said: "O my Lord! Build for me, in nearness to Thee, a mansion in the Garden, and save me from Pharaoh and his doings, and save me from those that do wrong";</a:t>
            </a:r>
          </a:p>
        </p:txBody>
      </p:sp>
      <p:sp>
        <p:nvSpPr>
          <p:cNvPr id="3" name="TextBox 2">
            <a:extLst>
              <a:ext uri="{FF2B5EF4-FFF2-40B4-BE49-F238E27FC236}">
                <a16:creationId xmlns:a16="http://schemas.microsoft.com/office/drawing/2014/main" id="{2A8AEDC4-6555-8AFE-8EC2-34DA7319C6E9}"/>
              </a:ext>
            </a:extLst>
          </p:cNvPr>
          <p:cNvSpPr txBox="1"/>
          <p:nvPr/>
        </p:nvSpPr>
        <p:spPr>
          <a:xfrm>
            <a:off x="2891497" y="4401344"/>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29265802"/>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603D30-FA46-4F27-30A5-4A32249E4A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4CFAFC-DA93-76CA-E47B-E64E6C77F913}"/>
              </a:ext>
            </a:extLst>
          </p:cNvPr>
          <p:cNvSpPr>
            <a:spLocks noGrp="1"/>
          </p:cNvSpPr>
          <p:nvPr>
            <p:ph type="title"/>
          </p:nvPr>
        </p:nvSpPr>
        <p:spPr>
          <a:xfrm>
            <a:off x="1744499" y="1529663"/>
            <a:ext cx="8703002" cy="3450327"/>
          </a:xfrm>
        </p:spPr>
        <p:txBody>
          <a:bodyPr>
            <a:noAutofit/>
          </a:bodyPr>
          <a:lstStyle/>
          <a:p>
            <a:r>
              <a:rPr lang="ar-EG" sz="6000" b="0" dirty="0"/>
              <a:t>وَمَرْيَمَ ٱبْنَتَ عِمْرَٰنَ ٱلَّتِىٓ أَحْصَنَتْ فَرْجَهَا فَنَفَخْنَا فِيهِ مِن رُّوحِنَا وَصَدَّقَتْ بِكَلِمَـٰتِ رَبِّهَا وَكُتُبِهِۦ وَكَانَتْ مِنَ ٱلْقَـٰنِتِينَ</a:t>
            </a:r>
          </a:p>
        </p:txBody>
      </p:sp>
      <p:sp>
        <p:nvSpPr>
          <p:cNvPr id="14" name="TextBox 13">
            <a:extLst>
              <a:ext uri="{FF2B5EF4-FFF2-40B4-BE49-F238E27FC236}">
                <a16:creationId xmlns:a16="http://schemas.microsoft.com/office/drawing/2014/main" id="{BE872A20-B01C-F60A-45F0-5EC6A768E6F1}"/>
              </a:ext>
            </a:extLst>
          </p:cNvPr>
          <p:cNvSpPr txBox="1"/>
          <p:nvPr/>
        </p:nvSpPr>
        <p:spPr>
          <a:xfrm>
            <a:off x="1936368" y="4822998"/>
            <a:ext cx="8319264" cy="1015663"/>
          </a:xfrm>
          <a:prstGeom prst="rect">
            <a:avLst/>
          </a:prstGeom>
          <a:noFill/>
        </p:spPr>
        <p:txBody>
          <a:bodyPr wrap="square">
            <a:spAutoFit/>
          </a:bodyPr>
          <a:lstStyle/>
          <a:p>
            <a:pPr algn="ctr" fontAlgn="base"/>
            <a:r>
              <a:rPr lang="en-US" sz="2000" dirty="0"/>
              <a:t>And Mary the daughter of 'Imran, who guarded her chastity; and We breathed into (her body) of Our spirit; and she testified to the truth of the words of her Lord and of His Revelations, and was one of the devout (servants).</a:t>
            </a:r>
          </a:p>
        </p:txBody>
      </p:sp>
      <p:sp>
        <p:nvSpPr>
          <p:cNvPr id="3" name="TextBox 2">
            <a:extLst>
              <a:ext uri="{FF2B5EF4-FFF2-40B4-BE49-F238E27FC236}">
                <a16:creationId xmlns:a16="http://schemas.microsoft.com/office/drawing/2014/main" id="{3EA14519-9981-A26B-284A-6F229CB3922D}"/>
              </a:ext>
            </a:extLst>
          </p:cNvPr>
          <p:cNvSpPr txBox="1"/>
          <p:nvPr/>
        </p:nvSpPr>
        <p:spPr>
          <a:xfrm>
            <a:off x="4305099" y="45761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06658744"/>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B0CB67-0EC8-E8BE-1AC7-BEB57C0C51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FABA63-28F0-8A79-71C2-6443B2E70BFF}"/>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40928908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76234-D0D1-A69D-67B4-8F9DC5FE59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D04E03-6B58-9D98-3ED1-A5A1FCA09E34}"/>
              </a:ext>
            </a:extLst>
          </p:cNvPr>
          <p:cNvSpPr>
            <a:spLocks noGrp="1"/>
          </p:cNvSpPr>
          <p:nvPr>
            <p:ph type="title"/>
          </p:nvPr>
        </p:nvSpPr>
        <p:spPr>
          <a:xfrm>
            <a:off x="1880748" y="1740395"/>
            <a:ext cx="8430504" cy="3450327"/>
          </a:xfrm>
        </p:spPr>
        <p:txBody>
          <a:bodyPr>
            <a:noAutofit/>
          </a:bodyPr>
          <a:lstStyle/>
          <a:p>
            <a:r>
              <a:rPr lang="ar-EG" sz="6000" b="0" dirty="0"/>
              <a:t>أَلَمْ تَرَ إِلَى ٱلَّذِينَ تَوَلَّوْا۟ قَوْمًا غَضِبَ ٱللَّهُ عَلَيْهِم مَّا هُم مِّنكُمْ وَلَا مِنْهُمْ وَيَحْلِفُونَ عَلَى ٱلْكَذِبِ وَهُمْ يَعْلَمُونَ</a:t>
            </a:r>
          </a:p>
        </p:txBody>
      </p:sp>
      <p:sp>
        <p:nvSpPr>
          <p:cNvPr id="14" name="TextBox 13">
            <a:extLst>
              <a:ext uri="{FF2B5EF4-FFF2-40B4-BE49-F238E27FC236}">
                <a16:creationId xmlns:a16="http://schemas.microsoft.com/office/drawing/2014/main" id="{0B0F3A9B-DF1C-32EE-E283-5D12AE6DA37B}"/>
              </a:ext>
            </a:extLst>
          </p:cNvPr>
          <p:cNvSpPr txBox="1"/>
          <p:nvPr/>
        </p:nvSpPr>
        <p:spPr>
          <a:xfrm>
            <a:off x="1936368" y="4676916"/>
            <a:ext cx="8319264" cy="1015663"/>
          </a:xfrm>
          <a:prstGeom prst="rect">
            <a:avLst/>
          </a:prstGeom>
          <a:noFill/>
        </p:spPr>
        <p:txBody>
          <a:bodyPr wrap="square">
            <a:spAutoFit/>
          </a:bodyPr>
          <a:lstStyle/>
          <a:p>
            <a:pPr algn="ctr" fontAlgn="base"/>
            <a:r>
              <a:rPr lang="en-US" sz="2000" dirty="0" err="1"/>
              <a:t>Turnest</a:t>
            </a:r>
            <a:r>
              <a:rPr lang="en-US" sz="2000" dirty="0"/>
              <a:t> thou not thy attention to those who turn (in friendship) to such as have the Wrath of Allah upon them? They are neither of you nor of them, and they swear to falsehood knowingly.</a:t>
            </a:r>
          </a:p>
        </p:txBody>
      </p:sp>
      <p:sp>
        <p:nvSpPr>
          <p:cNvPr id="3" name="TextBox 2">
            <a:extLst>
              <a:ext uri="{FF2B5EF4-FFF2-40B4-BE49-F238E27FC236}">
                <a16:creationId xmlns:a16="http://schemas.microsoft.com/office/drawing/2014/main" id="{BA351C11-DE68-AD9B-9268-DAC7807159C7}"/>
              </a:ext>
            </a:extLst>
          </p:cNvPr>
          <p:cNvSpPr txBox="1"/>
          <p:nvPr/>
        </p:nvSpPr>
        <p:spPr>
          <a:xfrm>
            <a:off x="1689711" y="43691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162909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A2FF53-05A1-4E8E-86BD-A766117855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E004B8-0A4F-EFD2-5274-80EE58486ABF}"/>
              </a:ext>
            </a:extLst>
          </p:cNvPr>
          <p:cNvSpPr>
            <a:spLocks noGrp="1"/>
          </p:cNvSpPr>
          <p:nvPr>
            <p:ph type="title"/>
          </p:nvPr>
        </p:nvSpPr>
        <p:spPr>
          <a:xfrm>
            <a:off x="1880748" y="2071319"/>
            <a:ext cx="8430504" cy="3450327"/>
          </a:xfrm>
        </p:spPr>
        <p:txBody>
          <a:bodyPr>
            <a:noAutofit/>
          </a:bodyPr>
          <a:lstStyle/>
          <a:p>
            <a:r>
              <a:rPr lang="ar-EG" sz="6000" b="0" dirty="0"/>
              <a:t>أَعَدَّ ٱللَّهُ لَهُمْ عَذَابًا شَدِيدًاۖ إِنَّهُمْ سَآءَ مَا كَانُوا۟ يَعْمَلُونَ</a:t>
            </a:r>
          </a:p>
        </p:txBody>
      </p:sp>
      <p:sp>
        <p:nvSpPr>
          <p:cNvPr id="14" name="TextBox 13">
            <a:extLst>
              <a:ext uri="{FF2B5EF4-FFF2-40B4-BE49-F238E27FC236}">
                <a16:creationId xmlns:a16="http://schemas.microsoft.com/office/drawing/2014/main" id="{1D792EE6-2434-76D2-EA37-4D5930C89FFA}"/>
              </a:ext>
            </a:extLst>
          </p:cNvPr>
          <p:cNvSpPr txBox="1"/>
          <p:nvPr/>
        </p:nvSpPr>
        <p:spPr>
          <a:xfrm>
            <a:off x="1936368" y="4581534"/>
            <a:ext cx="8319264" cy="400110"/>
          </a:xfrm>
          <a:prstGeom prst="rect">
            <a:avLst/>
          </a:prstGeom>
          <a:noFill/>
        </p:spPr>
        <p:txBody>
          <a:bodyPr wrap="square">
            <a:spAutoFit/>
          </a:bodyPr>
          <a:lstStyle/>
          <a:p>
            <a:pPr algn="ctr" fontAlgn="base"/>
            <a:r>
              <a:rPr lang="en-US" sz="2000" dirty="0"/>
              <a:t>Allah has prepared for them a severe Penalty: evil indeed are their deeds.</a:t>
            </a:r>
          </a:p>
        </p:txBody>
      </p:sp>
      <p:sp>
        <p:nvSpPr>
          <p:cNvPr id="3" name="TextBox 2">
            <a:extLst>
              <a:ext uri="{FF2B5EF4-FFF2-40B4-BE49-F238E27FC236}">
                <a16:creationId xmlns:a16="http://schemas.microsoft.com/office/drawing/2014/main" id="{E9F1DBEB-7F29-AFF9-92DF-F5717D5A7FB0}"/>
              </a:ext>
            </a:extLst>
          </p:cNvPr>
          <p:cNvSpPr txBox="1"/>
          <p:nvPr/>
        </p:nvSpPr>
        <p:spPr>
          <a:xfrm>
            <a:off x="4058442" y="4282052"/>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034404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EF1093-0404-854F-BDD3-33B7F47AD9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4013A3-4377-D083-F454-B32C1A47FA21}"/>
              </a:ext>
            </a:extLst>
          </p:cNvPr>
          <p:cNvSpPr>
            <a:spLocks noGrp="1"/>
          </p:cNvSpPr>
          <p:nvPr>
            <p:ph type="title"/>
          </p:nvPr>
        </p:nvSpPr>
        <p:spPr>
          <a:xfrm>
            <a:off x="1880748" y="2071319"/>
            <a:ext cx="8430504" cy="3450327"/>
          </a:xfrm>
        </p:spPr>
        <p:txBody>
          <a:bodyPr>
            <a:noAutofit/>
          </a:bodyPr>
          <a:lstStyle/>
          <a:p>
            <a:r>
              <a:rPr lang="ar-EG" sz="6000" b="0" dirty="0"/>
              <a:t>ٱتَّخَذُوٓا۟ أَيْمَـٰنَهُمْ جُنَّةً فَصَدُّوا۟ عَن سَبِيلِ ٱللَّهِ فَلَهُمْ عَذَابٌ مُّهِينٌ</a:t>
            </a:r>
          </a:p>
        </p:txBody>
      </p:sp>
      <p:sp>
        <p:nvSpPr>
          <p:cNvPr id="14" name="TextBox 13">
            <a:extLst>
              <a:ext uri="{FF2B5EF4-FFF2-40B4-BE49-F238E27FC236}">
                <a16:creationId xmlns:a16="http://schemas.microsoft.com/office/drawing/2014/main" id="{332C187E-2AC5-3D1F-3EF9-813E38832C3E}"/>
              </a:ext>
            </a:extLst>
          </p:cNvPr>
          <p:cNvSpPr txBox="1"/>
          <p:nvPr/>
        </p:nvSpPr>
        <p:spPr>
          <a:xfrm>
            <a:off x="1936368" y="4581534"/>
            <a:ext cx="8319264" cy="707886"/>
          </a:xfrm>
          <a:prstGeom prst="rect">
            <a:avLst/>
          </a:prstGeom>
          <a:noFill/>
        </p:spPr>
        <p:txBody>
          <a:bodyPr wrap="square">
            <a:spAutoFit/>
          </a:bodyPr>
          <a:lstStyle/>
          <a:p>
            <a:pPr algn="ctr" fontAlgn="base"/>
            <a:r>
              <a:rPr lang="en-US" sz="2000" dirty="0"/>
              <a:t>They have made their oaths a screen (for their misdeeds): thus they obstruct (men) from the Path of Allah: therefore shall they have a humiliating Penalty.</a:t>
            </a:r>
          </a:p>
        </p:txBody>
      </p:sp>
      <p:sp>
        <p:nvSpPr>
          <p:cNvPr id="3" name="TextBox 2">
            <a:extLst>
              <a:ext uri="{FF2B5EF4-FFF2-40B4-BE49-F238E27FC236}">
                <a16:creationId xmlns:a16="http://schemas.microsoft.com/office/drawing/2014/main" id="{88172945-514A-D24F-09B0-26470EF551B1}"/>
              </a:ext>
            </a:extLst>
          </p:cNvPr>
          <p:cNvSpPr txBox="1"/>
          <p:nvPr/>
        </p:nvSpPr>
        <p:spPr>
          <a:xfrm>
            <a:off x="2577985" y="42737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61227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83295"/>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93DC8-B6DE-97F4-51CF-2EE78306C0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B40C9D-AFF6-75F4-7398-04183A0D99B6}"/>
              </a:ext>
            </a:extLst>
          </p:cNvPr>
          <p:cNvSpPr>
            <a:spLocks noGrp="1"/>
          </p:cNvSpPr>
          <p:nvPr>
            <p:ph type="title"/>
          </p:nvPr>
        </p:nvSpPr>
        <p:spPr>
          <a:xfrm>
            <a:off x="1880748" y="2019067"/>
            <a:ext cx="8430504" cy="3450327"/>
          </a:xfrm>
        </p:spPr>
        <p:txBody>
          <a:bodyPr>
            <a:noAutofit/>
          </a:bodyPr>
          <a:lstStyle/>
          <a:p>
            <a:r>
              <a:rPr lang="ar-EG" sz="6000" b="0" dirty="0"/>
              <a:t>لَّن تُغْنِىَ عَنْهُمْ أَمْوَٰلُهُمْ وَلَآ أَوْلَـٰدُهُم مِّنَ ٱللَّهِ شَيْـًٔاۚ أُو۟لَـٰٓئِكَ أَصْحَـٰبُ ٱلنَّارِۖ هُمْ فِيهَا خَـٰلِدُونَ</a:t>
            </a:r>
          </a:p>
        </p:txBody>
      </p:sp>
      <p:sp>
        <p:nvSpPr>
          <p:cNvPr id="14" name="TextBox 13">
            <a:extLst>
              <a:ext uri="{FF2B5EF4-FFF2-40B4-BE49-F238E27FC236}">
                <a16:creationId xmlns:a16="http://schemas.microsoft.com/office/drawing/2014/main" id="{1A112EE7-87BD-7301-26D7-3D46DE9A61C8}"/>
              </a:ext>
            </a:extLst>
          </p:cNvPr>
          <p:cNvSpPr txBox="1"/>
          <p:nvPr/>
        </p:nvSpPr>
        <p:spPr>
          <a:xfrm>
            <a:off x="1936368" y="4877621"/>
            <a:ext cx="8319264" cy="707886"/>
          </a:xfrm>
          <a:prstGeom prst="rect">
            <a:avLst/>
          </a:prstGeom>
          <a:noFill/>
        </p:spPr>
        <p:txBody>
          <a:bodyPr wrap="square">
            <a:spAutoFit/>
          </a:bodyPr>
          <a:lstStyle/>
          <a:p>
            <a:pPr algn="ctr" fontAlgn="base"/>
            <a:r>
              <a:rPr lang="en-US" sz="2000" dirty="0"/>
              <a:t>Of no profit whatever to them, against Allah, will be their riches nor their sons: they will be Companions of the Fire, to dwell therein (for aye)!</a:t>
            </a:r>
          </a:p>
        </p:txBody>
      </p:sp>
      <p:sp>
        <p:nvSpPr>
          <p:cNvPr id="3" name="TextBox 2">
            <a:extLst>
              <a:ext uri="{FF2B5EF4-FFF2-40B4-BE49-F238E27FC236}">
                <a16:creationId xmlns:a16="http://schemas.microsoft.com/office/drawing/2014/main" id="{463E4807-F9A6-723A-9966-CEC7A7DE8BD3}"/>
              </a:ext>
            </a:extLst>
          </p:cNvPr>
          <p:cNvSpPr txBox="1"/>
          <p:nvPr/>
        </p:nvSpPr>
        <p:spPr>
          <a:xfrm>
            <a:off x="3823310" y="46569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509254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93748-D669-2990-667F-376EC8D527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019F45-DB8E-F4FD-E19C-49ABBA04515F}"/>
              </a:ext>
            </a:extLst>
          </p:cNvPr>
          <p:cNvSpPr>
            <a:spLocks noGrp="1"/>
          </p:cNvSpPr>
          <p:nvPr>
            <p:ph type="title"/>
          </p:nvPr>
        </p:nvSpPr>
        <p:spPr>
          <a:xfrm>
            <a:off x="1880748" y="1703836"/>
            <a:ext cx="8430504" cy="3450327"/>
          </a:xfrm>
        </p:spPr>
        <p:txBody>
          <a:bodyPr>
            <a:noAutofit/>
          </a:bodyPr>
          <a:lstStyle/>
          <a:p>
            <a:r>
              <a:rPr lang="ar-EG" sz="6000" b="0" dirty="0"/>
              <a:t>يَوْمَ يَبْعَثُهُمُ ٱللَّهُ جَمِيعًا فَيَحْلِفُونَ لَهُۥ كَمَا يَحْلِفُونَ لَكُمْۖ وَيَحْسَبُونَ أَنَّهُمْ عَلَىٰ شَىْءٍۚ أَلَآ إِنَّهُمْ هُمُ ٱلْكَـٰذِبُونَ</a:t>
            </a:r>
          </a:p>
        </p:txBody>
      </p:sp>
      <p:sp>
        <p:nvSpPr>
          <p:cNvPr id="14" name="TextBox 13">
            <a:extLst>
              <a:ext uri="{FF2B5EF4-FFF2-40B4-BE49-F238E27FC236}">
                <a16:creationId xmlns:a16="http://schemas.microsoft.com/office/drawing/2014/main" id="{E7D648FB-B402-9671-F134-C1A52584BDB2}"/>
              </a:ext>
            </a:extLst>
          </p:cNvPr>
          <p:cNvSpPr txBox="1"/>
          <p:nvPr/>
        </p:nvSpPr>
        <p:spPr>
          <a:xfrm>
            <a:off x="1936368" y="4651203"/>
            <a:ext cx="8319264" cy="1015663"/>
          </a:xfrm>
          <a:prstGeom prst="rect">
            <a:avLst/>
          </a:prstGeom>
          <a:noFill/>
        </p:spPr>
        <p:txBody>
          <a:bodyPr wrap="square">
            <a:spAutoFit/>
          </a:bodyPr>
          <a:lstStyle/>
          <a:p>
            <a:pPr algn="ctr" fontAlgn="base"/>
            <a:r>
              <a:rPr lang="en-US" sz="2000" dirty="0"/>
              <a:t>One day will Allah raise them all up (for Judgment): then will they swear to Him as they swear to you: And they think that they have something (to stand upon). No, indeed! they are but liars!</a:t>
            </a:r>
          </a:p>
        </p:txBody>
      </p:sp>
      <p:sp>
        <p:nvSpPr>
          <p:cNvPr id="3" name="TextBox 2">
            <a:extLst>
              <a:ext uri="{FF2B5EF4-FFF2-40B4-BE49-F238E27FC236}">
                <a16:creationId xmlns:a16="http://schemas.microsoft.com/office/drawing/2014/main" id="{63AB8DB1-4BCE-5BB4-6085-C5BB921892A2}"/>
              </a:ext>
            </a:extLst>
          </p:cNvPr>
          <p:cNvSpPr txBox="1"/>
          <p:nvPr/>
        </p:nvSpPr>
        <p:spPr>
          <a:xfrm>
            <a:off x="2011927" y="43434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494877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6EC3C6-CCEA-8D58-5631-DF8CCE64E8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614519-30C4-D4AD-9A1E-B0D531F236F6}"/>
              </a:ext>
            </a:extLst>
          </p:cNvPr>
          <p:cNvSpPr>
            <a:spLocks noGrp="1"/>
          </p:cNvSpPr>
          <p:nvPr>
            <p:ph type="title"/>
          </p:nvPr>
        </p:nvSpPr>
        <p:spPr>
          <a:xfrm>
            <a:off x="1880748" y="1703836"/>
            <a:ext cx="8430504" cy="3450327"/>
          </a:xfrm>
        </p:spPr>
        <p:txBody>
          <a:bodyPr>
            <a:noAutofit/>
          </a:bodyPr>
          <a:lstStyle/>
          <a:p>
            <a:r>
              <a:rPr lang="ar-EG" sz="6000" b="0" dirty="0"/>
              <a:t>ٱسْتَحْوَذَ عَلَيْهِمُ ٱلشَّيْطَـٰنُ فَأَنسَىٰهُمْ ذِكْرَ ٱللَّهِۚ أُو۟لَـٰٓئِكَ حِزْبُ ٱلشَّيْطَـٰنِۚ أَلَآ إِنَّ حِزْبَ ٱلشَّيْطَـٰنِ هُمُ ٱلْخَـٰسِرُونَ</a:t>
            </a:r>
          </a:p>
        </p:txBody>
      </p:sp>
      <p:sp>
        <p:nvSpPr>
          <p:cNvPr id="14" name="TextBox 13">
            <a:extLst>
              <a:ext uri="{FF2B5EF4-FFF2-40B4-BE49-F238E27FC236}">
                <a16:creationId xmlns:a16="http://schemas.microsoft.com/office/drawing/2014/main" id="{7B4CD71C-EDDA-42A8-CF78-5E4052669C72}"/>
              </a:ext>
            </a:extLst>
          </p:cNvPr>
          <p:cNvSpPr txBox="1"/>
          <p:nvPr/>
        </p:nvSpPr>
        <p:spPr>
          <a:xfrm>
            <a:off x="1936368" y="4651203"/>
            <a:ext cx="8319264" cy="1015663"/>
          </a:xfrm>
          <a:prstGeom prst="rect">
            <a:avLst/>
          </a:prstGeom>
          <a:noFill/>
        </p:spPr>
        <p:txBody>
          <a:bodyPr wrap="square">
            <a:spAutoFit/>
          </a:bodyPr>
          <a:lstStyle/>
          <a:p>
            <a:pPr algn="ctr" fontAlgn="base"/>
            <a:r>
              <a:rPr lang="en-US" sz="2000" dirty="0"/>
              <a:t>The Evil One has got the better of them: so he has made them lose the remembrance of Allah. They are the Party of the Evil One. Truly, it is the Party of the Evil One that will perish!</a:t>
            </a:r>
          </a:p>
        </p:txBody>
      </p:sp>
      <p:sp>
        <p:nvSpPr>
          <p:cNvPr id="3" name="TextBox 2">
            <a:extLst>
              <a:ext uri="{FF2B5EF4-FFF2-40B4-BE49-F238E27FC236}">
                <a16:creationId xmlns:a16="http://schemas.microsoft.com/office/drawing/2014/main" id="{122633B6-0AC0-C990-FB89-BC83B1B1B08B}"/>
              </a:ext>
            </a:extLst>
          </p:cNvPr>
          <p:cNvSpPr txBox="1"/>
          <p:nvPr/>
        </p:nvSpPr>
        <p:spPr>
          <a:xfrm>
            <a:off x="1794212" y="43355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593152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3C8A9C-57D1-7A3B-6A0E-0C924665AB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2CF314-65F1-7F99-E3CA-F60E126253E0}"/>
              </a:ext>
            </a:extLst>
          </p:cNvPr>
          <p:cNvSpPr>
            <a:spLocks noGrp="1"/>
          </p:cNvSpPr>
          <p:nvPr>
            <p:ph type="title"/>
          </p:nvPr>
        </p:nvSpPr>
        <p:spPr>
          <a:xfrm>
            <a:off x="1880748" y="1912842"/>
            <a:ext cx="8430504" cy="3450327"/>
          </a:xfrm>
        </p:spPr>
        <p:txBody>
          <a:bodyPr>
            <a:noAutofit/>
          </a:bodyPr>
          <a:lstStyle/>
          <a:p>
            <a:r>
              <a:rPr lang="ar-EG" sz="6000" b="0" dirty="0"/>
              <a:t>إِنَّ ٱلَّذِينَ يُحَآدُّونَ ٱللَّهَ وَرَسُولَهُ ۥٓ أُو۟لَـٰٓئِكَ فِى ٱلْأَذَلِّينَ</a:t>
            </a:r>
          </a:p>
        </p:txBody>
      </p:sp>
      <p:sp>
        <p:nvSpPr>
          <p:cNvPr id="14" name="TextBox 13">
            <a:extLst>
              <a:ext uri="{FF2B5EF4-FFF2-40B4-BE49-F238E27FC236}">
                <a16:creationId xmlns:a16="http://schemas.microsoft.com/office/drawing/2014/main" id="{BB9669E3-01D6-E09C-2E47-2E74C7068CA7}"/>
              </a:ext>
            </a:extLst>
          </p:cNvPr>
          <p:cNvSpPr txBox="1"/>
          <p:nvPr/>
        </p:nvSpPr>
        <p:spPr>
          <a:xfrm>
            <a:off x="1936368" y="4416898"/>
            <a:ext cx="8319264" cy="707886"/>
          </a:xfrm>
          <a:prstGeom prst="rect">
            <a:avLst/>
          </a:prstGeom>
          <a:noFill/>
        </p:spPr>
        <p:txBody>
          <a:bodyPr wrap="square">
            <a:spAutoFit/>
          </a:bodyPr>
          <a:lstStyle/>
          <a:p>
            <a:pPr algn="ctr" fontAlgn="base"/>
            <a:r>
              <a:rPr lang="en-US" sz="2000" dirty="0"/>
              <a:t>Those who resist Allah and His Messenger will be among those most humiliated.</a:t>
            </a:r>
          </a:p>
        </p:txBody>
      </p:sp>
      <p:sp>
        <p:nvSpPr>
          <p:cNvPr id="3" name="TextBox 2">
            <a:extLst>
              <a:ext uri="{FF2B5EF4-FFF2-40B4-BE49-F238E27FC236}">
                <a16:creationId xmlns:a16="http://schemas.microsoft.com/office/drawing/2014/main" id="{B82D2D3C-EAAF-0427-B2AE-5F8064A8A1E7}"/>
              </a:ext>
            </a:extLst>
          </p:cNvPr>
          <p:cNvSpPr txBox="1"/>
          <p:nvPr/>
        </p:nvSpPr>
        <p:spPr>
          <a:xfrm>
            <a:off x="3570761" y="41091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317253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6F090-CE31-21B1-2D4A-6C39FBB571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F69D42-511D-807E-C506-15CDE85FD380}"/>
              </a:ext>
            </a:extLst>
          </p:cNvPr>
          <p:cNvSpPr>
            <a:spLocks noGrp="1"/>
          </p:cNvSpPr>
          <p:nvPr>
            <p:ph type="title"/>
          </p:nvPr>
        </p:nvSpPr>
        <p:spPr>
          <a:xfrm>
            <a:off x="1880748" y="2104430"/>
            <a:ext cx="8430504" cy="3450327"/>
          </a:xfrm>
        </p:spPr>
        <p:txBody>
          <a:bodyPr>
            <a:noAutofit/>
          </a:bodyPr>
          <a:lstStyle/>
          <a:p>
            <a:r>
              <a:rPr lang="ar-EG" sz="6000" b="0" dirty="0"/>
              <a:t>كَتَبَ ٱللَّهُ لَأَغْلِبَنَّ أَنَا۠ وَرُسُلِىٓ ۚ إِنَّ ٱللَّهَ قَوِىٌّ عَزِيزٌ</a:t>
            </a:r>
          </a:p>
        </p:txBody>
      </p:sp>
      <p:sp>
        <p:nvSpPr>
          <p:cNvPr id="14" name="TextBox 13">
            <a:extLst>
              <a:ext uri="{FF2B5EF4-FFF2-40B4-BE49-F238E27FC236}">
                <a16:creationId xmlns:a16="http://schemas.microsoft.com/office/drawing/2014/main" id="{5D94901A-03CE-199A-1629-A24EB3F61A06}"/>
              </a:ext>
            </a:extLst>
          </p:cNvPr>
          <p:cNvSpPr txBox="1"/>
          <p:nvPr/>
        </p:nvSpPr>
        <p:spPr>
          <a:xfrm>
            <a:off x="1936368" y="4608486"/>
            <a:ext cx="8319264" cy="707886"/>
          </a:xfrm>
          <a:prstGeom prst="rect">
            <a:avLst/>
          </a:prstGeom>
          <a:noFill/>
        </p:spPr>
        <p:txBody>
          <a:bodyPr wrap="square">
            <a:spAutoFit/>
          </a:bodyPr>
          <a:lstStyle/>
          <a:p>
            <a:pPr algn="ctr" fontAlgn="base"/>
            <a:r>
              <a:rPr lang="en-US" sz="2000" dirty="0"/>
              <a:t>Allah has decreed: "It is I and My messengers who must prevail": For Allah is One full of strength, able to enforce His Will.</a:t>
            </a:r>
          </a:p>
        </p:txBody>
      </p:sp>
      <p:sp>
        <p:nvSpPr>
          <p:cNvPr id="3" name="TextBox 2">
            <a:extLst>
              <a:ext uri="{FF2B5EF4-FFF2-40B4-BE49-F238E27FC236}">
                <a16:creationId xmlns:a16="http://schemas.microsoft.com/office/drawing/2014/main" id="{C1115597-9313-F577-5456-67C4C704FC24}"/>
              </a:ext>
            </a:extLst>
          </p:cNvPr>
          <p:cNvSpPr txBox="1"/>
          <p:nvPr/>
        </p:nvSpPr>
        <p:spPr>
          <a:xfrm>
            <a:off x="4337115" y="43790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423607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AC041-2E40-F820-CCC0-AD3F687273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1B23A9-9269-D9C6-B344-82057AEA7120}"/>
              </a:ext>
            </a:extLst>
          </p:cNvPr>
          <p:cNvSpPr>
            <a:spLocks noGrp="1"/>
          </p:cNvSpPr>
          <p:nvPr>
            <p:ph type="title"/>
          </p:nvPr>
        </p:nvSpPr>
        <p:spPr>
          <a:xfrm>
            <a:off x="2076842" y="1242279"/>
            <a:ext cx="8038315" cy="3450327"/>
          </a:xfrm>
        </p:spPr>
        <p:txBody>
          <a:bodyPr>
            <a:noAutofit/>
          </a:bodyPr>
          <a:lstStyle/>
          <a:p>
            <a:r>
              <a:rPr lang="ar-EG" sz="5000" b="0" dirty="0"/>
              <a:t>لَّا تَجِدُ قَوْمًا يُؤْمِنُونَ بِٱللَّهِ وَٱلْيَوْمِ ٱلْـَٔاخِرِ يُوَآدُّونَ مَنْ حَآدَّ ٱللَّهَ وَرَسُولَهُۥ وَلَوْ كَانُوٓا۟ ءَابَآءَهُمْ أَوْ أَبْنَآءَهُمْ أَوْ إِخْوَٰنَهُمْ أَوْ عَشِيرَتَهُمْۚ أُو۟لَـٰٓئِكَ كَتَبَ فِى قُلُوبِهِمُ ٱلْإِيمَـٰنَ وَأَيَّدَهُم بِرُوحٍ مِّنْهُۖ...</a:t>
            </a:r>
          </a:p>
        </p:txBody>
      </p:sp>
      <p:sp>
        <p:nvSpPr>
          <p:cNvPr id="14" name="TextBox 13">
            <a:extLst>
              <a:ext uri="{FF2B5EF4-FFF2-40B4-BE49-F238E27FC236}">
                <a16:creationId xmlns:a16="http://schemas.microsoft.com/office/drawing/2014/main" id="{CD924DEB-96E0-6D0A-EF80-3D08AC7EBADA}"/>
              </a:ext>
            </a:extLst>
          </p:cNvPr>
          <p:cNvSpPr txBox="1"/>
          <p:nvPr/>
        </p:nvSpPr>
        <p:spPr>
          <a:xfrm>
            <a:off x="1936367" y="4710024"/>
            <a:ext cx="8319264" cy="1323439"/>
          </a:xfrm>
          <a:prstGeom prst="rect">
            <a:avLst/>
          </a:prstGeom>
          <a:noFill/>
        </p:spPr>
        <p:txBody>
          <a:bodyPr wrap="square">
            <a:spAutoFit/>
          </a:bodyPr>
          <a:lstStyle/>
          <a:p>
            <a:pPr algn="ctr" fontAlgn="base"/>
            <a:r>
              <a:rPr lang="en-US" sz="2000" dirty="0"/>
              <a:t>Thou wilt not find any people who believe in Allah and the Last Day, loving those who resist Allah and His Messenger, even though they were their fathers or their sons, or their brothers, or their kindred. For such He has written Faith in their hearts, and strengthened them with a spirit from Himself.</a:t>
            </a:r>
          </a:p>
        </p:txBody>
      </p:sp>
    </p:spTree>
    <p:extLst>
      <p:ext uri="{BB962C8B-B14F-4D97-AF65-F5344CB8AC3E}">
        <p14:creationId xmlns:p14="http://schemas.microsoft.com/office/powerpoint/2010/main" val="11293066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61586-EB08-4A84-186E-7E796C972E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994124-9B13-7837-4A40-804122821590}"/>
              </a:ext>
            </a:extLst>
          </p:cNvPr>
          <p:cNvSpPr>
            <a:spLocks noGrp="1"/>
          </p:cNvSpPr>
          <p:nvPr>
            <p:ph type="title"/>
          </p:nvPr>
        </p:nvSpPr>
        <p:spPr>
          <a:xfrm>
            <a:off x="1880748" y="1390328"/>
            <a:ext cx="8430504" cy="3450327"/>
          </a:xfrm>
        </p:spPr>
        <p:txBody>
          <a:bodyPr>
            <a:noAutofit/>
          </a:bodyPr>
          <a:lstStyle/>
          <a:p>
            <a:r>
              <a:rPr lang="ar-EG" sz="6000" b="0" dirty="0"/>
              <a:t>وَيُدْخِلُهُمْ جَنَّـٰتٍ تَجْرِى مِن تَحْتِهَا ٱلْأَنْهَـٰرُ خَـٰلِدِينَ فِيهَا ۚ رَضِىَ ٱللَّهُ عَنْهُمْ وَرَضُوا۟ عَنْهُ ۚ أُو۟لَـٰٓئِكَ حِزْبُ ٱللَّهِ ۚ أَلَآ إِنَّ حِزْبَ ٱللَّهِ هُمُ ٱلْمُفْلِحُونَ</a:t>
            </a:r>
          </a:p>
        </p:txBody>
      </p:sp>
      <p:sp>
        <p:nvSpPr>
          <p:cNvPr id="14" name="TextBox 13">
            <a:extLst>
              <a:ext uri="{FF2B5EF4-FFF2-40B4-BE49-F238E27FC236}">
                <a16:creationId xmlns:a16="http://schemas.microsoft.com/office/drawing/2014/main" id="{23130079-8FD7-9311-2F36-614115AEABEB}"/>
              </a:ext>
            </a:extLst>
          </p:cNvPr>
          <p:cNvSpPr txBox="1"/>
          <p:nvPr/>
        </p:nvSpPr>
        <p:spPr>
          <a:xfrm>
            <a:off x="1936368" y="4678156"/>
            <a:ext cx="8319264" cy="1323439"/>
          </a:xfrm>
          <a:prstGeom prst="rect">
            <a:avLst/>
          </a:prstGeom>
          <a:noFill/>
        </p:spPr>
        <p:txBody>
          <a:bodyPr wrap="square">
            <a:spAutoFit/>
          </a:bodyPr>
          <a:lstStyle/>
          <a:p>
            <a:pPr algn="ctr" fontAlgn="base"/>
            <a:r>
              <a:rPr lang="en-US" sz="2000" dirty="0"/>
              <a:t>And He will admit them to Gardens beneath which Rivers flow, to dwell therein (for ever). Allah will be well pleased with them, and they with Him. They are the Party of Allah. Truly it is the Party of Allah that will achieve Felicity.</a:t>
            </a:r>
          </a:p>
        </p:txBody>
      </p:sp>
      <p:sp>
        <p:nvSpPr>
          <p:cNvPr id="3" name="TextBox 2">
            <a:extLst>
              <a:ext uri="{FF2B5EF4-FFF2-40B4-BE49-F238E27FC236}">
                <a16:creationId xmlns:a16="http://schemas.microsoft.com/office/drawing/2014/main" id="{58DEBE1F-F5D9-CA0C-5A0E-6CE40423CA74}"/>
              </a:ext>
            </a:extLst>
          </p:cNvPr>
          <p:cNvSpPr txBox="1"/>
          <p:nvPr/>
        </p:nvSpPr>
        <p:spPr>
          <a:xfrm>
            <a:off x="1681001" y="4431339"/>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491248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22374801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07A0E-DFEC-DC70-6FB5-9B252405B8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D57F75-B37C-7B07-D0EE-18F3A44E1EEC}"/>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الحشر</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9316110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B776E7-CD93-16B8-E6A4-B7591188A7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952DC7-FCE1-290B-9A6E-02436BC52E93}"/>
              </a:ext>
            </a:extLst>
          </p:cNvPr>
          <p:cNvSpPr>
            <a:spLocks noGrp="1"/>
          </p:cNvSpPr>
          <p:nvPr>
            <p:ph type="title"/>
          </p:nvPr>
        </p:nvSpPr>
        <p:spPr>
          <a:xfrm>
            <a:off x="1787687" y="1948924"/>
            <a:ext cx="8616626" cy="3450327"/>
          </a:xfrm>
        </p:spPr>
        <p:txBody>
          <a:bodyPr>
            <a:noAutofit/>
          </a:bodyPr>
          <a:lstStyle/>
          <a:p>
            <a:pPr>
              <a:lnSpc>
                <a:spcPct val="100000"/>
              </a:lnSpc>
            </a:pPr>
            <a:r>
              <a:rPr lang="ar-EG" sz="6000" b="0" dirty="0"/>
              <a:t>سَبَّحَ لِلَّهِ مَا فِى ٱلسَّمَـٰوَٰتِ وَمَا فِى ٱلْأَرْضِ ۖ وَهُوَ ٱلْعَزِيزُ ٱلْحَكِيمُ</a:t>
            </a:r>
          </a:p>
        </p:txBody>
      </p:sp>
      <p:sp>
        <p:nvSpPr>
          <p:cNvPr id="14" name="TextBox 13">
            <a:extLst>
              <a:ext uri="{FF2B5EF4-FFF2-40B4-BE49-F238E27FC236}">
                <a16:creationId xmlns:a16="http://schemas.microsoft.com/office/drawing/2014/main" id="{1D9BDA86-2377-AC67-CCC1-15C7246EA59D}"/>
              </a:ext>
            </a:extLst>
          </p:cNvPr>
          <p:cNvSpPr txBox="1"/>
          <p:nvPr/>
        </p:nvSpPr>
        <p:spPr>
          <a:xfrm>
            <a:off x="1936368" y="4667869"/>
            <a:ext cx="8319264" cy="707886"/>
          </a:xfrm>
          <a:prstGeom prst="rect">
            <a:avLst/>
          </a:prstGeom>
          <a:noFill/>
        </p:spPr>
        <p:txBody>
          <a:bodyPr wrap="square">
            <a:spAutoFit/>
          </a:bodyPr>
          <a:lstStyle/>
          <a:p>
            <a:pPr algn="ctr" fontAlgn="base"/>
            <a:r>
              <a:rPr lang="en-US" sz="2000" dirty="0"/>
              <a:t>Whatever is in the heavens and on earth, let it declare the Praises and Glory of Allah: for He is the Exalted in Might, the Wise.</a:t>
            </a:r>
          </a:p>
        </p:txBody>
      </p:sp>
      <p:sp>
        <p:nvSpPr>
          <p:cNvPr id="3" name="TextBox 2">
            <a:extLst>
              <a:ext uri="{FF2B5EF4-FFF2-40B4-BE49-F238E27FC236}">
                <a16:creationId xmlns:a16="http://schemas.microsoft.com/office/drawing/2014/main" id="{C0D22D3D-5775-22FD-25A3-8ED7C3150C6D}"/>
              </a:ext>
            </a:extLst>
          </p:cNvPr>
          <p:cNvSpPr txBox="1"/>
          <p:nvPr/>
        </p:nvSpPr>
        <p:spPr>
          <a:xfrm>
            <a:off x="2349511" y="43600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80605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46F117-B757-37A9-3189-29CCD80F31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A71732-B9E2-D192-2BE0-AC804A5D14DB}"/>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المجادلة</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9118392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A2B96-06DB-D8C8-E6CE-9BBABA6604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FA4D29-A20C-6370-F509-07DAC851AD38}"/>
              </a:ext>
            </a:extLst>
          </p:cNvPr>
          <p:cNvSpPr>
            <a:spLocks noGrp="1"/>
          </p:cNvSpPr>
          <p:nvPr>
            <p:ph type="title"/>
          </p:nvPr>
        </p:nvSpPr>
        <p:spPr>
          <a:xfrm>
            <a:off x="1560049" y="1069874"/>
            <a:ext cx="9071902" cy="3450327"/>
          </a:xfrm>
        </p:spPr>
        <p:txBody>
          <a:bodyPr>
            <a:noAutofit/>
          </a:bodyPr>
          <a:lstStyle/>
          <a:p>
            <a:r>
              <a:rPr lang="ar-EG" sz="4400" b="0" dirty="0"/>
              <a:t>هُوَ ٱلَّذِىٓ أَخْرَجَ ٱلَّذِينَ كَفَرُوا۟ مِنْ أَهْلِ ٱلْكِتَـٰبِ مِن دِيَـٰرِهِمْ لِأَوَّلِ ٱلْحَشْرِ ۚ مَا ظَنَنتُمْ أَن يَخْرُجُوا۟ ۖ وَظَنُّوٓا۟ أَنَّهُم مَّانِعَتُهُمْ حُصُونُهُم مِّنَ ٱللَّهِ فَأَتَىٰهُمُ ٱللَّهُ مِنْ حَيْثُ لَمْ يَحْتَسِبُوا۟ ۖ وَقَذَفَ فِى قُلُوبِهِمُ ٱلرُّعْبَ ۚ يُخْرِبُونَ بُيُوتَهُم بِأَيْدِيهِمْ وَأَيْدِى ٱلْمُؤْمِنِينَ فَٱعْتَبِرُوا۟ يَـٰٓأُو۟لِى ٱلْأَبْصَـٰرِ</a:t>
            </a:r>
          </a:p>
        </p:txBody>
      </p:sp>
      <p:sp>
        <p:nvSpPr>
          <p:cNvPr id="14" name="TextBox 13">
            <a:extLst>
              <a:ext uri="{FF2B5EF4-FFF2-40B4-BE49-F238E27FC236}">
                <a16:creationId xmlns:a16="http://schemas.microsoft.com/office/drawing/2014/main" id="{CD35C68D-5939-1A61-C33D-B35A2D2C5749}"/>
              </a:ext>
            </a:extLst>
          </p:cNvPr>
          <p:cNvSpPr txBox="1"/>
          <p:nvPr/>
        </p:nvSpPr>
        <p:spPr>
          <a:xfrm>
            <a:off x="1936368" y="4244223"/>
            <a:ext cx="8319264" cy="1754326"/>
          </a:xfrm>
          <a:prstGeom prst="rect">
            <a:avLst/>
          </a:prstGeom>
          <a:noFill/>
        </p:spPr>
        <p:txBody>
          <a:bodyPr wrap="square">
            <a:spAutoFit/>
          </a:bodyPr>
          <a:lstStyle/>
          <a:p>
            <a:pPr algn="ctr" fontAlgn="base"/>
            <a:r>
              <a:rPr lang="en-US" dirty="0"/>
              <a:t>It is He Who got out the Unbelievers among the People of the Book from their homes at the first gathering (of the forces). Little did ye think that they would get out: And they thought that their fortresses would defend them from Allah! But the (Wrath of) Allah came to them from quarters from which they little expected (it), and cast terror into their hearts, so that they destroyed their dwellings by their own hands and the hands of the Believers, take warning, then, O ye with eyes (to see)!</a:t>
            </a:r>
          </a:p>
        </p:txBody>
      </p:sp>
      <p:sp>
        <p:nvSpPr>
          <p:cNvPr id="3" name="TextBox 2">
            <a:extLst>
              <a:ext uri="{FF2B5EF4-FFF2-40B4-BE49-F238E27FC236}">
                <a16:creationId xmlns:a16="http://schemas.microsoft.com/office/drawing/2014/main" id="{94158556-3ADD-A44E-BCB3-2DB2959CFE71}"/>
              </a:ext>
            </a:extLst>
          </p:cNvPr>
          <p:cNvSpPr txBox="1"/>
          <p:nvPr/>
        </p:nvSpPr>
        <p:spPr>
          <a:xfrm>
            <a:off x="1461357" y="4036052"/>
            <a:ext cx="684337" cy="292388"/>
          </a:xfrm>
          <a:prstGeom prst="rect">
            <a:avLst/>
          </a:prstGeom>
          <a:noFill/>
        </p:spPr>
        <p:txBody>
          <a:bodyPr wrap="square">
            <a:spAutoFit/>
          </a:bodyPr>
          <a:lstStyle/>
          <a:p>
            <a:pPr algn="ctr"/>
            <a:r>
              <a:rPr lang="en-US" sz="1300" dirty="0">
                <a:latin typeface="Arial" panose="020B0604020202020204" pitchFamily="34" charset="0"/>
                <a:cs typeface="Arial" panose="020B0604020202020204" pitchFamily="34" charset="0"/>
              </a:rPr>
              <a:t>{</a:t>
            </a:r>
            <a:r>
              <a:rPr lang="ar-EG" sz="1300" dirty="0">
                <a:latin typeface="Arial" panose="020B0604020202020204" pitchFamily="34" charset="0"/>
                <a:cs typeface="Arial" panose="020B0604020202020204" pitchFamily="34" charset="0"/>
              </a:rPr>
              <a:t>2</a:t>
            </a:r>
            <a:r>
              <a:rPr lang="en-US" sz="1300" dirty="0">
                <a:latin typeface="Arial" panose="020B0604020202020204" pitchFamily="34" charset="0"/>
                <a:cs typeface="Arial" panose="020B0604020202020204" pitchFamily="34" charset="0"/>
              </a:rPr>
              <a:t>}</a:t>
            </a:r>
            <a:endParaRPr lang="en-US" sz="1300" dirty="0"/>
          </a:p>
        </p:txBody>
      </p:sp>
    </p:spTree>
    <p:extLst>
      <p:ext uri="{BB962C8B-B14F-4D97-AF65-F5344CB8AC3E}">
        <p14:creationId xmlns:p14="http://schemas.microsoft.com/office/powerpoint/2010/main" val="743321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2FF845-186B-35B9-60E6-DEBF1B51EF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3027E7-2A56-CB11-B91B-692B8B17A4E9}"/>
              </a:ext>
            </a:extLst>
          </p:cNvPr>
          <p:cNvSpPr>
            <a:spLocks noGrp="1"/>
          </p:cNvSpPr>
          <p:nvPr>
            <p:ph type="title"/>
          </p:nvPr>
        </p:nvSpPr>
        <p:spPr>
          <a:xfrm>
            <a:off x="1787687" y="1792174"/>
            <a:ext cx="8616626" cy="3450327"/>
          </a:xfrm>
        </p:spPr>
        <p:txBody>
          <a:bodyPr>
            <a:noAutofit/>
          </a:bodyPr>
          <a:lstStyle/>
          <a:p>
            <a:r>
              <a:rPr lang="ar-EG" sz="6000" b="0" dirty="0"/>
              <a:t>وَلَوْلَآ أَن كَتَبَ ٱللَّهُ عَلَيْهِمُ ٱلْجَلَآءَ لَعَذَّبَهُمْ فِى ٱلدُّنْيَا ۖ وَلَهُمْ فِى ٱلْـَٔاخِرَةِ عَذَابُ ٱلنَّارِ</a:t>
            </a:r>
          </a:p>
        </p:txBody>
      </p:sp>
      <p:sp>
        <p:nvSpPr>
          <p:cNvPr id="14" name="TextBox 13">
            <a:extLst>
              <a:ext uri="{FF2B5EF4-FFF2-40B4-BE49-F238E27FC236}">
                <a16:creationId xmlns:a16="http://schemas.microsoft.com/office/drawing/2014/main" id="{5FAB4774-5DA6-9FCD-A849-456455C1268F}"/>
              </a:ext>
            </a:extLst>
          </p:cNvPr>
          <p:cNvSpPr txBox="1"/>
          <p:nvPr/>
        </p:nvSpPr>
        <p:spPr>
          <a:xfrm>
            <a:off x="1936368" y="4668248"/>
            <a:ext cx="8319264" cy="1015663"/>
          </a:xfrm>
          <a:prstGeom prst="rect">
            <a:avLst/>
          </a:prstGeom>
          <a:noFill/>
        </p:spPr>
        <p:txBody>
          <a:bodyPr wrap="square">
            <a:spAutoFit/>
          </a:bodyPr>
          <a:lstStyle/>
          <a:p>
            <a:pPr algn="ctr" fontAlgn="base"/>
            <a:r>
              <a:rPr lang="en-US" sz="2000" dirty="0"/>
              <a:t>And had it not been that Allah had decreed banishment for them, He would certainly have punished them in this world: And in the Hereafter they shall (certainly) have the Punishment of the Fire.</a:t>
            </a:r>
          </a:p>
        </p:txBody>
      </p:sp>
      <p:sp>
        <p:nvSpPr>
          <p:cNvPr id="3" name="TextBox 2">
            <a:extLst>
              <a:ext uri="{FF2B5EF4-FFF2-40B4-BE49-F238E27FC236}">
                <a16:creationId xmlns:a16="http://schemas.microsoft.com/office/drawing/2014/main" id="{88740D40-C65C-C83A-1934-94E73710CB73}"/>
              </a:ext>
            </a:extLst>
          </p:cNvPr>
          <p:cNvSpPr txBox="1"/>
          <p:nvPr/>
        </p:nvSpPr>
        <p:spPr>
          <a:xfrm>
            <a:off x="4295753" y="44534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618478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32890-2E1F-58A2-B028-81EF7B302A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F5BFD1-9F1B-6D0C-B8A7-9C06B3A04495}"/>
              </a:ext>
            </a:extLst>
          </p:cNvPr>
          <p:cNvSpPr>
            <a:spLocks noGrp="1"/>
          </p:cNvSpPr>
          <p:nvPr>
            <p:ph type="title"/>
          </p:nvPr>
        </p:nvSpPr>
        <p:spPr>
          <a:xfrm>
            <a:off x="1787687" y="1821509"/>
            <a:ext cx="8616626" cy="3450327"/>
          </a:xfrm>
        </p:spPr>
        <p:txBody>
          <a:bodyPr>
            <a:noAutofit/>
          </a:bodyPr>
          <a:lstStyle/>
          <a:p>
            <a:r>
              <a:rPr lang="ar-EG" sz="6000" b="0" dirty="0"/>
              <a:t>ذَٰلِكَ بِأَنَّهُمْ شَآقُّوا۟ ٱللَّهَ وَرَسُولَهُ ۥ ۖ وَمَن يُشَآقِّ ٱللَّهَ فَإِنَّ ٱللَّهَ شَدِيدُ ٱلْعِقَابِ</a:t>
            </a:r>
          </a:p>
        </p:txBody>
      </p:sp>
      <p:sp>
        <p:nvSpPr>
          <p:cNvPr id="14" name="TextBox 13">
            <a:extLst>
              <a:ext uri="{FF2B5EF4-FFF2-40B4-BE49-F238E27FC236}">
                <a16:creationId xmlns:a16="http://schemas.microsoft.com/office/drawing/2014/main" id="{7219EB62-544B-9EF0-47C6-3BFA1656FE01}"/>
              </a:ext>
            </a:extLst>
          </p:cNvPr>
          <p:cNvSpPr txBox="1"/>
          <p:nvPr/>
        </p:nvSpPr>
        <p:spPr>
          <a:xfrm>
            <a:off x="1936368" y="4388244"/>
            <a:ext cx="8319264" cy="707886"/>
          </a:xfrm>
          <a:prstGeom prst="rect">
            <a:avLst/>
          </a:prstGeom>
          <a:noFill/>
        </p:spPr>
        <p:txBody>
          <a:bodyPr wrap="square">
            <a:spAutoFit/>
          </a:bodyPr>
          <a:lstStyle/>
          <a:p>
            <a:pPr algn="ctr" fontAlgn="base"/>
            <a:r>
              <a:rPr lang="en-US" sz="2000" dirty="0"/>
              <a:t>That is because they resisted Allah and His Messenger: and if any one resists Allah, verily Allah is severe in Punishment.</a:t>
            </a:r>
          </a:p>
        </p:txBody>
      </p:sp>
      <p:sp>
        <p:nvSpPr>
          <p:cNvPr id="3" name="TextBox 2">
            <a:extLst>
              <a:ext uri="{FF2B5EF4-FFF2-40B4-BE49-F238E27FC236}">
                <a16:creationId xmlns:a16="http://schemas.microsoft.com/office/drawing/2014/main" id="{924468E6-47BA-172A-D3E3-D48D7FA8BED2}"/>
              </a:ext>
            </a:extLst>
          </p:cNvPr>
          <p:cNvSpPr txBox="1"/>
          <p:nvPr/>
        </p:nvSpPr>
        <p:spPr>
          <a:xfrm>
            <a:off x="2153445" y="39047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066427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9758B8-F045-3A66-65EB-14200C9C8D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7020A2-8B94-A582-745E-627977977BC9}"/>
              </a:ext>
            </a:extLst>
          </p:cNvPr>
          <p:cNvSpPr>
            <a:spLocks noGrp="1"/>
          </p:cNvSpPr>
          <p:nvPr>
            <p:ph type="title"/>
          </p:nvPr>
        </p:nvSpPr>
        <p:spPr>
          <a:xfrm>
            <a:off x="1787687" y="1743133"/>
            <a:ext cx="8616626" cy="3450327"/>
          </a:xfrm>
        </p:spPr>
        <p:txBody>
          <a:bodyPr>
            <a:noAutofit/>
          </a:bodyPr>
          <a:lstStyle/>
          <a:p>
            <a:r>
              <a:rPr lang="ar-EG" sz="6000" b="0" dirty="0"/>
              <a:t>مَا قَطَعْتُم مِّن لِّينَةٍ أَوْ تَرَكْتُمُوهَا قَآئِمَةً عَلَىٰٓ أُصُولِهَا فَبِإِذْنِ ٱللَّهِ وَلِيُخْزِىَ ٱلْفَـٰسِقِينَ</a:t>
            </a:r>
          </a:p>
        </p:txBody>
      </p:sp>
      <p:sp>
        <p:nvSpPr>
          <p:cNvPr id="14" name="TextBox 13">
            <a:extLst>
              <a:ext uri="{FF2B5EF4-FFF2-40B4-BE49-F238E27FC236}">
                <a16:creationId xmlns:a16="http://schemas.microsoft.com/office/drawing/2014/main" id="{7C5CE2B7-09BC-9FAE-0923-270E7EE54D70}"/>
              </a:ext>
            </a:extLst>
          </p:cNvPr>
          <p:cNvSpPr txBox="1"/>
          <p:nvPr/>
        </p:nvSpPr>
        <p:spPr>
          <a:xfrm>
            <a:off x="1936368" y="4674092"/>
            <a:ext cx="8319264" cy="1015663"/>
          </a:xfrm>
          <a:prstGeom prst="rect">
            <a:avLst/>
          </a:prstGeom>
          <a:noFill/>
        </p:spPr>
        <p:txBody>
          <a:bodyPr wrap="square">
            <a:spAutoFit/>
          </a:bodyPr>
          <a:lstStyle/>
          <a:p>
            <a:pPr algn="ctr" fontAlgn="base"/>
            <a:r>
              <a:rPr lang="en-US" sz="2000" dirty="0"/>
              <a:t>Whether ye cut down (O ye Muslim!) The tender palm-trees, or ye left them standing on their roots, it was by leave of Allah, and in order that He might cover with shame the rebellious transgresses.</a:t>
            </a:r>
          </a:p>
        </p:txBody>
      </p:sp>
      <p:sp>
        <p:nvSpPr>
          <p:cNvPr id="3" name="TextBox 2">
            <a:extLst>
              <a:ext uri="{FF2B5EF4-FFF2-40B4-BE49-F238E27FC236}">
                <a16:creationId xmlns:a16="http://schemas.microsoft.com/office/drawing/2014/main" id="{C15B467A-89C8-E578-DC9A-302F27368615}"/>
              </a:ext>
            </a:extLst>
          </p:cNvPr>
          <p:cNvSpPr txBox="1"/>
          <p:nvPr/>
        </p:nvSpPr>
        <p:spPr>
          <a:xfrm>
            <a:off x="4705057" y="43663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411432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7206B-2509-24F1-EE66-420AD24A0D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682F32-F357-B9D1-A77C-8B8DBA836437}"/>
              </a:ext>
            </a:extLst>
          </p:cNvPr>
          <p:cNvSpPr>
            <a:spLocks noGrp="1"/>
          </p:cNvSpPr>
          <p:nvPr>
            <p:ph type="title"/>
          </p:nvPr>
        </p:nvSpPr>
        <p:spPr>
          <a:xfrm>
            <a:off x="1787687" y="1403498"/>
            <a:ext cx="8616626" cy="3450327"/>
          </a:xfrm>
        </p:spPr>
        <p:txBody>
          <a:bodyPr>
            <a:noAutofit/>
          </a:bodyPr>
          <a:lstStyle/>
          <a:p>
            <a:r>
              <a:rPr lang="ar-EG" sz="6000" b="0" dirty="0"/>
              <a:t>وَمَآ أَفَآءَ ٱللَّهُ عَلَىٰ رَسُولِهِۦ مِنْهُمْ فَمَآ أَوْجَفْتُمْ عَلَيْهِ مِنْ خَيْلٍ وَلَا رِكَابٍ وَلَـٰكِنَّ ٱللَّهَ يُسَلِّطُ رُسُلَهُۥ عَلَىٰ مَن يَشَآءُ ۚ وَٱللَّهُ عَلَىٰ كُلِّ شَىْءٍ قَدِيرٌ</a:t>
            </a:r>
          </a:p>
        </p:txBody>
      </p:sp>
      <p:sp>
        <p:nvSpPr>
          <p:cNvPr id="14" name="TextBox 13">
            <a:extLst>
              <a:ext uri="{FF2B5EF4-FFF2-40B4-BE49-F238E27FC236}">
                <a16:creationId xmlns:a16="http://schemas.microsoft.com/office/drawing/2014/main" id="{B1EE1000-99B7-60CC-A445-660EE4AB5E4D}"/>
              </a:ext>
            </a:extLst>
          </p:cNvPr>
          <p:cNvSpPr txBox="1"/>
          <p:nvPr/>
        </p:nvSpPr>
        <p:spPr>
          <a:xfrm>
            <a:off x="1936368" y="4711753"/>
            <a:ext cx="8319264" cy="1323439"/>
          </a:xfrm>
          <a:prstGeom prst="rect">
            <a:avLst/>
          </a:prstGeom>
          <a:noFill/>
        </p:spPr>
        <p:txBody>
          <a:bodyPr wrap="square">
            <a:spAutoFit/>
          </a:bodyPr>
          <a:lstStyle/>
          <a:p>
            <a:pPr algn="ctr" fontAlgn="base"/>
            <a:r>
              <a:rPr lang="en-US" sz="2000" dirty="0"/>
              <a:t>What Allah has bestowed on His Messenger (and taken away) from them - for this ye made no expedition with either cavalry or camelry: but Allah gives power to His messengers over any He pleases: and Allah has power over all things.</a:t>
            </a:r>
          </a:p>
        </p:txBody>
      </p:sp>
      <p:sp>
        <p:nvSpPr>
          <p:cNvPr id="3" name="TextBox 2">
            <a:extLst>
              <a:ext uri="{FF2B5EF4-FFF2-40B4-BE49-F238E27FC236}">
                <a16:creationId xmlns:a16="http://schemas.microsoft.com/office/drawing/2014/main" id="{15B1A3B9-9AAC-13D1-B9DE-6DB63B74D26D}"/>
              </a:ext>
            </a:extLst>
          </p:cNvPr>
          <p:cNvSpPr txBox="1"/>
          <p:nvPr/>
        </p:nvSpPr>
        <p:spPr>
          <a:xfrm>
            <a:off x="2083777" y="44538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192263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88A0BB-AE44-A920-763F-F8596A7265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A3D15B-E48A-FEA3-15E9-9E7AE183BB7F}"/>
              </a:ext>
            </a:extLst>
          </p:cNvPr>
          <p:cNvSpPr>
            <a:spLocks noGrp="1"/>
          </p:cNvSpPr>
          <p:nvPr>
            <p:ph type="title"/>
          </p:nvPr>
        </p:nvSpPr>
        <p:spPr>
          <a:xfrm>
            <a:off x="1744499" y="1200466"/>
            <a:ext cx="8703002" cy="3450327"/>
          </a:xfrm>
        </p:spPr>
        <p:txBody>
          <a:bodyPr>
            <a:noAutofit/>
          </a:bodyPr>
          <a:lstStyle/>
          <a:p>
            <a:r>
              <a:rPr lang="ar-EG" sz="4600" b="0" dirty="0"/>
              <a:t>مَّآ أَفَآءَ ٱللَّهُ عَلَىٰ رَسُولِهِۦ مِنْ أَهْلِ ٱلْقُرَىٰ فَلِلَّهِ وَلِلرَّسُولِ وَلِذِى ٱلْقُرْبَىٰ وَٱلْيَتَـٰمَىٰ وَٱلْمَسَـٰكِينِ وَٱبْنِ ٱلسَّبِيلِ كَىْ لَا يَكُونَ دُولَةًۢ بَيْنَ ٱلْأَغْنِيَآءِ مِنكُمْ ۚ وَمَآ ءَاتَىٰكُمُ ٱلرَّسُولُ فَخُذُوهُ وَمَا نَهَىٰكُمْ عَنْهُ فَٱنتَهُوا۟ ۚ وَٱتَّقُوا۟ ٱللَّهَ ۖ إِنَّ ٱللَّهَ شَدِيدُ ٱلْعِقَابِ</a:t>
            </a:r>
          </a:p>
        </p:txBody>
      </p:sp>
      <p:sp>
        <p:nvSpPr>
          <p:cNvPr id="14" name="TextBox 13">
            <a:extLst>
              <a:ext uri="{FF2B5EF4-FFF2-40B4-BE49-F238E27FC236}">
                <a16:creationId xmlns:a16="http://schemas.microsoft.com/office/drawing/2014/main" id="{0553305A-18BF-C6BB-CD10-A86FF2E27357}"/>
              </a:ext>
            </a:extLst>
          </p:cNvPr>
          <p:cNvSpPr txBox="1"/>
          <p:nvPr/>
        </p:nvSpPr>
        <p:spPr>
          <a:xfrm>
            <a:off x="1936368" y="4431579"/>
            <a:ext cx="8319264" cy="1477328"/>
          </a:xfrm>
          <a:prstGeom prst="rect">
            <a:avLst/>
          </a:prstGeom>
          <a:noFill/>
        </p:spPr>
        <p:txBody>
          <a:bodyPr wrap="square">
            <a:spAutoFit/>
          </a:bodyPr>
          <a:lstStyle/>
          <a:p>
            <a:pPr algn="ctr" fontAlgn="base"/>
            <a:r>
              <a:rPr lang="en-US" dirty="0"/>
              <a:t>What Allah has bestowed on His Messenger (and taken away) from the people of the townships,- belongs to Allah,- to His Messenger and to kindred and orphans, the needy and the wayfarer; In order that it may not (merely) make a circuit between the wealthy among you. So take what the Messenger assigns to you, and deny yourselves that which he withholds from you. And fear Allah; for Allah is strict in Punishment.</a:t>
            </a:r>
          </a:p>
        </p:txBody>
      </p:sp>
      <p:sp>
        <p:nvSpPr>
          <p:cNvPr id="3" name="TextBox 2">
            <a:extLst>
              <a:ext uri="{FF2B5EF4-FFF2-40B4-BE49-F238E27FC236}">
                <a16:creationId xmlns:a16="http://schemas.microsoft.com/office/drawing/2014/main" id="{D1E76E45-210C-C58A-151A-40BCC1474474}"/>
              </a:ext>
            </a:extLst>
          </p:cNvPr>
          <p:cNvSpPr txBox="1"/>
          <p:nvPr/>
        </p:nvSpPr>
        <p:spPr>
          <a:xfrm>
            <a:off x="2214406" y="41233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031928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C58D3-2F3F-BE25-7987-8F7B0D12EE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3D781A-42C5-B5BD-A757-60FF0ADC8F2C}"/>
              </a:ext>
            </a:extLst>
          </p:cNvPr>
          <p:cNvSpPr>
            <a:spLocks noGrp="1"/>
          </p:cNvSpPr>
          <p:nvPr>
            <p:ph type="title"/>
          </p:nvPr>
        </p:nvSpPr>
        <p:spPr>
          <a:xfrm>
            <a:off x="1744499" y="1470433"/>
            <a:ext cx="8703002" cy="3450327"/>
          </a:xfrm>
        </p:spPr>
        <p:txBody>
          <a:bodyPr>
            <a:noAutofit/>
          </a:bodyPr>
          <a:lstStyle/>
          <a:p>
            <a:r>
              <a:rPr lang="ar-EG" sz="6000" b="0" dirty="0"/>
              <a:t>لِلْفُقَرَآءِ ٱلْمُهَـٰجِرِينَ ٱلَّذِينَ أُخْرِجُوا۟ مِن دِيَـٰرِهِمْ وَأَمْوَٰلِهِمْ يَبْتَغُونَ فَضْلًا مِّنَ ٱللَّهِ وَرِضْوَٰنًا وَيَنصُرُونَ ٱللَّهَ وَرَسُولَهُ ۥٓ ۚ أُو۟لَـٰٓئِكَ هُمُ ٱلصَّـٰدِقُونَ</a:t>
            </a:r>
          </a:p>
        </p:txBody>
      </p:sp>
      <p:sp>
        <p:nvSpPr>
          <p:cNvPr id="14" name="TextBox 13">
            <a:extLst>
              <a:ext uri="{FF2B5EF4-FFF2-40B4-BE49-F238E27FC236}">
                <a16:creationId xmlns:a16="http://schemas.microsoft.com/office/drawing/2014/main" id="{040C1C80-20E9-229A-24A7-9A9A440B3157}"/>
              </a:ext>
            </a:extLst>
          </p:cNvPr>
          <p:cNvSpPr txBox="1"/>
          <p:nvPr/>
        </p:nvSpPr>
        <p:spPr>
          <a:xfrm>
            <a:off x="1936368" y="4805592"/>
            <a:ext cx="8319264" cy="1323439"/>
          </a:xfrm>
          <a:prstGeom prst="rect">
            <a:avLst/>
          </a:prstGeom>
          <a:noFill/>
        </p:spPr>
        <p:txBody>
          <a:bodyPr wrap="square">
            <a:spAutoFit/>
          </a:bodyPr>
          <a:lstStyle/>
          <a:p>
            <a:pPr algn="ctr" fontAlgn="base"/>
            <a:r>
              <a:rPr lang="en-US" sz="2000" dirty="0"/>
              <a:t>(Some part is due) to the indigent Muhajirs, those who were expelled from their homes and their property, while seeking Grace from Allah and (His) Good Pleasure, and aiding Allah and His Messenger: such are indeed the sincere ones:-</a:t>
            </a:r>
          </a:p>
        </p:txBody>
      </p:sp>
      <p:sp>
        <p:nvSpPr>
          <p:cNvPr id="3" name="TextBox 2">
            <a:extLst>
              <a:ext uri="{FF2B5EF4-FFF2-40B4-BE49-F238E27FC236}">
                <a16:creationId xmlns:a16="http://schemas.microsoft.com/office/drawing/2014/main" id="{7BBE7F5E-B934-0584-B4E1-4EBCAFB593BF}"/>
              </a:ext>
            </a:extLst>
          </p:cNvPr>
          <p:cNvSpPr txBox="1"/>
          <p:nvPr/>
        </p:nvSpPr>
        <p:spPr>
          <a:xfrm>
            <a:off x="2046762" y="44978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820336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41E26-94B3-9B28-1DC7-03BCDBEC48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A20803-83DD-7CC4-6D7C-BC33BBFE4DDF}"/>
              </a:ext>
            </a:extLst>
          </p:cNvPr>
          <p:cNvSpPr>
            <a:spLocks noGrp="1"/>
          </p:cNvSpPr>
          <p:nvPr>
            <p:ph type="title"/>
          </p:nvPr>
        </p:nvSpPr>
        <p:spPr>
          <a:xfrm>
            <a:off x="1744499" y="1162025"/>
            <a:ext cx="8703002" cy="3450327"/>
          </a:xfrm>
        </p:spPr>
        <p:txBody>
          <a:bodyPr>
            <a:noAutofit/>
          </a:bodyPr>
          <a:lstStyle/>
          <a:p>
            <a:r>
              <a:rPr lang="ar-EG" sz="5000" b="0" dirty="0"/>
              <a:t>وَٱلَّذِينَ تَبَوَّءُو ٱلدَّارَ وَٱلْإِيمَـٰنَ مِن قَبْلِهِمْ يُحِبُّونَ مَنْ هَاجَرَ إِلَيْهِمْ وَلَا يَجِدُونَ فِى صُدُورِهِمْ حَاجَةً مِّمَّآ أُوتُوا۟ وَيُؤْثِرُونَ عَلَىٰٓ أَنفُسِهِمْ وَلَوْ كَانَ بِهِمْ خَصَاصَةٌ ۚ وَمَن يُوقَ شُحَّ نَفْسِهِۦ فَأُو۟لَـٰٓئِكَ هُمُ ٱلْمُفْلِحُونَ</a:t>
            </a:r>
          </a:p>
        </p:txBody>
      </p:sp>
      <p:sp>
        <p:nvSpPr>
          <p:cNvPr id="14" name="TextBox 13">
            <a:extLst>
              <a:ext uri="{FF2B5EF4-FFF2-40B4-BE49-F238E27FC236}">
                <a16:creationId xmlns:a16="http://schemas.microsoft.com/office/drawing/2014/main" id="{264FA60E-01C4-CBF1-33AF-24382CED2728}"/>
              </a:ext>
            </a:extLst>
          </p:cNvPr>
          <p:cNvSpPr txBox="1"/>
          <p:nvPr/>
        </p:nvSpPr>
        <p:spPr>
          <a:xfrm>
            <a:off x="1936368" y="4455211"/>
            <a:ext cx="8319264" cy="1554272"/>
          </a:xfrm>
          <a:prstGeom prst="rect">
            <a:avLst/>
          </a:prstGeom>
          <a:noFill/>
        </p:spPr>
        <p:txBody>
          <a:bodyPr wrap="square">
            <a:spAutoFit/>
          </a:bodyPr>
          <a:lstStyle/>
          <a:p>
            <a:pPr algn="ctr" fontAlgn="base"/>
            <a:r>
              <a:rPr lang="en-US" sz="1900" dirty="0"/>
              <a:t>But those who before them, had homes (in Medina) and had adopted the Faith,- show their affection to such as came to them for refuge, and entertain no desire in their hearts for things given to the (latter), but give them preference over themselves, even though poverty was their (own lot). And those saved from the covetousness of their own souls,- they are the ones that achieve prosperity.</a:t>
            </a:r>
          </a:p>
        </p:txBody>
      </p:sp>
      <p:sp>
        <p:nvSpPr>
          <p:cNvPr id="3" name="TextBox 2">
            <a:extLst>
              <a:ext uri="{FF2B5EF4-FFF2-40B4-BE49-F238E27FC236}">
                <a16:creationId xmlns:a16="http://schemas.microsoft.com/office/drawing/2014/main" id="{9997B46A-FFEC-801E-DE47-358041F64983}"/>
              </a:ext>
            </a:extLst>
          </p:cNvPr>
          <p:cNvSpPr txBox="1"/>
          <p:nvPr/>
        </p:nvSpPr>
        <p:spPr>
          <a:xfrm>
            <a:off x="2691197" y="42664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900154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E0EFB-ED7D-E8AD-7211-85591C6A01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9381B8-8FC2-7488-4B37-F0D962567190}"/>
              </a:ext>
            </a:extLst>
          </p:cNvPr>
          <p:cNvSpPr>
            <a:spLocks noGrp="1"/>
          </p:cNvSpPr>
          <p:nvPr>
            <p:ph type="title"/>
          </p:nvPr>
        </p:nvSpPr>
        <p:spPr>
          <a:xfrm>
            <a:off x="1744499" y="1337847"/>
            <a:ext cx="8703002" cy="3450327"/>
          </a:xfrm>
        </p:spPr>
        <p:txBody>
          <a:bodyPr>
            <a:noAutofit/>
          </a:bodyPr>
          <a:lstStyle/>
          <a:p>
            <a:r>
              <a:rPr lang="ar-EG" sz="6000" b="0" dirty="0"/>
              <a:t>وَٱلَّذِينَ جَآءُو مِنۢ بَعْدِهِمْ يَقُولُونَ رَبَّنَا ٱغْفِرْ لَنَا وَلِإِخْوَٰنِنَا ٱلَّذِينَ سَبَقُونَا بِٱلْإِيمَـٰنِ وَلَا تَجْعَلْ فِى قُلُوبِنَا غِلًّا لِّلَّذِينَ ءَامَنُوا۟ رَبَّنَآ إِنَّكَ رَءُوفٌ رَّحِيمٌ</a:t>
            </a:r>
          </a:p>
        </p:txBody>
      </p:sp>
      <p:sp>
        <p:nvSpPr>
          <p:cNvPr id="14" name="TextBox 13">
            <a:extLst>
              <a:ext uri="{FF2B5EF4-FFF2-40B4-BE49-F238E27FC236}">
                <a16:creationId xmlns:a16="http://schemas.microsoft.com/office/drawing/2014/main" id="{A54C7618-A07A-13E6-4BDD-2BC767AB8D22}"/>
              </a:ext>
            </a:extLst>
          </p:cNvPr>
          <p:cNvSpPr txBox="1"/>
          <p:nvPr/>
        </p:nvSpPr>
        <p:spPr>
          <a:xfrm>
            <a:off x="1936368" y="4788174"/>
            <a:ext cx="8319264" cy="1323439"/>
          </a:xfrm>
          <a:prstGeom prst="rect">
            <a:avLst/>
          </a:prstGeom>
          <a:noFill/>
        </p:spPr>
        <p:txBody>
          <a:bodyPr wrap="square">
            <a:spAutoFit/>
          </a:bodyPr>
          <a:lstStyle/>
          <a:p>
            <a:pPr algn="ctr" fontAlgn="base"/>
            <a:r>
              <a:rPr lang="en-US" sz="2000" dirty="0"/>
              <a:t>And those who came after them say: "Our Lord! Forgive us, and our brethren who came before us into the Faith, and leave not, in our hearts, </a:t>
            </a:r>
            <a:r>
              <a:rPr lang="en-US" sz="2000" dirty="0" err="1"/>
              <a:t>rancour</a:t>
            </a:r>
            <a:r>
              <a:rPr lang="en-US" sz="2000" dirty="0"/>
              <a:t> (or sense of injury) against those who have believed. Our Lord! Thou art indeed Full of Kindness, Most Merciful."</a:t>
            </a:r>
          </a:p>
        </p:txBody>
      </p:sp>
      <p:sp>
        <p:nvSpPr>
          <p:cNvPr id="3" name="TextBox 2">
            <a:extLst>
              <a:ext uri="{FF2B5EF4-FFF2-40B4-BE49-F238E27FC236}">
                <a16:creationId xmlns:a16="http://schemas.microsoft.com/office/drawing/2014/main" id="{7E3BF432-5F7F-0550-7A4E-64B6E8CBFA4E}"/>
              </a:ext>
            </a:extLst>
          </p:cNvPr>
          <p:cNvSpPr txBox="1"/>
          <p:nvPr/>
        </p:nvSpPr>
        <p:spPr>
          <a:xfrm>
            <a:off x="1498122" y="44410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512131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D55ACD-DE45-BBFE-551B-DE02ACE10D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FD6F01-9920-E317-5646-F4811D2ADE18}"/>
              </a:ext>
            </a:extLst>
          </p:cNvPr>
          <p:cNvSpPr>
            <a:spLocks noGrp="1"/>
          </p:cNvSpPr>
          <p:nvPr>
            <p:ph type="title"/>
          </p:nvPr>
        </p:nvSpPr>
        <p:spPr>
          <a:xfrm>
            <a:off x="1819940" y="1392051"/>
            <a:ext cx="8552121" cy="3450327"/>
          </a:xfrm>
        </p:spPr>
        <p:txBody>
          <a:bodyPr>
            <a:noAutofit/>
          </a:bodyPr>
          <a:lstStyle/>
          <a:p>
            <a:r>
              <a:rPr lang="ar-EG" sz="5000" b="0" dirty="0"/>
              <a:t>أَلَمْ تَرَ إِلَى ٱلَّذِينَ نَافَقُوا۟ يَقُولُونَ لِإِخْوَٰنِهِمُ ٱلَّذِينَ كَفَرُوا۟ مِنْ أَهْلِ ٱلْكِتَـٰبِ لَئِنْ أُخْرِجْتُمْ لَنَخْرُجَنَّ مَعَكُمْ وَلَا نُطِيعُ فِيكُمْ أَحَدًا أَبَدًا وَإِن قُوتِلْتُمْ لَنَنصُرَنَّكُمْ وَٱللَّهُ يَشْهَدُ إِنَّهُمْ لَكَـٰذِبُونَ</a:t>
            </a:r>
          </a:p>
        </p:txBody>
      </p:sp>
      <p:sp>
        <p:nvSpPr>
          <p:cNvPr id="14" name="TextBox 13">
            <a:extLst>
              <a:ext uri="{FF2B5EF4-FFF2-40B4-BE49-F238E27FC236}">
                <a16:creationId xmlns:a16="http://schemas.microsoft.com/office/drawing/2014/main" id="{B9A440F5-6051-2BB0-0C21-C08E4DCC2948}"/>
              </a:ext>
            </a:extLst>
          </p:cNvPr>
          <p:cNvSpPr txBox="1"/>
          <p:nvPr/>
        </p:nvSpPr>
        <p:spPr>
          <a:xfrm>
            <a:off x="1936368" y="4462067"/>
            <a:ext cx="8319264" cy="1323439"/>
          </a:xfrm>
          <a:prstGeom prst="rect">
            <a:avLst/>
          </a:prstGeom>
          <a:noFill/>
        </p:spPr>
        <p:txBody>
          <a:bodyPr wrap="square">
            <a:spAutoFit/>
          </a:bodyPr>
          <a:lstStyle/>
          <a:p>
            <a:pPr algn="ctr" fontAlgn="base"/>
            <a:r>
              <a:rPr lang="en-US" sz="2000" dirty="0"/>
              <a:t>Hast thou not observed the Hypocrites say to their misbelieving brethren among the People of the Book? - "If ye are expelled, we too will go out with you, and we will never hearken to any one in your affair; and if ye are attacked (in fight) we will help you". But Allah is witness that they are indeed liars.</a:t>
            </a:r>
          </a:p>
        </p:txBody>
      </p:sp>
      <p:sp>
        <p:nvSpPr>
          <p:cNvPr id="3" name="TextBox 2">
            <a:extLst>
              <a:ext uri="{FF2B5EF4-FFF2-40B4-BE49-F238E27FC236}">
                <a16:creationId xmlns:a16="http://schemas.microsoft.com/office/drawing/2014/main" id="{A93BBC67-BF23-CC83-5F4A-264864A12E43}"/>
              </a:ext>
            </a:extLst>
          </p:cNvPr>
          <p:cNvSpPr txBox="1"/>
          <p:nvPr/>
        </p:nvSpPr>
        <p:spPr>
          <a:xfrm>
            <a:off x="1663586" y="4154290"/>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1969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28801-EC1E-8D4B-B891-D6C5337839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DE692D-7669-02EE-39FD-A36A58D5EE20}"/>
              </a:ext>
            </a:extLst>
          </p:cNvPr>
          <p:cNvSpPr>
            <a:spLocks noGrp="1"/>
          </p:cNvSpPr>
          <p:nvPr>
            <p:ph type="title"/>
          </p:nvPr>
        </p:nvSpPr>
        <p:spPr>
          <a:xfrm>
            <a:off x="1787687" y="1548329"/>
            <a:ext cx="8616626" cy="3450327"/>
          </a:xfrm>
        </p:spPr>
        <p:txBody>
          <a:bodyPr>
            <a:noAutofit/>
          </a:bodyPr>
          <a:lstStyle/>
          <a:p>
            <a:r>
              <a:rPr lang="ar-EG" sz="6000" b="0" dirty="0"/>
              <a:t>قَدْ سَمِعَ ٱللَّهُ قَوْلَ ٱلَّتِى تُجَـٰدِلُكَ فِى زَوْجِهَا وَتَشْتَكِىٓ إِلَى ٱللَّهِ وَٱللَّهُ يَسْمَعُ تَحَاوُرَكُمَآ ۚ إِنَّ ٱللَّهَ سَمِيعٌۢ بَصِيرٌ</a:t>
            </a:r>
          </a:p>
        </p:txBody>
      </p:sp>
      <p:sp>
        <p:nvSpPr>
          <p:cNvPr id="14" name="TextBox 13">
            <a:extLst>
              <a:ext uri="{FF2B5EF4-FFF2-40B4-BE49-F238E27FC236}">
                <a16:creationId xmlns:a16="http://schemas.microsoft.com/office/drawing/2014/main" id="{90F4D666-23AE-A4F6-FB99-9500AED1D69B}"/>
              </a:ext>
            </a:extLst>
          </p:cNvPr>
          <p:cNvSpPr txBox="1"/>
          <p:nvPr/>
        </p:nvSpPr>
        <p:spPr>
          <a:xfrm>
            <a:off x="1936368" y="4496253"/>
            <a:ext cx="8319264" cy="1323439"/>
          </a:xfrm>
          <a:prstGeom prst="rect">
            <a:avLst/>
          </a:prstGeom>
          <a:noFill/>
        </p:spPr>
        <p:txBody>
          <a:bodyPr wrap="square">
            <a:spAutoFit/>
          </a:bodyPr>
          <a:lstStyle/>
          <a:p>
            <a:pPr algn="ctr" fontAlgn="base"/>
            <a:r>
              <a:rPr lang="en-US" sz="2000" dirty="0"/>
              <a:t>Allah has indeed heard (and accepted) the statement of the woman who pleads with thee concerning her husband and carries her complaint (in prayer) to Allah: and Allah (always) hears the arguments between both sides among you: for Allah hears and sees (all things).</a:t>
            </a:r>
          </a:p>
        </p:txBody>
      </p:sp>
      <p:sp>
        <p:nvSpPr>
          <p:cNvPr id="3" name="TextBox 2">
            <a:extLst>
              <a:ext uri="{FF2B5EF4-FFF2-40B4-BE49-F238E27FC236}">
                <a16:creationId xmlns:a16="http://schemas.microsoft.com/office/drawing/2014/main" id="{0F34B9BD-2CEA-2686-BCAD-3E50F6875B7C}"/>
              </a:ext>
            </a:extLst>
          </p:cNvPr>
          <p:cNvSpPr txBox="1"/>
          <p:nvPr/>
        </p:nvSpPr>
        <p:spPr>
          <a:xfrm>
            <a:off x="2096963" y="42238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084247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49722-CADF-BAE8-398D-7C63976CEF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1DC3C2-39D2-2FA8-9DDC-0052EDCC667E}"/>
              </a:ext>
            </a:extLst>
          </p:cNvPr>
          <p:cNvSpPr>
            <a:spLocks noGrp="1"/>
          </p:cNvSpPr>
          <p:nvPr>
            <p:ph type="title"/>
          </p:nvPr>
        </p:nvSpPr>
        <p:spPr>
          <a:xfrm>
            <a:off x="1880748" y="1566222"/>
            <a:ext cx="8430504" cy="3450327"/>
          </a:xfrm>
        </p:spPr>
        <p:txBody>
          <a:bodyPr>
            <a:noAutofit/>
          </a:bodyPr>
          <a:lstStyle/>
          <a:p>
            <a:r>
              <a:rPr lang="ar-EG" sz="6000" b="0" dirty="0"/>
              <a:t>لَئِنْ أُخْرِجُوا۟ لَا يَخْرُجُونَ مَعَهُمْ وَلَئِن قُوتِلُوا۟ لَا يَنصُرُونَهُمْ وَلَئِن نَّصَرُوهُمْ لَيُوَلُّنَّ ٱلْأَدْبَـٰرَ ثُمَّ لَا يُنصَرُونَ</a:t>
            </a:r>
          </a:p>
        </p:txBody>
      </p:sp>
      <p:sp>
        <p:nvSpPr>
          <p:cNvPr id="14" name="TextBox 13">
            <a:extLst>
              <a:ext uri="{FF2B5EF4-FFF2-40B4-BE49-F238E27FC236}">
                <a16:creationId xmlns:a16="http://schemas.microsoft.com/office/drawing/2014/main" id="{82DAA33C-4C70-A820-F946-07B9E818C701}"/>
              </a:ext>
            </a:extLst>
          </p:cNvPr>
          <p:cNvSpPr txBox="1"/>
          <p:nvPr/>
        </p:nvSpPr>
        <p:spPr>
          <a:xfrm>
            <a:off x="1936368" y="4858251"/>
            <a:ext cx="8319264" cy="1015663"/>
          </a:xfrm>
          <a:prstGeom prst="rect">
            <a:avLst/>
          </a:prstGeom>
          <a:noFill/>
        </p:spPr>
        <p:txBody>
          <a:bodyPr wrap="square">
            <a:spAutoFit/>
          </a:bodyPr>
          <a:lstStyle/>
          <a:p>
            <a:pPr algn="ctr" fontAlgn="base"/>
            <a:r>
              <a:rPr lang="en-US" sz="2000" dirty="0"/>
              <a:t>If they are expelled, never will they go out with them; and if they are attacked (in fight), they will never help them; and if they do help them, they will turn their backs; so they will receive no help.</a:t>
            </a:r>
          </a:p>
        </p:txBody>
      </p:sp>
      <p:sp>
        <p:nvSpPr>
          <p:cNvPr id="3" name="TextBox 2">
            <a:extLst>
              <a:ext uri="{FF2B5EF4-FFF2-40B4-BE49-F238E27FC236}">
                <a16:creationId xmlns:a16="http://schemas.microsoft.com/office/drawing/2014/main" id="{93C6FBE9-4A80-3E9F-AF09-FAC012CFAEDD}"/>
              </a:ext>
            </a:extLst>
          </p:cNvPr>
          <p:cNvSpPr txBox="1"/>
          <p:nvPr/>
        </p:nvSpPr>
        <p:spPr>
          <a:xfrm>
            <a:off x="4493870" y="45607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533970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D88EAC-A4DB-9200-42BD-3E6C4D99DA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9E9DEA-2F27-66BC-5401-8584E9A478EE}"/>
              </a:ext>
            </a:extLst>
          </p:cNvPr>
          <p:cNvSpPr>
            <a:spLocks noGrp="1"/>
          </p:cNvSpPr>
          <p:nvPr>
            <p:ph type="title"/>
          </p:nvPr>
        </p:nvSpPr>
        <p:spPr>
          <a:xfrm>
            <a:off x="1880748" y="1792646"/>
            <a:ext cx="8430504" cy="3450327"/>
          </a:xfrm>
        </p:spPr>
        <p:txBody>
          <a:bodyPr>
            <a:noAutofit/>
          </a:bodyPr>
          <a:lstStyle/>
          <a:p>
            <a:r>
              <a:rPr lang="ar-EG" sz="6000" b="0" dirty="0"/>
              <a:t>لَأَنتُمْ أَشَدُّ رَهْبَةً فِى صُدُورِهِم مِّنَ ٱللَّهِ ۚ ذَٰلِكَ بِأَنَّهُمْ قَوْمٌ لَّا يَفْقَهُونَ</a:t>
            </a:r>
          </a:p>
        </p:txBody>
      </p:sp>
      <p:sp>
        <p:nvSpPr>
          <p:cNvPr id="14" name="TextBox 13">
            <a:extLst>
              <a:ext uri="{FF2B5EF4-FFF2-40B4-BE49-F238E27FC236}">
                <a16:creationId xmlns:a16="http://schemas.microsoft.com/office/drawing/2014/main" id="{CDB829FF-1DFC-C5B6-30E6-C1CE5E3C0A8B}"/>
              </a:ext>
            </a:extLst>
          </p:cNvPr>
          <p:cNvSpPr txBox="1"/>
          <p:nvPr/>
        </p:nvSpPr>
        <p:spPr>
          <a:xfrm>
            <a:off x="1936368" y="4302447"/>
            <a:ext cx="8319264" cy="707886"/>
          </a:xfrm>
          <a:prstGeom prst="rect">
            <a:avLst/>
          </a:prstGeom>
          <a:noFill/>
        </p:spPr>
        <p:txBody>
          <a:bodyPr wrap="square">
            <a:spAutoFit/>
          </a:bodyPr>
          <a:lstStyle/>
          <a:p>
            <a:pPr algn="ctr" fontAlgn="base"/>
            <a:r>
              <a:rPr lang="en-US" sz="2000" dirty="0"/>
              <a:t>Of a truth ye are stronger (than they) because of the terror in their hearts, (sent) by Allah. This is because they are men devoid of understanding.</a:t>
            </a:r>
          </a:p>
        </p:txBody>
      </p:sp>
      <p:sp>
        <p:nvSpPr>
          <p:cNvPr id="3" name="TextBox 2">
            <a:extLst>
              <a:ext uri="{FF2B5EF4-FFF2-40B4-BE49-F238E27FC236}">
                <a16:creationId xmlns:a16="http://schemas.microsoft.com/office/drawing/2014/main" id="{BA726878-0209-872A-4BBA-302380F90A49}"/>
              </a:ext>
            </a:extLst>
          </p:cNvPr>
          <p:cNvSpPr txBox="1"/>
          <p:nvPr/>
        </p:nvSpPr>
        <p:spPr>
          <a:xfrm>
            <a:off x="2299311" y="39946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4965304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F1F74F-783A-34C6-DCAB-55C4C98B33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C47D79-4E53-0B9C-08C4-B23598845139}"/>
              </a:ext>
            </a:extLst>
          </p:cNvPr>
          <p:cNvSpPr>
            <a:spLocks noGrp="1"/>
          </p:cNvSpPr>
          <p:nvPr>
            <p:ph type="title"/>
          </p:nvPr>
        </p:nvSpPr>
        <p:spPr>
          <a:xfrm>
            <a:off x="1880748" y="1374635"/>
            <a:ext cx="8430504" cy="3450327"/>
          </a:xfrm>
        </p:spPr>
        <p:txBody>
          <a:bodyPr>
            <a:noAutofit/>
          </a:bodyPr>
          <a:lstStyle/>
          <a:p>
            <a:r>
              <a:rPr lang="ar-EG" sz="6000" b="0" dirty="0"/>
              <a:t>لَا يُقَـٰتِلُونَكُمْ جَمِيعًا إِلَّا فِى قُرًى مُّحَصَّنَةٍ أَوْ مِن وَرَآءِ جُدُرٍۭۚ بَأْسُهُم بَيْنَهُمْ شَدِيدٌ ۚ تَحْسَبُهُمْ جَمِيعًا وَقُلُوبُهُمْ شَتَّىٰۚ ذَٰلِكَ بِأَنَّهُمْ قَوْمٌ لَّا يَعْقِلُونَ</a:t>
            </a:r>
          </a:p>
        </p:txBody>
      </p:sp>
      <p:sp>
        <p:nvSpPr>
          <p:cNvPr id="14" name="TextBox 13">
            <a:extLst>
              <a:ext uri="{FF2B5EF4-FFF2-40B4-BE49-F238E27FC236}">
                <a16:creationId xmlns:a16="http://schemas.microsoft.com/office/drawing/2014/main" id="{F3CAC709-083C-4160-0FF8-372EB0B1D795}"/>
              </a:ext>
            </a:extLst>
          </p:cNvPr>
          <p:cNvSpPr txBox="1"/>
          <p:nvPr/>
        </p:nvSpPr>
        <p:spPr>
          <a:xfrm>
            <a:off x="1936368" y="4694334"/>
            <a:ext cx="8319264" cy="1323439"/>
          </a:xfrm>
          <a:prstGeom prst="rect">
            <a:avLst/>
          </a:prstGeom>
          <a:noFill/>
        </p:spPr>
        <p:txBody>
          <a:bodyPr wrap="square">
            <a:spAutoFit/>
          </a:bodyPr>
          <a:lstStyle/>
          <a:p>
            <a:pPr algn="ctr" fontAlgn="base"/>
            <a:r>
              <a:rPr lang="en-US" sz="2000" dirty="0"/>
              <a:t>They will not fight you (even) together, except in fortified townships, or from behind walls. Strong is their fighting (spirit) amongst themselves: thou wouldst think they were united, but their hearts are divided: that is because they are a people devoid of wisdom.</a:t>
            </a:r>
          </a:p>
        </p:txBody>
      </p:sp>
      <p:sp>
        <p:nvSpPr>
          <p:cNvPr id="3" name="TextBox 2">
            <a:extLst>
              <a:ext uri="{FF2B5EF4-FFF2-40B4-BE49-F238E27FC236}">
                <a16:creationId xmlns:a16="http://schemas.microsoft.com/office/drawing/2014/main" id="{F49ED1EC-7822-715D-8F77-4BEF3A6C9974}"/>
              </a:ext>
            </a:extLst>
          </p:cNvPr>
          <p:cNvSpPr txBox="1"/>
          <p:nvPr/>
        </p:nvSpPr>
        <p:spPr>
          <a:xfrm>
            <a:off x="2177391" y="43865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540481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279ABA-AB43-9599-2813-0D8E8D440C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EDA973-0C89-CF3D-8D64-9E22919C5A8C}"/>
              </a:ext>
            </a:extLst>
          </p:cNvPr>
          <p:cNvSpPr>
            <a:spLocks noGrp="1"/>
          </p:cNvSpPr>
          <p:nvPr>
            <p:ph type="title"/>
          </p:nvPr>
        </p:nvSpPr>
        <p:spPr>
          <a:xfrm>
            <a:off x="1880748" y="1984233"/>
            <a:ext cx="8430504" cy="3450327"/>
          </a:xfrm>
        </p:spPr>
        <p:txBody>
          <a:bodyPr>
            <a:noAutofit/>
          </a:bodyPr>
          <a:lstStyle/>
          <a:p>
            <a:r>
              <a:rPr lang="ar-EG" sz="6000" b="0" dirty="0"/>
              <a:t>كَمَثَلِ ٱلَّذِينَ مِن قَبْلِهِمْ قَرِيبًا ۖ ذَاقُوا۟ وَبَالَ أَمْرِهِمْ وَلَهُمْ عَذَابٌ أَلِيمٌ</a:t>
            </a:r>
          </a:p>
        </p:txBody>
      </p:sp>
      <p:sp>
        <p:nvSpPr>
          <p:cNvPr id="14" name="TextBox 13">
            <a:extLst>
              <a:ext uri="{FF2B5EF4-FFF2-40B4-BE49-F238E27FC236}">
                <a16:creationId xmlns:a16="http://schemas.microsoft.com/office/drawing/2014/main" id="{C1892529-589D-77E3-771C-C61D538AD37C}"/>
              </a:ext>
            </a:extLst>
          </p:cNvPr>
          <p:cNvSpPr txBox="1"/>
          <p:nvPr/>
        </p:nvSpPr>
        <p:spPr>
          <a:xfrm>
            <a:off x="1936368" y="4588242"/>
            <a:ext cx="8319264" cy="707886"/>
          </a:xfrm>
          <a:prstGeom prst="rect">
            <a:avLst/>
          </a:prstGeom>
          <a:noFill/>
        </p:spPr>
        <p:txBody>
          <a:bodyPr wrap="square">
            <a:spAutoFit/>
          </a:bodyPr>
          <a:lstStyle/>
          <a:p>
            <a:pPr algn="ctr" fontAlgn="base"/>
            <a:r>
              <a:rPr lang="en-US" sz="2000" dirty="0"/>
              <a:t>Like those who lately preceded them, they have tasted the evil result of their conduct; and (in the Hereafter there is) for them a grievous Penalty;-</a:t>
            </a:r>
          </a:p>
        </p:txBody>
      </p:sp>
      <p:sp>
        <p:nvSpPr>
          <p:cNvPr id="3" name="TextBox 2">
            <a:extLst>
              <a:ext uri="{FF2B5EF4-FFF2-40B4-BE49-F238E27FC236}">
                <a16:creationId xmlns:a16="http://schemas.microsoft.com/office/drawing/2014/main" id="{D992849A-52D6-C4B3-5A67-D38B5F8EC05E}"/>
              </a:ext>
            </a:extLst>
          </p:cNvPr>
          <p:cNvSpPr txBox="1"/>
          <p:nvPr/>
        </p:nvSpPr>
        <p:spPr>
          <a:xfrm>
            <a:off x="2334144" y="4280465"/>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1478813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39D3F-20B1-9899-9AB2-308C6C4B4A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AD9F37-390F-6654-7736-09F7F6180BE1}"/>
              </a:ext>
            </a:extLst>
          </p:cNvPr>
          <p:cNvSpPr>
            <a:spLocks noGrp="1"/>
          </p:cNvSpPr>
          <p:nvPr>
            <p:ph type="title"/>
          </p:nvPr>
        </p:nvSpPr>
        <p:spPr>
          <a:xfrm>
            <a:off x="1880748" y="1703836"/>
            <a:ext cx="8430504" cy="3450327"/>
          </a:xfrm>
        </p:spPr>
        <p:txBody>
          <a:bodyPr>
            <a:noAutofit/>
          </a:bodyPr>
          <a:lstStyle/>
          <a:p>
            <a:r>
              <a:rPr lang="ar-EG" sz="6000" b="0" dirty="0"/>
              <a:t>كَمَثَلِ ٱلشَّيْطَـٰنِ إِذْ قَالَ لِلْإِنسَـٰنِ ٱكْفُرْ فَلَمَّا كَفَرَ قَالَ إِنِّى بَرِىٓءٌ مِّنكَ إِنِّىٓ أَخَافُ ٱللَّهَ رَبَّ ٱلْعَـٰلَمِينَ</a:t>
            </a:r>
          </a:p>
        </p:txBody>
      </p:sp>
      <p:sp>
        <p:nvSpPr>
          <p:cNvPr id="14" name="TextBox 13">
            <a:extLst>
              <a:ext uri="{FF2B5EF4-FFF2-40B4-BE49-F238E27FC236}">
                <a16:creationId xmlns:a16="http://schemas.microsoft.com/office/drawing/2014/main" id="{85F38DFF-A089-4FF3-14EA-E874E90882B2}"/>
              </a:ext>
            </a:extLst>
          </p:cNvPr>
          <p:cNvSpPr txBox="1"/>
          <p:nvPr/>
        </p:nvSpPr>
        <p:spPr>
          <a:xfrm>
            <a:off x="1936368" y="4581534"/>
            <a:ext cx="8319264" cy="1015663"/>
          </a:xfrm>
          <a:prstGeom prst="rect">
            <a:avLst/>
          </a:prstGeom>
          <a:noFill/>
        </p:spPr>
        <p:txBody>
          <a:bodyPr wrap="square">
            <a:spAutoFit/>
          </a:bodyPr>
          <a:lstStyle/>
          <a:p>
            <a:pPr algn="ctr" fontAlgn="base"/>
            <a:r>
              <a:rPr lang="en-US" sz="2000" dirty="0"/>
              <a:t>(Their allies deceived them), like the Evil One, when he says to man, "Deny Allah": but when (man) denies Allah, (the Evil One) says, "I am free of thee: I do fear Allah, the Lord of the Worlds!"</a:t>
            </a:r>
          </a:p>
        </p:txBody>
      </p:sp>
      <p:sp>
        <p:nvSpPr>
          <p:cNvPr id="3" name="TextBox 2">
            <a:extLst>
              <a:ext uri="{FF2B5EF4-FFF2-40B4-BE49-F238E27FC236}">
                <a16:creationId xmlns:a16="http://schemas.microsoft.com/office/drawing/2014/main" id="{3C57FD7F-1A6D-981B-B888-46E295BF196E}"/>
              </a:ext>
            </a:extLst>
          </p:cNvPr>
          <p:cNvSpPr txBox="1"/>
          <p:nvPr/>
        </p:nvSpPr>
        <p:spPr>
          <a:xfrm>
            <a:off x="2908911" y="42737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1840098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3DA41-E0A0-9173-5E5E-0E0D3BD9AA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AF8D16-5D18-72C8-15AD-B4106A9C2D97}"/>
              </a:ext>
            </a:extLst>
          </p:cNvPr>
          <p:cNvSpPr>
            <a:spLocks noGrp="1"/>
          </p:cNvSpPr>
          <p:nvPr>
            <p:ph type="title"/>
          </p:nvPr>
        </p:nvSpPr>
        <p:spPr>
          <a:xfrm>
            <a:off x="1880748" y="1914564"/>
            <a:ext cx="8430504" cy="3450327"/>
          </a:xfrm>
        </p:spPr>
        <p:txBody>
          <a:bodyPr>
            <a:noAutofit/>
          </a:bodyPr>
          <a:lstStyle/>
          <a:p>
            <a:r>
              <a:rPr lang="ar-EG" sz="6000" b="0" dirty="0"/>
              <a:t>فَكَانَ عَـٰقِبَتَهُمَآ أَنَّهُمَا فِى ٱلنَّارِ خَـٰلِدَيْنِ فِيهَا ۚ وَذَٰلِكَ جَزَٰٓؤُا۟ ٱلظَّـٰلِمِينَ</a:t>
            </a:r>
          </a:p>
        </p:txBody>
      </p:sp>
      <p:sp>
        <p:nvSpPr>
          <p:cNvPr id="14" name="TextBox 13">
            <a:extLst>
              <a:ext uri="{FF2B5EF4-FFF2-40B4-BE49-F238E27FC236}">
                <a16:creationId xmlns:a16="http://schemas.microsoft.com/office/drawing/2014/main" id="{10B2BBE8-4532-DA17-C867-57343C1709AA}"/>
              </a:ext>
            </a:extLst>
          </p:cNvPr>
          <p:cNvSpPr txBox="1"/>
          <p:nvPr/>
        </p:nvSpPr>
        <p:spPr>
          <a:xfrm>
            <a:off x="1936368" y="4416071"/>
            <a:ext cx="8319264" cy="707886"/>
          </a:xfrm>
          <a:prstGeom prst="rect">
            <a:avLst/>
          </a:prstGeom>
          <a:noFill/>
        </p:spPr>
        <p:txBody>
          <a:bodyPr wrap="square">
            <a:spAutoFit/>
          </a:bodyPr>
          <a:lstStyle/>
          <a:p>
            <a:pPr algn="ctr" fontAlgn="base"/>
            <a:r>
              <a:rPr lang="en-US" sz="2000" dirty="0"/>
              <a:t>The end of both will be that they will go into the Fire, dwelling therein for ever. Such is the reward of the wrong-doers.</a:t>
            </a:r>
          </a:p>
        </p:txBody>
      </p:sp>
      <p:sp>
        <p:nvSpPr>
          <p:cNvPr id="3" name="TextBox 2">
            <a:extLst>
              <a:ext uri="{FF2B5EF4-FFF2-40B4-BE49-F238E27FC236}">
                <a16:creationId xmlns:a16="http://schemas.microsoft.com/office/drawing/2014/main" id="{4F57B195-287C-BA62-E831-024206C2DD66}"/>
              </a:ext>
            </a:extLst>
          </p:cNvPr>
          <p:cNvSpPr txBox="1"/>
          <p:nvPr/>
        </p:nvSpPr>
        <p:spPr>
          <a:xfrm>
            <a:off x="1655159" y="41082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4712832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0114E4-7E0B-5285-2B17-14AD6E550B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B111F3-29F7-2153-57A0-98F39918FAAB}"/>
              </a:ext>
            </a:extLst>
          </p:cNvPr>
          <p:cNvSpPr>
            <a:spLocks noGrp="1"/>
          </p:cNvSpPr>
          <p:nvPr>
            <p:ph type="title"/>
          </p:nvPr>
        </p:nvSpPr>
        <p:spPr>
          <a:xfrm>
            <a:off x="1880748" y="1912842"/>
            <a:ext cx="8430504" cy="3450327"/>
          </a:xfrm>
        </p:spPr>
        <p:txBody>
          <a:bodyPr>
            <a:noAutofit/>
          </a:bodyPr>
          <a:lstStyle/>
          <a:p>
            <a:r>
              <a:rPr lang="ar-EG" sz="6000" b="0" dirty="0"/>
              <a:t>يَـٰٓأَيُّهَا ٱلَّذِينَ ءَامَنُوا۟ ٱتَّقُوا۟ ٱللَّهَ وَلْتَنظُرْ نَفْسٌ مَّا قَدَّمَتْ لِغَدٍۖ وَٱتَّقُوا۟ ٱللَّهَۚ إِنَّ ٱللَّهَ خَبِيرٌۢ بِمَا تَعْمَلُونَ</a:t>
            </a:r>
          </a:p>
        </p:txBody>
      </p:sp>
      <p:sp>
        <p:nvSpPr>
          <p:cNvPr id="14" name="TextBox 13">
            <a:extLst>
              <a:ext uri="{FF2B5EF4-FFF2-40B4-BE49-F238E27FC236}">
                <a16:creationId xmlns:a16="http://schemas.microsoft.com/office/drawing/2014/main" id="{C494312F-C754-48C6-197D-37A3251B2B6E}"/>
              </a:ext>
            </a:extLst>
          </p:cNvPr>
          <p:cNvSpPr txBox="1"/>
          <p:nvPr/>
        </p:nvSpPr>
        <p:spPr>
          <a:xfrm>
            <a:off x="1936368" y="4855337"/>
            <a:ext cx="8319264" cy="1015663"/>
          </a:xfrm>
          <a:prstGeom prst="rect">
            <a:avLst/>
          </a:prstGeom>
          <a:noFill/>
        </p:spPr>
        <p:txBody>
          <a:bodyPr wrap="square">
            <a:spAutoFit/>
          </a:bodyPr>
          <a:lstStyle/>
          <a:p>
            <a:pPr algn="ctr" fontAlgn="base"/>
            <a:r>
              <a:rPr lang="en-US" sz="2000" dirty="0"/>
              <a:t>O ye who believe! Fear Allah, and let every soul look to what (provision) He has sent forth for the morrow. Yea, fear Allah: for Allah is well-acquainted with (all) that ye do.</a:t>
            </a:r>
          </a:p>
        </p:txBody>
      </p:sp>
      <p:sp>
        <p:nvSpPr>
          <p:cNvPr id="3" name="TextBox 2">
            <a:extLst>
              <a:ext uri="{FF2B5EF4-FFF2-40B4-BE49-F238E27FC236}">
                <a16:creationId xmlns:a16="http://schemas.microsoft.com/office/drawing/2014/main" id="{35223F16-C763-5F52-4306-59F2CE5499AD}"/>
              </a:ext>
            </a:extLst>
          </p:cNvPr>
          <p:cNvSpPr txBox="1"/>
          <p:nvPr/>
        </p:nvSpPr>
        <p:spPr>
          <a:xfrm>
            <a:off x="3640430" y="45524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0893576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7C7B02-BF0A-10BE-D076-BCCF68195B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32ADA1-3248-5968-1BC3-E5EFCE0CB8FA}"/>
              </a:ext>
            </a:extLst>
          </p:cNvPr>
          <p:cNvSpPr>
            <a:spLocks noGrp="1"/>
          </p:cNvSpPr>
          <p:nvPr>
            <p:ph type="title"/>
          </p:nvPr>
        </p:nvSpPr>
        <p:spPr>
          <a:xfrm>
            <a:off x="1880748" y="1904133"/>
            <a:ext cx="8430504" cy="3450327"/>
          </a:xfrm>
        </p:spPr>
        <p:txBody>
          <a:bodyPr>
            <a:noAutofit/>
          </a:bodyPr>
          <a:lstStyle/>
          <a:p>
            <a:r>
              <a:rPr lang="ar-EG" sz="6000" b="0" dirty="0"/>
              <a:t>وَلَا تَكُونُوا۟ كَٱلَّذِينَ نَسُوا۟ ٱللَّهَ فَأَنسَىٰهُمْ أَنفُسَهُمْ ۚ أُو۟لَـٰٓئِكَ هُمُ ٱلْفَـٰسِقُونَ</a:t>
            </a:r>
          </a:p>
        </p:txBody>
      </p:sp>
      <p:sp>
        <p:nvSpPr>
          <p:cNvPr id="14" name="TextBox 13">
            <a:extLst>
              <a:ext uri="{FF2B5EF4-FFF2-40B4-BE49-F238E27FC236}">
                <a16:creationId xmlns:a16="http://schemas.microsoft.com/office/drawing/2014/main" id="{811CBE64-A79E-7D10-A7B5-81FD8BB63318}"/>
              </a:ext>
            </a:extLst>
          </p:cNvPr>
          <p:cNvSpPr txBox="1"/>
          <p:nvPr/>
        </p:nvSpPr>
        <p:spPr>
          <a:xfrm>
            <a:off x="1936368" y="4434314"/>
            <a:ext cx="8319264" cy="707886"/>
          </a:xfrm>
          <a:prstGeom prst="rect">
            <a:avLst/>
          </a:prstGeom>
          <a:noFill/>
        </p:spPr>
        <p:txBody>
          <a:bodyPr wrap="square">
            <a:spAutoFit/>
          </a:bodyPr>
          <a:lstStyle/>
          <a:p>
            <a:pPr algn="ctr" fontAlgn="base"/>
            <a:r>
              <a:rPr lang="en-US" sz="2000" dirty="0"/>
              <a:t>And be ye not like those who forgot Allah; and He made them forget their own souls! Such are the rebellious transgressors!</a:t>
            </a:r>
          </a:p>
        </p:txBody>
      </p:sp>
      <p:sp>
        <p:nvSpPr>
          <p:cNvPr id="3" name="TextBox 2">
            <a:extLst>
              <a:ext uri="{FF2B5EF4-FFF2-40B4-BE49-F238E27FC236}">
                <a16:creationId xmlns:a16="http://schemas.microsoft.com/office/drawing/2014/main" id="{17FD982C-A831-4B47-13C1-5D58A9BAD5A5}"/>
              </a:ext>
            </a:extLst>
          </p:cNvPr>
          <p:cNvSpPr txBox="1"/>
          <p:nvPr/>
        </p:nvSpPr>
        <p:spPr>
          <a:xfrm>
            <a:off x="2421229" y="41265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962398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260905-CF80-D865-32CF-B213F5D810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A3D1A3-D077-19C4-86CD-CB9F4D3D02CE}"/>
              </a:ext>
            </a:extLst>
          </p:cNvPr>
          <p:cNvSpPr>
            <a:spLocks noGrp="1"/>
          </p:cNvSpPr>
          <p:nvPr>
            <p:ph type="title"/>
          </p:nvPr>
        </p:nvSpPr>
        <p:spPr>
          <a:xfrm>
            <a:off x="1880748" y="1912842"/>
            <a:ext cx="8430504" cy="3450327"/>
          </a:xfrm>
        </p:spPr>
        <p:txBody>
          <a:bodyPr>
            <a:noAutofit/>
          </a:bodyPr>
          <a:lstStyle/>
          <a:p>
            <a:r>
              <a:rPr lang="ar-EG" sz="6000" b="0" dirty="0"/>
              <a:t>لَا يَسْتَوِىٓ أَصْحَـٰبُ ٱلنَّارِ وَأَصْحَـٰبُ ٱلْجَنَّةِ ۚ أَصْحَـٰبُ ٱلْجَنَّةِ هُمُ ٱلْفَآئِزُونَ</a:t>
            </a:r>
          </a:p>
        </p:txBody>
      </p:sp>
      <p:sp>
        <p:nvSpPr>
          <p:cNvPr id="14" name="TextBox 13">
            <a:extLst>
              <a:ext uri="{FF2B5EF4-FFF2-40B4-BE49-F238E27FC236}">
                <a16:creationId xmlns:a16="http://schemas.microsoft.com/office/drawing/2014/main" id="{5986BBC1-BDFC-E921-9BE9-951E12454DA2}"/>
              </a:ext>
            </a:extLst>
          </p:cNvPr>
          <p:cNvSpPr txBox="1"/>
          <p:nvPr/>
        </p:nvSpPr>
        <p:spPr>
          <a:xfrm>
            <a:off x="1936368" y="4416898"/>
            <a:ext cx="8319264" cy="707886"/>
          </a:xfrm>
          <a:prstGeom prst="rect">
            <a:avLst/>
          </a:prstGeom>
          <a:noFill/>
        </p:spPr>
        <p:txBody>
          <a:bodyPr wrap="square">
            <a:spAutoFit/>
          </a:bodyPr>
          <a:lstStyle/>
          <a:p>
            <a:pPr algn="ctr" fontAlgn="base"/>
            <a:r>
              <a:rPr lang="en-US" sz="2000" dirty="0"/>
              <a:t>Not equal are the Companions of the Fire and the Companions of the Garden: it is the Companions of the Garden, that will achieve Felicity.</a:t>
            </a:r>
          </a:p>
        </p:txBody>
      </p:sp>
      <p:sp>
        <p:nvSpPr>
          <p:cNvPr id="3" name="TextBox 2">
            <a:extLst>
              <a:ext uri="{FF2B5EF4-FFF2-40B4-BE49-F238E27FC236}">
                <a16:creationId xmlns:a16="http://schemas.microsoft.com/office/drawing/2014/main" id="{F06E7300-3AB8-D86A-6843-CBE805EF4654}"/>
              </a:ext>
            </a:extLst>
          </p:cNvPr>
          <p:cNvSpPr txBox="1"/>
          <p:nvPr/>
        </p:nvSpPr>
        <p:spPr>
          <a:xfrm>
            <a:off x="1663584" y="41091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7812250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CF0FDE-2F6F-B9C4-9642-BFD771F503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301EFF-2D36-0660-BB45-DBC8197E33EA}"/>
              </a:ext>
            </a:extLst>
          </p:cNvPr>
          <p:cNvSpPr>
            <a:spLocks noGrp="1"/>
          </p:cNvSpPr>
          <p:nvPr>
            <p:ph type="title"/>
          </p:nvPr>
        </p:nvSpPr>
        <p:spPr>
          <a:xfrm>
            <a:off x="1880748" y="1496204"/>
            <a:ext cx="8430504" cy="3450327"/>
          </a:xfrm>
        </p:spPr>
        <p:txBody>
          <a:bodyPr>
            <a:noAutofit/>
          </a:bodyPr>
          <a:lstStyle/>
          <a:p>
            <a:r>
              <a:rPr lang="ar-EG" sz="6000" b="0" dirty="0"/>
              <a:t>لَوْ أَنزَلْنَا هَـٰذَا ٱلْقُرْءَانَ عَلَىٰ جَبَلٍ لَّرَأَيْتَهُ ۥ خَـٰشِعًا مُّتَصَدِّعًا مِّنْ خَشْيَةِ ٱللَّهِ ۚ وَتِلْكَ ٱلْأَمْثَـٰلُ نَضْرِبُهَا لِلنَّاسِ لَعَلَّهُمْ يَتَفَكَّرُونَ</a:t>
            </a:r>
          </a:p>
        </p:txBody>
      </p:sp>
      <p:sp>
        <p:nvSpPr>
          <p:cNvPr id="14" name="TextBox 13">
            <a:extLst>
              <a:ext uri="{FF2B5EF4-FFF2-40B4-BE49-F238E27FC236}">
                <a16:creationId xmlns:a16="http://schemas.microsoft.com/office/drawing/2014/main" id="{EAD2FB53-4EBB-811D-A409-D7B8F7FB2633}"/>
              </a:ext>
            </a:extLst>
          </p:cNvPr>
          <p:cNvSpPr txBox="1"/>
          <p:nvPr/>
        </p:nvSpPr>
        <p:spPr>
          <a:xfrm>
            <a:off x="1936368" y="4834907"/>
            <a:ext cx="8319264" cy="1015663"/>
          </a:xfrm>
          <a:prstGeom prst="rect">
            <a:avLst/>
          </a:prstGeom>
          <a:noFill/>
        </p:spPr>
        <p:txBody>
          <a:bodyPr wrap="square">
            <a:spAutoFit/>
          </a:bodyPr>
          <a:lstStyle/>
          <a:p>
            <a:pPr algn="ctr" fontAlgn="base"/>
            <a:r>
              <a:rPr lang="en-US" sz="2000" dirty="0"/>
              <a:t>Had We sent down this Qur'an on a mountain, verily, thou wouldst have seen it humble itself and cleave asunder for fear of Allah. Such are the similitudes which We propound to men, that they may reflect.</a:t>
            </a:r>
          </a:p>
        </p:txBody>
      </p:sp>
      <p:sp>
        <p:nvSpPr>
          <p:cNvPr id="3" name="TextBox 2">
            <a:extLst>
              <a:ext uri="{FF2B5EF4-FFF2-40B4-BE49-F238E27FC236}">
                <a16:creationId xmlns:a16="http://schemas.microsoft.com/office/drawing/2014/main" id="{4CF826B4-54B0-91AC-FA11-7AF301205966}"/>
              </a:ext>
            </a:extLst>
          </p:cNvPr>
          <p:cNvSpPr txBox="1"/>
          <p:nvPr/>
        </p:nvSpPr>
        <p:spPr>
          <a:xfrm>
            <a:off x="3901687" y="45271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74348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DD48CA-0CD1-BC35-A9E9-52029C1F6D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1A8A46-EF64-A77C-CC85-6F8D4C05D16E}"/>
              </a:ext>
            </a:extLst>
          </p:cNvPr>
          <p:cNvSpPr>
            <a:spLocks noGrp="1"/>
          </p:cNvSpPr>
          <p:nvPr>
            <p:ph type="title"/>
          </p:nvPr>
        </p:nvSpPr>
        <p:spPr>
          <a:xfrm>
            <a:off x="1787687" y="1295783"/>
            <a:ext cx="8616626" cy="3450327"/>
          </a:xfrm>
        </p:spPr>
        <p:txBody>
          <a:bodyPr>
            <a:noAutofit/>
          </a:bodyPr>
          <a:lstStyle/>
          <a:p>
            <a:r>
              <a:rPr lang="ar-EG" sz="6000" b="0" dirty="0"/>
              <a:t>ٱلَّذِينَ يُظَـٰهِرُونَ مِنكُم مِّن نِّسَآئِهِم مَّا هُنَّ أُمَّهَـٰتِهِمْ ۖ إِنْ أُمَّهَـٰتُهُمْ إِلَّا ٱلَّـٰٓـِٔى وَلَدْنَهُمْ ۚ وَإِنَّهُمْ لَيَقُولُونَ مُنكَرًا مِّنَ ٱلْقَوْلِ وَزُورًا ۚ وَإِنَّ ٱللَّهَ لَعَفُوٌّ غَفُورٌ</a:t>
            </a:r>
          </a:p>
        </p:txBody>
      </p:sp>
      <p:sp>
        <p:nvSpPr>
          <p:cNvPr id="14" name="TextBox 13">
            <a:extLst>
              <a:ext uri="{FF2B5EF4-FFF2-40B4-BE49-F238E27FC236}">
                <a16:creationId xmlns:a16="http://schemas.microsoft.com/office/drawing/2014/main" id="{C89DFA12-4F3E-986D-E35C-39E58390D3DC}"/>
              </a:ext>
            </a:extLst>
          </p:cNvPr>
          <p:cNvSpPr txBox="1"/>
          <p:nvPr/>
        </p:nvSpPr>
        <p:spPr>
          <a:xfrm>
            <a:off x="1936368" y="4609982"/>
            <a:ext cx="8319264" cy="1323439"/>
          </a:xfrm>
          <a:prstGeom prst="rect">
            <a:avLst/>
          </a:prstGeom>
          <a:noFill/>
        </p:spPr>
        <p:txBody>
          <a:bodyPr wrap="square">
            <a:spAutoFit/>
          </a:bodyPr>
          <a:lstStyle/>
          <a:p>
            <a:pPr algn="ctr" fontAlgn="base"/>
            <a:r>
              <a:rPr lang="en-US" sz="2000" dirty="0"/>
              <a:t>If any men among you divorce their wives by </a:t>
            </a:r>
            <a:r>
              <a:rPr lang="en-US" sz="2000" dirty="0" err="1"/>
              <a:t>Zihar</a:t>
            </a:r>
            <a:r>
              <a:rPr lang="en-US" sz="2000" dirty="0"/>
              <a:t> (calling them mothers), they cannot be their mothers: None can be their mothers except those who gave them birth. And in fact they use words (both) iniquitous and false: but truly Allah is one that blots out (sins), and forgives (again and again).</a:t>
            </a:r>
          </a:p>
        </p:txBody>
      </p:sp>
      <p:sp>
        <p:nvSpPr>
          <p:cNvPr id="3" name="TextBox 2">
            <a:extLst>
              <a:ext uri="{FF2B5EF4-FFF2-40B4-BE49-F238E27FC236}">
                <a16:creationId xmlns:a16="http://schemas.microsoft.com/office/drawing/2014/main" id="{9BBA0541-44C8-EC9B-5EC2-748069B086C2}"/>
              </a:ext>
            </a:extLst>
          </p:cNvPr>
          <p:cNvSpPr txBox="1"/>
          <p:nvPr/>
        </p:nvSpPr>
        <p:spPr>
          <a:xfrm>
            <a:off x="1735433" y="43401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746485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4BD90-D2D1-2260-86A7-809BBB819A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39B1B6-53F2-0F93-5802-899855063AB6}"/>
              </a:ext>
            </a:extLst>
          </p:cNvPr>
          <p:cNvSpPr>
            <a:spLocks noGrp="1"/>
          </p:cNvSpPr>
          <p:nvPr>
            <p:ph type="title"/>
          </p:nvPr>
        </p:nvSpPr>
        <p:spPr>
          <a:xfrm>
            <a:off x="2076843" y="1878004"/>
            <a:ext cx="8038315" cy="3450327"/>
          </a:xfrm>
        </p:spPr>
        <p:txBody>
          <a:bodyPr>
            <a:noAutofit/>
          </a:bodyPr>
          <a:lstStyle/>
          <a:p>
            <a:r>
              <a:rPr lang="ar-EG" sz="6000" b="0" dirty="0"/>
              <a:t>هُوَ ٱللَّهُ ٱلَّذِى لَآ إِلَـٰهَ إِلَّا هُوَۖ عَـٰلِمُ ٱلْغَيْبِ وَٱلشَّهَـٰدَةِ ۖ هُوَ ٱلرَّحْمَـٰنُ ٱلرَّحِيمُ</a:t>
            </a:r>
          </a:p>
        </p:txBody>
      </p:sp>
      <p:sp>
        <p:nvSpPr>
          <p:cNvPr id="14" name="TextBox 13">
            <a:extLst>
              <a:ext uri="{FF2B5EF4-FFF2-40B4-BE49-F238E27FC236}">
                <a16:creationId xmlns:a16="http://schemas.microsoft.com/office/drawing/2014/main" id="{C9DD1B8A-D28F-A95A-0777-1E5767392637}"/>
              </a:ext>
            </a:extLst>
          </p:cNvPr>
          <p:cNvSpPr txBox="1"/>
          <p:nvPr/>
        </p:nvSpPr>
        <p:spPr>
          <a:xfrm>
            <a:off x="1936368" y="4814526"/>
            <a:ext cx="8319264" cy="707886"/>
          </a:xfrm>
          <a:prstGeom prst="rect">
            <a:avLst/>
          </a:prstGeom>
          <a:noFill/>
        </p:spPr>
        <p:txBody>
          <a:bodyPr wrap="square">
            <a:spAutoFit/>
          </a:bodyPr>
          <a:lstStyle/>
          <a:p>
            <a:pPr algn="ctr" fontAlgn="base"/>
            <a:r>
              <a:rPr lang="en-US" sz="2000" dirty="0"/>
              <a:t>Allah is He, than Whom there is no other god;- Who knows (all things) both secret and open; He, Most Gracious, Most Merciful.</a:t>
            </a:r>
          </a:p>
        </p:txBody>
      </p:sp>
      <p:sp>
        <p:nvSpPr>
          <p:cNvPr id="3" name="TextBox 2">
            <a:extLst>
              <a:ext uri="{FF2B5EF4-FFF2-40B4-BE49-F238E27FC236}">
                <a16:creationId xmlns:a16="http://schemas.microsoft.com/office/drawing/2014/main" id="{089B2287-ADF7-7AEE-D521-DA034A81A680}"/>
              </a:ext>
            </a:extLst>
          </p:cNvPr>
          <p:cNvSpPr txBox="1"/>
          <p:nvPr/>
        </p:nvSpPr>
        <p:spPr>
          <a:xfrm>
            <a:off x="4772544" y="45706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2870232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233FB5-6382-0A27-076B-00C76C3636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B400D8-DEEF-0358-3795-28D09C3BA00C}"/>
              </a:ext>
            </a:extLst>
          </p:cNvPr>
          <p:cNvSpPr>
            <a:spLocks noGrp="1"/>
          </p:cNvSpPr>
          <p:nvPr>
            <p:ph type="title"/>
          </p:nvPr>
        </p:nvSpPr>
        <p:spPr>
          <a:xfrm>
            <a:off x="1880748" y="1390328"/>
            <a:ext cx="8430504" cy="3450327"/>
          </a:xfrm>
        </p:spPr>
        <p:txBody>
          <a:bodyPr>
            <a:noAutofit/>
          </a:bodyPr>
          <a:lstStyle/>
          <a:p>
            <a:r>
              <a:rPr lang="ar-EG" sz="6000" b="0" dirty="0"/>
              <a:t>هُوَ ٱللَّهُ ٱلَّذِى لَآ إِلَـٰهَ إِلَّا هُوَ ٱلْمَلِكُ ٱلْقُدُّوسُ ٱلسَّلَـٰمُ ٱلْمُؤْمِنُ ٱلْمُهَيْمِنُ ٱلْعَزِيزُ ٱلْجَبَّارُ ٱلْمُتَكَبِّرُ ۚ سُبْحَـٰنَ ٱللَّهِ عَمَّا يُشْرِكُونَ</a:t>
            </a:r>
          </a:p>
        </p:txBody>
      </p:sp>
      <p:sp>
        <p:nvSpPr>
          <p:cNvPr id="14" name="TextBox 13">
            <a:extLst>
              <a:ext uri="{FF2B5EF4-FFF2-40B4-BE49-F238E27FC236}">
                <a16:creationId xmlns:a16="http://schemas.microsoft.com/office/drawing/2014/main" id="{612C8A0B-6880-CE7C-9DDF-E111B583CE2E}"/>
              </a:ext>
            </a:extLst>
          </p:cNvPr>
          <p:cNvSpPr txBox="1"/>
          <p:nvPr/>
        </p:nvSpPr>
        <p:spPr>
          <a:xfrm>
            <a:off x="1936368" y="4678156"/>
            <a:ext cx="8319264" cy="1323439"/>
          </a:xfrm>
          <a:prstGeom prst="rect">
            <a:avLst/>
          </a:prstGeom>
          <a:noFill/>
        </p:spPr>
        <p:txBody>
          <a:bodyPr wrap="square">
            <a:spAutoFit/>
          </a:bodyPr>
          <a:lstStyle/>
          <a:p>
            <a:pPr algn="ctr" fontAlgn="base"/>
            <a:r>
              <a:rPr lang="en-US" sz="2000" dirty="0"/>
              <a:t>Allah is He, than Whom there is no other god;- the Sovereign, the Holy One, the Source of Peace (and Perfection), the Guardian of Faith, the Preserver of Safety, the Exalted in Might, the Irresistible, the Supreme: Glory to Allah! (High is He) above the partners they attribute to Him.</a:t>
            </a:r>
          </a:p>
        </p:txBody>
      </p:sp>
      <p:sp>
        <p:nvSpPr>
          <p:cNvPr id="3" name="TextBox 2">
            <a:extLst>
              <a:ext uri="{FF2B5EF4-FFF2-40B4-BE49-F238E27FC236}">
                <a16:creationId xmlns:a16="http://schemas.microsoft.com/office/drawing/2014/main" id="{1CC8DD85-5175-CA8C-D882-6A8D9D22EA34}"/>
              </a:ext>
            </a:extLst>
          </p:cNvPr>
          <p:cNvSpPr txBox="1"/>
          <p:nvPr/>
        </p:nvSpPr>
        <p:spPr>
          <a:xfrm>
            <a:off x="4032315" y="43703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038675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5C0FB7-4E75-3141-A6CD-7E4D1175CD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F07445-8597-12BB-6BF1-CE57CBB0FDFD}"/>
              </a:ext>
            </a:extLst>
          </p:cNvPr>
          <p:cNvSpPr>
            <a:spLocks noGrp="1"/>
          </p:cNvSpPr>
          <p:nvPr>
            <p:ph type="title"/>
          </p:nvPr>
        </p:nvSpPr>
        <p:spPr>
          <a:xfrm>
            <a:off x="1880748" y="1390328"/>
            <a:ext cx="8430504" cy="3450327"/>
          </a:xfrm>
        </p:spPr>
        <p:txBody>
          <a:bodyPr>
            <a:noAutofit/>
          </a:bodyPr>
          <a:lstStyle/>
          <a:p>
            <a:r>
              <a:rPr lang="ar-EG" sz="6000" b="0" dirty="0"/>
              <a:t>هُوَ ٱللَّهُ ٱلْخَـٰلِقُ ٱلْبَارِئُ ٱلْمُصَوِّرُۖ لَهُ ٱلْأَسْمَآءُ ٱلْحُسْنَىٰۚ يُسَبِّحُ لَهُۥ مَا فِى ٱلسَّمَـٰوَٰتِ وَٱلْأَرْضِۖ وَهُوَ ٱلْعَزِيزُ ٱلْحَكِيمُ</a:t>
            </a:r>
          </a:p>
        </p:txBody>
      </p:sp>
      <p:sp>
        <p:nvSpPr>
          <p:cNvPr id="14" name="TextBox 13">
            <a:extLst>
              <a:ext uri="{FF2B5EF4-FFF2-40B4-BE49-F238E27FC236}">
                <a16:creationId xmlns:a16="http://schemas.microsoft.com/office/drawing/2014/main" id="{797842E8-E469-0A67-8CB2-FF3242AA55AF}"/>
              </a:ext>
            </a:extLst>
          </p:cNvPr>
          <p:cNvSpPr txBox="1"/>
          <p:nvPr/>
        </p:nvSpPr>
        <p:spPr>
          <a:xfrm>
            <a:off x="1936368" y="4756533"/>
            <a:ext cx="8319264" cy="1323439"/>
          </a:xfrm>
          <a:prstGeom prst="rect">
            <a:avLst/>
          </a:prstGeom>
          <a:noFill/>
        </p:spPr>
        <p:txBody>
          <a:bodyPr wrap="square">
            <a:spAutoFit/>
          </a:bodyPr>
          <a:lstStyle/>
          <a:p>
            <a:pPr algn="ctr" fontAlgn="base"/>
            <a:r>
              <a:rPr lang="en-US" sz="2000" dirty="0"/>
              <a:t>He is Allah, the Creator, the Evolver, the Bestower of Forms (or </a:t>
            </a:r>
            <a:r>
              <a:rPr lang="en-US" sz="2000" dirty="0" err="1"/>
              <a:t>Colours</a:t>
            </a:r>
            <a:r>
              <a:rPr lang="en-US" sz="2000" dirty="0"/>
              <a:t>). To Him belong the Most Beautiful Names: whatever is in the heavens and on earth, doth declare His Praises and Glory: and He is the Exalted in Might, the Wise.</a:t>
            </a:r>
          </a:p>
        </p:txBody>
      </p:sp>
      <p:sp>
        <p:nvSpPr>
          <p:cNvPr id="3" name="TextBox 2">
            <a:extLst>
              <a:ext uri="{FF2B5EF4-FFF2-40B4-BE49-F238E27FC236}">
                <a16:creationId xmlns:a16="http://schemas.microsoft.com/office/drawing/2014/main" id="{3E5D5766-7013-A1BD-1F2E-5917DCCC6425}"/>
              </a:ext>
            </a:extLst>
          </p:cNvPr>
          <p:cNvSpPr txBox="1"/>
          <p:nvPr/>
        </p:nvSpPr>
        <p:spPr>
          <a:xfrm>
            <a:off x="4842212" y="44487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263135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344807481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A1F204-C04C-E1AF-F996-D59844645D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EE21BB-85B6-4253-1E0D-E83FF1EE312B}"/>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الممتحنة</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244178030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47A9F2-FE4C-7842-AFF8-BF5B97E3FE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B20716-F7B2-0A44-E5BF-26EAE7C0D907}"/>
              </a:ext>
            </a:extLst>
          </p:cNvPr>
          <p:cNvSpPr>
            <a:spLocks noGrp="1"/>
          </p:cNvSpPr>
          <p:nvPr>
            <p:ph type="title"/>
          </p:nvPr>
        </p:nvSpPr>
        <p:spPr>
          <a:xfrm>
            <a:off x="1690678" y="1217542"/>
            <a:ext cx="8810644" cy="3450327"/>
          </a:xfrm>
        </p:spPr>
        <p:txBody>
          <a:bodyPr>
            <a:noAutofit/>
          </a:bodyPr>
          <a:lstStyle/>
          <a:p>
            <a:pPr>
              <a:lnSpc>
                <a:spcPct val="100000"/>
              </a:lnSpc>
            </a:pPr>
            <a:r>
              <a:rPr lang="ar-EG" sz="4800" b="0" dirty="0"/>
              <a:t>يَـٰٓأَيُّهَا ٱلَّذِينَ ءَامَنُوا۟ لَا تَتَّخِذُوا۟ عَدُوِّى وَعَدُوَّكُمْ أَوْلِيَآءَ تُلْقُونَ إِلَيْهِم بِٱلْمَوَدَّةِ وَقَدْ كَفَرُوا۟ بِمَا جَآءَكُم مِّنَ ٱلْحَقِّ يُخْرِجُونَ ٱلرَّسُولَ وَإِيَّاكُمْ ۙ أَن تُؤْمِنُوا۟ بِٱللَّهِ رَبِّكُمْ إِن كُنتُمْ خَرَجْتُمْ جِهَـٰدًا فِى سَبِيلِى وَٱبْتِغَآءَ مَرْضَاتِىۚ...</a:t>
            </a:r>
          </a:p>
        </p:txBody>
      </p:sp>
      <p:sp>
        <p:nvSpPr>
          <p:cNvPr id="14" name="TextBox 13">
            <a:extLst>
              <a:ext uri="{FF2B5EF4-FFF2-40B4-BE49-F238E27FC236}">
                <a16:creationId xmlns:a16="http://schemas.microsoft.com/office/drawing/2014/main" id="{4F7FB1CE-E46D-0CCC-374A-A3E0EE7C80FD}"/>
              </a:ext>
            </a:extLst>
          </p:cNvPr>
          <p:cNvSpPr txBox="1"/>
          <p:nvPr/>
        </p:nvSpPr>
        <p:spPr>
          <a:xfrm>
            <a:off x="2011680" y="4667869"/>
            <a:ext cx="8243952" cy="1554272"/>
          </a:xfrm>
          <a:prstGeom prst="rect">
            <a:avLst/>
          </a:prstGeom>
          <a:noFill/>
        </p:spPr>
        <p:txBody>
          <a:bodyPr wrap="square">
            <a:spAutoFit/>
          </a:bodyPr>
          <a:lstStyle/>
          <a:p>
            <a:pPr algn="ctr" fontAlgn="base"/>
            <a:r>
              <a:rPr lang="en-US" sz="1900" dirty="0"/>
              <a:t>O ye who believe! Take not my enemies and yours as friends (or protectors),- offering them (your) love, even though they have rejected the Truth that has come to you, and have (on the contrary) driven out the Prophet and yourselves (from your homes), (simply) because ye believe in Allah your Lord! If ye have come out to strive in My Way and to seek My Good Pleasure,</a:t>
            </a:r>
          </a:p>
        </p:txBody>
      </p:sp>
    </p:spTree>
    <p:extLst>
      <p:ext uri="{BB962C8B-B14F-4D97-AF65-F5344CB8AC3E}">
        <p14:creationId xmlns:p14="http://schemas.microsoft.com/office/powerpoint/2010/main" val="166233247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D3CC11-0FA4-D814-EA54-98BED05FA9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74FF8D-C4C6-EDFF-5D76-B42E56ACA119}"/>
              </a:ext>
            </a:extLst>
          </p:cNvPr>
          <p:cNvSpPr>
            <a:spLocks noGrp="1"/>
          </p:cNvSpPr>
          <p:nvPr>
            <p:ph type="title"/>
          </p:nvPr>
        </p:nvSpPr>
        <p:spPr>
          <a:xfrm>
            <a:off x="1787687" y="1644124"/>
            <a:ext cx="8616626" cy="3450327"/>
          </a:xfrm>
        </p:spPr>
        <p:txBody>
          <a:bodyPr>
            <a:noAutofit/>
          </a:bodyPr>
          <a:lstStyle/>
          <a:p>
            <a:pPr>
              <a:lnSpc>
                <a:spcPct val="100000"/>
              </a:lnSpc>
            </a:pPr>
            <a:r>
              <a:rPr lang="ar-EG" sz="6000" b="0" dirty="0"/>
              <a:t>تُسِرُّونَ إِلَيْهِم بِٱلْمَوَدَّةِ وَأَنَا۠ أَعْلَمُ بِمَآ أَخْفَيْتُمْ وَمَآ أَعْلَنتُمْ ۚ وَمَن يَفْعَلْهُ مِنكُمْ فَقَدْ ضَلَّ سَوَآءَ ٱلسَّبِيلِ</a:t>
            </a:r>
          </a:p>
        </p:txBody>
      </p:sp>
      <p:sp>
        <p:nvSpPr>
          <p:cNvPr id="14" name="TextBox 13">
            <a:extLst>
              <a:ext uri="{FF2B5EF4-FFF2-40B4-BE49-F238E27FC236}">
                <a16:creationId xmlns:a16="http://schemas.microsoft.com/office/drawing/2014/main" id="{1C4043EA-B091-2F19-77B9-9541453464F8}"/>
              </a:ext>
            </a:extLst>
          </p:cNvPr>
          <p:cNvSpPr txBox="1"/>
          <p:nvPr/>
        </p:nvSpPr>
        <p:spPr>
          <a:xfrm>
            <a:off x="1936368" y="4659160"/>
            <a:ext cx="8319264" cy="1015663"/>
          </a:xfrm>
          <a:prstGeom prst="rect">
            <a:avLst/>
          </a:prstGeom>
          <a:noFill/>
        </p:spPr>
        <p:txBody>
          <a:bodyPr wrap="square">
            <a:spAutoFit/>
          </a:bodyPr>
          <a:lstStyle/>
          <a:p>
            <a:pPr algn="ctr" fontAlgn="base"/>
            <a:r>
              <a:rPr lang="en-US" sz="2000" dirty="0"/>
              <a:t>(take them not as friends), holding secret converse of love (and friendship) with them: for I know full well all that ye conceal and all that ye reveal. And any of you that does this has strayed from the Straight Path.</a:t>
            </a:r>
          </a:p>
        </p:txBody>
      </p:sp>
      <p:sp>
        <p:nvSpPr>
          <p:cNvPr id="3" name="TextBox 2">
            <a:extLst>
              <a:ext uri="{FF2B5EF4-FFF2-40B4-BE49-F238E27FC236}">
                <a16:creationId xmlns:a16="http://schemas.microsoft.com/office/drawing/2014/main" id="{75A83A88-154F-A288-49E3-37C3709DC509}"/>
              </a:ext>
            </a:extLst>
          </p:cNvPr>
          <p:cNvSpPr txBox="1"/>
          <p:nvPr/>
        </p:nvSpPr>
        <p:spPr>
          <a:xfrm>
            <a:off x="3159408" y="43513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786220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1FF31-553A-F902-E258-219DC63583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EF84D1-DB9A-8AC8-797B-A723A1DAA383}"/>
              </a:ext>
            </a:extLst>
          </p:cNvPr>
          <p:cNvSpPr>
            <a:spLocks noGrp="1"/>
          </p:cNvSpPr>
          <p:nvPr>
            <p:ph type="title"/>
          </p:nvPr>
        </p:nvSpPr>
        <p:spPr>
          <a:xfrm>
            <a:off x="1698780" y="1688183"/>
            <a:ext cx="8794441" cy="3450327"/>
          </a:xfrm>
        </p:spPr>
        <p:txBody>
          <a:bodyPr>
            <a:noAutofit/>
          </a:bodyPr>
          <a:lstStyle/>
          <a:p>
            <a:r>
              <a:rPr lang="ar-EG" sz="6000" b="0" dirty="0"/>
              <a:t>إِن يَثْقَفُوكُمْ يَكُونُوا۟ لَكُمْ أَعْدَآءً وَيَبْسُطُوٓا۟ إِلَيْكُمْ أَيْدِيَهُمْ وَأَلْسِنَتَهُم بِٱلسُّوٓءِ وَوَدُّوا۟ لَوْ تَكْفُرُونَ</a:t>
            </a:r>
          </a:p>
        </p:txBody>
      </p:sp>
      <p:sp>
        <p:nvSpPr>
          <p:cNvPr id="14" name="TextBox 13">
            <a:extLst>
              <a:ext uri="{FF2B5EF4-FFF2-40B4-BE49-F238E27FC236}">
                <a16:creationId xmlns:a16="http://schemas.microsoft.com/office/drawing/2014/main" id="{1B6B2415-C35A-D854-D13B-E448446DA79F}"/>
              </a:ext>
            </a:extLst>
          </p:cNvPr>
          <p:cNvSpPr txBox="1"/>
          <p:nvPr/>
        </p:nvSpPr>
        <p:spPr>
          <a:xfrm>
            <a:off x="1936368" y="4630678"/>
            <a:ext cx="8319264" cy="1015663"/>
          </a:xfrm>
          <a:prstGeom prst="rect">
            <a:avLst/>
          </a:prstGeom>
          <a:noFill/>
        </p:spPr>
        <p:txBody>
          <a:bodyPr wrap="square">
            <a:spAutoFit/>
          </a:bodyPr>
          <a:lstStyle/>
          <a:p>
            <a:pPr algn="ctr" fontAlgn="base"/>
            <a:r>
              <a:rPr lang="en-US" sz="2000" dirty="0"/>
              <a:t>If they were to get the better of you, they would behave to you as enemies, and stretch forth their hands and their tongues against you for evil: and they desire that ye should reject the Truth.</a:t>
            </a:r>
          </a:p>
        </p:txBody>
      </p:sp>
      <p:sp>
        <p:nvSpPr>
          <p:cNvPr id="3" name="TextBox 2">
            <a:extLst>
              <a:ext uri="{FF2B5EF4-FFF2-40B4-BE49-F238E27FC236}">
                <a16:creationId xmlns:a16="http://schemas.microsoft.com/office/drawing/2014/main" id="{A9488541-2903-9976-F02A-815CD696B69C}"/>
              </a:ext>
            </a:extLst>
          </p:cNvPr>
          <p:cNvSpPr txBox="1"/>
          <p:nvPr/>
        </p:nvSpPr>
        <p:spPr>
          <a:xfrm>
            <a:off x="2715392" y="4338290"/>
            <a:ext cx="684337" cy="307777"/>
          </a:xfrm>
          <a:prstGeom prst="rect">
            <a:avLst/>
          </a:prstGeom>
          <a:noFill/>
        </p:spPr>
        <p:txBody>
          <a:bodyPr wrap="square">
            <a:spAutoFit/>
          </a:bodyPr>
          <a:lstStyle/>
          <a:p>
            <a:pPr algn="ctr"/>
            <a:r>
              <a:rPr lang="en-US" sz="13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300" dirty="0">
                <a:latin typeface="Arial" panose="020B0604020202020204" pitchFamily="34" charset="0"/>
                <a:cs typeface="Arial" panose="020B0604020202020204" pitchFamily="34" charset="0"/>
              </a:rPr>
              <a:t>}</a:t>
            </a:r>
            <a:endParaRPr lang="en-US" sz="1300" dirty="0"/>
          </a:p>
        </p:txBody>
      </p:sp>
    </p:spTree>
    <p:extLst>
      <p:ext uri="{BB962C8B-B14F-4D97-AF65-F5344CB8AC3E}">
        <p14:creationId xmlns:p14="http://schemas.microsoft.com/office/powerpoint/2010/main" val="189611256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4A4CA6-66F0-B1EE-D635-022252167F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D5CB34-51E9-1D0C-F1BE-44CC966D6120}"/>
              </a:ext>
            </a:extLst>
          </p:cNvPr>
          <p:cNvSpPr>
            <a:spLocks noGrp="1"/>
          </p:cNvSpPr>
          <p:nvPr>
            <p:ph type="title"/>
          </p:nvPr>
        </p:nvSpPr>
        <p:spPr>
          <a:xfrm>
            <a:off x="1787687" y="1870551"/>
            <a:ext cx="8616626" cy="3450327"/>
          </a:xfrm>
        </p:spPr>
        <p:txBody>
          <a:bodyPr>
            <a:noAutofit/>
          </a:bodyPr>
          <a:lstStyle/>
          <a:p>
            <a:r>
              <a:rPr lang="ar-EG" sz="6000" b="0" dirty="0"/>
              <a:t>لَن تَنفَعَكُمْ أَرْحَامُكُمْ وَلَآ أَوْلَـٰدُكُمْۚ يَوْمَ ٱلْقِيَـٰمَةِ يَفْصِلُ بَيْنَكُمْۚ وَٱللَّهُ بِمَا تَعْمَلُونَ بَصِيرٌ</a:t>
            </a:r>
          </a:p>
        </p:txBody>
      </p:sp>
      <p:sp>
        <p:nvSpPr>
          <p:cNvPr id="14" name="TextBox 13">
            <a:extLst>
              <a:ext uri="{FF2B5EF4-FFF2-40B4-BE49-F238E27FC236}">
                <a16:creationId xmlns:a16="http://schemas.microsoft.com/office/drawing/2014/main" id="{F8657911-C998-2228-7B2A-B55F9D700BFC}"/>
              </a:ext>
            </a:extLst>
          </p:cNvPr>
          <p:cNvSpPr txBox="1"/>
          <p:nvPr/>
        </p:nvSpPr>
        <p:spPr>
          <a:xfrm>
            <a:off x="1936368" y="4746625"/>
            <a:ext cx="8319264" cy="707886"/>
          </a:xfrm>
          <a:prstGeom prst="rect">
            <a:avLst/>
          </a:prstGeom>
          <a:noFill/>
        </p:spPr>
        <p:txBody>
          <a:bodyPr wrap="square">
            <a:spAutoFit/>
          </a:bodyPr>
          <a:lstStyle/>
          <a:p>
            <a:pPr algn="ctr" fontAlgn="base"/>
            <a:r>
              <a:rPr lang="en-US" sz="2000" dirty="0"/>
              <a:t>Of no profit to you will be your relatives and your children on the Day of Judgment: He will judge between you: for Allah sees well all that ye do.</a:t>
            </a:r>
          </a:p>
        </p:txBody>
      </p:sp>
      <p:sp>
        <p:nvSpPr>
          <p:cNvPr id="3" name="TextBox 2">
            <a:extLst>
              <a:ext uri="{FF2B5EF4-FFF2-40B4-BE49-F238E27FC236}">
                <a16:creationId xmlns:a16="http://schemas.microsoft.com/office/drawing/2014/main" id="{1FC5D0E6-C6F6-8645-00E5-B8F0BDB99EB5}"/>
              </a:ext>
            </a:extLst>
          </p:cNvPr>
          <p:cNvSpPr txBox="1"/>
          <p:nvPr/>
        </p:nvSpPr>
        <p:spPr>
          <a:xfrm>
            <a:off x="4887936" y="45230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2099584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647440-1B6E-EB35-0683-F4494DF6CF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3CF008-EADD-91EE-8B8F-941100AFE052}"/>
              </a:ext>
            </a:extLst>
          </p:cNvPr>
          <p:cNvSpPr>
            <a:spLocks noGrp="1"/>
          </p:cNvSpPr>
          <p:nvPr>
            <p:ph type="title"/>
          </p:nvPr>
        </p:nvSpPr>
        <p:spPr>
          <a:xfrm>
            <a:off x="1787687" y="1264160"/>
            <a:ext cx="8616626" cy="3450327"/>
          </a:xfrm>
        </p:spPr>
        <p:txBody>
          <a:bodyPr>
            <a:noAutofit/>
          </a:bodyPr>
          <a:lstStyle/>
          <a:p>
            <a:r>
              <a:rPr lang="ar-EG" sz="5000" b="0" dirty="0"/>
              <a:t>قَدْ كَانَتْ لَكُمْ أُسْوَةٌ حَسَنَةٌ فِىٓ إِبْرَٰهِيمَ وَٱلَّذِينَ مَعَهُۥٓ إِذْ قَالُوا۟ لِقَوْمِهِمْ إِنَّا بُرَءَٰٓؤُا۟ مِنكُمْ وَمِمَّا تَعْبُدُونَ مِن دُونِ ٱللَّهِ كَفَرْنَا بِكُمْ وَبَدَا بَيْنَنَا وَبَيْنَكُمُ ٱلْعَدَٰوَةُ وَٱلْبَغْضَآءُ أَبَدًا حَتَّىٰ تُؤْمِنُوا۟ بِٱللَّهِ وَحْدَهُ</a:t>
            </a:r>
            <a:r>
              <a:rPr lang="en-US" sz="5000" b="0" dirty="0"/>
              <a:t> </a:t>
            </a:r>
            <a:r>
              <a:rPr lang="ar-EG" sz="5000" b="0" dirty="0"/>
              <a:t>ۥ ٓ...</a:t>
            </a:r>
          </a:p>
        </p:txBody>
      </p:sp>
      <p:sp>
        <p:nvSpPr>
          <p:cNvPr id="14" name="TextBox 13">
            <a:extLst>
              <a:ext uri="{FF2B5EF4-FFF2-40B4-BE49-F238E27FC236}">
                <a16:creationId xmlns:a16="http://schemas.microsoft.com/office/drawing/2014/main" id="{9569C10C-9E9B-0347-A35F-328E30F7E1CE}"/>
              </a:ext>
            </a:extLst>
          </p:cNvPr>
          <p:cNvSpPr txBox="1"/>
          <p:nvPr/>
        </p:nvSpPr>
        <p:spPr>
          <a:xfrm>
            <a:off x="1985554" y="4583860"/>
            <a:ext cx="8270078" cy="1631216"/>
          </a:xfrm>
          <a:prstGeom prst="rect">
            <a:avLst/>
          </a:prstGeom>
          <a:noFill/>
        </p:spPr>
        <p:txBody>
          <a:bodyPr wrap="square">
            <a:spAutoFit/>
          </a:bodyPr>
          <a:lstStyle/>
          <a:p>
            <a:pPr algn="ctr" fontAlgn="base"/>
            <a:r>
              <a:rPr lang="en-US" sz="2000" dirty="0"/>
              <a:t>There is for you an excellent example (to follow) in Abraham and those with him, when they said to their people: "We are clear of you and of whatever ye worship besides Allah: we have rejected you, and there has arisen, between us and you, enmity and hatred for ever,- unless ye believe in Allah and Him alone"</a:t>
            </a:r>
            <a:r>
              <a:rPr lang="ar-EG" sz="2000" dirty="0"/>
              <a:t>:</a:t>
            </a:r>
            <a:endParaRPr lang="en-US" sz="2000" dirty="0"/>
          </a:p>
        </p:txBody>
      </p:sp>
    </p:spTree>
    <p:extLst>
      <p:ext uri="{BB962C8B-B14F-4D97-AF65-F5344CB8AC3E}">
        <p14:creationId xmlns:p14="http://schemas.microsoft.com/office/powerpoint/2010/main" val="2249330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87D08A-D528-2A4A-DC5D-53C90ED0FD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023E3C-0C51-0558-5C39-2CB66B7AEAA8}"/>
              </a:ext>
            </a:extLst>
          </p:cNvPr>
          <p:cNvSpPr>
            <a:spLocks noGrp="1"/>
          </p:cNvSpPr>
          <p:nvPr>
            <p:ph type="title"/>
          </p:nvPr>
        </p:nvSpPr>
        <p:spPr>
          <a:xfrm>
            <a:off x="1787687" y="1426414"/>
            <a:ext cx="8616626" cy="3450327"/>
          </a:xfrm>
        </p:spPr>
        <p:txBody>
          <a:bodyPr>
            <a:noAutofit/>
          </a:bodyPr>
          <a:lstStyle/>
          <a:p>
            <a:r>
              <a:rPr lang="ar-EG" sz="6000" b="0" dirty="0"/>
              <a:t>وَٱلَّذِينَ يُظَـٰهِرُونَ مِن نِّسَآئِهِمْ ثُمَّ يَعُودُونَ لِمَا قَالُوا۟ فَتَحْرِيرُ رَقَبَةٍ مِّن قَبْلِ أَن يَتَمَآسَّاۚ ذَٰلِكُمْ تُوعَظُونَ بِهِ ۦ ۚ وَٱللَّهُ بِمَا تَعْمَلُونَ خَبِيرٌ</a:t>
            </a:r>
          </a:p>
        </p:txBody>
      </p:sp>
      <p:sp>
        <p:nvSpPr>
          <p:cNvPr id="14" name="TextBox 13">
            <a:extLst>
              <a:ext uri="{FF2B5EF4-FFF2-40B4-BE49-F238E27FC236}">
                <a16:creationId xmlns:a16="http://schemas.microsoft.com/office/drawing/2014/main" id="{C4593842-423A-DFBD-28FF-1C4CFBEDCE02}"/>
              </a:ext>
            </a:extLst>
          </p:cNvPr>
          <p:cNvSpPr txBox="1"/>
          <p:nvPr/>
        </p:nvSpPr>
        <p:spPr>
          <a:xfrm>
            <a:off x="1936368" y="4705778"/>
            <a:ext cx="8319264" cy="1323439"/>
          </a:xfrm>
          <a:prstGeom prst="rect">
            <a:avLst/>
          </a:prstGeom>
          <a:noFill/>
        </p:spPr>
        <p:txBody>
          <a:bodyPr wrap="square">
            <a:spAutoFit/>
          </a:bodyPr>
          <a:lstStyle/>
          <a:p>
            <a:pPr algn="ctr" fontAlgn="base"/>
            <a:r>
              <a:rPr lang="en-US" sz="2000" dirty="0"/>
              <a:t>But those who divorce their wives by </a:t>
            </a:r>
            <a:r>
              <a:rPr lang="en-US" sz="2000" dirty="0" err="1"/>
              <a:t>Zihar</a:t>
            </a:r>
            <a:r>
              <a:rPr lang="en-US" sz="2000" dirty="0"/>
              <a:t>, then wish to go back on the words they uttered,- (It is ordained that such a one) should free a slave before they touch each other: Thus are ye admonished to perform: and Allah is well-acquainted with (all) that ye do.</a:t>
            </a:r>
          </a:p>
        </p:txBody>
      </p:sp>
      <p:sp>
        <p:nvSpPr>
          <p:cNvPr id="3" name="TextBox 2">
            <a:extLst>
              <a:ext uri="{FF2B5EF4-FFF2-40B4-BE49-F238E27FC236}">
                <a16:creationId xmlns:a16="http://schemas.microsoft.com/office/drawing/2014/main" id="{6EF72B5A-16E8-9BD2-CB90-649916E77ACB}"/>
              </a:ext>
            </a:extLst>
          </p:cNvPr>
          <p:cNvSpPr txBox="1"/>
          <p:nvPr/>
        </p:nvSpPr>
        <p:spPr>
          <a:xfrm>
            <a:off x="3120096" y="44882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4081885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DB5049-0F74-2C1B-647D-C2CA0ADC6D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CCE294-4514-1F9E-A355-81528DA32B6F}"/>
              </a:ext>
            </a:extLst>
          </p:cNvPr>
          <p:cNvSpPr>
            <a:spLocks noGrp="1"/>
          </p:cNvSpPr>
          <p:nvPr>
            <p:ph type="title"/>
          </p:nvPr>
        </p:nvSpPr>
        <p:spPr>
          <a:xfrm>
            <a:off x="1590529" y="1499292"/>
            <a:ext cx="9010942" cy="3450327"/>
          </a:xfrm>
        </p:spPr>
        <p:txBody>
          <a:bodyPr>
            <a:noAutofit/>
          </a:bodyPr>
          <a:lstStyle/>
          <a:p>
            <a:r>
              <a:rPr lang="ar-EG" sz="6000" b="0" dirty="0"/>
              <a:t>إِلَّا قَوْلَ إِبْرَٰهِيمَ لِأَبِيهِ لَأَسْتَغْفِرَنَّ لَكَ وَمَآ أَمْلِكُ لَكَ مِنَ ٱللَّهِ مِن شَىْءٍ ۖ رَّبَّنَا عَلَيْكَ تَوَكَّلْنَا وَإِلَيْكَ أَنَبْنَا وَإِلَيْكَ ٱلْمَصِيرُ</a:t>
            </a:r>
          </a:p>
        </p:txBody>
      </p:sp>
      <p:sp>
        <p:nvSpPr>
          <p:cNvPr id="14" name="TextBox 13">
            <a:extLst>
              <a:ext uri="{FF2B5EF4-FFF2-40B4-BE49-F238E27FC236}">
                <a16:creationId xmlns:a16="http://schemas.microsoft.com/office/drawing/2014/main" id="{9B051394-0CA3-7EB9-D93B-DBA0E76DB07C}"/>
              </a:ext>
            </a:extLst>
          </p:cNvPr>
          <p:cNvSpPr txBox="1"/>
          <p:nvPr/>
        </p:nvSpPr>
        <p:spPr>
          <a:xfrm>
            <a:off x="1936368" y="4473795"/>
            <a:ext cx="8319264" cy="1323439"/>
          </a:xfrm>
          <a:prstGeom prst="rect">
            <a:avLst/>
          </a:prstGeom>
          <a:noFill/>
        </p:spPr>
        <p:txBody>
          <a:bodyPr wrap="square">
            <a:spAutoFit/>
          </a:bodyPr>
          <a:lstStyle/>
          <a:p>
            <a:pPr algn="ctr" fontAlgn="base"/>
            <a:r>
              <a:rPr lang="en-US" sz="2000" dirty="0"/>
              <a:t>But not when Abraham said to his father: "I will pray for forgiveness for thee, though I have no power (to get) aught on thy behalf from Allah." (They prayed): "Our Lord! in Thee do we trust, and to Thee do we turn in repentance: to Thee is (our) Final Goal.</a:t>
            </a:r>
          </a:p>
        </p:txBody>
      </p:sp>
      <p:sp>
        <p:nvSpPr>
          <p:cNvPr id="3" name="TextBox 2">
            <a:extLst>
              <a:ext uri="{FF2B5EF4-FFF2-40B4-BE49-F238E27FC236}">
                <a16:creationId xmlns:a16="http://schemas.microsoft.com/office/drawing/2014/main" id="{15AC8403-DCEC-B928-33D1-AA31A09E2ED4}"/>
              </a:ext>
            </a:extLst>
          </p:cNvPr>
          <p:cNvSpPr txBox="1"/>
          <p:nvPr/>
        </p:nvSpPr>
        <p:spPr>
          <a:xfrm>
            <a:off x="1248360" y="41660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0622535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A96C9-A210-801A-CD31-051A8AF9BA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13F5FA-6C89-81BF-ABA0-AF2B33376089}"/>
              </a:ext>
            </a:extLst>
          </p:cNvPr>
          <p:cNvSpPr>
            <a:spLocks noGrp="1"/>
          </p:cNvSpPr>
          <p:nvPr>
            <p:ph type="title"/>
          </p:nvPr>
        </p:nvSpPr>
        <p:spPr>
          <a:xfrm>
            <a:off x="1787687" y="1969556"/>
            <a:ext cx="8616626" cy="3450327"/>
          </a:xfrm>
        </p:spPr>
        <p:txBody>
          <a:bodyPr>
            <a:noAutofit/>
          </a:bodyPr>
          <a:lstStyle/>
          <a:p>
            <a:r>
              <a:rPr lang="ar-EG" sz="6000" b="0" dirty="0"/>
              <a:t>رَبَّنَا لَا تَجْعَلْنَا فِتْنَةً لِّلَّذِينَ كَفَرُوا۟ وَٱغْفِرْ لَنَا رَبَّنَآ ۖ إِنَّكَ أَنتَ ٱلْعَزِيزُ ٱلْحَكِيمُ</a:t>
            </a:r>
          </a:p>
        </p:txBody>
      </p:sp>
      <p:sp>
        <p:nvSpPr>
          <p:cNvPr id="14" name="TextBox 13">
            <a:extLst>
              <a:ext uri="{FF2B5EF4-FFF2-40B4-BE49-F238E27FC236}">
                <a16:creationId xmlns:a16="http://schemas.microsoft.com/office/drawing/2014/main" id="{8F34A18A-D406-B134-7190-B61BB35829CD}"/>
              </a:ext>
            </a:extLst>
          </p:cNvPr>
          <p:cNvSpPr txBox="1"/>
          <p:nvPr/>
        </p:nvSpPr>
        <p:spPr>
          <a:xfrm>
            <a:off x="1936368" y="4900515"/>
            <a:ext cx="8319264" cy="707886"/>
          </a:xfrm>
          <a:prstGeom prst="rect">
            <a:avLst/>
          </a:prstGeom>
          <a:noFill/>
        </p:spPr>
        <p:txBody>
          <a:bodyPr wrap="square">
            <a:spAutoFit/>
          </a:bodyPr>
          <a:lstStyle/>
          <a:p>
            <a:pPr algn="ctr" fontAlgn="base"/>
            <a:r>
              <a:rPr lang="en-US" sz="2000" dirty="0"/>
              <a:t>"Our Lord! Make us not a (test and) trial for the Unbelievers, but forgive us, our Lord! for Thou art the Exalted in Might, the Wise."</a:t>
            </a:r>
          </a:p>
        </p:txBody>
      </p:sp>
      <p:sp>
        <p:nvSpPr>
          <p:cNvPr id="3" name="TextBox 2">
            <a:extLst>
              <a:ext uri="{FF2B5EF4-FFF2-40B4-BE49-F238E27FC236}">
                <a16:creationId xmlns:a16="http://schemas.microsoft.com/office/drawing/2014/main" id="{FAE0C18C-C0F2-F295-5C55-CFC12569D69C}"/>
              </a:ext>
            </a:extLst>
          </p:cNvPr>
          <p:cNvSpPr txBox="1"/>
          <p:nvPr/>
        </p:nvSpPr>
        <p:spPr>
          <a:xfrm>
            <a:off x="4792142" y="46512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9137153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D1A8F7-6A19-33E7-EAA1-56F9BC7852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5452B4-90C6-5111-B822-909DEA3A19F0}"/>
              </a:ext>
            </a:extLst>
          </p:cNvPr>
          <p:cNvSpPr>
            <a:spLocks noGrp="1"/>
          </p:cNvSpPr>
          <p:nvPr>
            <p:ph type="title"/>
          </p:nvPr>
        </p:nvSpPr>
        <p:spPr>
          <a:xfrm>
            <a:off x="1787687" y="1786675"/>
            <a:ext cx="8616626" cy="3450327"/>
          </a:xfrm>
        </p:spPr>
        <p:txBody>
          <a:bodyPr>
            <a:noAutofit/>
          </a:bodyPr>
          <a:lstStyle/>
          <a:p>
            <a:r>
              <a:rPr lang="ar-EG" sz="6000" b="0" dirty="0"/>
              <a:t>لَقَدْ كَانَ لَكُمْ فِيهِمْ أُسْوَةٌ حَسَنَةٌ لِّمَن كَانَ يَرْجُوا۟ ٱللَّهَ وَٱلْيَوْمَ ٱلْـَٔاخِرَۚ وَمَن يَتَوَلَّ فَإِنَّ ٱللَّهَ هُوَ ٱلْغَنِىُّ ٱلْحَمِيدُ</a:t>
            </a:r>
          </a:p>
        </p:txBody>
      </p:sp>
      <p:sp>
        <p:nvSpPr>
          <p:cNvPr id="14" name="TextBox 13">
            <a:extLst>
              <a:ext uri="{FF2B5EF4-FFF2-40B4-BE49-F238E27FC236}">
                <a16:creationId xmlns:a16="http://schemas.microsoft.com/office/drawing/2014/main" id="{2D4804D8-C081-0EE8-8642-ED08894B2F6F}"/>
              </a:ext>
            </a:extLst>
          </p:cNvPr>
          <p:cNvSpPr txBox="1"/>
          <p:nvPr/>
        </p:nvSpPr>
        <p:spPr>
          <a:xfrm>
            <a:off x="1936368" y="4683633"/>
            <a:ext cx="8319264" cy="1015663"/>
          </a:xfrm>
          <a:prstGeom prst="rect">
            <a:avLst/>
          </a:prstGeom>
          <a:noFill/>
        </p:spPr>
        <p:txBody>
          <a:bodyPr wrap="square">
            <a:spAutoFit/>
          </a:bodyPr>
          <a:lstStyle/>
          <a:p>
            <a:pPr algn="ctr" fontAlgn="base"/>
            <a:r>
              <a:rPr lang="en-US" sz="2000" dirty="0"/>
              <a:t>There was indeed in them an excellent example for you to follow,- for those whose hope is in Allah and in the Last Day. But if any turn away, truly Allah is Free of all Wants, Worthy of all Praise.</a:t>
            </a:r>
          </a:p>
        </p:txBody>
      </p:sp>
      <p:sp>
        <p:nvSpPr>
          <p:cNvPr id="3" name="TextBox 2">
            <a:extLst>
              <a:ext uri="{FF2B5EF4-FFF2-40B4-BE49-F238E27FC236}">
                <a16:creationId xmlns:a16="http://schemas.microsoft.com/office/drawing/2014/main" id="{5695D5FB-293F-FBDC-84B2-D86695CAF672}"/>
              </a:ext>
            </a:extLst>
          </p:cNvPr>
          <p:cNvSpPr txBox="1"/>
          <p:nvPr/>
        </p:nvSpPr>
        <p:spPr>
          <a:xfrm>
            <a:off x="2179572" y="43493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0153726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56622-2F6A-8A59-06C0-5B58534047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31652-F499-CCA2-2F5E-D07203AD6525}"/>
              </a:ext>
            </a:extLst>
          </p:cNvPr>
          <p:cNvSpPr>
            <a:spLocks noGrp="1"/>
          </p:cNvSpPr>
          <p:nvPr>
            <p:ph type="title"/>
          </p:nvPr>
        </p:nvSpPr>
        <p:spPr>
          <a:xfrm>
            <a:off x="1744499" y="1879734"/>
            <a:ext cx="8703002" cy="3450327"/>
          </a:xfrm>
        </p:spPr>
        <p:txBody>
          <a:bodyPr>
            <a:noAutofit/>
          </a:bodyPr>
          <a:lstStyle/>
          <a:p>
            <a:r>
              <a:rPr lang="ar-EG" sz="6000" b="0" dirty="0"/>
              <a:t>عَسَى ٱللَّهُ أَن يَجْعَلَ بَيْنَكُمْ وَبَيْنَ ٱلَّذِينَ عَادَيْتُم مِّنْهُم مَّوَدَّةً ۚ وَٱللَّهُ قَدِيرٌ ۚ وَٱللَّهُ غَفُورٌ رَّحِيمٌ</a:t>
            </a:r>
          </a:p>
        </p:txBody>
      </p:sp>
      <p:sp>
        <p:nvSpPr>
          <p:cNvPr id="14" name="TextBox 13">
            <a:extLst>
              <a:ext uri="{FF2B5EF4-FFF2-40B4-BE49-F238E27FC236}">
                <a16:creationId xmlns:a16="http://schemas.microsoft.com/office/drawing/2014/main" id="{3A5DC015-BD42-3041-DB00-06ACD3C513C2}"/>
              </a:ext>
            </a:extLst>
          </p:cNvPr>
          <p:cNvSpPr txBox="1"/>
          <p:nvPr/>
        </p:nvSpPr>
        <p:spPr>
          <a:xfrm>
            <a:off x="1936368" y="4801076"/>
            <a:ext cx="8319264" cy="923330"/>
          </a:xfrm>
          <a:prstGeom prst="rect">
            <a:avLst/>
          </a:prstGeom>
          <a:noFill/>
        </p:spPr>
        <p:txBody>
          <a:bodyPr wrap="square">
            <a:spAutoFit/>
          </a:bodyPr>
          <a:lstStyle/>
          <a:p>
            <a:pPr algn="ctr" fontAlgn="base"/>
            <a:r>
              <a:rPr lang="en-US" dirty="0"/>
              <a:t>It may be that Allah will grant love (and friendship) between you and those whom ye (now) hold as enemies. For Allah has power (over all things); And Allah is Oft-Forgiving, Most Merciful.</a:t>
            </a:r>
          </a:p>
        </p:txBody>
      </p:sp>
      <p:sp>
        <p:nvSpPr>
          <p:cNvPr id="3" name="TextBox 2">
            <a:extLst>
              <a:ext uri="{FF2B5EF4-FFF2-40B4-BE49-F238E27FC236}">
                <a16:creationId xmlns:a16="http://schemas.microsoft.com/office/drawing/2014/main" id="{F55A2263-C147-6D50-8469-170DF0F89515}"/>
              </a:ext>
            </a:extLst>
          </p:cNvPr>
          <p:cNvSpPr txBox="1"/>
          <p:nvPr/>
        </p:nvSpPr>
        <p:spPr>
          <a:xfrm>
            <a:off x="4252211" y="45674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3343346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31A899-D803-5975-3D08-A1E62875AC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5D96D2-CADB-9912-3033-C8053BE618E4}"/>
              </a:ext>
            </a:extLst>
          </p:cNvPr>
          <p:cNvSpPr>
            <a:spLocks noGrp="1"/>
          </p:cNvSpPr>
          <p:nvPr>
            <p:ph type="title"/>
          </p:nvPr>
        </p:nvSpPr>
        <p:spPr>
          <a:xfrm>
            <a:off x="1744499" y="1557519"/>
            <a:ext cx="8703002" cy="3450327"/>
          </a:xfrm>
        </p:spPr>
        <p:txBody>
          <a:bodyPr>
            <a:noAutofit/>
          </a:bodyPr>
          <a:lstStyle/>
          <a:p>
            <a:r>
              <a:rPr lang="ar-EG" sz="6000" b="0" dirty="0"/>
              <a:t>لَّا يَنْهَىٰكُمُ ٱللَّهُ عَنِ ٱلَّذِينَ لَمْ يُقَـٰتِلُوكُمْ فِى ٱلدِّينِ وَلَمْ يُخْرِجُوكُم مِّن دِيَـٰرِكُمْ أَن تَبَرُّوهُمْ وَتُقْسِطُوٓا۟ إِلَيْهِمْ ۚ إِنَّ ٱللَّهَ يُحِبُّ ٱلْمُقْسِطِينَ</a:t>
            </a:r>
          </a:p>
        </p:txBody>
      </p:sp>
      <p:sp>
        <p:nvSpPr>
          <p:cNvPr id="14" name="TextBox 13">
            <a:extLst>
              <a:ext uri="{FF2B5EF4-FFF2-40B4-BE49-F238E27FC236}">
                <a16:creationId xmlns:a16="http://schemas.microsoft.com/office/drawing/2014/main" id="{71B87198-69AE-153B-3C1F-3C8097A7A1EB}"/>
              </a:ext>
            </a:extLst>
          </p:cNvPr>
          <p:cNvSpPr txBox="1"/>
          <p:nvPr/>
        </p:nvSpPr>
        <p:spPr>
          <a:xfrm>
            <a:off x="1936368" y="4866551"/>
            <a:ext cx="8319264" cy="1015663"/>
          </a:xfrm>
          <a:prstGeom prst="rect">
            <a:avLst/>
          </a:prstGeom>
          <a:noFill/>
        </p:spPr>
        <p:txBody>
          <a:bodyPr wrap="square">
            <a:spAutoFit/>
          </a:bodyPr>
          <a:lstStyle/>
          <a:p>
            <a:pPr algn="ctr" fontAlgn="base"/>
            <a:r>
              <a:rPr lang="en-US" sz="2000" dirty="0"/>
              <a:t>Allah forbids you not, with regard to those who fight you not for (your) Faith nor drive you out of your homes, from dealing kindly and justly with them: for Allah loveth those who are just.</a:t>
            </a:r>
          </a:p>
        </p:txBody>
      </p:sp>
      <p:sp>
        <p:nvSpPr>
          <p:cNvPr id="3" name="TextBox 2">
            <a:extLst>
              <a:ext uri="{FF2B5EF4-FFF2-40B4-BE49-F238E27FC236}">
                <a16:creationId xmlns:a16="http://schemas.microsoft.com/office/drawing/2014/main" id="{9BFF0F25-A0BA-933B-1E88-C183CF5AA322}"/>
              </a:ext>
            </a:extLst>
          </p:cNvPr>
          <p:cNvSpPr txBox="1"/>
          <p:nvPr/>
        </p:nvSpPr>
        <p:spPr>
          <a:xfrm>
            <a:off x="3805894" y="45587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3520434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573164-9892-BAB6-0B55-8320A3091F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62C750-4C49-14EB-E1F0-06AD077FF5D7}"/>
              </a:ext>
            </a:extLst>
          </p:cNvPr>
          <p:cNvSpPr>
            <a:spLocks noGrp="1"/>
          </p:cNvSpPr>
          <p:nvPr>
            <p:ph type="title"/>
          </p:nvPr>
        </p:nvSpPr>
        <p:spPr>
          <a:xfrm>
            <a:off x="1744499" y="1527785"/>
            <a:ext cx="8703002" cy="3450327"/>
          </a:xfrm>
        </p:spPr>
        <p:txBody>
          <a:bodyPr>
            <a:noAutofit/>
          </a:bodyPr>
          <a:lstStyle/>
          <a:p>
            <a:r>
              <a:rPr lang="ar-EG" b="0" dirty="0"/>
              <a:t>إِنَّمَا يَنْهَىٰكُمُ ٱللَّهُ عَنِ ٱلَّذِينَ قَـٰتَلُوكُمْ فِى ٱلدِّينِ وَأَخْرَجُوكُم مِّن دِيَـٰرِكُمْ وَظَـٰهَرُوا۟ عَلَىٰٓ إِخْرَاجِكُمْ أَن تَوَلَّوْهُمْ ۚ وَمَن يَتَوَلَّهُمْ فَأُو۟لَـٰٓئِكَ هُمُ ٱلظَّـٰلِمُونَ</a:t>
            </a:r>
          </a:p>
        </p:txBody>
      </p:sp>
      <p:sp>
        <p:nvSpPr>
          <p:cNvPr id="14" name="TextBox 13">
            <a:extLst>
              <a:ext uri="{FF2B5EF4-FFF2-40B4-BE49-F238E27FC236}">
                <a16:creationId xmlns:a16="http://schemas.microsoft.com/office/drawing/2014/main" id="{03926FFD-E713-95C4-DD65-1734B48B07E7}"/>
              </a:ext>
            </a:extLst>
          </p:cNvPr>
          <p:cNvSpPr txBox="1"/>
          <p:nvPr/>
        </p:nvSpPr>
        <p:spPr>
          <a:xfrm>
            <a:off x="1936368" y="4696183"/>
            <a:ext cx="8319264" cy="1261884"/>
          </a:xfrm>
          <a:prstGeom prst="rect">
            <a:avLst/>
          </a:prstGeom>
          <a:noFill/>
        </p:spPr>
        <p:txBody>
          <a:bodyPr wrap="square">
            <a:spAutoFit/>
          </a:bodyPr>
          <a:lstStyle/>
          <a:p>
            <a:pPr algn="ctr" fontAlgn="base"/>
            <a:r>
              <a:rPr lang="en-US" sz="1900" dirty="0"/>
              <a:t>Allah only forbids you, with regard to those who fight you for (your) Faith, and drive you out of your homes, and support (others) in driving you out, from turning to them (for friendship and protection). It is such as turn to them (in these circumstances), that do wrong.</a:t>
            </a:r>
          </a:p>
        </p:txBody>
      </p:sp>
      <p:sp>
        <p:nvSpPr>
          <p:cNvPr id="3" name="TextBox 2">
            <a:extLst>
              <a:ext uri="{FF2B5EF4-FFF2-40B4-BE49-F238E27FC236}">
                <a16:creationId xmlns:a16="http://schemas.microsoft.com/office/drawing/2014/main" id="{5910306C-C13C-DB19-DA5B-E95791298B32}"/>
              </a:ext>
            </a:extLst>
          </p:cNvPr>
          <p:cNvSpPr txBox="1"/>
          <p:nvPr/>
        </p:nvSpPr>
        <p:spPr>
          <a:xfrm>
            <a:off x="3466260" y="43884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6164138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B1568-68A7-11A0-6818-D036517EE1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1E03C5-6183-5744-7437-1CC80115D751}"/>
              </a:ext>
            </a:extLst>
          </p:cNvPr>
          <p:cNvSpPr>
            <a:spLocks noGrp="1"/>
          </p:cNvSpPr>
          <p:nvPr>
            <p:ph type="title"/>
          </p:nvPr>
        </p:nvSpPr>
        <p:spPr>
          <a:xfrm>
            <a:off x="1744499" y="1224635"/>
            <a:ext cx="8703002" cy="3450327"/>
          </a:xfrm>
        </p:spPr>
        <p:txBody>
          <a:bodyPr>
            <a:noAutofit/>
          </a:bodyPr>
          <a:lstStyle/>
          <a:p>
            <a:r>
              <a:rPr lang="ar-EG" sz="5000" b="0" dirty="0"/>
              <a:t>يَـٰٓأَيُّهَا ٱلَّذِينَ ءَامَنُوٓا۟ إِذَا جَآءَكُمُ ٱلْمُؤْمِنَـٰتُ مُهَـٰجِرَٰتٍ فَٱمْتَحِنُوهُنَّۖ ٱللَّهُ أَعْلَمُ بِإِيمَـٰنِهِنَّۖ فَإِنْ عَلِمْتُمُوهُنَّ مُؤْمِنَـٰتٍ فَلَا تَرْجِعُوهُنَّ إِلَى ٱلْكُفَّارِۖ لَا هُنَّ حِلٌّ لَّهُمْ وَلَا هُمْ يَحِلُّونَ لَهُنَّ ۖ وَءَاتُوهُم مَّآ أَنفَقُوا۟ ۚ...</a:t>
            </a:r>
          </a:p>
        </p:txBody>
      </p:sp>
      <p:sp>
        <p:nvSpPr>
          <p:cNvPr id="14" name="TextBox 13">
            <a:extLst>
              <a:ext uri="{FF2B5EF4-FFF2-40B4-BE49-F238E27FC236}">
                <a16:creationId xmlns:a16="http://schemas.microsoft.com/office/drawing/2014/main" id="{16DC9B56-44BC-5A9A-AF88-606691492D07}"/>
              </a:ext>
            </a:extLst>
          </p:cNvPr>
          <p:cNvSpPr txBox="1"/>
          <p:nvPr/>
        </p:nvSpPr>
        <p:spPr>
          <a:xfrm>
            <a:off x="1936368" y="4544334"/>
            <a:ext cx="8319264" cy="1554272"/>
          </a:xfrm>
          <a:prstGeom prst="rect">
            <a:avLst/>
          </a:prstGeom>
          <a:noFill/>
        </p:spPr>
        <p:txBody>
          <a:bodyPr wrap="square">
            <a:spAutoFit/>
          </a:bodyPr>
          <a:lstStyle/>
          <a:p>
            <a:pPr algn="ctr" fontAlgn="base"/>
            <a:r>
              <a:rPr lang="en-US" sz="1900" dirty="0"/>
              <a:t>O ye who believe! When there come to you believing women refugees, examine (and test) them: Allah knows best as to their Faith: if ye ascertain that they are Believers, then send them not back to the Unbelievers. They are not lawful (wives) for the Unbelievers, nor are the (Unbelievers) lawful (husbands) for them. But pay the Unbelievers what they have spent (on their dower),</a:t>
            </a:r>
          </a:p>
        </p:txBody>
      </p:sp>
    </p:spTree>
    <p:extLst>
      <p:ext uri="{BB962C8B-B14F-4D97-AF65-F5344CB8AC3E}">
        <p14:creationId xmlns:p14="http://schemas.microsoft.com/office/powerpoint/2010/main" val="78453248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4D83A6-1CAB-9F48-870C-20EB7FD7AB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0D4F00-AE07-7307-6DDC-93467C196DEB}"/>
              </a:ext>
            </a:extLst>
          </p:cNvPr>
          <p:cNvSpPr>
            <a:spLocks noGrp="1"/>
          </p:cNvSpPr>
          <p:nvPr>
            <p:ph type="title"/>
          </p:nvPr>
        </p:nvSpPr>
        <p:spPr>
          <a:xfrm>
            <a:off x="1744499" y="1233344"/>
            <a:ext cx="8703002" cy="3450327"/>
          </a:xfrm>
        </p:spPr>
        <p:txBody>
          <a:bodyPr>
            <a:noAutofit/>
          </a:bodyPr>
          <a:lstStyle/>
          <a:p>
            <a:r>
              <a:rPr lang="ar-EG" sz="5000" b="0" dirty="0"/>
              <a:t> وَلَا جُنَاحَ عَلَيْكُمْ أَن تَنكِحُوهُنَّ إِذَآ ءَاتَيْتُمُوهُنَّ أُجُورَهُنَّ ۚ وَلَا تُمْسِكُوا۟ بِعِصَمِ ٱلْكَوَافِرِ وَسْـَٔلُوا۟ مَآ أَنفَقْتُمْ وَلْيَسْـَٔلُوا۟ مَآ أَنفَقُوا۟ ۚ ذَٰلِكُمْ حُكْمُ ٱللَّهِ ۖ يَحْكُمُ بَيْنَكُمْۚ وَٱللَّهُ عَلِيمٌ حَكِيمٌ</a:t>
            </a:r>
          </a:p>
        </p:txBody>
      </p:sp>
      <p:sp>
        <p:nvSpPr>
          <p:cNvPr id="14" name="TextBox 13">
            <a:extLst>
              <a:ext uri="{FF2B5EF4-FFF2-40B4-BE49-F238E27FC236}">
                <a16:creationId xmlns:a16="http://schemas.microsoft.com/office/drawing/2014/main" id="{3A6FFCBD-491D-3E8B-4C8C-CDB79AFB08A1}"/>
              </a:ext>
            </a:extLst>
          </p:cNvPr>
          <p:cNvSpPr txBox="1"/>
          <p:nvPr/>
        </p:nvSpPr>
        <p:spPr>
          <a:xfrm>
            <a:off x="1936368" y="4271175"/>
            <a:ext cx="8319264" cy="1554272"/>
          </a:xfrm>
          <a:prstGeom prst="rect">
            <a:avLst/>
          </a:prstGeom>
          <a:noFill/>
        </p:spPr>
        <p:txBody>
          <a:bodyPr wrap="square">
            <a:spAutoFit/>
          </a:bodyPr>
          <a:lstStyle/>
          <a:p>
            <a:pPr algn="ctr" fontAlgn="base"/>
            <a:r>
              <a:rPr lang="en-US" sz="1900" dirty="0"/>
              <a:t>and there will be no blame on you if ye marry them on payment of their dower to them. But hold not to the guardianship of unbelieving women: ask for what ye have spent on their dowers, and let the (Unbelievers) ask for what they have spent (on the dowers of women who come over to you). Such is the command of Allah: He judges (with justice) between you. And Allah is Full of Knowledge and Wisdom.</a:t>
            </a:r>
          </a:p>
        </p:txBody>
      </p:sp>
      <p:sp>
        <p:nvSpPr>
          <p:cNvPr id="3" name="TextBox 2">
            <a:extLst>
              <a:ext uri="{FF2B5EF4-FFF2-40B4-BE49-F238E27FC236}">
                <a16:creationId xmlns:a16="http://schemas.microsoft.com/office/drawing/2014/main" id="{34E622FF-56FA-2E3E-8866-B1FDA222FE24}"/>
              </a:ext>
            </a:extLst>
          </p:cNvPr>
          <p:cNvSpPr txBox="1"/>
          <p:nvPr/>
        </p:nvSpPr>
        <p:spPr>
          <a:xfrm>
            <a:off x="1594199" y="40752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5932822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537A6-C9E6-9E75-2EE1-05CFF3F4CE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4E1C6C-702E-6C5C-7DDE-32558873510C}"/>
              </a:ext>
            </a:extLst>
          </p:cNvPr>
          <p:cNvSpPr>
            <a:spLocks noGrp="1"/>
          </p:cNvSpPr>
          <p:nvPr>
            <p:ph type="title"/>
          </p:nvPr>
        </p:nvSpPr>
        <p:spPr>
          <a:xfrm>
            <a:off x="1819940" y="1392051"/>
            <a:ext cx="8552121" cy="3450327"/>
          </a:xfrm>
        </p:spPr>
        <p:txBody>
          <a:bodyPr>
            <a:noAutofit/>
          </a:bodyPr>
          <a:lstStyle/>
          <a:p>
            <a:r>
              <a:rPr lang="ar-EG" sz="6000" b="0" dirty="0"/>
              <a:t>وَإِن فَاتَكُمْ شَىْءٌ مِّنْ أَزْوَٰجِكُمْ إِلَى ٱلْكُفَّارِ فَعَاقَبْتُمْ فَـَٔاتُوا۟ ٱلَّذِينَ ذَهَبَتْ أَزْوَٰجُهُم مِّثْلَ مَآ أَنفَقُوا۟ ۚ وَٱتَّقُوا۟ ٱللَّهَ ٱلَّذِىٓ أَنتُم بِهِ ۦ مُؤْمِنُونَ</a:t>
            </a:r>
          </a:p>
        </p:txBody>
      </p:sp>
      <p:sp>
        <p:nvSpPr>
          <p:cNvPr id="14" name="TextBox 13">
            <a:extLst>
              <a:ext uri="{FF2B5EF4-FFF2-40B4-BE49-F238E27FC236}">
                <a16:creationId xmlns:a16="http://schemas.microsoft.com/office/drawing/2014/main" id="{3783B79B-6E76-F9B6-B712-6C5D1F1FCAD9}"/>
              </a:ext>
            </a:extLst>
          </p:cNvPr>
          <p:cNvSpPr txBox="1"/>
          <p:nvPr/>
        </p:nvSpPr>
        <p:spPr>
          <a:xfrm>
            <a:off x="1936368" y="4714616"/>
            <a:ext cx="8319264" cy="1323439"/>
          </a:xfrm>
          <a:prstGeom prst="rect">
            <a:avLst/>
          </a:prstGeom>
          <a:noFill/>
        </p:spPr>
        <p:txBody>
          <a:bodyPr wrap="square">
            <a:spAutoFit/>
          </a:bodyPr>
          <a:lstStyle/>
          <a:p>
            <a:pPr algn="ctr" fontAlgn="base"/>
            <a:r>
              <a:rPr lang="en-US" sz="2000" dirty="0"/>
              <a:t>And if any of your wives deserts you to the Unbelievers, and ye have an accession (by the coming over of a woman from the other side), then pay to those whose wives have deserted the equivalent of what they had spent (on their dower). And fear Allah, in Whom ye believe.</a:t>
            </a:r>
          </a:p>
        </p:txBody>
      </p:sp>
      <p:sp>
        <p:nvSpPr>
          <p:cNvPr id="3" name="TextBox 2">
            <a:extLst>
              <a:ext uri="{FF2B5EF4-FFF2-40B4-BE49-F238E27FC236}">
                <a16:creationId xmlns:a16="http://schemas.microsoft.com/office/drawing/2014/main" id="{CCAFD6D4-E312-9CAC-BCAC-D0A2F1D68EE3}"/>
              </a:ext>
            </a:extLst>
          </p:cNvPr>
          <p:cNvSpPr txBox="1"/>
          <p:nvPr/>
        </p:nvSpPr>
        <p:spPr>
          <a:xfrm>
            <a:off x="3117918" y="4406839"/>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1086484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88A9E2-2ED2-E909-D438-A99587A188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5F3542-06D9-5A15-1A0A-E68811DD7DE4}"/>
              </a:ext>
            </a:extLst>
          </p:cNvPr>
          <p:cNvSpPr>
            <a:spLocks noGrp="1"/>
          </p:cNvSpPr>
          <p:nvPr>
            <p:ph type="title"/>
          </p:nvPr>
        </p:nvSpPr>
        <p:spPr>
          <a:xfrm>
            <a:off x="1880748" y="1296256"/>
            <a:ext cx="8430504" cy="3450327"/>
          </a:xfrm>
        </p:spPr>
        <p:txBody>
          <a:bodyPr>
            <a:noAutofit/>
          </a:bodyPr>
          <a:lstStyle/>
          <a:p>
            <a:r>
              <a:rPr lang="ar-EG" b="0" dirty="0"/>
              <a:t>يَـٰٓأَيُّهَا ٱلنَّبِىُّ إِذَا جَآءَكَ ٱلْمُؤْمِنَـٰتُ يُبَايِعْنَكَ عَلَىٰٓ أَن لَّا يُشْرِكْنَ بِٱللَّهِ شَيْـًٔا وَلَا يَسْرِقْنَ وَلَا يَزْنِينَ وَلَا يَقْتُلْنَ أَوْلَـٰدَهُنَّ وَلَا يَأْتِينَ بِبُهْتَـٰنٍ يَفْتَرِينَهُۥ بَيْنَ أَيْدِيهِنَّ وَأَرْجُلِهِنَّ...</a:t>
            </a:r>
          </a:p>
        </p:txBody>
      </p:sp>
      <p:sp>
        <p:nvSpPr>
          <p:cNvPr id="14" name="TextBox 13">
            <a:extLst>
              <a:ext uri="{FF2B5EF4-FFF2-40B4-BE49-F238E27FC236}">
                <a16:creationId xmlns:a16="http://schemas.microsoft.com/office/drawing/2014/main" id="{DE50FA56-FB0C-0B37-E0DC-B33635B4344D}"/>
              </a:ext>
            </a:extLst>
          </p:cNvPr>
          <p:cNvSpPr txBox="1"/>
          <p:nvPr/>
        </p:nvSpPr>
        <p:spPr>
          <a:xfrm>
            <a:off x="1936368" y="4483782"/>
            <a:ext cx="8319264" cy="1631216"/>
          </a:xfrm>
          <a:prstGeom prst="rect">
            <a:avLst/>
          </a:prstGeom>
          <a:noFill/>
        </p:spPr>
        <p:txBody>
          <a:bodyPr wrap="square">
            <a:spAutoFit/>
          </a:bodyPr>
          <a:lstStyle/>
          <a:p>
            <a:pPr algn="ctr" fontAlgn="base"/>
            <a:r>
              <a:rPr lang="en-US" sz="2000" dirty="0"/>
              <a:t>O Prophet! When believing women come to thee to take the oath of fealty to thee, that they will not associate in worship any other thing whatever with Allah, that they will not steal, that they will not commit adultery (or fornication), that they will not kill their children, that they will not utter slander, intentionally forging falsehood,</a:t>
            </a:r>
          </a:p>
        </p:txBody>
      </p:sp>
    </p:spTree>
    <p:extLst>
      <p:ext uri="{BB962C8B-B14F-4D97-AF65-F5344CB8AC3E}">
        <p14:creationId xmlns:p14="http://schemas.microsoft.com/office/powerpoint/2010/main" val="34750060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AF0E29-8CDE-9B35-264F-EA03875A07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9535B3-176D-77F6-02CD-3CEF3EE3E367}"/>
              </a:ext>
            </a:extLst>
          </p:cNvPr>
          <p:cNvSpPr>
            <a:spLocks noGrp="1"/>
          </p:cNvSpPr>
          <p:nvPr>
            <p:ph type="title"/>
          </p:nvPr>
        </p:nvSpPr>
        <p:spPr>
          <a:xfrm>
            <a:off x="1787687" y="1272869"/>
            <a:ext cx="8616626" cy="3450327"/>
          </a:xfrm>
        </p:spPr>
        <p:txBody>
          <a:bodyPr>
            <a:noAutofit/>
          </a:bodyPr>
          <a:lstStyle/>
          <a:p>
            <a:r>
              <a:rPr lang="ar-EG" b="0" dirty="0"/>
              <a:t>فَمَن لَّمْ يَجِدْ فَصِيَامُ شَهْرَيْنِ مُتَتَابِعَيْنِ مِن قَبْلِ أَن  يَتَمَآسَّاۖ فَمَن لَّمْ يَسْتَطِعْ فَإِطْعَامُ سِتِّينَ مِسْكِينًاۚ ذَٰلِكَ لِتُؤْمِنُوا۟ بِٱللَّهِ وَرَسُولِهِ ۦ ۚ وَتِلْكَ حُدُودُ ٱللَّهِ ۗ وَلِلْكَـٰفِرِينَ عَذَابٌ أَلِيمٌ</a:t>
            </a:r>
          </a:p>
        </p:txBody>
      </p:sp>
      <p:sp>
        <p:nvSpPr>
          <p:cNvPr id="14" name="TextBox 13">
            <a:extLst>
              <a:ext uri="{FF2B5EF4-FFF2-40B4-BE49-F238E27FC236}">
                <a16:creationId xmlns:a16="http://schemas.microsoft.com/office/drawing/2014/main" id="{BBCB06AF-2D89-BBB9-4A0E-214E3B9663E6}"/>
              </a:ext>
            </a:extLst>
          </p:cNvPr>
          <p:cNvSpPr txBox="1"/>
          <p:nvPr/>
        </p:nvSpPr>
        <p:spPr>
          <a:xfrm>
            <a:off x="1936368" y="4508629"/>
            <a:ext cx="8319264" cy="1631216"/>
          </a:xfrm>
          <a:prstGeom prst="rect">
            <a:avLst/>
          </a:prstGeom>
          <a:noFill/>
        </p:spPr>
        <p:txBody>
          <a:bodyPr wrap="square">
            <a:spAutoFit/>
          </a:bodyPr>
          <a:lstStyle/>
          <a:p>
            <a:pPr algn="ctr" fontAlgn="base"/>
            <a:r>
              <a:rPr lang="en-US" sz="2000" dirty="0"/>
              <a:t>And if any has not (the wherewithal), he should fast for two months consecutively before they touch each other. But if any is unable to do so, he should feed sixty indigent ones, this, that ye may show your faith in Allah and His Messenger. Those are limits (set by) Allah. For those who reject (Him), there is a grievous Penalty.</a:t>
            </a:r>
          </a:p>
        </p:txBody>
      </p:sp>
      <p:sp>
        <p:nvSpPr>
          <p:cNvPr id="3" name="TextBox 2">
            <a:extLst>
              <a:ext uri="{FF2B5EF4-FFF2-40B4-BE49-F238E27FC236}">
                <a16:creationId xmlns:a16="http://schemas.microsoft.com/office/drawing/2014/main" id="{3A618063-81A9-0C1D-1CBA-6A1628C709E1}"/>
              </a:ext>
            </a:extLst>
          </p:cNvPr>
          <p:cNvSpPr txBox="1"/>
          <p:nvPr/>
        </p:nvSpPr>
        <p:spPr>
          <a:xfrm>
            <a:off x="1752851" y="42008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1493429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346198-7599-30FD-4028-017F31AC93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77C636-1C25-66E6-E06E-D3D8398328EC}"/>
              </a:ext>
            </a:extLst>
          </p:cNvPr>
          <p:cNvSpPr>
            <a:spLocks noGrp="1"/>
          </p:cNvSpPr>
          <p:nvPr>
            <p:ph type="title"/>
          </p:nvPr>
        </p:nvSpPr>
        <p:spPr>
          <a:xfrm>
            <a:off x="1880748" y="1862313"/>
            <a:ext cx="8430504" cy="3450327"/>
          </a:xfrm>
        </p:spPr>
        <p:txBody>
          <a:bodyPr>
            <a:noAutofit/>
          </a:bodyPr>
          <a:lstStyle/>
          <a:p>
            <a:r>
              <a:rPr lang="ar-EG" sz="6000" b="0" dirty="0"/>
              <a:t>وَلَا يَعْصِينَكَ فِى مَعْرُوفٍ ۙ فَبَايِعْهُنَّ وَٱسْتَغْفِرْ لَهُنَّ ٱللَّهَ ۖ إِنَّ ٱللَّهَ غَفُورٌ رَّحِيمٌ</a:t>
            </a:r>
          </a:p>
        </p:txBody>
      </p:sp>
      <p:sp>
        <p:nvSpPr>
          <p:cNvPr id="14" name="TextBox 13">
            <a:extLst>
              <a:ext uri="{FF2B5EF4-FFF2-40B4-BE49-F238E27FC236}">
                <a16:creationId xmlns:a16="http://schemas.microsoft.com/office/drawing/2014/main" id="{CC04A97A-67A5-E06F-8D10-4E6DE183A158}"/>
              </a:ext>
            </a:extLst>
          </p:cNvPr>
          <p:cNvSpPr txBox="1"/>
          <p:nvPr/>
        </p:nvSpPr>
        <p:spPr>
          <a:xfrm>
            <a:off x="1936368" y="4804808"/>
            <a:ext cx="8319264" cy="1015663"/>
          </a:xfrm>
          <a:prstGeom prst="rect">
            <a:avLst/>
          </a:prstGeom>
          <a:noFill/>
        </p:spPr>
        <p:txBody>
          <a:bodyPr wrap="square">
            <a:spAutoFit/>
          </a:bodyPr>
          <a:lstStyle/>
          <a:p>
            <a:pPr algn="ctr" fontAlgn="base"/>
            <a:r>
              <a:rPr lang="en-US" sz="2000" dirty="0"/>
              <a:t>and that they will not disobey thee in any just matter,- then do thou receive their fealty, and pray to Allah for the forgiveness (of their sins): for Allah is Oft-Forgiving, Most Merciful.</a:t>
            </a:r>
          </a:p>
        </p:txBody>
      </p:sp>
      <p:sp>
        <p:nvSpPr>
          <p:cNvPr id="3" name="TextBox 2">
            <a:extLst>
              <a:ext uri="{FF2B5EF4-FFF2-40B4-BE49-F238E27FC236}">
                <a16:creationId xmlns:a16="http://schemas.microsoft.com/office/drawing/2014/main" id="{51CA9B12-8AF8-85E3-E795-0B8A41E17221}"/>
              </a:ext>
            </a:extLst>
          </p:cNvPr>
          <p:cNvSpPr txBox="1"/>
          <p:nvPr/>
        </p:nvSpPr>
        <p:spPr>
          <a:xfrm>
            <a:off x="4955424" y="45694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6227535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89BB43-E565-1094-C166-B56B751A9B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44458A-0E6D-16FB-C7E5-39C0F069BD6B}"/>
              </a:ext>
            </a:extLst>
          </p:cNvPr>
          <p:cNvSpPr>
            <a:spLocks noGrp="1"/>
          </p:cNvSpPr>
          <p:nvPr>
            <p:ph type="title"/>
          </p:nvPr>
        </p:nvSpPr>
        <p:spPr>
          <a:xfrm>
            <a:off x="1880748" y="1714269"/>
            <a:ext cx="8430504" cy="3450327"/>
          </a:xfrm>
        </p:spPr>
        <p:txBody>
          <a:bodyPr>
            <a:noAutofit/>
          </a:bodyPr>
          <a:lstStyle/>
          <a:p>
            <a:r>
              <a:rPr lang="ar-EG" sz="6000" b="0" dirty="0"/>
              <a:t>يَـٰٓأَيُّهَا ٱلَّذِينَ ءَامَنُوا۟ لَا تَتَوَلَّوْا۟ قَوْمًا غَضِبَ ٱللَّهُ عَلَيْهِمْ قَدْ يَئِسُوا۟ مِنَ ٱلْـَٔاخِرَةِ كَمَا يَئِسَ ٱلْكُفَّارُ مِنْ أَصْحَـٰبِ ٱلْقُبُورِ</a:t>
            </a:r>
          </a:p>
        </p:txBody>
      </p:sp>
      <p:sp>
        <p:nvSpPr>
          <p:cNvPr id="14" name="TextBox 13">
            <a:extLst>
              <a:ext uri="{FF2B5EF4-FFF2-40B4-BE49-F238E27FC236}">
                <a16:creationId xmlns:a16="http://schemas.microsoft.com/office/drawing/2014/main" id="{AAA062F7-E62E-B09B-1348-3F7DD7A0A1C6}"/>
              </a:ext>
            </a:extLst>
          </p:cNvPr>
          <p:cNvSpPr txBox="1"/>
          <p:nvPr/>
        </p:nvSpPr>
        <p:spPr>
          <a:xfrm>
            <a:off x="1936368" y="5025258"/>
            <a:ext cx="8319264" cy="1015663"/>
          </a:xfrm>
          <a:prstGeom prst="rect">
            <a:avLst/>
          </a:prstGeom>
          <a:noFill/>
        </p:spPr>
        <p:txBody>
          <a:bodyPr wrap="square">
            <a:spAutoFit/>
          </a:bodyPr>
          <a:lstStyle/>
          <a:p>
            <a:pPr algn="ctr" fontAlgn="base"/>
            <a:r>
              <a:rPr lang="en-US" sz="2000" dirty="0"/>
              <a:t>O ye who believe! Turn not (for friendship) to people on whom is the Wrath of Allah, of the Hereafter they are already in despair, just as the Unbelievers are in despair about those (buried) in graves.</a:t>
            </a:r>
          </a:p>
        </p:txBody>
      </p:sp>
      <p:sp>
        <p:nvSpPr>
          <p:cNvPr id="3" name="TextBox 2">
            <a:extLst>
              <a:ext uri="{FF2B5EF4-FFF2-40B4-BE49-F238E27FC236}">
                <a16:creationId xmlns:a16="http://schemas.microsoft.com/office/drawing/2014/main" id="{5DB15FE2-9D32-D519-6BD7-3DFE3C4572FE}"/>
              </a:ext>
            </a:extLst>
          </p:cNvPr>
          <p:cNvSpPr txBox="1"/>
          <p:nvPr/>
        </p:nvSpPr>
        <p:spPr>
          <a:xfrm>
            <a:off x="3805893" y="47523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41422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371301461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4CF5A0-8F4A-1360-D1DF-5C10CB5127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70CBE2-7E6C-8CC8-FE75-DB28CD68AB79}"/>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الصف</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95920866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40606-EC40-8211-C2E3-932A854F48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88F7B8-72EB-DF1B-D875-FC372BFF8B8F}"/>
              </a:ext>
            </a:extLst>
          </p:cNvPr>
          <p:cNvSpPr>
            <a:spLocks noGrp="1"/>
          </p:cNvSpPr>
          <p:nvPr>
            <p:ph type="title"/>
          </p:nvPr>
        </p:nvSpPr>
        <p:spPr>
          <a:xfrm>
            <a:off x="1787687" y="1948924"/>
            <a:ext cx="8616626" cy="3450327"/>
          </a:xfrm>
        </p:spPr>
        <p:txBody>
          <a:bodyPr>
            <a:noAutofit/>
          </a:bodyPr>
          <a:lstStyle/>
          <a:p>
            <a:pPr rtl="0">
              <a:lnSpc>
                <a:spcPct val="100000"/>
              </a:lnSpc>
            </a:pPr>
            <a:r>
              <a:rPr lang="ar-EG" sz="6000" b="0" dirty="0"/>
              <a:t>سَبَّحَ لِلَّهِ مَا فِى ٱلسَّمَـٰوَٰتِ وَمَا فِى ٱلْأَرْضِ ۖ وَهُوَ ٱلْعَزِيزُ ٱلْحَكِيمُ</a:t>
            </a:r>
          </a:p>
        </p:txBody>
      </p:sp>
      <p:sp>
        <p:nvSpPr>
          <p:cNvPr id="14" name="TextBox 13">
            <a:extLst>
              <a:ext uri="{FF2B5EF4-FFF2-40B4-BE49-F238E27FC236}">
                <a16:creationId xmlns:a16="http://schemas.microsoft.com/office/drawing/2014/main" id="{E542E43F-AD0E-F4C2-19F0-40D02F8D46F8}"/>
              </a:ext>
            </a:extLst>
          </p:cNvPr>
          <p:cNvSpPr txBox="1"/>
          <p:nvPr/>
        </p:nvSpPr>
        <p:spPr>
          <a:xfrm>
            <a:off x="1936368" y="4606909"/>
            <a:ext cx="8319264" cy="707886"/>
          </a:xfrm>
          <a:prstGeom prst="rect">
            <a:avLst/>
          </a:prstGeom>
          <a:noFill/>
        </p:spPr>
        <p:txBody>
          <a:bodyPr wrap="square">
            <a:spAutoFit/>
          </a:bodyPr>
          <a:lstStyle/>
          <a:p>
            <a:pPr algn="ctr" fontAlgn="base"/>
            <a:r>
              <a:rPr lang="en-US" sz="2000" dirty="0"/>
              <a:t>Whatever is in the heavens and on earth, let it declare the Praises and Glory of Allah: for He is the Exalted in Might, the Wise.</a:t>
            </a:r>
          </a:p>
        </p:txBody>
      </p:sp>
      <p:sp>
        <p:nvSpPr>
          <p:cNvPr id="3" name="TextBox 2">
            <a:extLst>
              <a:ext uri="{FF2B5EF4-FFF2-40B4-BE49-F238E27FC236}">
                <a16:creationId xmlns:a16="http://schemas.microsoft.com/office/drawing/2014/main" id="{47D9F4F0-2D41-1C45-FC2D-3A4645E4EC67}"/>
              </a:ext>
            </a:extLst>
          </p:cNvPr>
          <p:cNvSpPr txBox="1"/>
          <p:nvPr/>
        </p:nvSpPr>
        <p:spPr>
          <a:xfrm>
            <a:off x="2305968" y="42991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9429018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C0231D-DC48-F8BC-D52A-3E27400434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D38C16-9ECC-BE24-BAB7-31D9927393AF}"/>
              </a:ext>
            </a:extLst>
          </p:cNvPr>
          <p:cNvSpPr>
            <a:spLocks noGrp="1"/>
          </p:cNvSpPr>
          <p:nvPr>
            <p:ph type="title"/>
          </p:nvPr>
        </p:nvSpPr>
        <p:spPr>
          <a:xfrm>
            <a:off x="1698780" y="2132320"/>
            <a:ext cx="8794441" cy="3450327"/>
          </a:xfrm>
        </p:spPr>
        <p:txBody>
          <a:bodyPr>
            <a:noAutofit/>
          </a:bodyPr>
          <a:lstStyle/>
          <a:p>
            <a:r>
              <a:rPr lang="ar-EG" sz="6000" b="0" dirty="0"/>
              <a:t>يَـٰٓأَيُّهَا ٱلَّذِينَ ءَامَنُوا۟ لِمَ تَقُولُونَ مَا لَا تَفْعَلُونَ</a:t>
            </a:r>
          </a:p>
        </p:txBody>
      </p:sp>
      <p:sp>
        <p:nvSpPr>
          <p:cNvPr id="14" name="TextBox 13">
            <a:extLst>
              <a:ext uri="{FF2B5EF4-FFF2-40B4-BE49-F238E27FC236}">
                <a16:creationId xmlns:a16="http://schemas.microsoft.com/office/drawing/2014/main" id="{B72E8E44-F754-48BD-3CBA-51DD173D962C}"/>
              </a:ext>
            </a:extLst>
          </p:cNvPr>
          <p:cNvSpPr txBox="1"/>
          <p:nvPr/>
        </p:nvSpPr>
        <p:spPr>
          <a:xfrm>
            <a:off x="1936368" y="4646067"/>
            <a:ext cx="8319264" cy="400110"/>
          </a:xfrm>
          <a:prstGeom prst="rect">
            <a:avLst/>
          </a:prstGeom>
          <a:noFill/>
        </p:spPr>
        <p:txBody>
          <a:bodyPr wrap="square">
            <a:spAutoFit/>
          </a:bodyPr>
          <a:lstStyle/>
          <a:p>
            <a:pPr algn="ctr" fontAlgn="base"/>
            <a:r>
              <a:rPr lang="en-US" sz="2000" dirty="0"/>
              <a:t>O ye who believe! Why say ye that which ye do not?</a:t>
            </a:r>
          </a:p>
        </p:txBody>
      </p:sp>
      <p:sp>
        <p:nvSpPr>
          <p:cNvPr id="3" name="TextBox 2">
            <a:extLst>
              <a:ext uri="{FF2B5EF4-FFF2-40B4-BE49-F238E27FC236}">
                <a16:creationId xmlns:a16="http://schemas.microsoft.com/office/drawing/2014/main" id="{3A259C13-A387-33E0-2B76-0BDC0815A894}"/>
              </a:ext>
            </a:extLst>
          </p:cNvPr>
          <p:cNvSpPr txBox="1"/>
          <p:nvPr/>
        </p:nvSpPr>
        <p:spPr>
          <a:xfrm>
            <a:off x="4831575" y="4338290"/>
            <a:ext cx="684337" cy="307777"/>
          </a:xfrm>
          <a:prstGeom prst="rect">
            <a:avLst/>
          </a:prstGeom>
          <a:noFill/>
        </p:spPr>
        <p:txBody>
          <a:bodyPr wrap="square">
            <a:spAutoFit/>
          </a:bodyPr>
          <a:lstStyle/>
          <a:p>
            <a:pPr algn="ctr"/>
            <a:r>
              <a:rPr lang="en-US" sz="13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300" dirty="0">
                <a:latin typeface="Arial" panose="020B0604020202020204" pitchFamily="34" charset="0"/>
                <a:cs typeface="Arial" panose="020B0604020202020204" pitchFamily="34" charset="0"/>
              </a:rPr>
              <a:t>}</a:t>
            </a:r>
            <a:endParaRPr lang="en-US" sz="1300" dirty="0"/>
          </a:p>
        </p:txBody>
      </p:sp>
    </p:spTree>
    <p:extLst>
      <p:ext uri="{BB962C8B-B14F-4D97-AF65-F5344CB8AC3E}">
        <p14:creationId xmlns:p14="http://schemas.microsoft.com/office/powerpoint/2010/main" val="53457961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67676-54F0-032F-777D-9A3752A487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20DB09-EFC7-E96F-287F-94020B287251}"/>
              </a:ext>
            </a:extLst>
          </p:cNvPr>
          <p:cNvSpPr>
            <a:spLocks noGrp="1"/>
          </p:cNvSpPr>
          <p:nvPr>
            <p:ph type="title"/>
          </p:nvPr>
        </p:nvSpPr>
        <p:spPr>
          <a:xfrm>
            <a:off x="1787687" y="2114391"/>
            <a:ext cx="8616626" cy="3450327"/>
          </a:xfrm>
        </p:spPr>
        <p:txBody>
          <a:bodyPr>
            <a:noAutofit/>
          </a:bodyPr>
          <a:lstStyle/>
          <a:p>
            <a:r>
              <a:rPr lang="ar-EG" sz="6000" b="0" dirty="0"/>
              <a:t>كَبُرَ مَقْتًا عِندَ ٱللَّهِ أَن تَقُولُوا۟ مَا لَا تَفْعَلُونَ</a:t>
            </a:r>
          </a:p>
        </p:txBody>
      </p:sp>
      <p:sp>
        <p:nvSpPr>
          <p:cNvPr id="14" name="TextBox 13">
            <a:extLst>
              <a:ext uri="{FF2B5EF4-FFF2-40B4-BE49-F238E27FC236}">
                <a16:creationId xmlns:a16="http://schemas.microsoft.com/office/drawing/2014/main" id="{9C4BBBF3-3F75-F3E7-03E9-422E14CFE4FB}"/>
              </a:ext>
            </a:extLst>
          </p:cNvPr>
          <p:cNvSpPr txBox="1"/>
          <p:nvPr/>
        </p:nvSpPr>
        <p:spPr>
          <a:xfrm>
            <a:off x="1936368" y="4604876"/>
            <a:ext cx="8319264" cy="400110"/>
          </a:xfrm>
          <a:prstGeom prst="rect">
            <a:avLst/>
          </a:prstGeom>
          <a:noFill/>
        </p:spPr>
        <p:txBody>
          <a:bodyPr wrap="square">
            <a:spAutoFit/>
          </a:bodyPr>
          <a:lstStyle/>
          <a:p>
            <a:pPr algn="ctr" fontAlgn="base"/>
            <a:r>
              <a:rPr lang="en-US" sz="2000" dirty="0"/>
              <a:t>Grievously odious is it in the sight of Allah that ye say that which ye do not.</a:t>
            </a:r>
          </a:p>
        </p:txBody>
      </p:sp>
      <p:sp>
        <p:nvSpPr>
          <p:cNvPr id="3" name="TextBox 2">
            <a:extLst>
              <a:ext uri="{FF2B5EF4-FFF2-40B4-BE49-F238E27FC236}">
                <a16:creationId xmlns:a16="http://schemas.microsoft.com/office/drawing/2014/main" id="{38C4D4BE-9B45-8372-8F8E-D83A0C1BC590}"/>
              </a:ext>
            </a:extLst>
          </p:cNvPr>
          <p:cNvSpPr txBox="1"/>
          <p:nvPr/>
        </p:nvSpPr>
        <p:spPr>
          <a:xfrm>
            <a:off x="4826976" y="43140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8247019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2DD1E2-B828-DEC9-7B96-4F054941D8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AA89EF-3BAD-9061-55DA-6F7CE7C3328C}"/>
              </a:ext>
            </a:extLst>
          </p:cNvPr>
          <p:cNvSpPr>
            <a:spLocks noGrp="1"/>
          </p:cNvSpPr>
          <p:nvPr>
            <p:ph type="title"/>
          </p:nvPr>
        </p:nvSpPr>
        <p:spPr>
          <a:xfrm>
            <a:off x="1590529" y="2013098"/>
            <a:ext cx="9010942" cy="3450327"/>
          </a:xfrm>
        </p:spPr>
        <p:txBody>
          <a:bodyPr>
            <a:noAutofit/>
          </a:bodyPr>
          <a:lstStyle/>
          <a:p>
            <a:r>
              <a:rPr lang="ar-EG" sz="6000" b="0" dirty="0"/>
              <a:t>إِنَّ ٱللَّهَ يُحِبُّ ٱلَّذِينَ يُقَـٰتِلُونَ فِى سَبِيلِهِۦ صَفًّا كَأَنَّهُم بُنْيَـٰنٌ مَّرْصُوصٌ</a:t>
            </a:r>
          </a:p>
        </p:txBody>
      </p:sp>
      <p:sp>
        <p:nvSpPr>
          <p:cNvPr id="14" name="TextBox 13">
            <a:extLst>
              <a:ext uri="{FF2B5EF4-FFF2-40B4-BE49-F238E27FC236}">
                <a16:creationId xmlns:a16="http://schemas.microsoft.com/office/drawing/2014/main" id="{2998A845-A279-E5B9-0B25-08E35E56A573}"/>
              </a:ext>
            </a:extLst>
          </p:cNvPr>
          <p:cNvSpPr txBox="1"/>
          <p:nvPr/>
        </p:nvSpPr>
        <p:spPr>
          <a:xfrm>
            <a:off x="1932697" y="4479769"/>
            <a:ext cx="8319264" cy="707886"/>
          </a:xfrm>
          <a:prstGeom prst="rect">
            <a:avLst/>
          </a:prstGeom>
          <a:noFill/>
        </p:spPr>
        <p:txBody>
          <a:bodyPr wrap="square">
            <a:spAutoFit/>
          </a:bodyPr>
          <a:lstStyle/>
          <a:p>
            <a:pPr algn="ctr" fontAlgn="base"/>
            <a:r>
              <a:rPr lang="en-US" sz="2000" dirty="0"/>
              <a:t>Truly Allah loves those who fight in His Cause in battle array, as if they were a solid cemented structure.</a:t>
            </a:r>
          </a:p>
        </p:txBody>
      </p:sp>
      <p:sp>
        <p:nvSpPr>
          <p:cNvPr id="3" name="TextBox 2">
            <a:extLst>
              <a:ext uri="{FF2B5EF4-FFF2-40B4-BE49-F238E27FC236}">
                <a16:creationId xmlns:a16="http://schemas.microsoft.com/office/drawing/2014/main" id="{1B40C3B2-90F1-0CE0-29EB-11BC6065C187}"/>
              </a:ext>
            </a:extLst>
          </p:cNvPr>
          <p:cNvSpPr txBox="1"/>
          <p:nvPr/>
        </p:nvSpPr>
        <p:spPr>
          <a:xfrm>
            <a:off x="2432726" y="41719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4651081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CC8A2-5B4E-C249-445A-332F8C4BB5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287D85-9D56-04DD-37EB-67F5C9805CCA}"/>
              </a:ext>
            </a:extLst>
          </p:cNvPr>
          <p:cNvSpPr>
            <a:spLocks noGrp="1"/>
          </p:cNvSpPr>
          <p:nvPr>
            <p:ph type="title"/>
          </p:nvPr>
        </p:nvSpPr>
        <p:spPr>
          <a:xfrm>
            <a:off x="1787687" y="1486122"/>
            <a:ext cx="8616626" cy="3450327"/>
          </a:xfrm>
        </p:spPr>
        <p:txBody>
          <a:bodyPr>
            <a:noAutofit/>
          </a:bodyPr>
          <a:lstStyle/>
          <a:p>
            <a:r>
              <a:rPr lang="ar-EG" sz="6000" b="0" dirty="0"/>
              <a:t>وَإِذْ قَالَ مُوسَىٰ لِقَوْمِهِ ۦ يَـٰقَوْمِ لِمَ تُؤْذُونَنِى وَقَد تَّعْلَمُونَ أَنِّى رَسُولُ ٱللَّهِ إِلَيْكُمْۖ فَلَمَّا زَاغُوٓا۟ أَزَاغَ ٱللَّهُ قُلُوبَهُمْ ۚ وَٱللَّهُ لَا يَهْدِى ٱلْقَوْمَ ٱلْفَـٰسِقِينَ</a:t>
            </a:r>
          </a:p>
        </p:txBody>
      </p:sp>
      <p:sp>
        <p:nvSpPr>
          <p:cNvPr id="14" name="TextBox 13">
            <a:extLst>
              <a:ext uri="{FF2B5EF4-FFF2-40B4-BE49-F238E27FC236}">
                <a16:creationId xmlns:a16="http://schemas.microsoft.com/office/drawing/2014/main" id="{6B14CE86-E507-F936-4537-4087FF9C112D}"/>
              </a:ext>
            </a:extLst>
          </p:cNvPr>
          <p:cNvSpPr txBox="1"/>
          <p:nvPr/>
        </p:nvSpPr>
        <p:spPr>
          <a:xfrm>
            <a:off x="1936368" y="4761178"/>
            <a:ext cx="8319264" cy="1323439"/>
          </a:xfrm>
          <a:prstGeom prst="rect">
            <a:avLst/>
          </a:prstGeom>
          <a:noFill/>
        </p:spPr>
        <p:txBody>
          <a:bodyPr wrap="square">
            <a:spAutoFit/>
          </a:bodyPr>
          <a:lstStyle/>
          <a:p>
            <a:pPr algn="ctr" fontAlgn="base"/>
            <a:r>
              <a:rPr lang="en-US" sz="2000" dirty="0"/>
              <a:t>And remember, Moses said to his people: "O my people! why do ye vex and insult me, though ye know that I am the messenger of Allah (sent) to you?" Then when they went wrong, Allah let their hearts go wrong. For Allah guides not those who are rebellious transgressors.</a:t>
            </a:r>
          </a:p>
        </p:txBody>
      </p:sp>
      <p:sp>
        <p:nvSpPr>
          <p:cNvPr id="3" name="TextBox 2">
            <a:extLst>
              <a:ext uri="{FF2B5EF4-FFF2-40B4-BE49-F238E27FC236}">
                <a16:creationId xmlns:a16="http://schemas.microsoft.com/office/drawing/2014/main" id="{30092D77-B7BD-BD31-A4D6-C345DE05E683}"/>
              </a:ext>
            </a:extLst>
          </p:cNvPr>
          <p:cNvSpPr txBox="1"/>
          <p:nvPr/>
        </p:nvSpPr>
        <p:spPr>
          <a:xfrm>
            <a:off x="2423411" y="45289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6704155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65D390-6731-27A9-D5B7-EA163E06AD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DC3588-6B53-47C5-0D7C-3743BCA9906B}"/>
              </a:ext>
            </a:extLst>
          </p:cNvPr>
          <p:cNvSpPr>
            <a:spLocks noGrp="1"/>
          </p:cNvSpPr>
          <p:nvPr>
            <p:ph type="title"/>
          </p:nvPr>
        </p:nvSpPr>
        <p:spPr>
          <a:xfrm>
            <a:off x="1787687" y="1255452"/>
            <a:ext cx="8616626" cy="3450327"/>
          </a:xfrm>
        </p:spPr>
        <p:txBody>
          <a:bodyPr>
            <a:noAutofit/>
          </a:bodyPr>
          <a:lstStyle/>
          <a:p>
            <a:r>
              <a:rPr lang="ar-EG" b="0" dirty="0"/>
              <a:t>وَإِذْ قَالَ عِيسَى ٱبْنُ مَرْيَمَ يَـٰبَنِىٓ إِسْرَٰٓءِيلَ إِنِّى رَسُولُ ٱللَّهِ إِلَيْكُم مُّصَدِّقًا لِّمَا بَيْنَ يَدَىَّ مِنَ ٱلتَّوْرَىٰةِ وَمُبَشِّرًۢا بِرَسُولٍ يَأْتِى مِنۢ بَعْدِى ٱسْمُهُۥٓ أَحْمَدُ ۖ فَلَمَّا جَآءَهُم بِٱلْبَيِّنَـٰتِ قَالُوا۟ هَـٰذَا سِحْرٌ مُّبِينٌ</a:t>
            </a:r>
          </a:p>
        </p:txBody>
      </p:sp>
      <p:sp>
        <p:nvSpPr>
          <p:cNvPr id="14" name="TextBox 13">
            <a:extLst>
              <a:ext uri="{FF2B5EF4-FFF2-40B4-BE49-F238E27FC236}">
                <a16:creationId xmlns:a16="http://schemas.microsoft.com/office/drawing/2014/main" id="{8264C763-DCA8-13A6-EFFD-662D2377DB1D}"/>
              </a:ext>
            </a:extLst>
          </p:cNvPr>
          <p:cNvSpPr txBox="1"/>
          <p:nvPr/>
        </p:nvSpPr>
        <p:spPr>
          <a:xfrm>
            <a:off x="2135132" y="4688360"/>
            <a:ext cx="7921735" cy="1631216"/>
          </a:xfrm>
          <a:prstGeom prst="rect">
            <a:avLst/>
          </a:prstGeom>
          <a:noFill/>
        </p:spPr>
        <p:txBody>
          <a:bodyPr wrap="square">
            <a:spAutoFit/>
          </a:bodyPr>
          <a:lstStyle/>
          <a:p>
            <a:pPr algn="ctr" fontAlgn="base"/>
            <a:r>
              <a:rPr lang="en-US" sz="2000" dirty="0"/>
              <a:t>And remember, Jesus, the son of Mary, said: "O Children of Israel! I am the messenger of Allah (sent) to you, confirming the Law (which came) before me, and giving Glad Tidings of a Messenger to come after me, whose name shall be Ahmad." But when he came to them with Clear Signs, they said, "this is evident sorcery!"</a:t>
            </a:r>
          </a:p>
        </p:txBody>
      </p:sp>
      <p:sp>
        <p:nvSpPr>
          <p:cNvPr id="3" name="TextBox 2">
            <a:extLst>
              <a:ext uri="{FF2B5EF4-FFF2-40B4-BE49-F238E27FC236}">
                <a16:creationId xmlns:a16="http://schemas.microsoft.com/office/drawing/2014/main" id="{A7026F8B-F5DB-D525-0C56-61F712E060DA}"/>
              </a:ext>
            </a:extLst>
          </p:cNvPr>
          <p:cNvSpPr txBox="1"/>
          <p:nvPr/>
        </p:nvSpPr>
        <p:spPr>
          <a:xfrm>
            <a:off x="3451023" y="44648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94693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1AD8E0-8344-9A56-C7DE-E2A3F70C46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7E42F1-DB16-B1A9-8130-76F9168214D0}"/>
              </a:ext>
            </a:extLst>
          </p:cNvPr>
          <p:cNvSpPr>
            <a:spLocks noGrp="1"/>
          </p:cNvSpPr>
          <p:nvPr>
            <p:ph type="title"/>
          </p:nvPr>
        </p:nvSpPr>
        <p:spPr>
          <a:xfrm>
            <a:off x="1787687" y="1708298"/>
            <a:ext cx="8616626" cy="3450327"/>
          </a:xfrm>
        </p:spPr>
        <p:txBody>
          <a:bodyPr>
            <a:noAutofit/>
          </a:bodyPr>
          <a:lstStyle/>
          <a:p>
            <a:r>
              <a:rPr lang="ar-EG" sz="6000" b="0" dirty="0"/>
              <a:t>إِنَّ ٱلَّذِينَ يُحَآدُّونَ ٱللَّهَ وَرَسُولَهُۥ كُبِتُوا۟ كَمَا كُبِتَ ٱلَّذِينَ مِن قَبْلِهِمْۚ وَقَدْ أَنزَلْنَآ ءَايَـٰتٍۭ بَيِّنَـٰتٍۚ وَلِلْكَـٰفِرِينَ عَذَابٌ مُّهِينٌ</a:t>
            </a:r>
          </a:p>
        </p:txBody>
      </p:sp>
      <p:sp>
        <p:nvSpPr>
          <p:cNvPr id="14" name="TextBox 13">
            <a:extLst>
              <a:ext uri="{FF2B5EF4-FFF2-40B4-BE49-F238E27FC236}">
                <a16:creationId xmlns:a16="http://schemas.microsoft.com/office/drawing/2014/main" id="{CF225B64-FF24-6133-3E23-0039242A8723}"/>
              </a:ext>
            </a:extLst>
          </p:cNvPr>
          <p:cNvSpPr txBox="1"/>
          <p:nvPr/>
        </p:nvSpPr>
        <p:spPr>
          <a:xfrm>
            <a:off x="1936368" y="4743761"/>
            <a:ext cx="8319264" cy="1015663"/>
          </a:xfrm>
          <a:prstGeom prst="rect">
            <a:avLst/>
          </a:prstGeom>
          <a:noFill/>
        </p:spPr>
        <p:txBody>
          <a:bodyPr wrap="square">
            <a:spAutoFit/>
          </a:bodyPr>
          <a:lstStyle/>
          <a:p>
            <a:pPr algn="ctr" fontAlgn="base"/>
            <a:r>
              <a:rPr lang="en-US" sz="2000" dirty="0"/>
              <a:t>Those who resist Allah and His Messenger will be humbled to dust, as were those before them: for We have already sent down Clear Signs. And the Unbelievers (will have) a humiliating Penalty,-</a:t>
            </a:r>
          </a:p>
        </p:txBody>
      </p:sp>
      <p:sp>
        <p:nvSpPr>
          <p:cNvPr id="3" name="TextBox 2">
            <a:extLst>
              <a:ext uri="{FF2B5EF4-FFF2-40B4-BE49-F238E27FC236}">
                <a16:creationId xmlns:a16="http://schemas.microsoft.com/office/drawing/2014/main" id="{C72D9161-8411-D6EB-0599-A08BEDE04524}"/>
              </a:ext>
            </a:extLst>
          </p:cNvPr>
          <p:cNvSpPr txBox="1"/>
          <p:nvPr/>
        </p:nvSpPr>
        <p:spPr>
          <a:xfrm>
            <a:off x="1509011" y="43053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0462525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0708E8-937D-A695-34F7-47C32C7BD4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CCB9E0-FB37-E7AD-03C6-340B504C697A}"/>
              </a:ext>
            </a:extLst>
          </p:cNvPr>
          <p:cNvSpPr>
            <a:spLocks noGrp="1"/>
          </p:cNvSpPr>
          <p:nvPr>
            <p:ph type="title"/>
          </p:nvPr>
        </p:nvSpPr>
        <p:spPr>
          <a:xfrm>
            <a:off x="1744499" y="1879734"/>
            <a:ext cx="8703002" cy="3450327"/>
          </a:xfrm>
        </p:spPr>
        <p:txBody>
          <a:bodyPr>
            <a:noAutofit/>
          </a:bodyPr>
          <a:lstStyle/>
          <a:p>
            <a:r>
              <a:rPr lang="ar-EG" sz="6000" b="0" dirty="0"/>
              <a:t>وَمَنْ أَظْلَمُ مِمَّنِ ٱفْتَرَىٰ عَلَى ٱللَّهِ ٱلْكَذِبَ وَهُوَ يُدْعَىٰٓ إِلَى ٱلْإِسْلَـٰمِۚ وَٱللَّهُ لَا يَهْدِى ٱلْقَوْمَ ٱلظَّـٰلِمِينَ</a:t>
            </a:r>
          </a:p>
        </p:txBody>
      </p:sp>
      <p:sp>
        <p:nvSpPr>
          <p:cNvPr id="14" name="TextBox 13">
            <a:extLst>
              <a:ext uri="{FF2B5EF4-FFF2-40B4-BE49-F238E27FC236}">
                <a16:creationId xmlns:a16="http://schemas.microsoft.com/office/drawing/2014/main" id="{F93629B6-B63F-8A78-885C-894882341BD5}"/>
              </a:ext>
            </a:extLst>
          </p:cNvPr>
          <p:cNvSpPr txBox="1"/>
          <p:nvPr/>
        </p:nvSpPr>
        <p:spPr>
          <a:xfrm>
            <a:off x="1936368" y="4801076"/>
            <a:ext cx="8319264" cy="646331"/>
          </a:xfrm>
          <a:prstGeom prst="rect">
            <a:avLst/>
          </a:prstGeom>
          <a:noFill/>
        </p:spPr>
        <p:txBody>
          <a:bodyPr wrap="square">
            <a:spAutoFit/>
          </a:bodyPr>
          <a:lstStyle/>
          <a:p>
            <a:pPr algn="ctr" fontAlgn="base"/>
            <a:r>
              <a:rPr lang="en-US" dirty="0"/>
              <a:t>Who doth greater wrong than one who invents falsehood against Allah, even as he is being invited to Islam? And Allah guides not those who do wrong.</a:t>
            </a:r>
          </a:p>
        </p:txBody>
      </p:sp>
      <p:sp>
        <p:nvSpPr>
          <p:cNvPr id="3" name="TextBox 2">
            <a:extLst>
              <a:ext uri="{FF2B5EF4-FFF2-40B4-BE49-F238E27FC236}">
                <a16:creationId xmlns:a16="http://schemas.microsoft.com/office/drawing/2014/main" id="{B89950F6-3B2D-7D3C-CD29-FF2780180F73}"/>
              </a:ext>
            </a:extLst>
          </p:cNvPr>
          <p:cNvSpPr txBox="1"/>
          <p:nvPr/>
        </p:nvSpPr>
        <p:spPr>
          <a:xfrm>
            <a:off x="2972051" y="44932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5474338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D2420B-7041-977C-B18A-73A3504F69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7C2A73-E1BC-EB52-81FF-14CAA788ED05}"/>
              </a:ext>
            </a:extLst>
          </p:cNvPr>
          <p:cNvSpPr>
            <a:spLocks noGrp="1"/>
          </p:cNvSpPr>
          <p:nvPr>
            <p:ph type="title"/>
          </p:nvPr>
        </p:nvSpPr>
        <p:spPr>
          <a:xfrm>
            <a:off x="1744499" y="1836193"/>
            <a:ext cx="8703002" cy="3450327"/>
          </a:xfrm>
        </p:spPr>
        <p:txBody>
          <a:bodyPr>
            <a:noAutofit/>
          </a:bodyPr>
          <a:lstStyle/>
          <a:p>
            <a:r>
              <a:rPr lang="ar-EG" sz="6000" b="0" dirty="0"/>
              <a:t>يُرِيدُونَ لِيُطْفِـُٔوا۟ نُورَ ٱللَّهِ بِأَفْوَٰهِهِمْ وَٱللَّهُ مُتِمُّ نُورِهِ ۦ وَلَوْ كَرِهَ ٱلْكَـٰفِرُونَ</a:t>
            </a:r>
          </a:p>
        </p:txBody>
      </p:sp>
      <p:sp>
        <p:nvSpPr>
          <p:cNvPr id="14" name="TextBox 13">
            <a:extLst>
              <a:ext uri="{FF2B5EF4-FFF2-40B4-BE49-F238E27FC236}">
                <a16:creationId xmlns:a16="http://schemas.microsoft.com/office/drawing/2014/main" id="{9E07A25F-BB56-F45F-9094-BDB17F7153F8}"/>
              </a:ext>
            </a:extLst>
          </p:cNvPr>
          <p:cNvSpPr txBox="1"/>
          <p:nvPr/>
        </p:nvSpPr>
        <p:spPr>
          <a:xfrm>
            <a:off x="1936368" y="4347693"/>
            <a:ext cx="8319264" cy="1015663"/>
          </a:xfrm>
          <a:prstGeom prst="rect">
            <a:avLst/>
          </a:prstGeom>
          <a:noFill/>
        </p:spPr>
        <p:txBody>
          <a:bodyPr wrap="square">
            <a:spAutoFit/>
          </a:bodyPr>
          <a:lstStyle/>
          <a:p>
            <a:pPr algn="ctr" fontAlgn="base"/>
            <a:r>
              <a:rPr lang="en-US" sz="2000" dirty="0"/>
              <a:t>Their intention is to extinguish Allah's Light (by blowing) with their mouths: But Allah will complete (the revelation of) His Light, even though the Unbelievers may detest (it).</a:t>
            </a:r>
          </a:p>
        </p:txBody>
      </p:sp>
      <p:sp>
        <p:nvSpPr>
          <p:cNvPr id="3" name="TextBox 2">
            <a:extLst>
              <a:ext uri="{FF2B5EF4-FFF2-40B4-BE49-F238E27FC236}">
                <a16:creationId xmlns:a16="http://schemas.microsoft.com/office/drawing/2014/main" id="{0330AA67-915D-2801-8EE0-74BA108B3778}"/>
              </a:ext>
            </a:extLst>
          </p:cNvPr>
          <p:cNvSpPr txBox="1"/>
          <p:nvPr/>
        </p:nvSpPr>
        <p:spPr>
          <a:xfrm>
            <a:off x="1744499" y="40290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2980551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E90C2-44AD-A91F-8502-C81BB09267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4E0B63-8880-1656-34BA-97DA9F5F8BC5}"/>
              </a:ext>
            </a:extLst>
          </p:cNvPr>
          <p:cNvSpPr>
            <a:spLocks noGrp="1"/>
          </p:cNvSpPr>
          <p:nvPr>
            <p:ph type="title"/>
          </p:nvPr>
        </p:nvSpPr>
        <p:spPr>
          <a:xfrm>
            <a:off x="1744499" y="1902253"/>
            <a:ext cx="8703002" cy="3450327"/>
          </a:xfrm>
        </p:spPr>
        <p:txBody>
          <a:bodyPr>
            <a:noAutofit/>
          </a:bodyPr>
          <a:lstStyle/>
          <a:p>
            <a:r>
              <a:rPr lang="ar-EG" sz="6000" b="0" dirty="0"/>
              <a:t>هُوَ ٱلَّذِىٓ أَرْسَلَ رَسُولَهُۥ بِٱلْهُدَىٰ وَدِينِ ٱلْحَقِّ لِيُظْهِرَهُۥ عَلَى ٱلدِّينِ كُلِّهِ ۦ وَلَوْ كَرِهَ ٱلْمُشْرِكُونَ</a:t>
            </a:r>
          </a:p>
        </p:txBody>
      </p:sp>
      <p:sp>
        <p:nvSpPr>
          <p:cNvPr id="14" name="TextBox 13">
            <a:extLst>
              <a:ext uri="{FF2B5EF4-FFF2-40B4-BE49-F238E27FC236}">
                <a16:creationId xmlns:a16="http://schemas.microsoft.com/office/drawing/2014/main" id="{DA1657D8-1B39-091D-88C9-B99AD0B495D2}"/>
              </a:ext>
            </a:extLst>
          </p:cNvPr>
          <p:cNvSpPr txBox="1"/>
          <p:nvPr/>
        </p:nvSpPr>
        <p:spPr>
          <a:xfrm>
            <a:off x="1936368" y="4806930"/>
            <a:ext cx="8319264" cy="677108"/>
          </a:xfrm>
          <a:prstGeom prst="rect">
            <a:avLst/>
          </a:prstGeom>
          <a:noFill/>
        </p:spPr>
        <p:txBody>
          <a:bodyPr wrap="square">
            <a:spAutoFit/>
          </a:bodyPr>
          <a:lstStyle/>
          <a:p>
            <a:pPr algn="ctr" fontAlgn="base"/>
            <a:r>
              <a:rPr lang="en-US" sz="1900" dirty="0"/>
              <a:t>It is He Who has sent His Messenger with Guidance and the Religion of Truth, that he may proclaim it over all religion, even though the Pagans may detest (it).</a:t>
            </a:r>
          </a:p>
        </p:txBody>
      </p:sp>
      <p:sp>
        <p:nvSpPr>
          <p:cNvPr id="3" name="TextBox 2">
            <a:extLst>
              <a:ext uri="{FF2B5EF4-FFF2-40B4-BE49-F238E27FC236}">
                <a16:creationId xmlns:a16="http://schemas.microsoft.com/office/drawing/2014/main" id="{A63AA5B3-0C1D-A5C2-21E8-58569E377595}"/>
              </a:ext>
            </a:extLst>
          </p:cNvPr>
          <p:cNvSpPr txBox="1"/>
          <p:nvPr/>
        </p:nvSpPr>
        <p:spPr>
          <a:xfrm>
            <a:off x="3849437" y="45215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0666957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2247C-11E7-2165-03FA-F81D7906E0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D3A87B-14D9-4299-BD52-7C18AD37CCE7}"/>
              </a:ext>
            </a:extLst>
          </p:cNvPr>
          <p:cNvSpPr>
            <a:spLocks noGrp="1"/>
          </p:cNvSpPr>
          <p:nvPr>
            <p:ph type="title"/>
          </p:nvPr>
        </p:nvSpPr>
        <p:spPr>
          <a:xfrm>
            <a:off x="1744499" y="2034534"/>
            <a:ext cx="8703002" cy="3450327"/>
          </a:xfrm>
        </p:spPr>
        <p:txBody>
          <a:bodyPr>
            <a:noAutofit/>
          </a:bodyPr>
          <a:lstStyle/>
          <a:p>
            <a:r>
              <a:rPr lang="ar-EG" sz="6000" b="0" dirty="0"/>
              <a:t>يَـٰٓأَيُّهَا ٱلَّذِينَ ءَامَنُوا۟ هَلْ أَدُلُّكُمْ عَلَىٰ تِجَـٰرَةٍ تُنجِيكُم مِّنْ عَذَابٍ أَلِيمٍ</a:t>
            </a:r>
          </a:p>
        </p:txBody>
      </p:sp>
      <p:sp>
        <p:nvSpPr>
          <p:cNvPr id="14" name="TextBox 13">
            <a:extLst>
              <a:ext uri="{FF2B5EF4-FFF2-40B4-BE49-F238E27FC236}">
                <a16:creationId xmlns:a16="http://schemas.microsoft.com/office/drawing/2014/main" id="{334A7AE1-6B94-6901-1E40-D8EB7F9F82FE}"/>
              </a:ext>
            </a:extLst>
          </p:cNvPr>
          <p:cNvSpPr txBox="1"/>
          <p:nvPr/>
        </p:nvSpPr>
        <p:spPr>
          <a:xfrm>
            <a:off x="1936367" y="4522531"/>
            <a:ext cx="8319264" cy="707886"/>
          </a:xfrm>
          <a:prstGeom prst="rect">
            <a:avLst/>
          </a:prstGeom>
          <a:noFill/>
        </p:spPr>
        <p:txBody>
          <a:bodyPr wrap="square">
            <a:spAutoFit/>
          </a:bodyPr>
          <a:lstStyle/>
          <a:p>
            <a:pPr algn="ctr" fontAlgn="base"/>
            <a:r>
              <a:rPr lang="en-US" sz="2000" dirty="0"/>
              <a:t>O ye who believe! Shall I lead you to a bargain that will save you from a grievous Penalty?-</a:t>
            </a:r>
          </a:p>
        </p:txBody>
      </p:sp>
      <p:sp>
        <p:nvSpPr>
          <p:cNvPr id="3" name="TextBox 2">
            <a:extLst>
              <a:ext uri="{FF2B5EF4-FFF2-40B4-BE49-F238E27FC236}">
                <a16:creationId xmlns:a16="http://schemas.microsoft.com/office/drawing/2014/main" id="{3F47AF6E-F2DE-9818-DA50-F119C507F2BD}"/>
              </a:ext>
            </a:extLst>
          </p:cNvPr>
          <p:cNvSpPr txBox="1"/>
          <p:nvPr/>
        </p:nvSpPr>
        <p:spPr>
          <a:xfrm>
            <a:off x="2317010" y="42680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5405985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0DA7EC-CA42-044B-3DD1-CB3C77783D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4FC340-4B6D-AD9A-F132-378A94E6046B}"/>
              </a:ext>
            </a:extLst>
          </p:cNvPr>
          <p:cNvSpPr>
            <a:spLocks noGrp="1"/>
          </p:cNvSpPr>
          <p:nvPr>
            <p:ph type="title"/>
          </p:nvPr>
        </p:nvSpPr>
        <p:spPr>
          <a:xfrm>
            <a:off x="1819940" y="1662017"/>
            <a:ext cx="8552121" cy="3450327"/>
          </a:xfrm>
        </p:spPr>
        <p:txBody>
          <a:bodyPr>
            <a:noAutofit/>
          </a:bodyPr>
          <a:lstStyle/>
          <a:p>
            <a:pPr>
              <a:lnSpc>
                <a:spcPct val="100000"/>
              </a:lnSpc>
            </a:pPr>
            <a:r>
              <a:rPr lang="ar-EG" sz="6000" b="0" dirty="0"/>
              <a:t>تُؤْمِنُونَ بِٱللَّهِ وَرَسُولِهِ ۦ وَتُجَـٰهِدُونَ فِى سَبِيلِ ٱللَّهِ بِأَمْوَٰلِكُمْ وَأَنفُسِكُمْ ۚ  ذَٰلِكُمْ خَيْرٌ لَّكُمْ إِن كُنتُمْ تَعْلَمُونَ</a:t>
            </a:r>
          </a:p>
        </p:txBody>
      </p:sp>
      <p:sp>
        <p:nvSpPr>
          <p:cNvPr id="14" name="TextBox 13">
            <a:extLst>
              <a:ext uri="{FF2B5EF4-FFF2-40B4-BE49-F238E27FC236}">
                <a16:creationId xmlns:a16="http://schemas.microsoft.com/office/drawing/2014/main" id="{E00E6EAE-C13E-D8E0-CC56-F03198294880}"/>
              </a:ext>
            </a:extLst>
          </p:cNvPr>
          <p:cNvSpPr txBox="1"/>
          <p:nvPr/>
        </p:nvSpPr>
        <p:spPr>
          <a:xfrm>
            <a:off x="1936368" y="4688151"/>
            <a:ext cx="8319264" cy="1015663"/>
          </a:xfrm>
          <a:prstGeom prst="rect">
            <a:avLst/>
          </a:prstGeom>
          <a:noFill/>
        </p:spPr>
        <p:txBody>
          <a:bodyPr wrap="square">
            <a:spAutoFit/>
          </a:bodyPr>
          <a:lstStyle/>
          <a:p>
            <a:pPr algn="ctr" fontAlgn="base"/>
            <a:r>
              <a:rPr lang="en-US" sz="2000" dirty="0"/>
              <a:t>That ye believe in Allah and His Messenger, and that ye strive (your utmost) in the Cause of Allah, with your property and your persons: That will be best for you, if ye but knew!</a:t>
            </a:r>
          </a:p>
        </p:txBody>
      </p:sp>
      <p:sp>
        <p:nvSpPr>
          <p:cNvPr id="3" name="TextBox 2">
            <a:extLst>
              <a:ext uri="{FF2B5EF4-FFF2-40B4-BE49-F238E27FC236}">
                <a16:creationId xmlns:a16="http://schemas.microsoft.com/office/drawing/2014/main" id="{C6B49094-2DF0-78E5-1CEB-A04FA66B4BF0}"/>
              </a:ext>
            </a:extLst>
          </p:cNvPr>
          <p:cNvSpPr txBox="1"/>
          <p:nvPr/>
        </p:nvSpPr>
        <p:spPr>
          <a:xfrm>
            <a:off x="2760867" y="4293628"/>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8094003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3CB2EC-5940-48D5-2850-8EF20F4917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454CAA-496D-8E4E-A752-D00E038D3343}"/>
              </a:ext>
            </a:extLst>
          </p:cNvPr>
          <p:cNvSpPr>
            <a:spLocks noGrp="1"/>
          </p:cNvSpPr>
          <p:nvPr>
            <p:ph type="title"/>
          </p:nvPr>
        </p:nvSpPr>
        <p:spPr>
          <a:xfrm>
            <a:off x="1880748" y="1601057"/>
            <a:ext cx="8430504" cy="3450327"/>
          </a:xfrm>
        </p:spPr>
        <p:txBody>
          <a:bodyPr>
            <a:noAutofit/>
          </a:bodyPr>
          <a:lstStyle/>
          <a:p>
            <a:r>
              <a:rPr lang="ar-EG" sz="6000" b="0" dirty="0"/>
              <a:t>يَغْفِرْ لَكُمْ ذُنُوبَكُمْ وَيُدْخِلْكُمْ جَنَّـٰتٍ تَجْرِى مِن تَحْتِهَا ٱلْأَنْهَـٰرُ وَمَسَـٰكِنَ طَيِّبَةً فِى جَنَّـٰتِ عَدْنٍ ۚ ذَٰلِكَ ٱلْفَوْزُ ٱلْعَظِيمُ</a:t>
            </a:r>
          </a:p>
        </p:txBody>
      </p:sp>
      <p:sp>
        <p:nvSpPr>
          <p:cNvPr id="14" name="TextBox 13">
            <a:extLst>
              <a:ext uri="{FF2B5EF4-FFF2-40B4-BE49-F238E27FC236}">
                <a16:creationId xmlns:a16="http://schemas.microsoft.com/office/drawing/2014/main" id="{73CA8591-35EF-F84F-2837-5B4D7F408F30}"/>
              </a:ext>
            </a:extLst>
          </p:cNvPr>
          <p:cNvSpPr txBox="1"/>
          <p:nvPr/>
        </p:nvSpPr>
        <p:spPr>
          <a:xfrm>
            <a:off x="1936368" y="4978980"/>
            <a:ext cx="8319264" cy="1015663"/>
          </a:xfrm>
          <a:prstGeom prst="rect">
            <a:avLst/>
          </a:prstGeom>
          <a:noFill/>
        </p:spPr>
        <p:txBody>
          <a:bodyPr wrap="square">
            <a:spAutoFit/>
          </a:bodyPr>
          <a:lstStyle/>
          <a:p>
            <a:pPr algn="ctr" fontAlgn="base"/>
            <a:r>
              <a:rPr lang="en-US" sz="2000" dirty="0"/>
              <a:t>He will forgive you your sins, and admit you to Gardens beneath which Rivers flow, and to beautiful mansions in Gardens of Eternity: that is indeed the Supreme Achievement.</a:t>
            </a:r>
          </a:p>
        </p:txBody>
      </p:sp>
      <p:sp>
        <p:nvSpPr>
          <p:cNvPr id="3" name="TextBox 2">
            <a:extLst>
              <a:ext uri="{FF2B5EF4-FFF2-40B4-BE49-F238E27FC236}">
                <a16:creationId xmlns:a16="http://schemas.microsoft.com/office/drawing/2014/main" id="{9C12C4F4-8B7D-4D93-7A70-8E88D47FC4D9}"/>
              </a:ext>
            </a:extLst>
          </p:cNvPr>
          <p:cNvSpPr txBox="1"/>
          <p:nvPr/>
        </p:nvSpPr>
        <p:spPr>
          <a:xfrm>
            <a:off x="4833504" y="47436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5369599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70AD40-87C8-6A5F-9686-DE65E931B2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F6E9DC-C793-F7BB-E772-12BC7DAA81D3}"/>
              </a:ext>
            </a:extLst>
          </p:cNvPr>
          <p:cNvSpPr>
            <a:spLocks noGrp="1"/>
          </p:cNvSpPr>
          <p:nvPr>
            <p:ph type="title"/>
          </p:nvPr>
        </p:nvSpPr>
        <p:spPr>
          <a:xfrm>
            <a:off x="1880748" y="1946705"/>
            <a:ext cx="8430504" cy="3450327"/>
          </a:xfrm>
        </p:spPr>
        <p:txBody>
          <a:bodyPr>
            <a:noAutofit/>
          </a:bodyPr>
          <a:lstStyle/>
          <a:p>
            <a:r>
              <a:rPr lang="ar-EG" sz="6000" b="0" dirty="0"/>
              <a:t>وَأُخْرَىٰ تُحِبُّونَهَاۖ نَصْرٌ مِّنَ ٱللَّهِ وَفَتْحٌ قَرِيبٌ ۗ وَبَشِّرِ ٱلْمُؤْمِنِينَ</a:t>
            </a:r>
          </a:p>
        </p:txBody>
      </p:sp>
      <p:sp>
        <p:nvSpPr>
          <p:cNvPr id="14" name="TextBox 13">
            <a:extLst>
              <a:ext uri="{FF2B5EF4-FFF2-40B4-BE49-F238E27FC236}">
                <a16:creationId xmlns:a16="http://schemas.microsoft.com/office/drawing/2014/main" id="{1EE8DAC2-972A-2009-5801-06FAC933A4E6}"/>
              </a:ext>
            </a:extLst>
          </p:cNvPr>
          <p:cNvSpPr txBox="1"/>
          <p:nvPr/>
        </p:nvSpPr>
        <p:spPr>
          <a:xfrm>
            <a:off x="1936368" y="4537580"/>
            <a:ext cx="8319264" cy="707886"/>
          </a:xfrm>
          <a:prstGeom prst="rect">
            <a:avLst/>
          </a:prstGeom>
          <a:noFill/>
        </p:spPr>
        <p:txBody>
          <a:bodyPr wrap="square">
            <a:spAutoFit/>
          </a:bodyPr>
          <a:lstStyle/>
          <a:p>
            <a:pPr algn="ctr" fontAlgn="base"/>
            <a:r>
              <a:rPr lang="en-US" sz="2000" dirty="0"/>
              <a:t>And another (</a:t>
            </a:r>
            <a:r>
              <a:rPr lang="en-US" sz="2000" dirty="0" err="1"/>
              <a:t>favour</a:t>
            </a:r>
            <a:r>
              <a:rPr lang="en-US" sz="2000" dirty="0"/>
              <a:t> will He bestow,) which ye do love,- help from Allah and a speedy victory. So give the Glad Tidings to the Believers.</a:t>
            </a:r>
          </a:p>
        </p:txBody>
      </p:sp>
      <p:sp>
        <p:nvSpPr>
          <p:cNvPr id="3" name="TextBox 2">
            <a:extLst>
              <a:ext uri="{FF2B5EF4-FFF2-40B4-BE49-F238E27FC236}">
                <a16:creationId xmlns:a16="http://schemas.microsoft.com/office/drawing/2014/main" id="{EDBDD5B2-5852-A6F2-4444-2C9BF8FCA0EA}"/>
              </a:ext>
            </a:extLst>
          </p:cNvPr>
          <p:cNvSpPr txBox="1"/>
          <p:nvPr/>
        </p:nvSpPr>
        <p:spPr>
          <a:xfrm>
            <a:off x="2995996" y="41895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9120310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0BEA3-0D0B-0D15-07A5-6D74D5DF17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717692-8E02-639A-CC2A-DC0C77F01FA9}"/>
              </a:ext>
            </a:extLst>
          </p:cNvPr>
          <p:cNvSpPr>
            <a:spLocks noGrp="1"/>
          </p:cNvSpPr>
          <p:nvPr>
            <p:ph type="title"/>
          </p:nvPr>
        </p:nvSpPr>
        <p:spPr>
          <a:xfrm>
            <a:off x="1880748" y="1592349"/>
            <a:ext cx="8430504" cy="3450327"/>
          </a:xfrm>
        </p:spPr>
        <p:txBody>
          <a:bodyPr>
            <a:noAutofit/>
          </a:bodyPr>
          <a:lstStyle/>
          <a:p>
            <a:r>
              <a:rPr lang="ar-EG" sz="6000" b="0" dirty="0"/>
              <a:t>يَـٰٓأَيُّهَا ٱلَّذِينَ ءَامَنُوا۟ كُونُوٓا۟ أَنصَارَ ٱللَّهِ كَمَا قَالَ عِيسَى ٱبْنُ مَرْيَمَ لِلْحَوَارِيِّـۧنَ مَنْ أَنصَارِىٓ إِلَى ٱللَّهِ ۖ قَالَ ٱلْحَوَارِيُّونَ نَحْنُ أَنصَارُ ٱللَّهِ ۖ...</a:t>
            </a:r>
          </a:p>
        </p:txBody>
      </p:sp>
      <p:sp>
        <p:nvSpPr>
          <p:cNvPr id="14" name="TextBox 13">
            <a:extLst>
              <a:ext uri="{FF2B5EF4-FFF2-40B4-BE49-F238E27FC236}">
                <a16:creationId xmlns:a16="http://schemas.microsoft.com/office/drawing/2014/main" id="{70FE4745-D2EE-3663-CB32-90AC88E80915}"/>
              </a:ext>
            </a:extLst>
          </p:cNvPr>
          <p:cNvSpPr txBox="1"/>
          <p:nvPr/>
        </p:nvSpPr>
        <p:spPr>
          <a:xfrm>
            <a:off x="1936368" y="4912048"/>
            <a:ext cx="8319264" cy="1015663"/>
          </a:xfrm>
          <a:prstGeom prst="rect">
            <a:avLst/>
          </a:prstGeom>
          <a:noFill/>
        </p:spPr>
        <p:txBody>
          <a:bodyPr wrap="square">
            <a:spAutoFit/>
          </a:bodyPr>
          <a:lstStyle/>
          <a:p>
            <a:pPr algn="ctr" fontAlgn="base"/>
            <a:r>
              <a:rPr lang="en-US" sz="2000" dirty="0"/>
              <a:t>O ye who believe! Be ye helpers of Allah: As said Jesus the son of Mary to the Disciples, "Who will be my helpers to (the work of) Allah?" Said the disciples, "We are Allah's helpers!"</a:t>
            </a:r>
          </a:p>
        </p:txBody>
      </p:sp>
    </p:spTree>
    <p:extLst>
      <p:ext uri="{BB962C8B-B14F-4D97-AF65-F5344CB8AC3E}">
        <p14:creationId xmlns:p14="http://schemas.microsoft.com/office/powerpoint/2010/main" val="110951476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8A41D-D045-0461-D1AE-B2425090F5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2A0FF5-F2AA-5F0A-D772-94CDC417EB61}"/>
              </a:ext>
            </a:extLst>
          </p:cNvPr>
          <p:cNvSpPr>
            <a:spLocks noGrp="1"/>
          </p:cNvSpPr>
          <p:nvPr>
            <p:ph type="title"/>
          </p:nvPr>
        </p:nvSpPr>
        <p:spPr>
          <a:xfrm>
            <a:off x="1880748" y="1679435"/>
            <a:ext cx="8430504" cy="3450327"/>
          </a:xfrm>
        </p:spPr>
        <p:txBody>
          <a:bodyPr>
            <a:noAutofit/>
          </a:bodyPr>
          <a:lstStyle/>
          <a:p>
            <a:r>
              <a:rPr lang="ar-EG" sz="6000" b="0" dirty="0"/>
              <a:t>فَـَٔامَنَت طَّآئِفَةٌ مِّنۢ بَنِىٓ إِسْرَٰٓءِيلَ وَكَفَرَت طَّآئِفَةٌ ۖ فَأَيَّدْنَا ٱلَّذِينَ ءَامَنُوا۟ عَلَىٰ عَدُوِّهِمْ فَأَصْبَحُوا۟ ظَـٰهِرِينَ</a:t>
            </a:r>
          </a:p>
        </p:txBody>
      </p:sp>
      <p:sp>
        <p:nvSpPr>
          <p:cNvPr id="14" name="TextBox 13">
            <a:extLst>
              <a:ext uri="{FF2B5EF4-FFF2-40B4-BE49-F238E27FC236}">
                <a16:creationId xmlns:a16="http://schemas.microsoft.com/office/drawing/2014/main" id="{C5A059EE-EC4B-06E6-AF81-D674F841CD71}"/>
              </a:ext>
            </a:extLst>
          </p:cNvPr>
          <p:cNvSpPr txBox="1"/>
          <p:nvPr/>
        </p:nvSpPr>
        <p:spPr>
          <a:xfrm>
            <a:off x="1936368" y="4621930"/>
            <a:ext cx="8319264" cy="1015663"/>
          </a:xfrm>
          <a:prstGeom prst="rect">
            <a:avLst/>
          </a:prstGeom>
          <a:noFill/>
        </p:spPr>
        <p:txBody>
          <a:bodyPr wrap="square">
            <a:spAutoFit/>
          </a:bodyPr>
          <a:lstStyle/>
          <a:p>
            <a:pPr algn="ctr" fontAlgn="base"/>
            <a:r>
              <a:rPr lang="en-US" sz="2000" dirty="0"/>
              <a:t>then a portion of the Children of Israel believed, and a portion disbelieved: But We gave power to those who believed, against their enemies, and they became the ones that prevailed.</a:t>
            </a:r>
          </a:p>
        </p:txBody>
      </p:sp>
      <p:sp>
        <p:nvSpPr>
          <p:cNvPr id="3" name="TextBox 2">
            <a:extLst>
              <a:ext uri="{FF2B5EF4-FFF2-40B4-BE49-F238E27FC236}">
                <a16:creationId xmlns:a16="http://schemas.microsoft.com/office/drawing/2014/main" id="{8648A753-661B-FC0E-3DE9-84198F68696E}"/>
              </a:ext>
            </a:extLst>
          </p:cNvPr>
          <p:cNvSpPr txBox="1"/>
          <p:nvPr/>
        </p:nvSpPr>
        <p:spPr>
          <a:xfrm>
            <a:off x="1976519" y="43081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2638450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CEB438-A814-5149-8DDE-2364230A8A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B63A98-BD93-8479-ADB7-E1C310D31A06}"/>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1709538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CEBD8-518D-8D05-AD49-28E1773C8E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EA9E38-41A5-D015-4B7B-58ACCAE4BEE0}"/>
              </a:ext>
            </a:extLst>
          </p:cNvPr>
          <p:cNvSpPr>
            <a:spLocks noGrp="1"/>
          </p:cNvSpPr>
          <p:nvPr>
            <p:ph type="title"/>
          </p:nvPr>
        </p:nvSpPr>
        <p:spPr>
          <a:xfrm>
            <a:off x="1787687" y="1769258"/>
            <a:ext cx="8616626" cy="3450327"/>
          </a:xfrm>
        </p:spPr>
        <p:txBody>
          <a:bodyPr>
            <a:noAutofit/>
          </a:bodyPr>
          <a:lstStyle/>
          <a:p>
            <a:r>
              <a:rPr lang="ar-EG" sz="6000" b="0" dirty="0"/>
              <a:t>يَوْمَ يَبْعَثُهُمُ ٱللَّهُ جَمِيعًا فَيُنَبِّئُهُم بِمَا عَمِلُوٓا۟ ۚ أَحْصَىٰهُ ٱللَّهُ وَنَسُوهُ ۚ وَٱللَّهُ عَلَىٰ كُلِّ شَىْءٍ شَهِيدٌ</a:t>
            </a:r>
          </a:p>
        </p:txBody>
      </p:sp>
      <p:sp>
        <p:nvSpPr>
          <p:cNvPr id="14" name="TextBox 13">
            <a:extLst>
              <a:ext uri="{FF2B5EF4-FFF2-40B4-BE49-F238E27FC236}">
                <a16:creationId xmlns:a16="http://schemas.microsoft.com/office/drawing/2014/main" id="{3D886008-1BBA-23D8-A4E7-718C6DF71BA6}"/>
              </a:ext>
            </a:extLst>
          </p:cNvPr>
          <p:cNvSpPr txBox="1"/>
          <p:nvPr/>
        </p:nvSpPr>
        <p:spPr>
          <a:xfrm>
            <a:off x="1936368" y="4711753"/>
            <a:ext cx="8319264" cy="1015663"/>
          </a:xfrm>
          <a:prstGeom prst="rect">
            <a:avLst/>
          </a:prstGeom>
          <a:noFill/>
        </p:spPr>
        <p:txBody>
          <a:bodyPr wrap="square">
            <a:spAutoFit/>
          </a:bodyPr>
          <a:lstStyle/>
          <a:p>
            <a:pPr algn="ctr" fontAlgn="base"/>
            <a:r>
              <a:rPr lang="en-US" sz="2000" dirty="0"/>
              <a:t>On the Day that Allah will raise them all up (again) and show them the Truth (and meaning) of their conduct. Allah has reckoned its (value), though they may have forgotten it, for Allah is Witness to all things.</a:t>
            </a:r>
          </a:p>
        </p:txBody>
      </p:sp>
      <p:sp>
        <p:nvSpPr>
          <p:cNvPr id="3" name="TextBox 2">
            <a:extLst>
              <a:ext uri="{FF2B5EF4-FFF2-40B4-BE49-F238E27FC236}">
                <a16:creationId xmlns:a16="http://schemas.microsoft.com/office/drawing/2014/main" id="{4B906A0A-2947-5368-31E4-58279BA70429}"/>
              </a:ext>
            </a:extLst>
          </p:cNvPr>
          <p:cNvSpPr txBox="1"/>
          <p:nvPr/>
        </p:nvSpPr>
        <p:spPr>
          <a:xfrm>
            <a:off x="3956120" y="42879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1511138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EE7AE-7EC1-6E67-05E6-50A0765D13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67A7B6-CBD0-E8C3-24C2-F8CE080FA1D7}"/>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الجمعة</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84251127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A58A3-CA20-2319-1EC3-FC05714EC6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133EA9-BADC-998E-54DB-EE01F2E5FFD3}"/>
              </a:ext>
            </a:extLst>
          </p:cNvPr>
          <p:cNvSpPr>
            <a:spLocks noGrp="1"/>
          </p:cNvSpPr>
          <p:nvPr>
            <p:ph type="title"/>
          </p:nvPr>
        </p:nvSpPr>
        <p:spPr>
          <a:xfrm>
            <a:off x="1787687" y="1908965"/>
            <a:ext cx="8616626" cy="3450327"/>
          </a:xfrm>
        </p:spPr>
        <p:txBody>
          <a:bodyPr>
            <a:noAutofit/>
          </a:bodyPr>
          <a:lstStyle/>
          <a:p>
            <a:pPr rtl="0">
              <a:lnSpc>
                <a:spcPct val="100000"/>
              </a:lnSpc>
            </a:pPr>
            <a:r>
              <a:rPr lang="ar-EG" sz="6000" b="0" dirty="0"/>
              <a:t>يُسَبِّحُ لِلَّهِ مَا فِى ٱلسَّمَـٰوَٰتِ وَمَا فِى ٱلْأَرْضِ ٱلْمَلِكِ ٱلْقُدُّوسِ ٱلْعَزِيزِ ٱلْحَكِيمِ</a:t>
            </a:r>
          </a:p>
        </p:txBody>
      </p:sp>
      <p:sp>
        <p:nvSpPr>
          <p:cNvPr id="14" name="TextBox 13">
            <a:extLst>
              <a:ext uri="{FF2B5EF4-FFF2-40B4-BE49-F238E27FC236}">
                <a16:creationId xmlns:a16="http://schemas.microsoft.com/office/drawing/2014/main" id="{85ADA373-C3BA-E9FE-BC47-40F6DD9630E0}"/>
              </a:ext>
            </a:extLst>
          </p:cNvPr>
          <p:cNvSpPr txBox="1"/>
          <p:nvPr/>
        </p:nvSpPr>
        <p:spPr>
          <a:xfrm>
            <a:off x="1936368" y="4972669"/>
            <a:ext cx="8319264" cy="707886"/>
          </a:xfrm>
          <a:prstGeom prst="rect">
            <a:avLst/>
          </a:prstGeom>
          <a:noFill/>
        </p:spPr>
        <p:txBody>
          <a:bodyPr wrap="square">
            <a:spAutoFit/>
          </a:bodyPr>
          <a:lstStyle/>
          <a:p>
            <a:pPr algn="ctr" fontAlgn="base"/>
            <a:r>
              <a:rPr lang="en-US" sz="2000" dirty="0"/>
              <a:t>Whatever is in the heavens and on earth, doth declare the Praises and Glory of Allah,- the Sovereign, the Holy One, the Exalted in Might, the Wise.</a:t>
            </a:r>
          </a:p>
        </p:txBody>
      </p:sp>
      <p:sp>
        <p:nvSpPr>
          <p:cNvPr id="3" name="TextBox 2">
            <a:extLst>
              <a:ext uri="{FF2B5EF4-FFF2-40B4-BE49-F238E27FC236}">
                <a16:creationId xmlns:a16="http://schemas.microsoft.com/office/drawing/2014/main" id="{1EDA6817-D3D6-3B7A-90F5-7174D2D2B4DD}"/>
              </a:ext>
            </a:extLst>
          </p:cNvPr>
          <p:cNvSpPr txBox="1"/>
          <p:nvPr/>
        </p:nvSpPr>
        <p:spPr>
          <a:xfrm>
            <a:off x="4866288" y="47258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8984118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A9E4B-208A-36FD-AFBB-35EDFA04E3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444872-E151-7C6C-2F06-ED1E5B95AE99}"/>
              </a:ext>
            </a:extLst>
          </p:cNvPr>
          <p:cNvSpPr>
            <a:spLocks noGrp="1"/>
          </p:cNvSpPr>
          <p:nvPr>
            <p:ph type="title"/>
          </p:nvPr>
        </p:nvSpPr>
        <p:spPr>
          <a:xfrm>
            <a:off x="1698779" y="1444343"/>
            <a:ext cx="8794441" cy="3450327"/>
          </a:xfrm>
        </p:spPr>
        <p:txBody>
          <a:bodyPr>
            <a:noAutofit/>
          </a:bodyPr>
          <a:lstStyle/>
          <a:p>
            <a:r>
              <a:rPr lang="ar-EG" sz="6000" b="0" dirty="0"/>
              <a:t>هُوَ ٱلَّذِى بَعَثَ فِى ٱلْأُمِّيِّـۧنَ رَسُولًا مِّنْهُمْ يَتْلُوا۟ عَلَيْهِمْ ءَايَـٰتِهِ ۦ وَيُزَكِّيهِمْ وَيُعَلِّمُهُمُ ٱلْكِتَـٰبَ وَٱلْحِكْمَةَ وَإِن كَانُوا۟ مِن قَبْلُ لَفِى ضَلَـٰلٍ مُّبِينٍ</a:t>
            </a:r>
          </a:p>
        </p:txBody>
      </p:sp>
      <p:sp>
        <p:nvSpPr>
          <p:cNvPr id="14" name="TextBox 13">
            <a:extLst>
              <a:ext uri="{FF2B5EF4-FFF2-40B4-BE49-F238E27FC236}">
                <a16:creationId xmlns:a16="http://schemas.microsoft.com/office/drawing/2014/main" id="{0DBB11DF-176D-41E1-D8E5-91CD704DC4C7}"/>
              </a:ext>
            </a:extLst>
          </p:cNvPr>
          <p:cNvSpPr txBox="1"/>
          <p:nvPr/>
        </p:nvSpPr>
        <p:spPr>
          <a:xfrm>
            <a:off x="1936367" y="4751937"/>
            <a:ext cx="8319264" cy="1323439"/>
          </a:xfrm>
          <a:prstGeom prst="rect">
            <a:avLst/>
          </a:prstGeom>
          <a:noFill/>
        </p:spPr>
        <p:txBody>
          <a:bodyPr wrap="square">
            <a:spAutoFit/>
          </a:bodyPr>
          <a:lstStyle/>
          <a:p>
            <a:pPr algn="ctr" fontAlgn="base"/>
            <a:r>
              <a:rPr lang="en-US" sz="2000" dirty="0"/>
              <a:t>It is He Who has sent amongst the Unlettered a messenger from among themselves, to rehearse to them His Signs, to sanctify them, and to instruct them in Scripture and Wisdom,- although they had been, before, in manifest error;-</a:t>
            </a:r>
          </a:p>
        </p:txBody>
      </p:sp>
      <p:sp>
        <p:nvSpPr>
          <p:cNvPr id="3" name="TextBox 2">
            <a:extLst>
              <a:ext uri="{FF2B5EF4-FFF2-40B4-BE49-F238E27FC236}">
                <a16:creationId xmlns:a16="http://schemas.microsoft.com/office/drawing/2014/main" id="{A6AE4AD2-F182-F5FD-03F9-CACE5D2FE7ED}"/>
              </a:ext>
            </a:extLst>
          </p:cNvPr>
          <p:cNvSpPr txBox="1"/>
          <p:nvPr/>
        </p:nvSpPr>
        <p:spPr>
          <a:xfrm>
            <a:off x="2846020" y="4444160"/>
            <a:ext cx="684337" cy="307777"/>
          </a:xfrm>
          <a:prstGeom prst="rect">
            <a:avLst/>
          </a:prstGeom>
          <a:noFill/>
        </p:spPr>
        <p:txBody>
          <a:bodyPr wrap="square">
            <a:spAutoFit/>
          </a:bodyPr>
          <a:lstStyle/>
          <a:p>
            <a:pPr algn="ctr"/>
            <a:r>
              <a:rPr lang="en-US" sz="13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300" dirty="0">
                <a:latin typeface="Arial" panose="020B0604020202020204" pitchFamily="34" charset="0"/>
                <a:cs typeface="Arial" panose="020B0604020202020204" pitchFamily="34" charset="0"/>
              </a:rPr>
              <a:t>}</a:t>
            </a:r>
            <a:endParaRPr lang="en-US" sz="1300" dirty="0"/>
          </a:p>
        </p:txBody>
      </p:sp>
    </p:spTree>
    <p:extLst>
      <p:ext uri="{BB962C8B-B14F-4D97-AF65-F5344CB8AC3E}">
        <p14:creationId xmlns:p14="http://schemas.microsoft.com/office/powerpoint/2010/main" val="253194927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C2D0E5-0EB0-FA6F-F6E1-992E503F85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964D67-9411-6DC3-BA51-81D2BBE92574}"/>
              </a:ext>
            </a:extLst>
          </p:cNvPr>
          <p:cNvSpPr>
            <a:spLocks noGrp="1"/>
          </p:cNvSpPr>
          <p:nvPr>
            <p:ph type="title"/>
          </p:nvPr>
        </p:nvSpPr>
        <p:spPr>
          <a:xfrm>
            <a:off x="1787687" y="2070848"/>
            <a:ext cx="8616626" cy="3450327"/>
          </a:xfrm>
        </p:spPr>
        <p:txBody>
          <a:bodyPr>
            <a:noAutofit/>
          </a:bodyPr>
          <a:lstStyle/>
          <a:p>
            <a:r>
              <a:rPr lang="ar-EG" sz="6000" b="0" dirty="0"/>
              <a:t>وَءَاخَرِينَ مِنْهُمْ لَمَّا يَلْحَقُوا۟ بِهِمْ ۚ وَهُوَ ٱلْعَزِيزُ ٱلْحَكِيمُ</a:t>
            </a:r>
          </a:p>
        </p:txBody>
      </p:sp>
      <p:sp>
        <p:nvSpPr>
          <p:cNvPr id="14" name="TextBox 13">
            <a:extLst>
              <a:ext uri="{FF2B5EF4-FFF2-40B4-BE49-F238E27FC236}">
                <a16:creationId xmlns:a16="http://schemas.microsoft.com/office/drawing/2014/main" id="{A64C9A15-7F8C-1514-6B4C-5D24909789F4}"/>
              </a:ext>
            </a:extLst>
          </p:cNvPr>
          <p:cNvSpPr txBox="1"/>
          <p:nvPr/>
        </p:nvSpPr>
        <p:spPr>
          <a:xfrm>
            <a:off x="1936368" y="4645552"/>
            <a:ext cx="8319264" cy="707886"/>
          </a:xfrm>
          <a:prstGeom prst="rect">
            <a:avLst/>
          </a:prstGeom>
          <a:noFill/>
        </p:spPr>
        <p:txBody>
          <a:bodyPr wrap="square">
            <a:spAutoFit/>
          </a:bodyPr>
          <a:lstStyle/>
          <a:p>
            <a:pPr algn="ctr" fontAlgn="base"/>
            <a:r>
              <a:rPr lang="en-US" sz="2000" dirty="0"/>
              <a:t>As well as (to confer all these benefits upon) others of them, who have not already joined them: And He is exalted in Might, Wise.</a:t>
            </a:r>
          </a:p>
        </p:txBody>
      </p:sp>
      <p:sp>
        <p:nvSpPr>
          <p:cNvPr id="3" name="TextBox 2">
            <a:extLst>
              <a:ext uri="{FF2B5EF4-FFF2-40B4-BE49-F238E27FC236}">
                <a16:creationId xmlns:a16="http://schemas.microsoft.com/office/drawing/2014/main" id="{165B3449-7A60-D0B7-1A9C-C2C112E60A28}"/>
              </a:ext>
            </a:extLst>
          </p:cNvPr>
          <p:cNvSpPr txBox="1"/>
          <p:nvPr/>
        </p:nvSpPr>
        <p:spPr>
          <a:xfrm>
            <a:off x="3990953" y="43377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5415789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B5523-4857-546D-096A-25627DC8F6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15B932-2784-CAFA-4493-1E523C627F6B}"/>
              </a:ext>
            </a:extLst>
          </p:cNvPr>
          <p:cNvSpPr>
            <a:spLocks noGrp="1"/>
          </p:cNvSpPr>
          <p:nvPr>
            <p:ph type="title"/>
          </p:nvPr>
        </p:nvSpPr>
        <p:spPr>
          <a:xfrm>
            <a:off x="1590529" y="2013098"/>
            <a:ext cx="9010942" cy="3450327"/>
          </a:xfrm>
        </p:spPr>
        <p:txBody>
          <a:bodyPr>
            <a:noAutofit/>
          </a:bodyPr>
          <a:lstStyle/>
          <a:p>
            <a:r>
              <a:rPr lang="ar-EG" sz="6000" b="0" dirty="0"/>
              <a:t>ذَٰلِكَ فَضْلُ ٱللَّهِ يُؤْتِيهِ مَن يَشَآءُۚ وَٱللَّهُ ذُو ٱلْفَضْلِ ٱلْعَظِيمِ</a:t>
            </a:r>
          </a:p>
        </p:txBody>
      </p:sp>
      <p:sp>
        <p:nvSpPr>
          <p:cNvPr id="14" name="TextBox 13">
            <a:extLst>
              <a:ext uri="{FF2B5EF4-FFF2-40B4-BE49-F238E27FC236}">
                <a16:creationId xmlns:a16="http://schemas.microsoft.com/office/drawing/2014/main" id="{BCEE490C-5AED-D7E1-D080-3B2FCA00CE9D}"/>
              </a:ext>
            </a:extLst>
          </p:cNvPr>
          <p:cNvSpPr txBox="1"/>
          <p:nvPr/>
        </p:nvSpPr>
        <p:spPr>
          <a:xfrm>
            <a:off x="1936368" y="4566855"/>
            <a:ext cx="8319264" cy="707886"/>
          </a:xfrm>
          <a:prstGeom prst="rect">
            <a:avLst/>
          </a:prstGeom>
          <a:noFill/>
        </p:spPr>
        <p:txBody>
          <a:bodyPr wrap="square">
            <a:spAutoFit/>
          </a:bodyPr>
          <a:lstStyle/>
          <a:p>
            <a:pPr algn="ctr" fontAlgn="base"/>
            <a:r>
              <a:rPr lang="en-US" sz="2000" dirty="0"/>
              <a:t>Such is the Bounty of Allah, which He bestows on whom He will: and Allah is the Lord of the highest bounty.</a:t>
            </a:r>
          </a:p>
        </p:txBody>
      </p:sp>
      <p:sp>
        <p:nvSpPr>
          <p:cNvPr id="3" name="TextBox 2">
            <a:extLst>
              <a:ext uri="{FF2B5EF4-FFF2-40B4-BE49-F238E27FC236}">
                <a16:creationId xmlns:a16="http://schemas.microsoft.com/office/drawing/2014/main" id="{E8466032-B672-116A-3788-48B2B2ED23C9}"/>
              </a:ext>
            </a:extLst>
          </p:cNvPr>
          <p:cNvSpPr txBox="1"/>
          <p:nvPr/>
        </p:nvSpPr>
        <p:spPr>
          <a:xfrm>
            <a:off x="4008978" y="43258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270934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DA0CC2-7CB7-21CA-D647-44A2D6DE75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4B3F93-263A-CCD1-3D69-6FBE7A5833A4}"/>
              </a:ext>
            </a:extLst>
          </p:cNvPr>
          <p:cNvSpPr>
            <a:spLocks noGrp="1"/>
          </p:cNvSpPr>
          <p:nvPr>
            <p:ph type="title"/>
          </p:nvPr>
        </p:nvSpPr>
        <p:spPr>
          <a:xfrm>
            <a:off x="1787687" y="1303242"/>
            <a:ext cx="8616626" cy="3450327"/>
          </a:xfrm>
        </p:spPr>
        <p:txBody>
          <a:bodyPr>
            <a:noAutofit/>
          </a:bodyPr>
          <a:lstStyle/>
          <a:p>
            <a:r>
              <a:rPr lang="ar-EG" sz="6000" b="0" dirty="0"/>
              <a:t>مَثَلُ ٱلَّذِينَ حُمِّلُوا۟ ٱلتَّوْرَىٰةَ ثُمَّ لَمْ يَحْمِلُوهَا كَمَثَلِ ٱلْحِمَارِ يَحْمِلُ أَسْفَارًۢا ۚ بِئْسَ مَثَلُ ٱلْقَوْمِ ٱلَّذِينَ كَذَّبُوا۟ بِـَٔايَـٰتِ ٱللَّهِ ۚ وَٱللَّهُ لَا يَهْدِى ٱلْقَوْمَ ٱلظَّـٰلِمِينَ</a:t>
            </a:r>
          </a:p>
        </p:txBody>
      </p:sp>
      <p:sp>
        <p:nvSpPr>
          <p:cNvPr id="14" name="TextBox 13">
            <a:extLst>
              <a:ext uri="{FF2B5EF4-FFF2-40B4-BE49-F238E27FC236}">
                <a16:creationId xmlns:a16="http://schemas.microsoft.com/office/drawing/2014/main" id="{DB28ED9D-721E-4CB2-37F1-5A99BD3A43CB}"/>
              </a:ext>
            </a:extLst>
          </p:cNvPr>
          <p:cNvSpPr txBox="1"/>
          <p:nvPr/>
        </p:nvSpPr>
        <p:spPr>
          <a:xfrm>
            <a:off x="1936368" y="4569892"/>
            <a:ext cx="8319264" cy="1631216"/>
          </a:xfrm>
          <a:prstGeom prst="rect">
            <a:avLst/>
          </a:prstGeom>
          <a:noFill/>
        </p:spPr>
        <p:txBody>
          <a:bodyPr wrap="square">
            <a:spAutoFit/>
          </a:bodyPr>
          <a:lstStyle/>
          <a:p>
            <a:pPr algn="ctr" fontAlgn="base"/>
            <a:r>
              <a:rPr lang="en-US" sz="2000" dirty="0"/>
              <a:t>The similitude of those who were charged with the (obligations of the) Mosaic Law, but who subsequently failed in those (obligations), is that of a donkey which carries huge tomes (but understands them not). Evil is the similitude of people who falsify the Signs of Allah: and Allah guides not people who do wrong.</a:t>
            </a:r>
          </a:p>
        </p:txBody>
      </p:sp>
      <p:sp>
        <p:nvSpPr>
          <p:cNvPr id="3" name="TextBox 2">
            <a:extLst>
              <a:ext uri="{FF2B5EF4-FFF2-40B4-BE49-F238E27FC236}">
                <a16:creationId xmlns:a16="http://schemas.microsoft.com/office/drawing/2014/main" id="{F7CC9271-B698-BAC6-5EF3-E207D5103CCD}"/>
              </a:ext>
            </a:extLst>
          </p:cNvPr>
          <p:cNvSpPr txBox="1"/>
          <p:nvPr/>
        </p:nvSpPr>
        <p:spPr>
          <a:xfrm>
            <a:off x="1875408" y="43296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4506491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7ABFC-F93C-9FDE-B3EC-1D4DA5109D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808361-172D-F8DA-08E7-8EC33372FA5B}"/>
              </a:ext>
            </a:extLst>
          </p:cNvPr>
          <p:cNvSpPr>
            <a:spLocks noGrp="1"/>
          </p:cNvSpPr>
          <p:nvPr>
            <p:ph type="title"/>
          </p:nvPr>
        </p:nvSpPr>
        <p:spPr>
          <a:xfrm>
            <a:off x="1787687" y="1804092"/>
            <a:ext cx="8616626" cy="3450327"/>
          </a:xfrm>
        </p:spPr>
        <p:txBody>
          <a:bodyPr>
            <a:noAutofit/>
          </a:bodyPr>
          <a:lstStyle/>
          <a:p>
            <a:r>
              <a:rPr lang="ar-EG" sz="6000" b="0" dirty="0"/>
              <a:t>قُلْ يَـٰٓأَيُّهَا ٱلَّذِينَ هَادُوٓا۟ إِن زَعَمْتُمْ أَنَّكُمْ أَوْلِيَآءُ لِلَّهِ مِن دُونِ ٱلنَّاسِ فَتَمَنَّوُا۟ ٱلْمَوْتَ إِن كُنتُمْ صَـٰدِقِينَ</a:t>
            </a:r>
          </a:p>
        </p:txBody>
      </p:sp>
      <p:sp>
        <p:nvSpPr>
          <p:cNvPr id="14" name="TextBox 13">
            <a:extLst>
              <a:ext uri="{FF2B5EF4-FFF2-40B4-BE49-F238E27FC236}">
                <a16:creationId xmlns:a16="http://schemas.microsoft.com/office/drawing/2014/main" id="{8D1AE8C4-15DF-25C6-B501-8B1FCF3A3FAF}"/>
              </a:ext>
            </a:extLst>
          </p:cNvPr>
          <p:cNvSpPr txBox="1"/>
          <p:nvPr/>
        </p:nvSpPr>
        <p:spPr>
          <a:xfrm>
            <a:off x="2135132" y="4746587"/>
            <a:ext cx="7921735" cy="1015663"/>
          </a:xfrm>
          <a:prstGeom prst="rect">
            <a:avLst/>
          </a:prstGeom>
          <a:noFill/>
        </p:spPr>
        <p:txBody>
          <a:bodyPr wrap="square">
            <a:spAutoFit/>
          </a:bodyPr>
          <a:lstStyle/>
          <a:p>
            <a:pPr algn="ctr" fontAlgn="base"/>
            <a:r>
              <a:rPr lang="en-US" sz="2000" dirty="0"/>
              <a:t>Say: "O ye that stand on Judaism! If ye think that ye are friends to Allah, to the exclusion of (other) men, then express your desire for Death, if ye are truthful!"</a:t>
            </a:r>
          </a:p>
        </p:txBody>
      </p:sp>
      <p:sp>
        <p:nvSpPr>
          <p:cNvPr id="3" name="TextBox 2">
            <a:extLst>
              <a:ext uri="{FF2B5EF4-FFF2-40B4-BE49-F238E27FC236}">
                <a16:creationId xmlns:a16="http://schemas.microsoft.com/office/drawing/2014/main" id="{D2C267C4-2634-2417-7A18-7194533ACD1D}"/>
              </a:ext>
            </a:extLst>
          </p:cNvPr>
          <p:cNvSpPr txBox="1"/>
          <p:nvPr/>
        </p:nvSpPr>
        <p:spPr>
          <a:xfrm>
            <a:off x="2937218" y="44560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7598672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73053-00F8-6377-5AC2-6E8FADA201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CDF893-30FC-CADC-2D71-649AEB2CBA66}"/>
              </a:ext>
            </a:extLst>
          </p:cNvPr>
          <p:cNvSpPr>
            <a:spLocks noGrp="1"/>
          </p:cNvSpPr>
          <p:nvPr>
            <p:ph type="title"/>
          </p:nvPr>
        </p:nvSpPr>
        <p:spPr>
          <a:xfrm>
            <a:off x="1744499" y="1984237"/>
            <a:ext cx="8703002" cy="3450327"/>
          </a:xfrm>
        </p:spPr>
        <p:txBody>
          <a:bodyPr>
            <a:noAutofit/>
          </a:bodyPr>
          <a:lstStyle/>
          <a:p>
            <a:r>
              <a:rPr lang="ar-EG" sz="6000" b="0" dirty="0"/>
              <a:t>وَلَا يَتَمَنَّوْنَهُۥ ٓ أَبَدًۢا بِمَا قَدَّمَتْ أَيْدِيهِمْ ۚ وَٱللَّهُ عَلِيمٌۢ بِٱلظَّـٰلِمِينَ</a:t>
            </a:r>
          </a:p>
        </p:txBody>
      </p:sp>
      <p:sp>
        <p:nvSpPr>
          <p:cNvPr id="14" name="TextBox 13">
            <a:extLst>
              <a:ext uri="{FF2B5EF4-FFF2-40B4-BE49-F238E27FC236}">
                <a16:creationId xmlns:a16="http://schemas.microsoft.com/office/drawing/2014/main" id="{D37FA704-E9ED-18E0-097D-55B140BE570B}"/>
              </a:ext>
            </a:extLst>
          </p:cNvPr>
          <p:cNvSpPr txBox="1"/>
          <p:nvPr/>
        </p:nvSpPr>
        <p:spPr>
          <a:xfrm>
            <a:off x="1936368" y="4496276"/>
            <a:ext cx="8319264" cy="646331"/>
          </a:xfrm>
          <a:prstGeom prst="rect">
            <a:avLst/>
          </a:prstGeom>
          <a:noFill/>
        </p:spPr>
        <p:txBody>
          <a:bodyPr wrap="square">
            <a:spAutoFit/>
          </a:bodyPr>
          <a:lstStyle/>
          <a:p>
            <a:pPr algn="ctr" fontAlgn="base"/>
            <a:r>
              <a:rPr lang="en-US" dirty="0"/>
              <a:t>But never will they express their desire (for Death), because of the (deeds) their hands have sent on before them! and Allah knows well those that do wrong!</a:t>
            </a:r>
          </a:p>
        </p:txBody>
      </p:sp>
      <p:sp>
        <p:nvSpPr>
          <p:cNvPr id="3" name="TextBox 2">
            <a:extLst>
              <a:ext uri="{FF2B5EF4-FFF2-40B4-BE49-F238E27FC236}">
                <a16:creationId xmlns:a16="http://schemas.microsoft.com/office/drawing/2014/main" id="{B2C08A9E-5F05-EA5F-0740-4EEF32FD1910}"/>
              </a:ext>
            </a:extLst>
          </p:cNvPr>
          <p:cNvSpPr txBox="1"/>
          <p:nvPr/>
        </p:nvSpPr>
        <p:spPr>
          <a:xfrm>
            <a:off x="3337811" y="41884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842709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D36CB-4028-7FD3-E5F0-0E1D4B1D3A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8BA202-7EC0-F196-7BF6-5230806DFD1D}"/>
              </a:ext>
            </a:extLst>
          </p:cNvPr>
          <p:cNvSpPr>
            <a:spLocks noGrp="1"/>
          </p:cNvSpPr>
          <p:nvPr>
            <p:ph type="title"/>
          </p:nvPr>
        </p:nvSpPr>
        <p:spPr>
          <a:xfrm>
            <a:off x="1744499" y="1729776"/>
            <a:ext cx="8703002" cy="3450327"/>
          </a:xfrm>
        </p:spPr>
        <p:txBody>
          <a:bodyPr>
            <a:noAutofit/>
          </a:bodyPr>
          <a:lstStyle/>
          <a:p>
            <a:r>
              <a:rPr lang="ar-EG" sz="6000" b="0" dirty="0"/>
              <a:t>قُلْ إِنَّ ٱلْمَوْتَ ٱلَّذِى تَفِرُّونَ مِنْهُ فَإِنَّهُۥ مُلَـٰقِيكُمْ ۖ ثُمَّ تُرَدُّونَ إِلَىٰ عَـٰلِمِ ٱلْغَيْبِ وَٱلشَّهَـٰدَةِ فَيُنَبِّئُكُم بِمَا كُنتُمْ تَعْمَلُونَ</a:t>
            </a:r>
          </a:p>
        </p:txBody>
      </p:sp>
      <p:sp>
        <p:nvSpPr>
          <p:cNvPr id="14" name="TextBox 13">
            <a:extLst>
              <a:ext uri="{FF2B5EF4-FFF2-40B4-BE49-F238E27FC236}">
                <a16:creationId xmlns:a16="http://schemas.microsoft.com/office/drawing/2014/main" id="{A21B929B-141E-E240-5FB3-A78D16D6C5CC}"/>
              </a:ext>
            </a:extLst>
          </p:cNvPr>
          <p:cNvSpPr txBox="1"/>
          <p:nvPr/>
        </p:nvSpPr>
        <p:spPr>
          <a:xfrm>
            <a:off x="1936368" y="4672271"/>
            <a:ext cx="8319264" cy="1015663"/>
          </a:xfrm>
          <a:prstGeom prst="rect">
            <a:avLst/>
          </a:prstGeom>
          <a:noFill/>
        </p:spPr>
        <p:txBody>
          <a:bodyPr wrap="square">
            <a:spAutoFit/>
          </a:bodyPr>
          <a:lstStyle/>
          <a:p>
            <a:pPr algn="ctr" fontAlgn="base"/>
            <a:r>
              <a:rPr lang="en-US" sz="2000" dirty="0"/>
              <a:t>Say: "The Death from which ye flee will truly overtake you: then will ye be sent back to the Knower of things secret and open: and He will tell you (the truth of) the things that ye did!"</a:t>
            </a:r>
          </a:p>
        </p:txBody>
      </p:sp>
      <p:sp>
        <p:nvSpPr>
          <p:cNvPr id="3" name="TextBox 2">
            <a:extLst>
              <a:ext uri="{FF2B5EF4-FFF2-40B4-BE49-F238E27FC236}">
                <a16:creationId xmlns:a16="http://schemas.microsoft.com/office/drawing/2014/main" id="{A02899E8-AF1B-38F8-B8E0-6C95D12B440F}"/>
              </a:ext>
            </a:extLst>
          </p:cNvPr>
          <p:cNvSpPr txBox="1"/>
          <p:nvPr/>
        </p:nvSpPr>
        <p:spPr>
          <a:xfrm>
            <a:off x="1866419" y="42750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7097852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56FA5D-F24F-D20E-29EB-1079375666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9E4832-BCA6-F37A-18BA-5D40B7D06DEF}"/>
              </a:ext>
            </a:extLst>
          </p:cNvPr>
          <p:cNvSpPr>
            <a:spLocks noGrp="1"/>
          </p:cNvSpPr>
          <p:nvPr>
            <p:ph type="title"/>
          </p:nvPr>
        </p:nvSpPr>
        <p:spPr>
          <a:xfrm>
            <a:off x="1936367" y="1568520"/>
            <a:ext cx="8319265" cy="3450327"/>
          </a:xfrm>
        </p:spPr>
        <p:txBody>
          <a:bodyPr>
            <a:noAutofit/>
          </a:bodyPr>
          <a:lstStyle/>
          <a:p>
            <a:r>
              <a:rPr lang="ar-EG" sz="6000" b="0" dirty="0"/>
              <a:t>يَـٰٓأَيُّهَا ٱلَّذِينَ ءَامَنُوٓا۟ إِذَا نُودِىَ لِلصَّلَوٰةِ مِن يَوْمِ ٱلْجُمُعَةِ فَٱسْعَوْا۟ إِلَىٰ ذِكْرِ ٱللَّهِ وَذَرُوا۟ ٱلْبَيْعَۚ ذَٰلِكُمْ خَيْرٌ لَّكُمْ إِن كُنتُمْ تَعْلَمُونَ</a:t>
            </a:r>
          </a:p>
        </p:txBody>
      </p:sp>
      <p:sp>
        <p:nvSpPr>
          <p:cNvPr id="14" name="TextBox 13">
            <a:extLst>
              <a:ext uri="{FF2B5EF4-FFF2-40B4-BE49-F238E27FC236}">
                <a16:creationId xmlns:a16="http://schemas.microsoft.com/office/drawing/2014/main" id="{B05A2862-0A62-5927-3B56-88908386D81D}"/>
              </a:ext>
            </a:extLst>
          </p:cNvPr>
          <p:cNvSpPr txBox="1"/>
          <p:nvPr/>
        </p:nvSpPr>
        <p:spPr>
          <a:xfrm>
            <a:off x="1936368" y="4891084"/>
            <a:ext cx="8319264" cy="969496"/>
          </a:xfrm>
          <a:prstGeom prst="rect">
            <a:avLst/>
          </a:prstGeom>
          <a:noFill/>
        </p:spPr>
        <p:txBody>
          <a:bodyPr wrap="square">
            <a:spAutoFit/>
          </a:bodyPr>
          <a:lstStyle/>
          <a:p>
            <a:pPr algn="ctr" fontAlgn="base"/>
            <a:r>
              <a:rPr lang="en-US" sz="1900" dirty="0"/>
              <a:t>O ye who believe! When the call is proclaimed to prayer on Friday (the Day of Assembly), hasten earnestly to the Remembrance of Allah, and leave off business (and traffic): That is best for you if ye but knew!</a:t>
            </a:r>
          </a:p>
        </p:txBody>
      </p:sp>
      <p:sp>
        <p:nvSpPr>
          <p:cNvPr id="3" name="TextBox 2">
            <a:extLst>
              <a:ext uri="{FF2B5EF4-FFF2-40B4-BE49-F238E27FC236}">
                <a16:creationId xmlns:a16="http://schemas.microsoft.com/office/drawing/2014/main" id="{627F26D2-D3CE-8602-EC6C-9E6076A2939F}"/>
              </a:ext>
            </a:extLst>
          </p:cNvPr>
          <p:cNvSpPr txBox="1"/>
          <p:nvPr/>
        </p:nvSpPr>
        <p:spPr>
          <a:xfrm>
            <a:off x="3823311" y="45833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901541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Juz' 27</Template>
  <TotalTime>460</TotalTime>
  <Words>10276</Words>
  <Application>Microsoft Office PowerPoint</Application>
  <PresentationFormat>Widescreen</PresentationFormat>
  <Paragraphs>610</Paragraphs>
  <Slides>165</Slides>
  <Notes>154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165</vt:i4>
      </vt:variant>
    </vt:vector>
  </HeadingPairs>
  <TitlesOfParts>
    <vt:vector size="171" baseType="lpstr">
      <vt:lpstr>Arial</vt:lpstr>
      <vt:lpstr>Arial Black</vt:lpstr>
      <vt:lpstr>Calibri</vt:lpstr>
      <vt:lpstr>Calibri Light</vt:lpstr>
      <vt:lpstr>KFGQPC Uthman Taha Naskh</vt:lpstr>
      <vt:lpstr>Office Theme</vt:lpstr>
      <vt:lpstr>PowerPoint Presentation</vt:lpstr>
      <vt:lpstr>أَعُوْذُ بِاللّٰهِ مِنَ الشَّيْطٰانِ الرَّجِيْمِ</vt:lpstr>
      <vt:lpstr>سورة المجادلة بِسْمِ ٱللَّهِ ٱلرَّحْمَـٰنِ ٱلرَّحِيمِ</vt:lpstr>
      <vt:lpstr>قَدْ سَمِعَ ٱللَّهُ قَوْلَ ٱلَّتِى تُجَـٰدِلُكَ فِى زَوْجِهَا وَتَشْتَكِىٓ إِلَى ٱللَّهِ وَٱللَّهُ يَسْمَعُ تَحَاوُرَكُمَآ ۚ إِنَّ ٱللَّهَ سَمِيعٌۢ بَصِيرٌ</vt:lpstr>
      <vt:lpstr>ٱلَّذِينَ يُظَـٰهِرُونَ مِنكُم مِّن نِّسَآئِهِم مَّا هُنَّ أُمَّهَـٰتِهِمْ ۖ إِنْ أُمَّهَـٰتُهُمْ إِلَّا ٱلَّـٰٓـِٔى وَلَدْنَهُمْ ۚ وَإِنَّهُمْ لَيَقُولُونَ مُنكَرًا مِّنَ ٱلْقَوْلِ وَزُورًا ۚ وَإِنَّ ٱللَّهَ لَعَفُوٌّ غَفُورٌ</vt:lpstr>
      <vt:lpstr>وَٱلَّذِينَ يُظَـٰهِرُونَ مِن نِّسَآئِهِمْ ثُمَّ يَعُودُونَ لِمَا قَالُوا۟ فَتَحْرِيرُ رَقَبَةٍ مِّن قَبْلِ أَن يَتَمَآسَّاۚ ذَٰلِكُمْ تُوعَظُونَ بِهِ ۦ ۚ وَٱللَّهُ بِمَا تَعْمَلُونَ خَبِيرٌ</vt:lpstr>
      <vt:lpstr>فَمَن لَّمْ يَجِدْ فَصِيَامُ شَهْرَيْنِ مُتَتَابِعَيْنِ مِن قَبْلِ أَن  يَتَمَآسَّاۖ فَمَن لَّمْ يَسْتَطِعْ فَإِطْعَامُ سِتِّينَ مِسْكِينًاۚ ذَٰلِكَ لِتُؤْمِنُوا۟ بِٱللَّهِ وَرَسُولِهِ ۦ ۚ وَتِلْكَ حُدُودُ ٱللَّهِ ۗ وَلِلْكَـٰفِرِينَ عَذَابٌ أَلِيمٌ</vt:lpstr>
      <vt:lpstr>إِنَّ ٱلَّذِينَ يُحَآدُّونَ ٱللَّهَ وَرَسُولَهُۥ كُبِتُوا۟ كَمَا كُبِتَ ٱلَّذِينَ مِن قَبْلِهِمْۚ وَقَدْ أَنزَلْنَآ ءَايَـٰتٍۭ بَيِّنَـٰتٍۚ وَلِلْكَـٰفِرِينَ عَذَابٌ مُّهِينٌ</vt:lpstr>
      <vt:lpstr>يَوْمَ يَبْعَثُهُمُ ٱللَّهُ جَمِيعًا فَيُنَبِّئُهُم بِمَا عَمِلُوٓا۟ ۚ أَحْصَىٰهُ ٱللَّهُ وَنَسُوهُ ۚ وَٱللَّهُ عَلَىٰ كُلِّ شَىْءٍ شَهِيدٌ</vt:lpstr>
      <vt:lpstr>أَلَمْ تَرَ أَنَّ ٱللَّهَ يَعْلَمُ مَا فِى ٱلسَّمَـٰوَٰتِ وَمَا فِى ٱلْأَرْضِ ۖ مَا يَكُونُ مِن نَّجْوَىٰ ثَلَـٰثَةٍ إِلَّا هُوَ رَابِعُهُمْ وَلَا خَمْسَةٍ إِلَّا هُوَ سَادِسُهُمْ وَلَآ أَدْنَىٰ مِن ذَٰلِكَ وَلَآ أَكْثَرَ إِلَّا هُوَ مَعَهُمْ أَيْنَ مَا كَانُوا۟ ۖ  ثُمَّ يُنَبِّئُهُم بِمَا عَمِلُوا۟ يَوْمَ ٱلْقِيَـٰمَةِ ۚ إِنَّ ٱللَّهَ بِكُلِّ شَىْءٍ عَلِيمٌ</vt:lpstr>
      <vt:lpstr>أَلَمْ تَرَ إِلَى ٱلَّذِينَ نُهُوا۟ عَنِ ٱلنَّجْوَىٰ ثُمَّ يَعُودُونَ لِمَا نُهُوا۟ عَنْهُ وَيَتَنَـٰجَوْنَ بِٱلْإِثْمِ وَٱلْعُدْوَٰنِ وَمَعْصِيَتِ ٱلرَّسُولِ وَإِذَا جَآءُوكَ حَيَّوْكَ بِمَا لَمْ يُحَيِّكَ بِهِ ٱللَّهُ وَيَقُولُونَ فِىٓ أَنفُسِهِمْ لَوْلَا يُعَذِّبُنَا ٱللَّهُ بِمَا نَقُولُ ۚ حَسْبُهُمْ جَهَنَّمُ يَصْلَوْنَهَا ۖ فَبِئْسَ ٱلْمَصِيرُ</vt:lpstr>
      <vt:lpstr>يَـٰٓأَيُّهَا ٱلَّذِينَ ءَامَنُوٓا۟ إِذَا تَنَـٰجَيْتُمْ فَلَا تَتَنَـٰجَوْا۟ بِٱلْإِثْمِ وَٱلْعُدْوَٰنِ وَمَعْصِيَتِ ٱلرَّسُولِ وَتَنَـٰجَوْا۟ بِٱلْبِرِّ وَٱلتَّقْوَىٰ ۖ وَٱتَّقُوا۟ ٱللَّهَ ٱلَّذِىٓ إِلَيْهِ تُحْشَرُونَ</vt:lpstr>
      <vt:lpstr>إِنَّمَا ٱلنَّجْوَىٰ مِنَ ٱلشَّيْطَـٰنِ لِيَحْزُنَ ٱلَّذِينَ ءَامَنُوا۟ وَلَيْسَ بِضَآرِّهِمْ شَيْـًٔا إِلَّا بِإِذْنِ ٱللَّهِۚ وَعَلَى ٱللَّهِ فَلْيَتَوَكَّلِ ٱلْمُؤْمِنُونَ</vt:lpstr>
      <vt:lpstr>يَـٰٓأَيُّهَا ٱلَّذِينَ ءَامَنُوٓا۟ إِذَا قِيلَ لَكُمْ تَفَسَّحُوا۟ فِى ٱلْمَجَـٰلِسِ فَٱفْسَحُوا۟ يَفْسَحِ ٱللَّهُ لَكُمْ ۖ وَإِذَا قِيلَ ٱنشُزُوا۟ فَٱنشُزُوا۟ يَرْفَعِ ٱللَّهُ ٱلَّذِينَ ءَامَنُوا۟ مِنكُمْ وَٱلَّذِينَ أُوتُوا۟ ٱلْعِلْمَ دَرَجَـٰتٍ ۚ وَٱللَّهُ بِمَا تَعْمَلُونَ خَبِيرٌ</vt:lpstr>
      <vt:lpstr>يَـٰٓأَيُّهَا ٱلَّذِينَ ءَامَنُوٓا۟ إِذَا نَـٰجَيْتُمُ ٱلرَّسُولَ فَقَدِّمُوا۟ بَيْنَ يَدَىْ نَجْوَىٰكُمْ صَدَقَةً ۚ ذَٰلِكَ خَيْرٌ لَّكُمْ وَأَطْهَرُۚ فَإِن لَّمْ تَجِدُوا۟ فَإِنَّ ٱللَّهَ غَفُورٌ رَّحِيمٌ</vt:lpstr>
      <vt:lpstr>ءَأَشْفَقْتُمْ أَن تُقَدِّمُوا۟ بَيْنَ يَدَىْ نَجْوَىٰكُمْ صَدَقَـٰتٍۚ فَإِذْ لَمْ تَفْعَلُوا۟ وَتَابَ ٱللَّهُ عَلَيْكُمْ فَأَقِيمُوا۟ ٱلصَّلَوٰةَ وَءَاتُوا۟ ٱلزَّكَوٰةَ وَأَطِيعُوا۟ ٱللَّهَ وَرَسُولَهُ ۥ ۚ وَٱللَّهُ خَبِيرٌۢ بِمَا تَعْمَلُونَ</vt:lpstr>
      <vt:lpstr>أَلَمْ تَرَ إِلَى ٱلَّذِينَ تَوَلَّوْا۟ قَوْمًا غَضِبَ ٱللَّهُ عَلَيْهِم مَّا هُم مِّنكُمْ وَلَا مِنْهُمْ وَيَحْلِفُونَ عَلَى ٱلْكَذِبِ وَهُمْ يَعْلَمُونَ</vt:lpstr>
      <vt:lpstr>أَعَدَّ ٱللَّهُ لَهُمْ عَذَابًا شَدِيدًاۖ إِنَّهُمْ سَآءَ مَا كَانُوا۟ يَعْمَلُونَ</vt:lpstr>
      <vt:lpstr>ٱتَّخَذُوٓا۟ أَيْمَـٰنَهُمْ جُنَّةً فَصَدُّوا۟ عَن سَبِيلِ ٱللَّهِ فَلَهُمْ عَذَابٌ مُّهِينٌ</vt:lpstr>
      <vt:lpstr>لَّن تُغْنِىَ عَنْهُمْ أَمْوَٰلُهُمْ وَلَآ أَوْلَـٰدُهُم مِّنَ ٱللَّهِ شَيْـًٔاۚ أُو۟لَـٰٓئِكَ أَصْحَـٰبُ ٱلنَّارِۖ هُمْ فِيهَا خَـٰلِدُونَ</vt:lpstr>
      <vt:lpstr>يَوْمَ يَبْعَثُهُمُ ٱللَّهُ جَمِيعًا فَيَحْلِفُونَ لَهُۥ كَمَا يَحْلِفُونَ لَكُمْۖ وَيَحْسَبُونَ أَنَّهُمْ عَلَىٰ شَىْءٍۚ أَلَآ إِنَّهُمْ هُمُ ٱلْكَـٰذِبُونَ</vt:lpstr>
      <vt:lpstr>ٱسْتَحْوَذَ عَلَيْهِمُ ٱلشَّيْطَـٰنُ فَأَنسَىٰهُمْ ذِكْرَ ٱللَّهِۚ أُو۟لَـٰٓئِكَ حِزْبُ ٱلشَّيْطَـٰنِۚ أَلَآ إِنَّ حِزْبَ ٱلشَّيْطَـٰنِ هُمُ ٱلْخَـٰسِرُونَ</vt:lpstr>
      <vt:lpstr>إِنَّ ٱلَّذِينَ يُحَآدُّونَ ٱللَّهَ وَرَسُولَهُ ۥٓ أُو۟لَـٰٓئِكَ فِى ٱلْأَذَلِّينَ</vt:lpstr>
      <vt:lpstr>كَتَبَ ٱللَّهُ لَأَغْلِبَنَّ أَنَا۠ وَرُسُلِىٓ ۚ إِنَّ ٱللَّهَ قَوِىٌّ عَزِيزٌ</vt:lpstr>
      <vt:lpstr>لَّا تَجِدُ قَوْمًا يُؤْمِنُونَ بِٱللَّهِ وَٱلْيَوْمِ ٱلْـَٔاخِرِ يُوَآدُّونَ مَنْ حَآدَّ ٱللَّهَ وَرَسُولَهُۥ وَلَوْ كَانُوٓا۟ ءَابَآءَهُمْ أَوْ أَبْنَآءَهُمْ أَوْ إِخْوَٰنَهُمْ أَوْ عَشِيرَتَهُمْۚ أُو۟لَـٰٓئِكَ كَتَبَ فِى قُلُوبِهِمُ ٱلْإِيمَـٰنَ وَأَيَّدَهُم بِرُوحٍ مِّنْهُۖ...</vt:lpstr>
      <vt:lpstr>وَيُدْخِلُهُمْ جَنَّـٰتٍ تَجْرِى مِن تَحْتِهَا ٱلْأَنْهَـٰرُ خَـٰلِدِينَ فِيهَا ۚ رَضِىَ ٱللَّهُ عَنْهُمْ وَرَضُوا۟ عَنْهُ ۚ أُو۟لَـٰٓئِكَ حِزْبُ ٱللَّهِ ۚ أَلَآ إِنَّ حِزْبَ ٱللَّهِ هُمُ ٱلْمُفْلِحُونَ</vt:lpstr>
      <vt:lpstr>صدقَ اللهُ العليُّ العظيم</vt:lpstr>
      <vt:lpstr>سورة الحشر بِسْمِ ٱللَّهِ ٱلرَّحْمَـٰنِ ٱلرَّحِيمِ</vt:lpstr>
      <vt:lpstr>سَبَّحَ لِلَّهِ مَا فِى ٱلسَّمَـٰوَٰتِ وَمَا فِى ٱلْأَرْضِ ۖ وَهُوَ ٱلْعَزِيزُ ٱلْحَكِيمُ</vt:lpstr>
      <vt:lpstr>هُوَ ٱلَّذِىٓ أَخْرَجَ ٱلَّذِينَ كَفَرُوا۟ مِنْ أَهْلِ ٱلْكِتَـٰبِ مِن دِيَـٰرِهِمْ لِأَوَّلِ ٱلْحَشْرِ ۚ مَا ظَنَنتُمْ أَن يَخْرُجُوا۟ ۖ وَظَنُّوٓا۟ أَنَّهُم مَّانِعَتُهُمْ حُصُونُهُم مِّنَ ٱللَّهِ فَأَتَىٰهُمُ ٱللَّهُ مِنْ حَيْثُ لَمْ يَحْتَسِبُوا۟ ۖ وَقَذَفَ فِى قُلُوبِهِمُ ٱلرُّعْبَ ۚ يُخْرِبُونَ بُيُوتَهُم بِأَيْدِيهِمْ وَأَيْدِى ٱلْمُؤْمِنِينَ فَٱعْتَبِرُوا۟ يَـٰٓأُو۟لِى ٱلْأَبْصَـٰرِ</vt:lpstr>
      <vt:lpstr>وَلَوْلَآ أَن كَتَبَ ٱللَّهُ عَلَيْهِمُ ٱلْجَلَآءَ لَعَذَّبَهُمْ فِى ٱلدُّنْيَا ۖ وَلَهُمْ فِى ٱلْـَٔاخِرَةِ عَذَابُ ٱلنَّارِ</vt:lpstr>
      <vt:lpstr>ذَٰلِكَ بِأَنَّهُمْ شَآقُّوا۟ ٱللَّهَ وَرَسُولَهُ ۥ ۖ وَمَن يُشَآقِّ ٱللَّهَ فَإِنَّ ٱللَّهَ شَدِيدُ ٱلْعِقَابِ</vt:lpstr>
      <vt:lpstr>مَا قَطَعْتُم مِّن لِّينَةٍ أَوْ تَرَكْتُمُوهَا قَآئِمَةً عَلَىٰٓ أُصُولِهَا فَبِإِذْنِ ٱللَّهِ وَلِيُخْزِىَ ٱلْفَـٰسِقِينَ</vt:lpstr>
      <vt:lpstr>وَمَآ أَفَآءَ ٱللَّهُ عَلَىٰ رَسُولِهِۦ مِنْهُمْ فَمَآ أَوْجَفْتُمْ عَلَيْهِ مِنْ خَيْلٍ وَلَا رِكَابٍ وَلَـٰكِنَّ ٱللَّهَ يُسَلِّطُ رُسُلَهُۥ عَلَىٰ مَن يَشَآءُ ۚ وَٱللَّهُ عَلَىٰ كُلِّ شَىْءٍ قَدِيرٌ</vt:lpstr>
      <vt:lpstr>مَّآ أَفَآءَ ٱللَّهُ عَلَىٰ رَسُولِهِۦ مِنْ أَهْلِ ٱلْقُرَىٰ فَلِلَّهِ وَلِلرَّسُولِ وَلِذِى ٱلْقُرْبَىٰ وَٱلْيَتَـٰمَىٰ وَٱلْمَسَـٰكِينِ وَٱبْنِ ٱلسَّبِيلِ كَىْ لَا يَكُونَ دُولَةًۢ بَيْنَ ٱلْأَغْنِيَآءِ مِنكُمْ ۚ وَمَآ ءَاتَىٰكُمُ ٱلرَّسُولُ فَخُذُوهُ وَمَا نَهَىٰكُمْ عَنْهُ فَٱنتَهُوا۟ ۚ وَٱتَّقُوا۟ ٱللَّهَ ۖ إِنَّ ٱللَّهَ شَدِيدُ ٱلْعِقَابِ</vt:lpstr>
      <vt:lpstr>لِلْفُقَرَآءِ ٱلْمُهَـٰجِرِينَ ٱلَّذِينَ أُخْرِجُوا۟ مِن دِيَـٰرِهِمْ وَأَمْوَٰلِهِمْ يَبْتَغُونَ فَضْلًا مِّنَ ٱللَّهِ وَرِضْوَٰنًا وَيَنصُرُونَ ٱللَّهَ وَرَسُولَهُ ۥٓ ۚ أُو۟لَـٰٓئِكَ هُمُ ٱلصَّـٰدِقُونَ</vt:lpstr>
      <vt:lpstr>وَٱلَّذِينَ تَبَوَّءُو ٱلدَّارَ وَٱلْإِيمَـٰنَ مِن قَبْلِهِمْ يُحِبُّونَ مَنْ هَاجَرَ إِلَيْهِمْ وَلَا يَجِدُونَ فِى صُدُورِهِمْ حَاجَةً مِّمَّآ أُوتُوا۟ وَيُؤْثِرُونَ عَلَىٰٓ أَنفُسِهِمْ وَلَوْ كَانَ بِهِمْ خَصَاصَةٌ ۚ وَمَن يُوقَ شُحَّ نَفْسِهِۦ فَأُو۟لَـٰٓئِكَ هُمُ ٱلْمُفْلِحُونَ</vt:lpstr>
      <vt:lpstr>وَٱلَّذِينَ جَآءُو مِنۢ بَعْدِهِمْ يَقُولُونَ رَبَّنَا ٱغْفِرْ لَنَا وَلِإِخْوَٰنِنَا ٱلَّذِينَ سَبَقُونَا بِٱلْإِيمَـٰنِ وَلَا تَجْعَلْ فِى قُلُوبِنَا غِلًّا لِّلَّذِينَ ءَامَنُوا۟ رَبَّنَآ إِنَّكَ رَءُوفٌ رَّحِيمٌ</vt:lpstr>
      <vt:lpstr>أَلَمْ تَرَ إِلَى ٱلَّذِينَ نَافَقُوا۟ يَقُولُونَ لِإِخْوَٰنِهِمُ ٱلَّذِينَ كَفَرُوا۟ مِنْ أَهْلِ ٱلْكِتَـٰبِ لَئِنْ أُخْرِجْتُمْ لَنَخْرُجَنَّ مَعَكُمْ وَلَا نُطِيعُ فِيكُمْ أَحَدًا أَبَدًا وَإِن قُوتِلْتُمْ لَنَنصُرَنَّكُمْ وَٱللَّهُ يَشْهَدُ إِنَّهُمْ لَكَـٰذِبُونَ</vt:lpstr>
      <vt:lpstr>لَئِنْ أُخْرِجُوا۟ لَا يَخْرُجُونَ مَعَهُمْ وَلَئِن قُوتِلُوا۟ لَا يَنصُرُونَهُمْ وَلَئِن نَّصَرُوهُمْ لَيُوَلُّنَّ ٱلْأَدْبَـٰرَ ثُمَّ لَا يُنصَرُونَ</vt:lpstr>
      <vt:lpstr>لَأَنتُمْ أَشَدُّ رَهْبَةً فِى صُدُورِهِم مِّنَ ٱللَّهِ ۚ ذَٰلِكَ بِأَنَّهُمْ قَوْمٌ لَّا يَفْقَهُونَ</vt:lpstr>
      <vt:lpstr>لَا يُقَـٰتِلُونَكُمْ جَمِيعًا إِلَّا فِى قُرًى مُّحَصَّنَةٍ أَوْ مِن وَرَآءِ جُدُرٍۭۚ بَأْسُهُم بَيْنَهُمْ شَدِيدٌ ۚ تَحْسَبُهُمْ جَمِيعًا وَقُلُوبُهُمْ شَتَّىٰۚ ذَٰلِكَ بِأَنَّهُمْ قَوْمٌ لَّا يَعْقِلُونَ</vt:lpstr>
      <vt:lpstr>كَمَثَلِ ٱلَّذِينَ مِن قَبْلِهِمْ قَرِيبًا ۖ ذَاقُوا۟ وَبَالَ أَمْرِهِمْ وَلَهُمْ عَذَابٌ أَلِيمٌ</vt:lpstr>
      <vt:lpstr>كَمَثَلِ ٱلشَّيْطَـٰنِ إِذْ قَالَ لِلْإِنسَـٰنِ ٱكْفُرْ فَلَمَّا كَفَرَ قَالَ إِنِّى بَرِىٓءٌ مِّنكَ إِنِّىٓ أَخَافُ ٱللَّهَ رَبَّ ٱلْعَـٰلَمِينَ</vt:lpstr>
      <vt:lpstr>فَكَانَ عَـٰقِبَتَهُمَآ أَنَّهُمَا فِى ٱلنَّارِ خَـٰلِدَيْنِ فِيهَا ۚ وَذَٰلِكَ جَزَٰٓؤُا۟ ٱلظَّـٰلِمِينَ</vt:lpstr>
      <vt:lpstr>يَـٰٓأَيُّهَا ٱلَّذِينَ ءَامَنُوا۟ ٱتَّقُوا۟ ٱللَّهَ وَلْتَنظُرْ نَفْسٌ مَّا قَدَّمَتْ لِغَدٍۖ وَٱتَّقُوا۟ ٱللَّهَۚ إِنَّ ٱللَّهَ خَبِيرٌۢ بِمَا تَعْمَلُونَ</vt:lpstr>
      <vt:lpstr>وَلَا تَكُونُوا۟ كَٱلَّذِينَ نَسُوا۟ ٱللَّهَ فَأَنسَىٰهُمْ أَنفُسَهُمْ ۚ أُو۟لَـٰٓئِكَ هُمُ ٱلْفَـٰسِقُونَ</vt:lpstr>
      <vt:lpstr>لَا يَسْتَوِىٓ أَصْحَـٰبُ ٱلنَّارِ وَأَصْحَـٰبُ ٱلْجَنَّةِ ۚ أَصْحَـٰبُ ٱلْجَنَّةِ هُمُ ٱلْفَآئِزُونَ</vt:lpstr>
      <vt:lpstr>لَوْ أَنزَلْنَا هَـٰذَا ٱلْقُرْءَانَ عَلَىٰ جَبَلٍ لَّرَأَيْتَهُ ۥ خَـٰشِعًا مُّتَصَدِّعًا مِّنْ خَشْيَةِ ٱللَّهِ ۚ وَتِلْكَ ٱلْأَمْثَـٰلُ نَضْرِبُهَا لِلنَّاسِ لَعَلَّهُمْ يَتَفَكَّرُونَ</vt:lpstr>
      <vt:lpstr>هُوَ ٱللَّهُ ٱلَّذِى لَآ إِلَـٰهَ إِلَّا هُوَۖ عَـٰلِمُ ٱلْغَيْبِ وَٱلشَّهَـٰدَةِ ۖ هُوَ ٱلرَّحْمَـٰنُ ٱلرَّحِيمُ</vt:lpstr>
      <vt:lpstr>هُوَ ٱللَّهُ ٱلَّذِى لَآ إِلَـٰهَ إِلَّا هُوَ ٱلْمَلِكُ ٱلْقُدُّوسُ ٱلسَّلَـٰمُ ٱلْمُؤْمِنُ ٱلْمُهَيْمِنُ ٱلْعَزِيزُ ٱلْجَبَّارُ ٱلْمُتَكَبِّرُ ۚ سُبْحَـٰنَ ٱللَّهِ عَمَّا يُشْرِكُونَ</vt:lpstr>
      <vt:lpstr>هُوَ ٱللَّهُ ٱلْخَـٰلِقُ ٱلْبَارِئُ ٱلْمُصَوِّرُۖ لَهُ ٱلْأَسْمَآءُ ٱلْحُسْنَىٰۚ يُسَبِّحُ لَهُۥ مَا فِى ٱلسَّمَـٰوَٰتِ وَٱلْأَرْضِۖ وَهُوَ ٱلْعَزِيزُ ٱلْحَكِيمُ</vt:lpstr>
      <vt:lpstr>صدقَ اللهُ العليُّ العظيم</vt:lpstr>
      <vt:lpstr>سورة الممتحنة بِسْمِ ٱللَّهِ ٱلرَّحْمَـٰنِ ٱلرَّحِيمِ</vt:lpstr>
      <vt:lpstr>يَـٰٓأَيُّهَا ٱلَّذِينَ ءَامَنُوا۟ لَا تَتَّخِذُوا۟ عَدُوِّى وَعَدُوَّكُمْ أَوْلِيَآءَ تُلْقُونَ إِلَيْهِم بِٱلْمَوَدَّةِ وَقَدْ كَفَرُوا۟ بِمَا جَآءَكُم مِّنَ ٱلْحَقِّ يُخْرِجُونَ ٱلرَّسُولَ وَإِيَّاكُمْ ۙ أَن تُؤْمِنُوا۟ بِٱللَّهِ رَبِّكُمْ إِن كُنتُمْ خَرَجْتُمْ جِهَـٰدًا فِى سَبِيلِى وَٱبْتِغَآءَ مَرْضَاتِىۚ...</vt:lpstr>
      <vt:lpstr>تُسِرُّونَ إِلَيْهِم بِٱلْمَوَدَّةِ وَأَنَا۠ أَعْلَمُ بِمَآ أَخْفَيْتُمْ وَمَآ أَعْلَنتُمْ ۚ وَمَن يَفْعَلْهُ مِنكُمْ فَقَدْ ضَلَّ سَوَآءَ ٱلسَّبِيلِ</vt:lpstr>
      <vt:lpstr>إِن يَثْقَفُوكُمْ يَكُونُوا۟ لَكُمْ أَعْدَآءً وَيَبْسُطُوٓا۟ إِلَيْكُمْ أَيْدِيَهُمْ وَأَلْسِنَتَهُم بِٱلسُّوٓءِ وَوَدُّوا۟ لَوْ تَكْفُرُونَ</vt:lpstr>
      <vt:lpstr>لَن تَنفَعَكُمْ أَرْحَامُكُمْ وَلَآ أَوْلَـٰدُكُمْۚ يَوْمَ ٱلْقِيَـٰمَةِ يَفْصِلُ بَيْنَكُمْۚ وَٱللَّهُ بِمَا تَعْمَلُونَ بَصِيرٌ</vt:lpstr>
      <vt:lpstr>قَدْ كَانَتْ لَكُمْ أُسْوَةٌ حَسَنَةٌ فِىٓ إِبْرَٰهِيمَ وَٱلَّذِينَ مَعَهُۥٓ إِذْ قَالُوا۟ لِقَوْمِهِمْ إِنَّا بُرَءَٰٓؤُا۟ مِنكُمْ وَمِمَّا تَعْبُدُونَ مِن دُونِ ٱللَّهِ كَفَرْنَا بِكُمْ وَبَدَا بَيْنَنَا وَبَيْنَكُمُ ٱلْعَدَٰوَةُ وَٱلْبَغْضَآءُ أَبَدًا حَتَّىٰ تُؤْمِنُوا۟ بِٱللَّهِ وَحْدَهُ ۥ ٓ...</vt:lpstr>
      <vt:lpstr>إِلَّا قَوْلَ إِبْرَٰهِيمَ لِأَبِيهِ لَأَسْتَغْفِرَنَّ لَكَ وَمَآ أَمْلِكُ لَكَ مِنَ ٱللَّهِ مِن شَىْءٍ ۖ رَّبَّنَا عَلَيْكَ تَوَكَّلْنَا وَإِلَيْكَ أَنَبْنَا وَإِلَيْكَ ٱلْمَصِيرُ</vt:lpstr>
      <vt:lpstr>رَبَّنَا لَا تَجْعَلْنَا فِتْنَةً لِّلَّذِينَ كَفَرُوا۟ وَٱغْفِرْ لَنَا رَبَّنَآ ۖ إِنَّكَ أَنتَ ٱلْعَزِيزُ ٱلْحَكِيمُ</vt:lpstr>
      <vt:lpstr>لَقَدْ كَانَ لَكُمْ فِيهِمْ أُسْوَةٌ حَسَنَةٌ لِّمَن كَانَ يَرْجُوا۟ ٱللَّهَ وَٱلْيَوْمَ ٱلْـَٔاخِرَۚ وَمَن يَتَوَلَّ فَإِنَّ ٱللَّهَ هُوَ ٱلْغَنِىُّ ٱلْحَمِيدُ</vt:lpstr>
      <vt:lpstr>عَسَى ٱللَّهُ أَن يَجْعَلَ بَيْنَكُمْ وَبَيْنَ ٱلَّذِينَ عَادَيْتُم مِّنْهُم مَّوَدَّةً ۚ وَٱللَّهُ قَدِيرٌ ۚ وَٱللَّهُ غَفُورٌ رَّحِيمٌ</vt:lpstr>
      <vt:lpstr>لَّا يَنْهَىٰكُمُ ٱللَّهُ عَنِ ٱلَّذِينَ لَمْ يُقَـٰتِلُوكُمْ فِى ٱلدِّينِ وَلَمْ يُخْرِجُوكُم مِّن دِيَـٰرِكُمْ أَن تَبَرُّوهُمْ وَتُقْسِطُوٓا۟ إِلَيْهِمْ ۚ إِنَّ ٱللَّهَ يُحِبُّ ٱلْمُقْسِطِينَ</vt:lpstr>
      <vt:lpstr>إِنَّمَا يَنْهَىٰكُمُ ٱللَّهُ عَنِ ٱلَّذِينَ قَـٰتَلُوكُمْ فِى ٱلدِّينِ وَأَخْرَجُوكُم مِّن دِيَـٰرِكُمْ وَظَـٰهَرُوا۟ عَلَىٰٓ إِخْرَاجِكُمْ أَن تَوَلَّوْهُمْ ۚ وَمَن يَتَوَلَّهُمْ فَأُو۟لَـٰٓئِكَ هُمُ ٱلظَّـٰلِمُونَ</vt:lpstr>
      <vt:lpstr>يَـٰٓأَيُّهَا ٱلَّذِينَ ءَامَنُوٓا۟ إِذَا جَآءَكُمُ ٱلْمُؤْمِنَـٰتُ مُهَـٰجِرَٰتٍ فَٱمْتَحِنُوهُنَّۖ ٱللَّهُ أَعْلَمُ بِإِيمَـٰنِهِنَّۖ فَإِنْ عَلِمْتُمُوهُنَّ مُؤْمِنَـٰتٍ فَلَا تَرْجِعُوهُنَّ إِلَى ٱلْكُفَّارِۖ لَا هُنَّ حِلٌّ لَّهُمْ وَلَا هُمْ يَحِلُّونَ لَهُنَّ ۖ وَءَاتُوهُم مَّآ أَنفَقُوا۟ ۚ...</vt:lpstr>
      <vt:lpstr> وَلَا جُنَاحَ عَلَيْكُمْ أَن تَنكِحُوهُنَّ إِذَآ ءَاتَيْتُمُوهُنَّ أُجُورَهُنَّ ۚ وَلَا تُمْسِكُوا۟ بِعِصَمِ ٱلْكَوَافِرِ وَسْـَٔلُوا۟ مَآ أَنفَقْتُمْ وَلْيَسْـَٔلُوا۟ مَآ أَنفَقُوا۟ ۚ ذَٰلِكُمْ حُكْمُ ٱللَّهِ ۖ يَحْكُمُ بَيْنَكُمْۚ وَٱللَّهُ عَلِيمٌ حَكِيمٌ</vt:lpstr>
      <vt:lpstr>وَإِن فَاتَكُمْ شَىْءٌ مِّنْ أَزْوَٰجِكُمْ إِلَى ٱلْكُفَّارِ فَعَاقَبْتُمْ فَـَٔاتُوا۟ ٱلَّذِينَ ذَهَبَتْ أَزْوَٰجُهُم مِّثْلَ مَآ أَنفَقُوا۟ ۚ وَٱتَّقُوا۟ ٱللَّهَ ٱلَّذِىٓ أَنتُم بِهِ ۦ مُؤْمِنُونَ</vt:lpstr>
      <vt:lpstr>يَـٰٓأَيُّهَا ٱلنَّبِىُّ إِذَا جَآءَكَ ٱلْمُؤْمِنَـٰتُ يُبَايِعْنَكَ عَلَىٰٓ أَن لَّا يُشْرِكْنَ بِٱللَّهِ شَيْـًٔا وَلَا يَسْرِقْنَ وَلَا يَزْنِينَ وَلَا يَقْتُلْنَ أَوْلَـٰدَهُنَّ وَلَا يَأْتِينَ بِبُهْتَـٰنٍ يَفْتَرِينَهُۥ بَيْنَ أَيْدِيهِنَّ وَأَرْجُلِهِنَّ...</vt:lpstr>
      <vt:lpstr>وَلَا يَعْصِينَكَ فِى مَعْرُوفٍ ۙ فَبَايِعْهُنَّ وَٱسْتَغْفِرْ لَهُنَّ ٱللَّهَ ۖ إِنَّ ٱللَّهَ غَفُورٌ رَّحِيمٌ</vt:lpstr>
      <vt:lpstr>يَـٰٓأَيُّهَا ٱلَّذِينَ ءَامَنُوا۟ لَا تَتَوَلَّوْا۟ قَوْمًا غَضِبَ ٱللَّهُ عَلَيْهِمْ قَدْ يَئِسُوا۟ مِنَ ٱلْـَٔاخِرَةِ كَمَا يَئِسَ ٱلْكُفَّارُ مِنْ أَصْحَـٰبِ ٱلْقُبُورِ</vt:lpstr>
      <vt:lpstr>صدقَ اللهُ العليُّ العظيم</vt:lpstr>
      <vt:lpstr>سورة الصف بِسْمِ ٱللَّهِ ٱلرَّحْمَـٰنِ ٱلرَّحِيمِ</vt:lpstr>
      <vt:lpstr>سَبَّحَ لِلَّهِ مَا فِى ٱلسَّمَـٰوَٰتِ وَمَا فِى ٱلْأَرْضِ ۖ وَهُوَ ٱلْعَزِيزُ ٱلْحَكِيمُ</vt:lpstr>
      <vt:lpstr>يَـٰٓأَيُّهَا ٱلَّذِينَ ءَامَنُوا۟ لِمَ تَقُولُونَ مَا لَا تَفْعَلُونَ</vt:lpstr>
      <vt:lpstr>كَبُرَ مَقْتًا عِندَ ٱللَّهِ أَن تَقُولُوا۟ مَا لَا تَفْعَلُونَ</vt:lpstr>
      <vt:lpstr>إِنَّ ٱللَّهَ يُحِبُّ ٱلَّذِينَ يُقَـٰتِلُونَ فِى سَبِيلِهِۦ صَفًّا كَأَنَّهُم بُنْيَـٰنٌ مَّرْصُوصٌ</vt:lpstr>
      <vt:lpstr>وَإِذْ قَالَ مُوسَىٰ لِقَوْمِهِ ۦ يَـٰقَوْمِ لِمَ تُؤْذُونَنِى وَقَد تَّعْلَمُونَ أَنِّى رَسُولُ ٱللَّهِ إِلَيْكُمْۖ فَلَمَّا زَاغُوٓا۟ أَزَاغَ ٱللَّهُ قُلُوبَهُمْ ۚ وَٱللَّهُ لَا يَهْدِى ٱلْقَوْمَ ٱلْفَـٰسِقِينَ</vt:lpstr>
      <vt:lpstr>وَإِذْ قَالَ عِيسَى ٱبْنُ مَرْيَمَ يَـٰبَنِىٓ إِسْرَٰٓءِيلَ إِنِّى رَسُولُ ٱللَّهِ إِلَيْكُم مُّصَدِّقًا لِّمَا بَيْنَ يَدَىَّ مِنَ ٱلتَّوْرَىٰةِ وَمُبَشِّرًۢا بِرَسُولٍ يَأْتِى مِنۢ بَعْدِى ٱسْمُهُۥٓ أَحْمَدُ ۖ فَلَمَّا جَآءَهُم بِٱلْبَيِّنَـٰتِ قَالُوا۟ هَـٰذَا سِحْرٌ مُّبِينٌ</vt:lpstr>
      <vt:lpstr>وَمَنْ أَظْلَمُ مِمَّنِ ٱفْتَرَىٰ عَلَى ٱللَّهِ ٱلْكَذِبَ وَهُوَ يُدْعَىٰٓ إِلَى ٱلْإِسْلَـٰمِۚ وَٱللَّهُ لَا يَهْدِى ٱلْقَوْمَ ٱلظَّـٰلِمِينَ</vt:lpstr>
      <vt:lpstr>يُرِيدُونَ لِيُطْفِـُٔوا۟ نُورَ ٱللَّهِ بِأَفْوَٰهِهِمْ وَٱللَّهُ مُتِمُّ نُورِهِ ۦ وَلَوْ كَرِهَ ٱلْكَـٰفِرُونَ</vt:lpstr>
      <vt:lpstr>هُوَ ٱلَّذِىٓ أَرْسَلَ رَسُولَهُۥ بِٱلْهُدَىٰ وَدِينِ ٱلْحَقِّ لِيُظْهِرَهُۥ عَلَى ٱلدِّينِ كُلِّهِ ۦ وَلَوْ كَرِهَ ٱلْمُشْرِكُونَ</vt:lpstr>
      <vt:lpstr>يَـٰٓأَيُّهَا ٱلَّذِينَ ءَامَنُوا۟ هَلْ أَدُلُّكُمْ عَلَىٰ تِجَـٰرَةٍ تُنجِيكُم مِّنْ عَذَابٍ أَلِيمٍ</vt:lpstr>
      <vt:lpstr>تُؤْمِنُونَ بِٱللَّهِ وَرَسُولِهِ ۦ وَتُجَـٰهِدُونَ فِى سَبِيلِ ٱللَّهِ بِأَمْوَٰلِكُمْ وَأَنفُسِكُمْ ۚ  ذَٰلِكُمْ خَيْرٌ لَّكُمْ إِن كُنتُمْ تَعْلَمُونَ</vt:lpstr>
      <vt:lpstr>يَغْفِرْ لَكُمْ ذُنُوبَكُمْ وَيُدْخِلْكُمْ جَنَّـٰتٍ تَجْرِى مِن تَحْتِهَا ٱلْأَنْهَـٰرُ وَمَسَـٰكِنَ طَيِّبَةً فِى جَنَّـٰتِ عَدْنٍ ۚ ذَٰلِكَ ٱلْفَوْزُ ٱلْعَظِيمُ</vt:lpstr>
      <vt:lpstr>وَأُخْرَىٰ تُحِبُّونَهَاۖ نَصْرٌ مِّنَ ٱللَّهِ وَفَتْحٌ قَرِيبٌ ۗ وَبَشِّرِ ٱلْمُؤْمِنِينَ</vt:lpstr>
      <vt:lpstr>يَـٰٓأَيُّهَا ٱلَّذِينَ ءَامَنُوا۟ كُونُوٓا۟ أَنصَارَ ٱللَّهِ كَمَا قَالَ عِيسَى ٱبْنُ مَرْيَمَ لِلْحَوَارِيِّـۧنَ مَنْ أَنصَارِىٓ إِلَى ٱللَّهِ ۖ قَالَ ٱلْحَوَارِيُّونَ نَحْنُ أَنصَارُ ٱللَّهِ ۖ...</vt:lpstr>
      <vt:lpstr>فَـَٔامَنَت طَّآئِفَةٌ مِّنۢ بَنِىٓ إِسْرَٰٓءِيلَ وَكَفَرَت طَّآئِفَةٌ ۖ فَأَيَّدْنَا ٱلَّذِينَ ءَامَنُوا۟ عَلَىٰ عَدُوِّهِمْ فَأَصْبَحُوا۟ ظَـٰهِرِينَ</vt:lpstr>
      <vt:lpstr>صدقَ اللهُ العليُّ العظيم</vt:lpstr>
      <vt:lpstr>سورة الجمعة بِسْمِ ٱللَّهِ ٱلرَّحْمَـٰنِ ٱلرَّحِيمِ</vt:lpstr>
      <vt:lpstr>يُسَبِّحُ لِلَّهِ مَا فِى ٱلسَّمَـٰوَٰتِ وَمَا فِى ٱلْأَرْضِ ٱلْمَلِكِ ٱلْقُدُّوسِ ٱلْعَزِيزِ ٱلْحَكِيمِ</vt:lpstr>
      <vt:lpstr>هُوَ ٱلَّذِى بَعَثَ فِى ٱلْأُمِّيِّـۧنَ رَسُولًا مِّنْهُمْ يَتْلُوا۟ عَلَيْهِمْ ءَايَـٰتِهِ ۦ وَيُزَكِّيهِمْ وَيُعَلِّمُهُمُ ٱلْكِتَـٰبَ وَٱلْحِكْمَةَ وَإِن كَانُوا۟ مِن قَبْلُ لَفِى ضَلَـٰلٍ مُّبِينٍ</vt:lpstr>
      <vt:lpstr>وَءَاخَرِينَ مِنْهُمْ لَمَّا يَلْحَقُوا۟ بِهِمْ ۚ وَهُوَ ٱلْعَزِيزُ ٱلْحَكِيمُ</vt:lpstr>
      <vt:lpstr>ذَٰلِكَ فَضْلُ ٱللَّهِ يُؤْتِيهِ مَن يَشَآءُۚ وَٱللَّهُ ذُو ٱلْفَضْلِ ٱلْعَظِيمِ</vt:lpstr>
      <vt:lpstr>مَثَلُ ٱلَّذِينَ حُمِّلُوا۟ ٱلتَّوْرَىٰةَ ثُمَّ لَمْ يَحْمِلُوهَا كَمَثَلِ ٱلْحِمَارِ يَحْمِلُ أَسْفَارًۢا ۚ بِئْسَ مَثَلُ ٱلْقَوْمِ ٱلَّذِينَ كَذَّبُوا۟ بِـَٔايَـٰتِ ٱللَّهِ ۚ وَٱللَّهُ لَا يَهْدِى ٱلْقَوْمَ ٱلظَّـٰلِمِينَ</vt:lpstr>
      <vt:lpstr>قُلْ يَـٰٓأَيُّهَا ٱلَّذِينَ هَادُوٓا۟ إِن زَعَمْتُمْ أَنَّكُمْ أَوْلِيَآءُ لِلَّهِ مِن دُونِ ٱلنَّاسِ فَتَمَنَّوُا۟ ٱلْمَوْتَ إِن كُنتُمْ صَـٰدِقِينَ</vt:lpstr>
      <vt:lpstr>وَلَا يَتَمَنَّوْنَهُۥ ٓ أَبَدًۢا بِمَا قَدَّمَتْ أَيْدِيهِمْ ۚ وَٱللَّهُ عَلِيمٌۢ بِٱلظَّـٰلِمِينَ</vt:lpstr>
      <vt:lpstr>قُلْ إِنَّ ٱلْمَوْتَ ٱلَّذِى تَفِرُّونَ مِنْهُ فَإِنَّهُۥ مُلَـٰقِيكُمْ ۖ ثُمَّ تُرَدُّونَ إِلَىٰ عَـٰلِمِ ٱلْغَيْبِ وَٱلشَّهَـٰدَةِ فَيُنَبِّئُكُم بِمَا كُنتُمْ تَعْمَلُونَ</vt:lpstr>
      <vt:lpstr>يَـٰٓأَيُّهَا ٱلَّذِينَ ءَامَنُوٓا۟ إِذَا نُودِىَ لِلصَّلَوٰةِ مِن يَوْمِ ٱلْجُمُعَةِ فَٱسْعَوْا۟ إِلَىٰ ذِكْرِ ٱللَّهِ وَذَرُوا۟ ٱلْبَيْعَۚ ذَٰلِكُمْ خَيْرٌ لَّكُمْ إِن كُنتُمْ تَعْلَمُونَ</vt:lpstr>
      <vt:lpstr>فَإِذَا قُضِيَتِ ٱلصَّلَوٰةُ فَٱنتَشِرُوا۟ فِى ٱلْأَرْضِ وَٱبْتَغُوا۟ مِن فَضْلِ ٱللَّهِ وَٱذْكُرُوا۟ ٱللَّهَ كَثِيرًا لَّعَلَّكُمْ تُفْلِحُونَ</vt:lpstr>
      <vt:lpstr>وَإِذَا رَأَوْا۟ تِجَـٰرَةً أَوْ لَهْوًا ٱنفَضُّوٓا۟ إِلَيْهَا وَتَرَكُوكَ قَآئِمًاۚ قُلْ مَا عِندَ ٱللَّهِ خَيْرٌ مِّنَ ٱللَّهْوِ وَمِنَ ٱلتِّجَـٰرَةِۚ وَٱللَّهُ خَيْرُ ٱلرَّٰزِقِينَ</vt:lpstr>
      <vt:lpstr>صدقَ اللهُ العليُّ العظيم</vt:lpstr>
      <vt:lpstr>سورة المنافقون بِسْمِ ٱللَّهِ ٱلرَّحْمَـٰنِ ٱلرَّحِيمِ</vt:lpstr>
      <vt:lpstr>إِذَا جَآءَكَ ٱلْمُنَـٰفِقُونَ قَالُوا۟ نَشْهَدُ إِنَّكَ لَرَسُولُ ٱللَّهِۗ وَٱللَّهُ يَعْلَمُ إِنَّكَ لَرَسُولُهُۥ وَٱللَّهُ يَشْهَدُ إِنَّ ٱلْمُنَـٰفِقِينَ لَكَـٰذِبُونَ</vt:lpstr>
      <vt:lpstr>ٱتَّخَذُوٓا۟ أَيْمَـٰنَهُمْ جُنَّةً فَصَدُّوا۟ عَن سَبِيلِ ٱللَّهِۚ إِنَّهُمْ سَآءَ مَا كَانُوا۟ يَعْمَلُونَ</vt:lpstr>
      <vt:lpstr>ذَٰلِكَ بِأَنَّهُمْ ءَامَنُوا۟ ثُمَّ كَفَرُوا۟ فَطُبِعَ عَلَىٰ قُلُوبِهِمْ فَهُمْ لَا يَفْقَهُونَ</vt:lpstr>
      <vt:lpstr>وَإِذَا رَأَيْتَهُمْ تُعْجِبُكَ أَجْسَامُهُمْۖ وَإِن يَقُولُوا۟ تَسْمَعْ لِقَوْلِهِمْۖ كَأَنَّهُمْ خُشُبٌ مُّسَنَّدَةٌ ۖ يَحْسَبُونَ كُلَّ صَيْحَةٍ عَلَيْهِمْۚ هُمُ ٱلْعَدُوُّ فَٱحْذَرْهُمْۚ قَـٰتَلَهُمُ ٱللَّهُ ۖ أَنَّىٰ يُؤْفَكُونَ</vt:lpstr>
      <vt:lpstr>وَإِذَا قِيلَ لَهُمْ تَعَالَوْا۟ يَسْتَغْفِرْ لَكُمْ رَسُولُ ٱللَّهِ لَوَّوْا۟ رُءُوسَهُمْ وَرَأَيْتَهُمْ يَصُدُّونَ وَهُم مُّسْتَكْبِرُونَ</vt:lpstr>
      <vt:lpstr>سَوَآءٌ عَلَيْهِمْ أَسْتَغْفَرْتَ  لَهُمْ أَمْ لَمْ تَسْتَغْفِرْ لَهُمْ لَن يَغْفِرَ ٱللَّهُ لَهُمْۚ إِنَّ ٱللَّهَ لَا يَهْدِى ٱلْقَوْمَ ٱلْفَـٰسِقِينَ</vt:lpstr>
      <vt:lpstr>هُمُ ٱلَّذِينَ يَقُولُونَ لَا تُنفِقُوا۟ عَلَىٰ مَنْ عِندَ رَسُولِ ٱللَّهِ حَتَّىٰ يَنفَضُّوا۟ ۗ وَلِلَّهِ خَزَآئِنُ ٱلسَّمَـٰوَٰتِ وَٱلْأَرْضِ وَلَـٰكِنَّ ٱلْمُنَـٰفِقِينَ لَا يَفْقَهُونَ</vt:lpstr>
      <vt:lpstr>يَقُولُونَ لَئِن رَّجَعْنَآ إِلَى ٱلْمَدِينَةِ لَيُخْرِجَنَّ ٱلْأَعَزُّ مِنْهَا ٱلْأَذَلَّ ۚ وَلِلَّهِ ٱلْعِزَّةُ وَلِرَسُولِهِ ۦ وَلِلْمُؤْمِنِينَ وَلَـٰكِنَّ ٱلْمُنَـٰفِقِينَ لَا يَعْلَمُونَ</vt:lpstr>
      <vt:lpstr>يَـٰٓأَيُّهَا ٱلَّذِينَ ءَامَنُوا۟ لَا تُلْهِكُمْ أَمْوَٰلُكُمْ وَلَآ  أَوْلَـٰدُكُمْ عَن ذِكْرِ ٱللَّهِ ۚ وَمَن يَفْعَلْ ذَٰلِكَ فَأُو۟لَـٰٓئِكَ هُمُ ٱلْخَـٰسِرُونَ</vt:lpstr>
      <vt:lpstr>وَأَنفِقُوا۟ مِن مَّا رَزَقْنَـٰكُم مِّن قَبْلِ أَن يَأْتِىَ أَحَدَكُمُ ٱلْمَوْتُ فَيَقُولَ رَبِّ لَوْلَآ أَخَّرْتَنِىٓ إِلَىٰٓ أَجَلٍ قَرِيبٍ فَأَصَّدَّقَ وَأَكُن مِّنَ ٱلصَّـٰلِحِينَ</vt:lpstr>
      <vt:lpstr>وَلَن يُؤَخِّرَ ٱللَّهُ نَفْسًا إِذَا جَآءَ أَجَلُهَاۚ وَٱللَّهُ خَبِيرٌۢ بِمَا تَعْمَلُونَ</vt:lpstr>
      <vt:lpstr>صدقَ اللهُ العليُّ العظيم</vt:lpstr>
      <vt:lpstr>سورة التغابن بِسْمِ ٱللَّهِ ٱلرَّحْمَـٰنِ ٱلرَّحِيمِ</vt:lpstr>
      <vt:lpstr>يُسَبِّحُ لِلَّهِ مَا فِى ٱلسَّمَـٰوَٰتِ وَمَا فِى ٱلْأَرْضِ ۖ لَهُ ٱلْمُلْكُ وَلَهُ ٱلْحَمْدُ ۖ وَهُوَ عَلَىٰ كُلِّ شَىْءٍ قَدِيرٌ</vt:lpstr>
      <vt:lpstr>هُوَ ٱلَّذِى خَلَقَكُمْ فَمِنكُمْ كَافِرٌ وَمِنكُم مُّؤْمِنٌ ۚ وَٱللَّهُ بِمَا تَعْمَلُونَ بَصِيرٌ</vt:lpstr>
      <vt:lpstr>خَلَقَ ٱلسَّمَـٰوَٰتِ وَٱلْأَرْضَ بِٱلْحَقِّ وَصَوَّرَكُمْ فَأَحْسَنَ صُوَرَكُمْ ۖ وَإِلَيْهِ ٱلْمَصِيرُ</vt:lpstr>
      <vt:lpstr>يَعْلَمُ مَا فِى ٱلسَّمَـٰوَٰتِ وَٱلْأَرْضِ وَيَعْلَمُ مَا تُسِرُّونَ وَمَا تُعْلِنُونَۚ وَٱللَّهُ عَلِيمٌۢ بِذَاتِ ٱلصُّدُورِ</vt:lpstr>
      <vt:lpstr>أَلَمْ يَأْتِكُمْ نَبَؤُا۟ ٱلَّذِينَ كَفَرُوا۟ مِن قَبْلُ فَذَاقُوا۟ وَبَالَ أَمْرِهِمْ وَلَهُمْ عَذَابٌ أَلِيمٌ</vt:lpstr>
      <vt:lpstr>ذَٰلِكَ بِأَنَّهُ ۥ كَانَت تَّأْتِيهِمْ رُسُلُهُم بِٱلْبَيِّنَـٰتِ فَقَالُوٓا۟ أَبَشَرٌ يَهْدُونَنَا  فَكَفَرُوا۟ وَتَوَلَّوا۟ ۚ وَّٱسْتَغْنَى ٱللَّهُۚ وَٱللَّهُ غَنِىٌّ حَمِيدٌ</vt:lpstr>
      <vt:lpstr>زَعَمَ ٱلَّذِينَ كَفَرُوٓا۟ أَن لَّن يُبْعَثُوا۟ ۚ قُلْ بَلَىٰ وَرَبِّى لَتُبْعَثُنَّ ثُمَّ لَتُنَبَّؤُنَّ بِمَا عَمِلْتُمْ ۚ وَذَٰلِكَ عَلَى ٱللَّهِ يَسِيرٌ</vt:lpstr>
      <vt:lpstr>فَـَٔامِنُوا۟ بِٱللَّهِ وَرَسُولِهِۦ وَٱلنُّورِ ٱلَّذِىٓ أَنزَلْنَا ۚ وَٱللَّهُ بِمَا تَعْمَلُونَ خَبِيرٌ</vt:lpstr>
      <vt:lpstr>يَوْمَ يَجْمَعُكُمْ لِيَوْمِ ٱلْجَمْعِۖ ذَٰلِكَ يَوْمُ ٱلتَّغَابُنِۗ وَمَن يُؤْمِنۢ بِٱللَّهِ وَيَعْمَلْ صَـٰلِحًا يُكَفِّرْ عَنْهُ سَيِّـَٔاتِهِ ۦ وَيُدْخِلْهُ جَنَّـٰتٍ تَجْرِى مِن تَحْتِهَا ٱلْأَنْهَـٰرُ خَـٰلِدِينَ فِيهَآ أَبَدًاۚ ذَٰلِكَ ٱلْفَوْزُ ٱلْعَظِيمُ</vt:lpstr>
      <vt:lpstr>وَٱلَّذِينَ كَفَرُوا۟ وَكَذَّبُوا۟ بِـَٔايَـٰتِنَآ أُو۟لَـٰٓئِكَ أَصْحَـٰبُ ٱلنَّارِ خَـٰلِدِينَ فِيهَا ۖ وَبِئْسَ ٱلْمَصِيرُ</vt:lpstr>
      <vt:lpstr>مَآ أَصَابَ مِن مُّصِيبَةٍ إِلَّا بِإِذْنِ ٱللَّهِ ۗ وَمَن يُؤْمِنۢ بِٱللَّهِ يَهْدِ قَلْبَهُ ۥ ۚ وَٱللَّهُ بِكُلِّ شَىْءٍ عَلِيمٌ</vt:lpstr>
      <vt:lpstr>وَأَطِيعُوا۟ ٱللَّهَ وَأَطِيعُوا۟ ٱلرَّسُولَ ۚ فَإِن تَوَلَّيْتُمْ فَإِنَّمَا عَلَىٰ رَسُولِنَا ٱلْبَلَـٰغُ ٱلْمُبِينُ</vt:lpstr>
      <vt:lpstr>ٱللَّهُ لَآ إِلَـٰهَ إِلَّا هُوَ ۚ وَعَلَى ٱللَّهِ فَلْيَتَوَكَّلِ ٱلْمُؤْمِنُونَ</vt:lpstr>
      <vt:lpstr>يَـٰٓأَيُّهَا ٱلَّذِينَ ءَامَنُوٓا۟ إِنَّ مِنْ أَزْوَٰجِكُمْ وَأَوْلَـٰدِكُمْ عَدُوًّا لَّكُمْ فَٱحْذَرُوهُمْ ۚ وَإِن تَعْفُوا۟ وَتَصْفَحُوا۟ وَتَغْفِرُوا۟ فَإِنَّ ٱللَّهَ غَفُورٌ رَّحِيمٌ</vt:lpstr>
      <vt:lpstr>إِنَّمَآ أَمْوَٰلُكُمْ وَأَوْلَـٰدُكُمْ فِتْنَةٌ ۚ وَٱللَّهُ عِندَهُۥ ٓ أَجْرٌ عَظِيمٌ</vt:lpstr>
      <vt:lpstr>فَٱتَّقُوا۟ ٱللَّهَ مَا ٱسْتَطَعْتُمْ وَٱسْمَعُوا۟ وَأَطِيعُوا۟ وَأَنفِقُوا۟ خَيْرًا لِّأَنفُسِكُمْ ۗ وَمَن يُوقَ شُحَّ نَفْسِهِۦ فَأُو۟لَـٰٓئِكَ هُمُ ٱلْمُفْلِحُونَ</vt:lpstr>
      <vt:lpstr>إِن تُقْرِضُوا۟ ٱللَّهَ قَرْضًا حَسَنًا يُضَـٰعِفْهُ لَكُمْ وَيَغْفِرْ لَكُمْ ۚ وَٱللَّهُ شَكُورٌ حَلِيمٌ</vt:lpstr>
      <vt:lpstr>عَـٰلِمُ ٱلْغَيْبِ وَٱلشَّهَـٰدَةِ ٱلْعَزِيزُ ٱلْحَكِيمُ</vt:lpstr>
      <vt:lpstr>صدقَ اللهُ العليُّ العظيم</vt:lpstr>
      <vt:lpstr>سورة الطلاق بِسْمِ ٱللَّهِ ٱلرَّحْمَـٰنِ ٱلرَّحِيمِ</vt:lpstr>
      <vt:lpstr>يَـٰٓأَيُّهَا ٱلنَّبِىُّ إِذَا طَلَّقْتُمُ ٱلنِّسَآءَ فَطَلِّقُوهُنَّ لِعِدَّتِهِنَّ وَأَحْصُوا۟ ٱلْعِدَّةَ ۖ وَٱتَّقُوا۟ ٱللَّهَ رَبَّكُمْ ۖ لَا تُخْرِجُوهُنَّ مِنۢ بُيُوتِهِنَّ وَلَا يَخْرُجْنَ إِلَّآ أَن يَأْتِينَ بِفَـٰحِشَةٍ مُّبَيِّنَةٍ ۚ...</vt:lpstr>
      <vt:lpstr>وَتِلْكَ حُدُودُ ٱللَّهِ ۚ وَمَن يَتَعَدَّ حُدُودَ ٱللَّهِ فَقَدْ ظَلَمَ نَفْسَهُ ۥ ۚ لَا تَدْرِى لَعَلَّ ٱللَّهَ يُحْدِثُ بَعْدَ ذَٰلِكَ أَمْرًا</vt:lpstr>
      <vt:lpstr>فَإِذَا بَلَغْنَ أَجَلَهُنَّ فَأَمْسِكُوهُنَّ بِمَعْرُوفٍ أَوْ فَارِقُوهُنَّ بِمَعْرُوفٍ وَأَشْهِدُوا۟ ذَوَىْ عَدْلٍ مِّنكُمْ وَأَقِيمُوا۟ ٱلشَّهَـٰدَةَ لِلَّهِۚ ذَٰلِكُمْ يُوعَظُ بِهِ ۦ مَن كَانَ يُؤْمِنُ بِٱللَّهِ وَٱلْيَوْمِ ٱلْـَٔاخِرِۚ وَمَن يَتَّقِ ٱللَّهَ يَجْعَل لَّهُۥ مَخْرَجًا</vt:lpstr>
      <vt:lpstr>وَيَرْزُقْهُ مِنْ حَيْثُ لَا يَحْتَسِبُ ۚ وَمَن يَتَوَكَّلْ عَلَى ٱللَّهِ فَهُوَ حَسْبُهُۥ ٓ ۚ إِنَّ ٱللَّهَ بَـٰلِغُ أَمْرِهِۦ ۚ قَدْ جَعَلَ ٱللَّهُ لِكُلِّ شَىْءٍ قَدْرًا</vt:lpstr>
      <vt:lpstr>وَٱلَّـٰٓـِٔى يَئِسْنَ مِنَ ٱلْمَحِيضِ مِن نِّسَآئِكُمْ إِنِ ٱرْتَبْتُمْ فَعِدَّتُهُنَّ ثَلَـٰثَةُ أَشْهُرٍ وَٱلَّـٰٓـِٔى لَمْ ۚ وَأُو۟لَـٰتُ ٱلْأَحْمَالِ أَجَلُهُنَّ أَن يَضَعْنَ حَمْلَهُنَّۚ وَمَن يَتَّقِ ٱللَّهَ يَجْعَل لَّهُۥ مِنْ أَمْرِهِۦ يُسْرًا</vt:lpstr>
      <vt:lpstr>ذَٰلِكَ أَمْرُ ٱللَّهِ أَنزَلَهُۥٓ إِلَيْكُمْ ۚ وَمَن يَتَّقِ ٱللَّهَ يُكَفِّرْ عَنْهُ سَيِّـَٔاتِهِۦ وَيُعْظِمْ لَهُۥ ٓ أَجْرًا</vt:lpstr>
      <vt:lpstr>أَسْكِنُوهُنَّ مِنْ حَيْثُ سَكَنتُم مِّن وُجْدِكُمْ وَلَا تُضَآرُّوهُنَّ لِتُضَيِّقُوا۟ عَلَيْهِنَّ ۚ وَإِن كُنَّ أُو۟لَـٰتِ حَمْلٍ فَأَنفِقُوا۟ عَلَيْهِنَّ حَتَّىٰ يَضَعْنَ حَمْلَهُنَّ ۚ فَإِنْ أَرْضَعْنَ لَكُمْ فَـَٔاتُوهُنَّ أُجُورَهُنَّ ۖ وَأْتَمِرُوا۟ بَيْنَكُم بِمَعْرُوفٍ ۖ وَإِن تَعَاسَرْتُمْ فَسَتُرْضِعُ لَهُۥٓ أُخْرَىٰ</vt:lpstr>
      <vt:lpstr>لِيُنفِقْ ذُو سَعَةٍ مِّن سَعَتِهِ ۦ ۖ وَمَن قُدِرَ عَلَيْهِ رِزْقُهُۥ فَلْيُنفِقْ مِمَّآ ءَاتَىٰهُ ٱللَّهُ ۚ لَا يُكَلِّفُ ٱللَّهُ نَفْسًا إِلَّا مَآ ءَاتَىٰهَا ۚ سَيَجْعَلُ ٱللَّهُ بَعْدَ عُسْرٍ يُسْرًا</vt:lpstr>
      <vt:lpstr>وَكَأَيِّن مِّن قَرْيَةٍ عَتَتْ عَنْ أَمْرِ رَبِّهَا وَرُسُلِهِ ۦ فَحَاسَبْنَـٰهَا حِسَابًا شَدِيدًا وَعَذَّبْنَـٰهَا عَذَابًا نُّكْرًا</vt:lpstr>
      <vt:lpstr>فَذَاقَتْ وَبَالَ أَمْرِهَا وَكَانَ عَـٰقِبَةُ أَمْرِهَا خُسْرًا</vt:lpstr>
      <vt:lpstr>أَعَدَّ ٱللَّهُ لَهُمْ عَذَابًا شَدِيدًا ۖ فَٱتَّقُوا۟ ٱللَّهَ يَـٰٓأُو۟لِى ٱلْأَلْبَـٰبِ ٱلَّذِينَ ءَامَنُوا۟ ۚ قَدْ أَنزَلَ ٱللَّهُ إِلَيْكُمْ ذِكْرًا</vt:lpstr>
      <vt:lpstr>رَّسُولًا يَتْلُوا۟ عَلَيْكُمْ ءَايَـٰتِ ٱللَّهِ مُبَيِّنَـٰتٍ لِّيُخْرِجَ ٱلَّذِينَ ءَامَنُوا۟ وَعَمِلُوا۟ ٱلصَّـٰلِحَـٰتِ مِنَ ٱلظُّلُمَـٰتِ إِلَى ٱلنُّورِ ۚ وَمَن يُؤْمِنۢ بِٱللَّهِ وَيَعْمَلْ صَـٰلِحًا يُدْخِلْهُ جَنَّـٰتٍ تَجْرِى مِن تَحْتِهَا ٱلْأَنْهَـٰرُ خَـٰلِدِينَ فِيهَآ أَبَدًا ۖ قَدْ أَحْسَنَ ٱللَّهُ لَهُۥ رِزْقًا</vt:lpstr>
      <vt:lpstr>ٱللَّهُ ٱلَّذِى خَلَقَ سَبْعَ سَمَـٰوَٰتٍ وَمِنَ ٱلْأَرْضِ مِثْلَهُنَّ يَتَنَزَّلُ ٱلْأَمْرُ بَيْنَهُنَّ لِتَعْلَمُوٓا۟ أَنَّ ٱللَّهَ عَلَىٰ كُلِّ شَىْءٍ قَدِيرٌ وَأَنَّ ٱللَّهَ قَدْ أَحَاطَ بِكُلِّ شَىْءٍ عِلْمًۢا</vt:lpstr>
      <vt:lpstr>صدقَ اللهُ العليُّ العظيم</vt:lpstr>
      <vt:lpstr>سورة التحريم بِسْمِ ٱللَّهِ ٱلرَّحْمَـٰنِ ٱلرَّحِيمِ</vt:lpstr>
      <vt:lpstr>يَـٰٓأَيُّهَا ٱلنَّبِىُّ لِمَ تُحَرِّمُ مَآ أَحَلَّ ٱللَّهُ لَكَۖ تَبْتَغِى مَرْضَاتَ أَزْوَٰجِكَۚ وَٱللَّهُ غَفُورٌ رَّحِيمٌ</vt:lpstr>
      <vt:lpstr>قَدْ فَرَضَ ٱللَّهُ لَكُمْ تَحِلَّةَ أَيْمَـٰنِكُمْ ۚ وَٱللَّهُ مَوْلَىٰكُمْ ۖ وَهُوَ ٱلْعَلِيمُ ٱلْحَكِيمُ</vt:lpstr>
      <vt:lpstr>وَإِذْ أَسَرَّ ٱلنَّبِىُّ إِلَىٰ بَعْضِ أَزْوَٰجِهِۦ حَدِيثًا فَلَمَّا نَبَّأَتْ بِهِ ۦ وَأَظْهَرَهُ ٱللَّهُ عَلَيْهِ عَرَّفَ بَعْضَهُۥ وَأَعْرَضَ عَنۢ بَعْضٍۖ فَلَمَّا نَبَّأَهَا بِهِۦ قَالَتْ مَنْ أَنۢبَأَكَ هَـٰذَاۖ قَالَ نَبَّأَنِىَ ٱلْعَلِيمُ ٱلْخَبِيرُ</vt:lpstr>
      <vt:lpstr>إِن تَتُوبَآ إِلَى ٱللَّهِ فَقَدْ صَغَتْ قُلُوبُكُمَاۖ وَإِن تَظَـٰهَرَا عَلَيْهِ فَإِنَّ ٱللَّهَ هُوَ مَوْلَىٰهُ وَجِبْرِيلُ وَصَـٰلِحُ ٱلْمُؤْمِنِينَۖ وَٱلْمَلَـٰٓئِكَةُ بَعْدَ ذَٰلِكَ ظَهِيرٌ</vt:lpstr>
      <vt:lpstr>عَسَىٰ رَبُّهُۥٓ إِن طَلَّقَكُنَّ أَن يُبْدِلَهُ ۥٓ أَزْوَٰجًا خَيْرًا مِّنكُنَّ مُسْلِمَـٰتٍ مُّؤْمِنَـٰتٍ قَـٰنِتَـٰتٍ تَـٰٓئِبَـٰتٍ عَـٰبِدَٰتٍ سَـٰٓئِحَـٰتٍ ثَيِّبَـٰتٍ وَأَبْكَارًا</vt:lpstr>
      <vt:lpstr>يَـٰٓأَيُّهَا ٱلَّذِينَ ءَامَنُوا۟ قُوٓا۟ أَنفُسَكُمْ وَأَهْلِيكُمْ نَارًا وَقُودُهَا ٱلنَّاسُ وَٱلْحِجَارَةُ عَلَيْهَا مَلَـٰٓئِكَةٌ غِلَاظٌ شِدَادٌ لَّا يَعْصُونَ ٱللَّهَ مَآ أَمَرَهُمْ وَيَفْعَلُونَ مَا يُؤْمَرُونَ</vt:lpstr>
      <vt:lpstr>يَـٰٓأَيُّهَا ٱلَّذِينَ كَفَرُوا۟ لَا تَعْتَذِرُوا۟ ٱلْيَوْمَ ۖ إِنَّمَا تُجْزَوْنَ مَا كُنتُمْ تَعْمَلُونَ</vt:lpstr>
      <vt:lpstr>يَـٰٓأَيُّهَا ٱلَّذِينَ ءَامَنُوا۟ تُوبُوٓا۟ إِلَى ٱللَّهِ تَوْبَةً نَّصُوحًا عَسَىٰ رَبُّكُمْ أَن يُكَفِّرَ عَنكُمْ سَيِّـَٔاتِكُمْ وَيُدْخِلَكُمْ جَنَّـٰتٍ تَجْرِى مِن تَحْتِهَا ٱلْأَنْهَـٰرُ يَوْمَ لَا يُخْزِى ٱللَّهُ ٱلنَّبِىَّ وَٱلَّذِينَ ءَامَنُوا۟ مَعَهُۥ ۖ...</vt:lpstr>
      <vt:lpstr>نُورُهُمْ يَسْعَىٰ بَيْنَ أَيْدِيهِمْ وَبِأَيْمَـٰنِهِمْ يَقُولُونَ رَبَّنَآ أَتْمِمْ لَنَا نُورَنَا وَٱغْفِرْ لَنَآۖ إِنَّكَ عَلَىٰ كُلِّ شَىْءٍ قَدِيرٌ</vt:lpstr>
      <vt:lpstr>يَـٰٓأَيُّهَا ٱلنَّبِىُّ جَـٰهِدِ ٱلْكُفَّارَ وَٱلْمُنَـٰفِقِينَ وَٱغْلُظْ عَلَيْهِمْ ۚ وَمَأْوَىٰهُمْ جَهَنَّمُ ۖ وَبِئْسَ ٱلْمَصِيرُ</vt:lpstr>
      <vt:lpstr>ضَرَبَ ٱللَّهُ مَثَلًا لِّلَّذِينَ كَفَرُوا۟ ٱمْرَأَتَ نُوحٍ وَٱمْرَأَتَ لُوطٍ ۖ كَانَتَا تَحْتَ عَبْدَيْنِ مِنْ عِبَادِنَا صَـٰلِحَيْنِ فَخَانَتَاهُمَا فَلَمْ يُغْنِيَا عَنْهُمَا مِنَ ٱللَّهِ شَيْـًٔا وَقِيلَ ٱدْخُلَا ٱلنَّارَ مَعَ ٱلدَّٰخِلِينَ</vt:lpstr>
      <vt:lpstr>وَضَرَبَ ٱللَّهُ مَثَلًا لِّلَّذِينَ ءَامَنُوا۟ ٱمْرَأَتَ فِرْعَوْنَ إِذْ قَالَتْ رَبِّ ٱبْنِ لِى عِندَكَ بَيْتًا فِى ٱلْجَنَّةِ وَنَجِّنِى مِن فِرْعَوْنَ وَعَمَلِهِۦ وَنَجِّنِى مِنَ ٱلْقَوْمِ ٱلظَّـٰلِمِينَ</vt:lpstr>
      <vt:lpstr>وَمَرْيَمَ ٱبْنَتَ عِمْرَٰنَ ٱلَّتِىٓ أَحْصَنَتْ فَرْجَهَا فَنَفَخْنَا فِيهِ مِن رُّوحِنَا وَصَدَّقَتْ بِكَلِمَـٰتِ رَبِّهَا وَكُتُبِهِۦ وَكَانَتْ مِنَ ٱلْقَـٰنِتِينَ</vt:lpstr>
      <vt:lpstr>صدقَ اللهُ العليُّ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3</cp:revision>
  <dcterms:created xsi:type="dcterms:W3CDTF">2026-02-24T18:41:00Z</dcterms:created>
  <dcterms:modified xsi:type="dcterms:W3CDTF">2026-02-27T20:41:41Z</dcterms:modified>
</cp:coreProperties>
</file>