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1"/>
  </p:notesMasterIdLst>
  <p:sldIdLst>
    <p:sldId id="427" r:id="rId2"/>
    <p:sldId id="269" r:id="rId3"/>
    <p:sldId id="4906" r:id="rId4"/>
    <p:sldId id="5083" r:id="rId5"/>
    <p:sldId id="5535" r:id="rId6"/>
    <p:sldId id="5349" r:id="rId7"/>
    <p:sldId id="5350" r:id="rId8"/>
    <p:sldId id="5352" r:id="rId9"/>
    <p:sldId id="5353" r:id="rId10"/>
    <p:sldId id="5354" r:id="rId11"/>
    <p:sldId id="5355" r:id="rId12"/>
    <p:sldId id="5356" r:id="rId13"/>
    <p:sldId id="5357" r:id="rId14"/>
    <p:sldId id="5358" r:id="rId15"/>
    <p:sldId id="5359" r:id="rId16"/>
    <p:sldId id="5360" r:id="rId17"/>
    <p:sldId id="5361" r:id="rId18"/>
    <p:sldId id="5362" r:id="rId19"/>
    <p:sldId id="5363" r:id="rId20"/>
    <p:sldId id="5364" r:id="rId21"/>
    <p:sldId id="5365" r:id="rId22"/>
    <p:sldId id="5366" r:id="rId23"/>
    <p:sldId id="5367" r:id="rId24"/>
    <p:sldId id="5368" r:id="rId25"/>
    <p:sldId id="5370" r:id="rId26"/>
    <p:sldId id="5527" r:id="rId27"/>
    <p:sldId id="5528" r:id="rId28"/>
    <p:sldId id="5529" r:id="rId29"/>
    <p:sldId id="5530" r:id="rId30"/>
    <p:sldId id="5531" r:id="rId31"/>
    <p:sldId id="5532" r:id="rId32"/>
    <p:sldId id="5533" r:id="rId33"/>
    <p:sldId id="5534" r:id="rId34"/>
    <p:sldId id="5526" r:id="rId35"/>
    <p:sldId id="5536" r:id="rId36"/>
    <p:sldId id="5537" r:id="rId37"/>
    <p:sldId id="5538" r:id="rId38"/>
    <p:sldId id="5539" r:id="rId39"/>
    <p:sldId id="5540" r:id="rId40"/>
    <p:sldId id="5541" r:id="rId41"/>
    <p:sldId id="5542" r:id="rId42"/>
    <p:sldId id="5543" r:id="rId43"/>
    <p:sldId id="5544" r:id="rId44"/>
    <p:sldId id="5545" r:id="rId45"/>
    <p:sldId id="5546" r:id="rId46"/>
    <p:sldId id="5547" r:id="rId47"/>
    <p:sldId id="5548" r:id="rId48"/>
    <p:sldId id="5549" r:id="rId49"/>
    <p:sldId id="5550" r:id="rId50"/>
    <p:sldId id="5551" r:id="rId51"/>
    <p:sldId id="5552" r:id="rId52"/>
    <p:sldId id="5554" r:id="rId53"/>
    <p:sldId id="5553" r:id="rId54"/>
    <p:sldId id="5555" r:id="rId55"/>
    <p:sldId id="5556" r:id="rId56"/>
    <p:sldId id="5557" r:id="rId57"/>
    <p:sldId id="5558" r:id="rId58"/>
    <p:sldId id="5559" r:id="rId59"/>
    <p:sldId id="5560" r:id="rId60"/>
    <p:sldId id="5561" r:id="rId61"/>
    <p:sldId id="5562" r:id="rId62"/>
    <p:sldId id="5563" r:id="rId63"/>
    <p:sldId id="5564" r:id="rId64"/>
    <p:sldId id="5565" r:id="rId65"/>
    <p:sldId id="5566" r:id="rId66"/>
    <p:sldId id="5568" r:id="rId67"/>
    <p:sldId id="5569" r:id="rId68"/>
    <p:sldId id="5570" r:id="rId69"/>
    <p:sldId id="5571" r:id="rId70"/>
    <p:sldId id="5572" r:id="rId71"/>
    <p:sldId id="5573" r:id="rId72"/>
    <p:sldId id="5574" r:id="rId73"/>
    <p:sldId id="5575" r:id="rId74"/>
    <p:sldId id="5576" r:id="rId75"/>
    <p:sldId id="5577" r:id="rId76"/>
    <p:sldId id="5578" r:id="rId77"/>
    <p:sldId id="5579" r:id="rId78"/>
    <p:sldId id="5580" r:id="rId79"/>
    <p:sldId id="5581" r:id="rId80"/>
    <p:sldId id="5582" r:id="rId81"/>
    <p:sldId id="5583" r:id="rId82"/>
    <p:sldId id="5584" r:id="rId83"/>
    <p:sldId id="5585" r:id="rId84"/>
    <p:sldId id="5586" r:id="rId85"/>
    <p:sldId id="5587" r:id="rId86"/>
    <p:sldId id="5588" r:id="rId87"/>
    <p:sldId id="5589" r:id="rId88"/>
    <p:sldId id="5567" r:id="rId89"/>
    <p:sldId id="5590" r:id="rId90"/>
    <p:sldId id="5591" r:id="rId91"/>
    <p:sldId id="5592" r:id="rId92"/>
    <p:sldId id="5593" r:id="rId93"/>
    <p:sldId id="5594" r:id="rId94"/>
    <p:sldId id="5595" r:id="rId95"/>
    <p:sldId id="5596" r:id="rId96"/>
    <p:sldId id="5597" r:id="rId97"/>
    <p:sldId id="5598" r:id="rId98"/>
    <p:sldId id="5599" r:id="rId99"/>
    <p:sldId id="5600" r:id="rId100"/>
    <p:sldId id="5601" r:id="rId101"/>
    <p:sldId id="5602" r:id="rId102"/>
    <p:sldId id="5603" r:id="rId103"/>
    <p:sldId id="5604" r:id="rId104"/>
    <p:sldId id="5605" r:id="rId105"/>
    <p:sldId id="5606" r:id="rId106"/>
    <p:sldId id="5607" r:id="rId107"/>
    <p:sldId id="5608" r:id="rId108"/>
    <p:sldId id="5609" r:id="rId109"/>
    <p:sldId id="5610" r:id="rId110"/>
    <p:sldId id="5611" r:id="rId111"/>
    <p:sldId id="5612" r:id="rId112"/>
    <p:sldId id="5613" r:id="rId113"/>
    <p:sldId id="5614" r:id="rId114"/>
    <p:sldId id="5615" r:id="rId115"/>
    <p:sldId id="5619" r:id="rId116"/>
    <p:sldId id="5616" r:id="rId117"/>
    <p:sldId id="5617" r:id="rId118"/>
    <p:sldId id="5618" r:id="rId119"/>
    <p:sldId id="5620" r:id="rId120"/>
    <p:sldId id="5621" r:id="rId121"/>
    <p:sldId id="5622" r:id="rId122"/>
    <p:sldId id="5623" r:id="rId123"/>
    <p:sldId id="5624" r:id="rId124"/>
    <p:sldId id="5625" r:id="rId125"/>
    <p:sldId id="5626" r:id="rId126"/>
    <p:sldId id="5627" r:id="rId127"/>
    <p:sldId id="5628" r:id="rId128"/>
    <p:sldId id="5629" r:id="rId129"/>
    <p:sldId id="5630" r:id="rId130"/>
    <p:sldId id="5631" r:id="rId131"/>
    <p:sldId id="5632" r:id="rId132"/>
    <p:sldId id="5633" r:id="rId133"/>
    <p:sldId id="5634" r:id="rId134"/>
    <p:sldId id="5635" r:id="rId135"/>
    <p:sldId id="5636" r:id="rId136"/>
    <p:sldId id="5637" r:id="rId137"/>
    <p:sldId id="5638" r:id="rId138"/>
    <p:sldId id="5639" r:id="rId139"/>
    <p:sldId id="5640" r:id="rId140"/>
    <p:sldId id="5641" r:id="rId141"/>
    <p:sldId id="5642" r:id="rId142"/>
    <p:sldId id="5643" r:id="rId143"/>
    <p:sldId id="5723" r:id="rId144"/>
    <p:sldId id="5693" r:id="rId145"/>
    <p:sldId id="5722" r:id="rId146"/>
    <p:sldId id="5694" r:id="rId147"/>
    <p:sldId id="5695" r:id="rId148"/>
    <p:sldId id="5696" r:id="rId149"/>
    <p:sldId id="5697" r:id="rId150"/>
    <p:sldId id="5698" r:id="rId151"/>
    <p:sldId id="5699" r:id="rId152"/>
    <p:sldId id="5700" r:id="rId153"/>
    <p:sldId id="5701" r:id="rId154"/>
    <p:sldId id="5702" r:id="rId155"/>
    <p:sldId id="5703" r:id="rId156"/>
    <p:sldId id="5704" r:id="rId157"/>
    <p:sldId id="5705" r:id="rId158"/>
    <p:sldId id="5706" r:id="rId159"/>
    <p:sldId id="5707" r:id="rId160"/>
    <p:sldId id="5708" r:id="rId161"/>
    <p:sldId id="5709" r:id="rId162"/>
    <p:sldId id="5710" r:id="rId163"/>
    <p:sldId id="5711" r:id="rId164"/>
    <p:sldId id="5712" r:id="rId165"/>
    <p:sldId id="5713" r:id="rId166"/>
    <p:sldId id="5714" r:id="rId167"/>
    <p:sldId id="5715" r:id="rId168"/>
    <p:sldId id="5716" r:id="rId169"/>
    <p:sldId id="5717" r:id="rId170"/>
    <p:sldId id="5718" r:id="rId171"/>
    <p:sldId id="5719" r:id="rId172"/>
    <p:sldId id="5673" r:id="rId173"/>
    <p:sldId id="5674" r:id="rId174"/>
    <p:sldId id="5675" r:id="rId175"/>
    <p:sldId id="5676" r:id="rId176"/>
    <p:sldId id="5677" r:id="rId177"/>
    <p:sldId id="5678" r:id="rId178"/>
    <p:sldId id="5679" r:id="rId179"/>
    <p:sldId id="5680" r:id="rId180"/>
    <p:sldId id="5681" r:id="rId181"/>
    <p:sldId id="5682" r:id="rId182"/>
    <p:sldId id="5683" r:id="rId183"/>
    <p:sldId id="5684" r:id="rId184"/>
    <p:sldId id="5685" r:id="rId185"/>
    <p:sldId id="5686" r:id="rId186"/>
    <p:sldId id="5687" r:id="rId187"/>
    <p:sldId id="5688" r:id="rId188"/>
    <p:sldId id="5720" r:id="rId189"/>
    <p:sldId id="5644" r:id="rId190"/>
    <p:sldId id="5645" r:id="rId191"/>
    <p:sldId id="5646" r:id="rId192"/>
    <p:sldId id="5647" r:id="rId193"/>
    <p:sldId id="5648" r:id="rId194"/>
    <p:sldId id="5649" r:id="rId195"/>
    <p:sldId id="5650" r:id="rId196"/>
    <p:sldId id="5651" r:id="rId197"/>
    <p:sldId id="5652" r:id="rId198"/>
    <p:sldId id="5653" r:id="rId199"/>
    <p:sldId id="5654" r:id="rId200"/>
    <p:sldId id="5655" r:id="rId201"/>
    <p:sldId id="5692" r:id="rId202"/>
    <p:sldId id="5657" r:id="rId203"/>
    <p:sldId id="5658" r:id="rId204"/>
    <p:sldId id="5659" r:id="rId205"/>
    <p:sldId id="5660" r:id="rId206"/>
    <p:sldId id="5661" r:id="rId207"/>
    <p:sldId id="5662" r:id="rId208"/>
    <p:sldId id="5663" r:id="rId209"/>
    <p:sldId id="5664" r:id="rId210"/>
    <p:sldId id="5665" r:id="rId211"/>
    <p:sldId id="5666" r:id="rId212"/>
    <p:sldId id="5667" r:id="rId213"/>
    <p:sldId id="5668" r:id="rId214"/>
    <p:sldId id="5669" r:id="rId215"/>
    <p:sldId id="5670" r:id="rId216"/>
    <p:sldId id="5671" r:id="rId217"/>
    <p:sldId id="5672" r:id="rId218"/>
    <p:sldId id="5721" r:id="rId219"/>
    <p:sldId id="5724" r:id="rId220"/>
    <p:sldId id="5725" r:id="rId221"/>
    <p:sldId id="5726" r:id="rId222"/>
    <p:sldId id="5727" r:id="rId223"/>
    <p:sldId id="5754" r:id="rId224"/>
    <p:sldId id="5728" r:id="rId225"/>
    <p:sldId id="5730" r:id="rId226"/>
    <p:sldId id="5731" r:id="rId227"/>
    <p:sldId id="5732" r:id="rId228"/>
    <p:sldId id="5755" r:id="rId229"/>
    <p:sldId id="5733" r:id="rId230"/>
    <p:sldId id="5735" r:id="rId231"/>
    <p:sldId id="5736" r:id="rId232"/>
    <p:sldId id="5737" r:id="rId233"/>
    <p:sldId id="5738" r:id="rId234"/>
    <p:sldId id="5739" r:id="rId235"/>
    <p:sldId id="5740" r:id="rId236"/>
    <p:sldId id="5741" r:id="rId237"/>
    <p:sldId id="5742" r:id="rId238"/>
    <p:sldId id="5743" r:id="rId239"/>
    <p:sldId id="5744" r:id="rId240"/>
    <p:sldId id="5745" r:id="rId241"/>
    <p:sldId id="5746" r:id="rId242"/>
    <p:sldId id="5747" r:id="rId243"/>
    <p:sldId id="5748" r:id="rId244"/>
    <p:sldId id="5749" r:id="rId245"/>
    <p:sldId id="5750" r:id="rId246"/>
    <p:sldId id="5751" r:id="rId247"/>
    <p:sldId id="5752" r:id="rId248"/>
    <p:sldId id="5753" r:id="rId249"/>
    <p:sldId id="5756" r:id="rId250"/>
    <p:sldId id="5757" r:id="rId251"/>
    <p:sldId id="5758" r:id="rId252"/>
    <p:sldId id="5759" r:id="rId253"/>
    <p:sldId id="5760" r:id="rId254"/>
    <p:sldId id="5761" r:id="rId255"/>
    <p:sldId id="5762" r:id="rId256"/>
    <p:sldId id="5763" r:id="rId257"/>
    <p:sldId id="5764" r:id="rId258"/>
    <p:sldId id="5779" r:id="rId259"/>
    <p:sldId id="5766" r:id="rId260"/>
    <p:sldId id="5767" r:id="rId261"/>
    <p:sldId id="5768" r:id="rId262"/>
    <p:sldId id="5769" r:id="rId263"/>
    <p:sldId id="5770" r:id="rId264"/>
    <p:sldId id="5771" r:id="rId265"/>
    <p:sldId id="5772" r:id="rId266"/>
    <p:sldId id="5773" r:id="rId267"/>
    <p:sldId id="5774" r:id="rId268"/>
    <p:sldId id="5775" r:id="rId269"/>
    <p:sldId id="5776" r:id="rId270"/>
    <p:sldId id="5781" r:id="rId271"/>
    <p:sldId id="5780" r:id="rId272"/>
    <p:sldId id="5777" r:id="rId273"/>
    <p:sldId id="5778" r:id="rId274"/>
    <p:sldId id="5783" r:id="rId275"/>
    <p:sldId id="5784" r:id="rId276"/>
    <p:sldId id="5785" r:id="rId277"/>
    <p:sldId id="5786" r:id="rId278"/>
    <p:sldId id="5787" r:id="rId279"/>
    <p:sldId id="5788" r:id="rId280"/>
    <p:sldId id="5789" r:id="rId281"/>
    <p:sldId id="5790" r:id="rId282"/>
    <p:sldId id="5791" r:id="rId283"/>
    <p:sldId id="5792" r:id="rId284"/>
    <p:sldId id="5793" r:id="rId285"/>
    <p:sldId id="5794" r:id="rId286"/>
    <p:sldId id="5795" r:id="rId287"/>
    <p:sldId id="5796" r:id="rId288"/>
    <p:sldId id="5797" r:id="rId289"/>
    <p:sldId id="5798" r:id="rId290"/>
    <p:sldId id="5799" r:id="rId291"/>
    <p:sldId id="5800" r:id="rId292"/>
    <p:sldId id="5801" r:id="rId293"/>
    <p:sldId id="5802" r:id="rId294"/>
    <p:sldId id="5803" r:id="rId295"/>
    <p:sldId id="5804" r:id="rId296"/>
    <p:sldId id="5805" r:id="rId297"/>
    <p:sldId id="5806" r:id="rId298"/>
    <p:sldId id="5807" r:id="rId299"/>
    <p:sldId id="5808" r:id="rId300"/>
    <p:sldId id="5809" r:id="rId301"/>
    <p:sldId id="5810" r:id="rId302"/>
    <p:sldId id="5811" r:id="rId303"/>
    <p:sldId id="5812" r:id="rId304"/>
    <p:sldId id="5813" r:id="rId305"/>
    <p:sldId id="5841" r:id="rId306"/>
    <p:sldId id="5840" r:id="rId307"/>
    <p:sldId id="5814" r:id="rId308"/>
    <p:sldId id="5815" r:id="rId309"/>
    <p:sldId id="5816" r:id="rId310"/>
    <p:sldId id="5817" r:id="rId311"/>
    <p:sldId id="5818" r:id="rId312"/>
    <p:sldId id="5819" r:id="rId313"/>
    <p:sldId id="5820" r:id="rId314"/>
    <p:sldId id="5821" r:id="rId315"/>
    <p:sldId id="5822" r:id="rId316"/>
    <p:sldId id="5823" r:id="rId317"/>
    <p:sldId id="5824" r:id="rId318"/>
    <p:sldId id="5825" r:id="rId319"/>
    <p:sldId id="5826" r:id="rId320"/>
    <p:sldId id="5827" r:id="rId321"/>
    <p:sldId id="5828" r:id="rId322"/>
    <p:sldId id="5829" r:id="rId323"/>
    <p:sldId id="5830" r:id="rId324"/>
    <p:sldId id="5831" r:id="rId325"/>
    <p:sldId id="5832" r:id="rId326"/>
    <p:sldId id="5833" r:id="rId327"/>
    <p:sldId id="5834" r:id="rId328"/>
    <p:sldId id="5836" r:id="rId329"/>
    <p:sldId id="5837" r:id="rId330"/>
    <p:sldId id="5838" r:id="rId331"/>
    <p:sldId id="5839" r:id="rId332"/>
    <p:sldId id="5835" r:id="rId333"/>
    <p:sldId id="5842" r:id="rId334"/>
    <p:sldId id="5843" r:id="rId335"/>
    <p:sldId id="5844" r:id="rId336"/>
    <p:sldId id="5845" r:id="rId337"/>
    <p:sldId id="5846" r:id="rId338"/>
    <p:sldId id="5847" r:id="rId339"/>
    <p:sldId id="5848" r:id="rId340"/>
    <p:sldId id="5849" r:id="rId341"/>
    <p:sldId id="5850" r:id="rId342"/>
    <p:sldId id="5851" r:id="rId343"/>
    <p:sldId id="5852" r:id="rId344"/>
    <p:sldId id="5853" r:id="rId345"/>
    <p:sldId id="5854" r:id="rId346"/>
    <p:sldId id="5855" r:id="rId347"/>
    <p:sldId id="5856" r:id="rId348"/>
    <p:sldId id="5857" r:id="rId349"/>
    <p:sldId id="5858" r:id="rId350"/>
    <p:sldId id="5859" r:id="rId351"/>
    <p:sldId id="5860" r:id="rId352"/>
    <p:sldId id="5861" r:id="rId353"/>
    <p:sldId id="5862" r:id="rId354"/>
    <p:sldId id="5863" r:id="rId355"/>
    <p:sldId id="5864" r:id="rId356"/>
    <p:sldId id="5865" r:id="rId357"/>
    <p:sldId id="5866" r:id="rId358"/>
    <p:sldId id="5867" r:id="rId359"/>
    <p:sldId id="5868" r:id="rId360"/>
    <p:sldId id="5869" r:id="rId361"/>
    <p:sldId id="5870" r:id="rId362"/>
    <p:sldId id="5871" r:id="rId363"/>
    <p:sldId id="5872" r:id="rId364"/>
    <p:sldId id="5875" r:id="rId365"/>
    <p:sldId id="5876" r:id="rId366"/>
    <p:sldId id="5877" r:id="rId367"/>
    <p:sldId id="5878" r:id="rId368"/>
    <p:sldId id="5879" r:id="rId369"/>
    <p:sldId id="5880" r:id="rId370"/>
    <p:sldId id="5881" r:id="rId371"/>
    <p:sldId id="5882" r:id="rId372"/>
    <p:sldId id="5883" r:id="rId373"/>
    <p:sldId id="5884" r:id="rId374"/>
    <p:sldId id="5889" r:id="rId375"/>
    <p:sldId id="5890" r:id="rId376"/>
    <p:sldId id="5891" r:id="rId377"/>
    <p:sldId id="5892" r:id="rId378"/>
    <p:sldId id="5893" r:id="rId379"/>
    <p:sldId id="5894" r:id="rId380"/>
    <p:sldId id="5895" r:id="rId381"/>
    <p:sldId id="5896" r:id="rId382"/>
    <p:sldId id="5897" r:id="rId383"/>
    <p:sldId id="5898" r:id="rId384"/>
    <p:sldId id="5899" r:id="rId385"/>
    <p:sldId id="5900" r:id="rId386"/>
    <p:sldId id="5901" r:id="rId387"/>
    <p:sldId id="5902" r:id="rId388"/>
    <p:sldId id="5903" r:id="rId389"/>
    <p:sldId id="5904" r:id="rId390"/>
    <p:sldId id="5905" r:id="rId391"/>
    <p:sldId id="5906" r:id="rId392"/>
    <p:sldId id="5907" r:id="rId393"/>
    <p:sldId id="5908" r:id="rId394"/>
    <p:sldId id="5909" r:id="rId395"/>
    <p:sldId id="5910" r:id="rId396"/>
    <p:sldId id="5911" r:id="rId397"/>
    <p:sldId id="5912" r:id="rId398"/>
    <p:sldId id="5913" r:id="rId399"/>
    <p:sldId id="5914" r:id="rId400"/>
    <p:sldId id="5915" r:id="rId401"/>
    <p:sldId id="5916" r:id="rId402"/>
    <p:sldId id="5917" r:id="rId403"/>
    <p:sldId id="5918" r:id="rId404"/>
    <p:sldId id="5919" r:id="rId405"/>
    <p:sldId id="5920" r:id="rId406"/>
    <p:sldId id="5921" r:id="rId407"/>
    <p:sldId id="5922" r:id="rId408"/>
    <p:sldId id="5923" r:id="rId409"/>
    <p:sldId id="5924" r:id="rId410"/>
    <p:sldId id="5925" r:id="rId411"/>
    <p:sldId id="5926" r:id="rId412"/>
    <p:sldId id="5927" r:id="rId413"/>
    <p:sldId id="5928" r:id="rId414"/>
    <p:sldId id="5929" r:id="rId415"/>
    <p:sldId id="5930" r:id="rId416"/>
    <p:sldId id="5931" r:id="rId417"/>
    <p:sldId id="5932" r:id="rId418"/>
    <p:sldId id="5933" r:id="rId419"/>
    <p:sldId id="5934" r:id="rId420"/>
    <p:sldId id="5935" r:id="rId421"/>
    <p:sldId id="5936" r:id="rId422"/>
    <p:sldId id="5937" r:id="rId423"/>
    <p:sldId id="5938" r:id="rId424"/>
    <p:sldId id="5939" r:id="rId425"/>
    <p:sldId id="5940" r:id="rId426"/>
    <p:sldId id="5941" r:id="rId427"/>
    <p:sldId id="5942" r:id="rId428"/>
    <p:sldId id="5943" r:id="rId429"/>
    <p:sldId id="5944" r:id="rId430"/>
    <p:sldId id="5945" r:id="rId431"/>
    <p:sldId id="5946" r:id="rId432"/>
    <p:sldId id="5947" r:id="rId433"/>
    <p:sldId id="5948" r:id="rId434"/>
    <p:sldId id="5949" r:id="rId435"/>
    <p:sldId id="5950" r:id="rId436"/>
    <p:sldId id="5951" r:id="rId437"/>
    <p:sldId id="5952" r:id="rId438"/>
    <p:sldId id="5953" r:id="rId439"/>
    <p:sldId id="5956" r:id="rId440"/>
    <p:sldId id="5957" r:id="rId441"/>
    <p:sldId id="5958" r:id="rId442"/>
    <p:sldId id="5959" r:id="rId443"/>
    <p:sldId id="5960" r:id="rId444"/>
    <p:sldId id="5961" r:id="rId445"/>
    <p:sldId id="5962" r:id="rId446"/>
    <p:sldId id="5963" r:id="rId447"/>
    <p:sldId id="5964" r:id="rId448"/>
    <p:sldId id="5965" r:id="rId449"/>
    <p:sldId id="5966" r:id="rId450"/>
    <p:sldId id="5967" r:id="rId451"/>
    <p:sldId id="5968" r:id="rId452"/>
    <p:sldId id="5969" r:id="rId453"/>
    <p:sldId id="5970" r:id="rId454"/>
    <p:sldId id="5971" r:id="rId455"/>
    <p:sldId id="5978" r:id="rId456"/>
    <p:sldId id="5973" r:id="rId457"/>
    <p:sldId id="5977" r:id="rId458"/>
    <p:sldId id="5975" r:id="rId459"/>
    <p:sldId id="5976" r:id="rId4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rharby9@gmail.com" initials="" lastIdx="1" clrIdx="0">
    <p:extLst>
      <p:ext uri="{19B8F6BF-5375-455C-9EA6-DF929625EA0E}">
        <p15:presenceInfo xmlns:p15="http://schemas.microsoft.com/office/powerpoint/2012/main" userId="c1e5deb6db26a4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6374" autoAdjust="0"/>
  </p:normalViewPr>
  <p:slideViewPr>
    <p:cSldViewPr snapToGrid="0">
      <p:cViewPr varScale="1">
        <p:scale>
          <a:sx n="110" d="100"/>
          <a:sy n="110"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tableStyles" Target="tableStyles.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notesMaster" Target="notesMasters/notesMaster1.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presProps" Target="pres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viewProps" Target="viewProps.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theme" Target="theme/theme1.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commentAuthors" Target="commentAuthors.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A5B62-3F93-4691-9AAA-3E2EF1FE1F1F}" type="datetimeFigureOut">
              <a:rPr lang="en-US" smtClean="0"/>
              <a:t>3/6/2026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45632-D4FC-4E38-ADEE-4E3390753C23}" type="slidenum">
              <a:rPr lang="en-US" smtClean="0"/>
              <a:t>‹#›</a:t>
            </a:fld>
            <a:endParaRPr lang="en-US" dirty="0"/>
          </a:p>
        </p:txBody>
      </p:sp>
    </p:spTree>
    <p:extLst>
      <p:ext uri="{BB962C8B-B14F-4D97-AF65-F5344CB8AC3E}">
        <p14:creationId xmlns:p14="http://schemas.microsoft.com/office/powerpoint/2010/main" val="400313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627E2-77A1-6033-4AA2-AFED7D77F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B5755F-530E-0534-5F2D-8CB84F3F9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880029-2CBC-7CA7-2C02-4121D6A264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F5EB15-117C-7F0E-437D-1809A579CEF7}"/>
              </a:ext>
            </a:extLst>
          </p:cNvPr>
          <p:cNvSpPr>
            <a:spLocks noGrp="1"/>
          </p:cNvSpPr>
          <p:nvPr>
            <p:ph type="sldNum" sz="quarter" idx="5"/>
          </p:nvPr>
        </p:nvSpPr>
        <p:spPr/>
        <p:txBody>
          <a:bodyPr/>
          <a:lstStyle/>
          <a:p>
            <a:fld id="{DB245632-D4FC-4E38-ADEE-4E3390753C23}" type="slidenum">
              <a:rPr lang="en-US" smtClean="0"/>
              <a:t>3</a:t>
            </a:fld>
            <a:endParaRPr lang="en-US" dirty="0"/>
          </a:p>
        </p:txBody>
      </p:sp>
    </p:spTree>
    <p:extLst>
      <p:ext uri="{BB962C8B-B14F-4D97-AF65-F5344CB8AC3E}">
        <p14:creationId xmlns:p14="http://schemas.microsoft.com/office/powerpoint/2010/main" val="179049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6F157-1368-4120-C7F5-F40802C34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46A998-B54A-5996-6BB6-9BDA4D21F1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6DE4D-6C21-3D40-DD99-2C53B61CA4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EB45A6-E8C5-778F-74CD-B398AFAD2BD6}"/>
              </a:ext>
            </a:extLst>
          </p:cNvPr>
          <p:cNvSpPr>
            <a:spLocks noGrp="1"/>
          </p:cNvSpPr>
          <p:nvPr>
            <p:ph type="sldNum" sz="quarter" idx="5"/>
          </p:nvPr>
        </p:nvSpPr>
        <p:spPr/>
        <p:txBody>
          <a:bodyPr/>
          <a:lstStyle/>
          <a:p>
            <a:fld id="{DB245632-D4FC-4E38-ADEE-4E3390753C23}" type="slidenum">
              <a:rPr lang="en-US" smtClean="0"/>
              <a:t>12</a:t>
            </a:fld>
            <a:endParaRPr lang="en-US" dirty="0"/>
          </a:p>
        </p:txBody>
      </p:sp>
    </p:spTree>
    <p:extLst>
      <p:ext uri="{BB962C8B-B14F-4D97-AF65-F5344CB8AC3E}">
        <p14:creationId xmlns:p14="http://schemas.microsoft.com/office/powerpoint/2010/main" val="209745560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C691-07B2-6D3A-8383-BE44606D2E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3D25F-25CC-2D9A-9EC5-6958AC5DA0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68F21E-BA4D-5B15-8CAF-98EF97C3D5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5B844A-F8C0-F340-F3EC-590D9D2F1070}"/>
              </a:ext>
            </a:extLst>
          </p:cNvPr>
          <p:cNvSpPr>
            <a:spLocks noGrp="1"/>
          </p:cNvSpPr>
          <p:nvPr>
            <p:ph type="sldNum" sz="quarter" idx="5"/>
          </p:nvPr>
        </p:nvSpPr>
        <p:spPr/>
        <p:txBody>
          <a:bodyPr/>
          <a:lstStyle/>
          <a:p>
            <a:fld id="{DB245632-D4FC-4E38-ADEE-4E3390753C23}" type="slidenum">
              <a:rPr lang="en-US" smtClean="0"/>
              <a:t>104</a:t>
            </a:fld>
            <a:endParaRPr lang="en-US" dirty="0"/>
          </a:p>
        </p:txBody>
      </p:sp>
    </p:spTree>
    <p:extLst>
      <p:ext uri="{BB962C8B-B14F-4D97-AF65-F5344CB8AC3E}">
        <p14:creationId xmlns:p14="http://schemas.microsoft.com/office/powerpoint/2010/main" val="274163609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756C3-4D97-3662-6303-895758A46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1580C1-1FB8-0406-6949-59329B4732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4DFE5C-AF3C-0347-3682-015F52926D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70A5BB-1115-286F-AB23-E69697434BED}"/>
              </a:ext>
            </a:extLst>
          </p:cNvPr>
          <p:cNvSpPr>
            <a:spLocks noGrp="1"/>
          </p:cNvSpPr>
          <p:nvPr>
            <p:ph type="sldNum" sz="quarter" idx="5"/>
          </p:nvPr>
        </p:nvSpPr>
        <p:spPr/>
        <p:txBody>
          <a:bodyPr/>
          <a:lstStyle/>
          <a:p>
            <a:fld id="{DB245632-D4FC-4E38-ADEE-4E3390753C23}" type="slidenum">
              <a:rPr lang="en-US" smtClean="0"/>
              <a:t>105</a:t>
            </a:fld>
            <a:endParaRPr lang="en-US" dirty="0"/>
          </a:p>
        </p:txBody>
      </p:sp>
    </p:spTree>
    <p:extLst>
      <p:ext uri="{BB962C8B-B14F-4D97-AF65-F5344CB8AC3E}">
        <p14:creationId xmlns:p14="http://schemas.microsoft.com/office/powerpoint/2010/main" val="277071868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F527C-EC92-AC04-4F74-056A767F0C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0804A-020F-C869-C40B-9104D0D97B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A94DAB-FD23-D82F-ABBE-002717A632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58E086-572F-DE82-1884-1C3CD0696B2A}"/>
              </a:ext>
            </a:extLst>
          </p:cNvPr>
          <p:cNvSpPr>
            <a:spLocks noGrp="1"/>
          </p:cNvSpPr>
          <p:nvPr>
            <p:ph type="sldNum" sz="quarter" idx="5"/>
          </p:nvPr>
        </p:nvSpPr>
        <p:spPr/>
        <p:txBody>
          <a:bodyPr/>
          <a:lstStyle/>
          <a:p>
            <a:fld id="{DB245632-D4FC-4E38-ADEE-4E3390753C23}" type="slidenum">
              <a:rPr lang="en-US" smtClean="0"/>
              <a:t>106</a:t>
            </a:fld>
            <a:endParaRPr lang="en-US" dirty="0"/>
          </a:p>
        </p:txBody>
      </p:sp>
    </p:spTree>
    <p:extLst>
      <p:ext uri="{BB962C8B-B14F-4D97-AF65-F5344CB8AC3E}">
        <p14:creationId xmlns:p14="http://schemas.microsoft.com/office/powerpoint/2010/main" val="359812978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E05FF-B273-9427-9A88-C18338D992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23A0DE-83B0-D1FF-DDFA-672276A6F7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1E500D-3D3C-E096-6B8E-D85E585DB4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0BCDD5-E378-016D-29BB-0F8ED5C8EC2B}"/>
              </a:ext>
            </a:extLst>
          </p:cNvPr>
          <p:cNvSpPr>
            <a:spLocks noGrp="1"/>
          </p:cNvSpPr>
          <p:nvPr>
            <p:ph type="sldNum" sz="quarter" idx="5"/>
          </p:nvPr>
        </p:nvSpPr>
        <p:spPr/>
        <p:txBody>
          <a:bodyPr/>
          <a:lstStyle/>
          <a:p>
            <a:fld id="{DB245632-D4FC-4E38-ADEE-4E3390753C23}" type="slidenum">
              <a:rPr lang="en-US" smtClean="0"/>
              <a:t>107</a:t>
            </a:fld>
            <a:endParaRPr lang="en-US" dirty="0"/>
          </a:p>
        </p:txBody>
      </p:sp>
    </p:spTree>
    <p:extLst>
      <p:ext uri="{BB962C8B-B14F-4D97-AF65-F5344CB8AC3E}">
        <p14:creationId xmlns:p14="http://schemas.microsoft.com/office/powerpoint/2010/main" val="395766829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8AD7C-8670-2206-69C7-3F91B114B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16F2A2-29D4-0BC0-A4D4-DFBC7BD239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B1DC1-0471-ABEB-435E-78342C18D4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EC9ACF-8ECF-4135-72DE-8C25652257E2}"/>
              </a:ext>
            </a:extLst>
          </p:cNvPr>
          <p:cNvSpPr>
            <a:spLocks noGrp="1"/>
          </p:cNvSpPr>
          <p:nvPr>
            <p:ph type="sldNum" sz="quarter" idx="5"/>
          </p:nvPr>
        </p:nvSpPr>
        <p:spPr/>
        <p:txBody>
          <a:bodyPr/>
          <a:lstStyle/>
          <a:p>
            <a:fld id="{DB245632-D4FC-4E38-ADEE-4E3390753C23}" type="slidenum">
              <a:rPr lang="en-US" smtClean="0"/>
              <a:t>108</a:t>
            </a:fld>
            <a:endParaRPr lang="en-US" dirty="0"/>
          </a:p>
        </p:txBody>
      </p:sp>
    </p:spTree>
    <p:extLst>
      <p:ext uri="{BB962C8B-B14F-4D97-AF65-F5344CB8AC3E}">
        <p14:creationId xmlns:p14="http://schemas.microsoft.com/office/powerpoint/2010/main" val="219469348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6FAE5-FAEB-A166-C0AD-349C1D8A4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96CBF-FFF4-8F16-2E98-7697134CAF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8BE659-94F4-FFAD-8AAA-32F183C8FC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520649-F969-D675-C65C-52258AD6B4BD}"/>
              </a:ext>
            </a:extLst>
          </p:cNvPr>
          <p:cNvSpPr>
            <a:spLocks noGrp="1"/>
          </p:cNvSpPr>
          <p:nvPr>
            <p:ph type="sldNum" sz="quarter" idx="5"/>
          </p:nvPr>
        </p:nvSpPr>
        <p:spPr/>
        <p:txBody>
          <a:bodyPr/>
          <a:lstStyle/>
          <a:p>
            <a:fld id="{DB245632-D4FC-4E38-ADEE-4E3390753C23}" type="slidenum">
              <a:rPr lang="en-US" smtClean="0"/>
              <a:t>109</a:t>
            </a:fld>
            <a:endParaRPr lang="en-US" dirty="0"/>
          </a:p>
        </p:txBody>
      </p:sp>
    </p:spTree>
    <p:extLst>
      <p:ext uri="{BB962C8B-B14F-4D97-AF65-F5344CB8AC3E}">
        <p14:creationId xmlns:p14="http://schemas.microsoft.com/office/powerpoint/2010/main" val="91304353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65819-74D0-0649-620C-B174AE19CB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B91816-9009-8563-4CE6-4E3692E66D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AB3E13-6C81-4432-7D9C-5C9FA62CE4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198A4B-7C10-B0CE-A416-85DE8DFBE51F}"/>
              </a:ext>
            </a:extLst>
          </p:cNvPr>
          <p:cNvSpPr>
            <a:spLocks noGrp="1"/>
          </p:cNvSpPr>
          <p:nvPr>
            <p:ph type="sldNum" sz="quarter" idx="5"/>
          </p:nvPr>
        </p:nvSpPr>
        <p:spPr/>
        <p:txBody>
          <a:bodyPr/>
          <a:lstStyle/>
          <a:p>
            <a:fld id="{DB245632-D4FC-4E38-ADEE-4E3390753C23}" type="slidenum">
              <a:rPr lang="en-US" smtClean="0"/>
              <a:t>110</a:t>
            </a:fld>
            <a:endParaRPr lang="en-US" dirty="0"/>
          </a:p>
        </p:txBody>
      </p:sp>
    </p:spTree>
    <p:extLst>
      <p:ext uri="{BB962C8B-B14F-4D97-AF65-F5344CB8AC3E}">
        <p14:creationId xmlns:p14="http://schemas.microsoft.com/office/powerpoint/2010/main" val="205448508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A00F5-280F-5100-4286-C860B89115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28173-F958-3375-BAE1-6AC45E3D5E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13F3EA-CCD0-D9BB-08F8-B421614370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1541B0-5AAD-D481-D188-DB26AC36CACC}"/>
              </a:ext>
            </a:extLst>
          </p:cNvPr>
          <p:cNvSpPr>
            <a:spLocks noGrp="1"/>
          </p:cNvSpPr>
          <p:nvPr>
            <p:ph type="sldNum" sz="quarter" idx="5"/>
          </p:nvPr>
        </p:nvSpPr>
        <p:spPr/>
        <p:txBody>
          <a:bodyPr/>
          <a:lstStyle/>
          <a:p>
            <a:fld id="{DB245632-D4FC-4E38-ADEE-4E3390753C23}" type="slidenum">
              <a:rPr lang="en-US" smtClean="0"/>
              <a:t>111</a:t>
            </a:fld>
            <a:endParaRPr lang="en-US" dirty="0"/>
          </a:p>
        </p:txBody>
      </p:sp>
    </p:spTree>
    <p:extLst>
      <p:ext uri="{BB962C8B-B14F-4D97-AF65-F5344CB8AC3E}">
        <p14:creationId xmlns:p14="http://schemas.microsoft.com/office/powerpoint/2010/main" val="135632143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45592-EE76-7244-9923-FDE53C660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EBDDA3-EE3F-3438-ECDC-FD0CB27C07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793516-3989-187E-9742-4640E54115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8E8CAA-608D-8EDC-1D91-D33AA1717FBE}"/>
              </a:ext>
            </a:extLst>
          </p:cNvPr>
          <p:cNvSpPr>
            <a:spLocks noGrp="1"/>
          </p:cNvSpPr>
          <p:nvPr>
            <p:ph type="sldNum" sz="quarter" idx="5"/>
          </p:nvPr>
        </p:nvSpPr>
        <p:spPr/>
        <p:txBody>
          <a:bodyPr/>
          <a:lstStyle/>
          <a:p>
            <a:fld id="{DB245632-D4FC-4E38-ADEE-4E3390753C23}" type="slidenum">
              <a:rPr lang="en-US" smtClean="0"/>
              <a:t>112</a:t>
            </a:fld>
            <a:endParaRPr lang="en-US" dirty="0"/>
          </a:p>
        </p:txBody>
      </p:sp>
    </p:spTree>
    <p:extLst>
      <p:ext uri="{BB962C8B-B14F-4D97-AF65-F5344CB8AC3E}">
        <p14:creationId xmlns:p14="http://schemas.microsoft.com/office/powerpoint/2010/main" val="408834623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E9C23-64A0-12A8-78D8-40A7D4E528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7873B-54A6-013F-2E04-9829DD6039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93B31-6B33-0BB4-DA76-71EDCC2B14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13A221-0993-0998-3F0A-F88218D92929}"/>
              </a:ext>
            </a:extLst>
          </p:cNvPr>
          <p:cNvSpPr>
            <a:spLocks noGrp="1"/>
          </p:cNvSpPr>
          <p:nvPr>
            <p:ph type="sldNum" sz="quarter" idx="5"/>
          </p:nvPr>
        </p:nvSpPr>
        <p:spPr/>
        <p:txBody>
          <a:bodyPr/>
          <a:lstStyle/>
          <a:p>
            <a:fld id="{DB245632-D4FC-4E38-ADEE-4E3390753C23}" type="slidenum">
              <a:rPr lang="en-US" smtClean="0"/>
              <a:t>113</a:t>
            </a:fld>
            <a:endParaRPr lang="en-US" dirty="0"/>
          </a:p>
        </p:txBody>
      </p:sp>
    </p:spTree>
    <p:extLst>
      <p:ext uri="{BB962C8B-B14F-4D97-AF65-F5344CB8AC3E}">
        <p14:creationId xmlns:p14="http://schemas.microsoft.com/office/powerpoint/2010/main" val="2404135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21430-D9C2-595A-4AED-2D1C4EE4A8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08E598-A997-ED8E-6B75-14CA18CB4F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CBAC7-79EC-1F31-DBF9-AE89B7DDF1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44C64A-A870-0A51-214B-3A9D4C3BA611}"/>
              </a:ext>
            </a:extLst>
          </p:cNvPr>
          <p:cNvSpPr>
            <a:spLocks noGrp="1"/>
          </p:cNvSpPr>
          <p:nvPr>
            <p:ph type="sldNum" sz="quarter" idx="5"/>
          </p:nvPr>
        </p:nvSpPr>
        <p:spPr/>
        <p:txBody>
          <a:bodyPr/>
          <a:lstStyle/>
          <a:p>
            <a:fld id="{DB245632-D4FC-4E38-ADEE-4E3390753C23}" type="slidenum">
              <a:rPr lang="en-US" smtClean="0"/>
              <a:t>13</a:t>
            </a:fld>
            <a:endParaRPr lang="en-US" dirty="0"/>
          </a:p>
        </p:txBody>
      </p:sp>
    </p:spTree>
    <p:extLst>
      <p:ext uri="{BB962C8B-B14F-4D97-AF65-F5344CB8AC3E}">
        <p14:creationId xmlns:p14="http://schemas.microsoft.com/office/powerpoint/2010/main" val="398168920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0BD38-59F6-8745-8A02-64AE3E6C61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7D956-669A-30A5-CD8B-CE901EBDB8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03171-7007-BC95-BDCE-59DE950ED3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7BE660-A527-DD0C-D6D4-E89A38C00BA8}"/>
              </a:ext>
            </a:extLst>
          </p:cNvPr>
          <p:cNvSpPr>
            <a:spLocks noGrp="1"/>
          </p:cNvSpPr>
          <p:nvPr>
            <p:ph type="sldNum" sz="quarter" idx="5"/>
          </p:nvPr>
        </p:nvSpPr>
        <p:spPr/>
        <p:txBody>
          <a:bodyPr/>
          <a:lstStyle/>
          <a:p>
            <a:fld id="{DB245632-D4FC-4E38-ADEE-4E3390753C23}" type="slidenum">
              <a:rPr lang="en-US" smtClean="0"/>
              <a:t>114</a:t>
            </a:fld>
            <a:endParaRPr lang="en-US" dirty="0"/>
          </a:p>
        </p:txBody>
      </p:sp>
    </p:spTree>
    <p:extLst>
      <p:ext uri="{BB962C8B-B14F-4D97-AF65-F5344CB8AC3E}">
        <p14:creationId xmlns:p14="http://schemas.microsoft.com/office/powerpoint/2010/main" val="328654217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71855-2091-5DAF-8C06-C28C5011E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06F2-B7A2-A71F-2012-B4C9ACEA8C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E2AD97-A6C3-F4D7-3216-D06B14CFF2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47E945-D236-E50D-2C30-DAD7949C060E}"/>
              </a:ext>
            </a:extLst>
          </p:cNvPr>
          <p:cNvSpPr>
            <a:spLocks noGrp="1"/>
          </p:cNvSpPr>
          <p:nvPr>
            <p:ph type="sldNum" sz="quarter" idx="5"/>
          </p:nvPr>
        </p:nvSpPr>
        <p:spPr/>
        <p:txBody>
          <a:bodyPr/>
          <a:lstStyle/>
          <a:p>
            <a:fld id="{DB245632-D4FC-4E38-ADEE-4E3390753C23}" type="slidenum">
              <a:rPr lang="en-US" smtClean="0"/>
              <a:t>115</a:t>
            </a:fld>
            <a:endParaRPr lang="en-US" dirty="0"/>
          </a:p>
        </p:txBody>
      </p:sp>
    </p:spTree>
    <p:extLst>
      <p:ext uri="{BB962C8B-B14F-4D97-AF65-F5344CB8AC3E}">
        <p14:creationId xmlns:p14="http://schemas.microsoft.com/office/powerpoint/2010/main" val="128396041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5006C-3966-35E0-76FD-B3B8BAAFC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A4E20D-0D47-0DCA-6FA1-21E9CFA824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16441-D00A-5373-4C70-583CAA92F9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47546B-B286-E4BA-FB63-D1DE6BA0233D}"/>
              </a:ext>
            </a:extLst>
          </p:cNvPr>
          <p:cNvSpPr>
            <a:spLocks noGrp="1"/>
          </p:cNvSpPr>
          <p:nvPr>
            <p:ph type="sldNum" sz="quarter" idx="5"/>
          </p:nvPr>
        </p:nvSpPr>
        <p:spPr/>
        <p:txBody>
          <a:bodyPr/>
          <a:lstStyle/>
          <a:p>
            <a:fld id="{DB245632-D4FC-4E38-ADEE-4E3390753C23}" type="slidenum">
              <a:rPr lang="en-US" smtClean="0"/>
              <a:t>116</a:t>
            </a:fld>
            <a:endParaRPr lang="en-US" dirty="0"/>
          </a:p>
        </p:txBody>
      </p:sp>
    </p:spTree>
    <p:extLst>
      <p:ext uri="{BB962C8B-B14F-4D97-AF65-F5344CB8AC3E}">
        <p14:creationId xmlns:p14="http://schemas.microsoft.com/office/powerpoint/2010/main" val="84810841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D2660-B14F-C93F-E4B0-001DC225A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30C804-F739-7895-C23E-37B1FA505F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FC9FD6-6535-E3B1-8C38-488DC2B940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5246CA-62A3-603F-0497-13827A91B3FD}"/>
              </a:ext>
            </a:extLst>
          </p:cNvPr>
          <p:cNvSpPr>
            <a:spLocks noGrp="1"/>
          </p:cNvSpPr>
          <p:nvPr>
            <p:ph type="sldNum" sz="quarter" idx="5"/>
          </p:nvPr>
        </p:nvSpPr>
        <p:spPr/>
        <p:txBody>
          <a:bodyPr/>
          <a:lstStyle/>
          <a:p>
            <a:fld id="{DB245632-D4FC-4E38-ADEE-4E3390753C23}" type="slidenum">
              <a:rPr lang="en-US" smtClean="0"/>
              <a:t>117</a:t>
            </a:fld>
            <a:endParaRPr lang="en-US" dirty="0"/>
          </a:p>
        </p:txBody>
      </p:sp>
    </p:spTree>
    <p:extLst>
      <p:ext uri="{BB962C8B-B14F-4D97-AF65-F5344CB8AC3E}">
        <p14:creationId xmlns:p14="http://schemas.microsoft.com/office/powerpoint/2010/main" val="53513537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8C817-2511-A8A3-7AAA-462E45EB0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A262A2-A03C-A423-6592-3E3BE24720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CC129B-C742-B59F-DF31-E580C26412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69511E-5E51-AFA1-5FFB-0A09DFE64413}"/>
              </a:ext>
            </a:extLst>
          </p:cNvPr>
          <p:cNvSpPr>
            <a:spLocks noGrp="1"/>
          </p:cNvSpPr>
          <p:nvPr>
            <p:ph type="sldNum" sz="quarter" idx="5"/>
          </p:nvPr>
        </p:nvSpPr>
        <p:spPr/>
        <p:txBody>
          <a:bodyPr/>
          <a:lstStyle/>
          <a:p>
            <a:fld id="{DB245632-D4FC-4E38-ADEE-4E3390753C23}" type="slidenum">
              <a:rPr lang="en-US" smtClean="0"/>
              <a:t>118</a:t>
            </a:fld>
            <a:endParaRPr lang="en-US" dirty="0"/>
          </a:p>
        </p:txBody>
      </p:sp>
    </p:spTree>
    <p:extLst>
      <p:ext uri="{BB962C8B-B14F-4D97-AF65-F5344CB8AC3E}">
        <p14:creationId xmlns:p14="http://schemas.microsoft.com/office/powerpoint/2010/main" val="99399160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4C55B-963C-C857-993A-4C50B92DFC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8DE78E-701D-E334-03D6-FE433FB2D7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23EED-73A9-E0ED-BD89-81548657ED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759F8B-88BB-06D8-2961-1F0BC62182CB}"/>
              </a:ext>
            </a:extLst>
          </p:cNvPr>
          <p:cNvSpPr>
            <a:spLocks noGrp="1"/>
          </p:cNvSpPr>
          <p:nvPr>
            <p:ph type="sldNum" sz="quarter" idx="5"/>
          </p:nvPr>
        </p:nvSpPr>
        <p:spPr/>
        <p:txBody>
          <a:bodyPr/>
          <a:lstStyle/>
          <a:p>
            <a:fld id="{DB245632-D4FC-4E38-ADEE-4E3390753C23}" type="slidenum">
              <a:rPr lang="en-US" smtClean="0"/>
              <a:t>119</a:t>
            </a:fld>
            <a:endParaRPr lang="en-US" dirty="0"/>
          </a:p>
        </p:txBody>
      </p:sp>
    </p:spTree>
    <p:extLst>
      <p:ext uri="{BB962C8B-B14F-4D97-AF65-F5344CB8AC3E}">
        <p14:creationId xmlns:p14="http://schemas.microsoft.com/office/powerpoint/2010/main" val="54637138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A3528-8FEE-2F20-48B2-5815CAD717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656863-C7A1-78A1-D4A0-0ADB4E369D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8ED8F5-82FD-6921-E3DB-8F3FF823CE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514034-FFF8-BB56-8D00-FA068D300704}"/>
              </a:ext>
            </a:extLst>
          </p:cNvPr>
          <p:cNvSpPr>
            <a:spLocks noGrp="1"/>
          </p:cNvSpPr>
          <p:nvPr>
            <p:ph type="sldNum" sz="quarter" idx="5"/>
          </p:nvPr>
        </p:nvSpPr>
        <p:spPr/>
        <p:txBody>
          <a:bodyPr/>
          <a:lstStyle/>
          <a:p>
            <a:fld id="{DB245632-D4FC-4E38-ADEE-4E3390753C23}" type="slidenum">
              <a:rPr lang="en-US" smtClean="0"/>
              <a:t>120</a:t>
            </a:fld>
            <a:endParaRPr lang="en-US" dirty="0"/>
          </a:p>
        </p:txBody>
      </p:sp>
    </p:spTree>
    <p:extLst>
      <p:ext uri="{BB962C8B-B14F-4D97-AF65-F5344CB8AC3E}">
        <p14:creationId xmlns:p14="http://schemas.microsoft.com/office/powerpoint/2010/main" val="200241272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5F948-C04F-FE23-2099-127AD844A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350F7-1D5F-E38D-97D3-83149B0E0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E8BAB7-D817-E21C-9AD8-F5307C4C84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AE4019-CA95-6D74-3BA2-288F89B97C57}"/>
              </a:ext>
            </a:extLst>
          </p:cNvPr>
          <p:cNvSpPr>
            <a:spLocks noGrp="1"/>
          </p:cNvSpPr>
          <p:nvPr>
            <p:ph type="sldNum" sz="quarter" idx="5"/>
          </p:nvPr>
        </p:nvSpPr>
        <p:spPr/>
        <p:txBody>
          <a:bodyPr/>
          <a:lstStyle/>
          <a:p>
            <a:fld id="{DB245632-D4FC-4E38-ADEE-4E3390753C23}" type="slidenum">
              <a:rPr lang="en-US" smtClean="0"/>
              <a:t>121</a:t>
            </a:fld>
            <a:endParaRPr lang="en-US" dirty="0"/>
          </a:p>
        </p:txBody>
      </p:sp>
    </p:spTree>
    <p:extLst>
      <p:ext uri="{BB962C8B-B14F-4D97-AF65-F5344CB8AC3E}">
        <p14:creationId xmlns:p14="http://schemas.microsoft.com/office/powerpoint/2010/main" val="148202921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3F0F7-5454-1F00-A75C-AD4F4D2267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ACC11-B076-22A8-8476-4AE17BBCE0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12263-37C5-A111-5BF2-B03CBFEBEE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F679CA-F9ED-A7CA-0F0B-17CFBBEC34DF}"/>
              </a:ext>
            </a:extLst>
          </p:cNvPr>
          <p:cNvSpPr>
            <a:spLocks noGrp="1"/>
          </p:cNvSpPr>
          <p:nvPr>
            <p:ph type="sldNum" sz="quarter" idx="5"/>
          </p:nvPr>
        </p:nvSpPr>
        <p:spPr/>
        <p:txBody>
          <a:bodyPr/>
          <a:lstStyle/>
          <a:p>
            <a:fld id="{DB245632-D4FC-4E38-ADEE-4E3390753C23}" type="slidenum">
              <a:rPr lang="en-US" smtClean="0"/>
              <a:t>122</a:t>
            </a:fld>
            <a:endParaRPr lang="en-US" dirty="0"/>
          </a:p>
        </p:txBody>
      </p:sp>
    </p:spTree>
    <p:extLst>
      <p:ext uri="{BB962C8B-B14F-4D97-AF65-F5344CB8AC3E}">
        <p14:creationId xmlns:p14="http://schemas.microsoft.com/office/powerpoint/2010/main" val="5132111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FE361-065D-1869-D0D4-29A794D54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D7D9D1-4F65-AF30-7CC1-62B79F75D8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A865D9-94D6-EE27-AF3C-F3197830F6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AF4C60-5627-3348-0C56-C976D4D2E146}"/>
              </a:ext>
            </a:extLst>
          </p:cNvPr>
          <p:cNvSpPr>
            <a:spLocks noGrp="1"/>
          </p:cNvSpPr>
          <p:nvPr>
            <p:ph type="sldNum" sz="quarter" idx="5"/>
          </p:nvPr>
        </p:nvSpPr>
        <p:spPr/>
        <p:txBody>
          <a:bodyPr/>
          <a:lstStyle/>
          <a:p>
            <a:fld id="{DB245632-D4FC-4E38-ADEE-4E3390753C23}" type="slidenum">
              <a:rPr lang="en-US" smtClean="0"/>
              <a:t>123</a:t>
            </a:fld>
            <a:endParaRPr lang="en-US" dirty="0"/>
          </a:p>
        </p:txBody>
      </p:sp>
    </p:spTree>
    <p:extLst>
      <p:ext uri="{BB962C8B-B14F-4D97-AF65-F5344CB8AC3E}">
        <p14:creationId xmlns:p14="http://schemas.microsoft.com/office/powerpoint/2010/main" val="3163926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25735-4F77-138A-4397-633691A0D1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268320-7121-DC35-B387-B7B419E25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F77001-0A27-E86D-4F90-4AFE906E97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A17792-52B8-9315-D46E-D212BE24C8F8}"/>
              </a:ext>
            </a:extLst>
          </p:cNvPr>
          <p:cNvSpPr>
            <a:spLocks noGrp="1"/>
          </p:cNvSpPr>
          <p:nvPr>
            <p:ph type="sldNum" sz="quarter" idx="5"/>
          </p:nvPr>
        </p:nvSpPr>
        <p:spPr/>
        <p:txBody>
          <a:bodyPr/>
          <a:lstStyle/>
          <a:p>
            <a:fld id="{DB245632-D4FC-4E38-ADEE-4E3390753C23}" type="slidenum">
              <a:rPr lang="en-US" smtClean="0"/>
              <a:t>14</a:t>
            </a:fld>
            <a:endParaRPr lang="en-US" dirty="0"/>
          </a:p>
        </p:txBody>
      </p:sp>
    </p:spTree>
    <p:extLst>
      <p:ext uri="{BB962C8B-B14F-4D97-AF65-F5344CB8AC3E}">
        <p14:creationId xmlns:p14="http://schemas.microsoft.com/office/powerpoint/2010/main" val="399720859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B9264-D937-96D7-F41A-3EB4B4380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FC621-C85D-5F4A-48C6-D46E6459E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A2BE49-8831-5495-5DB7-048CA6D9AA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38C476-959A-6096-7C64-F8FF19B25F02}"/>
              </a:ext>
            </a:extLst>
          </p:cNvPr>
          <p:cNvSpPr>
            <a:spLocks noGrp="1"/>
          </p:cNvSpPr>
          <p:nvPr>
            <p:ph type="sldNum" sz="quarter" idx="5"/>
          </p:nvPr>
        </p:nvSpPr>
        <p:spPr/>
        <p:txBody>
          <a:bodyPr/>
          <a:lstStyle/>
          <a:p>
            <a:fld id="{DB245632-D4FC-4E38-ADEE-4E3390753C23}" type="slidenum">
              <a:rPr lang="en-US" smtClean="0"/>
              <a:t>124</a:t>
            </a:fld>
            <a:endParaRPr lang="en-US" dirty="0"/>
          </a:p>
        </p:txBody>
      </p:sp>
    </p:spTree>
    <p:extLst>
      <p:ext uri="{BB962C8B-B14F-4D97-AF65-F5344CB8AC3E}">
        <p14:creationId xmlns:p14="http://schemas.microsoft.com/office/powerpoint/2010/main" val="226163014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66EA0-818E-7209-C265-42504FBBF1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54C1CB-F4F1-388B-0D84-EC901FB400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94CE39-BB34-4A55-EA88-F1561520B7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F600B9-5337-8710-8F6C-5320D06C60ED}"/>
              </a:ext>
            </a:extLst>
          </p:cNvPr>
          <p:cNvSpPr>
            <a:spLocks noGrp="1"/>
          </p:cNvSpPr>
          <p:nvPr>
            <p:ph type="sldNum" sz="quarter" idx="5"/>
          </p:nvPr>
        </p:nvSpPr>
        <p:spPr/>
        <p:txBody>
          <a:bodyPr/>
          <a:lstStyle/>
          <a:p>
            <a:fld id="{DB245632-D4FC-4E38-ADEE-4E3390753C23}" type="slidenum">
              <a:rPr lang="en-US" smtClean="0"/>
              <a:t>125</a:t>
            </a:fld>
            <a:endParaRPr lang="en-US" dirty="0"/>
          </a:p>
        </p:txBody>
      </p:sp>
    </p:spTree>
    <p:extLst>
      <p:ext uri="{BB962C8B-B14F-4D97-AF65-F5344CB8AC3E}">
        <p14:creationId xmlns:p14="http://schemas.microsoft.com/office/powerpoint/2010/main" val="297125463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10CF2-DC20-A24A-BCD9-0C5502D594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60AD56-051D-02D5-8E30-619CA7340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946549-C76E-B472-5008-1E7D81138E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6624F1-F83E-E415-83BD-659FCA5B319F}"/>
              </a:ext>
            </a:extLst>
          </p:cNvPr>
          <p:cNvSpPr>
            <a:spLocks noGrp="1"/>
          </p:cNvSpPr>
          <p:nvPr>
            <p:ph type="sldNum" sz="quarter" idx="5"/>
          </p:nvPr>
        </p:nvSpPr>
        <p:spPr/>
        <p:txBody>
          <a:bodyPr/>
          <a:lstStyle/>
          <a:p>
            <a:fld id="{DB245632-D4FC-4E38-ADEE-4E3390753C23}" type="slidenum">
              <a:rPr lang="en-US" smtClean="0"/>
              <a:t>126</a:t>
            </a:fld>
            <a:endParaRPr lang="en-US" dirty="0"/>
          </a:p>
        </p:txBody>
      </p:sp>
    </p:spTree>
    <p:extLst>
      <p:ext uri="{BB962C8B-B14F-4D97-AF65-F5344CB8AC3E}">
        <p14:creationId xmlns:p14="http://schemas.microsoft.com/office/powerpoint/2010/main" val="215145038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B46B0-4EEA-E7D6-E24E-3AED41B837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60A155-6893-C7A2-DF74-CB12AF422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CC3A35-6F4E-936E-4BB7-AE56C7961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1BC32B-6FDC-9AA3-EB1B-9F7AA4747B09}"/>
              </a:ext>
            </a:extLst>
          </p:cNvPr>
          <p:cNvSpPr>
            <a:spLocks noGrp="1"/>
          </p:cNvSpPr>
          <p:nvPr>
            <p:ph type="sldNum" sz="quarter" idx="5"/>
          </p:nvPr>
        </p:nvSpPr>
        <p:spPr/>
        <p:txBody>
          <a:bodyPr/>
          <a:lstStyle/>
          <a:p>
            <a:fld id="{DB245632-D4FC-4E38-ADEE-4E3390753C23}" type="slidenum">
              <a:rPr lang="en-US" smtClean="0"/>
              <a:t>127</a:t>
            </a:fld>
            <a:endParaRPr lang="en-US" dirty="0"/>
          </a:p>
        </p:txBody>
      </p:sp>
    </p:spTree>
    <p:extLst>
      <p:ext uri="{BB962C8B-B14F-4D97-AF65-F5344CB8AC3E}">
        <p14:creationId xmlns:p14="http://schemas.microsoft.com/office/powerpoint/2010/main" val="197904105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8488D-2E86-9DDF-04AA-89EBADEA93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1589CC-4B44-BB9C-53CB-86E6FC371B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71EB2-CFC1-3819-252A-A77061F7C1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CD4900-7C48-9499-B5E1-5610F76F9D6A}"/>
              </a:ext>
            </a:extLst>
          </p:cNvPr>
          <p:cNvSpPr>
            <a:spLocks noGrp="1"/>
          </p:cNvSpPr>
          <p:nvPr>
            <p:ph type="sldNum" sz="quarter" idx="5"/>
          </p:nvPr>
        </p:nvSpPr>
        <p:spPr/>
        <p:txBody>
          <a:bodyPr/>
          <a:lstStyle/>
          <a:p>
            <a:fld id="{DB245632-D4FC-4E38-ADEE-4E3390753C23}" type="slidenum">
              <a:rPr lang="en-US" smtClean="0"/>
              <a:t>128</a:t>
            </a:fld>
            <a:endParaRPr lang="en-US" dirty="0"/>
          </a:p>
        </p:txBody>
      </p:sp>
    </p:spTree>
    <p:extLst>
      <p:ext uri="{BB962C8B-B14F-4D97-AF65-F5344CB8AC3E}">
        <p14:creationId xmlns:p14="http://schemas.microsoft.com/office/powerpoint/2010/main" val="77543603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8EFCA-A3D9-0E56-72EE-2A793D6515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DBC72A-60FA-A597-3829-EBD98A041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5BEBAF-BB4F-1D56-CBCD-FD841B0D4A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1A0FA2-E03D-831F-035E-91B18F25E4D7}"/>
              </a:ext>
            </a:extLst>
          </p:cNvPr>
          <p:cNvSpPr>
            <a:spLocks noGrp="1"/>
          </p:cNvSpPr>
          <p:nvPr>
            <p:ph type="sldNum" sz="quarter" idx="5"/>
          </p:nvPr>
        </p:nvSpPr>
        <p:spPr/>
        <p:txBody>
          <a:bodyPr/>
          <a:lstStyle/>
          <a:p>
            <a:fld id="{DB245632-D4FC-4E38-ADEE-4E3390753C23}" type="slidenum">
              <a:rPr lang="en-US" smtClean="0"/>
              <a:t>129</a:t>
            </a:fld>
            <a:endParaRPr lang="en-US" dirty="0"/>
          </a:p>
        </p:txBody>
      </p:sp>
    </p:spTree>
    <p:extLst>
      <p:ext uri="{BB962C8B-B14F-4D97-AF65-F5344CB8AC3E}">
        <p14:creationId xmlns:p14="http://schemas.microsoft.com/office/powerpoint/2010/main" val="396138685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7967F-75DF-9F9C-9EEC-9E5A1EF34C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783F80-E758-ABE7-E1F8-29A1C7C703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8AF4B5-5175-DEBB-7C8D-2A65FE7523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2BD6AE-AD38-1B06-4895-BED739285CDB}"/>
              </a:ext>
            </a:extLst>
          </p:cNvPr>
          <p:cNvSpPr>
            <a:spLocks noGrp="1"/>
          </p:cNvSpPr>
          <p:nvPr>
            <p:ph type="sldNum" sz="quarter" idx="5"/>
          </p:nvPr>
        </p:nvSpPr>
        <p:spPr/>
        <p:txBody>
          <a:bodyPr/>
          <a:lstStyle/>
          <a:p>
            <a:fld id="{DB245632-D4FC-4E38-ADEE-4E3390753C23}" type="slidenum">
              <a:rPr lang="en-US" smtClean="0"/>
              <a:t>130</a:t>
            </a:fld>
            <a:endParaRPr lang="en-US" dirty="0"/>
          </a:p>
        </p:txBody>
      </p:sp>
    </p:spTree>
    <p:extLst>
      <p:ext uri="{BB962C8B-B14F-4D97-AF65-F5344CB8AC3E}">
        <p14:creationId xmlns:p14="http://schemas.microsoft.com/office/powerpoint/2010/main" val="338737419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43C9A-F957-8A8C-D854-9E55031A7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31A15-DC95-9496-AD63-2F18EEEEAB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F1E33-D2BE-F675-4299-D83E3FA61D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D8DFAA-5B68-D224-B056-3D0BC2A34559}"/>
              </a:ext>
            </a:extLst>
          </p:cNvPr>
          <p:cNvSpPr>
            <a:spLocks noGrp="1"/>
          </p:cNvSpPr>
          <p:nvPr>
            <p:ph type="sldNum" sz="quarter" idx="5"/>
          </p:nvPr>
        </p:nvSpPr>
        <p:spPr/>
        <p:txBody>
          <a:bodyPr/>
          <a:lstStyle/>
          <a:p>
            <a:fld id="{DB245632-D4FC-4E38-ADEE-4E3390753C23}" type="slidenum">
              <a:rPr lang="en-US" smtClean="0"/>
              <a:t>131</a:t>
            </a:fld>
            <a:endParaRPr lang="en-US" dirty="0"/>
          </a:p>
        </p:txBody>
      </p:sp>
    </p:spTree>
    <p:extLst>
      <p:ext uri="{BB962C8B-B14F-4D97-AF65-F5344CB8AC3E}">
        <p14:creationId xmlns:p14="http://schemas.microsoft.com/office/powerpoint/2010/main" val="323265295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7FBBF-1410-A51F-14D2-F047CF5A1B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90483F-618B-9C95-1CB2-5D6909C42F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C5336F-04AC-D247-7773-6D12ADEF07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9F3992-4876-424A-BD06-C18B1049B0D0}"/>
              </a:ext>
            </a:extLst>
          </p:cNvPr>
          <p:cNvSpPr>
            <a:spLocks noGrp="1"/>
          </p:cNvSpPr>
          <p:nvPr>
            <p:ph type="sldNum" sz="quarter" idx="5"/>
          </p:nvPr>
        </p:nvSpPr>
        <p:spPr/>
        <p:txBody>
          <a:bodyPr/>
          <a:lstStyle/>
          <a:p>
            <a:fld id="{DB245632-D4FC-4E38-ADEE-4E3390753C23}" type="slidenum">
              <a:rPr lang="en-US" smtClean="0"/>
              <a:t>132</a:t>
            </a:fld>
            <a:endParaRPr lang="en-US" dirty="0"/>
          </a:p>
        </p:txBody>
      </p:sp>
    </p:spTree>
    <p:extLst>
      <p:ext uri="{BB962C8B-B14F-4D97-AF65-F5344CB8AC3E}">
        <p14:creationId xmlns:p14="http://schemas.microsoft.com/office/powerpoint/2010/main" val="268872226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A7939-18EB-B41C-C2EF-D30DC7964B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8F5F85-FAEA-23ED-388E-1765EAAF72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B3F393-A55F-A9AA-2BD1-ACF4998B46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4B779C-92F2-7011-E486-004B200B97AC}"/>
              </a:ext>
            </a:extLst>
          </p:cNvPr>
          <p:cNvSpPr>
            <a:spLocks noGrp="1"/>
          </p:cNvSpPr>
          <p:nvPr>
            <p:ph type="sldNum" sz="quarter" idx="5"/>
          </p:nvPr>
        </p:nvSpPr>
        <p:spPr/>
        <p:txBody>
          <a:bodyPr/>
          <a:lstStyle/>
          <a:p>
            <a:fld id="{DB245632-D4FC-4E38-ADEE-4E3390753C23}" type="slidenum">
              <a:rPr lang="en-US" smtClean="0"/>
              <a:t>133</a:t>
            </a:fld>
            <a:endParaRPr lang="en-US" dirty="0"/>
          </a:p>
        </p:txBody>
      </p:sp>
    </p:spTree>
    <p:extLst>
      <p:ext uri="{BB962C8B-B14F-4D97-AF65-F5344CB8AC3E}">
        <p14:creationId xmlns:p14="http://schemas.microsoft.com/office/powerpoint/2010/main" val="898358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A9C69-686C-5122-A1C6-5E25C603D8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0FE2F6-BACA-D239-3E6D-FFB6C8F938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D8E2D6-976A-1637-81CE-9F7F46A8A7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AA3034-83A6-F3C3-944C-DD03F2683497}"/>
              </a:ext>
            </a:extLst>
          </p:cNvPr>
          <p:cNvSpPr>
            <a:spLocks noGrp="1"/>
          </p:cNvSpPr>
          <p:nvPr>
            <p:ph type="sldNum" sz="quarter" idx="5"/>
          </p:nvPr>
        </p:nvSpPr>
        <p:spPr/>
        <p:txBody>
          <a:bodyPr/>
          <a:lstStyle/>
          <a:p>
            <a:fld id="{DB245632-D4FC-4E38-ADEE-4E3390753C23}" type="slidenum">
              <a:rPr lang="en-US" smtClean="0"/>
              <a:t>15</a:t>
            </a:fld>
            <a:endParaRPr lang="en-US" dirty="0"/>
          </a:p>
        </p:txBody>
      </p:sp>
    </p:spTree>
    <p:extLst>
      <p:ext uri="{BB962C8B-B14F-4D97-AF65-F5344CB8AC3E}">
        <p14:creationId xmlns:p14="http://schemas.microsoft.com/office/powerpoint/2010/main" val="208307104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1C4DF-15C7-F082-0886-C4C946F17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560B72-9F9F-B817-2C1A-5A1E9AC30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B3B13-68FA-24CF-6931-36F9647501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1EC444-0948-D8B1-6BF5-1A4A951E5B00}"/>
              </a:ext>
            </a:extLst>
          </p:cNvPr>
          <p:cNvSpPr>
            <a:spLocks noGrp="1"/>
          </p:cNvSpPr>
          <p:nvPr>
            <p:ph type="sldNum" sz="quarter" idx="5"/>
          </p:nvPr>
        </p:nvSpPr>
        <p:spPr/>
        <p:txBody>
          <a:bodyPr/>
          <a:lstStyle/>
          <a:p>
            <a:fld id="{DB245632-D4FC-4E38-ADEE-4E3390753C23}" type="slidenum">
              <a:rPr lang="en-US" smtClean="0"/>
              <a:t>134</a:t>
            </a:fld>
            <a:endParaRPr lang="en-US" dirty="0"/>
          </a:p>
        </p:txBody>
      </p:sp>
    </p:spTree>
    <p:extLst>
      <p:ext uri="{BB962C8B-B14F-4D97-AF65-F5344CB8AC3E}">
        <p14:creationId xmlns:p14="http://schemas.microsoft.com/office/powerpoint/2010/main" val="279572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C0E9D-8928-BE2D-89DA-08B992260A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2FA558-8A4A-759D-9AC4-8C4D42039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60951-CEB8-BAEE-6DDF-54324F402F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FB1FB7-1112-7A69-CAF8-3506694785A7}"/>
              </a:ext>
            </a:extLst>
          </p:cNvPr>
          <p:cNvSpPr>
            <a:spLocks noGrp="1"/>
          </p:cNvSpPr>
          <p:nvPr>
            <p:ph type="sldNum" sz="quarter" idx="5"/>
          </p:nvPr>
        </p:nvSpPr>
        <p:spPr/>
        <p:txBody>
          <a:bodyPr/>
          <a:lstStyle/>
          <a:p>
            <a:fld id="{DB245632-D4FC-4E38-ADEE-4E3390753C23}" type="slidenum">
              <a:rPr lang="en-US" smtClean="0"/>
              <a:t>135</a:t>
            </a:fld>
            <a:endParaRPr lang="en-US" dirty="0"/>
          </a:p>
        </p:txBody>
      </p:sp>
    </p:spTree>
    <p:extLst>
      <p:ext uri="{BB962C8B-B14F-4D97-AF65-F5344CB8AC3E}">
        <p14:creationId xmlns:p14="http://schemas.microsoft.com/office/powerpoint/2010/main" val="194124128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69E3E-42A3-B2ED-589D-6E03AD8289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B69189-9006-D29C-98E0-3849B4D1E2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9131B7-2245-7550-6B7B-A13FEFDED7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3B98E6-6343-762E-505D-1A24643A68E7}"/>
              </a:ext>
            </a:extLst>
          </p:cNvPr>
          <p:cNvSpPr>
            <a:spLocks noGrp="1"/>
          </p:cNvSpPr>
          <p:nvPr>
            <p:ph type="sldNum" sz="quarter" idx="5"/>
          </p:nvPr>
        </p:nvSpPr>
        <p:spPr/>
        <p:txBody>
          <a:bodyPr/>
          <a:lstStyle/>
          <a:p>
            <a:fld id="{DB245632-D4FC-4E38-ADEE-4E3390753C23}" type="slidenum">
              <a:rPr lang="en-US" smtClean="0"/>
              <a:t>136</a:t>
            </a:fld>
            <a:endParaRPr lang="en-US" dirty="0"/>
          </a:p>
        </p:txBody>
      </p:sp>
    </p:spTree>
    <p:extLst>
      <p:ext uri="{BB962C8B-B14F-4D97-AF65-F5344CB8AC3E}">
        <p14:creationId xmlns:p14="http://schemas.microsoft.com/office/powerpoint/2010/main" val="124600898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81DEE-44DE-7DC6-A101-3AD6A6F3F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75EF4B-7738-1123-3333-C8FF876604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7F367B-A936-E1FB-FB1C-1886AC1654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53D3AA-6CDC-7AC3-EA5E-F83DD34441A6}"/>
              </a:ext>
            </a:extLst>
          </p:cNvPr>
          <p:cNvSpPr>
            <a:spLocks noGrp="1"/>
          </p:cNvSpPr>
          <p:nvPr>
            <p:ph type="sldNum" sz="quarter" idx="5"/>
          </p:nvPr>
        </p:nvSpPr>
        <p:spPr/>
        <p:txBody>
          <a:bodyPr/>
          <a:lstStyle/>
          <a:p>
            <a:fld id="{DB245632-D4FC-4E38-ADEE-4E3390753C23}" type="slidenum">
              <a:rPr lang="en-US" smtClean="0"/>
              <a:t>137</a:t>
            </a:fld>
            <a:endParaRPr lang="en-US" dirty="0"/>
          </a:p>
        </p:txBody>
      </p:sp>
    </p:spTree>
    <p:extLst>
      <p:ext uri="{BB962C8B-B14F-4D97-AF65-F5344CB8AC3E}">
        <p14:creationId xmlns:p14="http://schemas.microsoft.com/office/powerpoint/2010/main" val="9207377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2D349-F004-869F-DEA0-EB921181F7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49E93-9F1A-0B48-0B5A-E0E590F2BC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BEA96E-E3D7-F8DC-8F48-A1B1FF8A9C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360C42-AB54-8FBB-7B3B-765B84060EDB}"/>
              </a:ext>
            </a:extLst>
          </p:cNvPr>
          <p:cNvSpPr>
            <a:spLocks noGrp="1"/>
          </p:cNvSpPr>
          <p:nvPr>
            <p:ph type="sldNum" sz="quarter" idx="5"/>
          </p:nvPr>
        </p:nvSpPr>
        <p:spPr/>
        <p:txBody>
          <a:bodyPr/>
          <a:lstStyle/>
          <a:p>
            <a:fld id="{DB245632-D4FC-4E38-ADEE-4E3390753C23}" type="slidenum">
              <a:rPr lang="en-US" smtClean="0"/>
              <a:t>138</a:t>
            </a:fld>
            <a:endParaRPr lang="en-US" dirty="0"/>
          </a:p>
        </p:txBody>
      </p:sp>
    </p:spTree>
    <p:extLst>
      <p:ext uri="{BB962C8B-B14F-4D97-AF65-F5344CB8AC3E}">
        <p14:creationId xmlns:p14="http://schemas.microsoft.com/office/powerpoint/2010/main" val="256109688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DECB0-48A3-D91E-FEEF-B3746E12B2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C2CCF-4976-05FF-FD94-61DB3D1D9E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6293B6-9E65-3ACC-EEB6-EEBDE8D441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B33850-BDF3-5E4D-5577-A2963F9B397B}"/>
              </a:ext>
            </a:extLst>
          </p:cNvPr>
          <p:cNvSpPr>
            <a:spLocks noGrp="1"/>
          </p:cNvSpPr>
          <p:nvPr>
            <p:ph type="sldNum" sz="quarter" idx="5"/>
          </p:nvPr>
        </p:nvSpPr>
        <p:spPr/>
        <p:txBody>
          <a:bodyPr/>
          <a:lstStyle/>
          <a:p>
            <a:fld id="{DB245632-D4FC-4E38-ADEE-4E3390753C23}" type="slidenum">
              <a:rPr lang="en-US" smtClean="0"/>
              <a:t>139</a:t>
            </a:fld>
            <a:endParaRPr lang="en-US" dirty="0"/>
          </a:p>
        </p:txBody>
      </p:sp>
    </p:spTree>
    <p:extLst>
      <p:ext uri="{BB962C8B-B14F-4D97-AF65-F5344CB8AC3E}">
        <p14:creationId xmlns:p14="http://schemas.microsoft.com/office/powerpoint/2010/main" val="368038990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50991-C40F-5A57-6718-6BA72FCD94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428BD-7A2B-0E84-DC8B-526202EDC5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EB9C69-D7CB-7CD2-B338-12B2E68A6F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ED1445-281F-1BC8-7BD9-2A46AA010D3E}"/>
              </a:ext>
            </a:extLst>
          </p:cNvPr>
          <p:cNvSpPr>
            <a:spLocks noGrp="1"/>
          </p:cNvSpPr>
          <p:nvPr>
            <p:ph type="sldNum" sz="quarter" idx="5"/>
          </p:nvPr>
        </p:nvSpPr>
        <p:spPr/>
        <p:txBody>
          <a:bodyPr/>
          <a:lstStyle/>
          <a:p>
            <a:fld id="{DB245632-D4FC-4E38-ADEE-4E3390753C23}" type="slidenum">
              <a:rPr lang="en-US" smtClean="0"/>
              <a:t>140</a:t>
            </a:fld>
            <a:endParaRPr lang="en-US" dirty="0"/>
          </a:p>
        </p:txBody>
      </p:sp>
    </p:spTree>
    <p:extLst>
      <p:ext uri="{BB962C8B-B14F-4D97-AF65-F5344CB8AC3E}">
        <p14:creationId xmlns:p14="http://schemas.microsoft.com/office/powerpoint/2010/main" val="351989888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DBB47-AE76-9FCA-EB3A-E2BF40DDE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08F6A-5C92-BAFE-97E1-AB5CADD41C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345F68-22BC-69A3-3FE1-29921F9E57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AF8CFD-3C0E-147F-6AA0-9292738A0951}"/>
              </a:ext>
            </a:extLst>
          </p:cNvPr>
          <p:cNvSpPr>
            <a:spLocks noGrp="1"/>
          </p:cNvSpPr>
          <p:nvPr>
            <p:ph type="sldNum" sz="quarter" idx="5"/>
          </p:nvPr>
        </p:nvSpPr>
        <p:spPr/>
        <p:txBody>
          <a:bodyPr/>
          <a:lstStyle/>
          <a:p>
            <a:fld id="{DB245632-D4FC-4E38-ADEE-4E3390753C23}" type="slidenum">
              <a:rPr lang="en-US" smtClean="0"/>
              <a:t>141</a:t>
            </a:fld>
            <a:endParaRPr lang="en-US" dirty="0"/>
          </a:p>
        </p:txBody>
      </p:sp>
    </p:spTree>
    <p:extLst>
      <p:ext uri="{BB962C8B-B14F-4D97-AF65-F5344CB8AC3E}">
        <p14:creationId xmlns:p14="http://schemas.microsoft.com/office/powerpoint/2010/main" val="26885332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2A0BE-75F5-4C02-FE40-20AE7243A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B0944F-A54B-82A6-A8B0-BD6D0EE51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812829-59BB-601C-CF23-A69F39A28F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01D51A-F08D-6C63-DCE1-1D73AAA08F32}"/>
              </a:ext>
            </a:extLst>
          </p:cNvPr>
          <p:cNvSpPr>
            <a:spLocks noGrp="1"/>
          </p:cNvSpPr>
          <p:nvPr>
            <p:ph type="sldNum" sz="quarter" idx="5"/>
          </p:nvPr>
        </p:nvSpPr>
        <p:spPr/>
        <p:txBody>
          <a:bodyPr/>
          <a:lstStyle/>
          <a:p>
            <a:fld id="{DB245632-D4FC-4E38-ADEE-4E3390753C23}" type="slidenum">
              <a:rPr lang="en-US" smtClean="0"/>
              <a:t>143</a:t>
            </a:fld>
            <a:endParaRPr lang="en-US" dirty="0"/>
          </a:p>
        </p:txBody>
      </p:sp>
    </p:spTree>
    <p:extLst>
      <p:ext uri="{BB962C8B-B14F-4D97-AF65-F5344CB8AC3E}">
        <p14:creationId xmlns:p14="http://schemas.microsoft.com/office/powerpoint/2010/main" val="224769215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363C8-6634-9BD4-2653-A2EFC87CE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6252E5-23A8-9870-2C05-3966AAC1B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FA879-98C8-FA01-92BB-21EBBD15C1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68D7C6-85AC-DCA9-229E-F2ACA1E070D4}"/>
              </a:ext>
            </a:extLst>
          </p:cNvPr>
          <p:cNvSpPr>
            <a:spLocks noGrp="1"/>
          </p:cNvSpPr>
          <p:nvPr>
            <p:ph type="sldNum" sz="quarter" idx="5"/>
          </p:nvPr>
        </p:nvSpPr>
        <p:spPr/>
        <p:txBody>
          <a:bodyPr/>
          <a:lstStyle/>
          <a:p>
            <a:fld id="{DB245632-D4FC-4E38-ADEE-4E3390753C23}" type="slidenum">
              <a:rPr lang="en-US" smtClean="0"/>
              <a:t>144</a:t>
            </a:fld>
            <a:endParaRPr lang="en-US" dirty="0"/>
          </a:p>
        </p:txBody>
      </p:sp>
    </p:spTree>
    <p:extLst>
      <p:ext uri="{BB962C8B-B14F-4D97-AF65-F5344CB8AC3E}">
        <p14:creationId xmlns:p14="http://schemas.microsoft.com/office/powerpoint/2010/main" val="3414072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B8C8A-FB30-1C9B-F248-FABA25447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41D9F-2ACF-E213-C4BB-41A75C3A1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7C2D32-D8C6-BFA5-3CAD-AB1095C953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CEE339-46A1-BFE7-427A-027D8164A56C}"/>
              </a:ext>
            </a:extLst>
          </p:cNvPr>
          <p:cNvSpPr>
            <a:spLocks noGrp="1"/>
          </p:cNvSpPr>
          <p:nvPr>
            <p:ph type="sldNum" sz="quarter" idx="5"/>
          </p:nvPr>
        </p:nvSpPr>
        <p:spPr/>
        <p:txBody>
          <a:bodyPr/>
          <a:lstStyle/>
          <a:p>
            <a:fld id="{DB245632-D4FC-4E38-ADEE-4E3390753C23}" type="slidenum">
              <a:rPr lang="en-US" smtClean="0"/>
              <a:t>16</a:t>
            </a:fld>
            <a:endParaRPr lang="en-US" dirty="0"/>
          </a:p>
        </p:txBody>
      </p:sp>
    </p:spTree>
    <p:extLst>
      <p:ext uri="{BB962C8B-B14F-4D97-AF65-F5344CB8AC3E}">
        <p14:creationId xmlns:p14="http://schemas.microsoft.com/office/powerpoint/2010/main" val="2709855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2B453-93EC-DF98-2F13-4439A5ED3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F1FDE-3412-9386-6474-C42DCEA489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7D6EEA-331B-FF73-4BA5-A81127F040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814BE2-3A65-2EC4-3597-766DC17303D0}"/>
              </a:ext>
            </a:extLst>
          </p:cNvPr>
          <p:cNvSpPr>
            <a:spLocks noGrp="1"/>
          </p:cNvSpPr>
          <p:nvPr>
            <p:ph type="sldNum" sz="quarter" idx="5"/>
          </p:nvPr>
        </p:nvSpPr>
        <p:spPr/>
        <p:txBody>
          <a:bodyPr/>
          <a:lstStyle/>
          <a:p>
            <a:fld id="{DB245632-D4FC-4E38-ADEE-4E3390753C23}" type="slidenum">
              <a:rPr lang="en-US" smtClean="0"/>
              <a:t>145</a:t>
            </a:fld>
            <a:endParaRPr lang="en-US" dirty="0"/>
          </a:p>
        </p:txBody>
      </p:sp>
    </p:spTree>
    <p:extLst>
      <p:ext uri="{BB962C8B-B14F-4D97-AF65-F5344CB8AC3E}">
        <p14:creationId xmlns:p14="http://schemas.microsoft.com/office/powerpoint/2010/main" val="297725824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C1D9D-C351-DF95-F19E-3A1525F20C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3118BD-E8DB-7642-2C12-7A6788C75F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E037E9-55EB-C684-D208-A26056A966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A6FA0C-50E8-F792-99F3-EB6B43829EF9}"/>
              </a:ext>
            </a:extLst>
          </p:cNvPr>
          <p:cNvSpPr>
            <a:spLocks noGrp="1"/>
          </p:cNvSpPr>
          <p:nvPr>
            <p:ph type="sldNum" sz="quarter" idx="5"/>
          </p:nvPr>
        </p:nvSpPr>
        <p:spPr/>
        <p:txBody>
          <a:bodyPr/>
          <a:lstStyle/>
          <a:p>
            <a:fld id="{DB245632-D4FC-4E38-ADEE-4E3390753C23}" type="slidenum">
              <a:rPr lang="en-US" smtClean="0"/>
              <a:t>146</a:t>
            </a:fld>
            <a:endParaRPr lang="en-US" dirty="0"/>
          </a:p>
        </p:txBody>
      </p:sp>
    </p:spTree>
    <p:extLst>
      <p:ext uri="{BB962C8B-B14F-4D97-AF65-F5344CB8AC3E}">
        <p14:creationId xmlns:p14="http://schemas.microsoft.com/office/powerpoint/2010/main" val="277905049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27E0F-A09E-1D24-AB31-2AC15CF67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18E02-D6CE-3149-0CD8-88A7826F23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DBC2A4-090B-03DC-E03F-0B1AC9052E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C389CA-5DC6-FBE5-F4DE-1BDD72A8D9E1}"/>
              </a:ext>
            </a:extLst>
          </p:cNvPr>
          <p:cNvSpPr>
            <a:spLocks noGrp="1"/>
          </p:cNvSpPr>
          <p:nvPr>
            <p:ph type="sldNum" sz="quarter" idx="5"/>
          </p:nvPr>
        </p:nvSpPr>
        <p:spPr/>
        <p:txBody>
          <a:bodyPr/>
          <a:lstStyle/>
          <a:p>
            <a:fld id="{DB245632-D4FC-4E38-ADEE-4E3390753C23}" type="slidenum">
              <a:rPr lang="en-US" smtClean="0"/>
              <a:t>147</a:t>
            </a:fld>
            <a:endParaRPr lang="en-US" dirty="0"/>
          </a:p>
        </p:txBody>
      </p:sp>
    </p:spTree>
    <p:extLst>
      <p:ext uri="{BB962C8B-B14F-4D97-AF65-F5344CB8AC3E}">
        <p14:creationId xmlns:p14="http://schemas.microsoft.com/office/powerpoint/2010/main" val="416425315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C1FF6-3E3A-6AAD-641E-E78014108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C127F-D20E-AFCF-9581-F62899EF3B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78C1E-6ED0-1B56-AC00-B0F13A62BE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52766D-C2C0-FD6D-7CAD-E4CAEDB81FCA}"/>
              </a:ext>
            </a:extLst>
          </p:cNvPr>
          <p:cNvSpPr>
            <a:spLocks noGrp="1"/>
          </p:cNvSpPr>
          <p:nvPr>
            <p:ph type="sldNum" sz="quarter" idx="5"/>
          </p:nvPr>
        </p:nvSpPr>
        <p:spPr/>
        <p:txBody>
          <a:bodyPr/>
          <a:lstStyle/>
          <a:p>
            <a:fld id="{DB245632-D4FC-4E38-ADEE-4E3390753C23}" type="slidenum">
              <a:rPr lang="en-US" smtClean="0"/>
              <a:t>148</a:t>
            </a:fld>
            <a:endParaRPr lang="en-US" dirty="0"/>
          </a:p>
        </p:txBody>
      </p:sp>
    </p:spTree>
    <p:extLst>
      <p:ext uri="{BB962C8B-B14F-4D97-AF65-F5344CB8AC3E}">
        <p14:creationId xmlns:p14="http://schemas.microsoft.com/office/powerpoint/2010/main" val="250517221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33EAF-C651-B672-0B0D-08E2ADBBE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685B97-8462-E277-E510-DE0AB5AAA0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1F48FA-8974-B059-BA85-05B05AD329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E7F681-8773-DF5D-D4EE-25FE4C4321F1}"/>
              </a:ext>
            </a:extLst>
          </p:cNvPr>
          <p:cNvSpPr>
            <a:spLocks noGrp="1"/>
          </p:cNvSpPr>
          <p:nvPr>
            <p:ph type="sldNum" sz="quarter" idx="5"/>
          </p:nvPr>
        </p:nvSpPr>
        <p:spPr/>
        <p:txBody>
          <a:bodyPr/>
          <a:lstStyle/>
          <a:p>
            <a:fld id="{DB245632-D4FC-4E38-ADEE-4E3390753C23}" type="slidenum">
              <a:rPr lang="en-US" smtClean="0"/>
              <a:t>149</a:t>
            </a:fld>
            <a:endParaRPr lang="en-US" dirty="0"/>
          </a:p>
        </p:txBody>
      </p:sp>
    </p:spTree>
    <p:extLst>
      <p:ext uri="{BB962C8B-B14F-4D97-AF65-F5344CB8AC3E}">
        <p14:creationId xmlns:p14="http://schemas.microsoft.com/office/powerpoint/2010/main" val="274537134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103C9-B860-918C-29BB-D13B5BE1CB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8F4A33-AB47-950F-7228-A84F90052B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5A6F18-B6F0-4D5F-32CA-3D338A0063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D1F77C-0A61-A012-C627-2D924951EBE4}"/>
              </a:ext>
            </a:extLst>
          </p:cNvPr>
          <p:cNvSpPr>
            <a:spLocks noGrp="1"/>
          </p:cNvSpPr>
          <p:nvPr>
            <p:ph type="sldNum" sz="quarter" idx="5"/>
          </p:nvPr>
        </p:nvSpPr>
        <p:spPr/>
        <p:txBody>
          <a:bodyPr/>
          <a:lstStyle/>
          <a:p>
            <a:fld id="{DB245632-D4FC-4E38-ADEE-4E3390753C23}" type="slidenum">
              <a:rPr lang="en-US" smtClean="0"/>
              <a:t>150</a:t>
            </a:fld>
            <a:endParaRPr lang="en-US" dirty="0"/>
          </a:p>
        </p:txBody>
      </p:sp>
    </p:spTree>
    <p:extLst>
      <p:ext uri="{BB962C8B-B14F-4D97-AF65-F5344CB8AC3E}">
        <p14:creationId xmlns:p14="http://schemas.microsoft.com/office/powerpoint/2010/main" val="293468890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2E67E-25F5-20A8-406B-B74C681B16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7B2508-F994-3EB6-0C2C-6ED0A6E2EF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AE261D-E710-A5D8-681F-2EE5530D17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41EB72-73AD-02C9-4913-44D87950B74D}"/>
              </a:ext>
            </a:extLst>
          </p:cNvPr>
          <p:cNvSpPr>
            <a:spLocks noGrp="1"/>
          </p:cNvSpPr>
          <p:nvPr>
            <p:ph type="sldNum" sz="quarter" idx="5"/>
          </p:nvPr>
        </p:nvSpPr>
        <p:spPr/>
        <p:txBody>
          <a:bodyPr/>
          <a:lstStyle/>
          <a:p>
            <a:fld id="{DB245632-D4FC-4E38-ADEE-4E3390753C23}" type="slidenum">
              <a:rPr lang="en-US" smtClean="0"/>
              <a:t>151</a:t>
            </a:fld>
            <a:endParaRPr lang="en-US" dirty="0"/>
          </a:p>
        </p:txBody>
      </p:sp>
    </p:spTree>
    <p:extLst>
      <p:ext uri="{BB962C8B-B14F-4D97-AF65-F5344CB8AC3E}">
        <p14:creationId xmlns:p14="http://schemas.microsoft.com/office/powerpoint/2010/main" val="395715345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AB98F-2A34-8ECA-2B3D-CCD568494A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3271C-E837-52D1-B4D8-AD095E55DE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738856-17C5-565F-9537-ECFEEECA65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2BCC93-0F95-EDC8-FB09-36C7946B6FC9}"/>
              </a:ext>
            </a:extLst>
          </p:cNvPr>
          <p:cNvSpPr>
            <a:spLocks noGrp="1"/>
          </p:cNvSpPr>
          <p:nvPr>
            <p:ph type="sldNum" sz="quarter" idx="5"/>
          </p:nvPr>
        </p:nvSpPr>
        <p:spPr/>
        <p:txBody>
          <a:bodyPr/>
          <a:lstStyle/>
          <a:p>
            <a:fld id="{DB245632-D4FC-4E38-ADEE-4E3390753C23}" type="slidenum">
              <a:rPr lang="en-US" smtClean="0"/>
              <a:t>152</a:t>
            </a:fld>
            <a:endParaRPr lang="en-US" dirty="0"/>
          </a:p>
        </p:txBody>
      </p:sp>
    </p:spTree>
    <p:extLst>
      <p:ext uri="{BB962C8B-B14F-4D97-AF65-F5344CB8AC3E}">
        <p14:creationId xmlns:p14="http://schemas.microsoft.com/office/powerpoint/2010/main" val="73198373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8BBDD-80E3-0E1C-A238-E503468B33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7A9BD-E29F-D720-082F-578A4DF4B3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9FC60C-AFD7-3FA0-FD60-C6B4B065A1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B58ADD-B560-103C-1B67-4B87CFE19272}"/>
              </a:ext>
            </a:extLst>
          </p:cNvPr>
          <p:cNvSpPr>
            <a:spLocks noGrp="1"/>
          </p:cNvSpPr>
          <p:nvPr>
            <p:ph type="sldNum" sz="quarter" idx="5"/>
          </p:nvPr>
        </p:nvSpPr>
        <p:spPr/>
        <p:txBody>
          <a:bodyPr/>
          <a:lstStyle/>
          <a:p>
            <a:fld id="{DB245632-D4FC-4E38-ADEE-4E3390753C23}" type="slidenum">
              <a:rPr lang="en-US" smtClean="0"/>
              <a:t>153</a:t>
            </a:fld>
            <a:endParaRPr lang="en-US" dirty="0"/>
          </a:p>
        </p:txBody>
      </p:sp>
    </p:spTree>
    <p:extLst>
      <p:ext uri="{BB962C8B-B14F-4D97-AF65-F5344CB8AC3E}">
        <p14:creationId xmlns:p14="http://schemas.microsoft.com/office/powerpoint/2010/main" val="277470778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3DE69-2F89-944E-7933-F4BD513D6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15A80-493E-83DC-5B0E-D65C24E0B1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76854-8B56-AE28-DABF-CAEBF4415A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B3C37D-002B-E5B0-16AE-294CF1123E61}"/>
              </a:ext>
            </a:extLst>
          </p:cNvPr>
          <p:cNvSpPr>
            <a:spLocks noGrp="1"/>
          </p:cNvSpPr>
          <p:nvPr>
            <p:ph type="sldNum" sz="quarter" idx="5"/>
          </p:nvPr>
        </p:nvSpPr>
        <p:spPr/>
        <p:txBody>
          <a:bodyPr/>
          <a:lstStyle/>
          <a:p>
            <a:fld id="{DB245632-D4FC-4E38-ADEE-4E3390753C23}" type="slidenum">
              <a:rPr lang="en-US" smtClean="0"/>
              <a:t>154</a:t>
            </a:fld>
            <a:endParaRPr lang="en-US" dirty="0"/>
          </a:p>
        </p:txBody>
      </p:sp>
    </p:spTree>
    <p:extLst>
      <p:ext uri="{BB962C8B-B14F-4D97-AF65-F5344CB8AC3E}">
        <p14:creationId xmlns:p14="http://schemas.microsoft.com/office/powerpoint/2010/main" val="473450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93F6F-265B-6613-15D0-F51DCD0A65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05A836-E9F3-DF48-2CC5-204B1860B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413BDA-220D-26CA-8904-C39E3ABA60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ADCD9A-272D-E029-E10F-4E2445A0126D}"/>
              </a:ext>
            </a:extLst>
          </p:cNvPr>
          <p:cNvSpPr>
            <a:spLocks noGrp="1"/>
          </p:cNvSpPr>
          <p:nvPr>
            <p:ph type="sldNum" sz="quarter" idx="5"/>
          </p:nvPr>
        </p:nvSpPr>
        <p:spPr/>
        <p:txBody>
          <a:bodyPr/>
          <a:lstStyle/>
          <a:p>
            <a:fld id="{DB245632-D4FC-4E38-ADEE-4E3390753C23}" type="slidenum">
              <a:rPr lang="en-US" smtClean="0"/>
              <a:t>17</a:t>
            </a:fld>
            <a:endParaRPr lang="en-US" dirty="0"/>
          </a:p>
        </p:txBody>
      </p:sp>
    </p:spTree>
    <p:extLst>
      <p:ext uri="{BB962C8B-B14F-4D97-AF65-F5344CB8AC3E}">
        <p14:creationId xmlns:p14="http://schemas.microsoft.com/office/powerpoint/2010/main" val="155517033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1B373-8393-0B4A-1941-9D84E81A2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C41EE-FFC7-2016-B455-797BCEF8B3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F1651-BE8A-1B16-B5A4-228E9E5674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86BE6C-371A-914C-CF3A-63A68D49F59C}"/>
              </a:ext>
            </a:extLst>
          </p:cNvPr>
          <p:cNvSpPr>
            <a:spLocks noGrp="1"/>
          </p:cNvSpPr>
          <p:nvPr>
            <p:ph type="sldNum" sz="quarter" idx="5"/>
          </p:nvPr>
        </p:nvSpPr>
        <p:spPr/>
        <p:txBody>
          <a:bodyPr/>
          <a:lstStyle/>
          <a:p>
            <a:fld id="{DB245632-D4FC-4E38-ADEE-4E3390753C23}" type="slidenum">
              <a:rPr lang="en-US" smtClean="0"/>
              <a:t>155</a:t>
            </a:fld>
            <a:endParaRPr lang="en-US" dirty="0"/>
          </a:p>
        </p:txBody>
      </p:sp>
    </p:spTree>
    <p:extLst>
      <p:ext uri="{BB962C8B-B14F-4D97-AF65-F5344CB8AC3E}">
        <p14:creationId xmlns:p14="http://schemas.microsoft.com/office/powerpoint/2010/main" val="59948807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DFBE1-2501-BDA7-84E8-28D777760B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04536-5910-3BAC-A3C9-EC4FD8B35F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AA6639-8F92-2F3F-28C0-0C236598B8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6DB948-6A70-A0FB-06F1-93BDBC72DB3F}"/>
              </a:ext>
            </a:extLst>
          </p:cNvPr>
          <p:cNvSpPr>
            <a:spLocks noGrp="1"/>
          </p:cNvSpPr>
          <p:nvPr>
            <p:ph type="sldNum" sz="quarter" idx="5"/>
          </p:nvPr>
        </p:nvSpPr>
        <p:spPr/>
        <p:txBody>
          <a:bodyPr/>
          <a:lstStyle/>
          <a:p>
            <a:fld id="{DB245632-D4FC-4E38-ADEE-4E3390753C23}" type="slidenum">
              <a:rPr lang="en-US" smtClean="0"/>
              <a:t>156</a:t>
            </a:fld>
            <a:endParaRPr lang="en-US" dirty="0"/>
          </a:p>
        </p:txBody>
      </p:sp>
    </p:spTree>
    <p:extLst>
      <p:ext uri="{BB962C8B-B14F-4D97-AF65-F5344CB8AC3E}">
        <p14:creationId xmlns:p14="http://schemas.microsoft.com/office/powerpoint/2010/main" val="240395571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02D67-0CAF-9259-CE14-D729B62F14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0699D7-D04C-2D0B-C38D-8B51E4CF2E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38866F-866D-68AF-2401-3592EDC11B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A2BCC9-EAD2-2799-44AE-CA1EDDADE143}"/>
              </a:ext>
            </a:extLst>
          </p:cNvPr>
          <p:cNvSpPr>
            <a:spLocks noGrp="1"/>
          </p:cNvSpPr>
          <p:nvPr>
            <p:ph type="sldNum" sz="quarter" idx="5"/>
          </p:nvPr>
        </p:nvSpPr>
        <p:spPr/>
        <p:txBody>
          <a:bodyPr/>
          <a:lstStyle/>
          <a:p>
            <a:fld id="{DB245632-D4FC-4E38-ADEE-4E3390753C23}" type="slidenum">
              <a:rPr lang="en-US" smtClean="0"/>
              <a:t>157</a:t>
            </a:fld>
            <a:endParaRPr lang="en-US" dirty="0"/>
          </a:p>
        </p:txBody>
      </p:sp>
    </p:spTree>
    <p:extLst>
      <p:ext uri="{BB962C8B-B14F-4D97-AF65-F5344CB8AC3E}">
        <p14:creationId xmlns:p14="http://schemas.microsoft.com/office/powerpoint/2010/main" val="213875427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C54C1-2660-3724-1E4F-4057CD410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9B34D-EA45-4BAC-D8AA-EF9387DC5C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9A243-C466-43C3-D36A-C106CE6A4A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CB66D9-7F14-57E0-0B7E-70AF2082DC45}"/>
              </a:ext>
            </a:extLst>
          </p:cNvPr>
          <p:cNvSpPr>
            <a:spLocks noGrp="1"/>
          </p:cNvSpPr>
          <p:nvPr>
            <p:ph type="sldNum" sz="quarter" idx="5"/>
          </p:nvPr>
        </p:nvSpPr>
        <p:spPr/>
        <p:txBody>
          <a:bodyPr/>
          <a:lstStyle/>
          <a:p>
            <a:fld id="{DB245632-D4FC-4E38-ADEE-4E3390753C23}" type="slidenum">
              <a:rPr lang="en-US" smtClean="0"/>
              <a:t>158</a:t>
            </a:fld>
            <a:endParaRPr lang="en-US" dirty="0"/>
          </a:p>
        </p:txBody>
      </p:sp>
    </p:spTree>
    <p:extLst>
      <p:ext uri="{BB962C8B-B14F-4D97-AF65-F5344CB8AC3E}">
        <p14:creationId xmlns:p14="http://schemas.microsoft.com/office/powerpoint/2010/main" val="375567369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07857-4602-0BF5-FC3A-03D97E00D5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ABB44F-EAD0-D44C-4B4E-46F21E3815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33B9EB-372A-81F5-A355-FC66B88F97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8A0804-5D89-7207-4C8A-76AC82743F24}"/>
              </a:ext>
            </a:extLst>
          </p:cNvPr>
          <p:cNvSpPr>
            <a:spLocks noGrp="1"/>
          </p:cNvSpPr>
          <p:nvPr>
            <p:ph type="sldNum" sz="quarter" idx="5"/>
          </p:nvPr>
        </p:nvSpPr>
        <p:spPr/>
        <p:txBody>
          <a:bodyPr/>
          <a:lstStyle/>
          <a:p>
            <a:fld id="{DB245632-D4FC-4E38-ADEE-4E3390753C23}" type="slidenum">
              <a:rPr lang="en-US" smtClean="0"/>
              <a:t>159</a:t>
            </a:fld>
            <a:endParaRPr lang="en-US" dirty="0"/>
          </a:p>
        </p:txBody>
      </p:sp>
    </p:spTree>
    <p:extLst>
      <p:ext uri="{BB962C8B-B14F-4D97-AF65-F5344CB8AC3E}">
        <p14:creationId xmlns:p14="http://schemas.microsoft.com/office/powerpoint/2010/main" val="112678053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535A6-A4E3-6231-A583-39626B00E3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05B6D-2F9D-19BA-2425-CE0799A903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DC83E-4FF7-E392-338C-9761008BCE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0A24C8-F07D-CEC0-ADEC-295DA8F725B1}"/>
              </a:ext>
            </a:extLst>
          </p:cNvPr>
          <p:cNvSpPr>
            <a:spLocks noGrp="1"/>
          </p:cNvSpPr>
          <p:nvPr>
            <p:ph type="sldNum" sz="quarter" idx="5"/>
          </p:nvPr>
        </p:nvSpPr>
        <p:spPr/>
        <p:txBody>
          <a:bodyPr/>
          <a:lstStyle/>
          <a:p>
            <a:fld id="{DB245632-D4FC-4E38-ADEE-4E3390753C23}" type="slidenum">
              <a:rPr lang="en-US" smtClean="0"/>
              <a:t>160</a:t>
            </a:fld>
            <a:endParaRPr lang="en-US" dirty="0"/>
          </a:p>
        </p:txBody>
      </p:sp>
    </p:spTree>
    <p:extLst>
      <p:ext uri="{BB962C8B-B14F-4D97-AF65-F5344CB8AC3E}">
        <p14:creationId xmlns:p14="http://schemas.microsoft.com/office/powerpoint/2010/main" val="283101583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D8A75-0E48-87BD-99E1-2C68F87C1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69999F-3F95-A334-A8F7-793CEF01C1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1A136C-7875-3568-76EB-558FF0D993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5C96E2-A0EF-DD9B-CDF9-0BD14A80A740}"/>
              </a:ext>
            </a:extLst>
          </p:cNvPr>
          <p:cNvSpPr>
            <a:spLocks noGrp="1"/>
          </p:cNvSpPr>
          <p:nvPr>
            <p:ph type="sldNum" sz="quarter" idx="5"/>
          </p:nvPr>
        </p:nvSpPr>
        <p:spPr/>
        <p:txBody>
          <a:bodyPr/>
          <a:lstStyle/>
          <a:p>
            <a:fld id="{DB245632-D4FC-4E38-ADEE-4E3390753C23}" type="slidenum">
              <a:rPr lang="en-US" smtClean="0"/>
              <a:t>161</a:t>
            </a:fld>
            <a:endParaRPr lang="en-US" dirty="0"/>
          </a:p>
        </p:txBody>
      </p:sp>
    </p:spTree>
    <p:extLst>
      <p:ext uri="{BB962C8B-B14F-4D97-AF65-F5344CB8AC3E}">
        <p14:creationId xmlns:p14="http://schemas.microsoft.com/office/powerpoint/2010/main" val="271093522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2B6CE-161E-68AF-FB94-B8EED394D2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AD6830-321F-E5CC-223B-7390D6D4DD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60D509-FED9-D1B3-DFCD-045A49C3F7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7C12D2-6668-79C8-FAA3-B17205B92826}"/>
              </a:ext>
            </a:extLst>
          </p:cNvPr>
          <p:cNvSpPr>
            <a:spLocks noGrp="1"/>
          </p:cNvSpPr>
          <p:nvPr>
            <p:ph type="sldNum" sz="quarter" idx="5"/>
          </p:nvPr>
        </p:nvSpPr>
        <p:spPr/>
        <p:txBody>
          <a:bodyPr/>
          <a:lstStyle/>
          <a:p>
            <a:fld id="{DB245632-D4FC-4E38-ADEE-4E3390753C23}" type="slidenum">
              <a:rPr lang="en-US" smtClean="0"/>
              <a:t>162</a:t>
            </a:fld>
            <a:endParaRPr lang="en-US" dirty="0"/>
          </a:p>
        </p:txBody>
      </p:sp>
    </p:spTree>
    <p:extLst>
      <p:ext uri="{BB962C8B-B14F-4D97-AF65-F5344CB8AC3E}">
        <p14:creationId xmlns:p14="http://schemas.microsoft.com/office/powerpoint/2010/main" val="307824700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3FAD8-9F55-9851-EFA8-833F39C3A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170EB3-3FB7-CEE9-EBAD-9F593DD830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A19100-ECF2-D9EF-F935-B9D5B91759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3E7575-51BB-7770-F05A-5C4C7F0497AC}"/>
              </a:ext>
            </a:extLst>
          </p:cNvPr>
          <p:cNvSpPr>
            <a:spLocks noGrp="1"/>
          </p:cNvSpPr>
          <p:nvPr>
            <p:ph type="sldNum" sz="quarter" idx="5"/>
          </p:nvPr>
        </p:nvSpPr>
        <p:spPr/>
        <p:txBody>
          <a:bodyPr/>
          <a:lstStyle/>
          <a:p>
            <a:fld id="{DB245632-D4FC-4E38-ADEE-4E3390753C23}" type="slidenum">
              <a:rPr lang="en-US" smtClean="0"/>
              <a:t>163</a:t>
            </a:fld>
            <a:endParaRPr lang="en-US" dirty="0"/>
          </a:p>
        </p:txBody>
      </p:sp>
    </p:spTree>
    <p:extLst>
      <p:ext uri="{BB962C8B-B14F-4D97-AF65-F5344CB8AC3E}">
        <p14:creationId xmlns:p14="http://schemas.microsoft.com/office/powerpoint/2010/main" val="124550969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91043-BBE9-215D-A637-7B1FB50E9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AF35C-6275-3BC2-D1FC-FE47F0E732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F418A5-A7FB-15B0-B198-93C2DB1488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DB5BF3-C6A1-2416-44C8-49AC530A3BFC}"/>
              </a:ext>
            </a:extLst>
          </p:cNvPr>
          <p:cNvSpPr>
            <a:spLocks noGrp="1"/>
          </p:cNvSpPr>
          <p:nvPr>
            <p:ph type="sldNum" sz="quarter" idx="5"/>
          </p:nvPr>
        </p:nvSpPr>
        <p:spPr/>
        <p:txBody>
          <a:bodyPr/>
          <a:lstStyle/>
          <a:p>
            <a:fld id="{DB245632-D4FC-4E38-ADEE-4E3390753C23}" type="slidenum">
              <a:rPr lang="en-US" smtClean="0"/>
              <a:t>164</a:t>
            </a:fld>
            <a:endParaRPr lang="en-US" dirty="0"/>
          </a:p>
        </p:txBody>
      </p:sp>
    </p:spTree>
    <p:extLst>
      <p:ext uri="{BB962C8B-B14F-4D97-AF65-F5344CB8AC3E}">
        <p14:creationId xmlns:p14="http://schemas.microsoft.com/office/powerpoint/2010/main" val="3892265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D06E3-752A-8D60-820E-C8D1080A4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4400E-9165-8FF2-E32B-3411C2C07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2039A5-6F05-8F97-4C5B-5D285A8C75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F9BCAB-AF0B-455A-09E5-C98F44438DA6}"/>
              </a:ext>
            </a:extLst>
          </p:cNvPr>
          <p:cNvSpPr>
            <a:spLocks noGrp="1"/>
          </p:cNvSpPr>
          <p:nvPr>
            <p:ph type="sldNum" sz="quarter" idx="5"/>
          </p:nvPr>
        </p:nvSpPr>
        <p:spPr/>
        <p:txBody>
          <a:bodyPr/>
          <a:lstStyle/>
          <a:p>
            <a:fld id="{DB245632-D4FC-4E38-ADEE-4E3390753C23}" type="slidenum">
              <a:rPr lang="en-US" smtClean="0"/>
              <a:t>18</a:t>
            </a:fld>
            <a:endParaRPr lang="en-US" dirty="0"/>
          </a:p>
        </p:txBody>
      </p:sp>
    </p:spTree>
    <p:extLst>
      <p:ext uri="{BB962C8B-B14F-4D97-AF65-F5344CB8AC3E}">
        <p14:creationId xmlns:p14="http://schemas.microsoft.com/office/powerpoint/2010/main" val="399444819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A4687-C619-5202-1F7D-869F825F04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0251D-C00E-41ED-76D4-8AA7B313C1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CA0F17-21CD-C573-645C-3763C9B400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0B4DE-C8A7-24AB-0EAA-5E178F0B89DF}"/>
              </a:ext>
            </a:extLst>
          </p:cNvPr>
          <p:cNvSpPr>
            <a:spLocks noGrp="1"/>
          </p:cNvSpPr>
          <p:nvPr>
            <p:ph type="sldNum" sz="quarter" idx="5"/>
          </p:nvPr>
        </p:nvSpPr>
        <p:spPr/>
        <p:txBody>
          <a:bodyPr/>
          <a:lstStyle/>
          <a:p>
            <a:fld id="{DB245632-D4FC-4E38-ADEE-4E3390753C23}" type="slidenum">
              <a:rPr lang="en-US" smtClean="0"/>
              <a:t>165</a:t>
            </a:fld>
            <a:endParaRPr lang="en-US" dirty="0"/>
          </a:p>
        </p:txBody>
      </p:sp>
    </p:spTree>
    <p:extLst>
      <p:ext uri="{BB962C8B-B14F-4D97-AF65-F5344CB8AC3E}">
        <p14:creationId xmlns:p14="http://schemas.microsoft.com/office/powerpoint/2010/main" val="381443373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5351C-4803-1D69-2CBC-1773D4EBEA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D07E4D-9291-F346-D202-C0B329089C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872A08-F796-A6CD-52B6-0290A25BFC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6B840A-0B49-90C9-8817-6FB77F7FF982}"/>
              </a:ext>
            </a:extLst>
          </p:cNvPr>
          <p:cNvSpPr>
            <a:spLocks noGrp="1"/>
          </p:cNvSpPr>
          <p:nvPr>
            <p:ph type="sldNum" sz="quarter" idx="5"/>
          </p:nvPr>
        </p:nvSpPr>
        <p:spPr/>
        <p:txBody>
          <a:bodyPr/>
          <a:lstStyle/>
          <a:p>
            <a:fld id="{DB245632-D4FC-4E38-ADEE-4E3390753C23}" type="slidenum">
              <a:rPr lang="en-US" smtClean="0"/>
              <a:t>166</a:t>
            </a:fld>
            <a:endParaRPr lang="en-US" dirty="0"/>
          </a:p>
        </p:txBody>
      </p:sp>
    </p:spTree>
    <p:extLst>
      <p:ext uri="{BB962C8B-B14F-4D97-AF65-F5344CB8AC3E}">
        <p14:creationId xmlns:p14="http://schemas.microsoft.com/office/powerpoint/2010/main" val="219058233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0745D-00A3-0246-1405-673D1FEE16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5D6175-69C3-E8B5-3789-57643B9B6B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A60FAD-5469-0E86-F059-3D167DCED9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6943AA-AA87-7421-1F27-6419A591DC6A}"/>
              </a:ext>
            </a:extLst>
          </p:cNvPr>
          <p:cNvSpPr>
            <a:spLocks noGrp="1"/>
          </p:cNvSpPr>
          <p:nvPr>
            <p:ph type="sldNum" sz="quarter" idx="5"/>
          </p:nvPr>
        </p:nvSpPr>
        <p:spPr/>
        <p:txBody>
          <a:bodyPr/>
          <a:lstStyle/>
          <a:p>
            <a:fld id="{DB245632-D4FC-4E38-ADEE-4E3390753C23}" type="slidenum">
              <a:rPr lang="en-US" smtClean="0"/>
              <a:t>167</a:t>
            </a:fld>
            <a:endParaRPr lang="en-US" dirty="0"/>
          </a:p>
        </p:txBody>
      </p:sp>
    </p:spTree>
    <p:extLst>
      <p:ext uri="{BB962C8B-B14F-4D97-AF65-F5344CB8AC3E}">
        <p14:creationId xmlns:p14="http://schemas.microsoft.com/office/powerpoint/2010/main" val="407998923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B2410-210F-878F-07A7-1F765B394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0D2EC-9EA5-6925-B0F2-D20E6D159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5316FC-4AFB-CA64-0625-3C728D6EAE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B067E2-40E1-F860-C1A6-88F2E03C1E47}"/>
              </a:ext>
            </a:extLst>
          </p:cNvPr>
          <p:cNvSpPr>
            <a:spLocks noGrp="1"/>
          </p:cNvSpPr>
          <p:nvPr>
            <p:ph type="sldNum" sz="quarter" idx="5"/>
          </p:nvPr>
        </p:nvSpPr>
        <p:spPr/>
        <p:txBody>
          <a:bodyPr/>
          <a:lstStyle/>
          <a:p>
            <a:fld id="{DB245632-D4FC-4E38-ADEE-4E3390753C23}" type="slidenum">
              <a:rPr lang="en-US" smtClean="0"/>
              <a:t>168</a:t>
            </a:fld>
            <a:endParaRPr lang="en-US" dirty="0"/>
          </a:p>
        </p:txBody>
      </p:sp>
    </p:spTree>
    <p:extLst>
      <p:ext uri="{BB962C8B-B14F-4D97-AF65-F5344CB8AC3E}">
        <p14:creationId xmlns:p14="http://schemas.microsoft.com/office/powerpoint/2010/main" val="77180639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7C996-27A0-A8EF-56D1-5E37F0113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5E49F-AD42-AB2F-B38F-79D4D8EFED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64C19-C910-B8D6-80C5-749BA29D42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9455CB-357E-EA16-8025-E73FF8BD202C}"/>
              </a:ext>
            </a:extLst>
          </p:cNvPr>
          <p:cNvSpPr>
            <a:spLocks noGrp="1"/>
          </p:cNvSpPr>
          <p:nvPr>
            <p:ph type="sldNum" sz="quarter" idx="5"/>
          </p:nvPr>
        </p:nvSpPr>
        <p:spPr/>
        <p:txBody>
          <a:bodyPr/>
          <a:lstStyle/>
          <a:p>
            <a:fld id="{DB245632-D4FC-4E38-ADEE-4E3390753C23}" type="slidenum">
              <a:rPr lang="en-US" smtClean="0"/>
              <a:t>169</a:t>
            </a:fld>
            <a:endParaRPr lang="en-US" dirty="0"/>
          </a:p>
        </p:txBody>
      </p:sp>
    </p:spTree>
    <p:extLst>
      <p:ext uri="{BB962C8B-B14F-4D97-AF65-F5344CB8AC3E}">
        <p14:creationId xmlns:p14="http://schemas.microsoft.com/office/powerpoint/2010/main" val="388176830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310A9-0A11-680A-E2F2-61E7CA05A5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82B40B-C203-6879-E93A-A6F1E84407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DCE742-17C8-E989-1E9E-6E4FD9EFB0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D09AC6-3008-85CA-7488-B7AFCDECD0BE}"/>
              </a:ext>
            </a:extLst>
          </p:cNvPr>
          <p:cNvSpPr>
            <a:spLocks noGrp="1"/>
          </p:cNvSpPr>
          <p:nvPr>
            <p:ph type="sldNum" sz="quarter" idx="5"/>
          </p:nvPr>
        </p:nvSpPr>
        <p:spPr/>
        <p:txBody>
          <a:bodyPr/>
          <a:lstStyle/>
          <a:p>
            <a:fld id="{DB245632-D4FC-4E38-ADEE-4E3390753C23}" type="slidenum">
              <a:rPr lang="en-US" smtClean="0"/>
              <a:t>170</a:t>
            </a:fld>
            <a:endParaRPr lang="en-US" dirty="0"/>
          </a:p>
        </p:txBody>
      </p:sp>
    </p:spTree>
    <p:extLst>
      <p:ext uri="{BB962C8B-B14F-4D97-AF65-F5344CB8AC3E}">
        <p14:creationId xmlns:p14="http://schemas.microsoft.com/office/powerpoint/2010/main" val="204197665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4C2A3-2C24-AFE4-2A20-FB8DA9ABF8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36AC4D-F62D-89E8-9904-B034EB3A08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DF082-C845-A650-AD08-A3796F67DC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36D778-E931-848F-4643-46337696D3FD}"/>
              </a:ext>
            </a:extLst>
          </p:cNvPr>
          <p:cNvSpPr>
            <a:spLocks noGrp="1"/>
          </p:cNvSpPr>
          <p:nvPr>
            <p:ph type="sldNum" sz="quarter" idx="5"/>
          </p:nvPr>
        </p:nvSpPr>
        <p:spPr/>
        <p:txBody>
          <a:bodyPr/>
          <a:lstStyle/>
          <a:p>
            <a:fld id="{DB245632-D4FC-4E38-ADEE-4E3390753C23}" type="slidenum">
              <a:rPr lang="en-US" smtClean="0"/>
              <a:t>171</a:t>
            </a:fld>
            <a:endParaRPr lang="en-US" dirty="0"/>
          </a:p>
        </p:txBody>
      </p:sp>
    </p:spTree>
    <p:extLst>
      <p:ext uri="{BB962C8B-B14F-4D97-AF65-F5344CB8AC3E}">
        <p14:creationId xmlns:p14="http://schemas.microsoft.com/office/powerpoint/2010/main" val="289067707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20A08-0BC5-ADE9-2637-4A02D32955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5CB74-F3B1-8F86-D5E2-D1B02D2EC0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ACC765-7D75-9C92-62C3-CA0C5EA524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B63523-A75F-9037-4A7C-C939B599664A}"/>
              </a:ext>
            </a:extLst>
          </p:cNvPr>
          <p:cNvSpPr>
            <a:spLocks noGrp="1"/>
          </p:cNvSpPr>
          <p:nvPr>
            <p:ph type="sldNum" sz="quarter" idx="5"/>
          </p:nvPr>
        </p:nvSpPr>
        <p:spPr/>
        <p:txBody>
          <a:bodyPr/>
          <a:lstStyle/>
          <a:p>
            <a:fld id="{DB245632-D4FC-4E38-ADEE-4E3390753C23}" type="slidenum">
              <a:rPr lang="en-US" smtClean="0"/>
              <a:t>172</a:t>
            </a:fld>
            <a:endParaRPr lang="en-US" dirty="0"/>
          </a:p>
        </p:txBody>
      </p:sp>
    </p:spTree>
    <p:extLst>
      <p:ext uri="{BB962C8B-B14F-4D97-AF65-F5344CB8AC3E}">
        <p14:creationId xmlns:p14="http://schemas.microsoft.com/office/powerpoint/2010/main" val="249894266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8E01E-2DA4-DEB9-F554-ABEB92992D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FCAC51-8E2D-23B2-85D8-8938A04104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872472-41B7-0519-83D3-AF669E914B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155065-EEF3-6178-F327-10C4246E16E4}"/>
              </a:ext>
            </a:extLst>
          </p:cNvPr>
          <p:cNvSpPr>
            <a:spLocks noGrp="1"/>
          </p:cNvSpPr>
          <p:nvPr>
            <p:ph type="sldNum" sz="quarter" idx="5"/>
          </p:nvPr>
        </p:nvSpPr>
        <p:spPr/>
        <p:txBody>
          <a:bodyPr/>
          <a:lstStyle/>
          <a:p>
            <a:fld id="{DB245632-D4FC-4E38-ADEE-4E3390753C23}" type="slidenum">
              <a:rPr lang="en-US" smtClean="0"/>
              <a:t>173</a:t>
            </a:fld>
            <a:endParaRPr lang="en-US" dirty="0"/>
          </a:p>
        </p:txBody>
      </p:sp>
    </p:spTree>
    <p:extLst>
      <p:ext uri="{BB962C8B-B14F-4D97-AF65-F5344CB8AC3E}">
        <p14:creationId xmlns:p14="http://schemas.microsoft.com/office/powerpoint/2010/main" val="112193105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05AD8-6A98-0F65-6B0E-01CD8ACE3F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77FD0-28E2-F76D-C4BD-A916F685F9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1771D6-0019-132C-A3E7-30859510EA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5AEE2F-C4AC-E7E5-EE70-E5E09D49FADA}"/>
              </a:ext>
            </a:extLst>
          </p:cNvPr>
          <p:cNvSpPr>
            <a:spLocks noGrp="1"/>
          </p:cNvSpPr>
          <p:nvPr>
            <p:ph type="sldNum" sz="quarter" idx="5"/>
          </p:nvPr>
        </p:nvSpPr>
        <p:spPr/>
        <p:txBody>
          <a:bodyPr/>
          <a:lstStyle/>
          <a:p>
            <a:fld id="{DB245632-D4FC-4E38-ADEE-4E3390753C23}" type="slidenum">
              <a:rPr lang="en-US" smtClean="0"/>
              <a:t>174</a:t>
            </a:fld>
            <a:endParaRPr lang="en-US" dirty="0"/>
          </a:p>
        </p:txBody>
      </p:sp>
    </p:spTree>
    <p:extLst>
      <p:ext uri="{BB962C8B-B14F-4D97-AF65-F5344CB8AC3E}">
        <p14:creationId xmlns:p14="http://schemas.microsoft.com/office/powerpoint/2010/main" val="3173105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A3C12-B337-C101-52D6-B7516F2AB7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2A3EA-AA04-E1E2-99D6-05135FA0B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16A30-D673-2253-9C60-73EEEE3B21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3C361F-F175-1BEF-CD80-A962BB263BD1}"/>
              </a:ext>
            </a:extLst>
          </p:cNvPr>
          <p:cNvSpPr>
            <a:spLocks noGrp="1"/>
          </p:cNvSpPr>
          <p:nvPr>
            <p:ph type="sldNum" sz="quarter" idx="5"/>
          </p:nvPr>
        </p:nvSpPr>
        <p:spPr/>
        <p:txBody>
          <a:bodyPr/>
          <a:lstStyle/>
          <a:p>
            <a:fld id="{DB245632-D4FC-4E38-ADEE-4E3390753C23}" type="slidenum">
              <a:rPr lang="en-US" smtClean="0"/>
              <a:t>19</a:t>
            </a:fld>
            <a:endParaRPr lang="en-US" dirty="0"/>
          </a:p>
        </p:txBody>
      </p:sp>
    </p:spTree>
    <p:extLst>
      <p:ext uri="{BB962C8B-B14F-4D97-AF65-F5344CB8AC3E}">
        <p14:creationId xmlns:p14="http://schemas.microsoft.com/office/powerpoint/2010/main" val="300917945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A836B-DB3B-021A-01B3-2B3802CAB5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AA7BC-0B53-089F-6949-249BFC869A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5FD2DF-18CA-24B4-7660-01774C2A67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EE9A87-7871-D617-2189-3B1FE6EB6142}"/>
              </a:ext>
            </a:extLst>
          </p:cNvPr>
          <p:cNvSpPr>
            <a:spLocks noGrp="1"/>
          </p:cNvSpPr>
          <p:nvPr>
            <p:ph type="sldNum" sz="quarter" idx="5"/>
          </p:nvPr>
        </p:nvSpPr>
        <p:spPr/>
        <p:txBody>
          <a:bodyPr/>
          <a:lstStyle/>
          <a:p>
            <a:fld id="{DB245632-D4FC-4E38-ADEE-4E3390753C23}" type="slidenum">
              <a:rPr lang="en-US" smtClean="0"/>
              <a:t>175</a:t>
            </a:fld>
            <a:endParaRPr lang="en-US" dirty="0"/>
          </a:p>
        </p:txBody>
      </p:sp>
    </p:spTree>
    <p:extLst>
      <p:ext uri="{BB962C8B-B14F-4D97-AF65-F5344CB8AC3E}">
        <p14:creationId xmlns:p14="http://schemas.microsoft.com/office/powerpoint/2010/main" val="78280477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731A5-6139-5BC9-1A3E-E0A584402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88EFA1-20CE-8A7A-23D9-D57F3DD9F1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CBCD89-7B98-F38C-58F4-A411D103AC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F5D190-D065-8741-5DDD-F718B2833444}"/>
              </a:ext>
            </a:extLst>
          </p:cNvPr>
          <p:cNvSpPr>
            <a:spLocks noGrp="1"/>
          </p:cNvSpPr>
          <p:nvPr>
            <p:ph type="sldNum" sz="quarter" idx="5"/>
          </p:nvPr>
        </p:nvSpPr>
        <p:spPr/>
        <p:txBody>
          <a:bodyPr/>
          <a:lstStyle/>
          <a:p>
            <a:fld id="{DB245632-D4FC-4E38-ADEE-4E3390753C23}" type="slidenum">
              <a:rPr lang="en-US" smtClean="0"/>
              <a:t>176</a:t>
            </a:fld>
            <a:endParaRPr lang="en-US" dirty="0"/>
          </a:p>
        </p:txBody>
      </p:sp>
    </p:spTree>
    <p:extLst>
      <p:ext uri="{BB962C8B-B14F-4D97-AF65-F5344CB8AC3E}">
        <p14:creationId xmlns:p14="http://schemas.microsoft.com/office/powerpoint/2010/main" val="358264816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7195-3DC1-F33F-A68A-F5160C0E9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402E8C-CB7B-001D-82CD-EA85C145A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D3E175-8E04-72CA-D1D7-76262FF7E3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8AF2B5-2980-811E-054C-A09CD513A394}"/>
              </a:ext>
            </a:extLst>
          </p:cNvPr>
          <p:cNvSpPr>
            <a:spLocks noGrp="1"/>
          </p:cNvSpPr>
          <p:nvPr>
            <p:ph type="sldNum" sz="quarter" idx="5"/>
          </p:nvPr>
        </p:nvSpPr>
        <p:spPr/>
        <p:txBody>
          <a:bodyPr/>
          <a:lstStyle/>
          <a:p>
            <a:fld id="{DB245632-D4FC-4E38-ADEE-4E3390753C23}" type="slidenum">
              <a:rPr lang="en-US" smtClean="0"/>
              <a:t>177</a:t>
            </a:fld>
            <a:endParaRPr lang="en-US" dirty="0"/>
          </a:p>
        </p:txBody>
      </p:sp>
    </p:spTree>
    <p:extLst>
      <p:ext uri="{BB962C8B-B14F-4D97-AF65-F5344CB8AC3E}">
        <p14:creationId xmlns:p14="http://schemas.microsoft.com/office/powerpoint/2010/main" val="33067394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077F1-FDD3-83CE-410D-F0320C8C23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8CF28-0549-0078-50B6-C19FDCF99C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7D0C48-64A9-F7B8-0562-9AFC5F8DD2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00586E-D2EB-3D8E-4D30-B114AFF79D44}"/>
              </a:ext>
            </a:extLst>
          </p:cNvPr>
          <p:cNvSpPr>
            <a:spLocks noGrp="1"/>
          </p:cNvSpPr>
          <p:nvPr>
            <p:ph type="sldNum" sz="quarter" idx="5"/>
          </p:nvPr>
        </p:nvSpPr>
        <p:spPr/>
        <p:txBody>
          <a:bodyPr/>
          <a:lstStyle/>
          <a:p>
            <a:fld id="{DB245632-D4FC-4E38-ADEE-4E3390753C23}" type="slidenum">
              <a:rPr lang="en-US" smtClean="0"/>
              <a:t>178</a:t>
            </a:fld>
            <a:endParaRPr lang="en-US" dirty="0"/>
          </a:p>
        </p:txBody>
      </p:sp>
    </p:spTree>
    <p:extLst>
      <p:ext uri="{BB962C8B-B14F-4D97-AF65-F5344CB8AC3E}">
        <p14:creationId xmlns:p14="http://schemas.microsoft.com/office/powerpoint/2010/main" val="124788298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C8DE0-D3FA-0B8F-6C93-9F64648BE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9C07A5-64F9-9DAF-9C2C-783D4439C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7E2407-25BA-E1C5-6571-B6148D7A5E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BD6619-7566-3512-D7F3-6B561E12330C}"/>
              </a:ext>
            </a:extLst>
          </p:cNvPr>
          <p:cNvSpPr>
            <a:spLocks noGrp="1"/>
          </p:cNvSpPr>
          <p:nvPr>
            <p:ph type="sldNum" sz="quarter" idx="5"/>
          </p:nvPr>
        </p:nvSpPr>
        <p:spPr/>
        <p:txBody>
          <a:bodyPr/>
          <a:lstStyle/>
          <a:p>
            <a:fld id="{DB245632-D4FC-4E38-ADEE-4E3390753C23}" type="slidenum">
              <a:rPr lang="en-US" smtClean="0"/>
              <a:t>179</a:t>
            </a:fld>
            <a:endParaRPr lang="en-US" dirty="0"/>
          </a:p>
        </p:txBody>
      </p:sp>
    </p:spTree>
    <p:extLst>
      <p:ext uri="{BB962C8B-B14F-4D97-AF65-F5344CB8AC3E}">
        <p14:creationId xmlns:p14="http://schemas.microsoft.com/office/powerpoint/2010/main" val="80397987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76478-4026-16F7-59CB-8F44A9C8E9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17A987-F71B-7FC6-9459-B23A60E60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C2DF5A-167D-1193-0570-27173E288C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AF6537-3679-E13F-5053-9C200A8918B7}"/>
              </a:ext>
            </a:extLst>
          </p:cNvPr>
          <p:cNvSpPr>
            <a:spLocks noGrp="1"/>
          </p:cNvSpPr>
          <p:nvPr>
            <p:ph type="sldNum" sz="quarter" idx="5"/>
          </p:nvPr>
        </p:nvSpPr>
        <p:spPr/>
        <p:txBody>
          <a:bodyPr/>
          <a:lstStyle/>
          <a:p>
            <a:fld id="{DB245632-D4FC-4E38-ADEE-4E3390753C23}" type="slidenum">
              <a:rPr lang="en-US" smtClean="0"/>
              <a:t>180</a:t>
            </a:fld>
            <a:endParaRPr lang="en-US" dirty="0"/>
          </a:p>
        </p:txBody>
      </p:sp>
    </p:spTree>
    <p:extLst>
      <p:ext uri="{BB962C8B-B14F-4D97-AF65-F5344CB8AC3E}">
        <p14:creationId xmlns:p14="http://schemas.microsoft.com/office/powerpoint/2010/main" val="405362623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2DF08-5C56-E980-E5A7-F2F6CD8E8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D1212-44F8-8DD6-AB0E-30569D9F6E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D79941-F80B-A3CF-28DD-C58D3EA519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AA91AE-1B5C-6E31-BEC5-D5607C283CE4}"/>
              </a:ext>
            </a:extLst>
          </p:cNvPr>
          <p:cNvSpPr>
            <a:spLocks noGrp="1"/>
          </p:cNvSpPr>
          <p:nvPr>
            <p:ph type="sldNum" sz="quarter" idx="5"/>
          </p:nvPr>
        </p:nvSpPr>
        <p:spPr/>
        <p:txBody>
          <a:bodyPr/>
          <a:lstStyle/>
          <a:p>
            <a:fld id="{DB245632-D4FC-4E38-ADEE-4E3390753C23}" type="slidenum">
              <a:rPr lang="en-US" smtClean="0"/>
              <a:t>181</a:t>
            </a:fld>
            <a:endParaRPr lang="en-US" dirty="0"/>
          </a:p>
        </p:txBody>
      </p:sp>
    </p:spTree>
    <p:extLst>
      <p:ext uri="{BB962C8B-B14F-4D97-AF65-F5344CB8AC3E}">
        <p14:creationId xmlns:p14="http://schemas.microsoft.com/office/powerpoint/2010/main" val="2473503729"/>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0F9C1-E6C6-9E3F-2F40-2D8B3D927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F408D-294D-C71C-2601-B5C159DBC0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CF2E48-C74D-E325-CAE7-4700258F72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287414-B8D9-6BB2-5E08-0729EFC3B7ED}"/>
              </a:ext>
            </a:extLst>
          </p:cNvPr>
          <p:cNvSpPr>
            <a:spLocks noGrp="1"/>
          </p:cNvSpPr>
          <p:nvPr>
            <p:ph type="sldNum" sz="quarter" idx="5"/>
          </p:nvPr>
        </p:nvSpPr>
        <p:spPr/>
        <p:txBody>
          <a:bodyPr/>
          <a:lstStyle/>
          <a:p>
            <a:fld id="{DB245632-D4FC-4E38-ADEE-4E3390753C23}" type="slidenum">
              <a:rPr lang="en-US" smtClean="0"/>
              <a:t>182</a:t>
            </a:fld>
            <a:endParaRPr lang="en-US" dirty="0"/>
          </a:p>
        </p:txBody>
      </p:sp>
    </p:spTree>
    <p:extLst>
      <p:ext uri="{BB962C8B-B14F-4D97-AF65-F5344CB8AC3E}">
        <p14:creationId xmlns:p14="http://schemas.microsoft.com/office/powerpoint/2010/main" val="3379297925"/>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2A7CB-998E-0D1A-8AB9-02E9FF2A3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BCBC0-E6A6-194E-726A-A8E395DF22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D6F149-A30A-D212-1365-3EF4E6C88F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E59465-274E-23D7-4FEA-1A1903FB6AC5}"/>
              </a:ext>
            </a:extLst>
          </p:cNvPr>
          <p:cNvSpPr>
            <a:spLocks noGrp="1"/>
          </p:cNvSpPr>
          <p:nvPr>
            <p:ph type="sldNum" sz="quarter" idx="5"/>
          </p:nvPr>
        </p:nvSpPr>
        <p:spPr/>
        <p:txBody>
          <a:bodyPr/>
          <a:lstStyle/>
          <a:p>
            <a:fld id="{DB245632-D4FC-4E38-ADEE-4E3390753C23}" type="slidenum">
              <a:rPr lang="en-US" smtClean="0"/>
              <a:t>183</a:t>
            </a:fld>
            <a:endParaRPr lang="en-US" dirty="0"/>
          </a:p>
        </p:txBody>
      </p:sp>
    </p:spTree>
    <p:extLst>
      <p:ext uri="{BB962C8B-B14F-4D97-AF65-F5344CB8AC3E}">
        <p14:creationId xmlns:p14="http://schemas.microsoft.com/office/powerpoint/2010/main" val="333269486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4F735-5E9C-1A13-ADD5-3B99884DCD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764FAB-BB7B-C452-B7A6-8022EFEBB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934B9-93D4-9D44-FBDC-9A02C19F20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75CDB6-EF67-9C00-EBD7-ADE7372D2393}"/>
              </a:ext>
            </a:extLst>
          </p:cNvPr>
          <p:cNvSpPr>
            <a:spLocks noGrp="1"/>
          </p:cNvSpPr>
          <p:nvPr>
            <p:ph type="sldNum" sz="quarter" idx="5"/>
          </p:nvPr>
        </p:nvSpPr>
        <p:spPr/>
        <p:txBody>
          <a:bodyPr/>
          <a:lstStyle/>
          <a:p>
            <a:fld id="{DB245632-D4FC-4E38-ADEE-4E3390753C23}" type="slidenum">
              <a:rPr lang="en-US" smtClean="0"/>
              <a:t>184</a:t>
            </a:fld>
            <a:endParaRPr lang="en-US" dirty="0"/>
          </a:p>
        </p:txBody>
      </p:sp>
    </p:spTree>
    <p:extLst>
      <p:ext uri="{BB962C8B-B14F-4D97-AF65-F5344CB8AC3E}">
        <p14:creationId xmlns:p14="http://schemas.microsoft.com/office/powerpoint/2010/main" val="3880821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681A6-A4FB-E4B6-3849-E12564788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45E6F-8432-EFCA-3D90-06FAF757C1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E9E27-A82F-CA9C-95F6-D4D4BFF68F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5D8EA0-94BA-9D99-7535-D4B13A6188CB}"/>
              </a:ext>
            </a:extLst>
          </p:cNvPr>
          <p:cNvSpPr>
            <a:spLocks noGrp="1"/>
          </p:cNvSpPr>
          <p:nvPr>
            <p:ph type="sldNum" sz="quarter" idx="5"/>
          </p:nvPr>
        </p:nvSpPr>
        <p:spPr/>
        <p:txBody>
          <a:bodyPr/>
          <a:lstStyle/>
          <a:p>
            <a:fld id="{DB245632-D4FC-4E38-ADEE-4E3390753C23}" type="slidenum">
              <a:rPr lang="en-US" smtClean="0"/>
              <a:t>20</a:t>
            </a:fld>
            <a:endParaRPr lang="en-US" dirty="0"/>
          </a:p>
        </p:txBody>
      </p:sp>
    </p:spTree>
    <p:extLst>
      <p:ext uri="{BB962C8B-B14F-4D97-AF65-F5344CB8AC3E}">
        <p14:creationId xmlns:p14="http://schemas.microsoft.com/office/powerpoint/2010/main" val="295230810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4CCFA-260E-E2C3-CD70-D8C15AF51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D83BE3-5E22-F81B-91CD-ED17F01197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240F04-98D0-A878-0CF3-86C0719579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7C7ABA-42C8-55B5-3962-4C55C6B09274}"/>
              </a:ext>
            </a:extLst>
          </p:cNvPr>
          <p:cNvSpPr>
            <a:spLocks noGrp="1"/>
          </p:cNvSpPr>
          <p:nvPr>
            <p:ph type="sldNum" sz="quarter" idx="5"/>
          </p:nvPr>
        </p:nvSpPr>
        <p:spPr/>
        <p:txBody>
          <a:bodyPr/>
          <a:lstStyle/>
          <a:p>
            <a:fld id="{DB245632-D4FC-4E38-ADEE-4E3390753C23}" type="slidenum">
              <a:rPr lang="en-US" smtClean="0"/>
              <a:t>185</a:t>
            </a:fld>
            <a:endParaRPr lang="en-US" dirty="0"/>
          </a:p>
        </p:txBody>
      </p:sp>
    </p:spTree>
    <p:extLst>
      <p:ext uri="{BB962C8B-B14F-4D97-AF65-F5344CB8AC3E}">
        <p14:creationId xmlns:p14="http://schemas.microsoft.com/office/powerpoint/2010/main" val="863279122"/>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BD92-D618-E07A-571A-33478804C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9EE8E8-CC2F-3845-0B52-D5812A1556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CDF9E2-A90B-A87C-D5A4-636C26D37E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D4D97E-AC13-5F63-D838-65E7357F43B8}"/>
              </a:ext>
            </a:extLst>
          </p:cNvPr>
          <p:cNvSpPr>
            <a:spLocks noGrp="1"/>
          </p:cNvSpPr>
          <p:nvPr>
            <p:ph type="sldNum" sz="quarter" idx="5"/>
          </p:nvPr>
        </p:nvSpPr>
        <p:spPr/>
        <p:txBody>
          <a:bodyPr/>
          <a:lstStyle/>
          <a:p>
            <a:fld id="{DB245632-D4FC-4E38-ADEE-4E3390753C23}" type="slidenum">
              <a:rPr lang="en-US" smtClean="0"/>
              <a:t>186</a:t>
            </a:fld>
            <a:endParaRPr lang="en-US" dirty="0"/>
          </a:p>
        </p:txBody>
      </p:sp>
    </p:spTree>
    <p:extLst>
      <p:ext uri="{BB962C8B-B14F-4D97-AF65-F5344CB8AC3E}">
        <p14:creationId xmlns:p14="http://schemas.microsoft.com/office/powerpoint/2010/main" val="303419963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982B7-C01D-7981-94F8-9A776AC7A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0EA2E-AEE9-0E0C-92A4-1773C2E84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BA127D-1EC9-309C-82E0-652B460423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38B2ED-5ED7-D791-8DA6-2BFB7059EA7D}"/>
              </a:ext>
            </a:extLst>
          </p:cNvPr>
          <p:cNvSpPr>
            <a:spLocks noGrp="1"/>
          </p:cNvSpPr>
          <p:nvPr>
            <p:ph type="sldNum" sz="quarter" idx="5"/>
          </p:nvPr>
        </p:nvSpPr>
        <p:spPr/>
        <p:txBody>
          <a:bodyPr/>
          <a:lstStyle/>
          <a:p>
            <a:fld id="{DB245632-D4FC-4E38-ADEE-4E3390753C23}" type="slidenum">
              <a:rPr lang="en-US" smtClean="0"/>
              <a:t>187</a:t>
            </a:fld>
            <a:endParaRPr lang="en-US" dirty="0"/>
          </a:p>
        </p:txBody>
      </p:sp>
    </p:spTree>
    <p:extLst>
      <p:ext uri="{BB962C8B-B14F-4D97-AF65-F5344CB8AC3E}">
        <p14:creationId xmlns:p14="http://schemas.microsoft.com/office/powerpoint/2010/main" val="11339426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3AD15-2355-7099-6B8A-51F8E9BF62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6BFF4-468F-9CC1-965F-3CDE2C8DAE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D2EFB0-443F-1473-4035-70D579DD23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0B3AB0-7351-C304-81DB-2D35DD030C32}"/>
              </a:ext>
            </a:extLst>
          </p:cNvPr>
          <p:cNvSpPr>
            <a:spLocks noGrp="1"/>
          </p:cNvSpPr>
          <p:nvPr>
            <p:ph type="sldNum" sz="quarter" idx="5"/>
          </p:nvPr>
        </p:nvSpPr>
        <p:spPr/>
        <p:txBody>
          <a:bodyPr/>
          <a:lstStyle/>
          <a:p>
            <a:fld id="{DB245632-D4FC-4E38-ADEE-4E3390753C23}" type="slidenum">
              <a:rPr lang="en-US" smtClean="0"/>
              <a:t>189</a:t>
            </a:fld>
            <a:endParaRPr lang="en-US" dirty="0"/>
          </a:p>
        </p:txBody>
      </p:sp>
    </p:spTree>
    <p:extLst>
      <p:ext uri="{BB962C8B-B14F-4D97-AF65-F5344CB8AC3E}">
        <p14:creationId xmlns:p14="http://schemas.microsoft.com/office/powerpoint/2010/main" val="392385805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15576-5370-BEDF-6ABE-03626D136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A98E7-556C-4595-BBCC-105B1BF0D4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0A935-E3C8-1C58-0034-2B688AB31C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032641-3D3F-EE0D-C24F-65B86D56DCB5}"/>
              </a:ext>
            </a:extLst>
          </p:cNvPr>
          <p:cNvSpPr>
            <a:spLocks noGrp="1"/>
          </p:cNvSpPr>
          <p:nvPr>
            <p:ph type="sldNum" sz="quarter" idx="5"/>
          </p:nvPr>
        </p:nvSpPr>
        <p:spPr/>
        <p:txBody>
          <a:bodyPr/>
          <a:lstStyle/>
          <a:p>
            <a:fld id="{DB245632-D4FC-4E38-ADEE-4E3390753C23}" type="slidenum">
              <a:rPr lang="en-US" smtClean="0"/>
              <a:t>190</a:t>
            </a:fld>
            <a:endParaRPr lang="en-US" dirty="0"/>
          </a:p>
        </p:txBody>
      </p:sp>
    </p:spTree>
    <p:extLst>
      <p:ext uri="{BB962C8B-B14F-4D97-AF65-F5344CB8AC3E}">
        <p14:creationId xmlns:p14="http://schemas.microsoft.com/office/powerpoint/2010/main" val="150831721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FEA3-B81A-3251-ABAA-A08790C344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EA87A-537F-1AD0-148B-73D43AA89C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96A65-AC68-5EB0-3052-F1F99431A2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DC2700-FC32-C9DE-D46F-A845981A24C8}"/>
              </a:ext>
            </a:extLst>
          </p:cNvPr>
          <p:cNvSpPr>
            <a:spLocks noGrp="1"/>
          </p:cNvSpPr>
          <p:nvPr>
            <p:ph type="sldNum" sz="quarter" idx="5"/>
          </p:nvPr>
        </p:nvSpPr>
        <p:spPr/>
        <p:txBody>
          <a:bodyPr/>
          <a:lstStyle/>
          <a:p>
            <a:fld id="{DB245632-D4FC-4E38-ADEE-4E3390753C23}" type="slidenum">
              <a:rPr lang="en-US" smtClean="0"/>
              <a:t>191</a:t>
            </a:fld>
            <a:endParaRPr lang="en-US" dirty="0"/>
          </a:p>
        </p:txBody>
      </p:sp>
    </p:spTree>
    <p:extLst>
      <p:ext uri="{BB962C8B-B14F-4D97-AF65-F5344CB8AC3E}">
        <p14:creationId xmlns:p14="http://schemas.microsoft.com/office/powerpoint/2010/main" val="23344330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5D192-7A14-BD34-8AA2-159C9EE60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959EE-C023-6550-D4E6-ADE0128EE4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CD8B1-2873-413B-889F-DB386CC8EC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668425-EC51-4343-AC35-FC8D5F43DB93}"/>
              </a:ext>
            </a:extLst>
          </p:cNvPr>
          <p:cNvSpPr>
            <a:spLocks noGrp="1"/>
          </p:cNvSpPr>
          <p:nvPr>
            <p:ph type="sldNum" sz="quarter" idx="5"/>
          </p:nvPr>
        </p:nvSpPr>
        <p:spPr/>
        <p:txBody>
          <a:bodyPr/>
          <a:lstStyle/>
          <a:p>
            <a:fld id="{DB245632-D4FC-4E38-ADEE-4E3390753C23}" type="slidenum">
              <a:rPr lang="en-US" smtClean="0"/>
              <a:t>192</a:t>
            </a:fld>
            <a:endParaRPr lang="en-US" dirty="0"/>
          </a:p>
        </p:txBody>
      </p:sp>
    </p:spTree>
    <p:extLst>
      <p:ext uri="{BB962C8B-B14F-4D97-AF65-F5344CB8AC3E}">
        <p14:creationId xmlns:p14="http://schemas.microsoft.com/office/powerpoint/2010/main" val="882775811"/>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1B5FC-AEAD-4D9D-4F3F-C462371529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0A1277-CD2A-4F4D-9D9D-E51B9DCFCD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22F5EC-CF7C-FE44-8CF8-93AB04523F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FDEF59-AFE6-E792-ADC4-5AE89DAABB4F}"/>
              </a:ext>
            </a:extLst>
          </p:cNvPr>
          <p:cNvSpPr>
            <a:spLocks noGrp="1"/>
          </p:cNvSpPr>
          <p:nvPr>
            <p:ph type="sldNum" sz="quarter" idx="5"/>
          </p:nvPr>
        </p:nvSpPr>
        <p:spPr/>
        <p:txBody>
          <a:bodyPr/>
          <a:lstStyle/>
          <a:p>
            <a:fld id="{DB245632-D4FC-4E38-ADEE-4E3390753C23}" type="slidenum">
              <a:rPr lang="en-US" smtClean="0"/>
              <a:t>193</a:t>
            </a:fld>
            <a:endParaRPr lang="en-US" dirty="0"/>
          </a:p>
        </p:txBody>
      </p:sp>
    </p:spTree>
    <p:extLst>
      <p:ext uri="{BB962C8B-B14F-4D97-AF65-F5344CB8AC3E}">
        <p14:creationId xmlns:p14="http://schemas.microsoft.com/office/powerpoint/2010/main" val="385045535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47238-BB26-AF97-65A3-3384EAF5A5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32ABD-1F9B-B8F9-D4C5-FF97E4934F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FFFB78-8EAF-611A-46B6-C9751C33D1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87AC6E-DF8B-BE01-1CB1-83DC76E88DBF}"/>
              </a:ext>
            </a:extLst>
          </p:cNvPr>
          <p:cNvSpPr>
            <a:spLocks noGrp="1"/>
          </p:cNvSpPr>
          <p:nvPr>
            <p:ph type="sldNum" sz="quarter" idx="5"/>
          </p:nvPr>
        </p:nvSpPr>
        <p:spPr/>
        <p:txBody>
          <a:bodyPr/>
          <a:lstStyle/>
          <a:p>
            <a:fld id="{DB245632-D4FC-4E38-ADEE-4E3390753C23}" type="slidenum">
              <a:rPr lang="en-US" smtClean="0"/>
              <a:t>194</a:t>
            </a:fld>
            <a:endParaRPr lang="en-US" dirty="0"/>
          </a:p>
        </p:txBody>
      </p:sp>
    </p:spTree>
    <p:extLst>
      <p:ext uri="{BB962C8B-B14F-4D97-AF65-F5344CB8AC3E}">
        <p14:creationId xmlns:p14="http://schemas.microsoft.com/office/powerpoint/2010/main" val="60369185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2D90B-38D1-D713-D3D5-56992B945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33C7B1-4581-4776-08E0-F4B3FAE396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6FC47C-C737-1FA6-5028-67F209D06F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FDAE18-69DC-977F-00DA-109938072BD4}"/>
              </a:ext>
            </a:extLst>
          </p:cNvPr>
          <p:cNvSpPr>
            <a:spLocks noGrp="1"/>
          </p:cNvSpPr>
          <p:nvPr>
            <p:ph type="sldNum" sz="quarter" idx="5"/>
          </p:nvPr>
        </p:nvSpPr>
        <p:spPr/>
        <p:txBody>
          <a:bodyPr/>
          <a:lstStyle/>
          <a:p>
            <a:fld id="{DB245632-D4FC-4E38-ADEE-4E3390753C23}" type="slidenum">
              <a:rPr lang="en-US" smtClean="0"/>
              <a:t>195</a:t>
            </a:fld>
            <a:endParaRPr lang="en-US" dirty="0"/>
          </a:p>
        </p:txBody>
      </p:sp>
    </p:spTree>
    <p:extLst>
      <p:ext uri="{BB962C8B-B14F-4D97-AF65-F5344CB8AC3E}">
        <p14:creationId xmlns:p14="http://schemas.microsoft.com/office/powerpoint/2010/main" val="1716136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9F980-3DE3-6171-19B8-E5836D2012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94EEB-2B05-4694-3EA1-378A7A7DEB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DFA466-CAEE-7106-92F5-50CBD6469F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3A416-9857-1BB7-6275-98AF5D6CE96D}"/>
              </a:ext>
            </a:extLst>
          </p:cNvPr>
          <p:cNvSpPr>
            <a:spLocks noGrp="1"/>
          </p:cNvSpPr>
          <p:nvPr>
            <p:ph type="sldNum" sz="quarter" idx="5"/>
          </p:nvPr>
        </p:nvSpPr>
        <p:spPr/>
        <p:txBody>
          <a:bodyPr/>
          <a:lstStyle/>
          <a:p>
            <a:fld id="{DB245632-D4FC-4E38-ADEE-4E3390753C23}" type="slidenum">
              <a:rPr lang="en-US" smtClean="0"/>
              <a:t>21</a:t>
            </a:fld>
            <a:endParaRPr lang="en-US" dirty="0"/>
          </a:p>
        </p:txBody>
      </p:sp>
    </p:spTree>
    <p:extLst>
      <p:ext uri="{BB962C8B-B14F-4D97-AF65-F5344CB8AC3E}">
        <p14:creationId xmlns:p14="http://schemas.microsoft.com/office/powerpoint/2010/main" val="915339037"/>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B7D11-CF4F-221F-6710-81C21BF5C1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FC25AC-3A9A-0976-3C83-57E9847317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09E11C-35E5-3A92-599F-6904E54766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C614A9-1974-04C9-4B3C-0023CA162757}"/>
              </a:ext>
            </a:extLst>
          </p:cNvPr>
          <p:cNvSpPr>
            <a:spLocks noGrp="1"/>
          </p:cNvSpPr>
          <p:nvPr>
            <p:ph type="sldNum" sz="quarter" idx="5"/>
          </p:nvPr>
        </p:nvSpPr>
        <p:spPr/>
        <p:txBody>
          <a:bodyPr/>
          <a:lstStyle/>
          <a:p>
            <a:fld id="{DB245632-D4FC-4E38-ADEE-4E3390753C23}" type="slidenum">
              <a:rPr lang="en-US" smtClean="0"/>
              <a:t>196</a:t>
            </a:fld>
            <a:endParaRPr lang="en-US" dirty="0"/>
          </a:p>
        </p:txBody>
      </p:sp>
    </p:spTree>
    <p:extLst>
      <p:ext uri="{BB962C8B-B14F-4D97-AF65-F5344CB8AC3E}">
        <p14:creationId xmlns:p14="http://schemas.microsoft.com/office/powerpoint/2010/main" val="36083471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CC44C-22AA-D42D-6C9F-FD0195690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93FA7F-C271-1EF2-BE30-4C12F7B079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DC8F33-58B8-CEDE-0B65-3DFA62C4D4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D3A920-40FE-32F4-EFF9-FD1E84586F30}"/>
              </a:ext>
            </a:extLst>
          </p:cNvPr>
          <p:cNvSpPr>
            <a:spLocks noGrp="1"/>
          </p:cNvSpPr>
          <p:nvPr>
            <p:ph type="sldNum" sz="quarter" idx="5"/>
          </p:nvPr>
        </p:nvSpPr>
        <p:spPr/>
        <p:txBody>
          <a:bodyPr/>
          <a:lstStyle/>
          <a:p>
            <a:fld id="{DB245632-D4FC-4E38-ADEE-4E3390753C23}" type="slidenum">
              <a:rPr lang="en-US" smtClean="0"/>
              <a:t>197</a:t>
            </a:fld>
            <a:endParaRPr lang="en-US" dirty="0"/>
          </a:p>
        </p:txBody>
      </p:sp>
    </p:spTree>
    <p:extLst>
      <p:ext uri="{BB962C8B-B14F-4D97-AF65-F5344CB8AC3E}">
        <p14:creationId xmlns:p14="http://schemas.microsoft.com/office/powerpoint/2010/main" val="4433147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ECD3B-53DB-DCFE-194F-91B38E2CD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3273E-47AC-704D-7A6B-10942F0DEB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CB6163-66C8-AAB0-5EC4-4503CB9206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FF88D6-6641-A653-ABDF-3C8F6C32D5D1}"/>
              </a:ext>
            </a:extLst>
          </p:cNvPr>
          <p:cNvSpPr>
            <a:spLocks noGrp="1"/>
          </p:cNvSpPr>
          <p:nvPr>
            <p:ph type="sldNum" sz="quarter" idx="5"/>
          </p:nvPr>
        </p:nvSpPr>
        <p:spPr/>
        <p:txBody>
          <a:bodyPr/>
          <a:lstStyle/>
          <a:p>
            <a:fld id="{DB245632-D4FC-4E38-ADEE-4E3390753C23}" type="slidenum">
              <a:rPr lang="en-US" smtClean="0"/>
              <a:t>198</a:t>
            </a:fld>
            <a:endParaRPr lang="en-US" dirty="0"/>
          </a:p>
        </p:txBody>
      </p:sp>
    </p:spTree>
    <p:extLst>
      <p:ext uri="{BB962C8B-B14F-4D97-AF65-F5344CB8AC3E}">
        <p14:creationId xmlns:p14="http://schemas.microsoft.com/office/powerpoint/2010/main" val="419406129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26B96-C328-4102-E841-7803540B79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30771-2759-AFF8-5FE8-7E4F8B915F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68AED9-F1EE-269A-DB26-A77E964E86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BB84DD-5A9A-1C87-36A6-17F661EC5820}"/>
              </a:ext>
            </a:extLst>
          </p:cNvPr>
          <p:cNvSpPr>
            <a:spLocks noGrp="1"/>
          </p:cNvSpPr>
          <p:nvPr>
            <p:ph type="sldNum" sz="quarter" idx="5"/>
          </p:nvPr>
        </p:nvSpPr>
        <p:spPr/>
        <p:txBody>
          <a:bodyPr/>
          <a:lstStyle/>
          <a:p>
            <a:fld id="{DB245632-D4FC-4E38-ADEE-4E3390753C23}" type="slidenum">
              <a:rPr lang="en-US" smtClean="0"/>
              <a:t>199</a:t>
            </a:fld>
            <a:endParaRPr lang="en-US" dirty="0"/>
          </a:p>
        </p:txBody>
      </p:sp>
    </p:spTree>
    <p:extLst>
      <p:ext uri="{BB962C8B-B14F-4D97-AF65-F5344CB8AC3E}">
        <p14:creationId xmlns:p14="http://schemas.microsoft.com/office/powerpoint/2010/main" val="286175929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8774E-3C7D-3664-18F5-AF36D1E190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2E34F-A4D4-91E3-A60B-E8AE498FC8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6A55A-F5C1-F94C-D9CC-745C2461D9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462C3F-9B39-8D90-691C-E39E0596E85E}"/>
              </a:ext>
            </a:extLst>
          </p:cNvPr>
          <p:cNvSpPr>
            <a:spLocks noGrp="1"/>
          </p:cNvSpPr>
          <p:nvPr>
            <p:ph type="sldNum" sz="quarter" idx="5"/>
          </p:nvPr>
        </p:nvSpPr>
        <p:spPr/>
        <p:txBody>
          <a:bodyPr/>
          <a:lstStyle/>
          <a:p>
            <a:fld id="{DB245632-D4FC-4E38-ADEE-4E3390753C23}" type="slidenum">
              <a:rPr lang="en-US" smtClean="0"/>
              <a:t>200</a:t>
            </a:fld>
            <a:endParaRPr lang="en-US" dirty="0"/>
          </a:p>
        </p:txBody>
      </p:sp>
    </p:spTree>
    <p:extLst>
      <p:ext uri="{BB962C8B-B14F-4D97-AF65-F5344CB8AC3E}">
        <p14:creationId xmlns:p14="http://schemas.microsoft.com/office/powerpoint/2010/main" val="25699574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DBD6E-2F6B-A7BD-B37A-062BA10174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3FAB7-24B9-A632-B44C-988217F2DF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F54C1A-5A01-8BFC-5927-AD4F2B1E16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E6D248-1F94-2501-01B7-27E61DF9074A}"/>
              </a:ext>
            </a:extLst>
          </p:cNvPr>
          <p:cNvSpPr>
            <a:spLocks noGrp="1"/>
          </p:cNvSpPr>
          <p:nvPr>
            <p:ph type="sldNum" sz="quarter" idx="5"/>
          </p:nvPr>
        </p:nvSpPr>
        <p:spPr/>
        <p:txBody>
          <a:bodyPr/>
          <a:lstStyle/>
          <a:p>
            <a:fld id="{DB245632-D4FC-4E38-ADEE-4E3390753C23}" type="slidenum">
              <a:rPr lang="en-US" smtClean="0"/>
              <a:t>201</a:t>
            </a:fld>
            <a:endParaRPr lang="en-US" dirty="0"/>
          </a:p>
        </p:txBody>
      </p:sp>
    </p:spTree>
    <p:extLst>
      <p:ext uri="{BB962C8B-B14F-4D97-AF65-F5344CB8AC3E}">
        <p14:creationId xmlns:p14="http://schemas.microsoft.com/office/powerpoint/2010/main" val="1495405295"/>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E0D98-514D-B52B-7ABE-609F258C8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B0535A-A242-CA6C-04C0-75A9E8ABC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041F12-E908-AF76-1152-DAE2ED77FA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C31C9A-CAFA-A1C7-A7AC-725038B715A5}"/>
              </a:ext>
            </a:extLst>
          </p:cNvPr>
          <p:cNvSpPr>
            <a:spLocks noGrp="1"/>
          </p:cNvSpPr>
          <p:nvPr>
            <p:ph type="sldNum" sz="quarter" idx="5"/>
          </p:nvPr>
        </p:nvSpPr>
        <p:spPr/>
        <p:txBody>
          <a:bodyPr/>
          <a:lstStyle/>
          <a:p>
            <a:fld id="{DB245632-D4FC-4E38-ADEE-4E3390753C23}" type="slidenum">
              <a:rPr lang="en-US" smtClean="0"/>
              <a:t>202</a:t>
            </a:fld>
            <a:endParaRPr lang="en-US" dirty="0"/>
          </a:p>
        </p:txBody>
      </p:sp>
    </p:spTree>
    <p:extLst>
      <p:ext uri="{BB962C8B-B14F-4D97-AF65-F5344CB8AC3E}">
        <p14:creationId xmlns:p14="http://schemas.microsoft.com/office/powerpoint/2010/main" val="1707276197"/>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84CA8-AC27-BF59-1A60-631FB6B474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FCA34-73B5-86F5-44C9-7CFBCFEC46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C5907B-E107-B1BB-8023-15032FB9BB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5C7A99-B7A5-B894-6C3C-F0F586D024E9}"/>
              </a:ext>
            </a:extLst>
          </p:cNvPr>
          <p:cNvSpPr>
            <a:spLocks noGrp="1"/>
          </p:cNvSpPr>
          <p:nvPr>
            <p:ph type="sldNum" sz="quarter" idx="5"/>
          </p:nvPr>
        </p:nvSpPr>
        <p:spPr/>
        <p:txBody>
          <a:bodyPr/>
          <a:lstStyle/>
          <a:p>
            <a:fld id="{DB245632-D4FC-4E38-ADEE-4E3390753C23}" type="slidenum">
              <a:rPr lang="en-US" smtClean="0"/>
              <a:t>203</a:t>
            </a:fld>
            <a:endParaRPr lang="en-US" dirty="0"/>
          </a:p>
        </p:txBody>
      </p:sp>
    </p:spTree>
    <p:extLst>
      <p:ext uri="{BB962C8B-B14F-4D97-AF65-F5344CB8AC3E}">
        <p14:creationId xmlns:p14="http://schemas.microsoft.com/office/powerpoint/2010/main" val="220407096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0D601-3242-1E20-A3ED-EA281E2A2F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6213C-B0FB-9EFC-B66B-6A6CD780EC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863BB2-01C7-96D4-D742-CE2E75BE41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81953D-F72C-6891-7B29-33DA140677B9}"/>
              </a:ext>
            </a:extLst>
          </p:cNvPr>
          <p:cNvSpPr>
            <a:spLocks noGrp="1"/>
          </p:cNvSpPr>
          <p:nvPr>
            <p:ph type="sldNum" sz="quarter" idx="5"/>
          </p:nvPr>
        </p:nvSpPr>
        <p:spPr/>
        <p:txBody>
          <a:bodyPr/>
          <a:lstStyle/>
          <a:p>
            <a:fld id="{DB245632-D4FC-4E38-ADEE-4E3390753C23}" type="slidenum">
              <a:rPr lang="en-US" smtClean="0"/>
              <a:t>204</a:t>
            </a:fld>
            <a:endParaRPr lang="en-US" dirty="0"/>
          </a:p>
        </p:txBody>
      </p:sp>
    </p:spTree>
    <p:extLst>
      <p:ext uri="{BB962C8B-B14F-4D97-AF65-F5344CB8AC3E}">
        <p14:creationId xmlns:p14="http://schemas.microsoft.com/office/powerpoint/2010/main" val="2585961879"/>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A208F-4AA7-025C-F46C-3D4688CE13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A026F-9D85-07A9-1E97-8F08EA584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27B9D-1AFF-71F7-C9BC-BCA65050DD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F1314E-15C7-77AC-7EBA-3FDF711B2F3B}"/>
              </a:ext>
            </a:extLst>
          </p:cNvPr>
          <p:cNvSpPr>
            <a:spLocks noGrp="1"/>
          </p:cNvSpPr>
          <p:nvPr>
            <p:ph type="sldNum" sz="quarter" idx="5"/>
          </p:nvPr>
        </p:nvSpPr>
        <p:spPr/>
        <p:txBody>
          <a:bodyPr/>
          <a:lstStyle/>
          <a:p>
            <a:fld id="{DB245632-D4FC-4E38-ADEE-4E3390753C23}" type="slidenum">
              <a:rPr lang="en-US" smtClean="0"/>
              <a:t>205</a:t>
            </a:fld>
            <a:endParaRPr lang="en-US" dirty="0"/>
          </a:p>
        </p:txBody>
      </p:sp>
    </p:spTree>
    <p:extLst>
      <p:ext uri="{BB962C8B-B14F-4D97-AF65-F5344CB8AC3E}">
        <p14:creationId xmlns:p14="http://schemas.microsoft.com/office/powerpoint/2010/main" val="259175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CD560-9121-398A-D039-98E42B822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1B1D80-72D2-3160-BD39-C8CCAAB10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CE9C9D-CB8A-1FD3-09CD-2B4D6B5995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4590F3-9896-D45D-7CBF-103063C803A5}"/>
              </a:ext>
            </a:extLst>
          </p:cNvPr>
          <p:cNvSpPr>
            <a:spLocks noGrp="1"/>
          </p:cNvSpPr>
          <p:nvPr>
            <p:ph type="sldNum" sz="quarter" idx="5"/>
          </p:nvPr>
        </p:nvSpPr>
        <p:spPr/>
        <p:txBody>
          <a:bodyPr/>
          <a:lstStyle/>
          <a:p>
            <a:fld id="{DB245632-D4FC-4E38-ADEE-4E3390753C23}" type="slidenum">
              <a:rPr lang="en-US" smtClean="0"/>
              <a:t>4</a:t>
            </a:fld>
            <a:endParaRPr lang="en-US" dirty="0"/>
          </a:p>
        </p:txBody>
      </p:sp>
    </p:spTree>
    <p:extLst>
      <p:ext uri="{BB962C8B-B14F-4D97-AF65-F5344CB8AC3E}">
        <p14:creationId xmlns:p14="http://schemas.microsoft.com/office/powerpoint/2010/main" val="3405593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7931C-993D-0E12-34BA-760B3C0B0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4F484F-A6AE-06F9-F936-D7BE2254A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27CBC1-C165-9D1F-4F87-7E2380BA13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C9B31D-947E-1553-BF49-5263F63A004C}"/>
              </a:ext>
            </a:extLst>
          </p:cNvPr>
          <p:cNvSpPr>
            <a:spLocks noGrp="1"/>
          </p:cNvSpPr>
          <p:nvPr>
            <p:ph type="sldNum" sz="quarter" idx="5"/>
          </p:nvPr>
        </p:nvSpPr>
        <p:spPr/>
        <p:txBody>
          <a:bodyPr/>
          <a:lstStyle/>
          <a:p>
            <a:fld id="{DB245632-D4FC-4E38-ADEE-4E3390753C23}" type="slidenum">
              <a:rPr lang="en-US" smtClean="0"/>
              <a:t>22</a:t>
            </a:fld>
            <a:endParaRPr lang="en-US" dirty="0"/>
          </a:p>
        </p:txBody>
      </p:sp>
    </p:spTree>
    <p:extLst>
      <p:ext uri="{BB962C8B-B14F-4D97-AF65-F5344CB8AC3E}">
        <p14:creationId xmlns:p14="http://schemas.microsoft.com/office/powerpoint/2010/main" val="2232224832"/>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BB321-2BD5-CC88-D657-FFD0480E8A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E9A50A-2010-4FFC-4C14-6296DC5ABD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5B293-7C45-5BC8-5913-8EFAACED5D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A41C79-6D04-220D-D81A-83F7B221A0F2}"/>
              </a:ext>
            </a:extLst>
          </p:cNvPr>
          <p:cNvSpPr>
            <a:spLocks noGrp="1"/>
          </p:cNvSpPr>
          <p:nvPr>
            <p:ph type="sldNum" sz="quarter" idx="5"/>
          </p:nvPr>
        </p:nvSpPr>
        <p:spPr/>
        <p:txBody>
          <a:bodyPr/>
          <a:lstStyle/>
          <a:p>
            <a:fld id="{DB245632-D4FC-4E38-ADEE-4E3390753C23}" type="slidenum">
              <a:rPr lang="en-US" smtClean="0"/>
              <a:t>206</a:t>
            </a:fld>
            <a:endParaRPr lang="en-US" dirty="0"/>
          </a:p>
        </p:txBody>
      </p:sp>
    </p:spTree>
    <p:extLst>
      <p:ext uri="{BB962C8B-B14F-4D97-AF65-F5344CB8AC3E}">
        <p14:creationId xmlns:p14="http://schemas.microsoft.com/office/powerpoint/2010/main" val="3088934315"/>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ACDF6-2D46-9AE8-BAD4-6B25DF2BF9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64D2A3-DC2F-D0CA-9EC1-0A4916AFB7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13C542-74B2-2DA6-9240-4243793396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20C6C4-EAA6-C6B9-1211-3D637D7D6C0D}"/>
              </a:ext>
            </a:extLst>
          </p:cNvPr>
          <p:cNvSpPr>
            <a:spLocks noGrp="1"/>
          </p:cNvSpPr>
          <p:nvPr>
            <p:ph type="sldNum" sz="quarter" idx="5"/>
          </p:nvPr>
        </p:nvSpPr>
        <p:spPr/>
        <p:txBody>
          <a:bodyPr/>
          <a:lstStyle/>
          <a:p>
            <a:fld id="{DB245632-D4FC-4E38-ADEE-4E3390753C23}" type="slidenum">
              <a:rPr lang="en-US" smtClean="0"/>
              <a:t>207</a:t>
            </a:fld>
            <a:endParaRPr lang="en-US" dirty="0"/>
          </a:p>
        </p:txBody>
      </p:sp>
    </p:spTree>
    <p:extLst>
      <p:ext uri="{BB962C8B-B14F-4D97-AF65-F5344CB8AC3E}">
        <p14:creationId xmlns:p14="http://schemas.microsoft.com/office/powerpoint/2010/main" val="2374513293"/>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828EC-8621-AB1B-C765-288AF54122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D34B5-04BC-437F-436A-E202D79A6C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2C2B79-32AB-8027-4E9D-C8E2309291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1DDBE5-0BA7-A4A3-09BC-0E5855EA7493}"/>
              </a:ext>
            </a:extLst>
          </p:cNvPr>
          <p:cNvSpPr>
            <a:spLocks noGrp="1"/>
          </p:cNvSpPr>
          <p:nvPr>
            <p:ph type="sldNum" sz="quarter" idx="5"/>
          </p:nvPr>
        </p:nvSpPr>
        <p:spPr/>
        <p:txBody>
          <a:bodyPr/>
          <a:lstStyle/>
          <a:p>
            <a:fld id="{DB245632-D4FC-4E38-ADEE-4E3390753C23}" type="slidenum">
              <a:rPr lang="en-US" smtClean="0"/>
              <a:t>208</a:t>
            </a:fld>
            <a:endParaRPr lang="en-US" dirty="0"/>
          </a:p>
        </p:txBody>
      </p:sp>
    </p:spTree>
    <p:extLst>
      <p:ext uri="{BB962C8B-B14F-4D97-AF65-F5344CB8AC3E}">
        <p14:creationId xmlns:p14="http://schemas.microsoft.com/office/powerpoint/2010/main" val="2068703258"/>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F1613-F710-3B7B-E469-95061CE5D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0C2012-86D3-EC37-04C6-3EA4CED5F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93FB5-FCAE-A4B3-B9E4-8B4B6F8EF2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80C07A-91B3-CFB6-CE22-FEF11046AD4B}"/>
              </a:ext>
            </a:extLst>
          </p:cNvPr>
          <p:cNvSpPr>
            <a:spLocks noGrp="1"/>
          </p:cNvSpPr>
          <p:nvPr>
            <p:ph type="sldNum" sz="quarter" idx="5"/>
          </p:nvPr>
        </p:nvSpPr>
        <p:spPr/>
        <p:txBody>
          <a:bodyPr/>
          <a:lstStyle/>
          <a:p>
            <a:fld id="{DB245632-D4FC-4E38-ADEE-4E3390753C23}" type="slidenum">
              <a:rPr lang="en-US" smtClean="0"/>
              <a:t>209</a:t>
            </a:fld>
            <a:endParaRPr lang="en-US" dirty="0"/>
          </a:p>
        </p:txBody>
      </p:sp>
    </p:spTree>
    <p:extLst>
      <p:ext uri="{BB962C8B-B14F-4D97-AF65-F5344CB8AC3E}">
        <p14:creationId xmlns:p14="http://schemas.microsoft.com/office/powerpoint/2010/main" val="387089889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B5250-7B05-3795-737C-B74F87F9B5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47DF36-1F38-5237-4689-6FFAB579F6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FC6D5-231B-37D6-B61F-0301F4FEC3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00ACFA-2392-EF16-CBAA-231B478FEDCD}"/>
              </a:ext>
            </a:extLst>
          </p:cNvPr>
          <p:cNvSpPr>
            <a:spLocks noGrp="1"/>
          </p:cNvSpPr>
          <p:nvPr>
            <p:ph type="sldNum" sz="quarter" idx="5"/>
          </p:nvPr>
        </p:nvSpPr>
        <p:spPr/>
        <p:txBody>
          <a:bodyPr/>
          <a:lstStyle/>
          <a:p>
            <a:fld id="{DB245632-D4FC-4E38-ADEE-4E3390753C23}" type="slidenum">
              <a:rPr lang="en-US" smtClean="0"/>
              <a:t>210</a:t>
            </a:fld>
            <a:endParaRPr lang="en-US" dirty="0"/>
          </a:p>
        </p:txBody>
      </p:sp>
    </p:spTree>
    <p:extLst>
      <p:ext uri="{BB962C8B-B14F-4D97-AF65-F5344CB8AC3E}">
        <p14:creationId xmlns:p14="http://schemas.microsoft.com/office/powerpoint/2010/main" val="3933631813"/>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7F80A-697A-2E10-5E6A-2BECAEE5EB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E33F1-2483-0974-B884-6C50C84DE0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D9FBD-CDCB-3B24-33E1-94129745D5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40C2F8-0248-137B-461D-C4996C98FD4C}"/>
              </a:ext>
            </a:extLst>
          </p:cNvPr>
          <p:cNvSpPr>
            <a:spLocks noGrp="1"/>
          </p:cNvSpPr>
          <p:nvPr>
            <p:ph type="sldNum" sz="quarter" idx="5"/>
          </p:nvPr>
        </p:nvSpPr>
        <p:spPr/>
        <p:txBody>
          <a:bodyPr/>
          <a:lstStyle/>
          <a:p>
            <a:fld id="{DB245632-D4FC-4E38-ADEE-4E3390753C23}" type="slidenum">
              <a:rPr lang="en-US" smtClean="0"/>
              <a:t>211</a:t>
            </a:fld>
            <a:endParaRPr lang="en-US" dirty="0"/>
          </a:p>
        </p:txBody>
      </p:sp>
    </p:spTree>
    <p:extLst>
      <p:ext uri="{BB962C8B-B14F-4D97-AF65-F5344CB8AC3E}">
        <p14:creationId xmlns:p14="http://schemas.microsoft.com/office/powerpoint/2010/main" val="383975452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037EB-478B-62D0-EDE3-CA4855D5E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6E3431-EAF6-23FF-C679-29AD568726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9742B1-4E60-1F38-C744-AD4A5F0A59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5D4370-4885-5089-A907-0C253F4A42BA}"/>
              </a:ext>
            </a:extLst>
          </p:cNvPr>
          <p:cNvSpPr>
            <a:spLocks noGrp="1"/>
          </p:cNvSpPr>
          <p:nvPr>
            <p:ph type="sldNum" sz="quarter" idx="5"/>
          </p:nvPr>
        </p:nvSpPr>
        <p:spPr/>
        <p:txBody>
          <a:bodyPr/>
          <a:lstStyle/>
          <a:p>
            <a:fld id="{DB245632-D4FC-4E38-ADEE-4E3390753C23}" type="slidenum">
              <a:rPr lang="en-US" smtClean="0"/>
              <a:t>212</a:t>
            </a:fld>
            <a:endParaRPr lang="en-US" dirty="0"/>
          </a:p>
        </p:txBody>
      </p:sp>
    </p:spTree>
    <p:extLst>
      <p:ext uri="{BB962C8B-B14F-4D97-AF65-F5344CB8AC3E}">
        <p14:creationId xmlns:p14="http://schemas.microsoft.com/office/powerpoint/2010/main" val="3758877534"/>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98760-89F9-7504-FFAD-4CCAB3B29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2B6FE-BF21-8BC8-9AB8-99F750699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DA4A5-8800-B602-4AC3-8F0D95D69E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6D41C7-CC68-95B7-05A4-0E24A6A2EA4C}"/>
              </a:ext>
            </a:extLst>
          </p:cNvPr>
          <p:cNvSpPr>
            <a:spLocks noGrp="1"/>
          </p:cNvSpPr>
          <p:nvPr>
            <p:ph type="sldNum" sz="quarter" idx="5"/>
          </p:nvPr>
        </p:nvSpPr>
        <p:spPr/>
        <p:txBody>
          <a:bodyPr/>
          <a:lstStyle/>
          <a:p>
            <a:fld id="{DB245632-D4FC-4E38-ADEE-4E3390753C23}" type="slidenum">
              <a:rPr lang="en-US" smtClean="0"/>
              <a:t>213</a:t>
            </a:fld>
            <a:endParaRPr lang="en-US" dirty="0"/>
          </a:p>
        </p:txBody>
      </p:sp>
    </p:spTree>
    <p:extLst>
      <p:ext uri="{BB962C8B-B14F-4D97-AF65-F5344CB8AC3E}">
        <p14:creationId xmlns:p14="http://schemas.microsoft.com/office/powerpoint/2010/main" val="1508366812"/>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54845-3552-7E2E-2830-C147385641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33336-26F5-4626-41FE-E7BFC3F1CD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C85C9-87F9-A5F5-AEE1-0B69C1553E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9EE51F-F80D-510A-DF76-54696D7CFFE7}"/>
              </a:ext>
            </a:extLst>
          </p:cNvPr>
          <p:cNvSpPr>
            <a:spLocks noGrp="1"/>
          </p:cNvSpPr>
          <p:nvPr>
            <p:ph type="sldNum" sz="quarter" idx="5"/>
          </p:nvPr>
        </p:nvSpPr>
        <p:spPr/>
        <p:txBody>
          <a:bodyPr/>
          <a:lstStyle/>
          <a:p>
            <a:fld id="{DB245632-D4FC-4E38-ADEE-4E3390753C23}" type="slidenum">
              <a:rPr lang="en-US" smtClean="0"/>
              <a:t>214</a:t>
            </a:fld>
            <a:endParaRPr lang="en-US" dirty="0"/>
          </a:p>
        </p:txBody>
      </p:sp>
    </p:spTree>
    <p:extLst>
      <p:ext uri="{BB962C8B-B14F-4D97-AF65-F5344CB8AC3E}">
        <p14:creationId xmlns:p14="http://schemas.microsoft.com/office/powerpoint/2010/main" val="273346391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79768-7C9F-45AD-C87F-C36451307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671A44-9B95-58B5-F5D0-C80D2DF82B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71D7E2-1801-F55E-A7E1-36AA10398A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3A70D6-843A-D1AA-B626-B36B2FFD7B73}"/>
              </a:ext>
            </a:extLst>
          </p:cNvPr>
          <p:cNvSpPr>
            <a:spLocks noGrp="1"/>
          </p:cNvSpPr>
          <p:nvPr>
            <p:ph type="sldNum" sz="quarter" idx="5"/>
          </p:nvPr>
        </p:nvSpPr>
        <p:spPr/>
        <p:txBody>
          <a:bodyPr/>
          <a:lstStyle/>
          <a:p>
            <a:fld id="{DB245632-D4FC-4E38-ADEE-4E3390753C23}" type="slidenum">
              <a:rPr lang="en-US" smtClean="0"/>
              <a:t>215</a:t>
            </a:fld>
            <a:endParaRPr lang="en-US" dirty="0"/>
          </a:p>
        </p:txBody>
      </p:sp>
    </p:spTree>
    <p:extLst>
      <p:ext uri="{BB962C8B-B14F-4D97-AF65-F5344CB8AC3E}">
        <p14:creationId xmlns:p14="http://schemas.microsoft.com/office/powerpoint/2010/main" val="339032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5C96E-6015-74B7-A6E3-A3A121255E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A41A4-64AB-84CC-0CF5-EEE6B0594F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483B64-AC4D-7DE9-7C9B-91B525CE77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DBF5D3-E02E-11A9-F77F-F0BDF076B21F}"/>
              </a:ext>
            </a:extLst>
          </p:cNvPr>
          <p:cNvSpPr>
            <a:spLocks noGrp="1"/>
          </p:cNvSpPr>
          <p:nvPr>
            <p:ph type="sldNum" sz="quarter" idx="5"/>
          </p:nvPr>
        </p:nvSpPr>
        <p:spPr/>
        <p:txBody>
          <a:bodyPr/>
          <a:lstStyle/>
          <a:p>
            <a:fld id="{DB245632-D4FC-4E38-ADEE-4E3390753C23}" type="slidenum">
              <a:rPr lang="en-US" smtClean="0"/>
              <a:t>23</a:t>
            </a:fld>
            <a:endParaRPr lang="en-US" dirty="0"/>
          </a:p>
        </p:txBody>
      </p:sp>
    </p:spTree>
    <p:extLst>
      <p:ext uri="{BB962C8B-B14F-4D97-AF65-F5344CB8AC3E}">
        <p14:creationId xmlns:p14="http://schemas.microsoft.com/office/powerpoint/2010/main" val="2618422083"/>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0BBF8-6640-5CA7-0A04-E4103E6C2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32E6C-7B67-D51E-98AD-70E427BD85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AB41F4-1B39-AD02-7021-FFBB1DFF6F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B32780-FB2D-5113-503F-DA4C76A23A6F}"/>
              </a:ext>
            </a:extLst>
          </p:cNvPr>
          <p:cNvSpPr>
            <a:spLocks noGrp="1"/>
          </p:cNvSpPr>
          <p:nvPr>
            <p:ph type="sldNum" sz="quarter" idx="5"/>
          </p:nvPr>
        </p:nvSpPr>
        <p:spPr/>
        <p:txBody>
          <a:bodyPr/>
          <a:lstStyle/>
          <a:p>
            <a:fld id="{DB245632-D4FC-4E38-ADEE-4E3390753C23}" type="slidenum">
              <a:rPr lang="en-US" smtClean="0"/>
              <a:t>216</a:t>
            </a:fld>
            <a:endParaRPr lang="en-US" dirty="0"/>
          </a:p>
        </p:txBody>
      </p:sp>
    </p:spTree>
    <p:extLst>
      <p:ext uri="{BB962C8B-B14F-4D97-AF65-F5344CB8AC3E}">
        <p14:creationId xmlns:p14="http://schemas.microsoft.com/office/powerpoint/2010/main" val="2747278886"/>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ED8E3-C5EB-EF56-5E8B-F35736A5C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F0432-C7FC-3FBA-BFD9-AA455C55B9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BFBC91-6488-DAED-46E3-47E754414C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352A2B-5AF7-4FE2-BF6D-4F7F687B71D0}"/>
              </a:ext>
            </a:extLst>
          </p:cNvPr>
          <p:cNvSpPr>
            <a:spLocks noGrp="1"/>
          </p:cNvSpPr>
          <p:nvPr>
            <p:ph type="sldNum" sz="quarter" idx="5"/>
          </p:nvPr>
        </p:nvSpPr>
        <p:spPr/>
        <p:txBody>
          <a:bodyPr/>
          <a:lstStyle/>
          <a:p>
            <a:fld id="{DB245632-D4FC-4E38-ADEE-4E3390753C23}" type="slidenum">
              <a:rPr lang="en-US" smtClean="0"/>
              <a:t>217</a:t>
            </a:fld>
            <a:endParaRPr lang="en-US" dirty="0"/>
          </a:p>
        </p:txBody>
      </p:sp>
    </p:spTree>
    <p:extLst>
      <p:ext uri="{BB962C8B-B14F-4D97-AF65-F5344CB8AC3E}">
        <p14:creationId xmlns:p14="http://schemas.microsoft.com/office/powerpoint/2010/main" val="31057440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1B285-1CA0-7EE7-8B4F-D107DA2469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0F7D0-33EF-4F1F-EB69-88147E045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3C93F2-8EC6-E4D9-3661-B1CCA6FEED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B36E3A-AF7A-4FFA-22FE-C27499FE78D7}"/>
              </a:ext>
            </a:extLst>
          </p:cNvPr>
          <p:cNvSpPr>
            <a:spLocks noGrp="1"/>
          </p:cNvSpPr>
          <p:nvPr>
            <p:ph type="sldNum" sz="quarter" idx="5"/>
          </p:nvPr>
        </p:nvSpPr>
        <p:spPr/>
        <p:txBody>
          <a:bodyPr/>
          <a:lstStyle/>
          <a:p>
            <a:fld id="{DB245632-D4FC-4E38-ADEE-4E3390753C23}" type="slidenum">
              <a:rPr lang="en-US" smtClean="0"/>
              <a:t>219</a:t>
            </a:fld>
            <a:endParaRPr lang="en-US" dirty="0"/>
          </a:p>
        </p:txBody>
      </p:sp>
    </p:spTree>
    <p:extLst>
      <p:ext uri="{BB962C8B-B14F-4D97-AF65-F5344CB8AC3E}">
        <p14:creationId xmlns:p14="http://schemas.microsoft.com/office/powerpoint/2010/main" val="4125359086"/>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5AF90-157D-B8F3-5D8C-194CA77E8B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15E76-E2EF-8269-0762-8B0EDB0BF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CB7720-77ED-9B8E-4A1C-757A12631B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E55844-77D8-D012-FD3D-0931083BA96B}"/>
              </a:ext>
            </a:extLst>
          </p:cNvPr>
          <p:cNvSpPr>
            <a:spLocks noGrp="1"/>
          </p:cNvSpPr>
          <p:nvPr>
            <p:ph type="sldNum" sz="quarter" idx="5"/>
          </p:nvPr>
        </p:nvSpPr>
        <p:spPr/>
        <p:txBody>
          <a:bodyPr/>
          <a:lstStyle/>
          <a:p>
            <a:fld id="{DB245632-D4FC-4E38-ADEE-4E3390753C23}" type="slidenum">
              <a:rPr lang="en-US" smtClean="0"/>
              <a:t>220</a:t>
            </a:fld>
            <a:endParaRPr lang="en-US" dirty="0"/>
          </a:p>
        </p:txBody>
      </p:sp>
    </p:spTree>
    <p:extLst>
      <p:ext uri="{BB962C8B-B14F-4D97-AF65-F5344CB8AC3E}">
        <p14:creationId xmlns:p14="http://schemas.microsoft.com/office/powerpoint/2010/main" val="3622291255"/>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CBBF-8569-555D-9EBA-AC438C6165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B843E-D90B-0F0B-AC81-8BCD8B2440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B6772-6092-681A-C550-8D73B3511B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06E3CE-11FA-2AB9-3FDF-81C762C76E0E}"/>
              </a:ext>
            </a:extLst>
          </p:cNvPr>
          <p:cNvSpPr>
            <a:spLocks noGrp="1"/>
          </p:cNvSpPr>
          <p:nvPr>
            <p:ph type="sldNum" sz="quarter" idx="5"/>
          </p:nvPr>
        </p:nvSpPr>
        <p:spPr/>
        <p:txBody>
          <a:bodyPr/>
          <a:lstStyle/>
          <a:p>
            <a:fld id="{DB245632-D4FC-4E38-ADEE-4E3390753C23}" type="slidenum">
              <a:rPr lang="en-US" smtClean="0"/>
              <a:t>221</a:t>
            </a:fld>
            <a:endParaRPr lang="en-US" dirty="0"/>
          </a:p>
        </p:txBody>
      </p:sp>
    </p:spTree>
    <p:extLst>
      <p:ext uri="{BB962C8B-B14F-4D97-AF65-F5344CB8AC3E}">
        <p14:creationId xmlns:p14="http://schemas.microsoft.com/office/powerpoint/2010/main" val="410292878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D0C2E-9C7E-8210-AEEB-3E9C6D413F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B35DE3-F15C-CCEF-CAF2-4945FC4BA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0ECCA1-7ED2-F76C-3D9A-2255DFEFE9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6F4D79-D9EE-0A62-DEE0-3B7ABBEBC03B}"/>
              </a:ext>
            </a:extLst>
          </p:cNvPr>
          <p:cNvSpPr>
            <a:spLocks noGrp="1"/>
          </p:cNvSpPr>
          <p:nvPr>
            <p:ph type="sldNum" sz="quarter" idx="5"/>
          </p:nvPr>
        </p:nvSpPr>
        <p:spPr/>
        <p:txBody>
          <a:bodyPr/>
          <a:lstStyle/>
          <a:p>
            <a:fld id="{DB245632-D4FC-4E38-ADEE-4E3390753C23}" type="slidenum">
              <a:rPr lang="en-US" smtClean="0"/>
              <a:t>222</a:t>
            </a:fld>
            <a:endParaRPr lang="en-US" dirty="0"/>
          </a:p>
        </p:txBody>
      </p:sp>
    </p:spTree>
    <p:extLst>
      <p:ext uri="{BB962C8B-B14F-4D97-AF65-F5344CB8AC3E}">
        <p14:creationId xmlns:p14="http://schemas.microsoft.com/office/powerpoint/2010/main" val="1953960312"/>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F68AB-8E7D-C6A8-16CD-F02257268C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FE2E14-FF0D-25DF-5DE2-EE5F1D93EA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9E2950-727B-09CB-5CB5-8EDA87E09E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499119-D994-ACE9-8CF7-83CFDEC19ADB}"/>
              </a:ext>
            </a:extLst>
          </p:cNvPr>
          <p:cNvSpPr>
            <a:spLocks noGrp="1"/>
          </p:cNvSpPr>
          <p:nvPr>
            <p:ph type="sldNum" sz="quarter" idx="5"/>
          </p:nvPr>
        </p:nvSpPr>
        <p:spPr/>
        <p:txBody>
          <a:bodyPr/>
          <a:lstStyle/>
          <a:p>
            <a:fld id="{DB245632-D4FC-4E38-ADEE-4E3390753C23}" type="slidenum">
              <a:rPr lang="en-US" smtClean="0"/>
              <a:t>223</a:t>
            </a:fld>
            <a:endParaRPr lang="en-US" dirty="0"/>
          </a:p>
        </p:txBody>
      </p:sp>
    </p:spTree>
    <p:extLst>
      <p:ext uri="{BB962C8B-B14F-4D97-AF65-F5344CB8AC3E}">
        <p14:creationId xmlns:p14="http://schemas.microsoft.com/office/powerpoint/2010/main" val="2505081331"/>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DC4A5-F2A8-1F6B-926D-2DAA361F66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FEB478-B8F9-52D5-1DC3-79251701EC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E38BA2-520E-60DE-EE15-95530A6B71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D42F6E-7765-8521-6A87-80773FE4DED9}"/>
              </a:ext>
            </a:extLst>
          </p:cNvPr>
          <p:cNvSpPr>
            <a:spLocks noGrp="1"/>
          </p:cNvSpPr>
          <p:nvPr>
            <p:ph type="sldNum" sz="quarter" idx="5"/>
          </p:nvPr>
        </p:nvSpPr>
        <p:spPr/>
        <p:txBody>
          <a:bodyPr/>
          <a:lstStyle/>
          <a:p>
            <a:fld id="{DB245632-D4FC-4E38-ADEE-4E3390753C23}" type="slidenum">
              <a:rPr lang="en-US" smtClean="0"/>
              <a:t>224</a:t>
            </a:fld>
            <a:endParaRPr lang="en-US" dirty="0"/>
          </a:p>
        </p:txBody>
      </p:sp>
    </p:spTree>
    <p:extLst>
      <p:ext uri="{BB962C8B-B14F-4D97-AF65-F5344CB8AC3E}">
        <p14:creationId xmlns:p14="http://schemas.microsoft.com/office/powerpoint/2010/main" val="4111038562"/>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3CE5C-F2B8-B86B-92D5-5F53D7CC8F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99585-97E8-E74D-9303-3C7E9916AA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7DC8B9-4575-ED90-1379-712E2FE5BD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DCDC91-7A2F-26FC-08AE-926DD1AA4497}"/>
              </a:ext>
            </a:extLst>
          </p:cNvPr>
          <p:cNvSpPr>
            <a:spLocks noGrp="1"/>
          </p:cNvSpPr>
          <p:nvPr>
            <p:ph type="sldNum" sz="quarter" idx="5"/>
          </p:nvPr>
        </p:nvSpPr>
        <p:spPr/>
        <p:txBody>
          <a:bodyPr/>
          <a:lstStyle/>
          <a:p>
            <a:fld id="{DB245632-D4FC-4E38-ADEE-4E3390753C23}" type="slidenum">
              <a:rPr lang="en-US" smtClean="0"/>
              <a:t>225</a:t>
            </a:fld>
            <a:endParaRPr lang="en-US" dirty="0"/>
          </a:p>
        </p:txBody>
      </p:sp>
    </p:spTree>
    <p:extLst>
      <p:ext uri="{BB962C8B-B14F-4D97-AF65-F5344CB8AC3E}">
        <p14:creationId xmlns:p14="http://schemas.microsoft.com/office/powerpoint/2010/main" val="413753218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37C6-993C-AFE3-F07C-C700AE4A34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36D0C2-275F-69AE-ADE2-4E1F8168A5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FDCF8F-16D9-825A-2EC9-60C76D9941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F4E2B4-F736-7CA3-C734-3FBE4836024B}"/>
              </a:ext>
            </a:extLst>
          </p:cNvPr>
          <p:cNvSpPr>
            <a:spLocks noGrp="1"/>
          </p:cNvSpPr>
          <p:nvPr>
            <p:ph type="sldNum" sz="quarter" idx="5"/>
          </p:nvPr>
        </p:nvSpPr>
        <p:spPr/>
        <p:txBody>
          <a:bodyPr/>
          <a:lstStyle/>
          <a:p>
            <a:fld id="{DB245632-D4FC-4E38-ADEE-4E3390753C23}" type="slidenum">
              <a:rPr lang="en-US" smtClean="0"/>
              <a:t>226</a:t>
            </a:fld>
            <a:endParaRPr lang="en-US" dirty="0"/>
          </a:p>
        </p:txBody>
      </p:sp>
    </p:spTree>
    <p:extLst>
      <p:ext uri="{BB962C8B-B14F-4D97-AF65-F5344CB8AC3E}">
        <p14:creationId xmlns:p14="http://schemas.microsoft.com/office/powerpoint/2010/main" val="2979566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D3283-16E4-D924-3979-994C15765E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990CE-B640-9C1D-8B5C-ACD21E6A83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397410-A19F-0605-EB50-74968EFAC2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819E51-C00E-21F5-D010-A1650686AB98}"/>
              </a:ext>
            </a:extLst>
          </p:cNvPr>
          <p:cNvSpPr>
            <a:spLocks noGrp="1"/>
          </p:cNvSpPr>
          <p:nvPr>
            <p:ph type="sldNum" sz="quarter" idx="5"/>
          </p:nvPr>
        </p:nvSpPr>
        <p:spPr/>
        <p:txBody>
          <a:bodyPr/>
          <a:lstStyle/>
          <a:p>
            <a:fld id="{DB245632-D4FC-4E38-ADEE-4E3390753C23}" type="slidenum">
              <a:rPr lang="en-US" smtClean="0"/>
              <a:t>24</a:t>
            </a:fld>
            <a:endParaRPr lang="en-US" dirty="0"/>
          </a:p>
        </p:txBody>
      </p:sp>
    </p:spTree>
    <p:extLst>
      <p:ext uri="{BB962C8B-B14F-4D97-AF65-F5344CB8AC3E}">
        <p14:creationId xmlns:p14="http://schemas.microsoft.com/office/powerpoint/2010/main" val="667761907"/>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AB542-838D-5273-C936-1A07ED10B4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AA499-DF62-DF72-73F6-0E6520B28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0EFE42-764E-D335-36DA-B9C6F54FED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3EE600-E1F4-CAB6-2768-85588B58B246}"/>
              </a:ext>
            </a:extLst>
          </p:cNvPr>
          <p:cNvSpPr>
            <a:spLocks noGrp="1"/>
          </p:cNvSpPr>
          <p:nvPr>
            <p:ph type="sldNum" sz="quarter" idx="5"/>
          </p:nvPr>
        </p:nvSpPr>
        <p:spPr/>
        <p:txBody>
          <a:bodyPr/>
          <a:lstStyle/>
          <a:p>
            <a:fld id="{DB245632-D4FC-4E38-ADEE-4E3390753C23}" type="slidenum">
              <a:rPr lang="en-US" smtClean="0"/>
              <a:t>227</a:t>
            </a:fld>
            <a:endParaRPr lang="en-US" dirty="0"/>
          </a:p>
        </p:txBody>
      </p:sp>
    </p:spTree>
    <p:extLst>
      <p:ext uri="{BB962C8B-B14F-4D97-AF65-F5344CB8AC3E}">
        <p14:creationId xmlns:p14="http://schemas.microsoft.com/office/powerpoint/2010/main" val="2735044497"/>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39E4B-CBF7-AB5F-A1E0-60661742D7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46F64-7F8F-798C-B538-3B7397E9B0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0D0DC8-462D-031D-F14F-A9474B5839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841870-3883-8A1E-679A-F2A3F001F9DD}"/>
              </a:ext>
            </a:extLst>
          </p:cNvPr>
          <p:cNvSpPr>
            <a:spLocks noGrp="1"/>
          </p:cNvSpPr>
          <p:nvPr>
            <p:ph type="sldNum" sz="quarter" idx="5"/>
          </p:nvPr>
        </p:nvSpPr>
        <p:spPr/>
        <p:txBody>
          <a:bodyPr/>
          <a:lstStyle/>
          <a:p>
            <a:fld id="{DB245632-D4FC-4E38-ADEE-4E3390753C23}" type="slidenum">
              <a:rPr lang="en-US" smtClean="0"/>
              <a:t>228</a:t>
            </a:fld>
            <a:endParaRPr lang="en-US" dirty="0"/>
          </a:p>
        </p:txBody>
      </p:sp>
    </p:spTree>
    <p:extLst>
      <p:ext uri="{BB962C8B-B14F-4D97-AF65-F5344CB8AC3E}">
        <p14:creationId xmlns:p14="http://schemas.microsoft.com/office/powerpoint/2010/main" val="3392466161"/>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D8C10-AB94-DD18-227D-DE879530C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5FC7C-1FBE-CDB7-A87A-26108EBB4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93BCD7-56F6-6023-5489-3702DD275B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DCAE0F-7394-D76B-567E-5BCEBC334C21}"/>
              </a:ext>
            </a:extLst>
          </p:cNvPr>
          <p:cNvSpPr>
            <a:spLocks noGrp="1"/>
          </p:cNvSpPr>
          <p:nvPr>
            <p:ph type="sldNum" sz="quarter" idx="5"/>
          </p:nvPr>
        </p:nvSpPr>
        <p:spPr/>
        <p:txBody>
          <a:bodyPr/>
          <a:lstStyle/>
          <a:p>
            <a:fld id="{DB245632-D4FC-4E38-ADEE-4E3390753C23}" type="slidenum">
              <a:rPr lang="en-US" smtClean="0"/>
              <a:t>229</a:t>
            </a:fld>
            <a:endParaRPr lang="en-US" dirty="0"/>
          </a:p>
        </p:txBody>
      </p:sp>
    </p:spTree>
    <p:extLst>
      <p:ext uri="{BB962C8B-B14F-4D97-AF65-F5344CB8AC3E}">
        <p14:creationId xmlns:p14="http://schemas.microsoft.com/office/powerpoint/2010/main" val="3197769567"/>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EDB8B-7356-0E20-9E35-924842FCA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0B89A8-A60E-AC70-9EFC-787E9264E6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CB6B44-6C3F-ABEC-75D6-35436F9E68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1927DC-4DE2-7B61-C8BD-4905112E08F5}"/>
              </a:ext>
            </a:extLst>
          </p:cNvPr>
          <p:cNvSpPr>
            <a:spLocks noGrp="1"/>
          </p:cNvSpPr>
          <p:nvPr>
            <p:ph type="sldNum" sz="quarter" idx="5"/>
          </p:nvPr>
        </p:nvSpPr>
        <p:spPr/>
        <p:txBody>
          <a:bodyPr/>
          <a:lstStyle/>
          <a:p>
            <a:fld id="{DB245632-D4FC-4E38-ADEE-4E3390753C23}" type="slidenum">
              <a:rPr lang="en-US" smtClean="0"/>
              <a:t>230</a:t>
            </a:fld>
            <a:endParaRPr lang="en-US" dirty="0"/>
          </a:p>
        </p:txBody>
      </p:sp>
    </p:spTree>
    <p:extLst>
      <p:ext uri="{BB962C8B-B14F-4D97-AF65-F5344CB8AC3E}">
        <p14:creationId xmlns:p14="http://schemas.microsoft.com/office/powerpoint/2010/main" val="413921668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28CE2-D4F2-EF4D-FA16-53937CDFB9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EB707-8DF6-6974-9084-A4F20FB9C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D608D8-1E75-ED22-F3F0-9B4B7BD507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9D3300-8DE2-10A9-5A52-809744EF80FA}"/>
              </a:ext>
            </a:extLst>
          </p:cNvPr>
          <p:cNvSpPr>
            <a:spLocks noGrp="1"/>
          </p:cNvSpPr>
          <p:nvPr>
            <p:ph type="sldNum" sz="quarter" idx="5"/>
          </p:nvPr>
        </p:nvSpPr>
        <p:spPr/>
        <p:txBody>
          <a:bodyPr/>
          <a:lstStyle/>
          <a:p>
            <a:fld id="{DB245632-D4FC-4E38-ADEE-4E3390753C23}" type="slidenum">
              <a:rPr lang="en-US" smtClean="0"/>
              <a:t>231</a:t>
            </a:fld>
            <a:endParaRPr lang="en-US" dirty="0"/>
          </a:p>
        </p:txBody>
      </p:sp>
    </p:spTree>
    <p:extLst>
      <p:ext uri="{BB962C8B-B14F-4D97-AF65-F5344CB8AC3E}">
        <p14:creationId xmlns:p14="http://schemas.microsoft.com/office/powerpoint/2010/main" val="1016726364"/>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E021E-30A4-705E-3C91-CB9743DA3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98E69-DC7B-53F0-37F4-DDC68B8E8F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459A71-6361-7C1D-4E6F-4ED674B346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B208F1-27F0-52B1-C993-1A08BCF290F5}"/>
              </a:ext>
            </a:extLst>
          </p:cNvPr>
          <p:cNvSpPr>
            <a:spLocks noGrp="1"/>
          </p:cNvSpPr>
          <p:nvPr>
            <p:ph type="sldNum" sz="quarter" idx="5"/>
          </p:nvPr>
        </p:nvSpPr>
        <p:spPr/>
        <p:txBody>
          <a:bodyPr/>
          <a:lstStyle/>
          <a:p>
            <a:fld id="{DB245632-D4FC-4E38-ADEE-4E3390753C23}" type="slidenum">
              <a:rPr lang="en-US" smtClean="0"/>
              <a:t>232</a:t>
            </a:fld>
            <a:endParaRPr lang="en-US" dirty="0"/>
          </a:p>
        </p:txBody>
      </p:sp>
    </p:spTree>
    <p:extLst>
      <p:ext uri="{BB962C8B-B14F-4D97-AF65-F5344CB8AC3E}">
        <p14:creationId xmlns:p14="http://schemas.microsoft.com/office/powerpoint/2010/main" val="1701592361"/>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38FE-F42C-A961-E29A-685362E1D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BE427-571B-7BAF-11DA-44EF336FF9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5E3BB1-7D1C-B68C-53D6-BFD658540C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11E7E4-D1DF-ADD7-B1A0-45467961B16E}"/>
              </a:ext>
            </a:extLst>
          </p:cNvPr>
          <p:cNvSpPr>
            <a:spLocks noGrp="1"/>
          </p:cNvSpPr>
          <p:nvPr>
            <p:ph type="sldNum" sz="quarter" idx="5"/>
          </p:nvPr>
        </p:nvSpPr>
        <p:spPr/>
        <p:txBody>
          <a:bodyPr/>
          <a:lstStyle/>
          <a:p>
            <a:fld id="{DB245632-D4FC-4E38-ADEE-4E3390753C23}" type="slidenum">
              <a:rPr lang="en-US" smtClean="0"/>
              <a:t>233</a:t>
            </a:fld>
            <a:endParaRPr lang="en-US" dirty="0"/>
          </a:p>
        </p:txBody>
      </p:sp>
    </p:spTree>
    <p:extLst>
      <p:ext uri="{BB962C8B-B14F-4D97-AF65-F5344CB8AC3E}">
        <p14:creationId xmlns:p14="http://schemas.microsoft.com/office/powerpoint/2010/main" val="2182762356"/>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7B1E5-58AA-BF8E-5F73-25F83E4DC6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69614-99D0-A9C7-1240-861782854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B2267F-DFC1-FD40-8911-066F1E10E1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752370-2E32-B25D-1177-7E81FF90EC82}"/>
              </a:ext>
            </a:extLst>
          </p:cNvPr>
          <p:cNvSpPr>
            <a:spLocks noGrp="1"/>
          </p:cNvSpPr>
          <p:nvPr>
            <p:ph type="sldNum" sz="quarter" idx="5"/>
          </p:nvPr>
        </p:nvSpPr>
        <p:spPr/>
        <p:txBody>
          <a:bodyPr/>
          <a:lstStyle/>
          <a:p>
            <a:fld id="{DB245632-D4FC-4E38-ADEE-4E3390753C23}" type="slidenum">
              <a:rPr lang="en-US" smtClean="0"/>
              <a:t>234</a:t>
            </a:fld>
            <a:endParaRPr lang="en-US" dirty="0"/>
          </a:p>
        </p:txBody>
      </p:sp>
    </p:spTree>
    <p:extLst>
      <p:ext uri="{BB962C8B-B14F-4D97-AF65-F5344CB8AC3E}">
        <p14:creationId xmlns:p14="http://schemas.microsoft.com/office/powerpoint/2010/main" val="2886943294"/>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F6BE7-00D2-B3EE-0B8C-6154D17395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EFC4AA-6013-22C5-5188-C07EC48485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EDEE94-E248-FA3E-0054-4539DA2A30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097CE7-231A-EA07-CB43-6895FB2F2578}"/>
              </a:ext>
            </a:extLst>
          </p:cNvPr>
          <p:cNvSpPr>
            <a:spLocks noGrp="1"/>
          </p:cNvSpPr>
          <p:nvPr>
            <p:ph type="sldNum" sz="quarter" idx="5"/>
          </p:nvPr>
        </p:nvSpPr>
        <p:spPr/>
        <p:txBody>
          <a:bodyPr/>
          <a:lstStyle/>
          <a:p>
            <a:fld id="{DB245632-D4FC-4E38-ADEE-4E3390753C23}" type="slidenum">
              <a:rPr lang="en-US" smtClean="0"/>
              <a:t>235</a:t>
            </a:fld>
            <a:endParaRPr lang="en-US" dirty="0"/>
          </a:p>
        </p:txBody>
      </p:sp>
    </p:spTree>
    <p:extLst>
      <p:ext uri="{BB962C8B-B14F-4D97-AF65-F5344CB8AC3E}">
        <p14:creationId xmlns:p14="http://schemas.microsoft.com/office/powerpoint/2010/main" val="2921198805"/>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D883F-A41E-081C-B17A-815222D165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497DB-828C-8675-3E44-80EBCA4CCA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294AC4-D057-BAC9-8E1C-20A7739285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E7F65A-0B5D-F72F-BAEC-3A2A678B61BC}"/>
              </a:ext>
            </a:extLst>
          </p:cNvPr>
          <p:cNvSpPr>
            <a:spLocks noGrp="1"/>
          </p:cNvSpPr>
          <p:nvPr>
            <p:ph type="sldNum" sz="quarter" idx="5"/>
          </p:nvPr>
        </p:nvSpPr>
        <p:spPr/>
        <p:txBody>
          <a:bodyPr/>
          <a:lstStyle/>
          <a:p>
            <a:fld id="{DB245632-D4FC-4E38-ADEE-4E3390753C23}" type="slidenum">
              <a:rPr lang="en-US" smtClean="0"/>
              <a:t>236</a:t>
            </a:fld>
            <a:endParaRPr lang="en-US" dirty="0"/>
          </a:p>
        </p:txBody>
      </p:sp>
    </p:spTree>
    <p:extLst>
      <p:ext uri="{BB962C8B-B14F-4D97-AF65-F5344CB8AC3E}">
        <p14:creationId xmlns:p14="http://schemas.microsoft.com/office/powerpoint/2010/main" val="3373696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727B5-9BD0-D029-73A2-15AB2A75BB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B12A1-ECD4-9F98-34E1-8E59AA313A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E54EFE-A025-6ADA-B93F-6A6C540F7A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6B1603-7952-05BC-C264-5E1188F05212}"/>
              </a:ext>
            </a:extLst>
          </p:cNvPr>
          <p:cNvSpPr>
            <a:spLocks noGrp="1"/>
          </p:cNvSpPr>
          <p:nvPr>
            <p:ph type="sldNum" sz="quarter" idx="5"/>
          </p:nvPr>
        </p:nvSpPr>
        <p:spPr/>
        <p:txBody>
          <a:bodyPr/>
          <a:lstStyle/>
          <a:p>
            <a:fld id="{DB245632-D4FC-4E38-ADEE-4E3390753C23}" type="slidenum">
              <a:rPr lang="en-US" smtClean="0"/>
              <a:t>25</a:t>
            </a:fld>
            <a:endParaRPr lang="en-US" dirty="0"/>
          </a:p>
        </p:txBody>
      </p:sp>
    </p:spTree>
    <p:extLst>
      <p:ext uri="{BB962C8B-B14F-4D97-AF65-F5344CB8AC3E}">
        <p14:creationId xmlns:p14="http://schemas.microsoft.com/office/powerpoint/2010/main" val="4044753599"/>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C338B-234E-C337-F02F-3E6BCAB67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3291A-15BF-4C18-9FD7-262A73CEF0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95B5BD-F150-644D-E0E9-5E15197FEC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2FE926-D80B-5D2C-FBC5-A0F9894E3301}"/>
              </a:ext>
            </a:extLst>
          </p:cNvPr>
          <p:cNvSpPr>
            <a:spLocks noGrp="1"/>
          </p:cNvSpPr>
          <p:nvPr>
            <p:ph type="sldNum" sz="quarter" idx="5"/>
          </p:nvPr>
        </p:nvSpPr>
        <p:spPr/>
        <p:txBody>
          <a:bodyPr/>
          <a:lstStyle/>
          <a:p>
            <a:fld id="{DB245632-D4FC-4E38-ADEE-4E3390753C23}" type="slidenum">
              <a:rPr lang="en-US" smtClean="0"/>
              <a:t>237</a:t>
            </a:fld>
            <a:endParaRPr lang="en-US" dirty="0"/>
          </a:p>
        </p:txBody>
      </p:sp>
    </p:spTree>
    <p:extLst>
      <p:ext uri="{BB962C8B-B14F-4D97-AF65-F5344CB8AC3E}">
        <p14:creationId xmlns:p14="http://schemas.microsoft.com/office/powerpoint/2010/main" val="134877565"/>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6D6C5-A283-264B-B0F6-5D351EECBF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92FA5-E054-B2D4-497C-A6BCF33AB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854D2-614E-2424-D2AE-6965C0DB16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4F1137-8A5B-435B-A53F-C573E27E004A}"/>
              </a:ext>
            </a:extLst>
          </p:cNvPr>
          <p:cNvSpPr>
            <a:spLocks noGrp="1"/>
          </p:cNvSpPr>
          <p:nvPr>
            <p:ph type="sldNum" sz="quarter" idx="5"/>
          </p:nvPr>
        </p:nvSpPr>
        <p:spPr/>
        <p:txBody>
          <a:bodyPr/>
          <a:lstStyle/>
          <a:p>
            <a:fld id="{DB245632-D4FC-4E38-ADEE-4E3390753C23}" type="slidenum">
              <a:rPr lang="en-US" smtClean="0"/>
              <a:t>238</a:t>
            </a:fld>
            <a:endParaRPr lang="en-US" dirty="0"/>
          </a:p>
        </p:txBody>
      </p:sp>
    </p:spTree>
    <p:extLst>
      <p:ext uri="{BB962C8B-B14F-4D97-AF65-F5344CB8AC3E}">
        <p14:creationId xmlns:p14="http://schemas.microsoft.com/office/powerpoint/2010/main" val="913614268"/>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29A61-1AE0-5C92-FD42-AB62ADDC80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1850C-9CBB-0BDE-0F61-0ED63FFA4E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6B9A1D-D4AD-D7BC-45AB-37935DBF56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6F92E4-939D-A600-5DC2-1A0D8F5D3949}"/>
              </a:ext>
            </a:extLst>
          </p:cNvPr>
          <p:cNvSpPr>
            <a:spLocks noGrp="1"/>
          </p:cNvSpPr>
          <p:nvPr>
            <p:ph type="sldNum" sz="quarter" idx="5"/>
          </p:nvPr>
        </p:nvSpPr>
        <p:spPr/>
        <p:txBody>
          <a:bodyPr/>
          <a:lstStyle/>
          <a:p>
            <a:fld id="{DB245632-D4FC-4E38-ADEE-4E3390753C23}" type="slidenum">
              <a:rPr lang="en-US" smtClean="0"/>
              <a:t>239</a:t>
            </a:fld>
            <a:endParaRPr lang="en-US" dirty="0"/>
          </a:p>
        </p:txBody>
      </p:sp>
    </p:spTree>
    <p:extLst>
      <p:ext uri="{BB962C8B-B14F-4D97-AF65-F5344CB8AC3E}">
        <p14:creationId xmlns:p14="http://schemas.microsoft.com/office/powerpoint/2010/main" val="53542982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6CB71-7203-EF5C-4FED-D54D136C4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25BB7-86F3-2C02-0C19-4293E79DDD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B26EB-E477-727D-4399-30B2AF8D2A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AF64F5-7F4F-9457-F2D9-02CD7AD627B5}"/>
              </a:ext>
            </a:extLst>
          </p:cNvPr>
          <p:cNvSpPr>
            <a:spLocks noGrp="1"/>
          </p:cNvSpPr>
          <p:nvPr>
            <p:ph type="sldNum" sz="quarter" idx="5"/>
          </p:nvPr>
        </p:nvSpPr>
        <p:spPr/>
        <p:txBody>
          <a:bodyPr/>
          <a:lstStyle/>
          <a:p>
            <a:fld id="{DB245632-D4FC-4E38-ADEE-4E3390753C23}" type="slidenum">
              <a:rPr lang="en-US" smtClean="0"/>
              <a:t>240</a:t>
            </a:fld>
            <a:endParaRPr lang="en-US" dirty="0"/>
          </a:p>
        </p:txBody>
      </p:sp>
    </p:spTree>
    <p:extLst>
      <p:ext uri="{BB962C8B-B14F-4D97-AF65-F5344CB8AC3E}">
        <p14:creationId xmlns:p14="http://schemas.microsoft.com/office/powerpoint/2010/main" val="426432734"/>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F650-F7D2-7DFB-8F60-A4EAD800C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33E80-217E-E911-BA12-78E010139D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7667A5-6A2A-D8AB-7C39-8328BA2414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7096FC-54D8-6628-6CD4-4240A11A9335}"/>
              </a:ext>
            </a:extLst>
          </p:cNvPr>
          <p:cNvSpPr>
            <a:spLocks noGrp="1"/>
          </p:cNvSpPr>
          <p:nvPr>
            <p:ph type="sldNum" sz="quarter" idx="5"/>
          </p:nvPr>
        </p:nvSpPr>
        <p:spPr/>
        <p:txBody>
          <a:bodyPr/>
          <a:lstStyle/>
          <a:p>
            <a:fld id="{DB245632-D4FC-4E38-ADEE-4E3390753C23}" type="slidenum">
              <a:rPr lang="en-US" smtClean="0"/>
              <a:t>241</a:t>
            </a:fld>
            <a:endParaRPr lang="en-US" dirty="0"/>
          </a:p>
        </p:txBody>
      </p:sp>
    </p:spTree>
    <p:extLst>
      <p:ext uri="{BB962C8B-B14F-4D97-AF65-F5344CB8AC3E}">
        <p14:creationId xmlns:p14="http://schemas.microsoft.com/office/powerpoint/2010/main" val="2852440105"/>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918F3-F35F-6947-65AC-92D38D2E4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23455D-F989-66B0-0C24-8C67FEA5E4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0E81C-FDF2-D32B-9028-6F00507E3E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35EE8C-A6A6-A57D-080D-9EB606586FA9}"/>
              </a:ext>
            </a:extLst>
          </p:cNvPr>
          <p:cNvSpPr>
            <a:spLocks noGrp="1"/>
          </p:cNvSpPr>
          <p:nvPr>
            <p:ph type="sldNum" sz="quarter" idx="5"/>
          </p:nvPr>
        </p:nvSpPr>
        <p:spPr/>
        <p:txBody>
          <a:bodyPr/>
          <a:lstStyle/>
          <a:p>
            <a:fld id="{DB245632-D4FC-4E38-ADEE-4E3390753C23}" type="slidenum">
              <a:rPr lang="en-US" smtClean="0"/>
              <a:t>242</a:t>
            </a:fld>
            <a:endParaRPr lang="en-US" dirty="0"/>
          </a:p>
        </p:txBody>
      </p:sp>
    </p:spTree>
    <p:extLst>
      <p:ext uri="{BB962C8B-B14F-4D97-AF65-F5344CB8AC3E}">
        <p14:creationId xmlns:p14="http://schemas.microsoft.com/office/powerpoint/2010/main" val="1741503464"/>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3C5F1-F971-D190-3F35-6E2BF87461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513C1-5C7D-4B97-5844-2252AF7A41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66800-C77F-E4CC-0C71-7DD38FACFC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7F1775-8FA0-A088-BAAD-3FBA34C35D89}"/>
              </a:ext>
            </a:extLst>
          </p:cNvPr>
          <p:cNvSpPr>
            <a:spLocks noGrp="1"/>
          </p:cNvSpPr>
          <p:nvPr>
            <p:ph type="sldNum" sz="quarter" idx="5"/>
          </p:nvPr>
        </p:nvSpPr>
        <p:spPr/>
        <p:txBody>
          <a:bodyPr/>
          <a:lstStyle/>
          <a:p>
            <a:fld id="{DB245632-D4FC-4E38-ADEE-4E3390753C23}" type="slidenum">
              <a:rPr lang="en-US" smtClean="0"/>
              <a:t>243</a:t>
            </a:fld>
            <a:endParaRPr lang="en-US" dirty="0"/>
          </a:p>
        </p:txBody>
      </p:sp>
    </p:spTree>
    <p:extLst>
      <p:ext uri="{BB962C8B-B14F-4D97-AF65-F5344CB8AC3E}">
        <p14:creationId xmlns:p14="http://schemas.microsoft.com/office/powerpoint/2010/main" val="1246038911"/>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DDA63-03CD-F8C1-252A-C598C7A250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1EEBA6-18EF-2C54-AAC7-F076F4817E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7DDCDD-1289-3AF6-0851-267D666006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457C42-7998-41C7-0753-E35B3114C86E}"/>
              </a:ext>
            </a:extLst>
          </p:cNvPr>
          <p:cNvSpPr>
            <a:spLocks noGrp="1"/>
          </p:cNvSpPr>
          <p:nvPr>
            <p:ph type="sldNum" sz="quarter" idx="5"/>
          </p:nvPr>
        </p:nvSpPr>
        <p:spPr/>
        <p:txBody>
          <a:bodyPr/>
          <a:lstStyle/>
          <a:p>
            <a:fld id="{DB245632-D4FC-4E38-ADEE-4E3390753C23}" type="slidenum">
              <a:rPr lang="en-US" smtClean="0"/>
              <a:t>244</a:t>
            </a:fld>
            <a:endParaRPr lang="en-US" dirty="0"/>
          </a:p>
        </p:txBody>
      </p:sp>
    </p:spTree>
    <p:extLst>
      <p:ext uri="{BB962C8B-B14F-4D97-AF65-F5344CB8AC3E}">
        <p14:creationId xmlns:p14="http://schemas.microsoft.com/office/powerpoint/2010/main" val="1548469285"/>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3D140-BA0E-768B-7D52-2A261E46A8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48F1C-B5FB-81F0-FEA4-5B114647C8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4CFC03-7A93-A72B-2DF1-3F44DFE75D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52A46F-246C-4B40-AEB3-2A7BDA5A6203}"/>
              </a:ext>
            </a:extLst>
          </p:cNvPr>
          <p:cNvSpPr>
            <a:spLocks noGrp="1"/>
          </p:cNvSpPr>
          <p:nvPr>
            <p:ph type="sldNum" sz="quarter" idx="5"/>
          </p:nvPr>
        </p:nvSpPr>
        <p:spPr/>
        <p:txBody>
          <a:bodyPr/>
          <a:lstStyle/>
          <a:p>
            <a:fld id="{DB245632-D4FC-4E38-ADEE-4E3390753C23}" type="slidenum">
              <a:rPr lang="en-US" smtClean="0"/>
              <a:t>245</a:t>
            </a:fld>
            <a:endParaRPr lang="en-US" dirty="0"/>
          </a:p>
        </p:txBody>
      </p:sp>
    </p:spTree>
    <p:extLst>
      <p:ext uri="{BB962C8B-B14F-4D97-AF65-F5344CB8AC3E}">
        <p14:creationId xmlns:p14="http://schemas.microsoft.com/office/powerpoint/2010/main" val="2935489968"/>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4F8AD-C5B2-E6AB-9B12-B0E8F1A5A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75F45-02A4-0A5D-384B-611F712296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7DEF9D-490D-95B4-0038-CFCD23A23C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76040B-AFB9-B5FA-1799-600ECF10A0B3}"/>
              </a:ext>
            </a:extLst>
          </p:cNvPr>
          <p:cNvSpPr>
            <a:spLocks noGrp="1"/>
          </p:cNvSpPr>
          <p:nvPr>
            <p:ph type="sldNum" sz="quarter" idx="5"/>
          </p:nvPr>
        </p:nvSpPr>
        <p:spPr/>
        <p:txBody>
          <a:bodyPr/>
          <a:lstStyle/>
          <a:p>
            <a:fld id="{DB245632-D4FC-4E38-ADEE-4E3390753C23}" type="slidenum">
              <a:rPr lang="en-US" smtClean="0"/>
              <a:t>246</a:t>
            </a:fld>
            <a:endParaRPr lang="en-US" dirty="0"/>
          </a:p>
        </p:txBody>
      </p:sp>
    </p:spTree>
    <p:extLst>
      <p:ext uri="{BB962C8B-B14F-4D97-AF65-F5344CB8AC3E}">
        <p14:creationId xmlns:p14="http://schemas.microsoft.com/office/powerpoint/2010/main" val="1958962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D8735-B39B-A59C-79B0-065CEDA79A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431669-8AC4-24EE-2CC3-0AD321327D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127D03-FAC9-A925-FC71-55326917EB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56E20-FBDD-906B-72CD-ED9DC01E2656}"/>
              </a:ext>
            </a:extLst>
          </p:cNvPr>
          <p:cNvSpPr>
            <a:spLocks noGrp="1"/>
          </p:cNvSpPr>
          <p:nvPr>
            <p:ph type="sldNum" sz="quarter" idx="5"/>
          </p:nvPr>
        </p:nvSpPr>
        <p:spPr/>
        <p:txBody>
          <a:bodyPr/>
          <a:lstStyle/>
          <a:p>
            <a:fld id="{DB245632-D4FC-4E38-ADEE-4E3390753C23}" type="slidenum">
              <a:rPr lang="en-US" smtClean="0"/>
              <a:t>26</a:t>
            </a:fld>
            <a:endParaRPr lang="en-US" dirty="0"/>
          </a:p>
        </p:txBody>
      </p:sp>
    </p:spTree>
    <p:extLst>
      <p:ext uri="{BB962C8B-B14F-4D97-AF65-F5344CB8AC3E}">
        <p14:creationId xmlns:p14="http://schemas.microsoft.com/office/powerpoint/2010/main" val="832228747"/>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B049B-3EB7-298B-B610-971EC6BEC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A9D87-6FAE-EDD7-C734-EA9CDD507F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D049CE-CE30-81C6-2762-5432ED0BC9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199576-D400-2F38-80EB-0889EE8F2273}"/>
              </a:ext>
            </a:extLst>
          </p:cNvPr>
          <p:cNvSpPr>
            <a:spLocks noGrp="1"/>
          </p:cNvSpPr>
          <p:nvPr>
            <p:ph type="sldNum" sz="quarter" idx="5"/>
          </p:nvPr>
        </p:nvSpPr>
        <p:spPr/>
        <p:txBody>
          <a:bodyPr/>
          <a:lstStyle/>
          <a:p>
            <a:fld id="{DB245632-D4FC-4E38-ADEE-4E3390753C23}" type="slidenum">
              <a:rPr lang="en-US" smtClean="0"/>
              <a:t>247</a:t>
            </a:fld>
            <a:endParaRPr lang="en-US" dirty="0"/>
          </a:p>
        </p:txBody>
      </p:sp>
    </p:spTree>
    <p:extLst>
      <p:ext uri="{BB962C8B-B14F-4D97-AF65-F5344CB8AC3E}">
        <p14:creationId xmlns:p14="http://schemas.microsoft.com/office/powerpoint/2010/main" val="423007941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D8155-3470-A1F0-9479-8B86249562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8AF5E2-1D5B-7E3E-9681-DFE3F2927B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DE94A6-EC60-9574-2669-595DFA1D95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89F018-5831-C592-A260-85C3E66A1456}"/>
              </a:ext>
            </a:extLst>
          </p:cNvPr>
          <p:cNvSpPr>
            <a:spLocks noGrp="1"/>
          </p:cNvSpPr>
          <p:nvPr>
            <p:ph type="sldNum" sz="quarter" idx="5"/>
          </p:nvPr>
        </p:nvSpPr>
        <p:spPr/>
        <p:txBody>
          <a:bodyPr/>
          <a:lstStyle/>
          <a:p>
            <a:fld id="{DB245632-D4FC-4E38-ADEE-4E3390753C23}" type="slidenum">
              <a:rPr lang="en-US" smtClean="0"/>
              <a:t>249</a:t>
            </a:fld>
            <a:endParaRPr lang="en-US" dirty="0"/>
          </a:p>
        </p:txBody>
      </p:sp>
    </p:spTree>
    <p:extLst>
      <p:ext uri="{BB962C8B-B14F-4D97-AF65-F5344CB8AC3E}">
        <p14:creationId xmlns:p14="http://schemas.microsoft.com/office/powerpoint/2010/main" val="2089601137"/>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B1E0C-2754-8306-9314-DA99CA735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D64252-8D0E-CB31-BB0F-A20FB3FAE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2B9D36-9DAE-5E9D-1F53-019F57BC63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E4D2AD-65E8-3702-BF94-60EC324D8684}"/>
              </a:ext>
            </a:extLst>
          </p:cNvPr>
          <p:cNvSpPr>
            <a:spLocks noGrp="1"/>
          </p:cNvSpPr>
          <p:nvPr>
            <p:ph type="sldNum" sz="quarter" idx="5"/>
          </p:nvPr>
        </p:nvSpPr>
        <p:spPr/>
        <p:txBody>
          <a:bodyPr/>
          <a:lstStyle/>
          <a:p>
            <a:fld id="{DB245632-D4FC-4E38-ADEE-4E3390753C23}" type="slidenum">
              <a:rPr lang="en-US" smtClean="0"/>
              <a:t>250</a:t>
            </a:fld>
            <a:endParaRPr lang="en-US" dirty="0"/>
          </a:p>
        </p:txBody>
      </p:sp>
    </p:spTree>
    <p:extLst>
      <p:ext uri="{BB962C8B-B14F-4D97-AF65-F5344CB8AC3E}">
        <p14:creationId xmlns:p14="http://schemas.microsoft.com/office/powerpoint/2010/main" val="2513525145"/>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403B5-354A-58F3-440E-8378CB0EF9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81F31-F940-09F7-EDDA-8D99DACE06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727178-23D0-310F-3A35-1C169EB30E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9A74E7-814F-EB95-4B17-3151D49888AD}"/>
              </a:ext>
            </a:extLst>
          </p:cNvPr>
          <p:cNvSpPr>
            <a:spLocks noGrp="1"/>
          </p:cNvSpPr>
          <p:nvPr>
            <p:ph type="sldNum" sz="quarter" idx="5"/>
          </p:nvPr>
        </p:nvSpPr>
        <p:spPr/>
        <p:txBody>
          <a:bodyPr/>
          <a:lstStyle/>
          <a:p>
            <a:fld id="{DB245632-D4FC-4E38-ADEE-4E3390753C23}" type="slidenum">
              <a:rPr lang="en-US" smtClean="0"/>
              <a:t>251</a:t>
            </a:fld>
            <a:endParaRPr lang="en-US" dirty="0"/>
          </a:p>
        </p:txBody>
      </p:sp>
    </p:spTree>
    <p:extLst>
      <p:ext uri="{BB962C8B-B14F-4D97-AF65-F5344CB8AC3E}">
        <p14:creationId xmlns:p14="http://schemas.microsoft.com/office/powerpoint/2010/main" val="1717755108"/>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AC66E-58F0-9DAF-859E-3EE33CB90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F1ECC6-C661-563A-7E73-F3B27F05F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0899B-B584-6667-B311-8164CF7AA5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14592D-1A85-6B63-CB5F-EFBD5D2BF91C}"/>
              </a:ext>
            </a:extLst>
          </p:cNvPr>
          <p:cNvSpPr>
            <a:spLocks noGrp="1"/>
          </p:cNvSpPr>
          <p:nvPr>
            <p:ph type="sldNum" sz="quarter" idx="5"/>
          </p:nvPr>
        </p:nvSpPr>
        <p:spPr/>
        <p:txBody>
          <a:bodyPr/>
          <a:lstStyle/>
          <a:p>
            <a:fld id="{DB245632-D4FC-4E38-ADEE-4E3390753C23}" type="slidenum">
              <a:rPr lang="en-US" smtClean="0"/>
              <a:t>252</a:t>
            </a:fld>
            <a:endParaRPr lang="en-US" dirty="0"/>
          </a:p>
        </p:txBody>
      </p:sp>
    </p:spTree>
    <p:extLst>
      <p:ext uri="{BB962C8B-B14F-4D97-AF65-F5344CB8AC3E}">
        <p14:creationId xmlns:p14="http://schemas.microsoft.com/office/powerpoint/2010/main" val="159483847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2E23E-A5AA-5312-32D0-83F6CD29BC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3A89B-59AA-D4C1-D8D6-83A3D75756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E8CEC3-E6F5-B717-E92A-A59DEC38FE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58BFE1-C5B1-D3FF-2E86-FB835D4BE55E}"/>
              </a:ext>
            </a:extLst>
          </p:cNvPr>
          <p:cNvSpPr>
            <a:spLocks noGrp="1"/>
          </p:cNvSpPr>
          <p:nvPr>
            <p:ph type="sldNum" sz="quarter" idx="5"/>
          </p:nvPr>
        </p:nvSpPr>
        <p:spPr/>
        <p:txBody>
          <a:bodyPr/>
          <a:lstStyle/>
          <a:p>
            <a:fld id="{DB245632-D4FC-4E38-ADEE-4E3390753C23}" type="slidenum">
              <a:rPr lang="en-US" smtClean="0"/>
              <a:t>253</a:t>
            </a:fld>
            <a:endParaRPr lang="en-US" dirty="0"/>
          </a:p>
        </p:txBody>
      </p:sp>
    </p:spTree>
    <p:extLst>
      <p:ext uri="{BB962C8B-B14F-4D97-AF65-F5344CB8AC3E}">
        <p14:creationId xmlns:p14="http://schemas.microsoft.com/office/powerpoint/2010/main" val="4012502854"/>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E28EC-4D78-7EE5-44F5-FB6790538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22666F-1D4C-8880-3844-C0BCD5923B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ED0645-9D62-8F3D-B94C-AE1D7AB502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660EE2-3FB8-C28F-189E-90FDECC66369}"/>
              </a:ext>
            </a:extLst>
          </p:cNvPr>
          <p:cNvSpPr>
            <a:spLocks noGrp="1"/>
          </p:cNvSpPr>
          <p:nvPr>
            <p:ph type="sldNum" sz="quarter" idx="5"/>
          </p:nvPr>
        </p:nvSpPr>
        <p:spPr/>
        <p:txBody>
          <a:bodyPr/>
          <a:lstStyle/>
          <a:p>
            <a:fld id="{DB245632-D4FC-4E38-ADEE-4E3390753C23}" type="slidenum">
              <a:rPr lang="en-US" smtClean="0"/>
              <a:t>254</a:t>
            </a:fld>
            <a:endParaRPr lang="en-US" dirty="0"/>
          </a:p>
        </p:txBody>
      </p:sp>
    </p:spTree>
    <p:extLst>
      <p:ext uri="{BB962C8B-B14F-4D97-AF65-F5344CB8AC3E}">
        <p14:creationId xmlns:p14="http://schemas.microsoft.com/office/powerpoint/2010/main" val="3242606521"/>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F9507-FB10-B724-D0E2-AF3732DC9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A572D6-1568-1116-251B-C1E55E9C42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4D06AE-D2A9-4F11-69D5-C43F7B7F02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B31C9B-536F-70F1-8CEE-D1197E719FE7}"/>
              </a:ext>
            </a:extLst>
          </p:cNvPr>
          <p:cNvSpPr>
            <a:spLocks noGrp="1"/>
          </p:cNvSpPr>
          <p:nvPr>
            <p:ph type="sldNum" sz="quarter" idx="5"/>
          </p:nvPr>
        </p:nvSpPr>
        <p:spPr/>
        <p:txBody>
          <a:bodyPr/>
          <a:lstStyle/>
          <a:p>
            <a:fld id="{DB245632-D4FC-4E38-ADEE-4E3390753C23}" type="slidenum">
              <a:rPr lang="en-US" smtClean="0"/>
              <a:t>255</a:t>
            </a:fld>
            <a:endParaRPr lang="en-US" dirty="0"/>
          </a:p>
        </p:txBody>
      </p:sp>
    </p:spTree>
    <p:extLst>
      <p:ext uri="{BB962C8B-B14F-4D97-AF65-F5344CB8AC3E}">
        <p14:creationId xmlns:p14="http://schemas.microsoft.com/office/powerpoint/2010/main" val="656260540"/>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26DCA-9FA1-9F0A-F379-C3762E7E47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29100-D667-35FA-12C5-B74CDAEB5A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6CAAF-4D50-D8D0-63A1-7962A68AE3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2517BC-74DA-03D2-FCFB-1E8290E9B35E}"/>
              </a:ext>
            </a:extLst>
          </p:cNvPr>
          <p:cNvSpPr>
            <a:spLocks noGrp="1"/>
          </p:cNvSpPr>
          <p:nvPr>
            <p:ph type="sldNum" sz="quarter" idx="5"/>
          </p:nvPr>
        </p:nvSpPr>
        <p:spPr/>
        <p:txBody>
          <a:bodyPr/>
          <a:lstStyle/>
          <a:p>
            <a:fld id="{DB245632-D4FC-4E38-ADEE-4E3390753C23}" type="slidenum">
              <a:rPr lang="en-US" smtClean="0"/>
              <a:t>256</a:t>
            </a:fld>
            <a:endParaRPr lang="en-US" dirty="0"/>
          </a:p>
        </p:txBody>
      </p:sp>
    </p:spTree>
    <p:extLst>
      <p:ext uri="{BB962C8B-B14F-4D97-AF65-F5344CB8AC3E}">
        <p14:creationId xmlns:p14="http://schemas.microsoft.com/office/powerpoint/2010/main" val="1730600251"/>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0E141-F1A2-0497-1D18-0DF3F9859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736A1-54AF-EE35-BAB2-64E59BE0C8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8D2E44-A93A-3459-CB9A-69E2CA4E8B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52E1F5-3924-6B65-D7A2-4B418CA95E98}"/>
              </a:ext>
            </a:extLst>
          </p:cNvPr>
          <p:cNvSpPr>
            <a:spLocks noGrp="1"/>
          </p:cNvSpPr>
          <p:nvPr>
            <p:ph type="sldNum" sz="quarter" idx="5"/>
          </p:nvPr>
        </p:nvSpPr>
        <p:spPr/>
        <p:txBody>
          <a:bodyPr/>
          <a:lstStyle/>
          <a:p>
            <a:fld id="{DB245632-D4FC-4E38-ADEE-4E3390753C23}" type="slidenum">
              <a:rPr lang="en-US" smtClean="0"/>
              <a:t>257</a:t>
            </a:fld>
            <a:endParaRPr lang="en-US" dirty="0"/>
          </a:p>
        </p:txBody>
      </p:sp>
    </p:spTree>
    <p:extLst>
      <p:ext uri="{BB962C8B-B14F-4D97-AF65-F5344CB8AC3E}">
        <p14:creationId xmlns:p14="http://schemas.microsoft.com/office/powerpoint/2010/main" val="2107033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4E5EC-4A00-AE5B-3C33-C6CE277820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2E8FE8-A77D-9A0E-7E2A-77BCBAB95D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786C2A-FE01-77CD-CCCB-DD89ACEEE3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768424-3082-5F14-D757-D375CCF1AC71}"/>
              </a:ext>
            </a:extLst>
          </p:cNvPr>
          <p:cNvSpPr>
            <a:spLocks noGrp="1"/>
          </p:cNvSpPr>
          <p:nvPr>
            <p:ph type="sldNum" sz="quarter" idx="5"/>
          </p:nvPr>
        </p:nvSpPr>
        <p:spPr/>
        <p:txBody>
          <a:bodyPr/>
          <a:lstStyle/>
          <a:p>
            <a:fld id="{DB245632-D4FC-4E38-ADEE-4E3390753C23}" type="slidenum">
              <a:rPr lang="en-US" smtClean="0"/>
              <a:t>27</a:t>
            </a:fld>
            <a:endParaRPr lang="en-US" dirty="0"/>
          </a:p>
        </p:txBody>
      </p:sp>
    </p:spTree>
    <p:extLst>
      <p:ext uri="{BB962C8B-B14F-4D97-AF65-F5344CB8AC3E}">
        <p14:creationId xmlns:p14="http://schemas.microsoft.com/office/powerpoint/2010/main" val="336480138"/>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303FD-F8BE-557D-6FA4-CE28733565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AC697F-FF69-767D-2489-A8F603078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E3CEB4-ED0C-F50E-D195-455476942A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2BDC7D-D630-59D6-7A61-EED33EE9E140}"/>
              </a:ext>
            </a:extLst>
          </p:cNvPr>
          <p:cNvSpPr>
            <a:spLocks noGrp="1"/>
          </p:cNvSpPr>
          <p:nvPr>
            <p:ph type="sldNum" sz="quarter" idx="5"/>
          </p:nvPr>
        </p:nvSpPr>
        <p:spPr/>
        <p:txBody>
          <a:bodyPr/>
          <a:lstStyle/>
          <a:p>
            <a:fld id="{DB245632-D4FC-4E38-ADEE-4E3390753C23}" type="slidenum">
              <a:rPr lang="en-US" smtClean="0"/>
              <a:t>258</a:t>
            </a:fld>
            <a:endParaRPr lang="en-US" dirty="0"/>
          </a:p>
        </p:txBody>
      </p:sp>
    </p:spTree>
    <p:extLst>
      <p:ext uri="{BB962C8B-B14F-4D97-AF65-F5344CB8AC3E}">
        <p14:creationId xmlns:p14="http://schemas.microsoft.com/office/powerpoint/2010/main" val="3401168105"/>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8AA04-E4C8-6A25-1B64-5922A7BB86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E7F7B-307B-7369-9CC5-C26007F5FA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B09BB-2DED-48C5-5661-5393FE31D2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657A9B-0D7F-E832-5175-A0992D4DB565}"/>
              </a:ext>
            </a:extLst>
          </p:cNvPr>
          <p:cNvSpPr>
            <a:spLocks noGrp="1"/>
          </p:cNvSpPr>
          <p:nvPr>
            <p:ph type="sldNum" sz="quarter" idx="5"/>
          </p:nvPr>
        </p:nvSpPr>
        <p:spPr/>
        <p:txBody>
          <a:bodyPr/>
          <a:lstStyle/>
          <a:p>
            <a:fld id="{DB245632-D4FC-4E38-ADEE-4E3390753C23}" type="slidenum">
              <a:rPr lang="en-US" smtClean="0"/>
              <a:t>259</a:t>
            </a:fld>
            <a:endParaRPr lang="en-US" dirty="0"/>
          </a:p>
        </p:txBody>
      </p:sp>
    </p:spTree>
    <p:extLst>
      <p:ext uri="{BB962C8B-B14F-4D97-AF65-F5344CB8AC3E}">
        <p14:creationId xmlns:p14="http://schemas.microsoft.com/office/powerpoint/2010/main" val="4039871759"/>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2093D-DE30-ED20-1561-FD7D5A588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506A28-FF27-6E01-124D-4ACB6F82A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5AFF2D-1C4D-B530-6379-1796C7F170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8BAC9D-589F-48E2-F1EC-7565F8BCABB4}"/>
              </a:ext>
            </a:extLst>
          </p:cNvPr>
          <p:cNvSpPr>
            <a:spLocks noGrp="1"/>
          </p:cNvSpPr>
          <p:nvPr>
            <p:ph type="sldNum" sz="quarter" idx="5"/>
          </p:nvPr>
        </p:nvSpPr>
        <p:spPr/>
        <p:txBody>
          <a:bodyPr/>
          <a:lstStyle/>
          <a:p>
            <a:fld id="{DB245632-D4FC-4E38-ADEE-4E3390753C23}" type="slidenum">
              <a:rPr lang="en-US" smtClean="0"/>
              <a:t>260</a:t>
            </a:fld>
            <a:endParaRPr lang="en-US" dirty="0"/>
          </a:p>
        </p:txBody>
      </p:sp>
    </p:spTree>
    <p:extLst>
      <p:ext uri="{BB962C8B-B14F-4D97-AF65-F5344CB8AC3E}">
        <p14:creationId xmlns:p14="http://schemas.microsoft.com/office/powerpoint/2010/main" val="230982994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BBC95-75D7-E27D-8700-A6196AED0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DCC82-CD3C-631E-D7CA-FAE801C107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635695-8474-4553-6911-6F5C2777AD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ADE067-42B0-D197-9686-F63D96824749}"/>
              </a:ext>
            </a:extLst>
          </p:cNvPr>
          <p:cNvSpPr>
            <a:spLocks noGrp="1"/>
          </p:cNvSpPr>
          <p:nvPr>
            <p:ph type="sldNum" sz="quarter" idx="5"/>
          </p:nvPr>
        </p:nvSpPr>
        <p:spPr/>
        <p:txBody>
          <a:bodyPr/>
          <a:lstStyle/>
          <a:p>
            <a:fld id="{DB245632-D4FC-4E38-ADEE-4E3390753C23}" type="slidenum">
              <a:rPr lang="en-US" smtClean="0"/>
              <a:t>261</a:t>
            </a:fld>
            <a:endParaRPr lang="en-US" dirty="0"/>
          </a:p>
        </p:txBody>
      </p:sp>
    </p:spTree>
    <p:extLst>
      <p:ext uri="{BB962C8B-B14F-4D97-AF65-F5344CB8AC3E}">
        <p14:creationId xmlns:p14="http://schemas.microsoft.com/office/powerpoint/2010/main" val="3570420631"/>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617EC-66EC-A9C7-4B43-CBB4FEFD6C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F49805-0511-BCB0-A316-772E9E55ED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D96F05-9763-04DD-3A3A-76CF688493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74FCF1-A634-8C98-F6D6-D7A42ABF9DB2}"/>
              </a:ext>
            </a:extLst>
          </p:cNvPr>
          <p:cNvSpPr>
            <a:spLocks noGrp="1"/>
          </p:cNvSpPr>
          <p:nvPr>
            <p:ph type="sldNum" sz="quarter" idx="5"/>
          </p:nvPr>
        </p:nvSpPr>
        <p:spPr/>
        <p:txBody>
          <a:bodyPr/>
          <a:lstStyle/>
          <a:p>
            <a:fld id="{DB245632-D4FC-4E38-ADEE-4E3390753C23}" type="slidenum">
              <a:rPr lang="en-US" smtClean="0"/>
              <a:t>262</a:t>
            </a:fld>
            <a:endParaRPr lang="en-US" dirty="0"/>
          </a:p>
        </p:txBody>
      </p:sp>
    </p:spTree>
    <p:extLst>
      <p:ext uri="{BB962C8B-B14F-4D97-AF65-F5344CB8AC3E}">
        <p14:creationId xmlns:p14="http://schemas.microsoft.com/office/powerpoint/2010/main" val="110212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808DB-8858-6ED8-3F1C-DEB73FF65D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4F816D-16B3-6602-5C16-1437E1A35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6B662F-B9DB-BD07-40A6-7252009C7E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385365-5869-A233-803A-931C0BA43543}"/>
              </a:ext>
            </a:extLst>
          </p:cNvPr>
          <p:cNvSpPr>
            <a:spLocks noGrp="1"/>
          </p:cNvSpPr>
          <p:nvPr>
            <p:ph type="sldNum" sz="quarter" idx="5"/>
          </p:nvPr>
        </p:nvSpPr>
        <p:spPr/>
        <p:txBody>
          <a:bodyPr/>
          <a:lstStyle/>
          <a:p>
            <a:fld id="{DB245632-D4FC-4E38-ADEE-4E3390753C23}" type="slidenum">
              <a:rPr lang="en-US" smtClean="0"/>
              <a:t>263</a:t>
            </a:fld>
            <a:endParaRPr lang="en-US" dirty="0"/>
          </a:p>
        </p:txBody>
      </p:sp>
    </p:spTree>
    <p:extLst>
      <p:ext uri="{BB962C8B-B14F-4D97-AF65-F5344CB8AC3E}">
        <p14:creationId xmlns:p14="http://schemas.microsoft.com/office/powerpoint/2010/main" val="340848937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0F9E-88A9-C321-67FF-E3E83A8E3B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5AB8FE-5201-3B2A-3B52-8493DF888D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C0BD1-A23C-C460-B939-32D570743E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B2C081-FD18-F485-84F3-BB8FE0945247}"/>
              </a:ext>
            </a:extLst>
          </p:cNvPr>
          <p:cNvSpPr>
            <a:spLocks noGrp="1"/>
          </p:cNvSpPr>
          <p:nvPr>
            <p:ph type="sldNum" sz="quarter" idx="5"/>
          </p:nvPr>
        </p:nvSpPr>
        <p:spPr/>
        <p:txBody>
          <a:bodyPr/>
          <a:lstStyle/>
          <a:p>
            <a:fld id="{DB245632-D4FC-4E38-ADEE-4E3390753C23}" type="slidenum">
              <a:rPr lang="en-US" smtClean="0"/>
              <a:t>264</a:t>
            </a:fld>
            <a:endParaRPr lang="en-US" dirty="0"/>
          </a:p>
        </p:txBody>
      </p:sp>
    </p:spTree>
    <p:extLst>
      <p:ext uri="{BB962C8B-B14F-4D97-AF65-F5344CB8AC3E}">
        <p14:creationId xmlns:p14="http://schemas.microsoft.com/office/powerpoint/2010/main" val="472392418"/>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F0BEF-F34C-4C82-773D-11EE2E7C69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94C99-ECA3-CCB5-7397-D8450DF041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5A83E7-2C75-CA01-4E5E-2569C46376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92E2A0-3022-95E5-84A6-B09FD780FD54}"/>
              </a:ext>
            </a:extLst>
          </p:cNvPr>
          <p:cNvSpPr>
            <a:spLocks noGrp="1"/>
          </p:cNvSpPr>
          <p:nvPr>
            <p:ph type="sldNum" sz="quarter" idx="5"/>
          </p:nvPr>
        </p:nvSpPr>
        <p:spPr/>
        <p:txBody>
          <a:bodyPr/>
          <a:lstStyle/>
          <a:p>
            <a:fld id="{DB245632-D4FC-4E38-ADEE-4E3390753C23}" type="slidenum">
              <a:rPr lang="en-US" smtClean="0"/>
              <a:t>265</a:t>
            </a:fld>
            <a:endParaRPr lang="en-US" dirty="0"/>
          </a:p>
        </p:txBody>
      </p:sp>
    </p:spTree>
    <p:extLst>
      <p:ext uri="{BB962C8B-B14F-4D97-AF65-F5344CB8AC3E}">
        <p14:creationId xmlns:p14="http://schemas.microsoft.com/office/powerpoint/2010/main" val="3493987709"/>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4D09B-86B4-964E-5F26-641647411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2F3EA8-923B-4957-966B-02A085D341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1E14AC-D56D-9368-E5FD-61D2F104A4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D282E5-BBBE-61EE-E0FC-CA3ED4537990}"/>
              </a:ext>
            </a:extLst>
          </p:cNvPr>
          <p:cNvSpPr>
            <a:spLocks noGrp="1"/>
          </p:cNvSpPr>
          <p:nvPr>
            <p:ph type="sldNum" sz="quarter" idx="5"/>
          </p:nvPr>
        </p:nvSpPr>
        <p:spPr/>
        <p:txBody>
          <a:bodyPr/>
          <a:lstStyle/>
          <a:p>
            <a:fld id="{DB245632-D4FC-4E38-ADEE-4E3390753C23}" type="slidenum">
              <a:rPr lang="en-US" smtClean="0"/>
              <a:t>266</a:t>
            </a:fld>
            <a:endParaRPr lang="en-US" dirty="0"/>
          </a:p>
        </p:txBody>
      </p:sp>
    </p:spTree>
    <p:extLst>
      <p:ext uri="{BB962C8B-B14F-4D97-AF65-F5344CB8AC3E}">
        <p14:creationId xmlns:p14="http://schemas.microsoft.com/office/powerpoint/2010/main" val="172009269"/>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DC993-CE70-D8B2-DD43-08B162C4E5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672098-165D-100D-9EFB-40BC18E8B2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762DCB-AB3A-6FD5-ADAF-8579469629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5C19D3-50D3-69D2-5499-28E435DE2A48}"/>
              </a:ext>
            </a:extLst>
          </p:cNvPr>
          <p:cNvSpPr>
            <a:spLocks noGrp="1"/>
          </p:cNvSpPr>
          <p:nvPr>
            <p:ph type="sldNum" sz="quarter" idx="5"/>
          </p:nvPr>
        </p:nvSpPr>
        <p:spPr/>
        <p:txBody>
          <a:bodyPr/>
          <a:lstStyle/>
          <a:p>
            <a:fld id="{DB245632-D4FC-4E38-ADEE-4E3390753C23}" type="slidenum">
              <a:rPr lang="en-US" smtClean="0"/>
              <a:t>267</a:t>
            </a:fld>
            <a:endParaRPr lang="en-US" dirty="0"/>
          </a:p>
        </p:txBody>
      </p:sp>
    </p:spTree>
    <p:extLst>
      <p:ext uri="{BB962C8B-B14F-4D97-AF65-F5344CB8AC3E}">
        <p14:creationId xmlns:p14="http://schemas.microsoft.com/office/powerpoint/2010/main" val="3501914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134B6-8C18-32EE-DFF8-EFFEE8BD4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5AB36-281E-EEAE-77EE-282C5A2C66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D53346-F283-EB69-D0F0-E5A47B5401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BACA55-747A-8CE6-9C97-E034454E86FE}"/>
              </a:ext>
            </a:extLst>
          </p:cNvPr>
          <p:cNvSpPr>
            <a:spLocks noGrp="1"/>
          </p:cNvSpPr>
          <p:nvPr>
            <p:ph type="sldNum" sz="quarter" idx="5"/>
          </p:nvPr>
        </p:nvSpPr>
        <p:spPr/>
        <p:txBody>
          <a:bodyPr/>
          <a:lstStyle/>
          <a:p>
            <a:fld id="{DB245632-D4FC-4E38-ADEE-4E3390753C23}" type="slidenum">
              <a:rPr lang="en-US" smtClean="0"/>
              <a:t>28</a:t>
            </a:fld>
            <a:endParaRPr lang="en-US" dirty="0"/>
          </a:p>
        </p:txBody>
      </p:sp>
    </p:spTree>
    <p:extLst>
      <p:ext uri="{BB962C8B-B14F-4D97-AF65-F5344CB8AC3E}">
        <p14:creationId xmlns:p14="http://schemas.microsoft.com/office/powerpoint/2010/main" val="1375422880"/>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2C736-3090-9766-4824-236052B18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8664C3-2AA5-11AC-2FEA-642DA566A0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D4CA85-5D22-9420-A101-7B0F3856F9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A48E78-70EB-F560-C4C9-9CCEB27201FC}"/>
              </a:ext>
            </a:extLst>
          </p:cNvPr>
          <p:cNvSpPr>
            <a:spLocks noGrp="1"/>
          </p:cNvSpPr>
          <p:nvPr>
            <p:ph type="sldNum" sz="quarter" idx="5"/>
          </p:nvPr>
        </p:nvSpPr>
        <p:spPr/>
        <p:txBody>
          <a:bodyPr/>
          <a:lstStyle/>
          <a:p>
            <a:fld id="{DB245632-D4FC-4E38-ADEE-4E3390753C23}" type="slidenum">
              <a:rPr lang="en-US" smtClean="0"/>
              <a:t>268</a:t>
            </a:fld>
            <a:endParaRPr lang="en-US" dirty="0"/>
          </a:p>
        </p:txBody>
      </p:sp>
    </p:spTree>
    <p:extLst>
      <p:ext uri="{BB962C8B-B14F-4D97-AF65-F5344CB8AC3E}">
        <p14:creationId xmlns:p14="http://schemas.microsoft.com/office/powerpoint/2010/main" val="782146117"/>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1E11B-5C64-5D3B-ED12-15A47399DC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A174B-083F-86FD-8D67-A31D1CA2BB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636391-CAE6-66BA-6489-572D327EB9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F4BD57-5AD2-8B2A-A134-4B19EB010462}"/>
              </a:ext>
            </a:extLst>
          </p:cNvPr>
          <p:cNvSpPr>
            <a:spLocks noGrp="1"/>
          </p:cNvSpPr>
          <p:nvPr>
            <p:ph type="sldNum" sz="quarter" idx="5"/>
          </p:nvPr>
        </p:nvSpPr>
        <p:spPr/>
        <p:txBody>
          <a:bodyPr/>
          <a:lstStyle/>
          <a:p>
            <a:fld id="{DB245632-D4FC-4E38-ADEE-4E3390753C23}" type="slidenum">
              <a:rPr lang="en-US" smtClean="0"/>
              <a:t>269</a:t>
            </a:fld>
            <a:endParaRPr lang="en-US" dirty="0"/>
          </a:p>
        </p:txBody>
      </p:sp>
    </p:spTree>
    <p:extLst>
      <p:ext uri="{BB962C8B-B14F-4D97-AF65-F5344CB8AC3E}">
        <p14:creationId xmlns:p14="http://schemas.microsoft.com/office/powerpoint/2010/main" val="161455558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0A749-CA10-3E52-D164-FAD3C80C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2FCB87-74C2-7AA9-E536-BD00E1B488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CDB812-1A34-ED15-3CA2-F7588CAE2F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85CDA0-9A64-8752-A7EE-3A357D418951}"/>
              </a:ext>
            </a:extLst>
          </p:cNvPr>
          <p:cNvSpPr>
            <a:spLocks noGrp="1"/>
          </p:cNvSpPr>
          <p:nvPr>
            <p:ph type="sldNum" sz="quarter" idx="5"/>
          </p:nvPr>
        </p:nvSpPr>
        <p:spPr/>
        <p:txBody>
          <a:bodyPr/>
          <a:lstStyle/>
          <a:p>
            <a:fld id="{DB245632-D4FC-4E38-ADEE-4E3390753C23}" type="slidenum">
              <a:rPr lang="en-US" smtClean="0"/>
              <a:t>270</a:t>
            </a:fld>
            <a:endParaRPr lang="en-US" dirty="0"/>
          </a:p>
        </p:txBody>
      </p:sp>
    </p:spTree>
    <p:extLst>
      <p:ext uri="{BB962C8B-B14F-4D97-AF65-F5344CB8AC3E}">
        <p14:creationId xmlns:p14="http://schemas.microsoft.com/office/powerpoint/2010/main" val="3975273925"/>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7E134-E29E-3724-A40D-06DE6FAB8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2CE1F0-2F45-EFAE-6AE3-DAE9847A78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A6690B-FAF7-2E2F-8A22-F30DFDD13F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2E5415-7663-AD5A-D18A-3301745852B4}"/>
              </a:ext>
            </a:extLst>
          </p:cNvPr>
          <p:cNvSpPr>
            <a:spLocks noGrp="1"/>
          </p:cNvSpPr>
          <p:nvPr>
            <p:ph type="sldNum" sz="quarter" idx="5"/>
          </p:nvPr>
        </p:nvSpPr>
        <p:spPr/>
        <p:txBody>
          <a:bodyPr/>
          <a:lstStyle/>
          <a:p>
            <a:fld id="{DB245632-D4FC-4E38-ADEE-4E3390753C23}" type="slidenum">
              <a:rPr lang="en-US" smtClean="0"/>
              <a:t>271</a:t>
            </a:fld>
            <a:endParaRPr lang="en-US" dirty="0"/>
          </a:p>
        </p:txBody>
      </p:sp>
    </p:spTree>
    <p:extLst>
      <p:ext uri="{BB962C8B-B14F-4D97-AF65-F5344CB8AC3E}">
        <p14:creationId xmlns:p14="http://schemas.microsoft.com/office/powerpoint/2010/main" val="1803251004"/>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37302-B5A3-1810-EBA8-64A378B63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E78EE0-8D1A-BD4E-214C-489111C3CE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FD2CAB-3409-B337-0988-974332A56A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6B1F4E-8D9D-4735-3178-9363F1C9E4D6}"/>
              </a:ext>
            </a:extLst>
          </p:cNvPr>
          <p:cNvSpPr>
            <a:spLocks noGrp="1"/>
          </p:cNvSpPr>
          <p:nvPr>
            <p:ph type="sldNum" sz="quarter" idx="5"/>
          </p:nvPr>
        </p:nvSpPr>
        <p:spPr/>
        <p:txBody>
          <a:bodyPr/>
          <a:lstStyle/>
          <a:p>
            <a:fld id="{DB245632-D4FC-4E38-ADEE-4E3390753C23}" type="slidenum">
              <a:rPr lang="en-US" smtClean="0"/>
              <a:t>273</a:t>
            </a:fld>
            <a:endParaRPr lang="en-US" dirty="0"/>
          </a:p>
        </p:txBody>
      </p:sp>
    </p:spTree>
    <p:extLst>
      <p:ext uri="{BB962C8B-B14F-4D97-AF65-F5344CB8AC3E}">
        <p14:creationId xmlns:p14="http://schemas.microsoft.com/office/powerpoint/2010/main" val="2717141969"/>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C9854-A193-0399-595D-BE8F63FEB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D9131-DE5A-F99B-BE86-91714939C3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9548DA-6ED4-EBAB-729B-9107E6DB21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D41153-727C-E82E-3AAE-8A08E25C8BCC}"/>
              </a:ext>
            </a:extLst>
          </p:cNvPr>
          <p:cNvSpPr>
            <a:spLocks noGrp="1"/>
          </p:cNvSpPr>
          <p:nvPr>
            <p:ph type="sldNum" sz="quarter" idx="5"/>
          </p:nvPr>
        </p:nvSpPr>
        <p:spPr/>
        <p:txBody>
          <a:bodyPr/>
          <a:lstStyle/>
          <a:p>
            <a:fld id="{DB245632-D4FC-4E38-ADEE-4E3390753C23}" type="slidenum">
              <a:rPr lang="en-US" smtClean="0"/>
              <a:t>274</a:t>
            </a:fld>
            <a:endParaRPr lang="en-US" dirty="0"/>
          </a:p>
        </p:txBody>
      </p:sp>
    </p:spTree>
    <p:extLst>
      <p:ext uri="{BB962C8B-B14F-4D97-AF65-F5344CB8AC3E}">
        <p14:creationId xmlns:p14="http://schemas.microsoft.com/office/powerpoint/2010/main" val="2776312946"/>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E9B2E-7532-CADD-9CDE-85C7C6D0F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00B9CA-4ADA-31FA-73A8-21BF757EA4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3D387C-2522-86B8-F9E8-12BD9C7DEE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5E2717-D373-8FF5-8947-763BE1D40DCD}"/>
              </a:ext>
            </a:extLst>
          </p:cNvPr>
          <p:cNvSpPr>
            <a:spLocks noGrp="1"/>
          </p:cNvSpPr>
          <p:nvPr>
            <p:ph type="sldNum" sz="quarter" idx="5"/>
          </p:nvPr>
        </p:nvSpPr>
        <p:spPr/>
        <p:txBody>
          <a:bodyPr/>
          <a:lstStyle/>
          <a:p>
            <a:fld id="{DB245632-D4FC-4E38-ADEE-4E3390753C23}" type="slidenum">
              <a:rPr lang="en-US" smtClean="0"/>
              <a:t>275</a:t>
            </a:fld>
            <a:endParaRPr lang="en-US" dirty="0"/>
          </a:p>
        </p:txBody>
      </p:sp>
    </p:spTree>
    <p:extLst>
      <p:ext uri="{BB962C8B-B14F-4D97-AF65-F5344CB8AC3E}">
        <p14:creationId xmlns:p14="http://schemas.microsoft.com/office/powerpoint/2010/main" val="265926066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C1496-BBF0-E462-0F41-C1B7367C3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4783CA-E7E5-399C-D976-497F370BDB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DC6AF-584B-25A8-CF84-E6EDC4D22F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25B10E-19EE-1FBB-E2EE-37295CA9B0D9}"/>
              </a:ext>
            </a:extLst>
          </p:cNvPr>
          <p:cNvSpPr>
            <a:spLocks noGrp="1"/>
          </p:cNvSpPr>
          <p:nvPr>
            <p:ph type="sldNum" sz="quarter" idx="5"/>
          </p:nvPr>
        </p:nvSpPr>
        <p:spPr/>
        <p:txBody>
          <a:bodyPr/>
          <a:lstStyle/>
          <a:p>
            <a:fld id="{DB245632-D4FC-4E38-ADEE-4E3390753C23}" type="slidenum">
              <a:rPr lang="en-US" smtClean="0"/>
              <a:t>276</a:t>
            </a:fld>
            <a:endParaRPr lang="en-US" dirty="0"/>
          </a:p>
        </p:txBody>
      </p:sp>
    </p:spTree>
    <p:extLst>
      <p:ext uri="{BB962C8B-B14F-4D97-AF65-F5344CB8AC3E}">
        <p14:creationId xmlns:p14="http://schemas.microsoft.com/office/powerpoint/2010/main" val="599405047"/>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48E91-0404-7868-CB30-425F600B16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CEFD3-A6A7-D1C4-EE37-D679B7E774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06933-47B5-C276-FE06-202A9E3F3B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021787-889A-30FF-5939-64121A5A5B60}"/>
              </a:ext>
            </a:extLst>
          </p:cNvPr>
          <p:cNvSpPr>
            <a:spLocks noGrp="1"/>
          </p:cNvSpPr>
          <p:nvPr>
            <p:ph type="sldNum" sz="quarter" idx="5"/>
          </p:nvPr>
        </p:nvSpPr>
        <p:spPr/>
        <p:txBody>
          <a:bodyPr/>
          <a:lstStyle/>
          <a:p>
            <a:fld id="{DB245632-D4FC-4E38-ADEE-4E3390753C23}" type="slidenum">
              <a:rPr lang="en-US" smtClean="0"/>
              <a:t>277</a:t>
            </a:fld>
            <a:endParaRPr lang="en-US" dirty="0"/>
          </a:p>
        </p:txBody>
      </p:sp>
    </p:spTree>
    <p:extLst>
      <p:ext uri="{BB962C8B-B14F-4D97-AF65-F5344CB8AC3E}">
        <p14:creationId xmlns:p14="http://schemas.microsoft.com/office/powerpoint/2010/main" val="469367725"/>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EBC0A-84CD-A1C8-34AE-4E38BAAA43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B1299-0207-3E2B-2838-5A71EC5CE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31BC90-4EAF-C55F-6619-C1E07F6746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F82FC5-5800-D957-6CB2-9A1040ED911F}"/>
              </a:ext>
            </a:extLst>
          </p:cNvPr>
          <p:cNvSpPr>
            <a:spLocks noGrp="1"/>
          </p:cNvSpPr>
          <p:nvPr>
            <p:ph type="sldNum" sz="quarter" idx="5"/>
          </p:nvPr>
        </p:nvSpPr>
        <p:spPr/>
        <p:txBody>
          <a:bodyPr/>
          <a:lstStyle/>
          <a:p>
            <a:fld id="{DB245632-D4FC-4E38-ADEE-4E3390753C23}" type="slidenum">
              <a:rPr lang="en-US" smtClean="0"/>
              <a:t>278</a:t>
            </a:fld>
            <a:endParaRPr lang="en-US" dirty="0"/>
          </a:p>
        </p:txBody>
      </p:sp>
    </p:spTree>
    <p:extLst>
      <p:ext uri="{BB962C8B-B14F-4D97-AF65-F5344CB8AC3E}">
        <p14:creationId xmlns:p14="http://schemas.microsoft.com/office/powerpoint/2010/main" val="4078223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55E59-FAB2-0A82-4127-DEA9C52A05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97F0C3-8CE5-6D46-95CF-92505FBD26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178A7A-9170-B52B-6DA6-B87508D3CE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AAA5DD-D44B-3B09-AC54-F85011177D57}"/>
              </a:ext>
            </a:extLst>
          </p:cNvPr>
          <p:cNvSpPr>
            <a:spLocks noGrp="1"/>
          </p:cNvSpPr>
          <p:nvPr>
            <p:ph type="sldNum" sz="quarter" idx="5"/>
          </p:nvPr>
        </p:nvSpPr>
        <p:spPr/>
        <p:txBody>
          <a:bodyPr/>
          <a:lstStyle/>
          <a:p>
            <a:fld id="{DB245632-D4FC-4E38-ADEE-4E3390753C23}" type="slidenum">
              <a:rPr lang="en-US" smtClean="0"/>
              <a:t>29</a:t>
            </a:fld>
            <a:endParaRPr lang="en-US" dirty="0"/>
          </a:p>
        </p:txBody>
      </p:sp>
    </p:spTree>
    <p:extLst>
      <p:ext uri="{BB962C8B-B14F-4D97-AF65-F5344CB8AC3E}">
        <p14:creationId xmlns:p14="http://schemas.microsoft.com/office/powerpoint/2010/main" val="3082775683"/>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82B5F-4F47-5487-EB72-0DAFD690DB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CF575-698F-12D4-8E4A-7CC58A7C8C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0C9A50-2094-173E-89E7-68D389534A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2A36B9-3292-4BC0-BD26-A17D24FF22C4}"/>
              </a:ext>
            </a:extLst>
          </p:cNvPr>
          <p:cNvSpPr>
            <a:spLocks noGrp="1"/>
          </p:cNvSpPr>
          <p:nvPr>
            <p:ph type="sldNum" sz="quarter" idx="5"/>
          </p:nvPr>
        </p:nvSpPr>
        <p:spPr/>
        <p:txBody>
          <a:bodyPr/>
          <a:lstStyle/>
          <a:p>
            <a:fld id="{DB245632-D4FC-4E38-ADEE-4E3390753C23}" type="slidenum">
              <a:rPr lang="en-US" smtClean="0"/>
              <a:t>279</a:t>
            </a:fld>
            <a:endParaRPr lang="en-US" dirty="0"/>
          </a:p>
        </p:txBody>
      </p:sp>
    </p:spTree>
    <p:extLst>
      <p:ext uri="{BB962C8B-B14F-4D97-AF65-F5344CB8AC3E}">
        <p14:creationId xmlns:p14="http://schemas.microsoft.com/office/powerpoint/2010/main" val="3842283885"/>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7E6B2-088A-CAAC-6DDD-7B3743242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8E5E6C-1B13-8C0B-55AC-D7C9DF54AC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E60AD-0EF6-BD5F-A9F0-8AF88C6A92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95576D-923A-BC3D-46CA-0767486C882E}"/>
              </a:ext>
            </a:extLst>
          </p:cNvPr>
          <p:cNvSpPr>
            <a:spLocks noGrp="1"/>
          </p:cNvSpPr>
          <p:nvPr>
            <p:ph type="sldNum" sz="quarter" idx="5"/>
          </p:nvPr>
        </p:nvSpPr>
        <p:spPr/>
        <p:txBody>
          <a:bodyPr/>
          <a:lstStyle/>
          <a:p>
            <a:fld id="{DB245632-D4FC-4E38-ADEE-4E3390753C23}" type="slidenum">
              <a:rPr lang="en-US" smtClean="0"/>
              <a:t>280</a:t>
            </a:fld>
            <a:endParaRPr lang="en-US" dirty="0"/>
          </a:p>
        </p:txBody>
      </p:sp>
    </p:spTree>
    <p:extLst>
      <p:ext uri="{BB962C8B-B14F-4D97-AF65-F5344CB8AC3E}">
        <p14:creationId xmlns:p14="http://schemas.microsoft.com/office/powerpoint/2010/main" val="1181747979"/>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D03E0-3CF6-5AB0-B468-2713B1DB0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05F008-3817-3E25-DBF1-7182731752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C03090-B0C8-0727-625F-1A4CABC327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3AFEED-0EAF-97CA-BB78-0832642C26CA}"/>
              </a:ext>
            </a:extLst>
          </p:cNvPr>
          <p:cNvSpPr>
            <a:spLocks noGrp="1"/>
          </p:cNvSpPr>
          <p:nvPr>
            <p:ph type="sldNum" sz="quarter" idx="5"/>
          </p:nvPr>
        </p:nvSpPr>
        <p:spPr/>
        <p:txBody>
          <a:bodyPr/>
          <a:lstStyle/>
          <a:p>
            <a:fld id="{DB245632-D4FC-4E38-ADEE-4E3390753C23}" type="slidenum">
              <a:rPr lang="en-US" smtClean="0"/>
              <a:t>281</a:t>
            </a:fld>
            <a:endParaRPr lang="en-US" dirty="0"/>
          </a:p>
        </p:txBody>
      </p:sp>
    </p:spTree>
    <p:extLst>
      <p:ext uri="{BB962C8B-B14F-4D97-AF65-F5344CB8AC3E}">
        <p14:creationId xmlns:p14="http://schemas.microsoft.com/office/powerpoint/2010/main" val="2889171227"/>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85B3F-3918-2A2C-34DA-99249CB45D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94291-FC1E-90B1-EE5C-1998B61788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4B9554-313D-5F63-E61A-C2F47406EE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7FC7F1-9E20-C0F2-8C33-15E2B4A10D5C}"/>
              </a:ext>
            </a:extLst>
          </p:cNvPr>
          <p:cNvSpPr>
            <a:spLocks noGrp="1"/>
          </p:cNvSpPr>
          <p:nvPr>
            <p:ph type="sldNum" sz="quarter" idx="5"/>
          </p:nvPr>
        </p:nvSpPr>
        <p:spPr/>
        <p:txBody>
          <a:bodyPr/>
          <a:lstStyle/>
          <a:p>
            <a:fld id="{DB245632-D4FC-4E38-ADEE-4E3390753C23}" type="slidenum">
              <a:rPr lang="en-US" smtClean="0"/>
              <a:t>282</a:t>
            </a:fld>
            <a:endParaRPr lang="en-US" dirty="0"/>
          </a:p>
        </p:txBody>
      </p:sp>
    </p:spTree>
    <p:extLst>
      <p:ext uri="{BB962C8B-B14F-4D97-AF65-F5344CB8AC3E}">
        <p14:creationId xmlns:p14="http://schemas.microsoft.com/office/powerpoint/2010/main" val="513424077"/>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CDD90-433B-1F18-8563-1051D13B92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825D03-AA06-E972-5820-B6002ED394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2E060-800C-80AC-E5D3-776B62874C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F5152F-F9AB-0122-CF22-914589473FF3}"/>
              </a:ext>
            </a:extLst>
          </p:cNvPr>
          <p:cNvSpPr>
            <a:spLocks noGrp="1"/>
          </p:cNvSpPr>
          <p:nvPr>
            <p:ph type="sldNum" sz="quarter" idx="5"/>
          </p:nvPr>
        </p:nvSpPr>
        <p:spPr/>
        <p:txBody>
          <a:bodyPr/>
          <a:lstStyle/>
          <a:p>
            <a:fld id="{DB245632-D4FC-4E38-ADEE-4E3390753C23}" type="slidenum">
              <a:rPr lang="en-US" smtClean="0"/>
              <a:t>283</a:t>
            </a:fld>
            <a:endParaRPr lang="en-US" dirty="0"/>
          </a:p>
        </p:txBody>
      </p:sp>
    </p:spTree>
    <p:extLst>
      <p:ext uri="{BB962C8B-B14F-4D97-AF65-F5344CB8AC3E}">
        <p14:creationId xmlns:p14="http://schemas.microsoft.com/office/powerpoint/2010/main" val="3485086712"/>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837D1-44A0-36A0-04B5-F5C3599A9D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B2D14C-C856-B232-D8DA-5C78F36819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E4023D-20FB-CC22-F81A-8DA231B6A8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92C13B-90C2-D3A9-B292-9615429ECABA}"/>
              </a:ext>
            </a:extLst>
          </p:cNvPr>
          <p:cNvSpPr>
            <a:spLocks noGrp="1"/>
          </p:cNvSpPr>
          <p:nvPr>
            <p:ph type="sldNum" sz="quarter" idx="5"/>
          </p:nvPr>
        </p:nvSpPr>
        <p:spPr/>
        <p:txBody>
          <a:bodyPr/>
          <a:lstStyle/>
          <a:p>
            <a:fld id="{DB245632-D4FC-4E38-ADEE-4E3390753C23}" type="slidenum">
              <a:rPr lang="en-US" smtClean="0"/>
              <a:t>284</a:t>
            </a:fld>
            <a:endParaRPr lang="en-US" dirty="0"/>
          </a:p>
        </p:txBody>
      </p:sp>
    </p:spTree>
    <p:extLst>
      <p:ext uri="{BB962C8B-B14F-4D97-AF65-F5344CB8AC3E}">
        <p14:creationId xmlns:p14="http://schemas.microsoft.com/office/powerpoint/2010/main" val="3656597620"/>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E0F94-BC3B-FB65-CFC9-781632CA97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35B966-2C12-A46A-7ACA-44C1034677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5E502-7F3F-6053-7B9D-E429A0C9B6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E269A6-15D6-DDAD-E7C8-3BA14DADB9E3}"/>
              </a:ext>
            </a:extLst>
          </p:cNvPr>
          <p:cNvSpPr>
            <a:spLocks noGrp="1"/>
          </p:cNvSpPr>
          <p:nvPr>
            <p:ph type="sldNum" sz="quarter" idx="5"/>
          </p:nvPr>
        </p:nvSpPr>
        <p:spPr/>
        <p:txBody>
          <a:bodyPr/>
          <a:lstStyle/>
          <a:p>
            <a:fld id="{DB245632-D4FC-4E38-ADEE-4E3390753C23}" type="slidenum">
              <a:rPr lang="en-US" smtClean="0"/>
              <a:t>285</a:t>
            </a:fld>
            <a:endParaRPr lang="en-US" dirty="0"/>
          </a:p>
        </p:txBody>
      </p:sp>
    </p:spTree>
    <p:extLst>
      <p:ext uri="{BB962C8B-B14F-4D97-AF65-F5344CB8AC3E}">
        <p14:creationId xmlns:p14="http://schemas.microsoft.com/office/powerpoint/2010/main" val="1278193777"/>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15E19-31A9-B7BB-33F1-A876F57D2D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D94CCF-102D-DDA6-EF4E-CFC1281DF5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51F7F6-9CE8-10A1-B5FA-7FD39736A1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262D7E-A6DC-02D4-3C42-6BA4831D339B}"/>
              </a:ext>
            </a:extLst>
          </p:cNvPr>
          <p:cNvSpPr>
            <a:spLocks noGrp="1"/>
          </p:cNvSpPr>
          <p:nvPr>
            <p:ph type="sldNum" sz="quarter" idx="5"/>
          </p:nvPr>
        </p:nvSpPr>
        <p:spPr/>
        <p:txBody>
          <a:bodyPr/>
          <a:lstStyle/>
          <a:p>
            <a:fld id="{DB245632-D4FC-4E38-ADEE-4E3390753C23}" type="slidenum">
              <a:rPr lang="en-US" smtClean="0"/>
              <a:t>286</a:t>
            </a:fld>
            <a:endParaRPr lang="en-US" dirty="0"/>
          </a:p>
        </p:txBody>
      </p:sp>
    </p:spTree>
    <p:extLst>
      <p:ext uri="{BB962C8B-B14F-4D97-AF65-F5344CB8AC3E}">
        <p14:creationId xmlns:p14="http://schemas.microsoft.com/office/powerpoint/2010/main" val="3037889592"/>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24A57-946E-69B0-E658-7FA74BCF17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D8571-FA07-8A7D-A5A8-0461042783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C3075B-F76B-FAD3-F09C-F845EF6AC1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39BDA8-7C16-BCA4-0C24-A8CE462C2528}"/>
              </a:ext>
            </a:extLst>
          </p:cNvPr>
          <p:cNvSpPr>
            <a:spLocks noGrp="1"/>
          </p:cNvSpPr>
          <p:nvPr>
            <p:ph type="sldNum" sz="quarter" idx="5"/>
          </p:nvPr>
        </p:nvSpPr>
        <p:spPr/>
        <p:txBody>
          <a:bodyPr/>
          <a:lstStyle/>
          <a:p>
            <a:fld id="{DB245632-D4FC-4E38-ADEE-4E3390753C23}" type="slidenum">
              <a:rPr lang="en-US" smtClean="0"/>
              <a:t>287</a:t>
            </a:fld>
            <a:endParaRPr lang="en-US" dirty="0"/>
          </a:p>
        </p:txBody>
      </p:sp>
    </p:spTree>
    <p:extLst>
      <p:ext uri="{BB962C8B-B14F-4D97-AF65-F5344CB8AC3E}">
        <p14:creationId xmlns:p14="http://schemas.microsoft.com/office/powerpoint/2010/main" val="3391230865"/>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2007C-94DF-5A62-1097-476A230D7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C07D55-2F69-588C-DF34-6FB7E8E7E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451E3-FEB4-5F70-1FAD-E85D87A4D6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6EF62F-1505-C7D3-1F0B-41EE751C17B5}"/>
              </a:ext>
            </a:extLst>
          </p:cNvPr>
          <p:cNvSpPr>
            <a:spLocks noGrp="1"/>
          </p:cNvSpPr>
          <p:nvPr>
            <p:ph type="sldNum" sz="quarter" idx="5"/>
          </p:nvPr>
        </p:nvSpPr>
        <p:spPr/>
        <p:txBody>
          <a:bodyPr/>
          <a:lstStyle/>
          <a:p>
            <a:fld id="{DB245632-D4FC-4E38-ADEE-4E3390753C23}" type="slidenum">
              <a:rPr lang="en-US" smtClean="0"/>
              <a:t>288</a:t>
            </a:fld>
            <a:endParaRPr lang="en-US" dirty="0"/>
          </a:p>
        </p:txBody>
      </p:sp>
    </p:spTree>
    <p:extLst>
      <p:ext uri="{BB962C8B-B14F-4D97-AF65-F5344CB8AC3E}">
        <p14:creationId xmlns:p14="http://schemas.microsoft.com/office/powerpoint/2010/main" val="1539657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5E68A-648A-E502-5535-7547429CF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D596C-9169-7B3B-D54F-009C56C3E1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6CDF0B-D19A-E1AF-EFF2-B1E0083BC1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592790-8937-BF17-7DE1-FA6EB1E9A5EF}"/>
              </a:ext>
            </a:extLst>
          </p:cNvPr>
          <p:cNvSpPr>
            <a:spLocks noGrp="1"/>
          </p:cNvSpPr>
          <p:nvPr>
            <p:ph type="sldNum" sz="quarter" idx="5"/>
          </p:nvPr>
        </p:nvSpPr>
        <p:spPr/>
        <p:txBody>
          <a:bodyPr/>
          <a:lstStyle/>
          <a:p>
            <a:fld id="{DB245632-D4FC-4E38-ADEE-4E3390753C23}" type="slidenum">
              <a:rPr lang="en-US" smtClean="0"/>
              <a:t>30</a:t>
            </a:fld>
            <a:endParaRPr lang="en-US" dirty="0"/>
          </a:p>
        </p:txBody>
      </p:sp>
    </p:spTree>
    <p:extLst>
      <p:ext uri="{BB962C8B-B14F-4D97-AF65-F5344CB8AC3E}">
        <p14:creationId xmlns:p14="http://schemas.microsoft.com/office/powerpoint/2010/main" val="909299571"/>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A2DF0-A223-0E87-FDC0-3DD07496E2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6E0908-BB95-E746-07F4-DF93385AFC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01232-4D6D-5249-28CD-9413FC8024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1669FF-C376-7251-B34A-BE19C62F46A7}"/>
              </a:ext>
            </a:extLst>
          </p:cNvPr>
          <p:cNvSpPr>
            <a:spLocks noGrp="1"/>
          </p:cNvSpPr>
          <p:nvPr>
            <p:ph type="sldNum" sz="quarter" idx="5"/>
          </p:nvPr>
        </p:nvSpPr>
        <p:spPr/>
        <p:txBody>
          <a:bodyPr/>
          <a:lstStyle/>
          <a:p>
            <a:fld id="{DB245632-D4FC-4E38-ADEE-4E3390753C23}" type="slidenum">
              <a:rPr lang="en-US" smtClean="0"/>
              <a:t>289</a:t>
            </a:fld>
            <a:endParaRPr lang="en-US" dirty="0"/>
          </a:p>
        </p:txBody>
      </p:sp>
    </p:spTree>
    <p:extLst>
      <p:ext uri="{BB962C8B-B14F-4D97-AF65-F5344CB8AC3E}">
        <p14:creationId xmlns:p14="http://schemas.microsoft.com/office/powerpoint/2010/main" val="1707827152"/>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75DA5-21E2-BC6A-8A53-0541619B5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B25157-95A1-C5F3-DB73-9981869B00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C9FB76-FD7E-2D7A-1CCD-8801A94BFF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0EBDC1-E1FE-5143-7F74-AA4F42F1C03E}"/>
              </a:ext>
            </a:extLst>
          </p:cNvPr>
          <p:cNvSpPr>
            <a:spLocks noGrp="1"/>
          </p:cNvSpPr>
          <p:nvPr>
            <p:ph type="sldNum" sz="quarter" idx="5"/>
          </p:nvPr>
        </p:nvSpPr>
        <p:spPr/>
        <p:txBody>
          <a:bodyPr/>
          <a:lstStyle/>
          <a:p>
            <a:fld id="{DB245632-D4FC-4E38-ADEE-4E3390753C23}" type="slidenum">
              <a:rPr lang="en-US" smtClean="0"/>
              <a:t>290</a:t>
            </a:fld>
            <a:endParaRPr lang="en-US" dirty="0"/>
          </a:p>
        </p:txBody>
      </p:sp>
    </p:spTree>
    <p:extLst>
      <p:ext uri="{BB962C8B-B14F-4D97-AF65-F5344CB8AC3E}">
        <p14:creationId xmlns:p14="http://schemas.microsoft.com/office/powerpoint/2010/main" val="3565583466"/>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EE5AD-BBB8-0D83-F41A-58538D6C2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7502B-D688-2FE4-648E-476C7071A1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0A9863-F2E2-9CB3-96E8-D2282F66D8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1C4165-7695-2AB0-A902-669A887923DB}"/>
              </a:ext>
            </a:extLst>
          </p:cNvPr>
          <p:cNvSpPr>
            <a:spLocks noGrp="1"/>
          </p:cNvSpPr>
          <p:nvPr>
            <p:ph type="sldNum" sz="quarter" idx="5"/>
          </p:nvPr>
        </p:nvSpPr>
        <p:spPr/>
        <p:txBody>
          <a:bodyPr/>
          <a:lstStyle/>
          <a:p>
            <a:fld id="{DB245632-D4FC-4E38-ADEE-4E3390753C23}" type="slidenum">
              <a:rPr lang="en-US" smtClean="0"/>
              <a:t>291</a:t>
            </a:fld>
            <a:endParaRPr lang="en-US" dirty="0"/>
          </a:p>
        </p:txBody>
      </p:sp>
    </p:spTree>
    <p:extLst>
      <p:ext uri="{BB962C8B-B14F-4D97-AF65-F5344CB8AC3E}">
        <p14:creationId xmlns:p14="http://schemas.microsoft.com/office/powerpoint/2010/main" val="4213323861"/>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71163-F3E3-4577-F129-261180978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613D4-2AA7-E972-37A2-00908E9B06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6AD01-8B53-7C23-4C99-BBB907E98B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C198D5-1774-4113-9084-D7B3EA3E3B43}"/>
              </a:ext>
            </a:extLst>
          </p:cNvPr>
          <p:cNvSpPr>
            <a:spLocks noGrp="1"/>
          </p:cNvSpPr>
          <p:nvPr>
            <p:ph type="sldNum" sz="quarter" idx="5"/>
          </p:nvPr>
        </p:nvSpPr>
        <p:spPr/>
        <p:txBody>
          <a:bodyPr/>
          <a:lstStyle/>
          <a:p>
            <a:fld id="{DB245632-D4FC-4E38-ADEE-4E3390753C23}" type="slidenum">
              <a:rPr lang="en-US" smtClean="0"/>
              <a:t>292</a:t>
            </a:fld>
            <a:endParaRPr lang="en-US" dirty="0"/>
          </a:p>
        </p:txBody>
      </p:sp>
    </p:spTree>
    <p:extLst>
      <p:ext uri="{BB962C8B-B14F-4D97-AF65-F5344CB8AC3E}">
        <p14:creationId xmlns:p14="http://schemas.microsoft.com/office/powerpoint/2010/main" val="18305509"/>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B7B0C-9B8E-5DA0-1DC7-04FCC4D47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012EA-9AFA-E7E9-3D77-0740E2DBD4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A9A79-2BEB-1E26-F5E2-205BE130AE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8A1467-7059-53D7-AC0F-07C078036582}"/>
              </a:ext>
            </a:extLst>
          </p:cNvPr>
          <p:cNvSpPr>
            <a:spLocks noGrp="1"/>
          </p:cNvSpPr>
          <p:nvPr>
            <p:ph type="sldNum" sz="quarter" idx="5"/>
          </p:nvPr>
        </p:nvSpPr>
        <p:spPr/>
        <p:txBody>
          <a:bodyPr/>
          <a:lstStyle/>
          <a:p>
            <a:fld id="{DB245632-D4FC-4E38-ADEE-4E3390753C23}" type="slidenum">
              <a:rPr lang="en-US" smtClean="0"/>
              <a:t>293</a:t>
            </a:fld>
            <a:endParaRPr lang="en-US" dirty="0"/>
          </a:p>
        </p:txBody>
      </p:sp>
    </p:spTree>
    <p:extLst>
      <p:ext uri="{BB962C8B-B14F-4D97-AF65-F5344CB8AC3E}">
        <p14:creationId xmlns:p14="http://schemas.microsoft.com/office/powerpoint/2010/main" val="278997291"/>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DCDBE-A201-369E-BDF1-295B93D40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42E38-3D47-8CB8-C8BF-D9751FF4C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89577-B221-00A9-1F61-B3A21AE494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C14B42-2B89-1C09-119D-0BC998F4A69D}"/>
              </a:ext>
            </a:extLst>
          </p:cNvPr>
          <p:cNvSpPr>
            <a:spLocks noGrp="1"/>
          </p:cNvSpPr>
          <p:nvPr>
            <p:ph type="sldNum" sz="quarter" idx="5"/>
          </p:nvPr>
        </p:nvSpPr>
        <p:spPr/>
        <p:txBody>
          <a:bodyPr/>
          <a:lstStyle/>
          <a:p>
            <a:fld id="{DB245632-D4FC-4E38-ADEE-4E3390753C23}" type="slidenum">
              <a:rPr lang="en-US" smtClean="0"/>
              <a:t>294</a:t>
            </a:fld>
            <a:endParaRPr lang="en-US" dirty="0"/>
          </a:p>
        </p:txBody>
      </p:sp>
    </p:spTree>
    <p:extLst>
      <p:ext uri="{BB962C8B-B14F-4D97-AF65-F5344CB8AC3E}">
        <p14:creationId xmlns:p14="http://schemas.microsoft.com/office/powerpoint/2010/main" val="2779461059"/>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879C6-C3C4-058F-CC73-AFDA2DB890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0EE1B-5B0A-AF02-ED74-F251987AC5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C1C603-43B9-70A8-7205-8EFE6CB1BD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012FD7-9270-8513-7B43-85CDD014E159}"/>
              </a:ext>
            </a:extLst>
          </p:cNvPr>
          <p:cNvSpPr>
            <a:spLocks noGrp="1"/>
          </p:cNvSpPr>
          <p:nvPr>
            <p:ph type="sldNum" sz="quarter" idx="5"/>
          </p:nvPr>
        </p:nvSpPr>
        <p:spPr/>
        <p:txBody>
          <a:bodyPr/>
          <a:lstStyle/>
          <a:p>
            <a:fld id="{DB245632-D4FC-4E38-ADEE-4E3390753C23}" type="slidenum">
              <a:rPr lang="en-US" smtClean="0"/>
              <a:t>295</a:t>
            </a:fld>
            <a:endParaRPr lang="en-US" dirty="0"/>
          </a:p>
        </p:txBody>
      </p:sp>
    </p:spTree>
    <p:extLst>
      <p:ext uri="{BB962C8B-B14F-4D97-AF65-F5344CB8AC3E}">
        <p14:creationId xmlns:p14="http://schemas.microsoft.com/office/powerpoint/2010/main" val="1621545859"/>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D97DF-B45A-18F9-602E-4D6EAF4DE6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90E83B-6895-15F7-D563-ADEE640B2D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6D9457-F8C2-0C3A-7EA8-F32E86718A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D007C2-D979-A05F-5710-62E7E452DCF9}"/>
              </a:ext>
            </a:extLst>
          </p:cNvPr>
          <p:cNvSpPr>
            <a:spLocks noGrp="1"/>
          </p:cNvSpPr>
          <p:nvPr>
            <p:ph type="sldNum" sz="quarter" idx="5"/>
          </p:nvPr>
        </p:nvSpPr>
        <p:spPr/>
        <p:txBody>
          <a:bodyPr/>
          <a:lstStyle/>
          <a:p>
            <a:fld id="{DB245632-D4FC-4E38-ADEE-4E3390753C23}" type="slidenum">
              <a:rPr lang="en-US" smtClean="0"/>
              <a:t>296</a:t>
            </a:fld>
            <a:endParaRPr lang="en-US" dirty="0"/>
          </a:p>
        </p:txBody>
      </p:sp>
    </p:spTree>
    <p:extLst>
      <p:ext uri="{BB962C8B-B14F-4D97-AF65-F5344CB8AC3E}">
        <p14:creationId xmlns:p14="http://schemas.microsoft.com/office/powerpoint/2010/main" val="184557949"/>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8F1F9-AE0F-47AC-B83D-3E08A333A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C681A-02AD-E12C-F0D7-D52D17C206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64F531-887A-9281-3D45-38D999AAF0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CEFC03-F417-9DE7-9EBF-5E81C4065D96}"/>
              </a:ext>
            </a:extLst>
          </p:cNvPr>
          <p:cNvSpPr>
            <a:spLocks noGrp="1"/>
          </p:cNvSpPr>
          <p:nvPr>
            <p:ph type="sldNum" sz="quarter" idx="5"/>
          </p:nvPr>
        </p:nvSpPr>
        <p:spPr/>
        <p:txBody>
          <a:bodyPr/>
          <a:lstStyle/>
          <a:p>
            <a:fld id="{DB245632-D4FC-4E38-ADEE-4E3390753C23}" type="slidenum">
              <a:rPr lang="en-US" smtClean="0"/>
              <a:t>297</a:t>
            </a:fld>
            <a:endParaRPr lang="en-US" dirty="0"/>
          </a:p>
        </p:txBody>
      </p:sp>
    </p:spTree>
    <p:extLst>
      <p:ext uri="{BB962C8B-B14F-4D97-AF65-F5344CB8AC3E}">
        <p14:creationId xmlns:p14="http://schemas.microsoft.com/office/powerpoint/2010/main" val="3517370566"/>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D09B7-DBA1-EB85-1F9B-3ECC780AD8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40C99-1ED4-97B2-0D21-009684387E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9C55A-157A-C70A-6241-8DF9F08E51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3AE1F3-467B-98C6-D14E-6F5EAB170673}"/>
              </a:ext>
            </a:extLst>
          </p:cNvPr>
          <p:cNvSpPr>
            <a:spLocks noGrp="1"/>
          </p:cNvSpPr>
          <p:nvPr>
            <p:ph type="sldNum" sz="quarter" idx="5"/>
          </p:nvPr>
        </p:nvSpPr>
        <p:spPr/>
        <p:txBody>
          <a:bodyPr/>
          <a:lstStyle/>
          <a:p>
            <a:fld id="{DB245632-D4FC-4E38-ADEE-4E3390753C23}" type="slidenum">
              <a:rPr lang="en-US" smtClean="0"/>
              <a:t>298</a:t>
            </a:fld>
            <a:endParaRPr lang="en-US" dirty="0"/>
          </a:p>
        </p:txBody>
      </p:sp>
    </p:spTree>
    <p:extLst>
      <p:ext uri="{BB962C8B-B14F-4D97-AF65-F5344CB8AC3E}">
        <p14:creationId xmlns:p14="http://schemas.microsoft.com/office/powerpoint/2010/main" val="1541652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2A659-FDCC-5493-C286-FC5B291869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951F95-9A12-C902-B16A-85E010AD21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0C0454-CA85-D510-A9BE-2CA5963959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1B280A-8281-E989-E98F-547277102364}"/>
              </a:ext>
            </a:extLst>
          </p:cNvPr>
          <p:cNvSpPr>
            <a:spLocks noGrp="1"/>
          </p:cNvSpPr>
          <p:nvPr>
            <p:ph type="sldNum" sz="quarter" idx="5"/>
          </p:nvPr>
        </p:nvSpPr>
        <p:spPr/>
        <p:txBody>
          <a:bodyPr/>
          <a:lstStyle/>
          <a:p>
            <a:fld id="{DB245632-D4FC-4E38-ADEE-4E3390753C23}" type="slidenum">
              <a:rPr lang="en-US" smtClean="0"/>
              <a:t>31</a:t>
            </a:fld>
            <a:endParaRPr lang="en-US" dirty="0"/>
          </a:p>
        </p:txBody>
      </p:sp>
    </p:spTree>
    <p:extLst>
      <p:ext uri="{BB962C8B-B14F-4D97-AF65-F5344CB8AC3E}">
        <p14:creationId xmlns:p14="http://schemas.microsoft.com/office/powerpoint/2010/main" val="2592654708"/>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D1527-6FDB-926C-FFC2-B344ED7019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1020D3-84F4-A552-7F27-09E8CEF825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5CB064-552D-49C7-261F-0A9E445BC7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8CEA07-D0E3-4A0E-072B-5A80AA2580DD}"/>
              </a:ext>
            </a:extLst>
          </p:cNvPr>
          <p:cNvSpPr>
            <a:spLocks noGrp="1"/>
          </p:cNvSpPr>
          <p:nvPr>
            <p:ph type="sldNum" sz="quarter" idx="5"/>
          </p:nvPr>
        </p:nvSpPr>
        <p:spPr/>
        <p:txBody>
          <a:bodyPr/>
          <a:lstStyle/>
          <a:p>
            <a:fld id="{DB245632-D4FC-4E38-ADEE-4E3390753C23}" type="slidenum">
              <a:rPr lang="en-US" smtClean="0"/>
              <a:t>299</a:t>
            </a:fld>
            <a:endParaRPr lang="en-US" dirty="0"/>
          </a:p>
        </p:txBody>
      </p:sp>
    </p:spTree>
    <p:extLst>
      <p:ext uri="{BB962C8B-B14F-4D97-AF65-F5344CB8AC3E}">
        <p14:creationId xmlns:p14="http://schemas.microsoft.com/office/powerpoint/2010/main" val="1438899788"/>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F862D-41AB-CC29-D459-3D7B3B7C71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8D3C2-423C-7E8C-08B2-683D76159B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1A5F02-4EB6-7980-F37F-5606B7ECAB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41860E-62A3-D695-1508-63103165D45B}"/>
              </a:ext>
            </a:extLst>
          </p:cNvPr>
          <p:cNvSpPr>
            <a:spLocks noGrp="1"/>
          </p:cNvSpPr>
          <p:nvPr>
            <p:ph type="sldNum" sz="quarter" idx="5"/>
          </p:nvPr>
        </p:nvSpPr>
        <p:spPr/>
        <p:txBody>
          <a:bodyPr/>
          <a:lstStyle/>
          <a:p>
            <a:fld id="{DB245632-D4FC-4E38-ADEE-4E3390753C23}" type="slidenum">
              <a:rPr lang="en-US" smtClean="0"/>
              <a:t>300</a:t>
            </a:fld>
            <a:endParaRPr lang="en-US" dirty="0"/>
          </a:p>
        </p:txBody>
      </p:sp>
    </p:spTree>
    <p:extLst>
      <p:ext uri="{BB962C8B-B14F-4D97-AF65-F5344CB8AC3E}">
        <p14:creationId xmlns:p14="http://schemas.microsoft.com/office/powerpoint/2010/main" val="3845088427"/>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726B8-682B-783F-18AF-50B4E4BF2F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8D3133-0679-4787-0C5D-5054867892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2CAEB8-D920-EE39-73B4-C2220AA42E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DF3233-F198-D47D-0A29-062CC72C4F78}"/>
              </a:ext>
            </a:extLst>
          </p:cNvPr>
          <p:cNvSpPr>
            <a:spLocks noGrp="1"/>
          </p:cNvSpPr>
          <p:nvPr>
            <p:ph type="sldNum" sz="quarter" idx="5"/>
          </p:nvPr>
        </p:nvSpPr>
        <p:spPr/>
        <p:txBody>
          <a:bodyPr/>
          <a:lstStyle/>
          <a:p>
            <a:fld id="{DB245632-D4FC-4E38-ADEE-4E3390753C23}" type="slidenum">
              <a:rPr lang="en-US" smtClean="0"/>
              <a:t>301</a:t>
            </a:fld>
            <a:endParaRPr lang="en-US" dirty="0"/>
          </a:p>
        </p:txBody>
      </p:sp>
    </p:spTree>
    <p:extLst>
      <p:ext uri="{BB962C8B-B14F-4D97-AF65-F5344CB8AC3E}">
        <p14:creationId xmlns:p14="http://schemas.microsoft.com/office/powerpoint/2010/main" val="3801054914"/>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C5C25-F177-6D6E-D87D-0D121897E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6E5A62-860E-3C09-B13A-7D40760564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30A5A8-B655-5479-A4C9-626E45646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2387D2-2009-CDB3-1E11-FFD46E4B52E4}"/>
              </a:ext>
            </a:extLst>
          </p:cNvPr>
          <p:cNvSpPr>
            <a:spLocks noGrp="1"/>
          </p:cNvSpPr>
          <p:nvPr>
            <p:ph type="sldNum" sz="quarter" idx="5"/>
          </p:nvPr>
        </p:nvSpPr>
        <p:spPr/>
        <p:txBody>
          <a:bodyPr/>
          <a:lstStyle/>
          <a:p>
            <a:fld id="{DB245632-D4FC-4E38-ADEE-4E3390753C23}" type="slidenum">
              <a:rPr lang="en-US" smtClean="0"/>
              <a:t>302</a:t>
            </a:fld>
            <a:endParaRPr lang="en-US" dirty="0"/>
          </a:p>
        </p:txBody>
      </p:sp>
    </p:spTree>
    <p:extLst>
      <p:ext uri="{BB962C8B-B14F-4D97-AF65-F5344CB8AC3E}">
        <p14:creationId xmlns:p14="http://schemas.microsoft.com/office/powerpoint/2010/main" val="1139423100"/>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C648A-191D-C58C-FF55-68AC68620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513FE-F2EC-5B91-405B-6F4EF824E8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9C4B3A-1B6F-97B2-4B76-8C2092952C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33E0CB-54C7-3EBD-2B63-99016469D761}"/>
              </a:ext>
            </a:extLst>
          </p:cNvPr>
          <p:cNvSpPr>
            <a:spLocks noGrp="1"/>
          </p:cNvSpPr>
          <p:nvPr>
            <p:ph type="sldNum" sz="quarter" idx="5"/>
          </p:nvPr>
        </p:nvSpPr>
        <p:spPr/>
        <p:txBody>
          <a:bodyPr/>
          <a:lstStyle/>
          <a:p>
            <a:fld id="{DB245632-D4FC-4E38-ADEE-4E3390753C23}" type="slidenum">
              <a:rPr lang="en-US" smtClean="0"/>
              <a:t>303</a:t>
            </a:fld>
            <a:endParaRPr lang="en-US" dirty="0"/>
          </a:p>
        </p:txBody>
      </p:sp>
    </p:spTree>
    <p:extLst>
      <p:ext uri="{BB962C8B-B14F-4D97-AF65-F5344CB8AC3E}">
        <p14:creationId xmlns:p14="http://schemas.microsoft.com/office/powerpoint/2010/main" val="3867239765"/>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451D7-8C0A-321C-3E19-4B313E332F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B3AA92-6B83-9AF1-2E67-88F9F5189A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D1B492-496D-FFA0-44D5-9F1E21A5FA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977856-D379-5BEE-7EF7-C30673A28935}"/>
              </a:ext>
            </a:extLst>
          </p:cNvPr>
          <p:cNvSpPr>
            <a:spLocks noGrp="1"/>
          </p:cNvSpPr>
          <p:nvPr>
            <p:ph type="sldNum" sz="quarter" idx="5"/>
          </p:nvPr>
        </p:nvSpPr>
        <p:spPr/>
        <p:txBody>
          <a:bodyPr/>
          <a:lstStyle/>
          <a:p>
            <a:fld id="{DB245632-D4FC-4E38-ADEE-4E3390753C23}" type="slidenum">
              <a:rPr lang="en-US" smtClean="0"/>
              <a:t>304</a:t>
            </a:fld>
            <a:endParaRPr lang="en-US" dirty="0"/>
          </a:p>
        </p:txBody>
      </p:sp>
    </p:spTree>
    <p:extLst>
      <p:ext uri="{BB962C8B-B14F-4D97-AF65-F5344CB8AC3E}">
        <p14:creationId xmlns:p14="http://schemas.microsoft.com/office/powerpoint/2010/main" val="1123164282"/>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037BE-4B24-CF50-32C4-E5451D0F36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C8CE4-A5EB-A844-6E53-71E42DF9CA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974D22-9AB2-1404-4C0B-A848D398AC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E618B4-AF7F-B752-F2FD-DA0AE1F2492E}"/>
              </a:ext>
            </a:extLst>
          </p:cNvPr>
          <p:cNvSpPr>
            <a:spLocks noGrp="1"/>
          </p:cNvSpPr>
          <p:nvPr>
            <p:ph type="sldNum" sz="quarter" idx="5"/>
          </p:nvPr>
        </p:nvSpPr>
        <p:spPr/>
        <p:txBody>
          <a:bodyPr/>
          <a:lstStyle/>
          <a:p>
            <a:fld id="{DB245632-D4FC-4E38-ADEE-4E3390753C23}" type="slidenum">
              <a:rPr lang="en-US" smtClean="0"/>
              <a:t>305</a:t>
            </a:fld>
            <a:endParaRPr lang="en-US" dirty="0"/>
          </a:p>
        </p:txBody>
      </p:sp>
    </p:spTree>
    <p:extLst>
      <p:ext uri="{BB962C8B-B14F-4D97-AF65-F5344CB8AC3E}">
        <p14:creationId xmlns:p14="http://schemas.microsoft.com/office/powerpoint/2010/main" val="2536562373"/>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E15AA-237C-CE8A-6F89-AAFB9A4E82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527337-4853-4149-603E-26FA881CF0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27A672-6D19-8B85-9F71-22A07C74B3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2A2F9E-223E-5115-A9AC-78CF12CB68C6}"/>
              </a:ext>
            </a:extLst>
          </p:cNvPr>
          <p:cNvSpPr>
            <a:spLocks noGrp="1"/>
          </p:cNvSpPr>
          <p:nvPr>
            <p:ph type="sldNum" sz="quarter" idx="5"/>
          </p:nvPr>
        </p:nvSpPr>
        <p:spPr/>
        <p:txBody>
          <a:bodyPr/>
          <a:lstStyle/>
          <a:p>
            <a:fld id="{DB245632-D4FC-4E38-ADEE-4E3390753C23}" type="slidenum">
              <a:rPr lang="en-US" smtClean="0"/>
              <a:t>306</a:t>
            </a:fld>
            <a:endParaRPr lang="en-US" dirty="0"/>
          </a:p>
        </p:txBody>
      </p:sp>
    </p:spTree>
    <p:extLst>
      <p:ext uri="{BB962C8B-B14F-4D97-AF65-F5344CB8AC3E}">
        <p14:creationId xmlns:p14="http://schemas.microsoft.com/office/powerpoint/2010/main" val="200922703"/>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899EE-F165-63A4-22D7-7D39F2724F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D3E01-F628-5C62-CB37-8157810629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282C00-EA76-D326-2B82-4FAF4615AD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DC45DF-25FC-AFDB-EFC5-E28F0433B83F}"/>
              </a:ext>
            </a:extLst>
          </p:cNvPr>
          <p:cNvSpPr>
            <a:spLocks noGrp="1"/>
          </p:cNvSpPr>
          <p:nvPr>
            <p:ph type="sldNum" sz="quarter" idx="5"/>
          </p:nvPr>
        </p:nvSpPr>
        <p:spPr/>
        <p:txBody>
          <a:bodyPr/>
          <a:lstStyle/>
          <a:p>
            <a:fld id="{DB245632-D4FC-4E38-ADEE-4E3390753C23}" type="slidenum">
              <a:rPr lang="en-US" smtClean="0"/>
              <a:t>307</a:t>
            </a:fld>
            <a:endParaRPr lang="en-US" dirty="0"/>
          </a:p>
        </p:txBody>
      </p:sp>
    </p:spTree>
    <p:extLst>
      <p:ext uri="{BB962C8B-B14F-4D97-AF65-F5344CB8AC3E}">
        <p14:creationId xmlns:p14="http://schemas.microsoft.com/office/powerpoint/2010/main" val="4286396690"/>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21A51-7561-C599-A1DC-B8826CAF42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FD8D39-8BC7-42F2-9DA8-908CA01069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AFF33F-2770-EB0F-3CEA-EAD3EFB904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BE44C9-5DBA-AD94-C0BE-FC766B196FE6}"/>
              </a:ext>
            </a:extLst>
          </p:cNvPr>
          <p:cNvSpPr>
            <a:spLocks noGrp="1"/>
          </p:cNvSpPr>
          <p:nvPr>
            <p:ph type="sldNum" sz="quarter" idx="5"/>
          </p:nvPr>
        </p:nvSpPr>
        <p:spPr/>
        <p:txBody>
          <a:bodyPr/>
          <a:lstStyle/>
          <a:p>
            <a:fld id="{DB245632-D4FC-4E38-ADEE-4E3390753C23}" type="slidenum">
              <a:rPr lang="en-US" smtClean="0"/>
              <a:t>308</a:t>
            </a:fld>
            <a:endParaRPr lang="en-US" dirty="0"/>
          </a:p>
        </p:txBody>
      </p:sp>
    </p:spTree>
    <p:extLst>
      <p:ext uri="{BB962C8B-B14F-4D97-AF65-F5344CB8AC3E}">
        <p14:creationId xmlns:p14="http://schemas.microsoft.com/office/powerpoint/2010/main" val="4161350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CC230-4046-F0D9-1FF8-DB90FCB86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96F47-D561-0954-9A96-7ED23A658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F8A287-59B8-A12E-9E17-57B2371E24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39359E-B778-B384-41A6-4EC897EE6E37}"/>
              </a:ext>
            </a:extLst>
          </p:cNvPr>
          <p:cNvSpPr>
            <a:spLocks noGrp="1"/>
          </p:cNvSpPr>
          <p:nvPr>
            <p:ph type="sldNum" sz="quarter" idx="5"/>
          </p:nvPr>
        </p:nvSpPr>
        <p:spPr/>
        <p:txBody>
          <a:bodyPr/>
          <a:lstStyle/>
          <a:p>
            <a:fld id="{DB245632-D4FC-4E38-ADEE-4E3390753C23}" type="slidenum">
              <a:rPr lang="en-US" smtClean="0"/>
              <a:t>5</a:t>
            </a:fld>
            <a:endParaRPr lang="en-US" dirty="0"/>
          </a:p>
        </p:txBody>
      </p:sp>
    </p:spTree>
    <p:extLst>
      <p:ext uri="{BB962C8B-B14F-4D97-AF65-F5344CB8AC3E}">
        <p14:creationId xmlns:p14="http://schemas.microsoft.com/office/powerpoint/2010/main" val="1005791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2874D-5930-3ECF-4CCA-1B3645102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2900DE-E0D1-3ACF-0F69-EB50A323F4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2E1F01-458B-A765-8710-EA88BE6155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99882E-C22B-D816-EF26-4E86BFEE4BD3}"/>
              </a:ext>
            </a:extLst>
          </p:cNvPr>
          <p:cNvSpPr>
            <a:spLocks noGrp="1"/>
          </p:cNvSpPr>
          <p:nvPr>
            <p:ph type="sldNum" sz="quarter" idx="5"/>
          </p:nvPr>
        </p:nvSpPr>
        <p:spPr/>
        <p:txBody>
          <a:bodyPr/>
          <a:lstStyle/>
          <a:p>
            <a:fld id="{DB245632-D4FC-4E38-ADEE-4E3390753C23}" type="slidenum">
              <a:rPr lang="en-US" smtClean="0"/>
              <a:t>32</a:t>
            </a:fld>
            <a:endParaRPr lang="en-US" dirty="0"/>
          </a:p>
        </p:txBody>
      </p:sp>
    </p:spTree>
    <p:extLst>
      <p:ext uri="{BB962C8B-B14F-4D97-AF65-F5344CB8AC3E}">
        <p14:creationId xmlns:p14="http://schemas.microsoft.com/office/powerpoint/2010/main" val="828893138"/>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B430A-95D0-0D23-7703-35D6C64DB5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6930E2-BB1B-C24C-C80B-1E56D2FA7C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D0A431-2B5B-1D53-DC03-0578C38DFB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7CD909-AAA2-D70E-DB0F-E62D2DF57C80}"/>
              </a:ext>
            </a:extLst>
          </p:cNvPr>
          <p:cNvSpPr>
            <a:spLocks noGrp="1"/>
          </p:cNvSpPr>
          <p:nvPr>
            <p:ph type="sldNum" sz="quarter" idx="5"/>
          </p:nvPr>
        </p:nvSpPr>
        <p:spPr/>
        <p:txBody>
          <a:bodyPr/>
          <a:lstStyle/>
          <a:p>
            <a:fld id="{DB245632-D4FC-4E38-ADEE-4E3390753C23}" type="slidenum">
              <a:rPr lang="en-US" smtClean="0"/>
              <a:t>309</a:t>
            </a:fld>
            <a:endParaRPr lang="en-US" dirty="0"/>
          </a:p>
        </p:txBody>
      </p:sp>
    </p:spTree>
    <p:extLst>
      <p:ext uri="{BB962C8B-B14F-4D97-AF65-F5344CB8AC3E}">
        <p14:creationId xmlns:p14="http://schemas.microsoft.com/office/powerpoint/2010/main" val="3198668884"/>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2202D-542C-EFA6-C5CD-60380B774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4BEF96-B434-F47F-D752-46B9DDE18B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8AC91-115A-AACE-D6DA-AD7AF13859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86F2C6-1A79-9BB7-C56B-2DB412E168FE}"/>
              </a:ext>
            </a:extLst>
          </p:cNvPr>
          <p:cNvSpPr>
            <a:spLocks noGrp="1"/>
          </p:cNvSpPr>
          <p:nvPr>
            <p:ph type="sldNum" sz="quarter" idx="5"/>
          </p:nvPr>
        </p:nvSpPr>
        <p:spPr/>
        <p:txBody>
          <a:bodyPr/>
          <a:lstStyle/>
          <a:p>
            <a:fld id="{DB245632-D4FC-4E38-ADEE-4E3390753C23}" type="slidenum">
              <a:rPr lang="en-US" smtClean="0"/>
              <a:t>310</a:t>
            </a:fld>
            <a:endParaRPr lang="en-US" dirty="0"/>
          </a:p>
        </p:txBody>
      </p:sp>
    </p:spTree>
    <p:extLst>
      <p:ext uri="{BB962C8B-B14F-4D97-AF65-F5344CB8AC3E}">
        <p14:creationId xmlns:p14="http://schemas.microsoft.com/office/powerpoint/2010/main" val="123565122"/>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E5016-2CAD-E6D5-2EF4-3462FF349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3D17C4-1C0A-6120-B00C-8A304AA809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4F81DB-30E8-30D4-3715-11E8589E1A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453117-B60D-1BB6-E107-7F5857E57CE0}"/>
              </a:ext>
            </a:extLst>
          </p:cNvPr>
          <p:cNvSpPr>
            <a:spLocks noGrp="1"/>
          </p:cNvSpPr>
          <p:nvPr>
            <p:ph type="sldNum" sz="quarter" idx="5"/>
          </p:nvPr>
        </p:nvSpPr>
        <p:spPr/>
        <p:txBody>
          <a:bodyPr/>
          <a:lstStyle/>
          <a:p>
            <a:fld id="{DB245632-D4FC-4E38-ADEE-4E3390753C23}" type="slidenum">
              <a:rPr lang="en-US" smtClean="0"/>
              <a:t>311</a:t>
            </a:fld>
            <a:endParaRPr lang="en-US" dirty="0"/>
          </a:p>
        </p:txBody>
      </p:sp>
    </p:spTree>
    <p:extLst>
      <p:ext uri="{BB962C8B-B14F-4D97-AF65-F5344CB8AC3E}">
        <p14:creationId xmlns:p14="http://schemas.microsoft.com/office/powerpoint/2010/main" val="576777768"/>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34044-33BF-B60D-942F-8ED31E6A5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2366B-6848-296A-96EC-90260DC740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12C525-92CE-D561-5B77-1BE40DCEF2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0A75D3-5626-A36D-0A7B-F1F8A074115B}"/>
              </a:ext>
            </a:extLst>
          </p:cNvPr>
          <p:cNvSpPr>
            <a:spLocks noGrp="1"/>
          </p:cNvSpPr>
          <p:nvPr>
            <p:ph type="sldNum" sz="quarter" idx="5"/>
          </p:nvPr>
        </p:nvSpPr>
        <p:spPr/>
        <p:txBody>
          <a:bodyPr/>
          <a:lstStyle/>
          <a:p>
            <a:fld id="{DB245632-D4FC-4E38-ADEE-4E3390753C23}" type="slidenum">
              <a:rPr lang="en-US" smtClean="0"/>
              <a:t>312</a:t>
            </a:fld>
            <a:endParaRPr lang="en-US" dirty="0"/>
          </a:p>
        </p:txBody>
      </p:sp>
    </p:spTree>
    <p:extLst>
      <p:ext uri="{BB962C8B-B14F-4D97-AF65-F5344CB8AC3E}">
        <p14:creationId xmlns:p14="http://schemas.microsoft.com/office/powerpoint/2010/main" val="2995000848"/>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E9C3F-B5B5-0808-2F44-593BEF7A5E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2F9BD-F963-F8A9-064F-15710DC96D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2347D6-498B-C365-520C-DFCA1E432A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C5F83C-AF49-89C5-13A5-0A66E41FE6CA}"/>
              </a:ext>
            </a:extLst>
          </p:cNvPr>
          <p:cNvSpPr>
            <a:spLocks noGrp="1"/>
          </p:cNvSpPr>
          <p:nvPr>
            <p:ph type="sldNum" sz="quarter" idx="5"/>
          </p:nvPr>
        </p:nvSpPr>
        <p:spPr/>
        <p:txBody>
          <a:bodyPr/>
          <a:lstStyle/>
          <a:p>
            <a:fld id="{DB245632-D4FC-4E38-ADEE-4E3390753C23}" type="slidenum">
              <a:rPr lang="en-US" smtClean="0"/>
              <a:t>313</a:t>
            </a:fld>
            <a:endParaRPr lang="en-US" dirty="0"/>
          </a:p>
        </p:txBody>
      </p:sp>
    </p:spTree>
    <p:extLst>
      <p:ext uri="{BB962C8B-B14F-4D97-AF65-F5344CB8AC3E}">
        <p14:creationId xmlns:p14="http://schemas.microsoft.com/office/powerpoint/2010/main" val="3357967829"/>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4658C-3E24-3B34-A128-6EBD26880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7D7B57-BE61-A15A-245B-BA123954E5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E4CDB9-7C1B-FC50-C04B-9954A3771B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AD5126-C80D-216E-A9A0-2C436BBC2A8E}"/>
              </a:ext>
            </a:extLst>
          </p:cNvPr>
          <p:cNvSpPr>
            <a:spLocks noGrp="1"/>
          </p:cNvSpPr>
          <p:nvPr>
            <p:ph type="sldNum" sz="quarter" idx="5"/>
          </p:nvPr>
        </p:nvSpPr>
        <p:spPr/>
        <p:txBody>
          <a:bodyPr/>
          <a:lstStyle/>
          <a:p>
            <a:fld id="{DB245632-D4FC-4E38-ADEE-4E3390753C23}" type="slidenum">
              <a:rPr lang="en-US" smtClean="0"/>
              <a:t>314</a:t>
            </a:fld>
            <a:endParaRPr lang="en-US" dirty="0"/>
          </a:p>
        </p:txBody>
      </p:sp>
    </p:spTree>
    <p:extLst>
      <p:ext uri="{BB962C8B-B14F-4D97-AF65-F5344CB8AC3E}">
        <p14:creationId xmlns:p14="http://schemas.microsoft.com/office/powerpoint/2010/main" val="2846439506"/>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15DA1-03A6-3C89-EAB4-5BA04DEDD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05049-BFF8-C8C9-9DC7-ADE41297F4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564B0F-34F5-631A-F03D-59E4C7B058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DD5367-1E49-EF81-9B33-BD02A182EDD2}"/>
              </a:ext>
            </a:extLst>
          </p:cNvPr>
          <p:cNvSpPr>
            <a:spLocks noGrp="1"/>
          </p:cNvSpPr>
          <p:nvPr>
            <p:ph type="sldNum" sz="quarter" idx="5"/>
          </p:nvPr>
        </p:nvSpPr>
        <p:spPr/>
        <p:txBody>
          <a:bodyPr/>
          <a:lstStyle/>
          <a:p>
            <a:fld id="{DB245632-D4FC-4E38-ADEE-4E3390753C23}" type="slidenum">
              <a:rPr lang="en-US" smtClean="0"/>
              <a:t>315</a:t>
            </a:fld>
            <a:endParaRPr lang="en-US" dirty="0"/>
          </a:p>
        </p:txBody>
      </p:sp>
    </p:spTree>
    <p:extLst>
      <p:ext uri="{BB962C8B-B14F-4D97-AF65-F5344CB8AC3E}">
        <p14:creationId xmlns:p14="http://schemas.microsoft.com/office/powerpoint/2010/main" val="1807309285"/>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BEF74-1D35-22B9-0ACB-8238FBD81A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5C762-450A-6C3A-937B-FA1F3511E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8AF131-148D-FE3C-3998-420BEC86C6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FBE99D-54D3-ACB1-65D6-D3744FA86691}"/>
              </a:ext>
            </a:extLst>
          </p:cNvPr>
          <p:cNvSpPr>
            <a:spLocks noGrp="1"/>
          </p:cNvSpPr>
          <p:nvPr>
            <p:ph type="sldNum" sz="quarter" idx="5"/>
          </p:nvPr>
        </p:nvSpPr>
        <p:spPr/>
        <p:txBody>
          <a:bodyPr/>
          <a:lstStyle/>
          <a:p>
            <a:fld id="{DB245632-D4FC-4E38-ADEE-4E3390753C23}" type="slidenum">
              <a:rPr lang="en-US" smtClean="0"/>
              <a:t>316</a:t>
            </a:fld>
            <a:endParaRPr lang="en-US" dirty="0"/>
          </a:p>
        </p:txBody>
      </p:sp>
    </p:spTree>
    <p:extLst>
      <p:ext uri="{BB962C8B-B14F-4D97-AF65-F5344CB8AC3E}">
        <p14:creationId xmlns:p14="http://schemas.microsoft.com/office/powerpoint/2010/main" val="1860834815"/>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279C4-E24F-1365-A938-77A9B5AAA4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ABF684-99E0-8A2E-627F-861371AA03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50B18-397B-06E2-3832-67E6AA95CF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9D3A5E-C7BE-3F7B-3DA9-FFA77CB8615B}"/>
              </a:ext>
            </a:extLst>
          </p:cNvPr>
          <p:cNvSpPr>
            <a:spLocks noGrp="1"/>
          </p:cNvSpPr>
          <p:nvPr>
            <p:ph type="sldNum" sz="quarter" idx="5"/>
          </p:nvPr>
        </p:nvSpPr>
        <p:spPr/>
        <p:txBody>
          <a:bodyPr/>
          <a:lstStyle/>
          <a:p>
            <a:fld id="{DB245632-D4FC-4E38-ADEE-4E3390753C23}" type="slidenum">
              <a:rPr lang="en-US" smtClean="0"/>
              <a:t>317</a:t>
            </a:fld>
            <a:endParaRPr lang="en-US" dirty="0"/>
          </a:p>
        </p:txBody>
      </p:sp>
    </p:spTree>
    <p:extLst>
      <p:ext uri="{BB962C8B-B14F-4D97-AF65-F5344CB8AC3E}">
        <p14:creationId xmlns:p14="http://schemas.microsoft.com/office/powerpoint/2010/main" val="2447489188"/>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A320C-6E0E-1D9D-1C44-3988C25B1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1821E-3AD7-798E-5D35-869A7F2D49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366EC7-1CE7-D537-ECA5-1F3CB3A16C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583012-6EF8-2224-0B36-34065EB3B7B2}"/>
              </a:ext>
            </a:extLst>
          </p:cNvPr>
          <p:cNvSpPr>
            <a:spLocks noGrp="1"/>
          </p:cNvSpPr>
          <p:nvPr>
            <p:ph type="sldNum" sz="quarter" idx="5"/>
          </p:nvPr>
        </p:nvSpPr>
        <p:spPr/>
        <p:txBody>
          <a:bodyPr/>
          <a:lstStyle/>
          <a:p>
            <a:fld id="{DB245632-D4FC-4E38-ADEE-4E3390753C23}" type="slidenum">
              <a:rPr lang="en-US" smtClean="0"/>
              <a:t>318</a:t>
            </a:fld>
            <a:endParaRPr lang="en-US" dirty="0"/>
          </a:p>
        </p:txBody>
      </p:sp>
    </p:spTree>
    <p:extLst>
      <p:ext uri="{BB962C8B-B14F-4D97-AF65-F5344CB8AC3E}">
        <p14:creationId xmlns:p14="http://schemas.microsoft.com/office/powerpoint/2010/main" val="3232153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91378-B67A-EC92-1E62-90E4A3B2AE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4EF2C-4415-8C8F-9BC2-CFE2CBC8B7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1B3160-5F3F-2F8E-17EE-2D52978D94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0CC570-C36E-C66A-9909-60631D0E979A}"/>
              </a:ext>
            </a:extLst>
          </p:cNvPr>
          <p:cNvSpPr>
            <a:spLocks noGrp="1"/>
          </p:cNvSpPr>
          <p:nvPr>
            <p:ph type="sldNum" sz="quarter" idx="5"/>
          </p:nvPr>
        </p:nvSpPr>
        <p:spPr/>
        <p:txBody>
          <a:bodyPr/>
          <a:lstStyle/>
          <a:p>
            <a:fld id="{DB245632-D4FC-4E38-ADEE-4E3390753C23}" type="slidenum">
              <a:rPr lang="en-US" smtClean="0"/>
              <a:t>33</a:t>
            </a:fld>
            <a:endParaRPr lang="en-US" dirty="0"/>
          </a:p>
        </p:txBody>
      </p:sp>
    </p:spTree>
    <p:extLst>
      <p:ext uri="{BB962C8B-B14F-4D97-AF65-F5344CB8AC3E}">
        <p14:creationId xmlns:p14="http://schemas.microsoft.com/office/powerpoint/2010/main" val="821349533"/>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0009D-8618-1E03-A1E1-D461307D8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54225-3376-ED14-2CBD-F28B8B4F5B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5531C0-290F-C9B8-1699-24EC6069A7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2A752A-0083-295B-6022-8507912F6079}"/>
              </a:ext>
            </a:extLst>
          </p:cNvPr>
          <p:cNvSpPr>
            <a:spLocks noGrp="1"/>
          </p:cNvSpPr>
          <p:nvPr>
            <p:ph type="sldNum" sz="quarter" idx="5"/>
          </p:nvPr>
        </p:nvSpPr>
        <p:spPr/>
        <p:txBody>
          <a:bodyPr/>
          <a:lstStyle/>
          <a:p>
            <a:fld id="{DB245632-D4FC-4E38-ADEE-4E3390753C23}" type="slidenum">
              <a:rPr lang="en-US" smtClean="0"/>
              <a:t>319</a:t>
            </a:fld>
            <a:endParaRPr lang="en-US" dirty="0"/>
          </a:p>
        </p:txBody>
      </p:sp>
    </p:spTree>
    <p:extLst>
      <p:ext uri="{BB962C8B-B14F-4D97-AF65-F5344CB8AC3E}">
        <p14:creationId xmlns:p14="http://schemas.microsoft.com/office/powerpoint/2010/main" val="521053387"/>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FB876-627D-233A-8576-3085DD36A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E8317D-FFB2-FBD7-08D7-F947FBD747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63B114-6F39-D5A0-190A-4EA2BBF710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D6C337-A355-7AD8-9F52-9A70E6F4E21D}"/>
              </a:ext>
            </a:extLst>
          </p:cNvPr>
          <p:cNvSpPr>
            <a:spLocks noGrp="1"/>
          </p:cNvSpPr>
          <p:nvPr>
            <p:ph type="sldNum" sz="quarter" idx="5"/>
          </p:nvPr>
        </p:nvSpPr>
        <p:spPr/>
        <p:txBody>
          <a:bodyPr/>
          <a:lstStyle/>
          <a:p>
            <a:fld id="{DB245632-D4FC-4E38-ADEE-4E3390753C23}" type="slidenum">
              <a:rPr lang="en-US" smtClean="0"/>
              <a:t>320</a:t>
            </a:fld>
            <a:endParaRPr lang="en-US" dirty="0"/>
          </a:p>
        </p:txBody>
      </p:sp>
    </p:spTree>
    <p:extLst>
      <p:ext uri="{BB962C8B-B14F-4D97-AF65-F5344CB8AC3E}">
        <p14:creationId xmlns:p14="http://schemas.microsoft.com/office/powerpoint/2010/main" val="466609837"/>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DCB7E-B573-3B77-41FE-5F91CE739E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8832A-B2D1-4C71-E743-5AD2679919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56B072-AB99-BC50-22E8-C84FA3A775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E6B06B-0DEE-BFAD-84C9-FDAA0A7AAB91}"/>
              </a:ext>
            </a:extLst>
          </p:cNvPr>
          <p:cNvSpPr>
            <a:spLocks noGrp="1"/>
          </p:cNvSpPr>
          <p:nvPr>
            <p:ph type="sldNum" sz="quarter" idx="5"/>
          </p:nvPr>
        </p:nvSpPr>
        <p:spPr/>
        <p:txBody>
          <a:bodyPr/>
          <a:lstStyle/>
          <a:p>
            <a:fld id="{DB245632-D4FC-4E38-ADEE-4E3390753C23}" type="slidenum">
              <a:rPr lang="en-US" smtClean="0"/>
              <a:t>321</a:t>
            </a:fld>
            <a:endParaRPr lang="en-US" dirty="0"/>
          </a:p>
        </p:txBody>
      </p:sp>
    </p:spTree>
    <p:extLst>
      <p:ext uri="{BB962C8B-B14F-4D97-AF65-F5344CB8AC3E}">
        <p14:creationId xmlns:p14="http://schemas.microsoft.com/office/powerpoint/2010/main" val="3218567768"/>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8F599-5148-EB9A-52E8-A5537C23B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2618BF-B4BD-3A9E-0020-864414633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0A3EFA-2209-A853-850E-F5E8E09A96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D9E464-9D59-B74E-B342-2EAAEC5AC03D}"/>
              </a:ext>
            </a:extLst>
          </p:cNvPr>
          <p:cNvSpPr>
            <a:spLocks noGrp="1"/>
          </p:cNvSpPr>
          <p:nvPr>
            <p:ph type="sldNum" sz="quarter" idx="5"/>
          </p:nvPr>
        </p:nvSpPr>
        <p:spPr/>
        <p:txBody>
          <a:bodyPr/>
          <a:lstStyle/>
          <a:p>
            <a:fld id="{DB245632-D4FC-4E38-ADEE-4E3390753C23}" type="slidenum">
              <a:rPr lang="en-US" smtClean="0"/>
              <a:t>322</a:t>
            </a:fld>
            <a:endParaRPr lang="en-US" dirty="0"/>
          </a:p>
        </p:txBody>
      </p:sp>
    </p:spTree>
    <p:extLst>
      <p:ext uri="{BB962C8B-B14F-4D97-AF65-F5344CB8AC3E}">
        <p14:creationId xmlns:p14="http://schemas.microsoft.com/office/powerpoint/2010/main" val="3058009852"/>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5B010-B341-2955-FA01-0CE3D3926E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28859A-E436-6C65-0DAE-96728FBEE3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3893D4-0743-022A-5C27-87BC2585D9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FF5057-E137-405D-F1CA-3A596D5808A1}"/>
              </a:ext>
            </a:extLst>
          </p:cNvPr>
          <p:cNvSpPr>
            <a:spLocks noGrp="1"/>
          </p:cNvSpPr>
          <p:nvPr>
            <p:ph type="sldNum" sz="quarter" idx="5"/>
          </p:nvPr>
        </p:nvSpPr>
        <p:spPr/>
        <p:txBody>
          <a:bodyPr/>
          <a:lstStyle/>
          <a:p>
            <a:fld id="{DB245632-D4FC-4E38-ADEE-4E3390753C23}" type="slidenum">
              <a:rPr lang="en-US" smtClean="0"/>
              <a:t>323</a:t>
            </a:fld>
            <a:endParaRPr lang="en-US" dirty="0"/>
          </a:p>
        </p:txBody>
      </p:sp>
    </p:spTree>
    <p:extLst>
      <p:ext uri="{BB962C8B-B14F-4D97-AF65-F5344CB8AC3E}">
        <p14:creationId xmlns:p14="http://schemas.microsoft.com/office/powerpoint/2010/main" val="1147363382"/>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85BE8-C09B-381D-00A8-C45E33D8BA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59C797-84FB-3E83-CDB4-3A421269D5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9FD950-0674-3C0D-30F9-69CF7FA0D8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8B4D4C-A0A0-00A9-9349-8EBC744B31E3}"/>
              </a:ext>
            </a:extLst>
          </p:cNvPr>
          <p:cNvSpPr>
            <a:spLocks noGrp="1"/>
          </p:cNvSpPr>
          <p:nvPr>
            <p:ph type="sldNum" sz="quarter" idx="5"/>
          </p:nvPr>
        </p:nvSpPr>
        <p:spPr/>
        <p:txBody>
          <a:bodyPr/>
          <a:lstStyle/>
          <a:p>
            <a:fld id="{DB245632-D4FC-4E38-ADEE-4E3390753C23}" type="slidenum">
              <a:rPr lang="en-US" smtClean="0"/>
              <a:t>324</a:t>
            </a:fld>
            <a:endParaRPr lang="en-US" dirty="0"/>
          </a:p>
        </p:txBody>
      </p:sp>
    </p:spTree>
    <p:extLst>
      <p:ext uri="{BB962C8B-B14F-4D97-AF65-F5344CB8AC3E}">
        <p14:creationId xmlns:p14="http://schemas.microsoft.com/office/powerpoint/2010/main" val="738319309"/>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AF9C8-E638-7A00-D9AC-F3129B56B5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088E3-32D3-3179-C857-A5D0B6E19F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15079-C048-32D1-6C83-7FEAB4BDE4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70F0E0-BD52-DD76-6E49-7BA4525DCBCC}"/>
              </a:ext>
            </a:extLst>
          </p:cNvPr>
          <p:cNvSpPr>
            <a:spLocks noGrp="1"/>
          </p:cNvSpPr>
          <p:nvPr>
            <p:ph type="sldNum" sz="quarter" idx="5"/>
          </p:nvPr>
        </p:nvSpPr>
        <p:spPr/>
        <p:txBody>
          <a:bodyPr/>
          <a:lstStyle/>
          <a:p>
            <a:fld id="{DB245632-D4FC-4E38-ADEE-4E3390753C23}" type="slidenum">
              <a:rPr lang="en-US" smtClean="0"/>
              <a:t>325</a:t>
            </a:fld>
            <a:endParaRPr lang="en-US" dirty="0"/>
          </a:p>
        </p:txBody>
      </p:sp>
    </p:spTree>
    <p:extLst>
      <p:ext uri="{BB962C8B-B14F-4D97-AF65-F5344CB8AC3E}">
        <p14:creationId xmlns:p14="http://schemas.microsoft.com/office/powerpoint/2010/main" val="2749886166"/>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4CD66-024A-D057-A072-BAB8E796B1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C29FC4-8F7B-8F11-CBB2-8D9C9FB128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91196-0E87-3674-D5AC-D379DEF2BA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594B20-AADD-A8A4-3A98-5E48B3FF4B6D}"/>
              </a:ext>
            </a:extLst>
          </p:cNvPr>
          <p:cNvSpPr>
            <a:spLocks noGrp="1"/>
          </p:cNvSpPr>
          <p:nvPr>
            <p:ph type="sldNum" sz="quarter" idx="5"/>
          </p:nvPr>
        </p:nvSpPr>
        <p:spPr/>
        <p:txBody>
          <a:bodyPr/>
          <a:lstStyle/>
          <a:p>
            <a:fld id="{DB245632-D4FC-4E38-ADEE-4E3390753C23}" type="slidenum">
              <a:rPr lang="en-US" smtClean="0"/>
              <a:t>326</a:t>
            </a:fld>
            <a:endParaRPr lang="en-US" dirty="0"/>
          </a:p>
        </p:txBody>
      </p:sp>
    </p:spTree>
    <p:extLst>
      <p:ext uri="{BB962C8B-B14F-4D97-AF65-F5344CB8AC3E}">
        <p14:creationId xmlns:p14="http://schemas.microsoft.com/office/powerpoint/2010/main" val="451863280"/>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54C99-539F-5E23-D63E-09BD294229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1C2A47-605A-62D2-29AE-A6B3E0C9CC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099156-0BEE-66BA-1B4F-CBE01DADFA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396C01-BC30-B16D-945A-9281E43872A2}"/>
              </a:ext>
            </a:extLst>
          </p:cNvPr>
          <p:cNvSpPr>
            <a:spLocks noGrp="1"/>
          </p:cNvSpPr>
          <p:nvPr>
            <p:ph type="sldNum" sz="quarter" idx="5"/>
          </p:nvPr>
        </p:nvSpPr>
        <p:spPr/>
        <p:txBody>
          <a:bodyPr/>
          <a:lstStyle/>
          <a:p>
            <a:fld id="{DB245632-D4FC-4E38-ADEE-4E3390753C23}" type="slidenum">
              <a:rPr lang="en-US" smtClean="0"/>
              <a:t>327</a:t>
            </a:fld>
            <a:endParaRPr lang="en-US" dirty="0"/>
          </a:p>
        </p:txBody>
      </p:sp>
    </p:spTree>
    <p:extLst>
      <p:ext uri="{BB962C8B-B14F-4D97-AF65-F5344CB8AC3E}">
        <p14:creationId xmlns:p14="http://schemas.microsoft.com/office/powerpoint/2010/main" val="3917810610"/>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6D51C-620F-A57F-6655-16E7485D6A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B75C25-9852-1955-BDC6-E6C84EC5B3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686CA5-5501-558D-D40C-13950024EA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68FDB3-E0AA-B474-DCE3-4231E51F7A46}"/>
              </a:ext>
            </a:extLst>
          </p:cNvPr>
          <p:cNvSpPr>
            <a:spLocks noGrp="1"/>
          </p:cNvSpPr>
          <p:nvPr>
            <p:ph type="sldNum" sz="quarter" idx="5"/>
          </p:nvPr>
        </p:nvSpPr>
        <p:spPr/>
        <p:txBody>
          <a:bodyPr/>
          <a:lstStyle/>
          <a:p>
            <a:fld id="{DB245632-D4FC-4E38-ADEE-4E3390753C23}" type="slidenum">
              <a:rPr lang="en-US" smtClean="0"/>
              <a:t>328</a:t>
            </a:fld>
            <a:endParaRPr lang="en-US" dirty="0"/>
          </a:p>
        </p:txBody>
      </p:sp>
    </p:spTree>
    <p:extLst>
      <p:ext uri="{BB962C8B-B14F-4D97-AF65-F5344CB8AC3E}">
        <p14:creationId xmlns:p14="http://schemas.microsoft.com/office/powerpoint/2010/main" val="1776694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DD2C0-C36B-E2A5-1ED4-630D92595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DFD5A3-6152-F408-19DA-071119DE19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425E75-C743-AE8F-5022-2880353BDF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857A03-272E-C920-D12C-EA7E7037924C}"/>
              </a:ext>
            </a:extLst>
          </p:cNvPr>
          <p:cNvSpPr>
            <a:spLocks noGrp="1"/>
          </p:cNvSpPr>
          <p:nvPr>
            <p:ph type="sldNum" sz="quarter" idx="5"/>
          </p:nvPr>
        </p:nvSpPr>
        <p:spPr/>
        <p:txBody>
          <a:bodyPr/>
          <a:lstStyle/>
          <a:p>
            <a:fld id="{DB245632-D4FC-4E38-ADEE-4E3390753C23}" type="slidenum">
              <a:rPr lang="en-US" smtClean="0"/>
              <a:t>35</a:t>
            </a:fld>
            <a:endParaRPr lang="en-US" dirty="0"/>
          </a:p>
        </p:txBody>
      </p:sp>
    </p:spTree>
    <p:extLst>
      <p:ext uri="{BB962C8B-B14F-4D97-AF65-F5344CB8AC3E}">
        <p14:creationId xmlns:p14="http://schemas.microsoft.com/office/powerpoint/2010/main" val="1324091080"/>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B9008-C0E0-80FC-3E41-88E7F6E499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D6268A-BC0D-AA22-2FD7-6EEF70C380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3A7EC2-E573-1714-2CD5-D8F16C2F7A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FF5F06-9DB9-8E52-7C4A-E9AD8B1A7E2F}"/>
              </a:ext>
            </a:extLst>
          </p:cNvPr>
          <p:cNvSpPr>
            <a:spLocks noGrp="1"/>
          </p:cNvSpPr>
          <p:nvPr>
            <p:ph type="sldNum" sz="quarter" idx="5"/>
          </p:nvPr>
        </p:nvSpPr>
        <p:spPr/>
        <p:txBody>
          <a:bodyPr/>
          <a:lstStyle/>
          <a:p>
            <a:fld id="{DB245632-D4FC-4E38-ADEE-4E3390753C23}" type="slidenum">
              <a:rPr lang="en-US" smtClean="0"/>
              <a:t>329</a:t>
            </a:fld>
            <a:endParaRPr lang="en-US" dirty="0"/>
          </a:p>
        </p:txBody>
      </p:sp>
    </p:spTree>
    <p:extLst>
      <p:ext uri="{BB962C8B-B14F-4D97-AF65-F5344CB8AC3E}">
        <p14:creationId xmlns:p14="http://schemas.microsoft.com/office/powerpoint/2010/main" val="2503529961"/>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6A44E-6377-C804-D654-D04E5F8DCB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E74ED8-4B72-2325-DBF9-3A9801BEE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DB4612-C78E-DDB6-70E1-BADAEECB94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E6FEA8-6FA6-CB30-4712-6F85C8F5488C}"/>
              </a:ext>
            </a:extLst>
          </p:cNvPr>
          <p:cNvSpPr>
            <a:spLocks noGrp="1"/>
          </p:cNvSpPr>
          <p:nvPr>
            <p:ph type="sldNum" sz="quarter" idx="5"/>
          </p:nvPr>
        </p:nvSpPr>
        <p:spPr/>
        <p:txBody>
          <a:bodyPr/>
          <a:lstStyle/>
          <a:p>
            <a:fld id="{DB245632-D4FC-4E38-ADEE-4E3390753C23}" type="slidenum">
              <a:rPr lang="en-US" smtClean="0"/>
              <a:t>330</a:t>
            </a:fld>
            <a:endParaRPr lang="en-US" dirty="0"/>
          </a:p>
        </p:txBody>
      </p:sp>
    </p:spTree>
    <p:extLst>
      <p:ext uri="{BB962C8B-B14F-4D97-AF65-F5344CB8AC3E}">
        <p14:creationId xmlns:p14="http://schemas.microsoft.com/office/powerpoint/2010/main" val="2773921168"/>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ABB91-1539-D3A9-FFE7-B756D1EE2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1B495-EC52-CD96-09DA-5D1D41EF95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169546-7AEA-058C-D595-0E26FC511A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FD0449-D551-4EE1-C038-E0679465FE4C}"/>
              </a:ext>
            </a:extLst>
          </p:cNvPr>
          <p:cNvSpPr>
            <a:spLocks noGrp="1"/>
          </p:cNvSpPr>
          <p:nvPr>
            <p:ph type="sldNum" sz="quarter" idx="5"/>
          </p:nvPr>
        </p:nvSpPr>
        <p:spPr/>
        <p:txBody>
          <a:bodyPr/>
          <a:lstStyle/>
          <a:p>
            <a:fld id="{DB245632-D4FC-4E38-ADEE-4E3390753C23}" type="slidenum">
              <a:rPr lang="en-US" smtClean="0"/>
              <a:t>331</a:t>
            </a:fld>
            <a:endParaRPr lang="en-US" dirty="0"/>
          </a:p>
        </p:txBody>
      </p:sp>
    </p:spTree>
    <p:extLst>
      <p:ext uri="{BB962C8B-B14F-4D97-AF65-F5344CB8AC3E}">
        <p14:creationId xmlns:p14="http://schemas.microsoft.com/office/powerpoint/2010/main" val="3871755131"/>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B9814-5420-0294-81C4-F2BE824997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4DBBFC-004E-11D9-58DF-CDC61B6D6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AE5C65-46B3-182F-EB28-A61B436547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F2A318-D35E-DF52-B698-9DFA69C270AF}"/>
              </a:ext>
            </a:extLst>
          </p:cNvPr>
          <p:cNvSpPr>
            <a:spLocks noGrp="1"/>
          </p:cNvSpPr>
          <p:nvPr>
            <p:ph type="sldNum" sz="quarter" idx="5"/>
          </p:nvPr>
        </p:nvSpPr>
        <p:spPr/>
        <p:txBody>
          <a:bodyPr/>
          <a:lstStyle/>
          <a:p>
            <a:fld id="{DB245632-D4FC-4E38-ADEE-4E3390753C23}" type="slidenum">
              <a:rPr lang="en-US" smtClean="0"/>
              <a:t>333</a:t>
            </a:fld>
            <a:endParaRPr lang="en-US" dirty="0"/>
          </a:p>
        </p:txBody>
      </p:sp>
    </p:spTree>
    <p:extLst>
      <p:ext uri="{BB962C8B-B14F-4D97-AF65-F5344CB8AC3E}">
        <p14:creationId xmlns:p14="http://schemas.microsoft.com/office/powerpoint/2010/main" val="1064027663"/>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CB54A-C618-D594-E61E-9715DE08C3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71A01-264C-F390-296B-2F974A1381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7B179C-F7CB-5C29-BA38-E111B9283B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251B76-4C68-FCB1-B788-63E8241603F0}"/>
              </a:ext>
            </a:extLst>
          </p:cNvPr>
          <p:cNvSpPr>
            <a:spLocks noGrp="1"/>
          </p:cNvSpPr>
          <p:nvPr>
            <p:ph type="sldNum" sz="quarter" idx="5"/>
          </p:nvPr>
        </p:nvSpPr>
        <p:spPr/>
        <p:txBody>
          <a:bodyPr/>
          <a:lstStyle/>
          <a:p>
            <a:fld id="{DB245632-D4FC-4E38-ADEE-4E3390753C23}" type="slidenum">
              <a:rPr lang="en-US" smtClean="0"/>
              <a:t>334</a:t>
            </a:fld>
            <a:endParaRPr lang="en-US" dirty="0"/>
          </a:p>
        </p:txBody>
      </p:sp>
    </p:spTree>
    <p:extLst>
      <p:ext uri="{BB962C8B-B14F-4D97-AF65-F5344CB8AC3E}">
        <p14:creationId xmlns:p14="http://schemas.microsoft.com/office/powerpoint/2010/main" val="3843169671"/>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9D029-A641-78D0-9E6E-AC5C2BC563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8C41A-9F97-0C04-60DA-02E355070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97F3C6-88A0-756B-285A-4F15BC4F69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C4DA0C-652D-1010-4ADA-F2304F090C2D}"/>
              </a:ext>
            </a:extLst>
          </p:cNvPr>
          <p:cNvSpPr>
            <a:spLocks noGrp="1"/>
          </p:cNvSpPr>
          <p:nvPr>
            <p:ph type="sldNum" sz="quarter" idx="5"/>
          </p:nvPr>
        </p:nvSpPr>
        <p:spPr/>
        <p:txBody>
          <a:bodyPr/>
          <a:lstStyle/>
          <a:p>
            <a:fld id="{DB245632-D4FC-4E38-ADEE-4E3390753C23}" type="slidenum">
              <a:rPr lang="en-US" smtClean="0"/>
              <a:t>335</a:t>
            </a:fld>
            <a:endParaRPr lang="en-US" dirty="0"/>
          </a:p>
        </p:txBody>
      </p:sp>
    </p:spTree>
    <p:extLst>
      <p:ext uri="{BB962C8B-B14F-4D97-AF65-F5344CB8AC3E}">
        <p14:creationId xmlns:p14="http://schemas.microsoft.com/office/powerpoint/2010/main" val="1416666439"/>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908C3-1A8B-9EF0-7DAC-477C0A126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622BD-D953-46C2-BB81-903A95F716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6A1901-8CE9-9CB7-15F6-B34AA21C12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22612F-204F-451A-6D2A-A8F292095AB3}"/>
              </a:ext>
            </a:extLst>
          </p:cNvPr>
          <p:cNvSpPr>
            <a:spLocks noGrp="1"/>
          </p:cNvSpPr>
          <p:nvPr>
            <p:ph type="sldNum" sz="quarter" idx="5"/>
          </p:nvPr>
        </p:nvSpPr>
        <p:spPr/>
        <p:txBody>
          <a:bodyPr/>
          <a:lstStyle/>
          <a:p>
            <a:fld id="{DB245632-D4FC-4E38-ADEE-4E3390753C23}" type="slidenum">
              <a:rPr lang="en-US" smtClean="0"/>
              <a:t>336</a:t>
            </a:fld>
            <a:endParaRPr lang="en-US" dirty="0"/>
          </a:p>
        </p:txBody>
      </p:sp>
    </p:spTree>
    <p:extLst>
      <p:ext uri="{BB962C8B-B14F-4D97-AF65-F5344CB8AC3E}">
        <p14:creationId xmlns:p14="http://schemas.microsoft.com/office/powerpoint/2010/main" val="2627975477"/>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109FF-9F77-14E9-C3C3-FB4EE7F7D0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7B6DE-DADA-EC75-EB55-F01AAC68B9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CD8B42-759C-3842-2F5F-A47A72DEB7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F8D67F-20D0-A0AC-D834-3E287F58C2BD}"/>
              </a:ext>
            </a:extLst>
          </p:cNvPr>
          <p:cNvSpPr>
            <a:spLocks noGrp="1"/>
          </p:cNvSpPr>
          <p:nvPr>
            <p:ph type="sldNum" sz="quarter" idx="5"/>
          </p:nvPr>
        </p:nvSpPr>
        <p:spPr/>
        <p:txBody>
          <a:bodyPr/>
          <a:lstStyle/>
          <a:p>
            <a:fld id="{DB245632-D4FC-4E38-ADEE-4E3390753C23}" type="slidenum">
              <a:rPr lang="en-US" smtClean="0"/>
              <a:t>337</a:t>
            </a:fld>
            <a:endParaRPr lang="en-US" dirty="0"/>
          </a:p>
        </p:txBody>
      </p:sp>
    </p:spTree>
    <p:extLst>
      <p:ext uri="{BB962C8B-B14F-4D97-AF65-F5344CB8AC3E}">
        <p14:creationId xmlns:p14="http://schemas.microsoft.com/office/powerpoint/2010/main" val="1280738859"/>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3DF8F-AB66-8F4C-D8B1-CF4847582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7F4069-296B-C1E3-DCD0-032C5AC06A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93D810-8870-8D9C-B351-E4E7157925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1A0E07-5EFD-CECA-ADDC-CFB2E61EB608}"/>
              </a:ext>
            </a:extLst>
          </p:cNvPr>
          <p:cNvSpPr>
            <a:spLocks noGrp="1"/>
          </p:cNvSpPr>
          <p:nvPr>
            <p:ph type="sldNum" sz="quarter" idx="5"/>
          </p:nvPr>
        </p:nvSpPr>
        <p:spPr/>
        <p:txBody>
          <a:bodyPr/>
          <a:lstStyle/>
          <a:p>
            <a:fld id="{DB245632-D4FC-4E38-ADEE-4E3390753C23}" type="slidenum">
              <a:rPr lang="en-US" smtClean="0"/>
              <a:t>338</a:t>
            </a:fld>
            <a:endParaRPr lang="en-US" dirty="0"/>
          </a:p>
        </p:txBody>
      </p:sp>
    </p:spTree>
    <p:extLst>
      <p:ext uri="{BB962C8B-B14F-4D97-AF65-F5344CB8AC3E}">
        <p14:creationId xmlns:p14="http://schemas.microsoft.com/office/powerpoint/2010/main" val="2591803021"/>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58EC4-B42E-0370-76E2-B5D90DA743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70E8BB-49A5-E35F-0DED-10EDC3A1B2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3D66D-B2E5-D0B7-1333-F9CB3FFAAF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3EF258-8B41-F2F0-C126-FC5F3BF89120}"/>
              </a:ext>
            </a:extLst>
          </p:cNvPr>
          <p:cNvSpPr>
            <a:spLocks noGrp="1"/>
          </p:cNvSpPr>
          <p:nvPr>
            <p:ph type="sldNum" sz="quarter" idx="5"/>
          </p:nvPr>
        </p:nvSpPr>
        <p:spPr/>
        <p:txBody>
          <a:bodyPr/>
          <a:lstStyle/>
          <a:p>
            <a:fld id="{DB245632-D4FC-4E38-ADEE-4E3390753C23}" type="slidenum">
              <a:rPr lang="en-US" smtClean="0"/>
              <a:t>339</a:t>
            </a:fld>
            <a:endParaRPr lang="en-US" dirty="0"/>
          </a:p>
        </p:txBody>
      </p:sp>
    </p:spTree>
    <p:extLst>
      <p:ext uri="{BB962C8B-B14F-4D97-AF65-F5344CB8AC3E}">
        <p14:creationId xmlns:p14="http://schemas.microsoft.com/office/powerpoint/2010/main" val="3561714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7B78C-7003-DB2C-5E17-776705D22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B1DE99-5262-83B4-754B-AFCA2D6DAD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35D24A-4D01-1A58-6685-2CE8C00CFE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D43632-BC7D-B1EE-9F13-3BD3623E9A2E}"/>
              </a:ext>
            </a:extLst>
          </p:cNvPr>
          <p:cNvSpPr>
            <a:spLocks noGrp="1"/>
          </p:cNvSpPr>
          <p:nvPr>
            <p:ph type="sldNum" sz="quarter" idx="5"/>
          </p:nvPr>
        </p:nvSpPr>
        <p:spPr/>
        <p:txBody>
          <a:bodyPr/>
          <a:lstStyle/>
          <a:p>
            <a:fld id="{DB245632-D4FC-4E38-ADEE-4E3390753C23}" type="slidenum">
              <a:rPr lang="en-US" smtClean="0"/>
              <a:t>36</a:t>
            </a:fld>
            <a:endParaRPr lang="en-US" dirty="0"/>
          </a:p>
        </p:txBody>
      </p:sp>
    </p:spTree>
    <p:extLst>
      <p:ext uri="{BB962C8B-B14F-4D97-AF65-F5344CB8AC3E}">
        <p14:creationId xmlns:p14="http://schemas.microsoft.com/office/powerpoint/2010/main" val="442077668"/>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03BDD-14B3-105A-9073-D6088F569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017DB-CAAB-C43C-F814-9DD90AEC6B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CC8F55-42A6-204E-8FAD-8158795486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AC8FF4-C89B-9E01-BCF1-4C5D70657D1D}"/>
              </a:ext>
            </a:extLst>
          </p:cNvPr>
          <p:cNvSpPr>
            <a:spLocks noGrp="1"/>
          </p:cNvSpPr>
          <p:nvPr>
            <p:ph type="sldNum" sz="quarter" idx="5"/>
          </p:nvPr>
        </p:nvSpPr>
        <p:spPr/>
        <p:txBody>
          <a:bodyPr/>
          <a:lstStyle/>
          <a:p>
            <a:fld id="{DB245632-D4FC-4E38-ADEE-4E3390753C23}" type="slidenum">
              <a:rPr lang="en-US" smtClean="0"/>
              <a:t>340</a:t>
            </a:fld>
            <a:endParaRPr lang="en-US" dirty="0"/>
          </a:p>
        </p:txBody>
      </p:sp>
    </p:spTree>
    <p:extLst>
      <p:ext uri="{BB962C8B-B14F-4D97-AF65-F5344CB8AC3E}">
        <p14:creationId xmlns:p14="http://schemas.microsoft.com/office/powerpoint/2010/main" val="2930072689"/>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A5122-351B-1898-C116-590F8EF5FA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D4EBC9-0EFF-0E33-1090-606225D274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8AE6AB-AA42-6FEF-B5BE-9EDCC3ED10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3D4E36-CF6F-7D99-1BD7-3D812E796AE8}"/>
              </a:ext>
            </a:extLst>
          </p:cNvPr>
          <p:cNvSpPr>
            <a:spLocks noGrp="1"/>
          </p:cNvSpPr>
          <p:nvPr>
            <p:ph type="sldNum" sz="quarter" idx="5"/>
          </p:nvPr>
        </p:nvSpPr>
        <p:spPr/>
        <p:txBody>
          <a:bodyPr/>
          <a:lstStyle/>
          <a:p>
            <a:fld id="{DB245632-D4FC-4E38-ADEE-4E3390753C23}" type="slidenum">
              <a:rPr lang="en-US" smtClean="0"/>
              <a:t>341</a:t>
            </a:fld>
            <a:endParaRPr lang="en-US" dirty="0"/>
          </a:p>
        </p:txBody>
      </p:sp>
    </p:spTree>
    <p:extLst>
      <p:ext uri="{BB962C8B-B14F-4D97-AF65-F5344CB8AC3E}">
        <p14:creationId xmlns:p14="http://schemas.microsoft.com/office/powerpoint/2010/main" val="583965725"/>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F25F3-2477-0F04-381D-EA5F8BAEB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A5AF4-AD80-AC0C-2BC4-E8EDFC7014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032977-9F1E-5D6D-3457-90E974E572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FFE67D-0410-7306-0915-ABB0E9F55FB9}"/>
              </a:ext>
            </a:extLst>
          </p:cNvPr>
          <p:cNvSpPr>
            <a:spLocks noGrp="1"/>
          </p:cNvSpPr>
          <p:nvPr>
            <p:ph type="sldNum" sz="quarter" idx="5"/>
          </p:nvPr>
        </p:nvSpPr>
        <p:spPr/>
        <p:txBody>
          <a:bodyPr/>
          <a:lstStyle/>
          <a:p>
            <a:fld id="{DB245632-D4FC-4E38-ADEE-4E3390753C23}" type="slidenum">
              <a:rPr lang="en-US" smtClean="0"/>
              <a:t>342</a:t>
            </a:fld>
            <a:endParaRPr lang="en-US" dirty="0"/>
          </a:p>
        </p:txBody>
      </p:sp>
    </p:spTree>
    <p:extLst>
      <p:ext uri="{BB962C8B-B14F-4D97-AF65-F5344CB8AC3E}">
        <p14:creationId xmlns:p14="http://schemas.microsoft.com/office/powerpoint/2010/main" val="312313116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2216C-954E-5557-70E7-F40C8A8F46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64FC64-63CD-09E3-7A77-B40A769D88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86714E-6B13-52C7-47E1-080916A7F1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01E7AE-4015-2813-5325-CB318BF8563A}"/>
              </a:ext>
            </a:extLst>
          </p:cNvPr>
          <p:cNvSpPr>
            <a:spLocks noGrp="1"/>
          </p:cNvSpPr>
          <p:nvPr>
            <p:ph type="sldNum" sz="quarter" idx="5"/>
          </p:nvPr>
        </p:nvSpPr>
        <p:spPr/>
        <p:txBody>
          <a:bodyPr/>
          <a:lstStyle/>
          <a:p>
            <a:fld id="{DB245632-D4FC-4E38-ADEE-4E3390753C23}" type="slidenum">
              <a:rPr lang="en-US" smtClean="0"/>
              <a:t>343</a:t>
            </a:fld>
            <a:endParaRPr lang="en-US" dirty="0"/>
          </a:p>
        </p:txBody>
      </p:sp>
    </p:spTree>
    <p:extLst>
      <p:ext uri="{BB962C8B-B14F-4D97-AF65-F5344CB8AC3E}">
        <p14:creationId xmlns:p14="http://schemas.microsoft.com/office/powerpoint/2010/main" val="4224020983"/>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3C39B-997A-BA33-7212-BCAF446D7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F345DE-6666-B5B3-E7F3-FDBAC41CEC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6C6D55-AC97-8ECF-5134-165871FDC4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4F5E16-56BF-5128-59F0-60345C71B243}"/>
              </a:ext>
            </a:extLst>
          </p:cNvPr>
          <p:cNvSpPr>
            <a:spLocks noGrp="1"/>
          </p:cNvSpPr>
          <p:nvPr>
            <p:ph type="sldNum" sz="quarter" idx="5"/>
          </p:nvPr>
        </p:nvSpPr>
        <p:spPr/>
        <p:txBody>
          <a:bodyPr/>
          <a:lstStyle/>
          <a:p>
            <a:fld id="{DB245632-D4FC-4E38-ADEE-4E3390753C23}" type="slidenum">
              <a:rPr lang="en-US" smtClean="0"/>
              <a:t>344</a:t>
            </a:fld>
            <a:endParaRPr lang="en-US" dirty="0"/>
          </a:p>
        </p:txBody>
      </p:sp>
    </p:spTree>
    <p:extLst>
      <p:ext uri="{BB962C8B-B14F-4D97-AF65-F5344CB8AC3E}">
        <p14:creationId xmlns:p14="http://schemas.microsoft.com/office/powerpoint/2010/main" val="2608491967"/>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255B3-9925-1559-7120-E1D0A3D0A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E8448-072B-4FD0-F131-4AF35AC9E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EAA82-F157-A571-0EB9-58FCEF2D40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0CAD82-7C56-9582-A490-E8B667E21983}"/>
              </a:ext>
            </a:extLst>
          </p:cNvPr>
          <p:cNvSpPr>
            <a:spLocks noGrp="1"/>
          </p:cNvSpPr>
          <p:nvPr>
            <p:ph type="sldNum" sz="quarter" idx="5"/>
          </p:nvPr>
        </p:nvSpPr>
        <p:spPr/>
        <p:txBody>
          <a:bodyPr/>
          <a:lstStyle/>
          <a:p>
            <a:fld id="{DB245632-D4FC-4E38-ADEE-4E3390753C23}" type="slidenum">
              <a:rPr lang="en-US" smtClean="0"/>
              <a:t>345</a:t>
            </a:fld>
            <a:endParaRPr lang="en-US" dirty="0"/>
          </a:p>
        </p:txBody>
      </p:sp>
    </p:spTree>
    <p:extLst>
      <p:ext uri="{BB962C8B-B14F-4D97-AF65-F5344CB8AC3E}">
        <p14:creationId xmlns:p14="http://schemas.microsoft.com/office/powerpoint/2010/main" val="1256731063"/>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D9675-5A8A-5421-52C5-4A64A609B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3E1C38-7CC8-5CDF-5D36-8055C6DA0C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C3E47-E6F4-F463-A486-F7C0E86264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BDC828-C71F-8E81-A705-94B9642FE509}"/>
              </a:ext>
            </a:extLst>
          </p:cNvPr>
          <p:cNvSpPr>
            <a:spLocks noGrp="1"/>
          </p:cNvSpPr>
          <p:nvPr>
            <p:ph type="sldNum" sz="quarter" idx="5"/>
          </p:nvPr>
        </p:nvSpPr>
        <p:spPr/>
        <p:txBody>
          <a:bodyPr/>
          <a:lstStyle/>
          <a:p>
            <a:fld id="{DB245632-D4FC-4E38-ADEE-4E3390753C23}" type="slidenum">
              <a:rPr lang="en-US" smtClean="0"/>
              <a:t>346</a:t>
            </a:fld>
            <a:endParaRPr lang="en-US" dirty="0"/>
          </a:p>
        </p:txBody>
      </p:sp>
    </p:spTree>
    <p:extLst>
      <p:ext uri="{BB962C8B-B14F-4D97-AF65-F5344CB8AC3E}">
        <p14:creationId xmlns:p14="http://schemas.microsoft.com/office/powerpoint/2010/main" val="2112209944"/>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09320-9CBB-42B4-2351-8D628C8BD1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32CB42-9F32-59B2-F8BA-CE11A00C8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AA0D8-3B1B-41BC-5AC7-42EB0D20E9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877558-9320-232A-E53F-3050FEF5B924}"/>
              </a:ext>
            </a:extLst>
          </p:cNvPr>
          <p:cNvSpPr>
            <a:spLocks noGrp="1"/>
          </p:cNvSpPr>
          <p:nvPr>
            <p:ph type="sldNum" sz="quarter" idx="5"/>
          </p:nvPr>
        </p:nvSpPr>
        <p:spPr/>
        <p:txBody>
          <a:bodyPr/>
          <a:lstStyle/>
          <a:p>
            <a:fld id="{DB245632-D4FC-4E38-ADEE-4E3390753C23}" type="slidenum">
              <a:rPr lang="en-US" smtClean="0"/>
              <a:t>347</a:t>
            </a:fld>
            <a:endParaRPr lang="en-US" dirty="0"/>
          </a:p>
        </p:txBody>
      </p:sp>
    </p:spTree>
    <p:extLst>
      <p:ext uri="{BB962C8B-B14F-4D97-AF65-F5344CB8AC3E}">
        <p14:creationId xmlns:p14="http://schemas.microsoft.com/office/powerpoint/2010/main" val="1226099775"/>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81A76-50F6-9A63-C594-9E037DA597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09CB85-0F26-D648-B3B3-3D017406E5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1F0918-DA62-AD1B-50E0-3C5BE2222B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B7AFC9-0468-A730-8D81-FB69F268AC8D}"/>
              </a:ext>
            </a:extLst>
          </p:cNvPr>
          <p:cNvSpPr>
            <a:spLocks noGrp="1"/>
          </p:cNvSpPr>
          <p:nvPr>
            <p:ph type="sldNum" sz="quarter" idx="5"/>
          </p:nvPr>
        </p:nvSpPr>
        <p:spPr/>
        <p:txBody>
          <a:bodyPr/>
          <a:lstStyle/>
          <a:p>
            <a:fld id="{DB245632-D4FC-4E38-ADEE-4E3390753C23}" type="slidenum">
              <a:rPr lang="en-US" smtClean="0"/>
              <a:t>348</a:t>
            </a:fld>
            <a:endParaRPr lang="en-US" dirty="0"/>
          </a:p>
        </p:txBody>
      </p:sp>
    </p:spTree>
    <p:extLst>
      <p:ext uri="{BB962C8B-B14F-4D97-AF65-F5344CB8AC3E}">
        <p14:creationId xmlns:p14="http://schemas.microsoft.com/office/powerpoint/2010/main" val="804480739"/>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3C23E-CAB5-1D8C-17CF-7D6A342F6B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D267A-BD63-0965-E9FB-7BAA3C0141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C220CE-DE65-E380-8B43-E9737D6942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2A9DCA-ACAD-F7FA-6379-FB304438078F}"/>
              </a:ext>
            </a:extLst>
          </p:cNvPr>
          <p:cNvSpPr>
            <a:spLocks noGrp="1"/>
          </p:cNvSpPr>
          <p:nvPr>
            <p:ph type="sldNum" sz="quarter" idx="5"/>
          </p:nvPr>
        </p:nvSpPr>
        <p:spPr/>
        <p:txBody>
          <a:bodyPr/>
          <a:lstStyle/>
          <a:p>
            <a:fld id="{DB245632-D4FC-4E38-ADEE-4E3390753C23}" type="slidenum">
              <a:rPr lang="en-US" smtClean="0"/>
              <a:t>349</a:t>
            </a:fld>
            <a:endParaRPr lang="en-US" dirty="0"/>
          </a:p>
        </p:txBody>
      </p:sp>
    </p:spTree>
    <p:extLst>
      <p:ext uri="{BB962C8B-B14F-4D97-AF65-F5344CB8AC3E}">
        <p14:creationId xmlns:p14="http://schemas.microsoft.com/office/powerpoint/2010/main" val="2071066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CAC6A-4A73-E420-8AAF-EB750F9B21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0ABAC3-680E-E80E-C307-7A0D5AA6D8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6BF28-859C-4E58-61E0-7ABE543845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159DD6-7EC0-1EA0-793A-66431D80D5A8}"/>
              </a:ext>
            </a:extLst>
          </p:cNvPr>
          <p:cNvSpPr>
            <a:spLocks noGrp="1"/>
          </p:cNvSpPr>
          <p:nvPr>
            <p:ph type="sldNum" sz="quarter" idx="5"/>
          </p:nvPr>
        </p:nvSpPr>
        <p:spPr/>
        <p:txBody>
          <a:bodyPr/>
          <a:lstStyle/>
          <a:p>
            <a:fld id="{DB245632-D4FC-4E38-ADEE-4E3390753C23}" type="slidenum">
              <a:rPr lang="en-US" smtClean="0"/>
              <a:t>37</a:t>
            </a:fld>
            <a:endParaRPr lang="en-US" dirty="0"/>
          </a:p>
        </p:txBody>
      </p:sp>
    </p:spTree>
    <p:extLst>
      <p:ext uri="{BB962C8B-B14F-4D97-AF65-F5344CB8AC3E}">
        <p14:creationId xmlns:p14="http://schemas.microsoft.com/office/powerpoint/2010/main" val="1289603253"/>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B7E7D-F0CD-176E-503B-86A4791B69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4A76BE-8B13-D37A-5193-776A2A0A3B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268E17-B5AB-077D-E116-0887549966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0D6FF6-F980-47C2-0F4F-0DE7EABED2E9}"/>
              </a:ext>
            </a:extLst>
          </p:cNvPr>
          <p:cNvSpPr>
            <a:spLocks noGrp="1"/>
          </p:cNvSpPr>
          <p:nvPr>
            <p:ph type="sldNum" sz="quarter" idx="5"/>
          </p:nvPr>
        </p:nvSpPr>
        <p:spPr/>
        <p:txBody>
          <a:bodyPr/>
          <a:lstStyle/>
          <a:p>
            <a:fld id="{DB245632-D4FC-4E38-ADEE-4E3390753C23}" type="slidenum">
              <a:rPr lang="en-US" smtClean="0"/>
              <a:t>350</a:t>
            </a:fld>
            <a:endParaRPr lang="en-US" dirty="0"/>
          </a:p>
        </p:txBody>
      </p:sp>
    </p:spTree>
    <p:extLst>
      <p:ext uri="{BB962C8B-B14F-4D97-AF65-F5344CB8AC3E}">
        <p14:creationId xmlns:p14="http://schemas.microsoft.com/office/powerpoint/2010/main" val="2525158955"/>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928E2-5888-C60B-0615-DEABB60D63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AAE5A-28B0-CD67-A485-F5B91D7288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8366F-B8AA-2F52-08C1-37E9D0E2F9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6280A2-F9D6-41F2-640E-2F021DACFC60}"/>
              </a:ext>
            </a:extLst>
          </p:cNvPr>
          <p:cNvSpPr>
            <a:spLocks noGrp="1"/>
          </p:cNvSpPr>
          <p:nvPr>
            <p:ph type="sldNum" sz="quarter" idx="5"/>
          </p:nvPr>
        </p:nvSpPr>
        <p:spPr/>
        <p:txBody>
          <a:bodyPr/>
          <a:lstStyle/>
          <a:p>
            <a:fld id="{DB245632-D4FC-4E38-ADEE-4E3390753C23}" type="slidenum">
              <a:rPr lang="en-US" smtClean="0"/>
              <a:t>351</a:t>
            </a:fld>
            <a:endParaRPr lang="en-US" dirty="0"/>
          </a:p>
        </p:txBody>
      </p:sp>
    </p:spTree>
    <p:extLst>
      <p:ext uri="{BB962C8B-B14F-4D97-AF65-F5344CB8AC3E}">
        <p14:creationId xmlns:p14="http://schemas.microsoft.com/office/powerpoint/2010/main" val="1413261768"/>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EE7A5-0B88-1217-712C-9F87F16911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9E2AA9-B40C-54F8-7059-A08AC0B642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250280-D108-BE15-9C6C-8A9B1EC497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C0EF1B-1FE2-80DD-BB0F-2CA8C512B4A8}"/>
              </a:ext>
            </a:extLst>
          </p:cNvPr>
          <p:cNvSpPr>
            <a:spLocks noGrp="1"/>
          </p:cNvSpPr>
          <p:nvPr>
            <p:ph type="sldNum" sz="quarter" idx="5"/>
          </p:nvPr>
        </p:nvSpPr>
        <p:spPr/>
        <p:txBody>
          <a:bodyPr/>
          <a:lstStyle/>
          <a:p>
            <a:fld id="{DB245632-D4FC-4E38-ADEE-4E3390753C23}" type="slidenum">
              <a:rPr lang="en-US" smtClean="0"/>
              <a:t>352</a:t>
            </a:fld>
            <a:endParaRPr lang="en-US" dirty="0"/>
          </a:p>
        </p:txBody>
      </p:sp>
    </p:spTree>
    <p:extLst>
      <p:ext uri="{BB962C8B-B14F-4D97-AF65-F5344CB8AC3E}">
        <p14:creationId xmlns:p14="http://schemas.microsoft.com/office/powerpoint/2010/main" val="1471845665"/>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A46B5-5C18-80D5-39DD-98708C8674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CD924-B7CE-869E-7BE6-B29DCEC95A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798C9-13F1-D12E-5D12-DECEEB9831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3B410A-790E-3C08-49CC-FFD66E086656}"/>
              </a:ext>
            </a:extLst>
          </p:cNvPr>
          <p:cNvSpPr>
            <a:spLocks noGrp="1"/>
          </p:cNvSpPr>
          <p:nvPr>
            <p:ph type="sldNum" sz="quarter" idx="5"/>
          </p:nvPr>
        </p:nvSpPr>
        <p:spPr/>
        <p:txBody>
          <a:bodyPr/>
          <a:lstStyle/>
          <a:p>
            <a:fld id="{DB245632-D4FC-4E38-ADEE-4E3390753C23}" type="slidenum">
              <a:rPr lang="en-US" smtClean="0"/>
              <a:t>353</a:t>
            </a:fld>
            <a:endParaRPr lang="en-US" dirty="0"/>
          </a:p>
        </p:txBody>
      </p:sp>
    </p:spTree>
    <p:extLst>
      <p:ext uri="{BB962C8B-B14F-4D97-AF65-F5344CB8AC3E}">
        <p14:creationId xmlns:p14="http://schemas.microsoft.com/office/powerpoint/2010/main" val="2582334730"/>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34A36-8465-2A7F-453B-076D11C0B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950E8F-A619-B143-680B-C36D278F82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7FE10-5DCC-9251-523D-41577172D5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E2B595-491A-C594-362F-AA4C30B43875}"/>
              </a:ext>
            </a:extLst>
          </p:cNvPr>
          <p:cNvSpPr>
            <a:spLocks noGrp="1"/>
          </p:cNvSpPr>
          <p:nvPr>
            <p:ph type="sldNum" sz="quarter" idx="5"/>
          </p:nvPr>
        </p:nvSpPr>
        <p:spPr/>
        <p:txBody>
          <a:bodyPr/>
          <a:lstStyle/>
          <a:p>
            <a:fld id="{DB245632-D4FC-4E38-ADEE-4E3390753C23}" type="slidenum">
              <a:rPr lang="en-US" smtClean="0"/>
              <a:t>354</a:t>
            </a:fld>
            <a:endParaRPr lang="en-US" dirty="0"/>
          </a:p>
        </p:txBody>
      </p:sp>
    </p:spTree>
    <p:extLst>
      <p:ext uri="{BB962C8B-B14F-4D97-AF65-F5344CB8AC3E}">
        <p14:creationId xmlns:p14="http://schemas.microsoft.com/office/powerpoint/2010/main" val="2304304180"/>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9C008-96C4-E6F4-AACD-E879295549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E8BA69-B9A0-4797-83DA-92751BBC3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C1D083-3378-CD75-BBFF-A2AF9D8F6D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11A77D-0116-6234-6DD8-3ECF8BC6B1FA}"/>
              </a:ext>
            </a:extLst>
          </p:cNvPr>
          <p:cNvSpPr>
            <a:spLocks noGrp="1"/>
          </p:cNvSpPr>
          <p:nvPr>
            <p:ph type="sldNum" sz="quarter" idx="5"/>
          </p:nvPr>
        </p:nvSpPr>
        <p:spPr/>
        <p:txBody>
          <a:bodyPr/>
          <a:lstStyle/>
          <a:p>
            <a:fld id="{DB245632-D4FC-4E38-ADEE-4E3390753C23}" type="slidenum">
              <a:rPr lang="en-US" smtClean="0"/>
              <a:t>355</a:t>
            </a:fld>
            <a:endParaRPr lang="en-US" dirty="0"/>
          </a:p>
        </p:txBody>
      </p:sp>
    </p:spTree>
    <p:extLst>
      <p:ext uri="{BB962C8B-B14F-4D97-AF65-F5344CB8AC3E}">
        <p14:creationId xmlns:p14="http://schemas.microsoft.com/office/powerpoint/2010/main" val="1094510314"/>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787EC-3636-7906-2420-7AAEC0A18A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63E30D-4DC3-A83A-B4F1-B62AE4354D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113E12-5E26-5597-0C87-5539DC46C9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FD913A-F922-4BC0-4E09-32CCFAAC813A}"/>
              </a:ext>
            </a:extLst>
          </p:cNvPr>
          <p:cNvSpPr>
            <a:spLocks noGrp="1"/>
          </p:cNvSpPr>
          <p:nvPr>
            <p:ph type="sldNum" sz="quarter" idx="5"/>
          </p:nvPr>
        </p:nvSpPr>
        <p:spPr/>
        <p:txBody>
          <a:bodyPr/>
          <a:lstStyle/>
          <a:p>
            <a:fld id="{DB245632-D4FC-4E38-ADEE-4E3390753C23}" type="slidenum">
              <a:rPr lang="en-US" smtClean="0"/>
              <a:t>356</a:t>
            </a:fld>
            <a:endParaRPr lang="en-US" dirty="0"/>
          </a:p>
        </p:txBody>
      </p:sp>
    </p:spTree>
    <p:extLst>
      <p:ext uri="{BB962C8B-B14F-4D97-AF65-F5344CB8AC3E}">
        <p14:creationId xmlns:p14="http://schemas.microsoft.com/office/powerpoint/2010/main" val="2747561240"/>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3D2BD-CB53-D153-39C8-8A26D748A1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388C3E-C8AA-5D1B-2B3C-03BA643600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01D82F-C2BC-A55B-06A7-A1CE54D0B6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36810E-4317-2DC8-F465-551399170A7C}"/>
              </a:ext>
            </a:extLst>
          </p:cNvPr>
          <p:cNvSpPr>
            <a:spLocks noGrp="1"/>
          </p:cNvSpPr>
          <p:nvPr>
            <p:ph type="sldNum" sz="quarter" idx="5"/>
          </p:nvPr>
        </p:nvSpPr>
        <p:spPr/>
        <p:txBody>
          <a:bodyPr/>
          <a:lstStyle/>
          <a:p>
            <a:fld id="{DB245632-D4FC-4E38-ADEE-4E3390753C23}" type="slidenum">
              <a:rPr lang="en-US" smtClean="0"/>
              <a:t>357</a:t>
            </a:fld>
            <a:endParaRPr lang="en-US" dirty="0"/>
          </a:p>
        </p:txBody>
      </p:sp>
    </p:spTree>
    <p:extLst>
      <p:ext uri="{BB962C8B-B14F-4D97-AF65-F5344CB8AC3E}">
        <p14:creationId xmlns:p14="http://schemas.microsoft.com/office/powerpoint/2010/main" val="220166898"/>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35E1F-1189-6DDB-2F24-B26B609B4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8F5B9F-63DC-D3E5-19DC-F03B2932CA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6558D2-0675-94DD-8297-F27FD62B18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AFE2FF-FAF5-0352-6C90-6765D12857B4}"/>
              </a:ext>
            </a:extLst>
          </p:cNvPr>
          <p:cNvSpPr>
            <a:spLocks noGrp="1"/>
          </p:cNvSpPr>
          <p:nvPr>
            <p:ph type="sldNum" sz="quarter" idx="5"/>
          </p:nvPr>
        </p:nvSpPr>
        <p:spPr/>
        <p:txBody>
          <a:bodyPr/>
          <a:lstStyle/>
          <a:p>
            <a:fld id="{DB245632-D4FC-4E38-ADEE-4E3390753C23}" type="slidenum">
              <a:rPr lang="en-US" smtClean="0"/>
              <a:t>358</a:t>
            </a:fld>
            <a:endParaRPr lang="en-US" dirty="0"/>
          </a:p>
        </p:txBody>
      </p:sp>
    </p:spTree>
    <p:extLst>
      <p:ext uri="{BB962C8B-B14F-4D97-AF65-F5344CB8AC3E}">
        <p14:creationId xmlns:p14="http://schemas.microsoft.com/office/powerpoint/2010/main" val="748918547"/>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596D2-369E-BD86-A370-EBA67D327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ED5D0C-96BB-345C-72D6-E1D772F5D5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D23BB9-1812-1DA3-3E1E-59874B51A2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DED8F2-14DD-4D81-6AAC-A54C20EF2300}"/>
              </a:ext>
            </a:extLst>
          </p:cNvPr>
          <p:cNvSpPr>
            <a:spLocks noGrp="1"/>
          </p:cNvSpPr>
          <p:nvPr>
            <p:ph type="sldNum" sz="quarter" idx="5"/>
          </p:nvPr>
        </p:nvSpPr>
        <p:spPr/>
        <p:txBody>
          <a:bodyPr/>
          <a:lstStyle/>
          <a:p>
            <a:fld id="{DB245632-D4FC-4E38-ADEE-4E3390753C23}" type="slidenum">
              <a:rPr lang="en-US" smtClean="0"/>
              <a:t>359</a:t>
            </a:fld>
            <a:endParaRPr lang="en-US" dirty="0"/>
          </a:p>
        </p:txBody>
      </p:sp>
    </p:spTree>
    <p:extLst>
      <p:ext uri="{BB962C8B-B14F-4D97-AF65-F5344CB8AC3E}">
        <p14:creationId xmlns:p14="http://schemas.microsoft.com/office/powerpoint/2010/main" val="33416750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FDC66-8092-6989-8143-AED2905E3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A21CEB-CC99-FE7B-1177-741C848C9D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CAE93E-CDD3-8F13-5DFD-39112DC63E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0DDBFA-E8E3-7140-4FA3-91A3907975DB}"/>
              </a:ext>
            </a:extLst>
          </p:cNvPr>
          <p:cNvSpPr>
            <a:spLocks noGrp="1"/>
          </p:cNvSpPr>
          <p:nvPr>
            <p:ph type="sldNum" sz="quarter" idx="5"/>
          </p:nvPr>
        </p:nvSpPr>
        <p:spPr/>
        <p:txBody>
          <a:bodyPr/>
          <a:lstStyle/>
          <a:p>
            <a:fld id="{DB245632-D4FC-4E38-ADEE-4E3390753C23}" type="slidenum">
              <a:rPr lang="en-US" smtClean="0"/>
              <a:t>38</a:t>
            </a:fld>
            <a:endParaRPr lang="en-US" dirty="0"/>
          </a:p>
        </p:txBody>
      </p:sp>
    </p:spTree>
    <p:extLst>
      <p:ext uri="{BB962C8B-B14F-4D97-AF65-F5344CB8AC3E}">
        <p14:creationId xmlns:p14="http://schemas.microsoft.com/office/powerpoint/2010/main" val="951033696"/>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9503C-300A-D881-1DCA-F0E8EDCA0C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C649C-5372-C819-9D92-E468E3FAE9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5B590-4613-7BAD-982A-155B31F2FF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A19191-1C1A-AE45-8B71-8EA724DD8C08}"/>
              </a:ext>
            </a:extLst>
          </p:cNvPr>
          <p:cNvSpPr>
            <a:spLocks noGrp="1"/>
          </p:cNvSpPr>
          <p:nvPr>
            <p:ph type="sldNum" sz="quarter" idx="5"/>
          </p:nvPr>
        </p:nvSpPr>
        <p:spPr/>
        <p:txBody>
          <a:bodyPr/>
          <a:lstStyle/>
          <a:p>
            <a:fld id="{DB245632-D4FC-4E38-ADEE-4E3390753C23}" type="slidenum">
              <a:rPr lang="en-US" smtClean="0"/>
              <a:t>360</a:t>
            </a:fld>
            <a:endParaRPr lang="en-US" dirty="0"/>
          </a:p>
        </p:txBody>
      </p:sp>
    </p:spTree>
    <p:extLst>
      <p:ext uri="{BB962C8B-B14F-4D97-AF65-F5344CB8AC3E}">
        <p14:creationId xmlns:p14="http://schemas.microsoft.com/office/powerpoint/2010/main" val="1034207820"/>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AE680-C712-AA80-6F5F-75C94AD049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CDD51-F885-8207-E664-7DEAF59461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94846-F1A0-3F9B-4243-047128FE02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C5D0AF-1992-91E6-4FB4-932F28DFAF9C}"/>
              </a:ext>
            </a:extLst>
          </p:cNvPr>
          <p:cNvSpPr>
            <a:spLocks noGrp="1"/>
          </p:cNvSpPr>
          <p:nvPr>
            <p:ph type="sldNum" sz="quarter" idx="5"/>
          </p:nvPr>
        </p:nvSpPr>
        <p:spPr/>
        <p:txBody>
          <a:bodyPr/>
          <a:lstStyle/>
          <a:p>
            <a:fld id="{DB245632-D4FC-4E38-ADEE-4E3390753C23}" type="slidenum">
              <a:rPr lang="en-US" smtClean="0"/>
              <a:t>361</a:t>
            </a:fld>
            <a:endParaRPr lang="en-US" dirty="0"/>
          </a:p>
        </p:txBody>
      </p:sp>
    </p:spTree>
    <p:extLst>
      <p:ext uri="{BB962C8B-B14F-4D97-AF65-F5344CB8AC3E}">
        <p14:creationId xmlns:p14="http://schemas.microsoft.com/office/powerpoint/2010/main" val="1441935622"/>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09B18-91F7-5E09-FBA6-306E0FB3FA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FEF25-C047-9B8E-335B-113DF261C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F4714-3D99-6DE8-5870-3E210380F8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8EB1A4-8AF8-CA28-3B0D-FFF4E1741D47}"/>
              </a:ext>
            </a:extLst>
          </p:cNvPr>
          <p:cNvSpPr>
            <a:spLocks noGrp="1"/>
          </p:cNvSpPr>
          <p:nvPr>
            <p:ph type="sldNum" sz="quarter" idx="5"/>
          </p:nvPr>
        </p:nvSpPr>
        <p:spPr/>
        <p:txBody>
          <a:bodyPr/>
          <a:lstStyle/>
          <a:p>
            <a:fld id="{DB245632-D4FC-4E38-ADEE-4E3390753C23}" type="slidenum">
              <a:rPr lang="en-US" smtClean="0"/>
              <a:t>362</a:t>
            </a:fld>
            <a:endParaRPr lang="en-US" dirty="0"/>
          </a:p>
        </p:txBody>
      </p:sp>
    </p:spTree>
    <p:extLst>
      <p:ext uri="{BB962C8B-B14F-4D97-AF65-F5344CB8AC3E}">
        <p14:creationId xmlns:p14="http://schemas.microsoft.com/office/powerpoint/2010/main" val="2345870712"/>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55D07-2C19-C8E4-0139-56D27E9B6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D31F23-A181-CDC5-C045-E041CC948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24793B-AE84-AA7C-20E3-882CC1CB7A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911990-3451-A567-A24C-8315940426AE}"/>
              </a:ext>
            </a:extLst>
          </p:cNvPr>
          <p:cNvSpPr>
            <a:spLocks noGrp="1"/>
          </p:cNvSpPr>
          <p:nvPr>
            <p:ph type="sldNum" sz="quarter" idx="5"/>
          </p:nvPr>
        </p:nvSpPr>
        <p:spPr/>
        <p:txBody>
          <a:bodyPr/>
          <a:lstStyle/>
          <a:p>
            <a:fld id="{DB245632-D4FC-4E38-ADEE-4E3390753C23}" type="slidenum">
              <a:rPr lang="en-US" smtClean="0"/>
              <a:t>363</a:t>
            </a:fld>
            <a:endParaRPr lang="en-US" dirty="0"/>
          </a:p>
        </p:txBody>
      </p:sp>
    </p:spTree>
    <p:extLst>
      <p:ext uri="{BB962C8B-B14F-4D97-AF65-F5344CB8AC3E}">
        <p14:creationId xmlns:p14="http://schemas.microsoft.com/office/powerpoint/2010/main" val="1728884666"/>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D533B-82EB-BAE0-9E3C-7A36ECB77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6C4B9-4326-2B53-DD16-6A6EA66CE8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3689EC-2C19-B860-7DF5-1B5605A052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EBC383-023C-3C1C-0D3F-2BF7E893DDB5}"/>
              </a:ext>
            </a:extLst>
          </p:cNvPr>
          <p:cNvSpPr>
            <a:spLocks noGrp="1"/>
          </p:cNvSpPr>
          <p:nvPr>
            <p:ph type="sldNum" sz="quarter" idx="5"/>
          </p:nvPr>
        </p:nvSpPr>
        <p:spPr/>
        <p:txBody>
          <a:bodyPr/>
          <a:lstStyle/>
          <a:p>
            <a:fld id="{DB245632-D4FC-4E38-ADEE-4E3390753C23}" type="slidenum">
              <a:rPr lang="en-US" smtClean="0"/>
              <a:t>364</a:t>
            </a:fld>
            <a:endParaRPr lang="en-US" dirty="0"/>
          </a:p>
        </p:txBody>
      </p:sp>
    </p:spTree>
    <p:extLst>
      <p:ext uri="{BB962C8B-B14F-4D97-AF65-F5344CB8AC3E}">
        <p14:creationId xmlns:p14="http://schemas.microsoft.com/office/powerpoint/2010/main" val="3189322722"/>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94E3C-DDDE-A7CB-9F3D-EB8FA2183F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8F3412-F2F9-0698-0C2B-E5A2E78E7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7C8C7-5E0F-C0E2-6AF7-218388D6D3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3D18C5-CA43-F3FD-38FD-02AFE90AB053}"/>
              </a:ext>
            </a:extLst>
          </p:cNvPr>
          <p:cNvSpPr>
            <a:spLocks noGrp="1"/>
          </p:cNvSpPr>
          <p:nvPr>
            <p:ph type="sldNum" sz="quarter" idx="5"/>
          </p:nvPr>
        </p:nvSpPr>
        <p:spPr/>
        <p:txBody>
          <a:bodyPr/>
          <a:lstStyle/>
          <a:p>
            <a:fld id="{DB245632-D4FC-4E38-ADEE-4E3390753C23}" type="slidenum">
              <a:rPr lang="en-US" smtClean="0"/>
              <a:t>365</a:t>
            </a:fld>
            <a:endParaRPr lang="en-US" dirty="0"/>
          </a:p>
        </p:txBody>
      </p:sp>
    </p:spTree>
    <p:extLst>
      <p:ext uri="{BB962C8B-B14F-4D97-AF65-F5344CB8AC3E}">
        <p14:creationId xmlns:p14="http://schemas.microsoft.com/office/powerpoint/2010/main" val="3773396776"/>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6AD37-96FB-7839-839F-715D9AFBE0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36674-41F1-3B0C-3DDA-C3914D5154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72398B-19FE-8D17-188C-513A6B84E7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7512E7-00B5-8802-4C30-1E6575FC133E}"/>
              </a:ext>
            </a:extLst>
          </p:cNvPr>
          <p:cNvSpPr>
            <a:spLocks noGrp="1"/>
          </p:cNvSpPr>
          <p:nvPr>
            <p:ph type="sldNum" sz="quarter" idx="5"/>
          </p:nvPr>
        </p:nvSpPr>
        <p:spPr/>
        <p:txBody>
          <a:bodyPr/>
          <a:lstStyle/>
          <a:p>
            <a:fld id="{DB245632-D4FC-4E38-ADEE-4E3390753C23}" type="slidenum">
              <a:rPr lang="en-US" smtClean="0"/>
              <a:t>366</a:t>
            </a:fld>
            <a:endParaRPr lang="en-US" dirty="0"/>
          </a:p>
        </p:txBody>
      </p:sp>
    </p:spTree>
    <p:extLst>
      <p:ext uri="{BB962C8B-B14F-4D97-AF65-F5344CB8AC3E}">
        <p14:creationId xmlns:p14="http://schemas.microsoft.com/office/powerpoint/2010/main" val="1400811566"/>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A16C6-27DF-80B6-45BF-13745B7A10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CE5A49-04FA-1376-56DC-5681DD0888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87E3E8-1B4F-EDB1-7E85-D8E7C27D07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0C45DF-0703-FBE9-679C-A21209475D37}"/>
              </a:ext>
            </a:extLst>
          </p:cNvPr>
          <p:cNvSpPr>
            <a:spLocks noGrp="1"/>
          </p:cNvSpPr>
          <p:nvPr>
            <p:ph type="sldNum" sz="quarter" idx="5"/>
          </p:nvPr>
        </p:nvSpPr>
        <p:spPr/>
        <p:txBody>
          <a:bodyPr/>
          <a:lstStyle/>
          <a:p>
            <a:fld id="{DB245632-D4FC-4E38-ADEE-4E3390753C23}" type="slidenum">
              <a:rPr lang="en-US" smtClean="0"/>
              <a:t>367</a:t>
            </a:fld>
            <a:endParaRPr lang="en-US" dirty="0"/>
          </a:p>
        </p:txBody>
      </p:sp>
    </p:spTree>
    <p:extLst>
      <p:ext uri="{BB962C8B-B14F-4D97-AF65-F5344CB8AC3E}">
        <p14:creationId xmlns:p14="http://schemas.microsoft.com/office/powerpoint/2010/main" val="2563828911"/>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28C7D-1D51-A07E-F360-3A690A533D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88296-F231-EAF7-3B32-451FE521C6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EC75CC-5DF6-7AA9-029D-C13B0FD816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D6C88F-5EE5-A2D3-02DB-5E0328D65929}"/>
              </a:ext>
            </a:extLst>
          </p:cNvPr>
          <p:cNvSpPr>
            <a:spLocks noGrp="1"/>
          </p:cNvSpPr>
          <p:nvPr>
            <p:ph type="sldNum" sz="quarter" idx="5"/>
          </p:nvPr>
        </p:nvSpPr>
        <p:spPr/>
        <p:txBody>
          <a:bodyPr/>
          <a:lstStyle/>
          <a:p>
            <a:fld id="{DB245632-D4FC-4E38-ADEE-4E3390753C23}" type="slidenum">
              <a:rPr lang="en-US" smtClean="0"/>
              <a:t>368</a:t>
            </a:fld>
            <a:endParaRPr lang="en-US" dirty="0"/>
          </a:p>
        </p:txBody>
      </p:sp>
    </p:spTree>
    <p:extLst>
      <p:ext uri="{BB962C8B-B14F-4D97-AF65-F5344CB8AC3E}">
        <p14:creationId xmlns:p14="http://schemas.microsoft.com/office/powerpoint/2010/main" val="816076700"/>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47132-627E-D1D4-1A74-699942B112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82C07-D5DD-89B1-EFFA-2F99EA8570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1E953-9BEF-F355-8799-29F55F6ADD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9FB419-A0FA-C279-5AF0-1C85B5F3D2FE}"/>
              </a:ext>
            </a:extLst>
          </p:cNvPr>
          <p:cNvSpPr>
            <a:spLocks noGrp="1"/>
          </p:cNvSpPr>
          <p:nvPr>
            <p:ph type="sldNum" sz="quarter" idx="5"/>
          </p:nvPr>
        </p:nvSpPr>
        <p:spPr/>
        <p:txBody>
          <a:bodyPr/>
          <a:lstStyle/>
          <a:p>
            <a:fld id="{DB245632-D4FC-4E38-ADEE-4E3390753C23}" type="slidenum">
              <a:rPr lang="en-US" smtClean="0"/>
              <a:t>369</a:t>
            </a:fld>
            <a:endParaRPr lang="en-US" dirty="0"/>
          </a:p>
        </p:txBody>
      </p:sp>
    </p:spTree>
    <p:extLst>
      <p:ext uri="{BB962C8B-B14F-4D97-AF65-F5344CB8AC3E}">
        <p14:creationId xmlns:p14="http://schemas.microsoft.com/office/powerpoint/2010/main" val="275559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05A75-060E-8AD0-1D26-79F69323B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EE87A6-FA74-A404-F3BA-29C99A28A9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934499-1C7F-383D-F590-AD07FF4F09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796D83-C86F-1791-1CA8-264069F82985}"/>
              </a:ext>
            </a:extLst>
          </p:cNvPr>
          <p:cNvSpPr>
            <a:spLocks noGrp="1"/>
          </p:cNvSpPr>
          <p:nvPr>
            <p:ph type="sldNum" sz="quarter" idx="5"/>
          </p:nvPr>
        </p:nvSpPr>
        <p:spPr/>
        <p:txBody>
          <a:bodyPr/>
          <a:lstStyle/>
          <a:p>
            <a:fld id="{DB245632-D4FC-4E38-ADEE-4E3390753C23}" type="slidenum">
              <a:rPr lang="en-US" smtClean="0"/>
              <a:t>39</a:t>
            </a:fld>
            <a:endParaRPr lang="en-US" dirty="0"/>
          </a:p>
        </p:txBody>
      </p:sp>
    </p:spTree>
    <p:extLst>
      <p:ext uri="{BB962C8B-B14F-4D97-AF65-F5344CB8AC3E}">
        <p14:creationId xmlns:p14="http://schemas.microsoft.com/office/powerpoint/2010/main" val="82843413"/>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461F0-469D-7CC7-8297-D6ECBB5CD2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3969B-A50B-F90D-4A00-831EE0C12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2430C4-E0E4-8EE6-B50F-2A61631186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3F023A-B088-09FF-4527-C8FDE36BEF06}"/>
              </a:ext>
            </a:extLst>
          </p:cNvPr>
          <p:cNvSpPr>
            <a:spLocks noGrp="1"/>
          </p:cNvSpPr>
          <p:nvPr>
            <p:ph type="sldNum" sz="quarter" idx="5"/>
          </p:nvPr>
        </p:nvSpPr>
        <p:spPr/>
        <p:txBody>
          <a:bodyPr/>
          <a:lstStyle/>
          <a:p>
            <a:fld id="{DB245632-D4FC-4E38-ADEE-4E3390753C23}" type="slidenum">
              <a:rPr lang="en-US" smtClean="0"/>
              <a:t>370</a:t>
            </a:fld>
            <a:endParaRPr lang="en-US" dirty="0"/>
          </a:p>
        </p:txBody>
      </p:sp>
    </p:spTree>
    <p:extLst>
      <p:ext uri="{BB962C8B-B14F-4D97-AF65-F5344CB8AC3E}">
        <p14:creationId xmlns:p14="http://schemas.microsoft.com/office/powerpoint/2010/main" val="3572812426"/>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9404F-9498-92CB-65A2-AFE89122B3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D575BF-F2BA-5004-AEBD-C23ACF9EDE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DC2ED-E155-99B8-A77D-4C8EA590AE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B298CD-C66F-E45E-2DC9-FDD7D5EB96E9}"/>
              </a:ext>
            </a:extLst>
          </p:cNvPr>
          <p:cNvSpPr>
            <a:spLocks noGrp="1"/>
          </p:cNvSpPr>
          <p:nvPr>
            <p:ph type="sldNum" sz="quarter" idx="5"/>
          </p:nvPr>
        </p:nvSpPr>
        <p:spPr/>
        <p:txBody>
          <a:bodyPr/>
          <a:lstStyle/>
          <a:p>
            <a:fld id="{DB245632-D4FC-4E38-ADEE-4E3390753C23}" type="slidenum">
              <a:rPr lang="en-US" smtClean="0"/>
              <a:t>371</a:t>
            </a:fld>
            <a:endParaRPr lang="en-US" dirty="0"/>
          </a:p>
        </p:txBody>
      </p:sp>
    </p:spTree>
    <p:extLst>
      <p:ext uri="{BB962C8B-B14F-4D97-AF65-F5344CB8AC3E}">
        <p14:creationId xmlns:p14="http://schemas.microsoft.com/office/powerpoint/2010/main" val="1168583135"/>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061BA-64FC-3327-1726-BCC4C19C9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7C05C9-6CBE-92AE-B0FD-12D51D379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DB0342-C365-5F8E-979E-212B8A3EDE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7907FE-99A0-707E-F84D-06791AD07630}"/>
              </a:ext>
            </a:extLst>
          </p:cNvPr>
          <p:cNvSpPr>
            <a:spLocks noGrp="1"/>
          </p:cNvSpPr>
          <p:nvPr>
            <p:ph type="sldNum" sz="quarter" idx="5"/>
          </p:nvPr>
        </p:nvSpPr>
        <p:spPr/>
        <p:txBody>
          <a:bodyPr/>
          <a:lstStyle/>
          <a:p>
            <a:fld id="{DB245632-D4FC-4E38-ADEE-4E3390753C23}" type="slidenum">
              <a:rPr lang="en-US" smtClean="0"/>
              <a:t>372</a:t>
            </a:fld>
            <a:endParaRPr lang="en-US" dirty="0"/>
          </a:p>
        </p:txBody>
      </p:sp>
    </p:spTree>
    <p:extLst>
      <p:ext uri="{BB962C8B-B14F-4D97-AF65-F5344CB8AC3E}">
        <p14:creationId xmlns:p14="http://schemas.microsoft.com/office/powerpoint/2010/main" val="2045277106"/>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174AA-1CF1-035E-495B-BA02D9CBE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337D7F-F5D3-948D-ED62-8DB73D306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E298F-66F5-8718-0AFE-5834DE4DCE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84E165-F23D-FE58-8D3A-B503D24D43E2}"/>
              </a:ext>
            </a:extLst>
          </p:cNvPr>
          <p:cNvSpPr>
            <a:spLocks noGrp="1"/>
          </p:cNvSpPr>
          <p:nvPr>
            <p:ph type="sldNum" sz="quarter" idx="5"/>
          </p:nvPr>
        </p:nvSpPr>
        <p:spPr/>
        <p:txBody>
          <a:bodyPr/>
          <a:lstStyle/>
          <a:p>
            <a:fld id="{DB245632-D4FC-4E38-ADEE-4E3390753C23}" type="slidenum">
              <a:rPr lang="en-US" smtClean="0"/>
              <a:t>373</a:t>
            </a:fld>
            <a:endParaRPr lang="en-US" dirty="0"/>
          </a:p>
        </p:txBody>
      </p:sp>
    </p:spTree>
    <p:extLst>
      <p:ext uri="{BB962C8B-B14F-4D97-AF65-F5344CB8AC3E}">
        <p14:creationId xmlns:p14="http://schemas.microsoft.com/office/powerpoint/2010/main" val="1160110095"/>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77B95-7101-7AF4-EECD-A71300A9CC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A4AF99-3DE6-2CA2-43B6-EC1B7D6E3E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3F28FD-0D0C-44DA-7472-D6C1A5981A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F0EB3F-1053-1692-6B4F-03D9E142F5C0}"/>
              </a:ext>
            </a:extLst>
          </p:cNvPr>
          <p:cNvSpPr>
            <a:spLocks noGrp="1"/>
          </p:cNvSpPr>
          <p:nvPr>
            <p:ph type="sldNum" sz="quarter" idx="5"/>
          </p:nvPr>
        </p:nvSpPr>
        <p:spPr/>
        <p:txBody>
          <a:bodyPr/>
          <a:lstStyle/>
          <a:p>
            <a:fld id="{DB245632-D4FC-4E38-ADEE-4E3390753C23}" type="slidenum">
              <a:rPr lang="en-US" smtClean="0"/>
              <a:t>375</a:t>
            </a:fld>
            <a:endParaRPr lang="en-US" dirty="0"/>
          </a:p>
        </p:txBody>
      </p:sp>
    </p:spTree>
    <p:extLst>
      <p:ext uri="{BB962C8B-B14F-4D97-AF65-F5344CB8AC3E}">
        <p14:creationId xmlns:p14="http://schemas.microsoft.com/office/powerpoint/2010/main" val="247421692"/>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00BFC-BED4-7786-B6A8-C9FB7CF7B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67D13F-D93E-5BDE-1BCB-42064E0C80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D64A9-2066-EBDD-7AF0-BF183D1751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FE411A-E815-5549-A28A-1F94F6BEAF32}"/>
              </a:ext>
            </a:extLst>
          </p:cNvPr>
          <p:cNvSpPr>
            <a:spLocks noGrp="1"/>
          </p:cNvSpPr>
          <p:nvPr>
            <p:ph type="sldNum" sz="quarter" idx="5"/>
          </p:nvPr>
        </p:nvSpPr>
        <p:spPr/>
        <p:txBody>
          <a:bodyPr/>
          <a:lstStyle/>
          <a:p>
            <a:fld id="{DB245632-D4FC-4E38-ADEE-4E3390753C23}" type="slidenum">
              <a:rPr lang="en-US" smtClean="0"/>
              <a:t>376</a:t>
            </a:fld>
            <a:endParaRPr lang="en-US" dirty="0"/>
          </a:p>
        </p:txBody>
      </p:sp>
    </p:spTree>
    <p:extLst>
      <p:ext uri="{BB962C8B-B14F-4D97-AF65-F5344CB8AC3E}">
        <p14:creationId xmlns:p14="http://schemas.microsoft.com/office/powerpoint/2010/main" val="393825113"/>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CE2CB-695D-D0FF-EF03-06D1F2E0B0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2A688B-0AED-7157-118B-4F0CE0571C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186B25-1F5D-CB3F-EED7-FC150E2D8D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280961-2711-C22C-CD4F-BA810DED3A5A}"/>
              </a:ext>
            </a:extLst>
          </p:cNvPr>
          <p:cNvSpPr>
            <a:spLocks noGrp="1"/>
          </p:cNvSpPr>
          <p:nvPr>
            <p:ph type="sldNum" sz="quarter" idx="5"/>
          </p:nvPr>
        </p:nvSpPr>
        <p:spPr/>
        <p:txBody>
          <a:bodyPr/>
          <a:lstStyle/>
          <a:p>
            <a:fld id="{DB245632-D4FC-4E38-ADEE-4E3390753C23}" type="slidenum">
              <a:rPr lang="en-US" smtClean="0"/>
              <a:t>377</a:t>
            </a:fld>
            <a:endParaRPr lang="en-US" dirty="0"/>
          </a:p>
        </p:txBody>
      </p:sp>
    </p:spTree>
    <p:extLst>
      <p:ext uri="{BB962C8B-B14F-4D97-AF65-F5344CB8AC3E}">
        <p14:creationId xmlns:p14="http://schemas.microsoft.com/office/powerpoint/2010/main" val="1398626302"/>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FCB36-6A34-2A83-1E18-88F83D3E95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1230DB-980A-ECBF-4DA1-AE03A14F39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6A83DB-1082-B73A-B188-54476447B4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F9E6C7-E5F2-B1FB-7A41-515C49B92370}"/>
              </a:ext>
            </a:extLst>
          </p:cNvPr>
          <p:cNvSpPr>
            <a:spLocks noGrp="1"/>
          </p:cNvSpPr>
          <p:nvPr>
            <p:ph type="sldNum" sz="quarter" idx="5"/>
          </p:nvPr>
        </p:nvSpPr>
        <p:spPr/>
        <p:txBody>
          <a:bodyPr/>
          <a:lstStyle/>
          <a:p>
            <a:fld id="{DB245632-D4FC-4E38-ADEE-4E3390753C23}" type="slidenum">
              <a:rPr lang="en-US" smtClean="0"/>
              <a:t>378</a:t>
            </a:fld>
            <a:endParaRPr lang="en-US" dirty="0"/>
          </a:p>
        </p:txBody>
      </p:sp>
    </p:spTree>
    <p:extLst>
      <p:ext uri="{BB962C8B-B14F-4D97-AF65-F5344CB8AC3E}">
        <p14:creationId xmlns:p14="http://schemas.microsoft.com/office/powerpoint/2010/main" val="1458337506"/>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2E666-25BF-A4A2-F57B-C0DBC6D80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168B9D-5609-1181-FFD7-870B32AB52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BA74EB-4047-C6F8-BB97-42C8158E91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C0E832-674C-45E1-B329-6044270DA372}"/>
              </a:ext>
            </a:extLst>
          </p:cNvPr>
          <p:cNvSpPr>
            <a:spLocks noGrp="1"/>
          </p:cNvSpPr>
          <p:nvPr>
            <p:ph type="sldNum" sz="quarter" idx="5"/>
          </p:nvPr>
        </p:nvSpPr>
        <p:spPr/>
        <p:txBody>
          <a:bodyPr/>
          <a:lstStyle/>
          <a:p>
            <a:fld id="{DB245632-D4FC-4E38-ADEE-4E3390753C23}" type="slidenum">
              <a:rPr lang="en-US" smtClean="0"/>
              <a:t>379</a:t>
            </a:fld>
            <a:endParaRPr lang="en-US" dirty="0"/>
          </a:p>
        </p:txBody>
      </p:sp>
    </p:spTree>
    <p:extLst>
      <p:ext uri="{BB962C8B-B14F-4D97-AF65-F5344CB8AC3E}">
        <p14:creationId xmlns:p14="http://schemas.microsoft.com/office/powerpoint/2010/main" val="2571253161"/>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69064-CF66-B612-4806-D3DC7330AE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8E1C64-CCC7-2E3D-DE7A-B479468B34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4F20A4-E5AC-64A2-2347-7DDAE91A90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381152-5EA1-B049-92F0-22D63D6131CF}"/>
              </a:ext>
            </a:extLst>
          </p:cNvPr>
          <p:cNvSpPr>
            <a:spLocks noGrp="1"/>
          </p:cNvSpPr>
          <p:nvPr>
            <p:ph type="sldNum" sz="quarter" idx="5"/>
          </p:nvPr>
        </p:nvSpPr>
        <p:spPr/>
        <p:txBody>
          <a:bodyPr/>
          <a:lstStyle/>
          <a:p>
            <a:fld id="{DB245632-D4FC-4E38-ADEE-4E3390753C23}" type="slidenum">
              <a:rPr lang="en-US" smtClean="0"/>
              <a:t>380</a:t>
            </a:fld>
            <a:endParaRPr lang="en-US" dirty="0"/>
          </a:p>
        </p:txBody>
      </p:sp>
    </p:spTree>
    <p:extLst>
      <p:ext uri="{BB962C8B-B14F-4D97-AF65-F5344CB8AC3E}">
        <p14:creationId xmlns:p14="http://schemas.microsoft.com/office/powerpoint/2010/main" val="20148174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E8A7A-BF67-74D2-40FA-871260894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A8CE28-81EE-A2DF-39D5-09A273B8E3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2CED04-C2E1-A760-65CC-364D458AAD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E53E83-7432-FC69-F49B-97BDD922CA10}"/>
              </a:ext>
            </a:extLst>
          </p:cNvPr>
          <p:cNvSpPr>
            <a:spLocks noGrp="1"/>
          </p:cNvSpPr>
          <p:nvPr>
            <p:ph type="sldNum" sz="quarter" idx="5"/>
          </p:nvPr>
        </p:nvSpPr>
        <p:spPr/>
        <p:txBody>
          <a:bodyPr/>
          <a:lstStyle/>
          <a:p>
            <a:fld id="{DB245632-D4FC-4E38-ADEE-4E3390753C23}" type="slidenum">
              <a:rPr lang="en-US" smtClean="0"/>
              <a:t>40</a:t>
            </a:fld>
            <a:endParaRPr lang="en-US" dirty="0"/>
          </a:p>
        </p:txBody>
      </p:sp>
    </p:spTree>
    <p:extLst>
      <p:ext uri="{BB962C8B-B14F-4D97-AF65-F5344CB8AC3E}">
        <p14:creationId xmlns:p14="http://schemas.microsoft.com/office/powerpoint/2010/main" val="3346339779"/>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3BB46-A385-1C1C-9C54-0FB53AD868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EDFF41-4F2F-7D95-8C8A-517952BF59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7FE76F-0D1C-07FD-D4F8-55DE0019C6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BB6FA0-39BB-652A-D194-57D64C58154C}"/>
              </a:ext>
            </a:extLst>
          </p:cNvPr>
          <p:cNvSpPr>
            <a:spLocks noGrp="1"/>
          </p:cNvSpPr>
          <p:nvPr>
            <p:ph type="sldNum" sz="quarter" idx="5"/>
          </p:nvPr>
        </p:nvSpPr>
        <p:spPr/>
        <p:txBody>
          <a:bodyPr/>
          <a:lstStyle/>
          <a:p>
            <a:fld id="{DB245632-D4FC-4E38-ADEE-4E3390753C23}" type="slidenum">
              <a:rPr lang="en-US" smtClean="0"/>
              <a:t>381</a:t>
            </a:fld>
            <a:endParaRPr lang="en-US" dirty="0"/>
          </a:p>
        </p:txBody>
      </p:sp>
    </p:spTree>
    <p:extLst>
      <p:ext uri="{BB962C8B-B14F-4D97-AF65-F5344CB8AC3E}">
        <p14:creationId xmlns:p14="http://schemas.microsoft.com/office/powerpoint/2010/main" val="2096232968"/>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ED615-C93D-54E4-90B3-0F4896B48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6C977-E265-5921-A07C-9BE1756D09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95678-1435-3B2B-B2ED-7FCA10BF04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0D417B-F46D-BBB8-C386-FAE06BDE42B6}"/>
              </a:ext>
            </a:extLst>
          </p:cNvPr>
          <p:cNvSpPr>
            <a:spLocks noGrp="1"/>
          </p:cNvSpPr>
          <p:nvPr>
            <p:ph type="sldNum" sz="quarter" idx="5"/>
          </p:nvPr>
        </p:nvSpPr>
        <p:spPr/>
        <p:txBody>
          <a:bodyPr/>
          <a:lstStyle/>
          <a:p>
            <a:fld id="{DB245632-D4FC-4E38-ADEE-4E3390753C23}" type="slidenum">
              <a:rPr lang="en-US" smtClean="0"/>
              <a:t>382</a:t>
            </a:fld>
            <a:endParaRPr lang="en-US" dirty="0"/>
          </a:p>
        </p:txBody>
      </p:sp>
    </p:spTree>
    <p:extLst>
      <p:ext uri="{BB962C8B-B14F-4D97-AF65-F5344CB8AC3E}">
        <p14:creationId xmlns:p14="http://schemas.microsoft.com/office/powerpoint/2010/main" val="2379263685"/>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A06A5-E53B-2023-8797-30E835DEC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433B32-B840-BB43-AC11-BF771EF631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50E4C-E139-7F26-822D-B5F3CC39C0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2FF1C6-C556-9FCD-78A0-514C28C4C68B}"/>
              </a:ext>
            </a:extLst>
          </p:cNvPr>
          <p:cNvSpPr>
            <a:spLocks noGrp="1"/>
          </p:cNvSpPr>
          <p:nvPr>
            <p:ph type="sldNum" sz="quarter" idx="5"/>
          </p:nvPr>
        </p:nvSpPr>
        <p:spPr/>
        <p:txBody>
          <a:bodyPr/>
          <a:lstStyle/>
          <a:p>
            <a:fld id="{DB245632-D4FC-4E38-ADEE-4E3390753C23}" type="slidenum">
              <a:rPr lang="en-US" smtClean="0"/>
              <a:t>383</a:t>
            </a:fld>
            <a:endParaRPr lang="en-US" dirty="0"/>
          </a:p>
        </p:txBody>
      </p:sp>
    </p:spTree>
    <p:extLst>
      <p:ext uri="{BB962C8B-B14F-4D97-AF65-F5344CB8AC3E}">
        <p14:creationId xmlns:p14="http://schemas.microsoft.com/office/powerpoint/2010/main" val="3837594965"/>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87FE3-809C-C0F4-C5D3-3E4C4E1AC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6186C8-492F-0786-F176-CD4443267E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C3088C-FEA1-35C9-225A-DF7F9B7C36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627ED3-390C-57E5-3396-329882A22DB2}"/>
              </a:ext>
            </a:extLst>
          </p:cNvPr>
          <p:cNvSpPr>
            <a:spLocks noGrp="1"/>
          </p:cNvSpPr>
          <p:nvPr>
            <p:ph type="sldNum" sz="quarter" idx="5"/>
          </p:nvPr>
        </p:nvSpPr>
        <p:spPr/>
        <p:txBody>
          <a:bodyPr/>
          <a:lstStyle/>
          <a:p>
            <a:fld id="{DB245632-D4FC-4E38-ADEE-4E3390753C23}" type="slidenum">
              <a:rPr lang="en-US" smtClean="0"/>
              <a:t>384</a:t>
            </a:fld>
            <a:endParaRPr lang="en-US" dirty="0"/>
          </a:p>
        </p:txBody>
      </p:sp>
    </p:spTree>
    <p:extLst>
      <p:ext uri="{BB962C8B-B14F-4D97-AF65-F5344CB8AC3E}">
        <p14:creationId xmlns:p14="http://schemas.microsoft.com/office/powerpoint/2010/main" val="415670114"/>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DF6AB-61D5-ACAF-885E-37EB37A43F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4C5C1-7CD4-1D8B-7950-257A62B048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12D443-BC58-1B59-F91E-F9BC8E0F7B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55357E-7A25-211F-C763-2132A8A28C17}"/>
              </a:ext>
            </a:extLst>
          </p:cNvPr>
          <p:cNvSpPr>
            <a:spLocks noGrp="1"/>
          </p:cNvSpPr>
          <p:nvPr>
            <p:ph type="sldNum" sz="quarter" idx="5"/>
          </p:nvPr>
        </p:nvSpPr>
        <p:spPr/>
        <p:txBody>
          <a:bodyPr/>
          <a:lstStyle/>
          <a:p>
            <a:fld id="{DB245632-D4FC-4E38-ADEE-4E3390753C23}" type="slidenum">
              <a:rPr lang="en-US" smtClean="0"/>
              <a:t>385</a:t>
            </a:fld>
            <a:endParaRPr lang="en-US" dirty="0"/>
          </a:p>
        </p:txBody>
      </p:sp>
    </p:spTree>
    <p:extLst>
      <p:ext uri="{BB962C8B-B14F-4D97-AF65-F5344CB8AC3E}">
        <p14:creationId xmlns:p14="http://schemas.microsoft.com/office/powerpoint/2010/main" val="3227707343"/>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F9F97-22DE-4A6D-8459-80D985B62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4DE01-12EF-0F1B-ED74-F5B414098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E6DACB-1997-23C0-8AEB-AE3BAEB18D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40C0B2-1A6C-09A1-BCD0-A16CAF4FF422}"/>
              </a:ext>
            </a:extLst>
          </p:cNvPr>
          <p:cNvSpPr>
            <a:spLocks noGrp="1"/>
          </p:cNvSpPr>
          <p:nvPr>
            <p:ph type="sldNum" sz="quarter" idx="5"/>
          </p:nvPr>
        </p:nvSpPr>
        <p:spPr/>
        <p:txBody>
          <a:bodyPr/>
          <a:lstStyle/>
          <a:p>
            <a:fld id="{DB245632-D4FC-4E38-ADEE-4E3390753C23}" type="slidenum">
              <a:rPr lang="en-US" smtClean="0"/>
              <a:t>386</a:t>
            </a:fld>
            <a:endParaRPr lang="en-US" dirty="0"/>
          </a:p>
        </p:txBody>
      </p:sp>
    </p:spTree>
    <p:extLst>
      <p:ext uri="{BB962C8B-B14F-4D97-AF65-F5344CB8AC3E}">
        <p14:creationId xmlns:p14="http://schemas.microsoft.com/office/powerpoint/2010/main" val="286520117"/>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101B5-2914-2C98-27F3-154C39BE1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75A3FE-C062-3D0D-F10E-B687F647C9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A4574A-91D1-5177-2EFD-FE460F9BDF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95EB36-2B4F-C3C8-7F3C-0A919ECFF15B}"/>
              </a:ext>
            </a:extLst>
          </p:cNvPr>
          <p:cNvSpPr>
            <a:spLocks noGrp="1"/>
          </p:cNvSpPr>
          <p:nvPr>
            <p:ph type="sldNum" sz="quarter" idx="5"/>
          </p:nvPr>
        </p:nvSpPr>
        <p:spPr/>
        <p:txBody>
          <a:bodyPr/>
          <a:lstStyle/>
          <a:p>
            <a:fld id="{DB245632-D4FC-4E38-ADEE-4E3390753C23}" type="slidenum">
              <a:rPr lang="en-US" smtClean="0"/>
              <a:t>387</a:t>
            </a:fld>
            <a:endParaRPr lang="en-US" dirty="0"/>
          </a:p>
        </p:txBody>
      </p:sp>
    </p:spTree>
    <p:extLst>
      <p:ext uri="{BB962C8B-B14F-4D97-AF65-F5344CB8AC3E}">
        <p14:creationId xmlns:p14="http://schemas.microsoft.com/office/powerpoint/2010/main" val="782699296"/>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74B20-5A23-6CC8-A472-A8202DD2F7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88797-7D8B-FFE8-B72B-4CEF05082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5B15B1-D842-BCD9-1831-5D900EFEFC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A2DEA3-6976-D6CE-8CBF-C5695E6162B6}"/>
              </a:ext>
            </a:extLst>
          </p:cNvPr>
          <p:cNvSpPr>
            <a:spLocks noGrp="1"/>
          </p:cNvSpPr>
          <p:nvPr>
            <p:ph type="sldNum" sz="quarter" idx="5"/>
          </p:nvPr>
        </p:nvSpPr>
        <p:spPr/>
        <p:txBody>
          <a:bodyPr/>
          <a:lstStyle/>
          <a:p>
            <a:fld id="{DB245632-D4FC-4E38-ADEE-4E3390753C23}" type="slidenum">
              <a:rPr lang="en-US" smtClean="0"/>
              <a:t>388</a:t>
            </a:fld>
            <a:endParaRPr lang="en-US" dirty="0"/>
          </a:p>
        </p:txBody>
      </p:sp>
    </p:spTree>
    <p:extLst>
      <p:ext uri="{BB962C8B-B14F-4D97-AF65-F5344CB8AC3E}">
        <p14:creationId xmlns:p14="http://schemas.microsoft.com/office/powerpoint/2010/main" val="2424408712"/>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FEFD4-448E-611B-A958-A35669B455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C0BA7A-B30C-29A2-4B5F-4E156DF299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B9BB08-6237-2C7B-F722-BD7F9E9DC3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1FBE0F-768D-C528-4246-8FCC40EF229A}"/>
              </a:ext>
            </a:extLst>
          </p:cNvPr>
          <p:cNvSpPr>
            <a:spLocks noGrp="1"/>
          </p:cNvSpPr>
          <p:nvPr>
            <p:ph type="sldNum" sz="quarter" idx="5"/>
          </p:nvPr>
        </p:nvSpPr>
        <p:spPr/>
        <p:txBody>
          <a:bodyPr/>
          <a:lstStyle/>
          <a:p>
            <a:fld id="{DB245632-D4FC-4E38-ADEE-4E3390753C23}" type="slidenum">
              <a:rPr lang="en-US" smtClean="0"/>
              <a:t>389</a:t>
            </a:fld>
            <a:endParaRPr lang="en-US" dirty="0"/>
          </a:p>
        </p:txBody>
      </p:sp>
    </p:spTree>
    <p:extLst>
      <p:ext uri="{BB962C8B-B14F-4D97-AF65-F5344CB8AC3E}">
        <p14:creationId xmlns:p14="http://schemas.microsoft.com/office/powerpoint/2010/main" val="879571798"/>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3CCAF-BCE5-545E-E2C4-D8C4DC084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0B58FF-755E-567B-2435-321F97A21B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60B4C0-2265-3B1D-5932-826E294DC5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51C7DA-C725-F5C6-6D47-D293BB3C06DA}"/>
              </a:ext>
            </a:extLst>
          </p:cNvPr>
          <p:cNvSpPr>
            <a:spLocks noGrp="1"/>
          </p:cNvSpPr>
          <p:nvPr>
            <p:ph type="sldNum" sz="quarter" idx="5"/>
          </p:nvPr>
        </p:nvSpPr>
        <p:spPr/>
        <p:txBody>
          <a:bodyPr/>
          <a:lstStyle/>
          <a:p>
            <a:fld id="{DB245632-D4FC-4E38-ADEE-4E3390753C23}" type="slidenum">
              <a:rPr lang="en-US" smtClean="0"/>
              <a:t>390</a:t>
            </a:fld>
            <a:endParaRPr lang="en-US" dirty="0"/>
          </a:p>
        </p:txBody>
      </p:sp>
    </p:spTree>
    <p:extLst>
      <p:ext uri="{BB962C8B-B14F-4D97-AF65-F5344CB8AC3E}">
        <p14:creationId xmlns:p14="http://schemas.microsoft.com/office/powerpoint/2010/main" val="16406016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7996E-F44A-6444-3E02-AEB55464AC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669C29-D30D-5B71-7C78-388128F19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94C61C-1523-AB9C-A595-46C94C1B7E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771B07-85A9-FDCA-C46C-09EE06C3F4B2}"/>
              </a:ext>
            </a:extLst>
          </p:cNvPr>
          <p:cNvSpPr>
            <a:spLocks noGrp="1"/>
          </p:cNvSpPr>
          <p:nvPr>
            <p:ph type="sldNum" sz="quarter" idx="5"/>
          </p:nvPr>
        </p:nvSpPr>
        <p:spPr/>
        <p:txBody>
          <a:bodyPr/>
          <a:lstStyle/>
          <a:p>
            <a:fld id="{DB245632-D4FC-4E38-ADEE-4E3390753C23}" type="slidenum">
              <a:rPr lang="en-US" smtClean="0"/>
              <a:t>41</a:t>
            </a:fld>
            <a:endParaRPr lang="en-US" dirty="0"/>
          </a:p>
        </p:txBody>
      </p:sp>
    </p:spTree>
    <p:extLst>
      <p:ext uri="{BB962C8B-B14F-4D97-AF65-F5344CB8AC3E}">
        <p14:creationId xmlns:p14="http://schemas.microsoft.com/office/powerpoint/2010/main" val="4153748127"/>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BDD53-5664-5C0C-3687-938A4115E1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C4150-58C1-06C4-570F-4945ABAB6A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6C2F3-CCCA-372D-B870-1C1901F21A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DA453C-F10E-2687-5295-3EA3D0B87471}"/>
              </a:ext>
            </a:extLst>
          </p:cNvPr>
          <p:cNvSpPr>
            <a:spLocks noGrp="1"/>
          </p:cNvSpPr>
          <p:nvPr>
            <p:ph type="sldNum" sz="quarter" idx="5"/>
          </p:nvPr>
        </p:nvSpPr>
        <p:spPr/>
        <p:txBody>
          <a:bodyPr/>
          <a:lstStyle/>
          <a:p>
            <a:fld id="{DB245632-D4FC-4E38-ADEE-4E3390753C23}" type="slidenum">
              <a:rPr lang="en-US" smtClean="0"/>
              <a:t>391</a:t>
            </a:fld>
            <a:endParaRPr lang="en-US" dirty="0"/>
          </a:p>
        </p:txBody>
      </p:sp>
    </p:spTree>
    <p:extLst>
      <p:ext uri="{BB962C8B-B14F-4D97-AF65-F5344CB8AC3E}">
        <p14:creationId xmlns:p14="http://schemas.microsoft.com/office/powerpoint/2010/main" val="1300649399"/>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09232-E0A6-483C-0497-E6BE7C49B6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A6574-6ABF-A9E6-0CC7-A3131A69A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01CFDD-6400-6271-E7D0-63F141096E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793BEF-8F22-E4E6-6270-3F62D1A231AC}"/>
              </a:ext>
            </a:extLst>
          </p:cNvPr>
          <p:cNvSpPr>
            <a:spLocks noGrp="1"/>
          </p:cNvSpPr>
          <p:nvPr>
            <p:ph type="sldNum" sz="quarter" idx="5"/>
          </p:nvPr>
        </p:nvSpPr>
        <p:spPr/>
        <p:txBody>
          <a:bodyPr/>
          <a:lstStyle/>
          <a:p>
            <a:fld id="{DB245632-D4FC-4E38-ADEE-4E3390753C23}" type="slidenum">
              <a:rPr lang="en-US" smtClean="0"/>
              <a:t>392</a:t>
            </a:fld>
            <a:endParaRPr lang="en-US" dirty="0"/>
          </a:p>
        </p:txBody>
      </p:sp>
    </p:spTree>
    <p:extLst>
      <p:ext uri="{BB962C8B-B14F-4D97-AF65-F5344CB8AC3E}">
        <p14:creationId xmlns:p14="http://schemas.microsoft.com/office/powerpoint/2010/main" val="2660119414"/>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C1C5F-998F-3B35-1982-FCE590A12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5ECC79-6ECE-8BDA-BDDD-02AA0A4881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657ED4-DA1D-7B86-B145-E0E8624B86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D1AE3A-6C53-868C-5A62-14655A517538}"/>
              </a:ext>
            </a:extLst>
          </p:cNvPr>
          <p:cNvSpPr>
            <a:spLocks noGrp="1"/>
          </p:cNvSpPr>
          <p:nvPr>
            <p:ph type="sldNum" sz="quarter" idx="5"/>
          </p:nvPr>
        </p:nvSpPr>
        <p:spPr/>
        <p:txBody>
          <a:bodyPr/>
          <a:lstStyle/>
          <a:p>
            <a:fld id="{DB245632-D4FC-4E38-ADEE-4E3390753C23}" type="slidenum">
              <a:rPr lang="en-US" smtClean="0"/>
              <a:t>393</a:t>
            </a:fld>
            <a:endParaRPr lang="en-US" dirty="0"/>
          </a:p>
        </p:txBody>
      </p:sp>
    </p:spTree>
    <p:extLst>
      <p:ext uri="{BB962C8B-B14F-4D97-AF65-F5344CB8AC3E}">
        <p14:creationId xmlns:p14="http://schemas.microsoft.com/office/powerpoint/2010/main" val="2084933747"/>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CC75E-B817-40AF-C377-F20B984868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53C816-29A2-8E82-2FEA-31F242308C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B8224B-49D1-91F6-E806-ADEF012ECD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285D80-DB52-7B87-7EF8-1D99817FCF66}"/>
              </a:ext>
            </a:extLst>
          </p:cNvPr>
          <p:cNvSpPr>
            <a:spLocks noGrp="1"/>
          </p:cNvSpPr>
          <p:nvPr>
            <p:ph type="sldNum" sz="quarter" idx="5"/>
          </p:nvPr>
        </p:nvSpPr>
        <p:spPr/>
        <p:txBody>
          <a:bodyPr/>
          <a:lstStyle/>
          <a:p>
            <a:fld id="{DB245632-D4FC-4E38-ADEE-4E3390753C23}" type="slidenum">
              <a:rPr lang="en-US" smtClean="0"/>
              <a:t>394</a:t>
            </a:fld>
            <a:endParaRPr lang="en-US" dirty="0"/>
          </a:p>
        </p:txBody>
      </p:sp>
    </p:spTree>
    <p:extLst>
      <p:ext uri="{BB962C8B-B14F-4D97-AF65-F5344CB8AC3E}">
        <p14:creationId xmlns:p14="http://schemas.microsoft.com/office/powerpoint/2010/main" val="692243307"/>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BF577-51E2-0352-E88E-E4AFFA8E48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A1C209-150D-8764-8B38-7730DBA9A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E147FA-0C8C-D88C-CD32-A16E635F17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4DB9DA-9A50-F656-3E4C-30813CB7E88B}"/>
              </a:ext>
            </a:extLst>
          </p:cNvPr>
          <p:cNvSpPr>
            <a:spLocks noGrp="1"/>
          </p:cNvSpPr>
          <p:nvPr>
            <p:ph type="sldNum" sz="quarter" idx="5"/>
          </p:nvPr>
        </p:nvSpPr>
        <p:spPr/>
        <p:txBody>
          <a:bodyPr/>
          <a:lstStyle/>
          <a:p>
            <a:fld id="{DB245632-D4FC-4E38-ADEE-4E3390753C23}" type="slidenum">
              <a:rPr lang="en-US" smtClean="0"/>
              <a:t>395</a:t>
            </a:fld>
            <a:endParaRPr lang="en-US" dirty="0"/>
          </a:p>
        </p:txBody>
      </p:sp>
    </p:spTree>
    <p:extLst>
      <p:ext uri="{BB962C8B-B14F-4D97-AF65-F5344CB8AC3E}">
        <p14:creationId xmlns:p14="http://schemas.microsoft.com/office/powerpoint/2010/main" val="968575345"/>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48D8F-68A5-6413-1B4E-161EFC1FA5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D66534-3437-DB84-56F7-55B8AA710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822553-9A83-28BB-DB48-05B1344389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DFD289-652F-05FE-B6C7-7D7036F1491C}"/>
              </a:ext>
            </a:extLst>
          </p:cNvPr>
          <p:cNvSpPr>
            <a:spLocks noGrp="1"/>
          </p:cNvSpPr>
          <p:nvPr>
            <p:ph type="sldNum" sz="quarter" idx="5"/>
          </p:nvPr>
        </p:nvSpPr>
        <p:spPr/>
        <p:txBody>
          <a:bodyPr/>
          <a:lstStyle/>
          <a:p>
            <a:fld id="{DB245632-D4FC-4E38-ADEE-4E3390753C23}" type="slidenum">
              <a:rPr lang="en-US" smtClean="0"/>
              <a:t>396</a:t>
            </a:fld>
            <a:endParaRPr lang="en-US" dirty="0"/>
          </a:p>
        </p:txBody>
      </p:sp>
    </p:spTree>
    <p:extLst>
      <p:ext uri="{BB962C8B-B14F-4D97-AF65-F5344CB8AC3E}">
        <p14:creationId xmlns:p14="http://schemas.microsoft.com/office/powerpoint/2010/main" val="3896684455"/>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20DE9-F1B1-F384-1328-EA74BEB89C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F2B5C-1B3B-B89D-EEC1-93AF36C738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27620D-232E-3E83-6682-FB879277D1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963CD6-CB49-8CD4-C21F-94225EA8E81A}"/>
              </a:ext>
            </a:extLst>
          </p:cNvPr>
          <p:cNvSpPr>
            <a:spLocks noGrp="1"/>
          </p:cNvSpPr>
          <p:nvPr>
            <p:ph type="sldNum" sz="quarter" idx="5"/>
          </p:nvPr>
        </p:nvSpPr>
        <p:spPr/>
        <p:txBody>
          <a:bodyPr/>
          <a:lstStyle/>
          <a:p>
            <a:fld id="{DB245632-D4FC-4E38-ADEE-4E3390753C23}" type="slidenum">
              <a:rPr lang="en-US" smtClean="0"/>
              <a:t>397</a:t>
            </a:fld>
            <a:endParaRPr lang="en-US" dirty="0"/>
          </a:p>
        </p:txBody>
      </p:sp>
    </p:spTree>
    <p:extLst>
      <p:ext uri="{BB962C8B-B14F-4D97-AF65-F5344CB8AC3E}">
        <p14:creationId xmlns:p14="http://schemas.microsoft.com/office/powerpoint/2010/main" val="2450666605"/>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05AD0-B05F-C252-774D-EB7DEF6FA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A5B5E-3535-2132-C670-D343986208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5AE24F-9389-0F67-7ADE-4A678F8B64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934DAC-DCDF-A64A-CD4D-BF3A633AB701}"/>
              </a:ext>
            </a:extLst>
          </p:cNvPr>
          <p:cNvSpPr>
            <a:spLocks noGrp="1"/>
          </p:cNvSpPr>
          <p:nvPr>
            <p:ph type="sldNum" sz="quarter" idx="5"/>
          </p:nvPr>
        </p:nvSpPr>
        <p:spPr/>
        <p:txBody>
          <a:bodyPr/>
          <a:lstStyle/>
          <a:p>
            <a:fld id="{DB245632-D4FC-4E38-ADEE-4E3390753C23}" type="slidenum">
              <a:rPr lang="en-US" smtClean="0"/>
              <a:t>398</a:t>
            </a:fld>
            <a:endParaRPr lang="en-US" dirty="0"/>
          </a:p>
        </p:txBody>
      </p:sp>
    </p:spTree>
    <p:extLst>
      <p:ext uri="{BB962C8B-B14F-4D97-AF65-F5344CB8AC3E}">
        <p14:creationId xmlns:p14="http://schemas.microsoft.com/office/powerpoint/2010/main" val="525482561"/>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7E160-4751-C2C8-4700-23CE34A8A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C13EAB-A065-C0BF-BC54-821934D3C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A8CE2-2E59-C5FD-A3DF-DE830745B3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0F6226-072E-D787-B66F-084E419BF703}"/>
              </a:ext>
            </a:extLst>
          </p:cNvPr>
          <p:cNvSpPr>
            <a:spLocks noGrp="1"/>
          </p:cNvSpPr>
          <p:nvPr>
            <p:ph type="sldNum" sz="quarter" idx="5"/>
          </p:nvPr>
        </p:nvSpPr>
        <p:spPr/>
        <p:txBody>
          <a:bodyPr/>
          <a:lstStyle/>
          <a:p>
            <a:fld id="{DB245632-D4FC-4E38-ADEE-4E3390753C23}" type="slidenum">
              <a:rPr lang="en-US" smtClean="0"/>
              <a:t>399</a:t>
            </a:fld>
            <a:endParaRPr lang="en-US" dirty="0"/>
          </a:p>
        </p:txBody>
      </p:sp>
    </p:spTree>
    <p:extLst>
      <p:ext uri="{BB962C8B-B14F-4D97-AF65-F5344CB8AC3E}">
        <p14:creationId xmlns:p14="http://schemas.microsoft.com/office/powerpoint/2010/main" val="2616676023"/>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E2096-4CF0-9CAA-2DD0-0FD6604E8F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332D7-D734-5B0A-BAF6-C745D11B39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546A31-99D3-CE5E-7AC4-272FB34737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D2FDD6-C5D6-0673-3C77-7D08A5C92CD1}"/>
              </a:ext>
            </a:extLst>
          </p:cNvPr>
          <p:cNvSpPr>
            <a:spLocks noGrp="1"/>
          </p:cNvSpPr>
          <p:nvPr>
            <p:ph type="sldNum" sz="quarter" idx="5"/>
          </p:nvPr>
        </p:nvSpPr>
        <p:spPr/>
        <p:txBody>
          <a:bodyPr/>
          <a:lstStyle/>
          <a:p>
            <a:fld id="{DB245632-D4FC-4E38-ADEE-4E3390753C23}" type="slidenum">
              <a:rPr lang="en-US" smtClean="0"/>
              <a:t>400</a:t>
            </a:fld>
            <a:endParaRPr lang="en-US" dirty="0"/>
          </a:p>
        </p:txBody>
      </p:sp>
    </p:spTree>
    <p:extLst>
      <p:ext uri="{BB962C8B-B14F-4D97-AF65-F5344CB8AC3E}">
        <p14:creationId xmlns:p14="http://schemas.microsoft.com/office/powerpoint/2010/main" val="307955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86F83-E3C8-61A3-F88D-0D2100708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FC5300-C3D4-09F8-4D4D-AE2B3D987B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90EE52-13CA-B499-82F6-F6CCF5F3F6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AFDC62-9FED-891B-0ACA-B56A3A6CDBB8}"/>
              </a:ext>
            </a:extLst>
          </p:cNvPr>
          <p:cNvSpPr>
            <a:spLocks noGrp="1"/>
          </p:cNvSpPr>
          <p:nvPr>
            <p:ph type="sldNum" sz="quarter" idx="5"/>
          </p:nvPr>
        </p:nvSpPr>
        <p:spPr/>
        <p:txBody>
          <a:bodyPr/>
          <a:lstStyle/>
          <a:p>
            <a:fld id="{DB245632-D4FC-4E38-ADEE-4E3390753C23}" type="slidenum">
              <a:rPr lang="en-US" smtClean="0"/>
              <a:t>42</a:t>
            </a:fld>
            <a:endParaRPr lang="en-US" dirty="0"/>
          </a:p>
        </p:txBody>
      </p:sp>
    </p:spTree>
    <p:extLst>
      <p:ext uri="{BB962C8B-B14F-4D97-AF65-F5344CB8AC3E}">
        <p14:creationId xmlns:p14="http://schemas.microsoft.com/office/powerpoint/2010/main" val="1315684195"/>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9FCC-A329-2C17-C218-7275FA8A1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A7CEC0-2295-37A8-52B5-F3A165A08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4CA4E-0F68-1F50-2B41-6641723D0A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FBC7CB-F64A-78EB-DB8D-2060C2EFDA36}"/>
              </a:ext>
            </a:extLst>
          </p:cNvPr>
          <p:cNvSpPr>
            <a:spLocks noGrp="1"/>
          </p:cNvSpPr>
          <p:nvPr>
            <p:ph type="sldNum" sz="quarter" idx="5"/>
          </p:nvPr>
        </p:nvSpPr>
        <p:spPr/>
        <p:txBody>
          <a:bodyPr/>
          <a:lstStyle/>
          <a:p>
            <a:fld id="{DB245632-D4FC-4E38-ADEE-4E3390753C23}" type="slidenum">
              <a:rPr lang="en-US" smtClean="0"/>
              <a:t>401</a:t>
            </a:fld>
            <a:endParaRPr lang="en-US" dirty="0"/>
          </a:p>
        </p:txBody>
      </p:sp>
    </p:spTree>
    <p:extLst>
      <p:ext uri="{BB962C8B-B14F-4D97-AF65-F5344CB8AC3E}">
        <p14:creationId xmlns:p14="http://schemas.microsoft.com/office/powerpoint/2010/main" val="2603722830"/>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9D79E-7343-7C39-4979-8CA28759A1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3AD5ED-9208-8F4C-E280-77D15855E0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9E5940-B461-0EB2-0A7A-7F9364AA8F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5B0804-2699-7BDB-F9A2-777D595E9AB3}"/>
              </a:ext>
            </a:extLst>
          </p:cNvPr>
          <p:cNvSpPr>
            <a:spLocks noGrp="1"/>
          </p:cNvSpPr>
          <p:nvPr>
            <p:ph type="sldNum" sz="quarter" idx="5"/>
          </p:nvPr>
        </p:nvSpPr>
        <p:spPr/>
        <p:txBody>
          <a:bodyPr/>
          <a:lstStyle/>
          <a:p>
            <a:fld id="{DB245632-D4FC-4E38-ADEE-4E3390753C23}" type="slidenum">
              <a:rPr lang="en-US" smtClean="0"/>
              <a:t>402</a:t>
            </a:fld>
            <a:endParaRPr lang="en-US" dirty="0"/>
          </a:p>
        </p:txBody>
      </p:sp>
    </p:spTree>
    <p:extLst>
      <p:ext uri="{BB962C8B-B14F-4D97-AF65-F5344CB8AC3E}">
        <p14:creationId xmlns:p14="http://schemas.microsoft.com/office/powerpoint/2010/main" val="2164620705"/>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09EBE-93AD-784B-915E-DEAD7EB589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4F06E4-B1BA-9844-A869-C63AA7ADCA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7A1B92-1D22-BED7-D97E-D6B027014E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53D09E-C6F0-9B66-4696-794D10B19281}"/>
              </a:ext>
            </a:extLst>
          </p:cNvPr>
          <p:cNvSpPr>
            <a:spLocks noGrp="1"/>
          </p:cNvSpPr>
          <p:nvPr>
            <p:ph type="sldNum" sz="quarter" idx="5"/>
          </p:nvPr>
        </p:nvSpPr>
        <p:spPr/>
        <p:txBody>
          <a:bodyPr/>
          <a:lstStyle/>
          <a:p>
            <a:fld id="{DB245632-D4FC-4E38-ADEE-4E3390753C23}" type="slidenum">
              <a:rPr lang="en-US" smtClean="0"/>
              <a:t>403</a:t>
            </a:fld>
            <a:endParaRPr lang="en-US" dirty="0"/>
          </a:p>
        </p:txBody>
      </p:sp>
    </p:spTree>
    <p:extLst>
      <p:ext uri="{BB962C8B-B14F-4D97-AF65-F5344CB8AC3E}">
        <p14:creationId xmlns:p14="http://schemas.microsoft.com/office/powerpoint/2010/main" val="4224605094"/>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C813D-4B07-ED5A-75E6-37FEC9E031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679EA-F6CF-1730-D4D8-8166D54EEE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B495F2-AAC6-F33C-74DA-A5A9B16D89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10996-9C9D-6590-A0C7-D059C47BF6C5}"/>
              </a:ext>
            </a:extLst>
          </p:cNvPr>
          <p:cNvSpPr>
            <a:spLocks noGrp="1"/>
          </p:cNvSpPr>
          <p:nvPr>
            <p:ph type="sldNum" sz="quarter" idx="5"/>
          </p:nvPr>
        </p:nvSpPr>
        <p:spPr/>
        <p:txBody>
          <a:bodyPr/>
          <a:lstStyle/>
          <a:p>
            <a:fld id="{DB245632-D4FC-4E38-ADEE-4E3390753C23}" type="slidenum">
              <a:rPr lang="en-US" smtClean="0"/>
              <a:t>404</a:t>
            </a:fld>
            <a:endParaRPr lang="en-US" dirty="0"/>
          </a:p>
        </p:txBody>
      </p:sp>
    </p:spTree>
    <p:extLst>
      <p:ext uri="{BB962C8B-B14F-4D97-AF65-F5344CB8AC3E}">
        <p14:creationId xmlns:p14="http://schemas.microsoft.com/office/powerpoint/2010/main" val="2353135894"/>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85204-B369-ED2F-CF77-C73A87B2D4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A6AD0D-AD44-1E5E-FB81-F7A0E619A3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3B3AE5-9FB3-2CC7-04A1-4D29FB0E80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D56983-151F-9DA5-52A8-531A0A547FC7}"/>
              </a:ext>
            </a:extLst>
          </p:cNvPr>
          <p:cNvSpPr>
            <a:spLocks noGrp="1"/>
          </p:cNvSpPr>
          <p:nvPr>
            <p:ph type="sldNum" sz="quarter" idx="5"/>
          </p:nvPr>
        </p:nvSpPr>
        <p:spPr/>
        <p:txBody>
          <a:bodyPr/>
          <a:lstStyle/>
          <a:p>
            <a:fld id="{DB245632-D4FC-4E38-ADEE-4E3390753C23}" type="slidenum">
              <a:rPr lang="en-US" smtClean="0"/>
              <a:t>405</a:t>
            </a:fld>
            <a:endParaRPr lang="en-US" dirty="0"/>
          </a:p>
        </p:txBody>
      </p:sp>
    </p:spTree>
    <p:extLst>
      <p:ext uri="{BB962C8B-B14F-4D97-AF65-F5344CB8AC3E}">
        <p14:creationId xmlns:p14="http://schemas.microsoft.com/office/powerpoint/2010/main" val="518403923"/>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93CCB-92C0-1DB6-43CE-DB031A59D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74D5D-551F-FCCC-5B6A-14B1241FB5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1427BE-5525-42EF-144E-29D0BCD5F0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396472-7DE0-C234-A0D2-43ABC57D2B9F}"/>
              </a:ext>
            </a:extLst>
          </p:cNvPr>
          <p:cNvSpPr>
            <a:spLocks noGrp="1"/>
          </p:cNvSpPr>
          <p:nvPr>
            <p:ph type="sldNum" sz="quarter" idx="5"/>
          </p:nvPr>
        </p:nvSpPr>
        <p:spPr/>
        <p:txBody>
          <a:bodyPr/>
          <a:lstStyle/>
          <a:p>
            <a:fld id="{DB245632-D4FC-4E38-ADEE-4E3390753C23}" type="slidenum">
              <a:rPr lang="en-US" smtClean="0"/>
              <a:t>406</a:t>
            </a:fld>
            <a:endParaRPr lang="en-US" dirty="0"/>
          </a:p>
        </p:txBody>
      </p:sp>
    </p:spTree>
    <p:extLst>
      <p:ext uri="{BB962C8B-B14F-4D97-AF65-F5344CB8AC3E}">
        <p14:creationId xmlns:p14="http://schemas.microsoft.com/office/powerpoint/2010/main" val="1657844915"/>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019A5-3268-2590-8BDA-970D068898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696DC-A07E-E852-9870-7B453A855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CD846-89DE-6271-44CC-3419A0C666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AD2B7A-733D-6783-DA43-55DB161B379F}"/>
              </a:ext>
            </a:extLst>
          </p:cNvPr>
          <p:cNvSpPr>
            <a:spLocks noGrp="1"/>
          </p:cNvSpPr>
          <p:nvPr>
            <p:ph type="sldNum" sz="quarter" idx="5"/>
          </p:nvPr>
        </p:nvSpPr>
        <p:spPr/>
        <p:txBody>
          <a:bodyPr/>
          <a:lstStyle/>
          <a:p>
            <a:fld id="{DB245632-D4FC-4E38-ADEE-4E3390753C23}" type="slidenum">
              <a:rPr lang="en-US" smtClean="0"/>
              <a:t>408</a:t>
            </a:fld>
            <a:endParaRPr lang="en-US" dirty="0"/>
          </a:p>
        </p:txBody>
      </p:sp>
    </p:spTree>
    <p:extLst>
      <p:ext uri="{BB962C8B-B14F-4D97-AF65-F5344CB8AC3E}">
        <p14:creationId xmlns:p14="http://schemas.microsoft.com/office/powerpoint/2010/main" val="2065800546"/>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C32FD-143A-5164-818F-619EF52DC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38F81-142B-DCBE-BE9F-5A98C75D19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4D320C-39E1-2748-47CC-A7A1D3ADFF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A73BEF-A1C6-6597-9D68-8FA195036487}"/>
              </a:ext>
            </a:extLst>
          </p:cNvPr>
          <p:cNvSpPr>
            <a:spLocks noGrp="1"/>
          </p:cNvSpPr>
          <p:nvPr>
            <p:ph type="sldNum" sz="quarter" idx="5"/>
          </p:nvPr>
        </p:nvSpPr>
        <p:spPr/>
        <p:txBody>
          <a:bodyPr/>
          <a:lstStyle/>
          <a:p>
            <a:fld id="{DB245632-D4FC-4E38-ADEE-4E3390753C23}" type="slidenum">
              <a:rPr lang="en-US" smtClean="0"/>
              <a:t>409</a:t>
            </a:fld>
            <a:endParaRPr lang="en-US" dirty="0"/>
          </a:p>
        </p:txBody>
      </p:sp>
    </p:spTree>
    <p:extLst>
      <p:ext uri="{BB962C8B-B14F-4D97-AF65-F5344CB8AC3E}">
        <p14:creationId xmlns:p14="http://schemas.microsoft.com/office/powerpoint/2010/main" val="480205039"/>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295C8-A6D0-8409-042B-73E9A60DF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842A8F-9036-8600-0554-FA2B56DF21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F6E90-9764-F40A-21B0-4EA778C2FF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65337B-B80F-9E3E-7037-3EEF2954F26D}"/>
              </a:ext>
            </a:extLst>
          </p:cNvPr>
          <p:cNvSpPr>
            <a:spLocks noGrp="1"/>
          </p:cNvSpPr>
          <p:nvPr>
            <p:ph type="sldNum" sz="quarter" idx="5"/>
          </p:nvPr>
        </p:nvSpPr>
        <p:spPr/>
        <p:txBody>
          <a:bodyPr/>
          <a:lstStyle/>
          <a:p>
            <a:fld id="{DB245632-D4FC-4E38-ADEE-4E3390753C23}" type="slidenum">
              <a:rPr lang="en-US" smtClean="0"/>
              <a:t>410</a:t>
            </a:fld>
            <a:endParaRPr lang="en-US" dirty="0"/>
          </a:p>
        </p:txBody>
      </p:sp>
    </p:spTree>
    <p:extLst>
      <p:ext uri="{BB962C8B-B14F-4D97-AF65-F5344CB8AC3E}">
        <p14:creationId xmlns:p14="http://schemas.microsoft.com/office/powerpoint/2010/main" val="439047353"/>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17C28-4873-3F37-F999-E01C967A8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FA1DF-5EF0-B7B2-6E26-06CA1789DA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E43BCB-4079-BD27-9016-43EBAB218E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976F6-4D8B-095C-4945-AFABE18C390A}"/>
              </a:ext>
            </a:extLst>
          </p:cNvPr>
          <p:cNvSpPr>
            <a:spLocks noGrp="1"/>
          </p:cNvSpPr>
          <p:nvPr>
            <p:ph type="sldNum" sz="quarter" idx="5"/>
          </p:nvPr>
        </p:nvSpPr>
        <p:spPr/>
        <p:txBody>
          <a:bodyPr/>
          <a:lstStyle/>
          <a:p>
            <a:fld id="{DB245632-D4FC-4E38-ADEE-4E3390753C23}" type="slidenum">
              <a:rPr lang="en-US" smtClean="0"/>
              <a:t>411</a:t>
            </a:fld>
            <a:endParaRPr lang="en-US" dirty="0"/>
          </a:p>
        </p:txBody>
      </p:sp>
    </p:spTree>
    <p:extLst>
      <p:ext uri="{BB962C8B-B14F-4D97-AF65-F5344CB8AC3E}">
        <p14:creationId xmlns:p14="http://schemas.microsoft.com/office/powerpoint/2010/main" val="22025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52B0A-5229-1A94-2D70-787EB2AF7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EAD3F-09F7-6182-CFFA-078ECFA48E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FE21A5-2206-26DE-FFFC-B63B14A0E1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20805D-EE7C-A93F-3F91-31B78584134D}"/>
              </a:ext>
            </a:extLst>
          </p:cNvPr>
          <p:cNvSpPr>
            <a:spLocks noGrp="1"/>
          </p:cNvSpPr>
          <p:nvPr>
            <p:ph type="sldNum" sz="quarter" idx="5"/>
          </p:nvPr>
        </p:nvSpPr>
        <p:spPr/>
        <p:txBody>
          <a:bodyPr/>
          <a:lstStyle/>
          <a:p>
            <a:fld id="{DB245632-D4FC-4E38-ADEE-4E3390753C23}" type="slidenum">
              <a:rPr lang="en-US" smtClean="0"/>
              <a:t>6</a:t>
            </a:fld>
            <a:endParaRPr lang="en-US" dirty="0"/>
          </a:p>
        </p:txBody>
      </p:sp>
    </p:spTree>
    <p:extLst>
      <p:ext uri="{BB962C8B-B14F-4D97-AF65-F5344CB8AC3E}">
        <p14:creationId xmlns:p14="http://schemas.microsoft.com/office/powerpoint/2010/main" val="19370246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D2755-B02D-31A2-6DD3-E63AA2ADC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F82173-6505-5AF9-B30C-BAA3B699D6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B91C9B-9DE4-25A7-81FB-5F0438C1BB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1241A1-558A-2031-E123-ADC704C3C483}"/>
              </a:ext>
            </a:extLst>
          </p:cNvPr>
          <p:cNvSpPr>
            <a:spLocks noGrp="1"/>
          </p:cNvSpPr>
          <p:nvPr>
            <p:ph type="sldNum" sz="quarter" idx="5"/>
          </p:nvPr>
        </p:nvSpPr>
        <p:spPr/>
        <p:txBody>
          <a:bodyPr/>
          <a:lstStyle/>
          <a:p>
            <a:fld id="{DB245632-D4FC-4E38-ADEE-4E3390753C23}" type="slidenum">
              <a:rPr lang="en-US" smtClean="0"/>
              <a:t>43</a:t>
            </a:fld>
            <a:endParaRPr lang="en-US" dirty="0"/>
          </a:p>
        </p:txBody>
      </p:sp>
    </p:spTree>
    <p:extLst>
      <p:ext uri="{BB962C8B-B14F-4D97-AF65-F5344CB8AC3E}">
        <p14:creationId xmlns:p14="http://schemas.microsoft.com/office/powerpoint/2010/main" val="3637616602"/>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D6CD9-10EB-178A-8AEF-3B51A950E7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F685A-687C-7CA5-7D7F-D271D2035A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86C0A9-4BA3-DC61-72C1-E3BEECBF09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CF3571-F224-3A82-2037-56FA3867ED87}"/>
              </a:ext>
            </a:extLst>
          </p:cNvPr>
          <p:cNvSpPr>
            <a:spLocks noGrp="1"/>
          </p:cNvSpPr>
          <p:nvPr>
            <p:ph type="sldNum" sz="quarter" idx="5"/>
          </p:nvPr>
        </p:nvSpPr>
        <p:spPr/>
        <p:txBody>
          <a:bodyPr/>
          <a:lstStyle/>
          <a:p>
            <a:fld id="{DB245632-D4FC-4E38-ADEE-4E3390753C23}" type="slidenum">
              <a:rPr lang="en-US" smtClean="0"/>
              <a:t>412</a:t>
            </a:fld>
            <a:endParaRPr lang="en-US" dirty="0"/>
          </a:p>
        </p:txBody>
      </p:sp>
    </p:spTree>
    <p:extLst>
      <p:ext uri="{BB962C8B-B14F-4D97-AF65-F5344CB8AC3E}">
        <p14:creationId xmlns:p14="http://schemas.microsoft.com/office/powerpoint/2010/main" val="2591339067"/>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71F14-3129-F62B-8C74-3637EBD8D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5A337-4354-75B4-3C2F-CCEF7D860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2F33D2-C7CD-C9E3-62EB-72F7B1EA9B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CA5E0D-2BC0-274C-4D70-94FBC893C45C}"/>
              </a:ext>
            </a:extLst>
          </p:cNvPr>
          <p:cNvSpPr>
            <a:spLocks noGrp="1"/>
          </p:cNvSpPr>
          <p:nvPr>
            <p:ph type="sldNum" sz="quarter" idx="5"/>
          </p:nvPr>
        </p:nvSpPr>
        <p:spPr/>
        <p:txBody>
          <a:bodyPr/>
          <a:lstStyle/>
          <a:p>
            <a:fld id="{DB245632-D4FC-4E38-ADEE-4E3390753C23}" type="slidenum">
              <a:rPr lang="en-US" smtClean="0"/>
              <a:t>413</a:t>
            </a:fld>
            <a:endParaRPr lang="en-US" dirty="0"/>
          </a:p>
        </p:txBody>
      </p:sp>
    </p:spTree>
    <p:extLst>
      <p:ext uri="{BB962C8B-B14F-4D97-AF65-F5344CB8AC3E}">
        <p14:creationId xmlns:p14="http://schemas.microsoft.com/office/powerpoint/2010/main" val="955601189"/>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3A823-EDEE-FC4A-97E2-323B82723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4F473B-68F4-7CE6-34BE-B657210A7A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3C956A-C994-20D2-F68B-670879EC67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2D5713-F5BD-2610-42C8-A88676192590}"/>
              </a:ext>
            </a:extLst>
          </p:cNvPr>
          <p:cNvSpPr>
            <a:spLocks noGrp="1"/>
          </p:cNvSpPr>
          <p:nvPr>
            <p:ph type="sldNum" sz="quarter" idx="5"/>
          </p:nvPr>
        </p:nvSpPr>
        <p:spPr/>
        <p:txBody>
          <a:bodyPr/>
          <a:lstStyle/>
          <a:p>
            <a:fld id="{DB245632-D4FC-4E38-ADEE-4E3390753C23}" type="slidenum">
              <a:rPr lang="en-US" smtClean="0"/>
              <a:t>414</a:t>
            </a:fld>
            <a:endParaRPr lang="en-US" dirty="0"/>
          </a:p>
        </p:txBody>
      </p:sp>
    </p:spTree>
    <p:extLst>
      <p:ext uri="{BB962C8B-B14F-4D97-AF65-F5344CB8AC3E}">
        <p14:creationId xmlns:p14="http://schemas.microsoft.com/office/powerpoint/2010/main" val="527369413"/>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22C8F-7E56-C960-6357-77C032CB74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FF29B8-18A3-B0A7-411E-A1C52D1024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0BBEF-AA0E-5EAA-094B-78DA4C2941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0B02C5-45AA-66AF-660B-C950C2F43C6C}"/>
              </a:ext>
            </a:extLst>
          </p:cNvPr>
          <p:cNvSpPr>
            <a:spLocks noGrp="1"/>
          </p:cNvSpPr>
          <p:nvPr>
            <p:ph type="sldNum" sz="quarter" idx="5"/>
          </p:nvPr>
        </p:nvSpPr>
        <p:spPr/>
        <p:txBody>
          <a:bodyPr/>
          <a:lstStyle/>
          <a:p>
            <a:fld id="{DB245632-D4FC-4E38-ADEE-4E3390753C23}" type="slidenum">
              <a:rPr lang="en-US" smtClean="0"/>
              <a:t>415</a:t>
            </a:fld>
            <a:endParaRPr lang="en-US" dirty="0"/>
          </a:p>
        </p:txBody>
      </p:sp>
    </p:spTree>
    <p:extLst>
      <p:ext uri="{BB962C8B-B14F-4D97-AF65-F5344CB8AC3E}">
        <p14:creationId xmlns:p14="http://schemas.microsoft.com/office/powerpoint/2010/main" val="2871208505"/>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2BDE2-A4FA-3EAE-1B4B-E569DA1F9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899CE1-12DE-6DF4-73EB-ACD78C41FB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C5B316-0FE2-B8D0-9341-46AA1E2CE0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BDA66F-1179-6ADC-8299-882F879C8C16}"/>
              </a:ext>
            </a:extLst>
          </p:cNvPr>
          <p:cNvSpPr>
            <a:spLocks noGrp="1"/>
          </p:cNvSpPr>
          <p:nvPr>
            <p:ph type="sldNum" sz="quarter" idx="5"/>
          </p:nvPr>
        </p:nvSpPr>
        <p:spPr/>
        <p:txBody>
          <a:bodyPr/>
          <a:lstStyle/>
          <a:p>
            <a:fld id="{DB245632-D4FC-4E38-ADEE-4E3390753C23}" type="slidenum">
              <a:rPr lang="en-US" smtClean="0"/>
              <a:t>416</a:t>
            </a:fld>
            <a:endParaRPr lang="en-US" dirty="0"/>
          </a:p>
        </p:txBody>
      </p:sp>
    </p:spTree>
    <p:extLst>
      <p:ext uri="{BB962C8B-B14F-4D97-AF65-F5344CB8AC3E}">
        <p14:creationId xmlns:p14="http://schemas.microsoft.com/office/powerpoint/2010/main" val="1617306606"/>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E9D97-CDF1-2550-C822-9A5579089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B8E8B2-E973-2415-BEA7-992C69462A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4F7BBA-3581-98DA-1723-E2624A43C5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243D81-46F3-744D-A19B-DF95C932C531}"/>
              </a:ext>
            </a:extLst>
          </p:cNvPr>
          <p:cNvSpPr>
            <a:spLocks noGrp="1"/>
          </p:cNvSpPr>
          <p:nvPr>
            <p:ph type="sldNum" sz="quarter" idx="5"/>
          </p:nvPr>
        </p:nvSpPr>
        <p:spPr/>
        <p:txBody>
          <a:bodyPr/>
          <a:lstStyle/>
          <a:p>
            <a:fld id="{DB245632-D4FC-4E38-ADEE-4E3390753C23}" type="slidenum">
              <a:rPr lang="en-US" smtClean="0"/>
              <a:t>417</a:t>
            </a:fld>
            <a:endParaRPr lang="en-US" dirty="0"/>
          </a:p>
        </p:txBody>
      </p:sp>
    </p:spTree>
    <p:extLst>
      <p:ext uri="{BB962C8B-B14F-4D97-AF65-F5344CB8AC3E}">
        <p14:creationId xmlns:p14="http://schemas.microsoft.com/office/powerpoint/2010/main" val="395990548"/>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15DEE-BC9B-8C4F-4E9D-348FE4359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46753-78DD-33FC-E1FE-9A5EFA3508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5BAC4-0134-D267-68F0-060CAD1A95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8FAA29-9430-E756-20E4-A89C78BF15F9}"/>
              </a:ext>
            </a:extLst>
          </p:cNvPr>
          <p:cNvSpPr>
            <a:spLocks noGrp="1"/>
          </p:cNvSpPr>
          <p:nvPr>
            <p:ph type="sldNum" sz="quarter" idx="5"/>
          </p:nvPr>
        </p:nvSpPr>
        <p:spPr/>
        <p:txBody>
          <a:bodyPr/>
          <a:lstStyle/>
          <a:p>
            <a:fld id="{DB245632-D4FC-4E38-ADEE-4E3390753C23}" type="slidenum">
              <a:rPr lang="en-US" smtClean="0"/>
              <a:t>418</a:t>
            </a:fld>
            <a:endParaRPr lang="en-US" dirty="0"/>
          </a:p>
        </p:txBody>
      </p:sp>
    </p:spTree>
    <p:extLst>
      <p:ext uri="{BB962C8B-B14F-4D97-AF65-F5344CB8AC3E}">
        <p14:creationId xmlns:p14="http://schemas.microsoft.com/office/powerpoint/2010/main" val="271063252"/>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C4221-D16B-1FB1-DF3D-D8EFA6A98F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512DF8-27B1-A154-F89E-BE3FE75246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654D3-F0B2-2E0C-E3F9-74DDCFE3CF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F63425-A240-0655-6D54-C7DD3630DC09}"/>
              </a:ext>
            </a:extLst>
          </p:cNvPr>
          <p:cNvSpPr>
            <a:spLocks noGrp="1"/>
          </p:cNvSpPr>
          <p:nvPr>
            <p:ph type="sldNum" sz="quarter" idx="5"/>
          </p:nvPr>
        </p:nvSpPr>
        <p:spPr/>
        <p:txBody>
          <a:bodyPr/>
          <a:lstStyle/>
          <a:p>
            <a:fld id="{DB245632-D4FC-4E38-ADEE-4E3390753C23}" type="slidenum">
              <a:rPr lang="en-US" smtClean="0"/>
              <a:t>419</a:t>
            </a:fld>
            <a:endParaRPr lang="en-US" dirty="0"/>
          </a:p>
        </p:txBody>
      </p:sp>
    </p:spTree>
    <p:extLst>
      <p:ext uri="{BB962C8B-B14F-4D97-AF65-F5344CB8AC3E}">
        <p14:creationId xmlns:p14="http://schemas.microsoft.com/office/powerpoint/2010/main" val="1215935783"/>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6FF59-D1E2-9914-0044-76621ED58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2F2FF-F1D3-56F9-0DC4-82564E5C28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9A1C60-32A9-FCD6-DAAD-1CC2062A4A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7FBF90-590A-D685-7CF9-EFAA47024343}"/>
              </a:ext>
            </a:extLst>
          </p:cNvPr>
          <p:cNvSpPr>
            <a:spLocks noGrp="1"/>
          </p:cNvSpPr>
          <p:nvPr>
            <p:ph type="sldNum" sz="quarter" idx="5"/>
          </p:nvPr>
        </p:nvSpPr>
        <p:spPr/>
        <p:txBody>
          <a:bodyPr/>
          <a:lstStyle/>
          <a:p>
            <a:fld id="{DB245632-D4FC-4E38-ADEE-4E3390753C23}" type="slidenum">
              <a:rPr lang="en-US" smtClean="0"/>
              <a:t>420</a:t>
            </a:fld>
            <a:endParaRPr lang="en-US" dirty="0"/>
          </a:p>
        </p:txBody>
      </p:sp>
    </p:spTree>
    <p:extLst>
      <p:ext uri="{BB962C8B-B14F-4D97-AF65-F5344CB8AC3E}">
        <p14:creationId xmlns:p14="http://schemas.microsoft.com/office/powerpoint/2010/main" val="332322909"/>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213B0-8EB4-5348-7B79-BFF18228C5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1150C4-3A1E-65E5-1F1F-405F6E148D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53C2F-AC7E-A676-6EA0-DB1184FA19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CEDBD8-9675-D674-F1E1-874C0376478F}"/>
              </a:ext>
            </a:extLst>
          </p:cNvPr>
          <p:cNvSpPr>
            <a:spLocks noGrp="1"/>
          </p:cNvSpPr>
          <p:nvPr>
            <p:ph type="sldNum" sz="quarter" idx="5"/>
          </p:nvPr>
        </p:nvSpPr>
        <p:spPr/>
        <p:txBody>
          <a:bodyPr/>
          <a:lstStyle/>
          <a:p>
            <a:fld id="{DB245632-D4FC-4E38-ADEE-4E3390753C23}" type="slidenum">
              <a:rPr lang="en-US" smtClean="0"/>
              <a:t>421</a:t>
            </a:fld>
            <a:endParaRPr lang="en-US" dirty="0"/>
          </a:p>
        </p:txBody>
      </p:sp>
    </p:spTree>
    <p:extLst>
      <p:ext uri="{BB962C8B-B14F-4D97-AF65-F5344CB8AC3E}">
        <p14:creationId xmlns:p14="http://schemas.microsoft.com/office/powerpoint/2010/main" val="32203466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96AE5-3E23-14F6-D543-83BA13343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5A9DDC-9656-2F38-7FE3-9B1B19202A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3DB77-D9A0-4078-1287-61213E7766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178906-6174-8141-BFF7-2DB98A28E4F5}"/>
              </a:ext>
            </a:extLst>
          </p:cNvPr>
          <p:cNvSpPr>
            <a:spLocks noGrp="1"/>
          </p:cNvSpPr>
          <p:nvPr>
            <p:ph type="sldNum" sz="quarter" idx="5"/>
          </p:nvPr>
        </p:nvSpPr>
        <p:spPr/>
        <p:txBody>
          <a:bodyPr/>
          <a:lstStyle/>
          <a:p>
            <a:fld id="{DB245632-D4FC-4E38-ADEE-4E3390753C23}" type="slidenum">
              <a:rPr lang="en-US" smtClean="0"/>
              <a:t>44</a:t>
            </a:fld>
            <a:endParaRPr lang="en-US" dirty="0"/>
          </a:p>
        </p:txBody>
      </p:sp>
    </p:spTree>
    <p:extLst>
      <p:ext uri="{BB962C8B-B14F-4D97-AF65-F5344CB8AC3E}">
        <p14:creationId xmlns:p14="http://schemas.microsoft.com/office/powerpoint/2010/main" val="1023131415"/>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6CD6B-33C1-8500-2535-E148A683E7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8B73F-ACFB-037C-854C-C2E1B21D5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28A8BF-C165-34AB-C11B-F4915E664E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3C6047-CA45-1903-B174-9D1F2C0CE5BD}"/>
              </a:ext>
            </a:extLst>
          </p:cNvPr>
          <p:cNvSpPr>
            <a:spLocks noGrp="1"/>
          </p:cNvSpPr>
          <p:nvPr>
            <p:ph type="sldNum" sz="quarter" idx="5"/>
          </p:nvPr>
        </p:nvSpPr>
        <p:spPr/>
        <p:txBody>
          <a:bodyPr/>
          <a:lstStyle/>
          <a:p>
            <a:fld id="{DB245632-D4FC-4E38-ADEE-4E3390753C23}" type="slidenum">
              <a:rPr lang="en-US" smtClean="0"/>
              <a:t>422</a:t>
            </a:fld>
            <a:endParaRPr lang="en-US" dirty="0"/>
          </a:p>
        </p:txBody>
      </p:sp>
    </p:spTree>
    <p:extLst>
      <p:ext uri="{BB962C8B-B14F-4D97-AF65-F5344CB8AC3E}">
        <p14:creationId xmlns:p14="http://schemas.microsoft.com/office/powerpoint/2010/main" val="2070690609"/>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F28BB-1DAE-1C4D-20AB-8B177F7C1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202B4-8451-52D5-1C05-75E00DFC41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88FD29-C24B-BC25-3ED7-6120CB23FC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3E09C9-1DEC-816D-06DB-E98572DE50FE}"/>
              </a:ext>
            </a:extLst>
          </p:cNvPr>
          <p:cNvSpPr>
            <a:spLocks noGrp="1"/>
          </p:cNvSpPr>
          <p:nvPr>
            <p:ph type="sldNum" sz="quarter" idx="5"/>
          </p:nvPr>
        </p:nvSpPr>
        <p:spPr/>
        <p:txBody>
          <a:bodyPr/>
          <a:lstStyle/>
          <a:p>
            <a:fld id="{DB245632-D4FC-4E38-ADEE-4E3390753C23}" type="slidenum">
              <a:rPr lang="en-US" smtClean="0"/>
              <a:t>423</a:t>
            </a:fld>
            <a:endParaRPr lang="en-US" dirty="0"/>
          </a:p>
        </p:txBody>
      </p:sp>
    </p:spTree>
    <p:extLst>
      <p:ext uri="{BB962C8B-B14F-4D97-AF65-F5344CB8AC3E}">
        <p14:creationId xmlns:p14="http://schemas.microsoft.com/office/powerpoint/2010/main" val="363551188"/>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59D52-214C-CAA8-6347-F7BE54F48D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8C2E49-EDE3-5F2B-937D-A039EA40D6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6F906F-3965-BAE1-C73B-7E8F228D53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88F5D1-C898-CF72-6073-EC795E76DFE1}"/>
              </a:ext>
            </a:extLst>
          </p:cNvPr>
          <p:cNvSpPr>
            <a:spLocks noGrp="1"/>
          </p:cNvSpPr>
          <p:nvPr>
            <p:ph type="sldNum" sz="quarter" idx="5"/>
          </p:nvPr>
        </p:nvSpPr>
        <p:spPr/>
        <p:txBody>
          <a:bodyPr/>
          <a:lstStyle/>
          <a:p>
            <a:fld id="{DB245632-D4FC-4E38-ADEE-4E3390753C23}" type="slidenum">
              <a:rPr lang="en-US" smtClean="0"/>
              <a:t>424</a:t>
            </a:fld>
            <a:endParaRPr lang="en-US" dirty="0"/>
          </a:p>
        </p:txBody>
      </p:sp>
    </p:spTree>
    <p:extLst>
      <p:ext uri="{BB962C8B-B14F-4D97-AF65-F5344CB8AC3E}">
        <p14:creationId xmlns:p14="http://schemas.microsoft.com/office/powerpoint/2010/main" val="375035863"/>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D3E96-8657-0D56-0DB2-297940B509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22B73-9DB1-9EC0-4C47-BCBBACA2CC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6ADF4E-F518-828F-6D03-637C2B2F0E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4886F8-9D5E-1AA3-85AA-FC8C15BAB273}"/>
              </a:ext>
            </a:extLst>
          </p:cNvPr>
          <p:cNvSpPr>
            <a:spLocks noGrp="1"/>
          </p:cNvSpPr>
          <p:nvPr>
            <p:ph type="sldNum" sz="quarter" idx="5"/>
          </p:nvPr>
        </p:nvSpPr>
        <p:spPr/>
        <p:txBody>
          <a:bodyPr/>
          <a:lstStyle/>
          <a:p>
            <a:fld id="{DB245632-D4FC-4E38-ADEE-4E3390753C23}" type="slidenum">
              <a:rPr lang="en-US" smtClean="0"/>
              <a:t>425</a:t>
            </a:fld>
            <a:endParaRPr lang="en-US" dirty="0"/>
          </a:p>
        </p:txBody>
      </p:sp>
    </p:spTree>
    <p:extLst>
      <p:ext uri="{BB962C8B-B14F-4D97-AF65-F5344CB8AC3E}">
        <p14:creationId xmlns:p14="http://schemas.microsoft.com/office/powerpoint/2010/main" val="2468523639"/>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B7616-9FD0-21D9-E2B1-81CB36BEF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A86ECF-267D-8518-4E25-F65E60C21E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5AE12-FA9C-A07B-C250-010ADEE855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574916-B398-6A83-7638-205B307D51A5}"/>
              </a:ext>
            </a:extLst>
          </p:cNvPr>
          <p:cNvSpPr>
            <a:spLocks noGrp="1"/>
          </p:cNvSpPr>
          <p:nvPr>
            <p:ph type="sldNum" sz="quarter" idx="5"/>
          </p:nvPr>
        </p:nvSpPr>
        <p:spPr/>
        <p:txBody>
          <a:bodyPr/>
          <a:lstStyle/>
          <a:p>
            <a:fld id="{DB245632-D4FC-4E38-ADEE-4E3390753C23}" type="slidenum">
              <a:rPr lang="en-US" smtClean="0"/>
              <a:t>426</a:t>
            </a:fld>
            <a:endParaRPr lang="en-US" dirty="0"/>
          </a:p>
        </p:txBody>
      </p:sp>
    </p:spTree>
    <p:extLst>
      <p:ext uri="{BB962C8B-B14F-4D97-AF65-F5344CB8AC3E}">
        <p14:creationId xmlns:p14="http://schemas.microsoft.com/office/powerpoint/2010/main" val="2307475288"/>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4FA30-B454-D6B1-9400-44D68AE9B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14B39C-9683-0B0C-CA0C-8A7848DCB1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20CD4B-31E0-44C1-370C-5E48D3DA03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CF6FE6-B8B5-C870-D1B8-2707FF5F5B17}"/>
              </a:ext>
            </a:extLst>
          </p:cNvPr>
          <p:cNvSpPr>
            <a:spLocks noGrp="1"/>
          </p:cNvSpPr>
          <p:nvPr>
            <p:ph type="sldNum" sz="quarter" idx="5"/>
          </p:nvPr>
        </p:nvSpPr>
        <p:spPr/>
        <p:txBody>
          <a:bodyPr/>
          <a:lstStyle/>
          <a:p>
            <a:fld id="{DB245632-D4FC-4E38-ADEE-4E3390753C23}" type="slidenum">
              <a:rPr lang="en-US" smtClean="0"/>
              <a:t>427</a:t>
            </a:fld>
            <a:endParaRPr lang="en-US" dirty="0"/>
          </a:p>
        </p:txBody>
      </p:sp>
    </p:spTree>
    <p:extLst>
      <p:ext uri="{BB962C8B-B14F-4D97-AF65-F5344CB8AC3E}">
        <p14:creationId xmlns:p14="http://schemas.microsoft.com/office/powerpoint/2010/main" val="640817021"/>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3D836-55DF-8DAF-9F30-04BC46A7CD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90E744-C15A-3686-A5C6-AAD07F3475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3841A9-FE9B-6D76-468B-43A596D77B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7E1FC2-79EB-96E5-C0AE-43FED33DEB55}"/>
              </a:ext>
            </a:extLst>
          </p:cNvPr>
          <p:cNvSpPr>
            <a:spLocks noGrp="1"/>
          </p:cNvSpPr>
          <p:nvPr>
            <p:ph type="sldNum" sz="quarter" idx="5"/>
          </p:nvPr>
        </p:nvSpPr>
        <p:spPr/>
        <p:txBody>
          <a:bodyPr/>
          <a:lstStyle/>
          <a:p>
            <a:fld id="{DB245632-D4FC-4E38-ADEE-4E3390753C23}" type="slidenum">
              <a:rPr lang="en-US" smtClean="0"/>
              <a:t>428</a:t>
            </a:fld>
            <a:endParaRPr lang="en-US" dirty="0"/>
          </a:p>
        </p:txBody>
      </p:sp>
    </p:spTree>
    <p:extLst>
      <p:ext uri="{BB962C8B-B14F-4D97-AF65-F5344CB8AC3E}">
        <p14:creationId xmlns:p14="http://schemas.microsoft.com/office/powerpoint/2010/main" val="1794861338"/>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F2EB4-F1D7-2939-613D-B9F689185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A9BFA5-019F-31D1-DFD8-F814746E21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ECD1BA-0E3C-6A32-7D38-15A5F730D1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691090-C7D6-F3D8-ACFD-B19389D4B4ED}"/>
              </a:ext>
            </a:extLst>
          </p:cNvPr>
          <p:cNvSpPr>
            <a:spLocks noGrp="1"/>
          </p:cNvSpPr>
          <p:nvPr>
            <p:ph type="sldNum" sz="quarter" idx="5"/>
          </p:nvPr>
        </p:nvSpPr>
        <p:spPr/>
        <p:txBody>
          <a:bodyPr/>
          <a:lstStyle/>
          <a:p>
            <a:fld id="{DB245632-D4FC-4E38-ADEE-4E3390753C23}" type="slidenum">
              <a:rPr lang="en-US" smtClean="0"/>
              <a:t>429</a:t>
            </a:fld>
            <a:endParaRPr lang="en-US" dirty="0"/>
          </a:p>
        </p:txBody>
      </p:sp>
    </p:spTree>
    <p:extLst>
      <p:ext uri="{BB962C8B-B14F-4D97-AF65-F5344CB8AC3E}">
        <p14:creationId xmlns:p14="http://schemas.microsoft.com/office/powerpoint/2010/main" val="3265382826"/>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AD008-314D-2417-AD99-45F6AE5337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772D8-BAD3-31AA-9653-CCA7A4E8E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D00FD-7809-C27A-883B-ED779A6C29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1065B7-D646-9B44-ED50-6BB110850D73}"/>
              </a:ext>
            </a:extLst>
          </p:cNvPr>
          <p:cNvSpPr>
            <a:spLocks noGrp="1"/>
          </p:cNvSpPr>
          <p:nvPr>
            <p:ph type="sldNum" sz="quarter" idx="5"/>
          </p:nvPr>
        </p:nvSpPr>
        <p:spPr/>
        <p:txBody>
          <a:bodyPr/>
          <a:lstStyle/>
          <a:p>
            <a:fld id="{DB245632-D4FC-4E38-ADEE-4E3390753C23}" type="slidenum">
              <a:rPr lang="en-US" smtClean="0"/>
              <a:t>430</a:t>
            </a:fld>
            <a:endParaRPr lang="en-US" dirty="0"/>
          </a:p>
        </p:txBody>
      </p:sp>
    </p:spTree>
    <p:extLst>
      <p:ext uri="{BB962C8B-B14F-4D97-AF65-F5344CB8AC3E}">
        <p14:creationId xmlns:p14="http://schemas.microsoft.com/office/powerpoint/2010/main" val="1274328812"/>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BE7C7-3FEA-2ED3-FE82-7FAEC3885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69A2B-7DF1-AE74-F2B3-9933E0D2A6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F8E96E-DBBF-8D06-A008-5095A37972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1ACE79-5BEC-81BF-10FD-70BB9A564221}"/>
              </a:ext>
            </a:extLst>
          </p:cNvPr>
          <p:cNvSpPr>
            <a:spLocks noGrp="1"/>
          </p:cNvSpPr>
          <p:nvPr>
            <p:ph type="sldNum" sz="quarter" idx="5"/>
          </p:nvPr>
        </p:nvSpPr>
        <p:spPr/>
        <p:txBody>
          <a:bodyPr/>
          <a:lstStyle/>
          <a:p>
            <a:fld id="{DB245632-D4FC-4E38-ADEE-4E3390753C23}" type="slidenum">
              <a:rPr lang="en-US" smtClean="0"/>
              <a:t>431</a:t>
            </a:fld>
            <a:endParaRPr lang="en-US" dirty="0"/>
          </a:p>
        </p:txBody>
      </p:sp>
    </p:spTree>
    <p:extLst>
      <p:ext uri="{BB962C8B-B14F-4D97-AF65-F5344CB8AC3E}">
        <p14:creationId xmlns:p14="http://schemas.microsoft.com/office/powerpoint/2010/main" val="2776463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4B78E-625F-05DD-4947-585711CCAA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33582-4759-FC58-B617-58086F84AB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15BDB3-9E97-D340-C665-AE865D8DBA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1135DD-92B4-F6C2-494F-FDA03C027E42}"/>
              </a:ext>
            </a:extLst>
          </p:cNvPr>
          <p:cNvSpPr>
            <a:spLocks noGrp="1"/>
          </p:cNvSpPr>
          <p:nvPr>
            <p:ph type="sldNum" sz="quarter" idx="5"/>
          </p:nvPr>
        </p:nvSpPr>
        <p:spPr/>
        <p:txBody>
          <a:bodyPr/>
          <a:lstStyle/>
          <a:p>
            <a:fld id="{DB245632-D4FC-4E38-ADEE-4E3390753C23}" type="slidenum">
              <a:rPr lang="en-US" smtClean="0"/>
              <a:t>45</a:t>
            </a:fld>
            <a:endParaRPr lang="en-US" dirty="0"/>
          </a:p>
        </p:txBody>
      </p:sp>
    </p:spTree>
    <p:extLst>
      <p:ext uri="{BB962C8B-B14F-4D97-AF65-F5344CB8AC3E}">
        <p14:creationId xmlns:p14="http://schemas.microsoft.com/office/powerpoint/2010/main" val="2686265724"/>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20D93-6B47-33B3-E415-F0A1F492A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A84D5-0CAF-8A11-33EB-CAFD33BEF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D5E93C-E51C-CDAF-4536-68AB514606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C72F0C-5C99-65C7-33E8-4FBFB7A8501D}"/>
              </a:ext>
            </a:extLst>
          </p:cNvPr>
          <p:cNvSpPr>
            <a:spLocks noGrp="1"/>
          </p:cNvSpPr>
          <p:nvPr>
            <p:ph type="sldNum" sz="quarter" idx="5"/>
          </p:nvPr>
        </p:nvSpPr>
        <p:spPr/>
        <p:txBody>
          <a:bodyPr/>
          <a:lstStyle/>
          <a:p>
            <a:fld id="{DB245632-D4FC-4E38-ADEE-4E3390753C23}" type="slidenum">
              <a:rPr lang="en-US" smtClean="0"/>
              <a:t>432</a:t>
            </a:fld>
            <a:endParaRPr lang="en-US" dirty="0"/>
          </a:p>
        </p:txBody>
      </p:sp>
    </p:spTree>
    <p:extLst>
      <p:ext uri="{BB962C8B-B14F-4D97-AF65-F5344CB8AC3E}">
        <p14:creationId xmlns:p14="http://schemas.microsoft.com/office/powerpoint/2010/main" val="260493989"/>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760D9-9D35-3745-BC0C-40D2E5886A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62D1A-8503-B596-205B-4E879F8BA6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DF0126-7207-997F-B9E4-DD5AA1D698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67906F-D2DD-E23D-523F-7E3B9AD5C3DA}"/>
              </a:ext>
            </a:extLst>
          </p:cNvPr>
          <p:cNvSpPr>
            <a:spLocks noGrp="1"/>
          </p:cNvSpPr>
          <p:nvPr>
            <p:ph type="sldNum" sz="quarter" idx="5"/>
          </p:nvPr>
        </p:nvSpPr>
        <p:spPr/>
        <p:txBody>
          <a:bodyPr/>
          <a:lstStyle/>
          <a:p>
            <a:fld id="{DB245632-D4FC-4E38-ADEE-4E3390753C23}" type="slidenum">
              <a:rPr lang="en-US" smtClean="0"/>
              <a:t>433</a:t>
            </a:fld>
            <a:endParaRPr lang="en-US" dirty="0"/>
          </a:p>
        </p:txBody>
      </p:sp>
    </p:spTree>
    <p:extLst>
      <p:ext uri="{BB962C8B-B14F-4D97-AF65-F5344CB8AC3E}">
        <p14:creationId xmlns:p14="http://schemas.microsoft.com/office/powerpoint/2010/main" val="3977347379"/>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2A804-D784-07F9-F62B-75D073868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B4CDC3-82A9-36AD-7FC3-A0A66FE955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5F4B8C-F374-A87D-37CF-7AA385FDCA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0675F2-DD13-3AFC-929C-C0ED331A0138}"/>
              </a:ext>
            </a:extLst>
          </p:cNvPr>
          <p:cNvSpPr>
            <a:spLocks noGrp="1"/>
          </p:cNvSpPr>
          <p:nvPr>
            <p:ph type="sldNum" sz="quarter" idx="5"/>
          </p:nvPr>
        </p:nvSpPr>
        <p:spPr/>
        <p:txBody>
          <a:bodyPr/>
          <a:lstStyle/>
          <a:p>
            <a:fld id="{DB245632-D4FC-4E38-ADEE-4E3390753C23}" type="slidenum">
              <a:rPr lang="en-US" smtClean="0"/>
              <a:t>434</a:t>
            </a:fld>
            <a:endParaRPr lang="en-US" dirty="0"/>
          </a:p>
        </p:txBody>
      </p:sp>
    </p:spTree>
    <p:extLst>
      <p:ext uri="{BB962C8B-B14F-4D97-AF65-F5344CB8AC3E}">
        <p14:creationId xmlns:p14="http://schemas.microsoft.com/office/powerpoint/2010/main" val="1618652298"/>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ADCC7-A46F-42BA-5D67-0BFB9F73A9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EE0C5-072B-3CF9-10D0-A6645A15E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3739C-6DB8-ACFA-9786-2AE2E55B8B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8F93B5-9BBB-AF25-4B87-9347A6ED4715}"/>
              </a:ext>
            </a:extLst>
          </p:cNvPr>
          <p:cNvSpPr>
            <a:spLocks noGrp="1"/>
          </p:cNvSpPr>
          <p:nvPr>
            <p:ph type="sldNum" sz="quarter" idx="5"/>
          </p:nvPr>
        </p:nvSpPr>
        <p:spPr/>
        <p:txBody>
          <a:bodyPr/>
          <a:lstStyle/>
          <a:p>
            <a:fld id="{DB245632-D4FC-4E38-ADEE-4E3390753C23}" type="slidenum">
              <a:rPr lang="en-US" smtClean="0"/>
              <a:t>435</a:t>
            </a:fld>
            <a:endParaRPr lang="en-US" dirty="0"/>
          </a:p>
        </p:txBody>
      </p:sp>
    </p:spTree>
    <p:extLst>
      <p:ext uri="{BB962C8B-B14F-4D97-AF65-F5344CB8AC3E}">
        <p14:creationId xmlns:p14="http://schemas.microsoft.com/office/powerpoint/2010/main" val="1226314046"/>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B1A28-6A5A-DEDF-3534-49888DEF1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7D36C4-B0CC-DF35-4478-BB20592351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6B4EC0-0100-C665-C530-F52B452992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8447BC-59B3-EA09-50CC-EE316C1C03FB}"/>
              </a:ext>
            </a:extLst>
          </p:cNvPr>
          <p:cNvSpPr>
            <a:spLocks noGrp="1"/>
          </p:cNvSpPr>
          <p:nvPr>
            <p:ph type="sldNum" sz="quarter" idx="5"/>
          </p:nvPr>
        </p:nvSpPr>
        <p:spPr/>
        <p:txBody>
          <a:bodyPr/>
          <a:lstStyle/>
          <a:p>
            <a:fld id="{DB245632-D4FC-4E38-ADEE-4E3390753C23}" type="slidenum">
              <a:rPr lang="en-US" smtClean="0"/>
              <a:t>436</a:t>
            </a:fld>
            <a:endParaRPr lang="en-US" dirty="0"/>
          </a:p>
        </p:txBody>
      </p:sp>
    </p:spTree>
    <p:extLst>
      <p:ext uri="{BB962C8B-B14F-4D97-AF65-F5344CB8AC3E}">
        <p14:creationId xmlns:p14="http://schemas.microsoft.com/office/powerpoint/2010/main" val="3939215050"/>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6E5B7-D8FF-850F-AE77-7A2BFF56F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D448B-DE18-6D67-1307-D24C144425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76E3D-BDAC-6024-374B-AAC57A93F2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DE6F8C-7CEF-5475-B4CD-F5C6109893F7}"/>
              </a:ext>
            </a:extLst>
          </p:cNvPr>
          <p:cNvSpPr>
            <a:spLocks noGrp="1"/>
          </p:cNvSpPr>
          <p:nvPr>
            <p:ph type="sldNum" sz="quarter" idx="5"/>
          </p:nvPr>
        </p:nvSpPr>
        <p:spPr/>
        <p:txBody>
          <a:bodyPr/>
          <a:lstStyle/>
          <a:p>
            <a:fld id="{DB245632-D4FC-4E38-ADEE-4E3390753C23}" type="slidenum">
              <a:rPr lang="en-US" smtClean="0"/>
              <a:t>437</a:t>
            </a:fld>
            <a:endParaRPr lang="en-US" dirty="0"/>
          </a:p>
        </p:txBody>
      </p:sp>
    </p:spTree>
    <p:extLst>
      <p:ext uri="{BB962C8B-B14F-4D97-AF65-F5344CB8AC3E}">
        <p14:creationId xmlns:p14="http://schemas.microsoft.com/office/powerpoint/2010/main" val="1691678696"/>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F651-F00B-0AC2-1E2E-F85C3978EC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F6F677-94BA-C6DC-9F36-01949D67B1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B253F-CF15-B08B-F238-129CA31DAD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676574-AD93-95C2-0BD7-8E819A9FAE39}"/>
              </a:ext>
            </a:extLst>
          </p:cNvPr>
          <p:cNvSpPr>
            <a:spLocks noGrp="1"/>
          </p:cNvSpPr>
          <p:nvPr>
            <p:ph type="sldNum" sz="quarter" idx="5"/>
          </p:nvPr>
        </p:nvSpPr>
        <p:spPr/>
        <p:txBody>
          <a:bodyPr/>
          <a:lstStyle/>
          <a:p>
            <a:fld id="{DB245632-D4FC-4E38-ADEE-4E3390753C23}" type="slidenum">
              <a:rPr lang="en-US" smtClean="0"/>
              <a:t>438</a:t>
            </a:fld>
            <a:endParaRPr lang="en-US" dirty="0"/>
          </a:p>
        </p:txBody>
      </p:sp>
    </p:spTree>
    <p:extLst>
      <p:ext uri="{BB962C8B-B14F-4D97-AF65-F5344CB8AC3E}">
        <p14:creationId xmlns:p14="http://schemas.microsoft.com/office/powerpoint/2010/main" val="2695113599"/>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BCEA6-63ED-8931-AEF6-E1E653098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FB6A71-8041-9285-2C6C-B1C6E8A982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2B575-4DFD-D6FF-FBCE-714B46B4CA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6C25BB-AE84-89CA-0F2D-239B297F19B1}"/>
              </a:ext>
            </a:extLst>
          </p:cNvPr>
          <p:cNvSpPr>
            <a:spLocks noGrp="1"/>
          </p:cNvSpPr>
          <p:nvPr>
            <p:ph type="sldNum" sz="quarter" idx="5"/>
          </p:nvPr>
        </p:nvSpPr>
        <p:spPr/>
        <p:txBody>
          <a:bodyPr/>
          <a:lstStyle/>
          <a:p>
            <a:fld id="{DB245632-D4FC-4E38-ADEE-4E3390753C23}" type="slidenum">
              <a:rPr lang="en-US" smtClean="0"/>
              <a:t>439</a:t>
            </a:fld>
            <a:endParaRPr lang="en-US" dirty="0"/>
          </a:p>
        </p:txBody>
      </p:sp>
    </p:spTree>
    <p:extLst>
      <p:ext uri="{BB962C8B-B14F-4D97-AF65-F5344CB8AC3E}">
        <p14:creationId xmlns:p14="http://schemas.microsoft.com/office/powerpoint/2010/main" val="3234404116"/>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4442D-BE4C-E284-CDB0-F2D23B0CD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FC01D-F283-8EF8-3248-479EB460F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42EF9F-68DA-6FCD-8878-039C895132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D432D9-DE23-E53C-3143-77C388B53E42}"/>
              </a:ext>
            </a:extLst>
          </p:cNvPr>
          <p:cNvSpPr>
            <a:spLocks noGrp="1"/>
          </p:cNvSpPr>
          <p:nvPr>
            <p:ph type="sldNum" sz="quarter" idx="5"/>
          </p:nvPr>
        </p:nvSpPr>
        <p:spPr/>
        <p:txBody>
          <a:bodyPr/>
          <a:lstStyle/>
          <a:p>
            <a:fld id="{DB245632-D4FC-4E38-ADEE-4E3390753C23}" type="slidenum">
              <a:rPr lang="en-US" smtClean="0"/>
              <a:t>440</a:t>
            </a:fld>
            <a:endParaRPr lang="en-US" dirty="0"/>
          </a:p>
        </p:txBody>
      </p:sp>
    </p:spTree>
    <p:extLst>
      <p:ext uri="{BB962C8B-B14F-4D97-AF65-F5344CB8AC3E}">
        <p14:creationId xmlns:p14="http://schemas.microsoft.com/office/powerpoint/2010/main" val="2427226999"/>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A4B46-81D2-D654-FBCF-43A744BF2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C08FA-B943-4E01-B7B5-14B22C644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78AA56-7A1C-32F5-C0F4-1903DE1C30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3B1390-7D3A-9DDF-C7F3-50FF958F6CD7}"/>
              </a:ext>
            </a:extLst>
          </p:cNvPr>
          <p:cNvSpPr>
            <a:spLocks noGrp="1"/>
          </p:cNvSpPr>
          <p:nvPr>
            <p:ph type="sldNum" sz="quarter" idx="5"/>
          </p:nvPr>
        </p:nvSpPr>
        <p:spPr/>
        <p:txBody>
          <a:bodyPr/>
          <a:lstStyle/>
          <a:p>
            <a:fld id="{DB245632-D4FC-4E38-ADEE-4E3390753C23}" type="slidenum">
              <a:rPr lang="en-US" smtClean="0"/>
              <a:t>441</a:t>
            </a:fld>
            <a:endParaRPr lang="en-US" dirty="0"/>
          </a:p>
        </p:txBody>
      </p:sp>
    </p:spTree>
    <p:extLst>
      <p:ext uri="{BB962C8B-B14F-4D97-AF65-F5344CB8AC3E}">
        <p14:creationId xmlns:p14="http://schemas.microsoft.com/office/powerpoint/2010/main" val="3631596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9390B-2624-EAF5-64CB-EFB1EA1C9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122C44-D786-B921-EF82-FAC9D1565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4AF4EE-BA08-5A58-E8AF-FEA6992F0F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C7912F-D606-88F0-A158-D973C12E932E}"/>
              </a:ext>
            </a:extLst>
          </p:cNvPr>
          <p:cNvSpPr>
            <a:spLocks noGrp="1"/>
          </p:cNvSpPr>
          <p:nvPr>
            <p:ph type="sldNum" sz="quarter" idx="5"/>
          </p:nvPr>
        </p:nvSpPr>
        <p:spPr/>
        <p:txBody>
          <a:bodyPr/>
          <a:lstStyle/>
          <a:p>
            <a:fld id="{DB245632-D4FC-4E38-ADEE-4E3390753C23}" type="slidenum">
              <a:rPr lang="en-US" smtClean="0"/>
              <a:t>46</a:t>
            </a:fld>
            <a:endParaRPr lang="en-US" dirty="0"/>
          </a:p>
        </p:txBody>
      </p:sp>
    </p:spTree>
    <p:extLst>
      <p:ext uri="{BB962C8B-B14F-4D97-AF65-F5344CB8AC3E}">
        <p14:creationId xmlns:p14="http://schemas.microsoft.com/office/powerpoint/2010/main" val="817933876"/>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DF0D4-1824-7E4F-BA10-BBBBE1BE29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4160F-B2FF-F23B-AE46-DC0DC00316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524B6-A9E0-E935-475E-150B4B1724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45421A-96FF-16F4-84DB-0D98C77F35FA}"/>
              </a:ext>
            </a:extLst>
          </p:cNvPr>
          <p:cNvSpPr>
            <a:spLocks noGrp="1"/>
          </p:cNvSpPr>
          <p:nvPr>
            <p:ph type="sldNum" sz="quarter" idx="5"/>
          </p:nvPr>
        </p:nvSpPr>
        <p:spPr/>
        <p:txBody>
          <a:bodyPr/>
          <a:lstStyle/>
          <a:p>
            <a:fld id="{DB245632-D4FC-4E38-ADEE-4E3390753C23}" type="slidenum">
              <a:rPr lang="en-US" smtClean="0"/>
              <a:t>442</a:t>
            </a:fld>
            <a:endParaRPr lang="en-US" dirty="0"/>
          </a:p>
        </p:txBody>
      </p:sp>
    </p:spTree>
    <p:extLst>
      <p:ext uri="{BB962C8B-B14F-4D97-AF65-F5344CB8AC3E}">
        <p14:creationId xmlns:p14="http://schemas.microsoft.com/office/powerpoint/2010/main" val="540649735"/>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ABBCC-B6A8-FF20-DB4A-ADA2EB32D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A0C23-958B-ADAD-FEE2-7079DA8EDB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12650-AE6B-28D9-5092-BEB747C9D7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C0894C-DA82-6DF3-552C-EE288752F8AD}"/>
              </a:ext>
            </a:extLst>
          </p:cNvPr>
          <p:cNvSpPr>
            <a:spLocks noGrp="1"/>
          </p:cNvSpPr>
          <p:nvPr>
            <p:ph type="sldNum" sz="quarter" idx="5"/>
          </p:nvPr>
        </p:nvSpPr>
        <p:spPr/>
        <p:txBody>
          <a:bodyPr/>
          <a:lstStyle/>
          <a:p>
            <a:fld id="{DB245632-D4FC-4E38-ADEE-4E3390753C23}" type="slidenum">
              <a:rPr lang="en-US" smtClean="0"/>
              <a:t>443</a:t>
            </a:fld>
            <a:endParaRPr lang="en-US" dirty="0"/>
          </a:p>
        </p:txBody>
      </p:sp>
    </p:spTree>
    <p:extLst>
      <p:ext uri="{BB962C8B-B14F-4D97-AF65-F5344CB8AC3E}">
        <p14:creationId xmlns:p14="http://schemas.microsoft.com/office/powerpoint/2010/main" val="524588033"/>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DADF0-D570-6660-8C20-DD6334BA6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B61C33-18B4-6F6E-9D71-0D90284690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239563-3255-7AD2-BE1E-A75883430C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BDA6E5-C6E7-FA4C-E0FB-1BF231CCF9A4}"/>
              </a:ext>
            </a:extLst>
          </p:cNvPr>
          <p:cNvSpPr>
            <a:spLocks noGrp="1"/>
          </p:cNvSpPr>
          <p:nvPr>
            <p:ph type="sldNum" sz="quarter" idx="5"/>
          </p:nvPr>
        </p:nvSpPr>
        <p:spPr/>
        <p:txBody>
          <a:bodyPr/>
          <a:lstStyle/>
          <a:p>
            <a:fld id="{DB245632-D4FC-4E38-ADEE-4E3390753C23}" type="slidenum">
              <a:rPr lang="en-US" smtClean="0"/>
              <a:t>444</a:t>
            </a:fld>
            <a:endParaRPr lang="en-US" dirty="0"/>
          </a:p>
        </p:txBody>
      </p:sp>
    </p:spTree>
    <p:extLst>
      <p:ext uri="{BB962C8B-B14F-4D97-AF65-F5344CB8AC3E}">
        <p14:creationId xmlns:p14="http://schemas.microsoft.com/office/powerpoint/2010/main" val="1517107102"/>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161B7-FDE7-70BE-41B9-64461B533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49E9E-D37C-D40F-3106-37507591A1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355994-1F89-7DAE-85E8-D7F28E68BE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87D9FD-3A0E-E1BC-8782-A5E81E2C6221}"/>
              </a:ext>
            </a:extLst>
          </p:cNvPr>
          <p:cNvSpPr>
            <a:spLocks noGrp="1"/>
          </p:cNvSpPr>
          <p:nvPr>
            <p:ph type="sldNum" sz="quarter" idx="5"/>
          </p:nvPr>
        </p:nvSpPr>
        <p:spPr/>
        <p:txBody>
          <a:bodyPr/>
          <a:lstStyle/>
          <a:p>
            <a:fld id="{DB245632-D4FC-4E38-ADEE-4E3390753C23}" type="slidenum">
              <a:rPr lang="en-US" smtClean="0"/>
              <a:t>445</a:t>
            </a:fld>
            <a:endParaRPr lang="en-US" dirty="0"/>
          </a:p>
        </p:txBody>
      </p:sp>
    </p:spTree>
    <p:extLst>
      <p:ext uri="{BB962C8B-B14F-4D97-AF65-F5344CB8AC3E}">
        <p14:creationId xmlns:p14="http://schemas.microsoft.com/office/powerpoint/2010/main" val="2241029981"/>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B2E2F-B383-FB8F-BAF7-9B6F918C98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30589-24AF-4B86-A39F-BA628A2B8B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F3244B-2753-3862-69C4-AC8882F834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FF61BD-B752-E917-08D0-3C9D13FF7969}"/>
              </a:ext>
            </a:extLst>
          </p:cNvPr>
          <p:cNvSpPr>
            <a:spLocks noGrp="1"/>
          </p:cNvSpPr>
          <p:nvPr>
            <p:ph type="sldNum" sz="quarter" idx="5"/>
          </p:nvPr>
        </p:nvSpPr>
        <p:spPr/>
        <p:txBody>
          <a:bodyPr/>
          <a:lstStyle/>
          <a:p>
            <a:fld id="{DB245632-D4FC-4E38-ADEE-4E3390753C23}" type="slidenum">
              <a:rPr lang="en-US" smtClean="0"/>
              <a:t>446</a:t>
            </a:fld>
            <a:endParaRPr lang="en-US" dirty="0"/>
          </a:p>
        </p:txBody>
      </p:sp>
    </p:spTree>
    <p:extLst>
      <p:ext uri="{BB962C8B-B14F-4D97-AF65-F5344CB8AC3E}">
        <p14:creationId xmlns:p14="http://schemas.microsoft.com/office/powerpoint/2010/main" val="1657313319"/>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88B8E-AAD9-3D90-50CA-87E75DB878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97750-A95F-40B3-296E-D8DEC41FAD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C6B09-2283-B427-BC71-07C49DF140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53E8BF-6B21-2819-D1F3-1D2165DA918F}"/>
              </a:ext>
            </a:extLst>
          </p:cNvPr>
          <p:cNvSpPr>
            <a:spLocks noGrp="1"/>
          </p:cNvSpPr>
          <p:nvPr>
            <p:ph type="sldNum" sz="quarter" idx="5"/>
          </p:nvPr>
        </p:nvSpPr>
        <p:spPr/>
        <p:txBody>
          <a:bodyPr/>
          <a:lstStyle/>
          <a:p>
            <a:fld id="{DB245632-D4FC-4E38-ADEE-4E3390753C23}" type="slidenum">
              <a:rPr lang="en-US" smtClean="0"/>
              <a:t>447</a:t>
            </a:fld>
            <a:endParaRPr lang="en-US" dirty="0"/>
          </a:p>
        </p:txBody>
      </p:sp>
    </p:spTree>
    <p:extLst>
      <p:ext uri="{BB962C8B-B14F-4D97-AF65-F5344CB8AC3E}">
        <p14:creationId xmlns:p14="http://schemas.microsoft.com/office/powerpoint/2010/main" val="144890163"/>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F4E49-9A19-3185-B1F5-D4B22E58E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1473D-1627-AAC6-D6B2-E8E962392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AC3B4A-0373-5797-BC6F-7D16C951DC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B395B0-AB40-573D-0776-B64CF4F72851}"/>
              </a:ext>
            </a:extLst>
          </p:cNvPr>
          <p:cNvSpPr>
            <a:spLocks noGrp="1"/>
          </p:cNvSpPr>
          <p:nvPr>
            <p:ph type="sldNum" sz="quarter" idx="5"/>
          </p:nvPr>
        </p:nvSpPr>
        <p:spPr/>
        <p:txBody>
          <a:bodyPr/>
          <a:lstStyle/>
          <a:p>
            <a:fld id="{DB245632-D4FC-4E38-ADEE-4E3390753C23}" type="slidenum">
              <a:rPr lang="en-US" smtClean="0"/>
              <a:t>448</a:t>
            </a:fld>
            <a:endParaRPr lang="en-US" dirty="0"/>
          </a:p>
        </p:txBody>
      </p:sp>
    </p:spTree>
    <p:extLst>
      <p:ext uri="{BB962C8B-B14F-4D97-AF65-F5344CB8AC3E}">
        <p14:creationId xmlns:p14="http://schemas.microsoft.com/office/powerpoint/2010/main" val="2721400944"/>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9965F-ECCD-03E7-F10A-DA05AC7033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97550-7F3C-C4B5-0E5E-C13CFF9932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B33D5-E30D-9870-F3E8-F3C1542828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25DD3A-C872-34B8-2993-318545B7CCC8}"/>
              </a:ext>
            </a:extLst>
          </p:cNvPr>
          <p:cNvSpPr>
            <a:spLocks noGrp="1"/>
          </p:cNvSpPr>
          <p:nvPr>
            <p:ph type="sldNum" sz="quarter" idx="5"/>
          </p:nvPr>
        </p:nvSpPr>
        <p:spPr/>
        <p:txBody>
          <a:bodyPr/>
          <a:lstStyle/>
          <a:p>
            <a:fld id="{DB245632-D4FC-4E38-ADEE-4E3390753C23}" type="slidenum">
              <a:rPr lang="en-US" smtClean="0"/>
              <a:t>449</a:t>
            </a:fld>
            <a:endParaRPr lang="en-US" dirty="0"/>
          </a:p>
        </p:txBody>
      </p:sp>
    </p:spTree>
    <p:extLst>
      <p:ext uri="{BB962C8B-B14F-4D97-AF65-F5344CB8AC3E}">
        <p14:creationId xmlns:p14="http://schemas.microsoft.com/office/powerpoint/2010/main" val="720318337"/>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3559E-EAD9-3776-1D74-E9F66946DD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74AB1C-3EA4-49A1-D1CA-DDE0257A02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342E34-F14D-3FE6-076A-200CBF1100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950B71-7FD1-EA67-25AF-BD8EFBAEE246}"/>
              </a:ext>
            </a:extLst>
          </p:cNvPr>
          <p:cNvSpPr>
            <a:spLocks noGrp="1"/>
          </p:cNvSpPr>
          <p:nvPr>
            <p:ph type="sldNum" sz="quarter" idx="5"/>
          </p:nvPr>
        </p:nvSpPr>
        <p:spPr/>
        <p:txBody>
          <a:bodyPr/>
          <a:lstStyle/>
          <a:p>
            <a:fld id="{DB245632-D4FC-4E38-ADEE-4E3390753C23}" type="slidenum">
              <a:rPr lang="en-US" smtClean="0"/>
              <a:t>450</a:t>
            </a:fld>
            <a:endParaRPr lang="en-US" dirty="0"/>
          </a:p>
        </p:txBody>
      </p:sp>
    </p:spTree>
    <p:extLst>
      <p:ext uri="{BB962C8B-B14F-4D97-AF65-F5344CB8AC3E}">
        <p14:creationId xmlns:p14="http://schemas.microsoft.com/office/powerpoint/2010/main" val="3084048204"/>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E4199-5DD8-DBEC-636E-868434D3A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96B6E-6B20-57ED-15C4-1557D0248C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0ED545-F7F8-BB56-3BA3-22D35580CA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C42C5A-32C2-A3AB-862F-D8A8196A8F23}"/>
              </a:ext>
            </a:extLst>
          </p:cNvPr>
          <p:cNvSpPr>
            <a:spLocks noGrp="1"/>
          </p:cNvSpPr>
          <p:nvPr>
            <p:ph type="sldNum" sz="quarter" idx="5"/>
          </p:nvPr>
        </p:nvSpPr>
        <p:spPr/>
        <p:txBody>
          <a:bodyPr/>
          <a:lstStyle/>
          <a:p>
            <a:fld id="{DB245632-D4FC-4E38-ADEE-4E3390753C23}" type="slidenum">
              <a:rPr lang="en-US" smtClean="0"/>
              <a:t>451</a:t>
            </a:fld>
            <a:endParaRPr lang="en-US" dirty="0"/>
          </a:p>
        </p:txBody>
      </p:sp>
    </p:spTree>
    <p:extLst>
      <p:ext uri="{BB962C8B-B14F-4D97-AF65-F5344CB8AC3E}">
        <p14:creationId xmlns:p14="http://schemas.microsoft.com/office/powerpoint/2010/main" val="14204297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E0EF4-A4DE-7906-42F4-CD79EA1A9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BF4844-261A-C986-A4D8-969F2F6B66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C26E5D-6BB2-A256-56B2-045AE55D35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3CFDC2-378A-05F5-94D5-20E6D6643697}"/>
              </a:ext>
            </a:extLst>
          </p:cNvPr>
          <p:cNvSpPr>
            <a:spLocks noGrp="1"/>
          </p:cNvSpPr>
          <p:nvPr>
            <p:ph type="sldNum" sz="quarter" idx="5"/>
          </p:nvPr>
        </p:nvSpPr>
        <p:spPr/>
        <p:txBody>
          <a:bodyPr/>
          <a:lstStyle/>
          <a:p>
            <a:fld id="{DB245632-D4FC-4E38-ADEE-4E3390753C23}" type="slidenum">
              <a:rPr lang="en-US" smtClean="0"/>
              <a:t>47</a:t>
            </a:fld>
            <a:endParaRPr lang="en-US" dirty="0"/>
          </a:p>
        </p:txBody>
      </p:sp>
    </p:spTree>
    <p:extLst>
      <p:ext uri="{BB962C8B-B14F-4D97-AF65-F5344CB8AC3E}">
        <p14:creationId xmlns:p14="http://schemas.microsoft.com/office/powerpoint/2010/main" val="3536633787"/>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682F1-D223-E906-B1CC-D09130732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386CFB-8DD4-9305-C1DD-7A113C3E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255426-930E-1B20-435B-743D7D3E6D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B27807-BC36-98AF-8455-64052FFDE174}"/>
              </a:ext>
            </a:extLst>
          </p:cNvPr>
          <p:cNvSpPr>
            <a:spLocks noGrp="1"/>
          </p:cNvSpPr>
          <p:nvPr>
            <p:ph type="sldNum" sz="quarter" idx="5"/>
          </p:nvPr>
        </p:nvSpPr>
        <p:spPr/>
        <p:txBody>
          <a:bodyPr/>
          <a:lstStyle/>
          <a:p>
            <a:fld id="{DB245632-D4FC-4E38-ADEE-4E3390753C23}" type="slidenum">
              <a:rPr lang="en-US" smtClean="0"/>
              <a:t>452</a:t>
            </a:fld>
            <a:endParaRPr lang="en-US" dirty="0"/>
          </a:p>
        </p:txBody>
      </p:sp>
    </p:spTree>
    <p:extLst>
      <p:ext uri="{BB962C8B-B14F-4D97-AF65-F5344CB8AC3E}">
        <p14:creationId xmlns:p14="http://schemas.microsoft.com/office/powerpoint/2010/main" val="2678186798"/>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2D0A3-37C6-E8CB-CAD3-87193DAE1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4BCF78-184F-5147-BFDC-9910A22F7D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D4343D-57C3-0407-2162-BEB3592A06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CFF4F3-2384-D323-A3B7-804DB2291BED}"/>
              </a:ext>
            </a:extLst>
          </p:cNvPr>
          <p:cNvSpPr>
            <a:spLocks noGrp="1"/>
          </p:cNvSpPr>
          <p:nvPr>
            <p:ph type="sldNum" sz="quarter" idx="5"/>
          </p:nvPr>
        </p:nvSpPr>
        <p:spPr/>
        <p:txBody>
          <a:bodyPr/>
          <a:lstStyle/>
          <a:p>
            <a:fld id="{DB245632-D4FC-4E38-ADEE-4E3390753C23}" type="slidenum">
              <a:rPr lang="en-US" smtClean="0"/>
              <a:t>453</a:t>
            </a:fld>
            <a:endParaRPr lang="en-US" dirty="0"/>
          </a:p>
        </p:txBody>
      </p:sp>
    </p:spTree>
    <p:extLst>
      <p:ext uri="{BB962C8B-B14F-4D97-AF65-F5344CB8AC3E}">
        <p14:creationId xmlns:p14="http://schemas.microsoft.com/office/powerpoint/2010/main" val="1103647316"/>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0001D-EDC8-9CBA-E84A-84EAD3DD8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B23E59-2F25-8B24-66E2-B874AFC3E1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F4318B-DFF0-2200-1F49-D6F94F2A21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AA3BCF-EC40-5127-3F8D-60BD249F12DF}"/>
              </a:ext>
            </a:extLst>
          </p:cNvPr>
          <p:cNvSpPr>
            <a:spLocks noGrp="1"/>
          </p:cNvSpPr>
          <p:nvPr>
            <p:ph type="sldNum" sz="quarter" idx="5"/>
          </p:nvPr>
        </p:nvSpPr>
        <p:spPr/>
        <p:txBody>
          <a:bodyPr/>
          <a:lstStyle/>
          <a:p>
            <a:fld id="{DB245632-D4FC-4E38-ADEE-4E3390753C23}" type="slidenum">
              <a:rPr lang="en-US" smtClean="0"/>
              <a:t>454</a:t>
            </a:fld>
            <a:endParaRPr lang="en-US" dirty="0"/>
          </a:p>
        </p:txBody>
      </p:sp>
    </p:spTree>
    <p:extLst>
      <p:ext uri="{BB962C8B-B14F-4D97-AF65-F5344CB8AC3E}">
        <p14:creationId xmlns:p14="http://schemas.microsoft.com/office/powerpoint/2010/main" val="1987434107"/>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41C2C-C0AB-25A6-6D71-7A3E5B8B7F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CC331-58FA-9866-C2E1-2A71427C12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E8D86D-3BA2-CCD0-2D49-3A1D7F33FA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31DF08-7C0A-BDFA-34FE-25341FA70FBE}"/>
              </a:ext>
            </a:extLst>
          </p:cNvPr>
          <p:cNvSpPr>
            <a:spLocks noGrp="1"/>
          </p:cNvSpPr>
          <p:nvPr>
            <p:ph type="sldNum" sz="quarter" idx="5"/>
          </p:nvPr>
        </p:nvSpPr>
        <p:spPr/>
        <p:txBody>
          <a:bodyPr/>
          <a:lstStyle/>
          <a:p>
            <a:fld id="{DB245632-D4FC-4E38-ADEE-4E3390753C23}" type="slidenum">
              <a:rPr lang="en-US" smtClean="0"/>
              <a:t>455</a:t>
            </a:fld>
            <a:endParaRPr lang="en-US" dirty="0"/>
          </a:p>
        </p:txBody>
      </p:sp>
    </p:spTree>
    <p:extLst>
      <p:ext uri="{BB962C8B-B14F-4D97-AF65-F5344CB8AC3E}">
        <p14:creationId xmlns:p14="http://schemas.microsoft.com/office/powerpoint/2010/main" val="1209206052"/>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9E368-4493-4E85-76C6-786C8B0FD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60E5C-A676-61FF-3A4E-5BA5D3C5E0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4782CB-DD7C-4ACF-EC64-4CC3DB1F6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FE3824-3745-1737-B8C6-121D5D89E4F6}"/>
              </a:ext>
            </a:extLst>
          </p:cNvPr>
          <p:cNvSpPr>
            <a:spLocks noGrp="1"/>
          </p:cNvSpPr>
          <p:nvPr>
            <p:ph type="sldNum" sz="quarter" idx="5"/>
          </p:nvPr>
        </p:nvSpPr>
        <p:spPr/>
        <p:txBody>
          <a:bodyPr/>
          <a:lstStyle/>
          <a:p>
            <a:fld id="{DB245632-D4FC-4E38-ADEE-4E3390753C23}" type="slidenum">
              <a:rPr lang="en-US" smtClean="0"/>
              <a:t>456</a:t>
            </a:fld>
            <a:endParaRPr lang="en-US" dirty="0"/>
          </a:p>
        </p:txBody>
      </p:sp>
    </p:spTree>
    <p:extLst>
      <p:ext uri="{BB962C8B-B14F-4D97-AF65-F5344CB8AC3E}">
        <p14:creationId xmlns:p14="http://schemas.microsoft.com/office/powerpoint/2010/main" val="652802819"/>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D73E9-3904-7F65-176D-3929251E1C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E08729-2086-5710-729A-85457FE603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78355-D3A2-AF5D-996B-66977AEB53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BBEEA6-2FDE-2CF9-D875-4337DB7B801E}"/>
              </a:ext>
            </a:extLst>
          </p:cNvPr>
          <p:cNvSpPr>
            <a:spLocks noGrp="1"/>
          </p:cNvSpPr>
          <p:nvPr>
            <p:ph type="sldNum" sz="quarter" idx="5"/>
          </p:nvPr>
        </p:nvSpPr>
        <p:spPr/>
        <p:txBody>
          <a:bodyPr/>
          <a:lstStyle/>
          <a:p>
            <a:fld id="{DB245632-D4FC-4E38-ADEE-4E3390753C23}" type="slidenum">
              <a:rPr lang="en-US" smtClean="0"/>
              <a:t>457</a:t>
            </a:fld>
            <a:endParaRPr lang="en-US" dirty="0"/>
          </a:p>
        </p:txBody>
      </p:sp>
    </p:spTree>
    <p:extLst>
      <p:ext uri="{BB962C8B-B14F-4D97-AF65-F5344CB8AC3E}">
        <p14:creationId xmlns:p14="http://schemas.microsoft.com/office/powerpoint/2010/main" val="323217509"/>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9853C-2526-DFF0-A56B-08E4648CF7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D8014-F213-51FA-4946-41341BCC1F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388BB-EA01-DFAD-B08A-5C4B84B0E9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B81D90-9E22-2A33-ECEA-D1E21EB1BEF2}"/>
              </a:ext>
            </a:extLst>
          </p:cNvPr>
          <p:cNvSpPr>
            <a:spLocks noGrp="1"/>
          </p:cNvSpPr>
          <p:nvPr>
            <p:ph type="sldNum" sz="quarter" idx="5"/>
          </p:nvPr>
        </p:nvSpPr>
        <p:spPr/>
        <p:txBody>
          <a:bodyPr/>
          <a:lstStyle/>
          <a:p>
            <a:fld id="{DB245632-D4FC-4E38-ADEE-4E3390753C23}" type="slidenum">
              <a:rPr lang="en-US" smtClean="0"/>
              <a:t>458</a:t>
            </a:fld>
            <a:endParaRPr lang="en-US" dirty="0"/>
          </a:p>
        </p:txBody>
      </p:sp>
    </p:spTree>
    <p:extLst>
      <p:ext uri="{BB962C8B-B14F-4D97-AF65-F5344CB8AC3E}">
        <p14:creationId xmlns:p14="http://schemas.microsoft.com/office/powerpoint/2010/main" val="38924361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B828D-8848-ADDB-BF02-6AA08EF58D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2DB3E0-FBE9-F493-D356-B1B68E75FD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993864-BCEA-47F2-6D02-15446436D5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8AC9AD-9B51-3334-9EB9-9399E008826B}"/>
              </a:ext>
            </a:extLst>
          </p:cNvPr>
          <p:cNvSpPr>
            <a:spLocks noGrp="1"/>
          </p:cNvSpPr>
          <p:nvPr>
            <p:ph type="sldNum" sz="quarter" idx="5"/>
          </p:nvPr>
        </p:nvSpPr>
        <p:spPr/>
        <p:txBody>
          <a:bodyPr/>
          <a:lstStyle/>
          <a:p>
            <a:fld id="{DB245632-D4FC-4E38-ADEE-4E3390753C23}" type="slidenum">
              <a:rPr lang="en-US" smtClean="0"/>
              <a:t>48</a:t>
            </a:fld>
            <a:endParaRPr lang="en-US" dirty="0"/>
          </a:p>
        </p:txBody>
      </p:sp>
    </p:spTree>
    <p:extLst>
      <p:ext uri="{BB962C8B-B14F-4D97-AF65-F5344CB8AC3E}">
        <p14:creationId xmlns:p14="http://schemas.microsoft.com/office/powerpoint/2010/main" val="763379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4396E-8307-70B7-90F1-90BE52DC52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FC2B2-20DA-56DE-BBAA-7DAAB1542B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51FDF6-6564-4B69-D879-D99FEFB14B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C1AB25-D3AC-DDAB-38A7-82547EACBD6C}"/>
              </a:ext>
            </a:extLst>
          </p:cNvPr>
          <p:cNvSpPr>
            <a:spLocks noGrp="1"/>
          </p:cNvSpPr>
          <p:nvPr>
            <p:ph type="sldNum" sz="quarter" idx="5"/>
          </p:nvPr>
        </p:nvSpPr>
        <p:spPr/>
        <p:txBody>
          <a:bodyPr/>
          <a:lstStyle/>
          <a:p>
            <a:fld id="{DB245632-D4FC-4E38-ADEE-4E3390753C23}" type="slidenum">
              <a:rPr lang="en-US" smtClean="0"/>
              <a:t>49</a:t>
            </a:fld>
            <a:endParaRPr lang="en-US" dirty="0"/>
          </a:p>
        </p:txBody>
      </p:sp>
    </p:spTree>
    <p:extLst>
      <p:ext uri="{BB962C8B-B14F-4D97-AF65-F5344CB8AC3E}">
        <p14:creationId xmlns:p14="http://schemas.microsoft.com/office/powerpoint/2010/main" val="25618317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A8F45-546F-3BE5-E142-5E27B3C0B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95CC7-9E39-FA29-2E46-AA2B70B3E1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E9F905-F889-75F3-9E1A-0573D70683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95F3C6-4E49-93AC-A0F0-99C8BA69EC53}"/>
              </a:ext>
            </a:extLst>
          </p:cNvPr>
          <p:cNvSpPr>
            <a:spLocks noGrp="1"/>
          </p:cNvSpPr>
          <p:nvPr>
            <p:ph type="sldNum" sz="quarter" idx="5"/>
          </p:nvPr>
        </p:nvSpPr>
        <p:spPr/>
        <p:txBody>
          <a:bodyPr/>
          <a:lstStyle/>
          <a:p>
            <a:fld id="{DB245632-D4FC-4E38-ADEE-4E3390753C23}" type="slidenum">
              <a:rPr lang="en-US" smtClean="0"/>
              <a:t>50</a:t>
            </a:fld>
            <a:endParaRPr lang="en-US" dirty="0"/>
          </a:p>
        </p:txBody>
      </p:sp>
    </p:spTree>
    <p:extLst>
      <p:ext uri="{BB962C8B-B14F-4D97-AF65-F5344CB8AC3E}">
        <p14:creationId xmlns:p14="http://schemas.microsoft.com/office/powerpoint/2010/main" val="24826417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3C253-F9B9-4FEE-76A5-FB5260040A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C4E5CC-1346-100B-767C-133CCA1AFE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A3CEA0-A65F-F599-2E71-74B76F4460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686F9F-775C-1295-A774-635BE3B146E6}"/>
              </a:ext>
            </a:extLst>
          </p:cNvPr>
          <p:cNvSpPr>
            <a:spLocks noGrp="1"/>
          </p:cNvSpPr>
          <p:nvPr>
            <p:ph type="sldNum" sz="quarter" idx="5"/>
          </p:nvPr>
        </p:nvSpPr>
        <p:spPr/>
        <p:txBody>
          <a:bodyPr/>
          <a:lstStyle/>
          <a:p>
            <a:fld id="{DB245632-D4FC-4E38-ADEE-4E3390753C23}" type="slidenum">
              <a:rPr lang="en-US" smtClean="0"/>
              <a:t>51</a:t>
            </a:fld>
            <a:endParaRPr lang="en-US" dirty="0"/>
          </a:p>
        </p:txBody>
      </p:sp>
    </p:spTree>
    <p:extLst>
      <p:ext uri="{BB962C8B-B14F-4D97-AF65-F5344CB8AC3E}">
        <p14:creationId xmlns:p14="http://schemas.microsoft.com/office/powerpoint/2010/main" val="23090999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31A55-B3D6-EA36-820C-BDEA8F49BF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081AC7-D1C4-02A2-E58E-90A478FC97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80FFFD-33E7-B408-6860-FA40422011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88FFDD-B2E8-99D4-146D-007D3AF86989}"/>
              </a:ext>
            </a:extLst>
          </p:cNvPr>
          <p:cNvSpPr>
            <a:spLocks noGrp="1"/>
          </p:cNvSpPr>
          <p:nvPr>
            <p:ph type="sldNum" sz="quarter" idx="5"/>
          </p:nvPr>
        </p:nvSpPr>
        <p:spPr/>
        <p:txBody>
          <a:bodyPr/>
          <a:lstStyle/>
          <a:p>
            <a:fld id="{DB245632-D4FC-4E38-ADEE-4E3390753C23}" type="slidenum">
              <a:rPr lang="en-US" smtClean="0"/>
              <a:t>52</a:t>
            </a:fld>
            <a:endParaRPr lang="en-US" dirty="0"/>
          </a:p>
        </p:txBody>
      </p:sp>
    </p:spTree>
    <p:extLst>
      <p:ext uri="{BB962C8B-B14F-4D97-AF65-F5344CB8AC3E}">
        <p14:creationId xmlns:p14="http://schemas.microsoft.com/office/powerpoint/2010/main" val="1487569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D2C26-772D-34C0-8CBF-634F8DB8B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A68CD8-1378-2274-692E-954AAEB56D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531F2F-29D9-FA2A-75E3-CD612D9FFA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8E9008-F231-340B-3458-67251D1F4C13}"/>
              </a:ext>
            </a:extLst>
          </p:cNvPr>
          <p:cNvSpPr>
            <a:spLocks noGrp="1"/>
          </p:cNvSpPr>
          <p:nvPr>
            <p:ph type="sldNum" sz="quarter" idx="5"/>
          </p:nvPr>
        </p:nvSpPr>
        <p:spPr/>
        <p:txBody>
          <a:bodyPr/>
          <a:lstStyle/>
          <a:p>
            <a:fld id="{DB245632-D4FC-4E38-ADEE-4E3390753C23}" type="slidenum">
              <a:rPr lang="en-US" smtClean="0"/>
              <a:t>7</a:t>
            </a:fld>
            <a:endParaRPr lang="en-US" dirty="0"/>
          </a:p>
        </p:txBody>
      </p:sp>
    </p:spTree>
    <p:extLst>
      <p:ext uri="{BB962C8B-B14F-4D97-AF65-F5344CB8AC3E}">
        <p14:creationId xmlns:p14="http://schemas.microsoft.com/office/powerpoint/2010/main" val="40754988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3C11C-BE49-90F4-820C-0A7B20DB4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7C8B7C-F845-7204-BF2D-C6D1F35297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C30FAC-A00D-00C3-AEDC-65E46F0AEF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F48C6D-995E-2EB1-3ECC-F06579D1C39E}"/>
              </a:ext>
            </a:extLst>
          </p:cNvPr>
          <p:cNvSpPr>
            <a:spLocks noGrp="1"/>
          </p:cNvSpPr>
          <p:nvPr>
            <p:ph type="sldNum" sz="quarter" idx="5"/>
          </p:nvPr>
        </p:nvSpPr>
        <p:spPr/>
        <p:txBody>
          <a:bodyPr/>
          <a:lstStyle/>
          <a:p>
            <a:fld id="{DB245632-D4FC-4E38-ADEE-4E3390753C23}" type="slidenum">
              <a:rPr lang="en-US" smtClean="0"/>
              <a:t>53</a:t>
            </a:fld>
            <a:endParaRPr lang="en-US" dirty="0"/>
          </a:p>
        </p:txBody>
      </p:sp>
    </p:spTree>
    <p:extLst>
      <p:ext uri="{BB962C8B-B14F-4D97-AF65-F5344CB8AC3E}">
        <p14:creationId xmlns:p14="http://schemas.microsoft.com/office/powerpoint/2010/main" val="17670870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82091-7620-59A7-0BBB-D0F3DE2EE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7223D5-6243-750A-AE13-69A9655147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0D35EA-B7EC-BCD4-AAEF-CB1988600F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B7FD69-AB9C-36B3-47ED-BAD2C3F64C8E}"/>
              </a:ext>
            </a:extLst>
          </p:cNvPr>
          <p:cNvSpPr>
            <a:spLocks noGrp="1"/>
          </p:cNvSpPr>
          <p:nvPr>
            <p:ph type="sldNum" sz="quarter" idx="5"/>
          </p:nvPr>
        </p:nvSpPr>
        <p:spPr/>
        <p:txBody>
          <a:bodyPr/>
          <a:lstStyle/>
          <a:p>
            <a:fld id="{DB245632-D4FC-4E38-ADEE-4E3390753C23}" type="slidenum">
              <a:rPr lang="en-US" smtClean="0"/>
              <a:t>54</a:t>
            </a:fld>
            <a:endParaRPr lang="en-US" dirty="0"/>
          </a:p>
        </p:txBody>
      </p:sp>
    </p:spTree>
    <p:extLst>
      <p:ext uri="{BB962C8B-B14F-4D97-AF65-F5344CB8AC3E}">
        <p14:creationId xmlns:p14="http://schemas.microsoft.com/office/powerpoint/2010/main" val="7346024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110AD-EAB7-6618-2BE0-51FB4B42F1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C286C-0BDD-ABC5-EE6B-DAF248942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09D28-D04A-D00B-B763-7DAFA65344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E1B281-561F-35BF-FD14-5714780480D8}"/>
              </a:ext>
            </a:extLst>
          </p:cNvPr>
          <p:cNvSpPr>
            <a:spLocks noGrp="1"/>
          </p:cNvSpPr>
          <p:nvPr>
            <p:ph type="sldNum" sz="quarter" idx="5"/>
          </p:nvPr>
        </p:nvSpPr>
        <p:spPr/>
        <p:txBody>
          <a:bodyPr/>
          <a:lstStyle/>
          <a:p>
            <a:fld id="{DB245632-D4FC-4E38-ADEE-4E3390753C23}" type="slidenum">
              <a:rPr lang="en-US" smtClean="0"/>
              <a:t>55</a:t>
            </a:fld>
            <a:endParaRPr lang="en-US" dirty="0"/>
          </a:p>
        </p:txBody>
      </p:sp>
    </p:spTree>
    <p:extLst>
      <p:ext uri="{BB962C8B-B14F-4D97-AF65-F5344CB8AC3E}">
        <p14:creationId xmlns:p14="http://schemas.microsoft.com/office/powerpoint/2010/main" val="35332847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A5A72-B855-B906-4CB2-BF3051A98E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D7161-9484-45C4-60D1-FB2AA332C2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E9823C-9D14-1334-FB59-D6985A5C7C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730EA7-B707-A45A-99A3-77E348F9A80B}"/>
              </a:ext>
            </a:extLst>
          </p:cNvPr>
          <p:cNvSpPr>
            <a:spLocks noGrp="1"/>
          </p:cNvSpPr>
          <p:nvPr>
            <p:ph type="sldNum" sz="quarter" idx="5"/>
          </p:nvPr>
        </p:nvSpPr>
        <p:spPr/>
        <p:txBody>
          <a:bodyPr/>
          <a:lstStyle/>
          <a:p>
            <a:fld id="{DB245632-D4FC-4E38-ADEE-4E3390753C23}" type="slidenum">
              <a:rPr lang="en-US" smtClean="0"/>
              <a:t>56</a:t>
            </a:fld>
            <a:endParaRPr lang="en-US" dirty="0"/>
          </a:p>
        </p:txBody>
      </p:sp>
    </p:spTree>
    <p:extLst>
      <p:ext uri="{BB962C8B-B14F-4D97-AF65-F5344CB8AC3E}">
        <p14:creationId xmlns:p14="http://schemas.microsoft.com/office/powerpoint/2010/main" val="29267414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10CCB-1BEB-8919-B996-BF5D26007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D4112-6641-FADC-713B-3EA233B817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6DAFF-B35F-BA90-59D0-DF1E2D61E3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520240-1C70-4C23-BAFA-43BDF2E8C0C2}"/>
              </a:ext>
            </a:extLst>
          </p:cNvPr>
          <p:cNvSpPr>
            <a:spLocks noGrp="1"/>
          </p:cNvSpPr>
          <p:nvPr>
            <p:ph type="sldNum" sz="quarter" idx="5"/>
          </p:nvPr>
        </p:nvSpPr>
        <p:spPr/>
        <p:txBody>
          <a:bodyPr/>
          <a:lstStyle/>
          <a:p>
            <a:fld id="{DB245632-D4FC-4E38-ADEE-4E3390753C23}" type="slidenum">
              <a:rPr lang="en-US" smtClean="0"/>
              <a:t>57</a:t>
            </a:fld>
            <a:endParaRPr lang="en-US" dirty="0"/>
          </a:p>
        </p:txBody>
      </p:sp>
    </p:spTree>
    <p:extLst>
      <p:ext uri="{BB962C8B-B14F-4D97-AF65-F5344CB8AC3E}">
        <p14:creationId xmlns:p14="http://schemas.microsoft.com/office/powerpoint/2010/main" val="13797883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DAA7F-AC6A-3923-7799-1F28A59E4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49BC2-14EF-779C-FD46-D4E753025A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94D62D-045E-2792-07A9-5C94400155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076924-750D-CF28-E555-5D1908D32932}"/>
              </a:ext>
            </a:extLst>
          </p:cNvPr>
          <p:cNvSpPr>
            <a:spLocks noGrp="1"/>
          </p:cNvSpPr>
          <p:nvPr>
            <p:ph type="sldNum" sz="quarter" idx="5"/>
          </p:nvPr>
        </p:nvSpPr>
        <p:spPr/>
        <p:txBody>
          <a:bodyPr/>
          <a:lstStyle/>
          <a:p>
            <a:fld id="{DB245632-D4FC-4E38-ADEE-4E3390753C23}" type="slidenum">
              <a:rPr lang="en-US" smtClean="0"/>
              <a:t>58</a:t>
            </a:fld>
            <a:endParaRPr lang="en-US" dirty="0"/>
          </a:p>
        </p:txBody>
      </p:sp>
    </p:spTree>
    <p:extLst>
      <p:ext uri="{BB962C8B-B14F-4D97-AF65-F5344CB8AC3E}">
        <p14:creationId xmlns:p14="http://schemas.microsoft.com/office/powerpoint/2010/main" val="15826494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A74CD-6FDD-BB22-14AC-999C894A6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B8A3FD-312C-55EB-8910-429A91FB5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7A9AB2-52D4-368F-FB10-BCCB2FEBA4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DFBC3D-163B-1470-F04F-4D11CC4CC44F}"/>
              </a:ext>
            </a:extLst>
          </p:cNvPr>
          <p:cNvSpPr>
            <a:spLocks noGrp="1"/>
          </p:cNvSpPr>
          <p:nvPr>
            <p:ph type="sldNum" sz="quarter" idx="5"/>
          </p:nvPr>
        </p:nvSpPr>
        <p:spPr/>
        <p:txBody>
          <a:bodyPr/>
          <a:lstStyle/>
          <a:p>
            <a:fld id="{DB245632-D4FC-4E38-ADEE-4E3390753C23}" type="slidenum">
              <a:rPr lang="en-US" smtClean="0"/>
              <a:t>59</a:t>
            </a:fld>
            <a:endParaRPr lang="en-US" dirty="0"/>
          </a:p>
        </p:txBody>
      </p:sp>
    </p:spTree>
    <p:extLst>
      <p:ext uri="{BB962C8B-B14F-4D97-AF65-F5344CB8AC3E}">
        <p14:creationId xmlns:p14="http://schemas.microsoft.com/office/powerpoint/2010/main" val="23794396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8613E-6C12-F704-02C6-46E1DC804D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A4ECA-C624-B5EB-FC28-A55BC8F6AC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809956-203C-3BFE-DF3F-3050938A65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5CAA2E-57CF-1DF1-B018-28300FFC13DF}"/>
              </a:ext>
            </a:extLst>
          </p:cNvPr>
          <p:cNvSpPr>
            <a:spLocks noGrp="1"/>
          </p:cNvSpPr>
          <p:nvPr>
            <p:ph type="sldNum" sz="quarter" idx="5"/>
          </p:nvPr>
        </p:nvSpPr>
        <p:spPr/>
        <p:txBody>
          <a:bodyPr/>
          <a:lstStyle/>
          <a:p>
            <a:fld id="{DB245632-D4FC-4E38-ADEE-4E3390753C23}" type="slidenum">
              <a:rPr lang="en-US" smtClean="0"/>
              <a:t>60</a:t>
            </a:fld>
            <a:endParaRPr lang="en-US" dirty="0"/>
          </a:p>
        </p:txBody>
      </p:sp>
    </p:spTree>
    <p:extLst>
      <p:ext uri="{BB962C8B-B14F-4D97-AF65-F5344CB8AC3E}">
        <p14:creationId xmlns:p14="http://schemas.microsoft.com/office/powerpoint/2010/main" val="15621018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D1A50-5352-D392-9869-BAAAA0B3C5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BF407-E429-9496-E884-41A7DB4C1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1ECDCC-C7AC-CC10-A847-E471A63B50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E4330F-CA00-C73C-77BB-1F736A074D3E}"/>
              </a:ext>
            </a:extLst>
          </p:cNvPr>
          <p:cNvSpPr>
            <a:spLocks noGrp="1"/>
          </p:cNvSpPr>
          <p:nvPr>
            <p:ph type="sldNum" sz="quarter" idx="5"/>
          </p:nvPr>
        </p:nvSpPr>
        <p:spPr/>
        <p:txBody>
          <a:bodyPr/>
          <a:lstStyle/>
          <a:p>
            <a:fld id="{DB245632-D4FC-4E38-ADEE-4E3390753C23}" type="slidenum">
              <a:rPr lang="en-US" smtClean="0"/>
              <a:t>61</a:t>
            </a:fld>
            <a:endParaRPr lang="en-US" dirty="0"/>
          </a:p>
        </p:txBody>
      </p:sp>
    </p:spTree>
    <p:extLst>
      <p:ext uri="{BB962C8B-B14F-4D97-AF65-F5344CB8AC3E}">
        <p14:creationId xmlns:p14="http://schemas.microsoft.com/office/powerpoint/2010/main" val="26234730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8A195-8405-8740-9B67-AAE18DE25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B9BC6-106A-85C7-6536-27B2F2FBF5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E7AB09-2DAA-D9C1-D378-236A9EAFBB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FED068-DC7C-2DEF-EB52-BC9D958B29EC}"/>
              </a:ext>
            </a:extLst>
          </p:cNvPr>
          <p:cNvSpPr>
            <a:spLocks noGrp="1"/>
          </p:cNvSpPr>
          <p:nvPr>
            <p:ph type="sldNum" sz="quarter" idx="5"/>
          </p:nvPr>
        </p:nvSpPr>
        <p:spPr/>
        <p:txBody>
          <a:bodyPr/>
          <a:lstStyle/>
          <a:p>
            <a:fld id="{DB245632-D4FC-4E38-ADEE-4E3390753C23}" type="slidenum">
              <a:rPr lang="en-US" smtClean="0"/>
              <a:t>62</a:t>
            </a:fld>
            <a:endParaRPr lang="en-US" dirty="0"/>
          </a:p>
        </p:txBody>
      </p:sp>
    </p:spTree>
    <p:extLst>
      <p:ext uri="{BB962C8B-B14F-4D97-AF65-F5344CB8AC3E}">
        <p14:creationId xmlns:p14="http://schemas.microsoft.com/office/powerpoint/2010/main" val="1622455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E64DA-1AD3-BDB5-0929-040B58CD6A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5BE8A-0EDE-D339-E840-A16B1CCC1B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6896B7-51C1-A3E9-1F96-1FB4FF0A48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D8BCD0-92B1-DC1D-3AAA-8FA53149DA2B}"/>
              </a:ext>
            </a:extLst>
          </p:cNvPr>
          <p:cNvSpPr>
            <a:spLocks noGrp="1"/>
          </p:cNvSpPr>
          <p:nvPr>
            <p:ph type="sldNum" sz="quarter" idx="5"/>
          </p:nvPr>
        </p:nvSpPr>
        <p:spPr/>
        <p:txBody>
          <a:bodyPr/>
          <a:lstStyle/>
          <a:p>
            <a:fld id="{DB245632-D4FC-4E38-ADEE-4E3390753C23}" type="slidenum">
              <a:rPr lang="en-US" smtClean="0"/>
              <a:t>8</a:t>
            </a:fld>
            <a:endParaRPr lang="en-US" dirty="0"/>
          </a:p>
        </p:txBody>
      </p:sp>
    </p:spTree>
    <p:extLst>
      <p:ext uri="{BB962C8B-B14F-4D97-AF65-F5344CB8AC3E}">
        <p14:creationId xmlns:p14="http://schemas.microsoft.com/office/powerpoint/2010/main" val="28101343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962A6-D3EA-AB78-88A7-0F3A82248D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B0497-C2E9-1AE7-C1E0-664B6E86DA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9570CD-E0B6-9C06-637D-A8D821D612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EF32D0-8E15-FDD6-89B1-59CB6EA3095F}"/>
              </a:ext>
            </a:extLst>
          </p:cNvPr>
          <p:cNvSpPr>
            <a:spLocks noGrp="1"/>
          </p:cNvSpPr>
          <p:nvPr>
            <p:ph type="sldNum" sz="quarter" idx="5"/>
          </p:nvPr>
        </p:nvSpPr>
        <p:spPr/>
        <p:txBody>
          <a:bodyPr/>
          <a:lstStyle/>
          <a:p>
            <a:fld id="{DB245632-D4FC-4E38-ADEE-4E3390753C23}" type="slidenum">
              <a:rPr lang="en-US" smtClean="0"/>
              <a:t>63</a:t>
            </a:fld>
            <a:endParaRPr lang="en-US" dirty="0"/>
          </a:p>
        </p:txBody>
      </p:sp>
    </p:spTree>
    <p:extLst>
      <p:ext uri="{BB962C8B-B14F-4D97-AF65-F5344CB8AC3E}">
        <p14:creationId xmlns:p14="http://schemas.microsoft.com/office/powerpoint/2010/main" val="2981123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0A8DA-9A90-DC29-4A77-8A8386DAF3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43E930-5D74-CAEF-61F4-CB5A498E8C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9518D-8A9A-B396-4A12-EFDE41824B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D683B2-196F-595B-5F41-2AD165F3D234}"/>
              </a:ext>
            </a:extLst>
          </p:cNvPr>
          <p:cNvSpPr>
            <a:spLocks noGrp="1"/>
          </p:cNvSpPr>
          <p:nvPr>
            <p:ph type="sldNum" sz="quarter" idx="5"/>
          </p:nvPr>
        </p:nvSpPr>
        <p:spPr/>
        <p:txBody>
          <a:bodyPr/>
          <a:lstStyle/>
          <a:p>
            <a:fld id="{DB245632-D4FC-4E38-ADEE-4E3390753C23}" type="slidenum">
              <a:rPr lang="en-US" smtClean="0"/>
              <a:t>64</a:t>
            </a:fld>
            <a:endParaRPr lang="en-US" dirty="0"/>
          </a:p>
        </p:txBody>
      </p:sp>
    </p:spTree>
    <p:extLst>
      <p:ext uri="{BB962C8B-B14F-4D97-AF65-F5344CB8AC3E}">
        <p14:creationId xmlns:p14="http://schemas.microsoft.com/office/powerpoint/2010/main" val="39279533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FC7D8-6A0B-E6BA-760F-5F10D57550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E7CEE-A1DE-5F9C-4038-E3994DA845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CA6002-89C3-107D-57B4-BDD5FF443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A7A5F3-CDD0-4ADD-BC23-AA485977C5B2}"/>
              </a:ext>
            </a:extLst>
          </p:cNvPr>
          <p:cNvSpPr>
            <a:spLocks noGrp="1"/>
          </p:cNvSpPr>
          <p:nvPr>
            <p:ph type="sldNum" sz="quarter" idx="5"/>
          </p:nvPr>
        </p:nvSpPr>
        <p:spPr/>
        <p:txBody>
          <a:bodyPr/>
          <a:lstStyle/>
          <a:p>
            <a:fld id="{DB245632-D4FC-4E38-ADEE-4E3390753C23}" type="slidenum">
              <a:rPr lang="en-US" smtClean="0"/>
              <a:t>65</a:t>
            </a:fld>
            <a:endParaRPr lang="en-US" dirty="0"/>
          </a:p>
        </p:txBody>
      </p:sp>
    </p:spTree>
    <p:extLst>
      <p:ext uri="{BB962C8B-B14F-4D97-AF65-F5344CB8AC3E}">
        <p14:creationId xmlns:p14="http://schemas.microsoft.com/office/powerpoint/2010/main" val="35581972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C0F63-F1C9-2A10-8FCA-B0ABFDD466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EE4C1-E5AD-3D27-B950-0AA87C847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0393DB-B687-CEDF-BF32-BAC47315A9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146A36-927C-957E-9CF2-87731E43F4B3}"/>
              </a:ext>
            </a:extLst>
          </p:cNvPr>
          <p:cNvSpPr>
            <a:spLocks noGrp="1"/>
          </p:cNvSpPr>
          <p:nvPr>
            <p:ph type="sldNum" sz="quarter" idx="5"/>
          </p:nvPr>
        </p:nvSpPr>
        <p:spPr/>
        <p:txBody>
          <a:bodyPr/>
          <a:lstStyle/>
          <a:p>
            <a:fld id="{DB245632-D4FC-4E38-ADEE-4E3390753C23}" type="slidenum">
              <a:rPr lang="en-US" smtClean="0"/>
              <a:t>66</a:t>
            </a:fld>
            <a:endParaRPr lang="en-US" dirty="0"/>
          </a:p>
        </p:txBody>
      </p:sp>
    </p:spTree>
    <p:extLst>
      <p:ext uri="{BB962C8B-B14F-4D97-AF65-F5344CB8AC3E}">
        <p14:creationId xmlns:p14="http://schemas.microsoft.com/office/powerpoint/2010/main" val="31615378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052B4-659C-3390-478B-2875856E4B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8C151-3596-E988-272E-D91A228526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EBEDD-B12B-B2C7-0767-2EF403EF6A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CA363D-AA54-D2A0-C98E-70C85FC9B9D4}"/>
              </a:ext>
            </a:extLst>
          </p:cNvPr>
          <p:cNvSpPr>
            <a:spLocks noGrp="1"/>
          </p:cNvSpPr>
          <p:nvPr>
            <p:ph type="sldNum" sz="quarter" idx="5"/>
          </p:nvPr>
        </p:nvSpPr>
        <p:spPr/>
        <p:txBody>
          <a:bodyPr/>
          <a:lstStyle/>
          <a:p>
            <a:fld id="{DB245632-D4FC-4E38-ADEE-4E3390753C23}" type="slidenum">
              <a:rPr lang="en-US" smtClean="0"/>
              <a:t>67</a:t>
            </a:fld>
            <a:endParaRPr lang="en-US" dirty="0"/>
          </a:p>
        </p:txBody>
      </p:sp>
    </p:spTree>
    <p:extLst>
      <p:ext uri="{BB962C8B-B14F-4D97-AF65-F5344CB8AC3E}">
        <p14:creationId xmlns:p14="http://schemas.microsoft.com/office/powerpoint/2010/main" val="27787689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8AC14-C331-97E9-BFF0-C3D3A5A518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8C256-809A-83C7-D9F3-400FFE620A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771779-4294-2390-C637-E803F1979C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0D3F13-44B3-FBDA-E09F-C73B2B0C3538}"/>
              </a:ext>
            </a:extLst>
          </p:cNvPr>
          <p:cNvSpPr>
            <a:spLocks noGrp="1"/>
          </p:cNvSpPr>
          <p:nvPr>
            <p:ph type="sldNum" sz="quarter" idx="5"/>
          </p:nvPr>
        </p:nvSpPr>
        <p:spPr/>
        <p:txBody>
          <a:bodyPr/>
          <a:lstStyle/>
          <a:p>
            <a:fld id="{DB245632-D4FC-4E38-ADEE-4E3390753C23}" type="slidenum">
              <a:rPr lang="en-US" smtClean="0"/>
              <a:t>68</a:t>
            </a:fld>
            <a:endParaRPr lang="en-US" dirty="0"/>
          </a:p>
        </p:txBody>
      </p:sp>
    </p:spTree>
    <p:extLst>
      <p:ext uri="{BB962C8B-B14F-4D97-AF65-F5344CB8AC3E}">
        <p14:creationId xmlns:p14="http://schemas.microsoft.com/office/powerpoint/2010/main" val="28927744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A6A6A-1726-F1D5-EEAA-10247AA35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977578-A9FC-FFFE-70D7-8AF91DC42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28EAB7-8008-DE24-31FF-D02D29BA09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D3662C-4C5C-E63A-D035-6A8CB4AC498D}"/>
              </a:ext>
            </a:extLst>
          </p:cNvPr>
          <p:cNvSpPr>
            <a:spLocks noGrp="1"/>
          </p:cNvSpPr>
          <p:nvPr>
            <p:ph type="sldNum" sz="quarter" idx="5"/>
          </p:nvPr>
        </p:nvSpPr>
        <p:spPr/>
        <p:txBody>
          <a:bodyPr/>
          <a:lstStyle/>
          <a:p>
            <a:fld id="{DB245632-D4FC-4E38-ADEE-4E3390753C23}" type="slidenum">
              <a:rPr lang="en-US" smtClean="0"/>
              <a:t>69</a:t>
            </a:fld>
            <a:endParaRPr lang="en-US" dirty="0"/>
          </a:p>
        </p:txBody>
      </p:sp>
    </p:spTree>
    <p:extLst>
      <p:ext uri="{BB962C8B-B14F-4D97-AF65-F5344CB8AC3E}">
        <p14:creationId xmlns:p14="http://schemas.microsoft.com/office/powerpoint/2010/main" val="24703554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4ECAD-94AB-511E-5075-1592FFBD97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499DA-BEB1-394A-5209-692C048E95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3E31AC-D5BB-0458-F161-2A2A4F9AAB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2FFF38-216F-7DEC-898A-52EA63B137F2}"/>
              </a:ext>
            </a:extLst>
          </p:cNvPr>
          <p:cNvSpPr>
            <a:spLocks noGrp="1"/>
          </p:cNvSpPr>
          <p:nvPr>
            <p:ph type="sldNum" sz="quarter" idx="5"/>
          </p:nvPr>
        </p:nvSpPr>
        <p:spPr/>
        <p:txBody>
          <a:bodyPr/>
          <a:lstStyle/>
          <a:p>
            <a:fld id="{DB245632-D4FC-4E38-ADEE-4E3390753C23}" type="slidenum">
              <a:rPr lang="en-US" smtClean="0"/>
              <a:t>70</a:t>
            </a:fld>
            <a:endParaRPr lang="en-US" dirty="0"/>
          </a:p>
        </p:txBody>
      </p:sp>
    </p:spTree>
    <p:extLst>
      <p:ext uri="{BB962C8B-B14F-4D97-AF65-F5344CB8AC3E}">
        <p14:creationId xmlns:p14="http://schemas.microsoft.com/office/powerpoint/2010/main" val="8372082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E7692-9EAD-E847-EBCE-21B655C20B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E88D8E-7FF9-4999-E859-7A5CE5B63A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E26D63-613A-A551-E30E-B506442FAC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5B4BF8-138A-8512-1DF1-2FF90D0299BC}"/>
              </a:ext>
            </a:extLst>
          </p:cNvPr>
          <p:cNvSpPr>
            <a:spLocks noGrp="1"/>
          </p:cNvSpPr>
          <p:nvPr>
            <p:ph type="sldNum" sz="quarter" idx="5"/>
          </p:nvPr>
        </p:nvSpPr>
        <p:spPr/>
        <p:txBody>
          <a:bodyPr/>
          <a:lstStyle/>
          <a:p>
            <a:fld id="{DB245632-D4FC-4E38-ADEE-4E3390753C23}" type="slidenum">
              <a:rPr lang="en-US" smtClean="0"/>
              <a:t>71</a:t>
            </a:fld>
            <a:endParaRPr lang="en-US" dirty="0"/>
          </a:p>
        </p:txBody>
      </p:sp>
    </p:spTree>
    <p:extLst>
      <p:ext uri="{BB962C8B-B14F-4D97-AF65-F5344CB8AC3E}">
        <p14:creationId xmlns:p14="http://schemas.microsoft.com/office/powerpoint/2010/main" val="7055781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FA15B-8544-D7F1-89B3-47129DE0E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DD0D6A-1A61-321D-1069-FB7C291E3B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C1D58C-EC5B-3257-BFF6-34F2EF8292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F37C9D-DF59-25C6-4802-83EDCD3B1AAA}"/>
              </a:ext>
            </a:extLst>
          </p:cNvPr>
          <p:cNvSpPr>
            <a:spLocks noGrp="1"/>
          </p:cNvSpPr>
          <p:nvPr>
            <p:ph type="sldNum" sz="quarter" idx="5"/>
          </p:nvPr>
        </p:nvSpPr>
        <p:spPr/>
        <p:txBody>
          <a:bodyPr/>
          <a:lstStyle/>
          <a:p>
            <a:fld id="{DB245632-D4FC-4E38-ADEE-4E3390753C23}" type="slidenum">
              <a:rPr lang="en-US" smtClean="0"/>
              <a:t>72</a:t>
            </a:fld>
            <a:endParaRPr lang="en-US" dirty="0"/>
          </a:p>
        </p:txBody>
      </p:sp>
    </p:spTree>
    <p:extLst>
      <p:ext uri="{BB962C8B-B14F-4D97-AF65-F5344CB8AC3E}">
        <p14:creationId xmlns:p14="http://schemas.microsoft.com/office/powerpoint/2010/main" val="3199864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DED9B-0DE3-B6E1-796A-6DFCD1334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FAE214-8548-443F-F6DF-DA85BCCA2E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36BE02-6CBB-252D-347B-BF9897A143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79EA09-BBFE-CE16-0658-94F7DF29DB94}"/>
              </a:ext>
            </a:extLst>
          </p:cNvPr>
          <p:cNvSpPr>
            <a:spLocks noGrp="1"/>
          </p:cNvSpPr>
          <p:nvPr>
            <p:ph type="sldNum" sz="quarter" idx="5"/>
          </p:nvPr>
        </p:nvSpPr>
        <p:spPr/>
        <p:txBody>
          <a:bodyPr/>
          <a:lstStyle/>
          <a:p>
            <a:fld id="{DB245632-D4FC-4E38-ADEE-4E3390753C23}" type="slidenum">
              <a:rPr lang="en-US" smtClean="0"/>
              <a:t>9</a:t>
            </a:fld>
            <a:endParaRPr lang="en-US" dirty="0"/>
          </a:p>
        </p:txBody>
      </p:sp>
    </p:spTree>
    <p:extLst>
      <p:ext uri="{BB962C8B-B14F-4D97-AF65-F5344CB8AC3E}">
        <p14:creationId xmlns:p14="http://schemas.microsoft.com/office/powerpoint/2010/main" val="23748539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0BDA2-9DDB-982C-2730-D53C09243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25D1F-FCE8-28AD-3207-B98CB194DB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422B7E-31A8-5587-231E-5989732FDB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B5408A-69C8-D36F-102E-B8F800489E6C}"/>
              </a:ext>
            </a:extLst>
          </p:cNvPr>
          <p:cNvSpPr>
            <a:spLocks noGrp="1"/>
          </p:cNvSpPr>
          <p:nvPr>
            <p:ph type="sldNum" sz="quarter" idx="5"/>
          </p:nvPr>
        </p:nvSpPr>
        <p:spPr/>
        <p:txBody>
          <a:bodyPr/>
          <a:lstStyle/>
          <a:p>
            <a:fld id="{DB245632-D4FC-4E38-ADEE-4E3390753C23}" type="slidenum">
              <a:rPr lang="en-US" smtClean="0"/>
              <a:t>73</a:t>
            </a:fld>
            <a:endParaRPr lang="en-US" dirty="0"/>
          </a:p>
        </p:txBody>
      </p:sp>
    </p:spTree>
    <p:extLst>
      <p:ext uri="{BB962C8B-B14F-4D97-AF65-F5344CB8AC3E}">
        <p14:creationId xmlns:p14="http://schemas.microsoft.com/office/powerpoint/2010/main" val="3934133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2EE8A-BE92-F01C-573A-710A16D81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7B2B4-9E58-2D2E-7498-1D26965CC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9B83C0-83F8-42C6-B9CF-7383450C93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874897-631E-D8F0-2F2B-43E1828E5BF2}"/>
              </a:ext>
            </a:extLst>
          </p:cNvPr>
          <p:cNvSpPr>
            <a:spLocks noGrp="1"/>
          </p:cNvSpPr>
          <p:nvPr>
            <p:ph type="sldNum" sz="quarter" idx="5"/>
          </p:nvPr>
        </p:nvSpPr>
        <p:spPr/>
        <p:txBody>
          <a:bodyPr/>
          <a:lstStyle/>
          <a:p>
            <a:fld id="{DB245632-D4FC-4E38-ADEE-4E3390753C23}" type="slidenum">
              <a:rPr lang="en-US" smtClean="0"/>
              <a:t>74</a:t>
            </a:fld>
            <a:endParaRPr lang="en-US" dirty="0"/>
          </a:p>
        </p:txBody>
      </p:sp>
    </p:spTree>
    <p:extLst>
      <p:ext uri="{BB962C8B-B14F-4D97-AF65-F5344CB8AC3E}">
        <p14:creationId xmlns:p14="http://schemas.microsoft.com/office/powerpoint/2010/main" val="29250442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46C72-A2FF-2530-574D-02D7722A66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7BA573-1B66-531E-D0E2-8DE4941EAD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FA8AE1-00EF-632B-B9FB-0883AB8525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458ABC-FFB2-2DA8-AF17-7528D12AF336}"/>
              </a:ext>
            </a:extLst>
          </p:cNvPr>
          <p:cNvSpPr>
            <a:spLocks noGrp="1"/>
          </p:cNvSpPr>
          <p:nvPr>
            <p:ph type="sldNum" sz="quarter" idx="5"/>
          </p:nvPr>
        </p:nvSpPr>
        <p:spPr/>
        <p:txBody>
          <a:bodyPr/>
          <a:lstStyle/>
          <a:p>
            <a:fld id="{DB245632-D4FC-4E38-ADEE-4E3390753C23}" type="slidenum">
              <a:rPr lang="en-US" smtClean="0"/>
              <a:t>75</a:t>
            </a:fld>
            <a:endParaRPr lang="en-US" dirty="0"/>
          </a:p>
        </p:txBody>
      </p:sp>
    </p:spTree>
    <p:extLst>
      <p:ext uri="{BB962C8B-B14F-4D97-AF65-F5344CB8AC3E}">
        <p14:creationId xmlns:p14="http://schemas.microsoft.com/office/powerpoint/2010/main" val="42407714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448DC-C246-8785-8AEB-3B76127725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49561-A99A-998A-9057-AD00226EF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ED189B-DA82-9732-70CC-B63F44E87E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824D69-3BBE-C832-506A-5396687DEE4C}"/>
              </a:ext>
            </a:extLst>
          </p:cNvPr>
          <p:cNvSpPr>
            <a:spLocks noGrp="1"/>
          </p:cNvSpPr>
          <p:nvPr>
            <p:ph type="sldNum" sz="quarter" idx="5"/>
          </p:nvPr>
        </p:nvSpPr>
        <p:spPr/>
        <p:txBody>
          <a:bodyPr/>
          <a:lstStyle/>
          <a:p>
            <a:fld id="{DB245632-D4FC-4E38-ADEE-4E3390753C23}" type="slidenum">
              <a:rPr lang="en-US" smtClean="0"/>
              <a:t>76</a:t>
            </a:fld>
            <a:endParaRPr lang="en-US" dirty="0"/>
          </a:p>
        </p:txBody>
      </p:sp>
    </p:spTree>
    <p:extLst>
      <p:ext uri="{BB962C8B-B14F-4D97-AF65-F5344CB8AC3E}">
        <p14:creationId xmlns:p14="http://schemas.microsoft.com/office/powerpoint/2010/main" val="38709249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ED65C-7E5B-21D6-1A14-96F71133B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C7235-95F5-B975-F06C-5C2E8D7127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A13982-91C9-52E8-6C45-60F1DA0458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679839-4147-8D36-C2F1-CD9EF0822201}"/>
              </a:ext>
            </a:extLst>
          </p:cNvPr>
          <p:cNvSpPr>
            <a:spLocks noGrp="1"/>
          </p:cNvSpPr>
          <p:nvPr>
            <p:ph type="sldNum" sz="quarter" idx="5"/>
          </p:nvPr>
        </p:nvSpPr>
        <p:spPr/>
        <p:txBody>
          <a:bodyPr/>
          <a:lstStyle/>
          <a:p>
            <a:fld id="{DB245632-D4FC-4E38-ADEE-4E3390753C23}" type="slidenum">
              <a:rPr lang="en-US" smtClean="0"/>
              <a:t>77</a:t>
            </a:fld>
            <a:endParaRPr lang="en-US" dirty="0"/>
          </a:p>
        </p:txBody>
      </p:sp>
    </p:spTree>
    <p:extLst>
      <p:ext uri="{BB962C8B-B14F-4D97-AF65-F5344CB8AC3E}">
        <p14:creationId xmlns:p14="http://schemas.microsoft.com/office/powerpoint/2010/main" val="38567290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94CD0-6E4F-E19C-6EC4-F9C09EE14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DAA80-C957-293C-92D5-C04C79E0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3FE93E-ACD9-D286-98DD-CDB4195448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9687CD-D84B-0CDE-F781-1F4D9D720867}"/>
              </a:ext>
            </a:extLst>
          </p:cNvPr>
          <p:cNvSpPr>
            <a:spLocks noGrp="1"/>
          </p:cNvSpPr>
          <p:nvPr>
            <p:ph type="sldNum" sz="quarter" idx="5"/>
          </p:nvPr>
        </p:nvSpPr>
        <p:spPr/>
        <p:txBody>
          <a:bodyPr/>
          <a:lstStyle/>
          <a:p>
            <a:fld id="{DB245632-D4FC-4E38-ADEE-4E3390753C23}" type="slidenum">
              <a:rPr lang="en-US" smtClean="0"/>
              <a:t>78</a:t>
            </a:fld>
            <a:endParaRPr lang="en-US" dirty="0"/>
          </a:p>
        </p:txBody>
      </p:sp>
    </p:spTree>
    <p:extLst>
      <p:ext uri="{BB962C8B-B14F-4D97-AF65-F5344CB8AC3E}">
        <p14:creationId xmlns:p14="http://schemas.microsoft.com/office/powerpoint/2010/main" val="5371942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79DB1-A78A-D30B-BE00-C5AD2440A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3F73C3-107C-0B09-E4FC-67391A763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14725B-6D6A-1532-18DE-14C80EE114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BB1FCB-E363-8C70-2052-D441D2AE7803}"/>
              </a:ext>
            </a:extLst>
          </p:cNvPr>
          <p:cNvSpPr>
            <a:spLocks noGrp="1"/>
          </p:cNvSpPr>
          <p:nvPr>
            <p:ph type="sldNum" sz="quarter" idx="5"/>
          </p:nvPr>
        </p:nvSpPr>
        <p:spPr/>
        <p:txBody>
          <a:bodyPr/>
          <a:lstStyle/>
          <a:p>
            <a:fld id="{DB245632-D4FC-4E38-ADEE-4E3390753C23}" type="slidenum">
              <a:rPr lang="en-US" smtClean="0"/>
              <a:t>79</a:t>
            </a:fld>
            <a:endParaRPr lang="en-US" dirty="0"/>
          </a:p>
        </p:txBody>
      </p:sp>
    </p:spTree>
    <p:extLst>
      <p:ext uri="{BB962C8B-B14F-4D97-AF65-F5344CB8AC3E}">
        <p14:creationId xmlns:p14="http://schemas.microsoft.com/office/powerpoint/2010/main" val="37146011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BE388-D98C-1828-69E4-6163CD35C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18010F-65FE-A65C-D4BE-7C999DD222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48F3A8-8986-79F4-EF8E-79ECBC6926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B2C219-B5FA-DE04-DA4F-4E63694BC7CF}"/>
              </a:ext>
            </a:extLst>
          </p:cNvPr>
          <p:cNvSpPr>
            <a:spLocks noGrp="1"/>
          </p:cNvSpPr>
          <p:nvPr>
            <p:ph type="sldNum" sz="quarter" idx="5"/>
          </p:nvPr>
        </p:nvSpPr>
        <p:spPr/>
        <p:txBody>
          <a:bodyPr/>
          <a:lstStyle/>
          <a:p>
            <a:fld id="{DB245632-D4FC-4E38-ADEE-4E3390753C23}" type="slidenum">
              <a:rPr lang="en-US" smtClean="0"/>
              <a:t>80</a:t>
            </a:fld>
            <a:endParaRPr lang="en-US" dirty="0"/>
          </a:p>
        </p:txBody>
      </p:sp>
    </p:spTree>
    <p:extLst>
      <p:ext uri="{BB962C8B-B14F-4D97-AF65-F5344CB8AC3E}">
        <p14:creationId xmlns:p14="http://schemas.microsoft.com/office/powerpoint/2010/main" val="7682524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F36F-9A60-ACCD-B3BA-63FC9D2434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19F8EF-E840-2CEA-4810-F9000A67E6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17D9E-8952-3F47-3475-9AED12BC7C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A1117C-D90A-DB25-3FBE-E0A0D4D5860E}"/>
              </a:ext>
            </a:extLst>
          </p:cNvPr>
          <p:cNvSpPr>
            <a:spLocks noGrp="1"/>
          </p:cNvSpPr>
          <p:nvPr>
            <p:ph type="sldNum" sz="quarter" idx="5"/>
          </p:nvPr>
        </p:nvSpPr>
        <p:spPr/>
        <p:txBody>
          <a:bodyPr/>
          <a:lstStyle/>
          <a:p>
            <a:fld id="{DB245632-D4FC-4E38-ADEE-4E3390753C23}" type="slidenum">
              <a:rPr lang="en-US" smtClean="0"/>
              <a:t>81</a:t>
            </a:fld>
            <a:endParaRPr lang="en-US" dirty="0"/>
          </a:p>
        </p:txBody>
      </p:sp>
    </p:spTree>
    <p:extLst>
      <p:ext uri="{BB962C8B-B14F-4D97-AF65-F5344CB8AC3E}">
        <p14:creationId xmlns:p14="http://schemas.microsoft.com/office/powerpoint/2010/main" val="23862164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C4BBE-807A-F11F-7449-C88F785D2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433D5F-7605-9F54-F8AC-95D4C77E5B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D8D093-BFD9-D6D2-3868-588F28AB82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7EFAC3-7D1D-9BAA-89D9-4A9DCD22FC84}"/>
              </a:ext>
            </a:extLst>
          </p:cNvPr>
          <p:cNvSpPr>
            <a:spLocks noGrp="1"/>
          </p:cNvSpPr>
          <p:nvPr>
            <p:ph type="sldNum" sz="quarter" idx="5"/>
          </p:nvPr>
        </p:nvSpPr>
        <p:spPr/>
        <p:txBody>
          <a:bodyPr/>
          <a:lstStyle/>
          <a:p>
            <a:fld id="{DB245632-D4FC-4E38-ADEE-4E3390753C23}" type="slidenum">
              <a:rPr lang="en-US" smtClean="0"/>
              <a:t>82</a:t>
            </a:fld>
            <a:endParaRPr lang="en-US" dirty="0"/>
          </a:p>
        </p:txBody>
      </p:sp>
    </p:spTree>
    <p:extLst>
      <p:ext uri="{BB962C8B-B14F-4D97-AF65-F5344CB8AC3E}">
        <p14:creationId xmlns:p14="http://schemas.microsoft.com/office/powerpoint/2010/main" val="2969502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7917A-DCB5-6D61-A074-1AADCA7336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68593B-BBFE-A939-C271-8042596465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ED550E-848D-1318-712D-3C45241F0E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A5D693-EC31-2B66-7FF1-A61E39282B0B}"/>
              </a:ext>
            </a:extLst>
          </p:cNvPr>
          <p:cNvSpPr>
            <a:spLocks noGrp="1"/>
          </p:cNvSpPr>
          <p:nvPr>
            <p:ph type="sldNum" sz="quarter" idx="5"/>
          </p:nvPr>
        </p:nvSpPr>
        <p:spPr/>
        <p:txBody>
          <a:bodyPr/>
          <a:lstStyle/>
          <a:p>
            <a:fld id="{DB245632-D4FC-4E38-ADEE-4E3390753C23}" type="slidenum">
              <a:rPr lang="en-US" smtClean="0"/>
              <a:t>10</a:t>
            </a:fld>
            <a:endParaRPr lang="en-US" dirty="0"/>
          </a:p>
        </p:txBody>
      </p:sp>
    </p:spTree>
    <p:extLst>
      <p:ext uri="{BB962C8B-B14F-4D97-AF65-F5344CB8AC3E}">
        <p14:creationId xmlns:p14="http://schemas.microsoft.com/office/powerpoint/2010/main" val="21922491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F449F-C8E4-812C-2AE5-F32ABF7D8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E51430-46D5-130D-8BE4-0EEBC45D2D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F9E8F3-9854-8AEE-2500-196EC856AA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F5C470-9AF9-3D3F-8C4E-72A6BDD219F2}"/>
              </a:ext>
            </a:extLst>
          </p:cNvPr>
          <p:cNvSpPr>
            <a:spLocks noGrp="1"/>
          </p:cNvSpPr>
          <p:nvPr>
            <p:ph type="sldNum" sz="quarter" idx="5"/>
          </p:nvPr>
        </p:nvSpPr>
        <p:spPr/>
        <p:txBody>
          <a:bodyPr/>
          <a:lstStyle/>
          <a:p>
            <a:fld id="{DB245632-D4FC-4E38-ADEE-4E3390753C23}" type="slidenum">
              <a:rPr lang="en-US" smtClean="0"/>
              <a:t>83</a:t>
            </a:fld>
            <a:endParaRPr lang="en-US" dirty="0"/>
          </a:p>
        </p:txBody>
      </p:sp>
    </p:spTree>
    <p:extLst>
      <p:ext uri="{BB962C8B-B14F-4D97-AF65-F5344CB8AC3E}">
        <p14:creationId xmlns:p14="http://schemas.microsoft.com/office/powerpoint/2010/main" val="27196094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8F619-2AAE-58C2-9701-CF88B84B8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E3E81-4221-2972-10D6-DD5C7AD94A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FCEC8-3FF4-7C49-76D7-1F7A0060A4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C506E4-9ED5-150B-0A6E-D48E49AC8C8D}"/>
              </a:ext>
            </a:extLst>
          </p:cNvPr>
          <p:cNvSpPr>
            <a:spLocks noGrp="1"/>
          </p:cNvSpPr>
          <p:nvPr>
            <p:ph type="sldNum" sz="quarter" idx="5"/>
          </p:nvPr>
        </p:nvSpPr>
        <p:spPr/>
        <p:txBody>
          <a:bodyPr/>
          <a:lstStyle/>
          <a:p>
            <a:fld id="{DB245632-D4FC-4E38-ADEE-4E3390753C23}" type="slidenum">
              <a:rPr lang="en-US" smtClean="0"/>
              <a:t>84</a:t>
            </a:fld>
            <a:endParaRPr lang="en-US" dirty="0"/>
          </a:p>
        </p:txBody>
      </p:sp>
    </p:spTree>
    <p:extLst>
      <p:ext uri="{BB962C8B-B14F-4D97-AF65-F5344CB8AC3E}">
        <p14:creationId xmlns:p14="http://schemas.microsoft.com/office/powerpoint/2010/main" val="34048715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85139-97E2-177D-48A1-2A7308E20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F93CD1-BA7F-D42D-CF8D-CB6B2474B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740A0E-2CF1-4CBC-988B-B94E4C8DBB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745CB1-A6AF-A92D-0A32-CE4BD7BD70E7}"/>
              </a:ext>
            </a:extLst>
          </p:cNvPr>
          <p:cNvSpPr>
            <a:spLocks noGrp="1"/>
          </p:cNvSpPr>
          <p:nvPr>
            <p:ph type="sldNum" sz="quarter" idx="5"/>
          </p:nvPr>
        </p:nvSpPr>
        <p:spPr/>
        <p:txBody>
          <a:bodyPr/>
          <a:lstStyle/>
          <a:p>
            <a:fld id="{DB245632-D4FC-4E38-ADEE-4E3390753C23}" type="slidenum">
              <a:rPr lang="en-US" smtClean="0"/>
              <a:t>85</a:t>
            </a:fld>
            <a:endParaRPr lang="en-US" dirty="0"/>
          </a:p>
        </p:txBody>
      </p:sp>
    </p:spTree>
    <p:extLst>
      <p:ext uri="{BB962C8B-B14F-4D97-AF65-F5344CB8AC3E}">
        <p14:creationId xmlns:p14="http://schemas.microsoft.com/office/powerpoint/2010/main" val="3248203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2FCDE-7A39-C1F6-10D8-D445505434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79DDF2-CAA4-C6B4-4A1F-D6A9A33380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BBE8FD-09CF-872F-6B75-BB0D08A80E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24F297-F232-6A80-A383-EA360CBB19FA}"/>
              </a:ext>
            </a:extLst>
          </p:cNvPr>
          <p:cNvSpPr>
            <a:spLocks noGrp="1"/>
          </p:cNvSpPr>
          <p:nvPr>
            <p:ph type="sldNum" sz="quarter" idx="5"/>
          </p:nvPr>
        </p:nvSpPr>
        <p:spPr/>
        <p:txBody>
          <a:bodyPr/>
          <a:lstStyle/>
          <a:p>
            <a:fld id="{DB245632-D4FC-4E38-ADEE-4E3390753C23}" type="slidenum">
              <a:rPr lang="en-US" smtClean="0"/>
              <a:t>86</a:t>
            </a:fld>
            <a:endParaRPr lang="en-US" dirty="0"/>
          </a:p>
        </p:txBody>
      </p:sp>
    </p:spTree>
    <p:extLst>
      <p:ext uri="{BB962C8B-B14F-4D97-AF65-F5344CB8AC3E}">
        <p14:creationId xmlns:p14="http://schemas.microsoft.com/office/powerpoint/2010/main" val="5299037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DFE1-8777-12AD-52BE-84A54CCA89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195B2A-CAC9-8B97-8E09-291B528EDD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D993C-1CFB-1092-D505-20B41A512D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C10EBB-EAF9-3724-0914-49845C36462E}"/>
              </a:ext>
            </a:extLst>
          </p:cNvPr>
          <p:cNvSpPr>
            <a:spLocks noGrp="1"/>
          </p:cNvSpPr>
          <p:nvPr>
            <p:ph type="sldNum" sz="quarter" idx="5"/>
          </p:nvPr>
        </p:nvSpPr>
        <p:spPr/>
        <p:txBody>
          <a:bodyPr/>
          <a:lstStyle/>
          <a:p>
            <a:fld id="{DB245632-D4FC-4E38-ADEE-4E3390753C23}" type="slidenum">
              <a:rPr lang="en-US" smtClean="0"/>
              <a:t>87</a:t>
            </a:fld>
            <a:endParaRPr lang="en-US" dirty="0"/>
          </a:p>
        </p:txBody>
      </p:sp>
    </p:spTree>
    <p:extLst>
      <p:ext uri="{BB962C8B-B14F-4D97-AF65-F5344CB8AC3E}">
        <p14:creationId xmlns:p14="http://schemas.microsoft.com/office/powerpoint/2010/main" val="32395031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6086E-4540-5B12-C09B-A7D92E8C7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A5A9E-502C-781A-5BC9-031FD38CF1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845867-8C35-7991-B52D-4960C51D51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0AF974-AB9F-EE34-35D5-2C283A837439}"/>
              </a:ext>
            </a:extLst>
          </p:cNvPr>
          <p:cNvSpPr>
            <a:spLocks noGrp="1"/>
          </p:cNvSpPr>
          <p:nvPr>
            <p:ph type="sldNum" sz="quarter" idx="5"/>
          </p:nvPr>
        </p:nvSpPr>
        <p:spPr/>
        <p:txBody>
          <a:bodyPr/>
          <a:lstStyle/>
          <a:p>
            <a:fld id="{DB245632-D4FC-4E38-ADEE-4E3390753C23}" type="slidenum">
              <a:rPr lang="en-US" smtClean="0"/>
              <a:t>89</a:t>
            </a:fld>
            <a:endParaRPr lang="en-US" dirty="0"/>
          </a:p>
        </p:txBody>
      </p:sp>
    </p:spTree>
    <p:extLst>
      <p:ext uri="{BB962C8B-B14F-4D97-AF65-F5344CB8AC3E}">
        <p14:creationId xmlns:p14="http://schemas.microsoft.com/office/powerpoint/2010/main" val="335304707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C62DC-8E8D-EB4A-8B14-0D40EF1F8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C797A-219A-52D6-278D-D44613E4CE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BF6C2-07C7-4908-3A71-FB8C5D7499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C3CDF-2AA5-034D-AE02-B43BBD6C9F89}"/>
              </a:ext>
            </a:extLst>
          </p:cNvPr>
          <p:cNvSpPr>
            <a:spLocks noGrp="1"/>
          </p:cNvSpPr>
          <p:nvPr>
            <p:ph type="sldNum" sz="quarter" idx="5"/>
          </p:nvPr>
        </p:nvSpPr>
        <p:spPr/>
        <p:txBody>
          <a:bodyPr/>
          <a:lstStyle/>
          <a:p>
            <a:fld id="{DB245632-D4FC-4E38-ADEE-4E3390753C23}" type="slidenum">
              <a:rPr lang="en-US" smtClean="0"/>
              <a:t>90</a:t>
            </a:fld>
            <a:endParaRPr lang="en-US" dirty="0"/>
          </a:p>
        </p:txBody>
      </p:sp>
    </p:spTree>
    <p:extLst>
      <p:ext uri="{BB962C8B-B14F-4D97-AF65-F5344CB8AC3E}">
        <p14:creationId xmlns:p14="http://schemas.microsoft.com/office/powerpoint/2010/main" val="15341067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5054-33FA-2D61-AE76-4A849390A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55F18-A497-9448-F7AF-D0C467993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5B40A6-950A-D16B-477B-7068CA460D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2EC1E6-D98D-2871-127C-7E71F5448EC2}"/>
              </a:ext>
            </a:extLst>
          </p:cNvPr>
          <p:cNvSpPr>
            <a:spLocks noGrp="1"/>
          </p:cNvSpPr>
          <p:nvPr>
            <p:ph type="sldNum" sz="quarter" idx="5"/>
          </p:nvPr>
        </p:nvSpPr>
        <p:spPr/>
        <p:txBody>
          <a:bodyPr/>
          <a:lstStyle/>
          <a:p>
            <a:fld id="{DB245632-D4FC-4E38-ADEE-4E3390753C23}" type="slidenum">
              <a:rPr lang="en-US" smtClean="0"/>
              <a:t>91</a:t>
            </a:fld>
            <a:endParaRPr lang="en-US" dirty="0"/>
          </a:p>
        </p:txBody>
      </p:sp>
    </p:spTree>
    <p:extLst>
      <p:ext uri="{BB962C8B-B14F-4D97-AF65-F5344CB8AC3E}">
        <p14:creationId xmlns:p14="http://schemas.microsoft.com/office/powerpoint/2010/main" val="314704479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69603-D79D-2F4A-E5B3-7D5D8D5AAA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CE5FC-FC3E-446D-0DE8-0CB94D16F4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70115-8694-819D-8DC4-1289BCA441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3A366B-8165-1BBB-527D-1150C9B11991}"/>
              </a:ext>
            </a:extLst>
          </p:cNvPr>
          <p:cNvSpPr>
            <a:spLocks noGrp="1"/>
          </p:cNvSpPr>
          <p:nvPr>
            <p:ph type="sldNum" sz="quarter" idx="5"/>
          </p:nvPr>
        </p:nvSpPr>
        <p:spPr/>
        <p:txBody>
          <a:bodyPr/>
          <a:lstStyle/>
          <a:p>
            <a:fld id="{DB245632-D4FC-4E38-ADEE-4E3390753C23}" type="slidenum">
              <a:rPr lang="en-US" smtClean="0"/>
              <a:t>92</a:t>
            </a:fld>
            <a:endParaRPr lang="en-US" dirty="0"/>
          </a:p>
        </p:txBody>
      </p:sp>
    </p:spTree>
    <p:extLst>
      <p:ext uri="{BB962C8B-B14F-4D97-AF65-F5344CB8AC3E}">
        <p14:creationId xmlns:p14="http://schemas.microsoft.com/office/powerpoint/2010/main" val="4122117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CACCC-9E29-67DA-A098-9EE4E2CFE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CE73B7-4C0C-33AC-0D43-8874A53569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E1C02D-B1AB-DACE-B2C3-E0E68A0863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8C4A79-505E-F1C3-BD15-C0414EA34263}"/>
              </a:ext>
            </a:extLst>
          </p:cNvPr>
          <p:cNvSpPr>
            <a:spLocks noGrp="1"/>
          </p:cNvSpPr>
          <p:nvPr>
            <p:ph type="sldNum" sz="quarter" idx="5"/>
          </p:nvPr>
        </p:nvSpPr>
        <p:spPr/>
        <p:txBody>
          <a:bodyPr/>
          <a:lstStyle/>
          <a:p>
            <a:fld id="{DB245632-D4FC-4E38-ADEE-4E3390753C23}" type="slidenum">
              <a:rPr lang="en-US" smtClean="0"/>
              <a:t>93</a:t>
            </a:fld>
            <a:endParaRPr lang="en-US" dirty="0"/>
          </a:p>
        </p:txBody>
      </p:sp>
    </p:spTree>
    <p:extLst>
      <p:ext uri="{BB962C8B-B14F-4D97-AF65-F5344CB8AC3E}">
        <p14:creationId xmlns:p14="http://schemas.microsoft.com/office/powerpoint/2010/main" val="114956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BA013-948F-A0DD-4D6E-33E06DC85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597DD-9BCA-6556-6B38-7C5E35CDDB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8839D5-A05C-0244-552E-97CC0061A2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9922AF-50B4-E691-14BC-4398D913FBE6}"/>
              </a:ext>
            </a:extLst>
          </p:cNvPr>
          <p:cNvSpPr>
            <a:spLocks noGrp="1"/>
          </p:cNvSpPr>
          <p:nvPr>
            <p:ph type="sldNum" sz="quarter" idx="5"/>
          </p:nvPr>
        </p:nvSpPr>
        <p:spPr/>
        <p:txBody>
          <a:bodyPr/>
          <a:lstStyle/>
          <a:p>
            <a:fld id="{DB245632-D4FC-4E38-ADEE-4E3390753C23}" type="slidenum">
              <a:rPr lang="en-US" smtClean="0"/>
              <a:t>11</a:t>
            </a:fld>
            <a:endParaRPr lang="en-US" dirty="0"/>
          </a:p>
        </p:txBody>
      </p:sp>
    </p:spTree>
    <p:extLst>
      <p:ext uri="{BB962C8B-B14F-4D97-AF65-F5344CB8AC3E}">
        <p14:creationId xmlns:p14="http://schemas.microsoft.com/office/powerpoint/2010/main" val="17640629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2A924-7781-E606-1AF8-D5EC4756B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D8440C-788E-7597-D67B-54B7796AF0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1F369B-F2C5-9AC2-5A26-7C08D9AB2B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D10E6B-F408-6A0D-DB2D-7B30543866E7}"/>
              </a:ext>
            </a:extLst>
          </p:cNvPr>
          <p:cNvSpPr>
            <a:spLocks noGrp="1"/>
          </p:cNvSpPr>
          <p:nvPr>
            <p:ph type="sldNum" sz="quarter" idx="5"/>
          </p:nvPr>
        </p:nvSpPr>
        <p:spPr/>
        <p:txBody>
          <a:bodyPr/>
          <a:lstStyle/>
          <a:p>
            <a:fld id="{DB245632-D4FC-4E38-ADEE-4E3390753C23}" type="slidenum">
              <a:rPr lang="en-US" smtClean="0"/>
              <a:t>94</a:t>
            </a:fld>
            <a:endParaRPr lang="en-US" dirty="0"/>
          </a:p>
        </p:txBody>
      </p:sp>
    </p:spTree>
    <p:extLst>
      <p:ext uri="{BB962C8B-B14F-4D97-AF65-F5344CB8AC3E}">
        <p14:creationId xmlns:p14="http://schemas.microsoft.com/office/powerpoint/2010/main" val="16211893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5A19D-6C4A-259D-6E12-8E2B004A9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4E7356-0EC2-52BC-C843-9F6898BD5B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11C8A9-8C30-886B-18CB-B4BAA040EC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B008E1-299F-EF8A-03AF-AE7CB9D1F2AE}"/>
              </a:ext>
            </a:extLst>
          </p:cNvPr>
          <p:cNvSpPr>
            <a:spLocks noGrp="1"/>
          </p:cNvSpPr>
          <p:nvPr>
            <p:ph type="sldNum" sz="quarter" idx="5"/>
          </p:nvPr>
        </p:nvSpPr>
        <p:spPr/>
        <p:txBody>
          <a:bodyPr/>
          <a:lstStyle/>
          <a:p>
            <a:fld id="{DB245632-D4FC-4E38-ADEE-4E3390753C23}" type="slidenum">
              <a:rPr lang="en-US" smtClean="0"/>
              <a:t>95</a:t>
            </a:fld>
            <a:endParaRPr lang="en-US" dirty="0"/>
          </a:p>
        </p:txBody>
      </p:sp>
    </p:spTree>
    <p:extLst>
      <p:ext uri="{BB962C8B-B14F-4D97-AF65-F5344CB8AC3E}">
        <p14:creationId xmlns:p14="http://schemas.microsoft.com/office/powerpoint/2010/main" val="5289318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5C033-6C85-924D-9C1B-DC01324F6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A1D516-07C3-A0E4-1D76-6B9EA04621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D0017B-65F1-FCAE-5059-CE09D71E82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CEAEF7-A476-B36D-545E-1C773BC19727}"/>
              </a:ext>
            </a:extLst>
          </p:cNvPr>
          <p:cNvSpPr>
            <a:spLocks noGrp="1"/>
          </p:cNvSpPr>
          <p:nvPr>
            <p:ph type="sldNum" sz="quarter" idx="5"/>
          </p:nvPr>
        </p:nvSpPr>
        <p:spPr/>
        <p:txBody>
          <a:bodyPr/>
          <a:lstStyle/>
          <a:p>
            <a:fld id="{DB245632-D4FC-4E38-ADEE-4E3390753C23}" type="slidenum">
              <a:rPr lang="en-US" smtClean="0"/>
              <a:t>96</a:t>
            </a:fld>
            <a:endParaRPr lang="en-US" dirty="0"/>
          </a:p>
        </p:txBody>
      </p:sp>
    </p:spTree>
    <p:extLst>
      <p:ext uri="{BB962C8B-B14F-4D97-AF65-F5344CB8AC3E}">
        <p14:creationId xmlns:p14="http://schemas.microsoft.com/office/powerpoint/2010/main" val="193479688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AA40C-8B9E-5B36-A9B8-9642F27E7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A63FD7-6CBB-5339-8FDB-FB59579CB0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F3F123-62FD-D400-30E2-28AEBBE3FF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738363-4DEF-E65E-CF00-AA414940E288}"/>
              </a:ext>
            </a:extLst>
          </p:cNvPr>
          <p:cNvSpPr>
            <a:spLocks noGrp="1"/>
          </p:cNvSpPr>
          <p:nvPr>
            <p:ph type="sldNum" sz="quarter" idx="5"/>
          </p:nvPr>
        </p:nvSpPr>
        <p:spPr/>
        <p:txBody>
          <a:bodyPr/>
          <a:lstStyle/>
          <a:p>
            <a:fld id="{DB245632-D4FC-4E38-ADEE-4E3390753C23}" type="slidenum">
              <a:rPr lang="en-US" smtClean="0"/>
              <a:t>97</a:t>
            </a:fld>
            <a:endParaRPr lang="en-US" dirty="0"/>
          </a:p>
        </p:txBody>
      </p:sp>
    </p:spTree>
    <p:extLst>
      <p:ext uri="{BB962C8B-B14F-4D97-AF65-F5344CB8AC3E}">
        <p14:creationId xmlns:p14="http://schemas.microsoft.com/office/powerpoint/2010/main" val="35578403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35022-097B-7439-33F5-9C043C1A72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37C16-076B-8DCB-953E-0AA0C90046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2B355-3012-A901-4524-96D97223FE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A3313F-6673-3D20-DE83-9E64405B4D56}"/>
              </a:ext>
            </a:extLst>
          </p:cNvPr>
          <p:cNvSpPr>
            <a:spLocks noGrp="1"/>
          </p:cNvSpPr>
          <p:nvPr>
            <p:ph type="sldNum" sz="quarter" idx="5"/>
          </p:nvPr>
        </p:nvSpPr>
        <p:spPr/>
        <p:txBody>
          <a:bodyPr/>
          <a:lstStyle/>
          <a:p>
            <a:fld id="{DB245632-D4FC-4E38-ADEE-4E3390753C23}" type="slidenum">
              <a:rPr lang="en-US" smtClean="0"/>
              <a:t>98</a:t>
            </a:fld>
            <a:endParaRPr lang="en-US" dirty="0"/>
          </a:p>
        </p:txBody>
      </p:sp>
    </p:spTree>
    <p:extLst>
      <p:ext uri="{BB962C8B-B14F-4D97-AF65-F5344CB8AC3E}">
        <p14:creationId xmlns:p14="http://schemas.microsoft.com/office/powerpoint/2010/main" val="1440574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53BC2-0584-B0B0-7756-638B4E16D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CDCA2-1A51-0433-529D-22DD19C08C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299FDA-B7C7-48B0-DF99-0A967107BB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0F9E24-A7CD-B6E9-4F59-9A4267766EB7}"/>
              </a:ext>
            </a:extLst>
          </p:cNvPr>
          <p:cNvSpPr>
            <a:spLocks noGrp="1"/>
          </p:cNvSpPr>
          <p:nvPr>
            <p:ph type="sldNum" sz="quarter" idx="5"/>
          </p:nvPr>
        </p:nvSpPr>
        <p:spPr/>
        <p:txBody>
          <a:bodyPr/>
          <a:lstStyle/>
          <a:p>
            <a:fld id="{DB245632-D4FC-4E38-ADEE-4E3390753C23}" type="slidenum">
              <a:rPr lang="en-US" smtClean="0"/>
              <a:t>99</a:t>
            </a:fld>
            <a:endParaRPr lang="en-US" dirty="0"/>
          </a:p>
        </p:txBody>
      </p:sp>
    </p:spTree>
    <p:extLst>
      <p:ext uri="{BB962C8B-B14F-4D97-AF65-F5344CB8AC3E}">
        <p14:creationId xmlns:p14="http://schemas.microsoft.com/office/powerpoint/2010/main" val="250213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D026D-323C-8A3B-6FC6-0801CF12BC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A9F904-70A1-3667-8138-C984214763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46A7B-9FDE-B5F3-712B-0CD2F509D2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6927E2-422C-CD8C-DCBC-2B26E7CC466A}"/>
              </a:ext>
            </a:extLst>
          </p:cNvPr>
          <p:cNvSpPr>
            <a:spLocks noGrp="1"/>
          </p:cNvSpPr>
          <p:nvPr>
            <p:ph type="sldNum" sz="quarter" idx="5"/>
          </p:nvPr>
        </p:nvSpPr>
        <p:spPr/>
        <p:txBody>
          <a:bodyPr/>
          <a:lstStyle/>
          <a:p>
            <a:fld id="{DB245632-D4FC-4E38-ADEE-4E3390753C23}" type="slidenum">
              <a:rPr lang="en-US" smtClean="0"/>
              <a:t>100</a:t>
            </a:fld>
            <a:endParaRPr lang="en-US" dirty="0"/>
          </a:p>
        </p:txBody>
      </p:sp>
    </p:spTree>
    <p:extLst>
      <p:ext uri="{BB962C8B-B14F-4D97-AF65-F5344CB8AC3E}">
        <p14:creationId xmlns:p14="http://schemas.microsoft.com/office/powerpoint/2010/main" val="182417535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82FEB-B766-0327-2FF2-06F8221DB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D89F5E-AD4F-A231-11E4-3BE4E040B3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C5259-F28D-3FC0-190C-EDCFB74853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644813-6C07-1B7F-6828-AD5B1CCE433B}"/>
              </a:ext>
            </a:extLst>
          </p:cNvPr>
          <p:cNvSpPr>
            <a:spLocks noGrp="1"/>
          </p:cNvSpPr>
          <p:nvPr>
            <p:ph type="sldNum" sz="quarter" idx="5"/>
          </p:nvPr>
        </p:nvSpPr>
        <p:spPr/>
        <p:txBody>
          <a:bodyPr/>
          <a:lstStyle/>
          <a:p>
            <a:fld id="{DB245632-D4FC-4E38-ADEE-4E3390753C23}" type="slidenum">
              <a:rPr lang="en-US" smtClean="0"/>
              <a:t>101</a:t>
            </a:fld>
            <a:endParaRPr lang="en-US" dirty="0"/>
          </a:p>
        </p:txBody>
      </p:sp>
    </p:spTree>
    <p:extLst>
      <p:ext uri="{BB962C8B-B14F-4D97-AF65-F5344CB8AC3E}">
        <p14:creationId xmlns:p14="http://schemas.microsoft.com/office/powerpoint/2010/main" val="370511697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D486F-8467-682E-0886-7E8A82938C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98D2A3-6478-F23E-20AC-7F5530A934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EFB55-D9C7-5E6D-142F-61BF43B26B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E9AB0E-CD32-CE7F-1CAF-8C0D959EFAAF}"/>
              </a:ext>
            </a:extLst>
          </p:cNvPr>
          <p:cNvSpPr>
            <a:spLocks noGrp="1"/>
          </p:cNvSpPr>
          <p:nvPr>
            <p:ph type="sldNum" sz="quarter" idx="5"/>
          </p:nvPr>
        </p:nvSpPr>
        <p:spPr/>
        <p:txBody>
          <a:bodyPr/>
          <a:lstStyle/>
          <a:p>
            <a:fld id="{DB245632-D4FC-4E38-ADEE-4E3390753C23}" type="slidenum">
              <a:rPr lang="en-US" smtClean="0"/>
              <a:t>102</a:t>
            </a:fld>
            <a:endParaRPr lang="en-US" dirty="0"/>
          </a:p>
        </p:txBody>
      </p:sp>
    </p:spTree>
    <p:extLst>
      <p:ext uri="{BB962C8B-B14F-4D97-AF65-F5344CB8AC3E}">
        <p14:creationId xmlns:p14="http://schemas.microsoft.com/office/powerpoint/2010/main" val="21531030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EB9D0-B7DA-C3E2-6CB5-05E264AA9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FDB2E-2F3D-7BC5-23CF-E0C1E131F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731DF3-5F01-16DB-38C3-3D33D1BF5D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F8CC02-5F32-D85A-AC4E-A9B6714FBEF8}"/>
              </a:ext>
            </a:extLst>
          </p:cNvPr>
          <p:cNvSpPr>
            <a:spLocks noGrp="1"/>
          </p:cNvSpPr>
          <p:nvPr>
            <p:ph type="sldNum" sz="quarter" idx="5"/>
          </p:nvPr>
        </p:nvSpPr>
        <p:spPr/>
        <p:txBody>
          <a:bodyPr/>
          <a:lstStyle/>
          <a:p>
            <a:fld id="{DB245632-D4FC-4E38-ADEE-4E3390753C23}" type="slidenum">
              <a:rPr lang="en-US" smtClean="0"/>
              <a:t>103</a:t>
            </a:fld>
            <a:endParaRPr lang="en-US" dirty="0"/>
          </a:p>
        </p:txBody>
      </p:sp>
    </p:spTree>
    <p:extLst>
      <p:ext uri="{BB962C8B-B14F-4D97-AF65-F5344CB8AC3E}">
        <p14:creationId xmlns:p14="http://schemas.microsoft.com/office/powerpoint/2010/main" val="4125614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5CCF-F89E-A6A1-E24A-794C391E409A}"/>
              </a:ext>
            </a:extLst>
          </p:cNvPr>
          <p:cNvSpPr>
            <a:spLocks noGrp="1"/>
          </p:cNvSpPr>
          <p:nvPr>
            <p:ph type="title"/>
          </p:nvPr>
        </p:nvSpPr>
        <p:spPr>
          <a:xfrm>
            <a:off x="15240" y="0"/>
            <a:ext cx="12176760" cy="635635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954CD02-2D4D-4438-8C3B-88A03DADDE56}"/>
              </a:ext>
            </a:extLst>
          </p:cNvPr>
          <p:cNvSpPr>
            <a:spLocks noGrp="1"/>
          </p:cNvSpPr>
          <p:nvPr>
            <p:ph idx="1"/>
          </p:nvPr>
        </p:nvSpPr>
        <p:spPr>
          <a:xfrm>
            <a:off x="3731029" y="1785173"/>
            <a:ext cx="4729942" cy="2786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3/6/2026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8" name="Picture 7">
            <a:extLst>
              <a:ext uri="{FF2B5EF4-FFF2-40B4-BE49-F238E27FC236}">
                <a16:creationId xmlns:a16="http://schemas.microsoft.com/office/drawing/2014/main" id="{74B651EC-AA28-38E7-D0AB-D2F6418BF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2815"/>
          </a:xfrm>
          <a:prstGeom prst="rect">
            <a:avLst/>
          </a:prstGeom>
        </p:spPr>
      </p:pic>
      <p:sp>
        <p:nvSpPr>
          <p:cNvPr id="10" name="TextBox 9">
            <a:extLst>
              <a:ext uri="{FF2B5EF4-FFF2-40B4-BE49-F238E27FC236}">
                <a16:creationId xmlns:a16="http://schemas.microsoft.com/office/drawing/2014/main" id="{BFC8023F-C95E-A53C-A315-E744B1285183}"/>
              </a:ext>
            </a:extLst>
          </p:cNvPr>
          <p:cNvSpPr txBox="1"/>
          <p:nvPr userDrawn="1"/>
        </p:nvSpPr>
        <p:spPr>
          <a:xfrm>
            <a:off x="3094719" y="-53479"/>
            <a:ext cx="6017801" cy="646330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The Holy Quran </a:t>
            </a:r>
            <a:b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Juz</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1 –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Juz</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30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Juz</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25 – Chapter 25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Supervised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Sheikh Mohammed Harby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For Imam Hasan Centre Sydney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Version 2.0</a:t>
            </a: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2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B078-CA1D-0931-CC92-3A6E9543D6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9F06C3-86E6-4999-A267-CA9F3C90A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EDBC11-1C47-AF0D-63CC-14946094EC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525A2A-9335-9E17-22F5-4EC103D2B8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4B79DB-4BAC-6AF8-F8BE-ACC502250B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23151-1DBF-6388-45C4-BD43D386D7C7}"/>
              </a:ext>
            </a:extLst>
          </p:cNvPr>
          <p:cNvSpPr>
            <a:spLocks noGrp="1"/>
          </p:cNvSpPr>
          <p:nvPr>
            <p:ph type="dt" sz="half" idx="10"/>
          </p:nvPr>
        </p:nvSpPr>
        <p:spPr/>
        <p:txBody>
          <a:bodyPr/>
          <a:lstStyle/>
          <a:p>
            <a:fld id="{FC4A1768-158F-474B-806C-F9FD051F26B8}" type="datetimeFigureOut">
              <a:rPr lang="en-US" smtClean="0"/>
              <a:t>3/6/2026</a:t>
            </a:fld>
            <a:endParaRPr lang="en-US" dirty="0"/>
          </a:p>
        </p:txBody>
      </p:sp>
      <p:sp>
        <p:nvSpPr>
          <p:cNvPr id="8" name="Footer Placeholder 7">
            <a:extLst>
              <a:ext uri="{FF2B5EF4-FFF2-40B4-BE49-F238E27FC236}">
                <a16:creationId xmlns:a16="http://schemas.microsoft.com/office/drawing/2014/main" id="{CC1842D8-E57F-B494-7DC4-5DEB1AA1C70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9D4687-B38F-F544-397D-8B4403DD34F4}"/>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174140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3893-D33A-8645-4A1F-8C6C24F362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45325F-3980-469A-FD35-ED37AA3E98A3}"/>
              </a:ext>
            </a:extLst>
          </p:cNvPr>
          <p:cNvSpPr>
            <a:spLocks noGrp="1"/>
          </p:cNvSpPr>
          <p:nvPr>
            <p:ph type="dt" sz="half" idx="10"/>
          </p:nvPr>
        </p:nvSpPr>
        <p:spPr/>
        <p:txBody>
          <a:bodyPr/>
          <a:lstStyle/>
          <a:p>
            <a:fld id="{FC4A1768-158F-474B-806C-F9FD051F26B8}" type="datetimeFigureOut">
              <a:rPr lang="en-US" smtClean="0"/>
              <a:t>3/6/2026</a:t>
            </a:fld>
            <a:endParaRPr lang="en-US" dirty="0"/>
          </a:p>
        </p:txBody>
      </p:sp>
      <p:sp>
        <p:nvSpPr>
          <p:cNvPr id="4" name="Footer Placeholder 3">
            <a:extLst>
              <a:ext uri="{FF2B5EF4-FFF2-40B4-BE49-F238E27FC236}">
                <a16:creationId xmlns:a16="http://schemas.microsoft.com/office/drawing/2014/main" id="{DD0FF9D6-DE0D-5BEE-4B62-D66B33BE6F1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57887A6-8159-C746-26DC-933AB618035C}"/>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833918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766792-E725-50CF-1A28-AEFA5496C199}"/>
              </a:ext>
            </a:extLst>
          </p:cNvPr>
          <p:cNvSpPr>
            <a:spLocks noGrp="1"/>
          </p:cNvSpPr>
          <p:nvPr>
            <p:ph type="dt" sz="half" idx="10"/>
          </p:nvPr>
        </p:nvSpPr>
        <p:spPr/>
        <p:txBody>
          <a:bodyPr/>
          <a:lstStyle/>
          <a:p>
            <a:fld id="{FC4A1768-158F-474B-806C-F9FD051F26B8}" type="datetimeFigureOut">
              <a:rPr lang="en-US" smtClean="0"/>
              <a:t>3/6/2026</a:t>
            </a:fld>
            <a:endParaRPr lang="en-US" dirty="0"/>
          </a:p>
        </p:txBody>
      </p:sp>
      <p:sp>
        <p:nvSpPr>
          <p:cNvPr id="3" name="Footer Placeholder 2">
            <a:extLst>
              <a:ext uri="{FF2B5EF4-FFF2-40B4-BE49-F238E27FC236}">
                <a16:creationId xmlns:a16="http://schemas.microsoft.com/office/drawing/2014/main" id="{58E9861F-93C0-E691-D454-951DD371B68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3F26D7-A90E-9924-A149-9FF28E9865CB}"/>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102146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1EA61-8B7E-6BCC-DBDA-178ED0EBD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B0EE3C-5FE7-FED1-D822-10B5C4AE04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95CCE5-B7F7-E2C2-4530-4BB3B2378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F076D2-C0E4-CE12-6BA5-C2D5C26F7CA9}"/>
              </a:ext>
            </a:extLst>
          </p:cNvPr>
          <p:cNvSpPr>
            <a:spLocks noGrp="1"/>
          </p:cNvSpPr>
          <p:nvPr>
            <p:ph type="dt" sz="half" idx="10"/>
          </p:nvPr>
        </p:nvSpPr>
        <p:spPr/>
        <p:txBody>
          <a:bodyPr/>
          <a:lstStyle/>
          <a:p>
            <a:fld id="{FC4A1768-158F-474B-806C-F9FD051F26B8}" type="datetimeFigureOut">
              <a:rPr lang="en-US" smtClean="0"/>
              <a:t>3/6/2026</a:t>
            </a:fld>
            <a:endParaRPr lang="en-US" dirty="0"/>
          </a:p>
        </p:txBody>
      </p:sp>
      <p:sp>
        <p:nvSpPr>
          <p:cNvPr id="6" name="Footer Placeholder 5">
            <a:extLst>
              <a:ext uri="{FF2B5EF4-FFF2-40B4-BE49-F238E27FC236}">
                <a16:creationId xmlns:a16="http://schemas.microsoft.com/office/drawing/2014/main" id="{A3A8AA19-6930-6206-267A-D730D01E8F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F7FA52-2FB9-B646-C826-947FF9CBBBD3}"/>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1562766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2950-72DD-FD6B-2171-42E862A39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6550BC-1A7B-898B-8120-C095D61E83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00B7AC2-08BD-F40F-0F8B-2B03D9E6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281DF-0291-0E17-09E4-E8B53875E456}"/>
              </a:ext>
            </a:extLst>
          </p:cNvPr>
          <p:cNvSpPr>
            <a:spLocks noGrp="1"/>
          </p:cNvSpPr>
          <p:nvPr>
            <p:ph type="dt" sz="half" idx="10"/>
          </p:nvPr>
        </p:nvSpPr>
        <p:spPr/>
        <p:txBody>
          <a:bodyPr/>
          <a:lstStyle/>
          <a:p>
            <a:fld id="{FC4A1768-158F-474B-806C-F9FD051F26B8}" type="datetimeFigureOut">
              <a:rPr lang="en-US" smtClean="0"/>
              <a:t>3/6/2026</a:t>
            </a:fld>
            <a:endParaRPr lang="en-US" dirty="0"/>
          </a:p>
        </p:txBody>
      </p:sp>
      <p:sp>
        <p:nvSpPr>
          <p:cNvPr id="6" name="Footer Placeholder 5">
            <a:extLst>
              <a:ext uri="{FF2B5EF4-FFF2-40B4-BE49-F238E27FC236}">
                <a16:creationId xmlns:a16="http://schemas.microsoft.com/office/drawing/2014/main" id="{36366FC0-66D5-67ED-FC04-44C94D2664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D5E6A6-71CE-8D76-488D-93949E141B15}"/>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578611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12F3-8328-D8A6-6A58-DCE78DC48F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071993-2FBF-16B9-655B-54A4E1739F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2E3A2-E879-DAA0-E124-D2EDFE2BB3B8}"/>
              </a:ext>
            </a:extLst>
          </p:cNvPr>
          <p:cNvSpPr>
            <a:spLocks noGrp="1"/>
          </p:cNvSpPr>
          <p:nvPr>
            <p:ph type="dt" sz="half" idx="10"/>
          </p:nvPr>
        </p:nvSpPr>
        <p:spPr/>
        <p:txBody>
          <a:bodyPr/>
          <a:lstStyle/>
          <a:p>
            <a:fld id="{FC4A1768-158F-474B-806C-F9FD051F26B8}" type="datetimeFigureOut">
              <a:rPr lang="en-US" smtClean="0"/>
              <a:t>3/6/2026</a:t>
            </a:fld>
            <a:endParaRPr lang="en-US" dirty="0"/>
          </a:p>
        </p:txBody>
      </p:sp>
      <p:sp>
        <p:nvSpPr>
          <p:cNvPr id="5" name="Footer Placeholder 4">
            <a:extLst>
              <a:ext uri="{FF2B5EF4-FFF2-40B4-BE49-F238E27FC236}">
                <a16:creationId xmlns:a16="http://schemas.microsoft.com/office/drawing/2014/main" id="{00FD871F-14E0-CB43-1820-EA7148C664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B12D37-4A53-8422-4147-0DCAFEA99681}"/>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080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62CAB-D5F6-C8B6-BE22-592308C9F5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8DAB50-9C0B-A82A-5630-9F7E8356C5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C4816-4B2F-A9C2-43DE-700E34EEE7E5}"/>
              </a:ext>
            </a:extLst>
          </p:cNvPr>
          <p:cNvSpPr>
            <a:spLocks noGrp="1"/>
          </p:cNvSpPr>
          <p:nvPr>
            <p:ph type="dt" sz="half" idx="10"/>
          </p:nvPr>
        </p:nvSpPr>
        <p:spPr/>
        <p:txBody>
          <a:bodyPr/>
          <a:lstStyle/>
          <a:p>
            <a:fld id="{FC4A1768-158F-474B-806C-F9FD051F26B8}" type="datetimeFigureOut">
              <a:rPr lang="en-US" smtClean="0"/>
              <a:t>3/6/2026</a:t>
            </a:fld>
            <a:endParaRPr lang="en-US" dirty="0"/>
          </a:p>
        </p:txBody>
      </p:sp>
      <p:sp>
        <p:nvSpPr>
          <p:cNvPr id="5" name="Footer Placeholder 4">
            <a:extLst>
              <a:ext uri="{FF2B5EF4-FFF2-40B4-BE49-F238E27FC236}">
                <a16:creationId xmlns:a16="http://schemas.microsoft.com/office/drawing/2014/main" id="{4EBE1C6E-C720-E2F1-3E5D-00ED13D695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432906-05D4-966A-8609-2A4AB82B9359}"/>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21973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C9B41B-0B7C-90F7-63C2-CD4FF7C69D50}"/>
              </a:ext>
            </a:extLst>
          </p:cNvPr>
          <p:cNvSpPr>
            <a:spLocks noGrp="1"/>
          </p:cNvSpPr>
          <p:nvPr>
            <p:ph type="dt" sz="half" idx="10"/>
          </p:nvPr>
        </p:nvSpPr>
        <p:spPr/>
        <p:txBody>
          <a:bodyPr/>
          <a:lstStyle/>
          <a:p>
            <a:fld id="{FC4A1768-158F-474B-806C-F9FD051F26B8}" type="datetimeFigureOut">
              <a:rPr lang="en-US" smtClean="0"/>
              <a:t>3/6/2026</a:t>
            </a:fld>
            <a:endParaRPr lang="en-US" dirty="0"/>
          </a:p>
        </p:txBody>
      </p:sp>
      <p:sp>
        <p:nvSpPr>
          <p:cNvPr id="6" name="Footer Placeholder 5">
            <a:extLst>
              <a:ext uri="{FF2B5EF4-FFF2-40B4-BE49-F238E27FC236}">
                <a16:creationId xmlns:a16="http://schemas.microsoft.com/office/drawing/2014/main" id="{6D838AF3-B7CF-8E8E-E59A-D035CE2A49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703FE9-592B-BEF5-A837-5D9CE3119551}"/>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9" name="Picture 8">
            <a:extLst>
              <a:ext uri="{FF2B5EF4-FFF2-40B4-BE49-F238E27FC236}">
                <a16:creationId xmlns:a16="http://schemas.microsoft.com/office/drawing/2014/main" id="{D79CD389-C25E-5259-08C3-626BA61581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1" cy="6994524"/>
          </a:xfrm>
          <a:prstGeom prst="rect">
            <a:avLst/>
          </a:prstGeom>
        </p:spPr>
      </p:pic>
      <p:sp>
        <p:nvSpPr>
          <p:cNvPr id="2" name="Title 1">
            <a:extLst>
              <a:ext uri="{FF2B5EF4-FFF2-40B4-BE49-F238E27FC236}">
                <a16:creationId xmlns:a16="http://schemas.microsoft.com/office/drawing/2014/main" id="{5FA7A93E-9926-F7C4-7FFE-99930CA44A1F}"/>
              </a:ext>
            </a:extLst>
          </p:cNvPr>
          <p:cNvSpPr>
            <a:spLocks noGrp="1"/>
          </p:cNvSpPr>
          <p:nvPr>
            <p:ph type="title" hasCustomPrompt="1"/>
          </p:nvPr>
        </p:nvSpPr>
        <p:spPr>
          <a:xfrm>
            <a:off x="1415934" y="2834481"/>
            <a:ext cx="9360131" cy="1325563"/>
          </a:xfrm>
        </p:spPr>
        <p:txBody>
          <a:bodyPr>
            <a:normAutofit/>
          </a:bodyPr>
          <a:lstStyle>
            <a:lvl1pPr algn="ctr" rtl="1">
              <a:defRPr lang="ar-EG" sz="5400" b="0" i="0" kern="1200" smtClean="0">
                <a:effectLst/>
                <a:latin typeface="KFGQPC Uthman Taha Naskh" panose="02000000000000000000" pitchFamily="2" charset="-78"/>
              </a:defRPr>
            </a:lvl1pPr>
          </a:lstStyle>
          <a:p>
            <a:r>
              <a:rPr kumimoji="0" lang="ar-EG" sz="5400" b="0" i="0" u="none" strike="noStrike" kern="1200" cap="none" spc="0" normalizeH="0" baseline="0" noProof="0" dirty="0">
                <a:ln>
                  <a:noFill/>
                </a:ln>
                <a:solidFill>
                  <a:prstClr val="black"/>
                </a:solidFill>
                <a:effectLst/>
                <a:uLnTx/>
                <a:uFillTx/>
                <a:latin typeface="KFGQPC Uthman Taha Naskh" panose="02000000000000000000" pitchFamily="2" charset="-78"/>
                <a:ea typeface="+mj-ea"/>
                <a:cs typeface="Arial" panose="020B0604020202020204" pitchFamily="34" charset="0"/>
              </a:rPr>
              <a:t>أَعُوْذُ بِاللّٰهِ مِنَ الشَّيْطٰانِ الرَّجِيْمِ</a:t>
            </a:r>
            <a:endParaRPr lang="en-US" dirty="0"/>
          </a:p>
        </p:txBody>
      </p:sp>
    </p:spTree>
    <p:extLst>
      <p:ext uri="{BB962C8B-B14F-4D97-AF65-F5344CB8AC3E}">
        <p14:creationId xmlns:p14="http://schemas.microsoft.com/office/powerpoint/2010/main" val="189673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C9B41B-0B7C-90F7-63C2-CD4FF7C69D50}"/>
              </a:ext>
            </a:extLst>
          </p:cNvPr>
          <p:cNvSpPr>
            <a:spLocks noGrp="1"/>
          </p:cNvSpPr>
          <p:nvPr>
            <p:ph type="dt" sz="half" idx="10"/>
          </p:nvPr>
        </p:nvSpPr>
        <p:spPr/>
        <p:txBody>
          <a:bodyPr/>
          <a:lstStyle/>
          <a:p>
            <a:fld id="{FC4A1768-158F-474B-806C-F9FD051F26B8}" type="datetimeFigureOut">
              <a:rPr lang="en-US" smtClean="0"/>
              <a:t>3/6/2026</a:t>
            </a:fld>
            <a:endParaRPr lang="en-US" dirty="0"/>
          </a:p>
        </p:txBody>
      </p:sp>
      <p:sp>
        <p:nvSpPr>
          <p:cNvPr id="6" name="Footer Placeholder 5">
            <a:extLst>
              <a:ext uri="{FF2B5EF4-FFF2-40B4-BE49-F238E27FC236}">
                <a16:creationId xmlns:a16="http://schemas.microsoft.com/office/drawing/2014/main" id="{6D838AF3-B7CF-8E8E-E59A-D035CE2A49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703FE9-592B-BEF5-A837-5D9CE3119551}"/>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9" name="Picture 8">
            <a:extLst>
              <a:ext uri="{FF2B5EF4-FFF2-40B4-BE49-F238E27FC236}">
                <a16:creationId xmlns:a16="http://schemas.microsoft.com/office/drawing/2014/main" id="{D79CD389-C25E-5259-08C3-626BA61581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1" cy="6994524"/>
          </a:xfrm>
          <a:prstGeom prst="rect">
            <a:avLst/>
          </a:prstGeom>
        </p:spPr>
      </p:pic>
      <p:sp>
        <p:nvSpPr>
          <p:cNvPr id="2" name="Title 1">
            <a:extLst>
              <a:ext uri="{FF2B5EF4-FFF2-40B4-BE49-F238E27FC236}">
                <a16:creationId xmlns:a16="http://schemas.microsoft.com/office/drawing/2014/main" id="{5FA7A93E-9926-F7C4-7FFE-99930CA44A1F}"/>
              </a:ext>
            </a:extLst>
          </p:cNvPr>
          <p:cNvSpPr>
            <a:spLocks noGrp="1"/>
          </p:cNvSpPr>
          <p:nvPr>
            <p:ph type="title" hasCustomPrompt="1"/>
          </p:nvPr>
        </p:nvSpPr>
        <p:spPr>
          <a:xfrm>
            <a:off x="1415934" y="2834481"/>
            <a:ext cx="9360131" cy="1325563"/>
          </a:xfrm>
        </p:spPr>
        <p:txBody>
          <a:bodyPr>
            <a:normAutofit/>
          </a:bodyPr>
          <a:lstStyle>
            <a:lvl1pPr algn="ctr" rtl="1">
              <a:defRPr lang="ar-EG" sz="5400" b="0" i="0" kern="1200" smtClean="0">
                <a:effectLst/>
                <a:latin typeface="KFGQPC Uthman Taha Naskh" panose="02000000000000000000" pitchFamily="2" charset="-78"/>
              </a:defRPr>
            </a:lvl1pPr>
          </a:lstStyle>
          <a:p>
            <a:r>
              <a:rPr kumimoji="0" lang="ar-EG" sz="4000" b="0" i="0" u="none" strike="noStrike" kern="1200" cap="none" spc="0" normalizeH="0" baseline="0" noProof="0" dirty="0">
                <a:ln>
                  <a:noFill/>
                </a:ln>
                <a:solidFill>
                  <a:prstClr val="black"/>
                </a:solidFill>
                <a:effectLst/>
                <a:highlight>
                  <a:srgbClr val="00FF00"/>
                </a:highlight>
                <a:uLnTx/>
                <a:uFillTx/>
                <a:latin typeface="Arial" panose="020B0604020202020204" pitchFamily="34" charset="0"/>
                <a:ea typeface="+mj-ea"/>
                <a:cs typeface="Arial" panose="020B0604020202020204" pitchFamily="34" charset="0"/>
              </a:rPr>
              <a:t>فصلت</a:t>
            </a:r>
            <a:br>
              <a:rPr kumimoji="0" lang="ar-EG" sz="6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ar-EG" sz="6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بِسْمِ ٱللَّهِ ٱلرَّحْمَـٰنِ ٱلرَّحِيمِ</a:t>
            </a:r>
            <a:endParaRPr lang="en-US" dirty="0"/>
          </a:p>
        </p:txBody>
      </p:sp>
    </p:spTree>
    <p:extLst>
      <p:ext uri="{BB962C8B-B14F-4D97-AF65-F5344CB8AC3E}">
        <p14:creationId xmlns:p14="http://schemas.microsoft.com/office/powerpoint/2010/main" val="133445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C9B41B-0B7C-90F7-63C2-CD4FF7C69D50}"/>
              </a:ext>
            </a:extLst>
          </p:cNvPr>
          <p:cNvSpPr>
            <a:spLocks noGrp="1"/>
          </p:cNvSpPr>
          <p:nvPr>
            <p:ph type="dt" sz="half" idx="10"/>
          </p:nvPr>
        </p:nvSpPr>
        <p:spPr/>
        <p:txBody>
          <a:bodyPr/>
          <a:lstStyle/>
          <a:p>
            <a:fld id="{FC4A1768-158F-474B-806C-F9FD051F26B8}" type="datetimeFigureOut">
              <a:rPr lang="en-US" smtClean="0"/>
              <a:t>3/6/2026</a:t>
            </a:fld>
            <a:endParaRPr lang="en-US" dirty="0"/>
          </a:p>
        </p:txBody>
      </p:sp>
      <p:sp>
        <p:nvSpPr>
          <p:cNvPr id="6" name="Footer Placeholder 5">
            <a:extLst>
              <a:ext uri="{FF2B5EF4-FFF2-40B4-BE49-F238E27FC236}">
                <a16:creationId xmlns:a16="http://schemas.microsoft.com/office/drawing/2014/main" id="{6D838AF3-B7CF-8E8E-E59A-D035CE2A49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703FE9-592B-BEF5-A837-5D9CE3119551}"/>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9" name="Picture 8">
            <a:extLst>
              <a:ext uri="{FF2B5EF4-FFF2-40B4-BE49-F238E27FC236}">
                <a16:creationId xmlns:a16="http://schemas.microsoft.com/office/drawing/2014/main" id="{D79CD389-C25E-5259-08C3-626BA61581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1" cy="6994524"/>
          </a:xfrm>
          <a:prstGeom prst="rect">
            <a:avLst/>
          </a:prstGeom>
        </p:spPr>
      </p:pic>
      <p:sp>
        <p:nvSpPr>
          <p:cNvPr id="2" name="Title 1">
            <a:extLst>
              <a:ext uri="{FF2B5EF4-FFF2-40B4-BE49-F238E27FC236}">
                <a16:creationId xmlns:a16="http://schemas.microsoft.com/office/drawing/2014/main" id="{5FA7A93E-9926-F7C4-7FFE-99930CA44A1F}"/>
              </a:ext>
            </a:extLst>
          </p:cNvPr>
          <p:cNvSpPr>
            <a:spLocks noGrp="1"/>
          </p:cNvSpPr>
          <p:nvPr>
            <p:ph type="title" hasCustomPrompt="1"/>
          </p:nvPr>
        </p:nvSpPr>
        <p:spPr>
          <a:xfrm>
            <a:off x="1415934" y="2377281"/>
            <a:ext cx="9360131" cy="1325563"/>
          </a:xfrm>
        </p:spPr>
        <p:txBody>
          <a:bodyPr>
            <a:normAutofit/>
          </a:bodyPr>
          <a:lstStyle>
            <a:lvl1pPr algn="ctr" rtl="1">
              <a:defRPr lang="ar-EG" sz="5400" b="0" i="0" kern="1200" smtClean="0">
                <a:effectLst/>
                <a:latin typeface="KFGQPC Uthman Taha Naskh" panose="02000000000000000000" pitchFamily="2" charset="-78"/>
              </a:defRPr>
            </a:lvl1pPr>
          </a:lstStyle>
          <a:p>
            <a:r>
              <a:rPr kumimoji="0" lang="ar-EG" sz="6000" b="0" i="0" u="none" strike="noStrike" kern="1200" cap="none" spc="0" normalizeH="0" baseline="0" noProof="0" dirty="0">
                <a:ln>
                  <a:noFill/>
                </a:ln>
                <a:solidFill>
                  <a:prstClr val="black"/>
                </a:solidFill>
                <a:effectLst/>
                <a:uLnTx/>
                <a:uFillTx/>
                <a:latin typeface="Arial Black" panose="020B0A04020102020204" pitchFamily="34" charset="0"/>
                <a:ea typeface="+mj-ea"/>
                <a:cs typeface="Times New Roman" panose="02020603050405020304" pitchFamily="18" charset="0"/>
              </a:rPr>
              <a:t>إِلَيْهِ يُرَدُّ عِلْمُ ٱلسَّاعَةِ ۚ وَمَا تَخْرُجُ مِن ثَمَرَٰتٍۢ مِّنْ أَكْمَامِهَا وَمَا تَحْمِلُ مِنْ أُنثَىٰ وَلَا تَضَعُ إِلَّا بِعِلْمِهِۦ ۚ وَيَوْمَ يُنَادِيهِمْ أَيْنَ شُرَكَآءِى قَالُوٓا۟ ءَاذَنَّـٰكَ مَا مِنَّا مِن شَهِيدٍۢ</a:t>
            </a:r>
            <a:endParaRPr lang="en-US" dirty="0"/>
          </a:p>
        </p:txBody>
      </p:sp>
      <p:sp>
        <p:nvSpPr>
          <p:cNvPr id="11" name="TextBox 10">
            <a:extLst>
              <a:ext uri="{FF2B5EF4-FFF2-40B4-BE49-F238E27FC236}">
                <a16:creationId xmlns:a16="http://schemas.microsoft.com/office/drawing/2014/main" id="{5A45EE0E-4CBD-8749-1691-B7EF612B9FF2}"/>
              </a:ext>
            </a:extLst>
          </p:cNvPr>
          <p:cNvSpPr txBox="1"/>
          <p:nvPr userDrawn="1"/>
        </p:nvSpPr>
        <p:spPr>
          <a:xfrm>
            <a:off x="1232634" y="42111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442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3/6/2026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86425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DFE4-B741-7420-540B-81C9CB5CA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C39261-499F-862D-01E3-C2C7F9374617}"/>
              </a:ext>
            </a:extLst>
          </p:cNvPr>
          <p:cNvSpPr>
            <a:spLocks noGrp="1"/>
          </p:cNvSpPr>
          <p:nvPr>
            <p:ph type="dt" sz="half" idx="10"/>
          </p:nvPr>
        </p:nvSpPr>
        <p:spPr/>
        <p:txBody>
          <a:bodyPr/>
          <a:lstStyle/>
          <a:p>
            <a:fld id="{FC4A1768-158F-474B-806C-F9FD051F26B8}" type="datetimeFigureOut">
              <a:rPr lang="en-US" smtClean="0"/>
              <a:t>3/6/2026</a:t>
            </a:fld>
            <a:endParaRPr lang="en-US" dirty="0"/>
          </a:p>
        </p:txBody>
      </p:sp>
      <p:sp>
        <p:nvSpPr>
          <p:cNvPr id="4" name="Footer Placeholder 3">
            <a:extLst>
              <a:ext uri="{FF2B5EF4-FFF2-40B4-BE49-F238E27FC236}">
                <a16:creationId xmlns:a16="http://schemas.microsoft.com/office/drawing/2014/main" id="{4BEE98BB-BC78-57CC-5B6C-CB2F8C4FCF2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2D2B9D-16BD-51F3-0780-91247D633695}"/>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60546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D2232B0-7D0F-7386-8210-2CA883CEFEA3}"/>
              </a:ext>
            </a:extLst>
          </p:cNvPr>
          <p:cNvSpPr>
            <a:spLocks noGrp="1"/>
          </p:cNvSpPr>
          <p:nvPr>
            <p:ph type="subTitle" idx="1"/>
          </p:nvPr>
        </p:nvSpPr>
        <p:spPr>
          <a:xfrm>
            <a:off x="1524000" y="2601119"/>
            <a:ext cx="9144000" cy="8278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FFB4126-E420-039E-7A49-DE803F355D3D}"/>
              </a:ext>
            </a:extLst>
          </p:cNvPr>
          <p:cNvSpPr>
            <a:spLocks noGrp="1"/>
          </p:cNvSpPr>
          <p:nvPr>
            <p:ph type="dt" sz="half" idx="10"/>
          </p:nvPr>
        </p:nvSpPr>
        <p:spPr/>
        <p:txBody>
          <a:bodyPr/>
          <a:lstStyle/>
          <a:p>
            <a:fld id="{FC4A1768-158F-474B-806C-F9FD051F26B8}" type="datetimeFigureOut">
              <a:rPr lang="en-US" smtClean="0"/>
              <a:t>3/6/2026</a:t>
            </a:fld>
            <a:endParaRPr lang="en-US" dirty="0"/>
          </a:p>
        </p:txBody>
      </p:sp>
      <p:sp>
        <p:nvSpPr>
          <p:cNvPr id="5" name="Footer Placeholder 4">
            <a:extLst>
              <a:ext uri="{FF2B5EF4-FFF2-40B4-BE49-F238E27FC236}">
                <a16:creationId xmlns:a16="http://schemas.microsoft.com/office/drawing/2014/main" id="{16867C04-3081-06A3-0ACE-6F613A6674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673F05-3A0B-FBCF-F2C6-B194E83DA5D6}"/>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25968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14AB-DB9E-BB7C-4A21-A21CE1671B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509F6A-FCD0-DEEB-DEF8-9DF844A87A76}"/>
              </a:ext>
            </a:extLst>
          </p:cNvPr>
          <p:cNvSpPr>
            <a:spLocks noGrp="1"/>
          </p:cNvSpPr>
          <p:nvPr>
            <p:ph type="dt" sz="half" idx="10"/>
          </p:nvPr>
        </p:nvSpPr>
        <p:spPr/>
        <p:txBody>
          <a:bodyPr/>
          <a:lstStyle/>
          <a:p>
            <a:fld id="{FC4A1768-158F-474B-806C-F9FD051F26B8}" type="datetimeFigureOut">
              <a:rPr lang="en-US" smtClean="0"/>
              <a:t>3/6/2026</a:t>
            </a:fld>
            <a:endParaRPr lang="en-US" dirty="0"/>
          </a:p>
        </p:txBody>
      </p:sp>
      <p:sp>
        <p:nvSpPr>
          <p:cNvPr id="4" name="Footer Placeholder 3">
            <a:extLst>
              <a:ext uri="{FF2B5EF4-FFF2-40B4-BE49-F238E27FC236}">
                <a16:creationId xmlns:a16="http://schemas.microsoft.com/office/drawing/2014/main" id="{6422AD05-054D-3911-FDAB-74DB3B86B4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D54F1E2-B178-FF8C-FF80-060ACDAB9A92}"/>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838886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E487-7EA5-B791-B414-9117F73722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87CA09-BEAA-67CA-A480-E7B7ACA650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D3A0CA-1D1B-54EB-564F-DEC6C4D333AD}"/>
              </a:ext>
            </a:extLst>
          </p:cNvPr>
          <p:cNvSpPr>
            <a:spLocks noGrp="1"/>
          </p:cNvSpPr>
          <p:nvPr>
            <p:ph type="dt" sz="half" idx="10"/>
          </p:nvPr>
        </p:nvSpPr>
        <p:spPr/>
        <p:txBody>
          <a:bodyPr/>
          <a:lstStyle/>
          <a:p>
            <a:fld id="{FC4A1768-158F-474B-806C-F9FD051F26B8}" type="datetimeFigureOut">
              <a:rPr lang="en-US" smtClean="0"/>
              <a:t>3/6/2026</a:t>
            </a:fld>
            <a:endParaRPr lang="en-US" dirty="0"/>
          </a:p>
        </p:txBody>
      </p:sp>
      <p:sp>
        <p:nvSpPr>
          <p:cNvPr id="5" name="Footer Placeholder 4">
            <a:extLst>
              <a:ext uri="{FF2B5EF4-FFF2-40B4-BE49-F238E27FC236}">
                <a16:creationId xmlns:a16="http://schemas.microsoft.com/office/drawing/2014/main" id="{DD958971-6141-84F6-5276-57027373E9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290E19-8563-F95E-5EB7-DFCF8D98BC61}"/>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45351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74590-DD4B-563C-3CA2-3D7CFE1E6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FBB20C-DEBD-BBA5-3D18-1484785BA2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CCC4A-D525-99D4-CC3E-78E2095ED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A1768-158F-474B-806C-F9FD051F26B8}" type="datetimeFigureOut">
              <a:rPr lang="en-US" smtClean="0"/>
              <a:t>3/6/2026</a:t>
            </a:fld>
            <a:endParaRPr lang="en-US" dirty="0"/>
          </a:p>
        </p:txBody>
      </p:sp>
      <p:sp>
        <p:nvSpPr>
          <p:cNvPr id="5" name="Footer Placeholder 4">
            <a:extLst>
              <a:ext uri="{FF2B5EF4-FFF2-40B4-BE49-F238E27FC236}">
                <a16:creationId xmlns:a16="http://schemas.microsoft.com/office/drawing/2014/main" id="{0B95598D-35A2-54FD-0177-42A5DE39C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0A3EEE8-A7B6-D6CF-1E21-5280012048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B87A5-2407-477C-AAD6-06322493EC05}" type="slidenum">
              <a:rPr lang="en-US" smtClean="0"/>
              <a:t>‹#›</a:t>
            </a:fld>
            <a:endParaRPr lang="en-US" dirty="0"/>
          </a:p>
        </p:txBody>
      </p:sp>
    </p:spTree>
    <p:extLst>
      <p:ext uri="{BB962C8B-B14F-4D97-AF65-F5344CB8AC3E}">
        <p14:creationId xmlns:p14="http://schemas.microsoft.com/office/powerpoint/2010/main" val="2331240259"/>
      </p:ext>
    </p:extLst>
  </p:cSld>
  <p:clrMap bg1="lt1" tx1="dk1" bg2="lt2" tx2="dk2" accent1="accent1" accent2="accent2" accent3="accent3" accent4="accent4" accent5="accent5" accent6="accent6" hlink="hlink" folHlink="folHlink"/>
  <p:sldLayoutIdLst>
    <p:sldLayoutId id="2147483662" r:id="rId1"/>
    <p:sldLayoutId id="2147483652" r:id="rId2"/>
    <p:sldLayoutId id="2147483664" r:id="rId3"/>
    <p:sldLayoutId id="2147483665" r:id="rId4"/>
    <p:sldLayoutId id="2147483663" r:id="rId5"/>
    <p:sldLayoutId id="2147483661" r:id="rId6"/>
    <p:sldLayoutId id="2147483649" r:id="rId7"/>
    <p:sldLayoutId id="2147483660" r:id="rId8"/>
    <p:sldLayoutId id="2147483651"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415.xml"/><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2" Type="http://schemas.openxmlformats.org/officeDocument/2006/relationships/notesSlide" Target="../notesSlides/notesSlide435.xml"/><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2" Type="http://schemas.openxmlformats.org/officeDocument/2006/relationships/notesSlide" Target="../notesSlides/notesSlide4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439.xml"/><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440.xml"/><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441.xml"/><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2" Type="http://schemas.openxmlformats.org/officeDocument/2006/relationships/notesSlide" Target="../notesSlides/notesSlide442.xml"/><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443.xml"/><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444.xml"/><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445.xml"/><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446.xml"/><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E19481-1C24-79D8-BDC8-82375FC404FC}"/>
              </a:ext>
            </a:extLst>
          </p:cNvPr>
          <p:cNvSpPr txBox="1"/>
          <p:nvPr/>
        </p:nvSpPr>
        <p:spPr>
          <a:xfrm>
            <a:off x="0" y="0"/>
            <a:ext cx="12192000" cy="6463308"/>
          </a:xfrm>
          <a:prstGeom prst="rect">
            <a:avLst/>
          </a:prstGeom>
          <a:noFill/>
        </p:spPr>
        <p:txBody>
          <a:bodyPr wrap="square" rtlCol="0">
            <a:spAutoFit/>
          </a:bodyPr>
          <a:lstStyle/>
          <a:p>
            <a:pPr algn="ctr"/>
            <a:endParaRPr lang="en-US" sz="5400" dirty="0"/>
          </a:p>
          <a:p>
            <a:pPr algn="ctr"/>
            <a:endParaRPr lang="en-US" sz="3600" dirty="0"/>
          </a:p>
          <a:p>
            <a:pPr algn="ctr"/>
            <a:r>
              <a:rPr lang="en-US" sz="3600" dirty="0"/>
              <a:t>The Holy Quran </a:t>
            </a:r>
            <a:br>
              <a:rPr lang="en-US" sz="3600" dirty="0"/>
            </a:br>
            <a:r>
              <a:rPr lang="en-US" sz="3600" dirty="0" err="1"/>
              <a:t>Juz</a:t>
            </a:r>
            <a:r>
              <a:rPr lang="en-US" sz="3600" dirty="0"/>
              <a:t> 1 – </a:t>
            </a:r>
            <a:r>
              <a:rPr lang="en-US" sz="3600" dirty="0" err="1"/>
              <a:t>Juz</a:t>
            </a:r>
            <a:r>
              <a:rPr lang="en-US" sz="3600" dirty="0"/>
              <a:t> 30</a:t>
            </a:r>
          </a:p>
          <a:p>
            <a:pPr algn="ctr"/>
            <a:endParaRPr lang="en-US" sz="3600" dirty="0"/>
          </a:p>
          <a:p>
            <a:pPr algn="ctr"/>
            <a:r>
              <a:rPr lang="en-US" sz="3600" dirty="0" err="1"/>
              <a:t>Juz</a:t>
            </a:r>
            <a:r>
              <a:rPr lang="en-US" sz="3600" dirty="0"/>
              <a:t> 29 – Chapter 29 </a:t>
            </a:r>
          </a:p>
          <a:p>
            <a:pPr algn="ctr"/>
            <a:endParaRPr lang="en-US" sz="3600" dirty="0"/>
          </a:p>
          <a:p>
            <a:pPr algn="ctr"/>
            <a:r>
              <a:rPr lang="en-US" sz="3600" dirty="0"/>
              <a:t> Supervised by </a:t>
            </a:r>
          </a:p>
          <a:p>
            <a:pPr algn="ctr"/>
            <a:r>
              <a:rPr lang="en-US" sz="3600" dirty="0"/>
              <a:t>Sheikh Mohammed Harby</a:t>
            </a:r>
          </a:p>
          <a:p>
            <a:pPr algn="ctr"/>
            <a:r>
              <a:rPr lang="en-US" sz="3600" dirty="0"/>
              <a:t>For Imam Hasan Centre Sydney</a:t>
            </a:r>
          </a:p>
          <a:p>
            <a:pPr algn="ctr"/>
            <a:r>
              <a:rPr lang="en-US" sz="3600" dirty="0"/>
              <a:t>Version 2.0</a:t>
            </a:r>
            <a:endParaRPr lang="en-GB" sz="3600" dirty="0"/>
          </a:p>
        </p:txBody>
      </p:sp>
    </p:spTree>
    <p:extLst>
      <p:ext uri="{BB962C8B-B14F-4D97-AF65-F5344CB8AC3E}">
        <p14:creationId xmlns:p14="http://schemas.microsoft.com/office/powerpoint/2010/main" val="135627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CF18A-338D-888B-B55A-34169F8AF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B9F200-5D5A-1C1A-6EBA-7A8153698E70}"/>
              </a:ext>
            </a:extLst>
          </p:cNvPr>
          <p:cNvSpPr>
            <a:spLocks noGrp="1"/>
          </p:cNvSpPr>
          <p:nvPr>
            <p:ph type="title"/>
          </p:nvPr>
        </p:nvSpPr>
        <p:spPr>
          <a:xfrm>
            <a:off x="1986947" y="2064390"/>
            <a:ext cx="8218107" cy="3450327"/>
          </a:xfrm>
        </p:spPr>
        <p:txBody>
          <a:bodyPr>
            <a:noAutofit/>
          </a:bodyPr>
          <a:lstStyle/>
          <a:p>
            <a:r>
              <a:rPr lang="ar-EG" sz="6000" b="0" dirty="0"/>
              <a:t>إِذَآ أُلْقُوا۟ فِيهَا سَمِعُوا۟ لَهَا شَهِيقًا وَهِىَ تَفُورُ</a:t>
            </a:r>
          </a:p>
        </p:txBody>
      </p:sp>
      <p:sp>
        <p:nvSpPr>
          <p:cNvPr id="14" name="TextBox 13">
            <a:extLst>
              <a:ext uri="{FF2B5EF4-FFF2-40B4-BE49-F238E27FC236}">
                <a16:creationId xmlns:a16="http://schemas.microsoft.com/office/drawing/2014/main" id="{DCC50688-A8CB-1B7A-1B97-6693FBAA6CAB}"/>
              </a:ext>
            </a:extLst>
          </p:cNvPr>
          <p:cNvSpPr txBox="1"/>
          <p:nvPr/>
        </p:nvSpPr>
        <p:spPr>
          <a:xfrm>
            <a:off x="1936368" y="4497208"/>
            <a:ext cx="8319264" cy="707886"/>
          </a:xfrm>
          <a:prstGeom prst="rect">
            <a:avLst/>
          </a:prstGeom>
          <a:noFill/>
        </p:spPr>
        <p:txBody>
          <a:bodyPr wrap="square">
            <a:spAutoFit/>
          </a:bodyPr>
          <a:lstStyle/>
          <a:p>
            <a:pPr algn="ctr" fontAlgn="base"/>
            <a:r>
              <a:rPr lang="en-US" sz="2000" dirty="0"/>
              <a:t>When they are cast therein, they will hear the (terrible) drawing in of its breath even as it blazes forth,</a:t>
            </a:r>
          </a:p>
        </p:txBody>
      </p:sp>
      <p:sp>
        <p:nvSpPr>
          <p:cNvPr id="3" name="TextBox 2">
            <a:extLst>
              <a:ext uri="{FF2B5EF4-FFF2-40B4-BE49-F238E27FC236}">
                <a16:creationId xmlns:a16="http://schemas.microsoft.com/office/drawing/2014/main" id="{E5BE3A68-AF4B-7EE0-FBA3-5EC2BB4D8FA9}"/>
              </a:ext>
            </a:extLst>
          </p:cNvPr>
          <p:cNvSpPr txBox="1"/>
          <p:nvPr/>
        </p:nvSpPr>
        <p:spPr>
          <a:xfrm>
            <a:off x="4400260" y="42888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597833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1239B-3EA7-CB53-46CA-44A81FBB64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55519D-6FEC-E1C2-632A-D08444EBA473}"/>
              </a:ext>
            </a:extLst>
          </p:cNvPr>
          <p:cNvSpPr>
            <a:spLocks noGrp="1"/>
          </p:cNvSpPr>
          <p:nvPr>
            <p:ph type="title"/>
          </p:nvPr>
        </p:nvSpPr>
        <p:spPr>
          <a:xfrm>
            <a:off x="1880748" y="2027776"/>
            <a:ext cx="8430504" cy="3450327"/>
          </a:xfrm>
        </p:spPr>
        <p:txBody>
          <a:bodyPr>
            <a:noAutofit/>
          </a:bodyPr>
          <a:lstStyle/>
          <a:p>
            <a:r>
              <a:rPr lang="ar-EG" sz="6000" b="0" dirty="0"/>
              <a:t>إِنَّا لَمَّا طَغَا ٱلْمَآءُ حَمَلْنَـٰكُمْ فِى ٱلْجَارِيَةِ</a:t>
            </a:r>
          </a:p>
        </p:txBody>
      </p:sp>
      <p:sp>
        <p:nvSpPr>
          <p:cNvPr id="14" name="TextBox 13">
            <a:extLst>
              <a:ext uri="{FF2B5EF4-FFF2-40B4-BE49-F238E27FC236}">
                <a16:creationId xmlns:a16="http://schemas.microsoft.com/office/drawing/2014/main" id="{CC367874-4A4C-A566-33D6-743EFA56125F}"/>
              </a:ext>
            </a:extLst>
          </p:cNvPr>
          <p:cNvSpPr txBox="1"/>
          <p:nvPr/>
        </p:nvSpPr>
        <p:spPr>
          <a:xfrm>
            <a:off x="1936368" y="4529790"/>
            <a:ext cx="8319264" cy="707886"/>
          </a:xfrm>
          <a:prstGeom prst="rect">
            <a:avLst/>
          </a:prstGeom>
          <a:noFill/>
        </p:spPr>
        <p:txBody>
          <a:bodyPr wrap="square">
            <a:spAutoFit/>
          </a:bodyPr>
          <a:lstStyle/>
          <a:p>
            <a:pPr algn="ctr" fontAlgn="base"/>
            <a:r>
              <a:rPr lang="en-US" sz="2000" dirty="0"/>
              <a:t>We, when the water (of Noah's Flood) overflowed beyond its limits, carried you (mankind), in the floating (Ark),</a:t>
            </a:r>
          </a:p>
        </p:txBody>
      </p:sp>
      <p:sp>
        <p:nvSpPr>
          <p:cNvPr id="3" name="TextBox 2">
            <a:extLst>
              <a:ext uri="{FF2B5EF4-FFF2-40B4-BE49-F238E27FC236}">
                <a16:creationId xmlns:a16="http://schemas.microsoft.com/office/drawing/2014/main" id="{61015EF2-9F10-5D58-F197-D73E0B891A5C}"/>
              </a:ext>
            </a:extLst>
          </p:cNvPr>
          <p:cNvSpPr txBox="1"/>
          <p:nvPr/>
        </p:nvSpPr>
        <p:spPr>
          <a:xfrm>
            <a:off x="4676751" y="414784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500504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E6633-D0BC-1473-6E0C-019F7DAEA1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243E43-6722-613C-CB3C-BFD0EB9AF701}"/>
              </a:ext>
            </a:extLst>
          </p:cNvPr>
          <p:cNvSpPr>
            <a:spLocks noGrp="1"/>
          </p:cNvSpPr>
          <p:nvPr>
            <p:ph type="title"/>
          </p:nvPr>
        </p:nvSpPr>
        <p:spPr>
          <a:xfrm>
            <a:off x="1880748" y="1975526"/>
            <a:ext cx="8430504" cy="3450327"/>
          </a:xfrm>
        </p:spPr>
        <p:txBody>
          <a:bodyPr>
            <a:noAutofit/>
          </a:bodyPr>
          <a:lstStyle/>
          <a:p>
            <a:r>
              <a:rPr lang="ar-EG" sz="6000" b="0" dirty="0"/>
              <a:t>لِنَجْعَلَهَا لَكُمْ تَذْكِرَةً وَتَعِيَهَآ أُذُنٌ وَٰعِيَةٌ</a:t>
            </a:r>
          </a:p>
        </p:txBody>
      </p:sp>
      <p:sp>
        <p:nvSpPr>
          <p:cNvPr id="14" name="TextBox 13">
            <a:extLst>
              <a:ext uri="{FF2B5EF4-FFF2-40B4-BE49-F238E27FC236}">
                <a16:creationId xmlns:a16="http://schemas.microsoft.com/office/drawing/2014/main" id="{8409A42B-230D-D8F1-AE77-8F7EADECF76F}"/>
              </a:ext>
            </a:extLst>
          </p:cNvPr>
          <p:cNvSpPr txBox="1"/>
          <p:nvPr/>
        </p:nvSpPr>
        <p:spPr>
          <a:xfrm>
            <a:off x="1936368" y="4119496"/>
            <a:ext cx="8319264" cy="707886"/>
          </a:xfrm>
          <a:prstGeom prst="rect">
            <a:avLst/>
          </a:prstGeom>
          <a:noFill/>
        </p:spPr>
        <p:txBody>
          <a:bodyPr wrap="square">
            <a:spAutoFit/>
          </a:bodyPr>
          <a:lstStyle/>
          <a:p>
            <a:pPr algn="ctr" fontAlgn="base"/>
            <a:r>
              <a:rPr lang="en-US" sz="2000" dirty="0"/>
              <a:t>That We might make it a Message unto you, and that ears (that should hear the tale and) retain its memory should bear its (lessons) in remembrance.</a:t>
            </a:r>
          </a:p>
        </p:txBody>
      </p:sp>
      <p:sp>
        <p:nvSpPr>
          <p:cNvPr id="3" name="TextBox 2">
            <a:extLst>
              <a:ext uri="{FF2B5EF4-FFF2-40B4-BE49-F238E27FC236}">
                <a16:creationId xmlns:a16="http://schemas.microsoft.com/office/drawing/2014/main" id="{9D4D9D39-EACB-4240-D329-54110DF4E389}"/>
              </a:ext>
            </a:extLst>
          </p:cNvPr>
          <p:cNvSpPr txBox="1"/>
          <p:nvPr/>
        </p:nvSpPr>
        <p:spPr>
          <a:xfrm>
            <a:off x="1538579" y="378880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70582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FF45E-1F04-89CD-4235-995AC7C93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0DE1AA-4E63-F397-DE75-DF8D171F5FFD}"/>
              </a:ext>
            </a:extLst>
          </p:cNvPr>
          <p:cNvSpPr>
            <a:spLocks noGrp="1"/>
          </p:cNvSpPr>
          <p:nvPr>
            <p:ph type="title"/>
          </p:nvPr>
        </p:nvSpPr>
        <p:spPr>
          <a:xfrm>
            <a:off x="1880748" y="2001652"/>
            <a:ext cx="8430504" cy="3450327"/>
          </a:xfrm>
        </p:spPr>
        <p:txBody>
          <a:bodyPr>
            <a:noAutofit/>
          </a:bodyPr>
          <a:lstStyle/>
          <a:p>
            <a:r>
              <a:rPr lang="ar-EG" sz="6000" b="0" dirty="0"/>
              <a:t>فَإِذَا نُفِخَ فِى ٱلصُّورِ نَفْخَةٌ وَٰحِدَةٌ</a:t>
            </a:r>
          </a:p>
        </p:txBody>
      </p:sp>
      <p:sp>
        <p:nvSpPr>
          <p:cNvPr id="14" name="TextBox 13">
            <a:extLst>
              <a:ext uri="{FF2B5EF4-FFF2-40B4-BE49-F238E27FC236}">
                <a16:creationId xmlns:a16="http://schemas.microsoft.com/office/drawing/2014/main" id="{01AA9140-631C-B136-4633-FEF1B082337D}"/>
              </a:ext>
            </a:extLst>
          </p:cNvPr>
          <p:cNvSpPr txBox="1"/>
          <p:nvPr/>
        </p:nvSpPr>
        <p:spPr>
          <a:xfrm>
            <a:off x="1936368" y="4143120"/>
            <a:ext cx="8319264" cy="400110"/>
          </a:xfrm>
          <a:prstGeom prst="rect">
            <a:avLst/>
          </a:prstGeom>
          <a:noFill/>
        </p:spPr>
        <p:txBody>
          <a:bodyPr wrap="square">
            <a:spAutoFit/>
          </a:bodyPr>
          <a:lstStyle/>
          <a:p>
            <a:pPr algn="ctr" fontAlgn="base"/>
            <a:r>
              <a:rPr lang="en-US" sz="2000" dirty="0"/>
              <a:t>Then, when one blast is sounded on the Trumpet,</a:t>
            </a:r>
          </a:p>
        </p:txBody>
      </p:sp>
      <p:sp>
        <p:nvSpPr>
          <p:cNvPr id="3" name="TextBox 2">
            <a:extLst>
              <a:ext uri="{FF2B5EF4-FFF2-40B4-BE49-F238E27FC236}">
                <a16:creationId xmlns:a16="http://schemas.microsoft.com/office/drawing/2014/main" id="{A2AA53D4-3F5A-8D01-9AA5-6F7DED2785EF}"/>
              </a:ext>
            </a:extLst>
          </p:cNvPr>
          <p:cNvSpPr txBox="1"/>
          <p:nvPr/>
        </p:nvSpPr>
        <p:spPr>
          <a:xfrm>
            <a:off x="2003219" y="37268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856694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67603-BDFE-F4C9-C989-5E0BAF69FA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66949-43F6-6B45-FFA8-BDD251D90F5F}"/>
              </a:ext>
            </a:extLst>
          </p:cNvPr>
          <p:cNvSpPr>
            <a:spLocks noGrp="1"/>
          </p:cNvSpPr>
          <p:nvPr>
            <p:ph type="title"/>
          </p:nvPr>
        </p:nvSpPr>
        <p:spPr>
          <a:xfrm>
            <a:off x="1880748" y="2140990"/>
            <a:ext cx="8430504" cy="3450327"/>
          </a:xfrm>
        </p:spPr>
        <p:txBody>
          <a:bodyPr>
            <a:noAutofit/>
          </a:bodyPr>
          <a:lstStyle/>
          <a:p>
            <a:r>
              <a:rPr lang="ar-EG" sz="6000" b="0" dirty="0"/>
              <a:t>وَحُمِلَتِ ٱلْأَرْضُ وَٱلْجِبَالُ فَدُكَّتَا دَكَّةً وَٰحِدَةً</a:t>
            </a:r>
          </a:p>
        </p:txBody>
      </p:sp>
      <p:sp>
        <p:nvSpPr>
          <p:cNvPr id="14" name="TextBox 13">
            <a:extLst>
              <a:ext uri="{FF2B5EF4-FFF2-40B4-BE49-F238E27FC236}">
                <a16:creationId xmlns:a16="http://schemas.microsoft.com/office/drawing/2014/main" id="{6A862FDF-D746-2218-C4E7-64FA05876593}"/>
              </a:ext>
            </a:extLst>
          </p:cNvPr>
          <p:cNvSpPr txBox="1"/>
          <p:nvPr/>
        </p:nvSpPr>
        <p:spPr>
          <a:xfrm>
            <a:off x="1991988" y="4591792"/>
            <a:ext cx="8319264" cy="707886"/>
          </a:xfrm>
          <a:prstGeom prst="rect">
            <a:avLst/>
          </a:prstGeom>
          <a:noFill/>
        </p:spPr>
        <p:txBody>
          <a:bodyPr wrap="square">
            <a:spAutoFit/>
          </a:bodyPr>
          <a:lstStyle/>
          <a:p>
            <a:pPr algn="ctr" fontAlgn="base"/>
            <a:r>
              <a:rPr lang="en-US" sz="2000" dirty="0"/>
              <a:t>And the earth is moved, and its mountains, and they are crushed to powder at one stroke,-</a:t>
            </a:r>
          </a:p>
        </p:txBody>
      </p:sp>
      <p:sp>
        <p:nvSpPr>
          <p:cNvPr id="3" name="TextBox 2">
            <a:extLst>
              <a:ext uri="{FF2B5EF4-FFF2-40B4-BE49-F238E27FC236}">
                <a16:creationId xmlns:a16="http://schemas.microsoft.com/office/drawing/2014/main" id="{E1FF1A22-AF83-6DCF-BD4B-B162DF98BA80}"/>
              </a:ext>
            </a:extLst>
          </p:cNvPr>
          <p:cNvSpPr txBox="1"/>
          <p:nvPr/>
        </p:nvSpPr>
        <p:spPr>
          <a:xfrm>
            <a:off x="4981551" y="43014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026291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64B03-A00C-ECBE-F16E-66A7E43B97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DC8AB3-4F7C-5FD2-5194-C7B4E9652A19}"/>
              </a:ext>
            </a:extLst>
          </p:cNvPr>
          <p:cNvSpPr>
            <a:spLocks noGrp="1"/>
          </p:cNvSpPr>
          <p:nvPr>
            <p:ph type="title"/>
          </p:nvPr>
        </p:nvSpPr>
        <p:spPr>
          <a:xfrm>
            <a:off x="1880748" y="2113139"/>
            <a:ext cx="8430504" cy="3450327"/>
          </a:xfrm>
        </p:spPr>
        <p:txBody>
          <a:bodyPr>
            <a:noAutofit/>
          </a:bodyPr>
          <a:lstStyle/>
          <a:p>
            <a:r>
              <a:rPr lang="ar-EG" sz="6000" b="0" dirty="0"/>
              <a:t>فَيَوْمَئِذٍ وَقَعَتِ ٱلْوَاقِعَةُ</a:t>
            </a:r>
          </a:p>
        </p:txBody>
      </p:sp>
      <p:sp>
        <p:nvSpPr>
          <p:cNvPr id="14" name="TextBox 13">
            <a:extLst>
              <a:ext uri="{FF2B5EF4-FFF2-40B4-BE49-F238E27FC236}">
                <a16:creationId xmlns:a16="http://schemas.microsoft.com/office/drawing/2014/main" id="{38035AA8-6D9E-E275-9537-4E1B02722FBA}"/>
              </a:ext>
            </a:extLst>
          </p:cNvPr>
          <p:cNvSpPr txBox="1"/>
          <p:nvPr/>
        </p:nvSpPr>
        <p:spPr>
          <a:xfrm>
            <a:off x="1936368" y="4146079"/>
            <a:ext cx="8319264" cy="400110"/>
          </a:xfrm>
          <a:prstGeom prst="rect">
            <a:avLst/>
          </a:prstGeom>
          <a:noFill/>
        </p:spPr>
        <p:txBody>
          <a:bodyPr wrap="square">
            <a:spAutoFit/>
          </a:bodyPr>
          <a:lstStyle/>
          <a:p>
            <a:pPr algn="ctr" fontAlgn="base"/>
            <a:r>
              <a:rPr lang="en-US" sz="2000" dirty="0"/>
              <a:t>On that Day shall the (Great) Event come to pass.</a:t>
            </a:r>
          </a:p>
        </p:txBody>
      </p:sp>
      <p:sp>
        <p:nvSpPr>
          <p:cNvPr id="3" name="TextBox 2">
            <a:extLst>
              <a:ext uri="{FF2B5EF4-FFF2-40B4-BE49-F238E27FC236}">
                <a16:creationId xmlns:a16="http://schemas.microsoft.com/office/drawing/2014/main" id="{75C86ACF-72BB-4946-6318-F7A60EC4DB6E}"/>
              </a:ext>
            </a:extLst>
          </p:cNvPr>
          <p:cNvSpPr txBox="1"/>
          <p:nvPr/>
        </p:nvSpPr>
        <p:spPr>
          <a:xfrm>
            <a:off x="3205001" y="383830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488217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23AEE-F9C5-C3CD-9802-C807C621C0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3B18D-344A-49A4-23CD-D13B4BCBA93F}"/>
              </a:ext>
            </a:extLst>
          </p:cNvPr>
          <p:cNvSpPr>
            <a:spLocks noGrp="1"/>
          </p:cNvSpPr>
          <p:nvPr>
            <p:ph type="title"/>
          </p:nvPr>
        </p:nvSpPr>
        <p:spPr>
          <a:xfrm>
            <a:off x="1880748" y="1975525"/>
            <a:ext cx="8430504" cy="3450327"/>
          </a:xfrm>
        </p:spPr>
        <p:txBody>
          <a:bodyPr>
            <a:noAutofit/>
          </a:bodyPr>
          <a:lstStyle/>
          <a:p>
            <a:r>
              <a:rPr lang="ar-EG" sz="6000" b="0" dirty="0"/>
              <a:t>وَٱنشَقَّتِ ٱلسَّمَآءُ فَهِىَ يَوْمَئِذٍ وَاهِيَةٌ</a:t>
            </a:r>
          </a:p>
        </p:txBody>
      </p:sp>
      <p:sp>
        <p:nvSpPr>
          <p:cNvPr id="14" name="TextBox 13">
            <a:extLst>
              <a:ext uri="{FF2B5EF4-FFF2-40B4-BE49-F238E27FC236}">
                <a16:creationId xmlns:a16="http://schemas.microsoft.com/office/drawing/2014/main" id="{09E3121B-97EB-6D6B-6593-5757BCF6403D}"/>
              </a:ext>
            </a:extLst>
          </p:cNvPr>
          <p:cNvSpPr txBox="1"/>
          <p:nvPr/>
        </p:nvSpPr>
        <p:spPr>
          <a:xfrm>
            <a:off x="1936368" y="4117990"/>
            <a:ext cx="8319264" cy="400110"/>
          </a:xfrm>
          <a:prstGeom prst="rect">
            <a:avLst/>
          </a:prstGeom>
          <a:noFill/>
        </p:spPr>
        <p:txBody>
          <a:bodyPr wrap="square">
            <a:spAutoFit/>
          </a:bodyPr>
          <a:lstStyle/>
          <a:p>
            <a:pPr algn="ctr" fontAlgn="base"/>
            <a:r>
              <a:rPr lang="en-US" sz="2000" dirty="0"/>
              <a:t>And the sky will be rent asunder, for it will that Day be flimsy,</a:t>
            </a:r>
          </a:p>
        </p:txBody>
      </p:sp>
      <p:sp>
        <p:nvSpPr>
          <p:cNvPr id="3" name="TextBox 2">
            <a:extLst>
              <a:ext uri="{FF2B5EF4-FFF2-40B4-BE49-F238E27FC236}">
                <a16:creationId xmlns:a16="http://schemas.microsoft.com/office/drawing/2014/main" id="{06C62B05-C1C6-783C-A10D-4B7AE10F958E}"/>
              </a:ext>
            </a:extLst>
          </p:cNvPr>
          <p:cNvSpPr txBox="1"/>
          <p:nvPr/>
        </p:nvSpPr>
        <p:spPr>
          <a:xfrm>
            <a:off x="1794212" y="37487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375927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A23D7-A8BB-1066-82C2-41E42AC65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8069E2-7589-4121-7BD9-F53588FE7D8A}"/>
              </a:ext>
            </a:extLst>
          </p:cNvPr>
          <p:cNvSpPr>
            <a:spLocks noGrp="1"/>
          </p:cNvSpPr>
          <p:nvPr>
            <p:ph type="title"/>
          </p:nvPr>
        </p:nvSpPr>
        <p:spPr>
          <a:xfrm>
            <a:off x="1880748" y="1982511"/>
            <a:ext cx="8430504" cy="3450327"/>
          </a:xfrm>
        </p:spPr>
        <p:txBody>
          <a:bodyPr>
            <a:noAutofit/>
          </a:bodyPr>
          <a:lstStyle/>
          <a:p>
            <a:r>
              <a:rPr lang="ar-EG" sz="6000" b="0" dirty="0"/>
              <a:t>وَٱلْمَلَكُ عَلَىٰٓ أَرْجَآئِهَا ۚ وَيَحْمِلُ عَرْشَ رَبِّكَ فَوْقَهُمْ يَوْمَئِذٍ ثَمَـٰنِيَةٌ</a:t>
            </a:r>
          </a:p>
        </p:txBody>
      </p:sp>
      <p:sp>
        <p:nvSpPr>
          <p:cNvPr id="14" name="TextBox 13">
            <a:extLst>
              <a:ext uri="{FF2B5EF4-FFF2-40B4-BE49-F238E27FC236}">
                <a16:creationId xmlns:a16="http://schemas.microsoft.com/office/drawing/2014/main" id="{DD24509F-06AE-5F40-CF4F-0D0BF1660161}"/>
              </a:ext>
            </a:extLst>
          </p:cNvPr>
          <p:cNvSpPr txBox="1"/>
          <p:nvPr/>
        </p:nvSpPr>
        <p:spPr>
          <a:xfrm>
            <a:off x="1936368" y="4520575"/>
            <a:ext cx="8319264" cy="707886"/>
          </a:xfrm>
          <a:prstGeom prst="rect">
            <a:avLst/>
          </a:prstGeom>
          <a:noFill/>
        </p:spPr>
        <p:txBody>
          <a:bodyPr wrap="square">
            <a:spAutoFit/>
          </a:bodyPr>
          <a:lstStyle/>
          <a:p>
            <a:pPr algn="ctr" fontAlgn="base"/>
            <a:r>
              <a:rPr lang="en-US" sz="2000" dirty="0"/>
              <a:t>And the angels will be on its sides, and eight will, that Day, bear the Throne of thy Lord above them.</a:t>
            </a:r>
          </a:p>
        </p:txBody>
      </p:sp>
      <p:sp>
        <p:nvSpPr>
          <p:cNvPr id="3" name="TextBox 2">
            <a:extLst>
              <a:ext uri="{FF2B5EF4-FFF2-40B4-BE49-F238E27FC236}">
                <a16:creationId xmlns:a16="http://schemas.microsoft.com/office/drawing/2014/main" id="{6E8DB41F-32F8-49F0-C633-5AB27B33513A}"/>
              </a:ext>
            </a:extLst>
          </p:cNvPr>
          <p:cNvSpPr txBox="1"/>
          <p:nvPr/>
        </p:nvSpPr>
        <p:spPr>
          <a:xfrm>
            <a:off x="2099013" y="41623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29779370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D2731-718A-24D7-DEB3-69A429E9AC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523395-F0A9-4591-8C09-4621BD96DE52}"/>
              </a:ext>
            </a:extLst>
          </p:cNvPr>
          <p:cNvSpPr>
            <a:spLocks noGrp="1"/>
          </p:cNvSpPr>
          <p:nvPr>
            <p:ph type="title"/>
          </p:nvPr>
        </p:nvSpPr>
        <p:spPr>
          <a:xfrm>
            <a:off x="1880748" y="2088735"/>
            <a:ext cx="8430504" cy="3450327"/>
          </a:xfrm>
        </p:spPr>
        <p:txBody>
          <a:bodyPr>
            <a:noAutofit/>
          </a:bodyPr>
          <a:lstStyle/>
          <a:p>
            <a:r>
              <a:rPr lang="ar-EG" sz="6000" b="0" dirty="0"/>
              <a:t>يَوْمَئِذٍ تُعْرَضُونَ لَا تَخْفَىٰ مِنكُمْ خَافِيَةٌ</a:t>
            </a:r>
          </a:p>
        </p:txBody>
      </p:sp>
      <p:sp>
        <p:nvSpPr>
          <p:cNvPr id="14" name="TextBox 13">
            <a:extLst>
              <a:ext uri="{FF2B5EF4-FFF2-40B4-BE49-F238E27FC236}">
                <a16:creationId xmlns:a16="http://schemas.microsoft.com/office/drawing/2014/main" id="{5368386E-6E30-3309-5869-B626F0F85BF4}"/>
              </a:ext>
            </a:extLst>
          </p:cNvPr>
          <p:cNvSpPr txBox="1"/>
          <p:nvPr/>
        </p:nvSpPr>
        <p:spPr>
          <a:xfrm>
            <a:off x="1936368" y="4538235"/>
            <a:ext cx="8319264" cy="707886"/>
          </a:xfrm>
          <a:prstGeom prst="rect">
            <a:avLst/>
          </a:prstGeom>
          <a:noFill/>
        </p:spPr>
        <p:txBody>
          <a:bodyPr wrap="square">
            <a:spAutoFit/>
          </a:bodyPr>
          <a:lstStyle/>
          <a:p>
            <a:pPr algn="ctr" fontAlgn="base"/>
            <a:r>
              <a:rPr lang="en-US" sz="2000" dirty="0"/>
              <a:t>That Day shall ye be brought to Judgment: not an act of yours that ye hide will be hidden.</a:t>
            </a:r>
          </a:p>
        </p:txBody>
      </p:sp>
      <p:sp>
        <p:nvSpPr>
          <p:cNvPr id="3" name="TextBox 2">
            <a:extLst>
              <a:ext uri="{FF2B5EF4-FFF2-40B4-BE49-F238E27FC236}">
                <a16:creationId xmlns:a16="http://schemas.microsoft.com/office/drawing/2014/main" id="{70645763-EBBF-7977-3DFC-FE827489A552}"/>
              </a:ext>
            </a:extLst>
          </p:cNvPr>
          <p:cNvSpPr txBox="1"/>
          <p:nvPr/>
        </p:nvSpPr>
        <p:spPr>
          <a:xfrm>
            <a:off x="4938290" y="42304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39816527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A5B1C-FCEC-1094-298B-BE5D4972D9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08D719-4609-B75D-5248-056A427631CC}"/>
              </a:ext>
            </a:extLst>
          </p:cNvPr>
          <p:cNvSpPr>
            <a:spLocks noGrp="1"/>
          </p:cNvSpPr>
          <p:nvPr>
            <p:ph type="title"/>
          </p:nvPr>
        </p:nvSpPr>
        <p:spPr>
          <a:xfrm>
            <a:off x="1880748" y="2060888"/>
            <a:ext cx="8430504" cy="3450327"/>
          </a:xfrm>
        </p:spPr>
        <p:txBody>
          <a:bodyPr>
            <a:noAutofit/>
          </a:bodyPr>
          <a:lstStyle/>
          <a:p>
            <a:r>
              <a:rPr lang="ar-EG" sz="6000" b="0" dirty="0"/>
              <a:t>فَأَمَّا مَنْ أُوتِىَ كِتَـٰبَهُۥ بِيَمِينِهِ ۦ فَيَقُولُ هَآؤُمُ ٱقْرَءُوا۟ كِتَـٰبِيَهْ</a:t>
            </a:r>
          </a:p>
        </p:txBody>
      </p:sp>
      <p:sp>
        <p:nvSpPr>
          <p:cNvPr id="14" name="TextBox 13">
            <a:extLst>
              <a:ext uri="{FF2B5EF4-FFF2-40B4-BE49-F238E27FC236}">
                <a16:creationId xmlns:a16="http://schemas.microsoft.com/office/drawing/2014/main" id="{A1FC05EB-08DB-3493-6DBB-AD5BDE69E40E}"/>
              </a:ext>
            </a:extLst>
          </p:cNvPr>
          <p:cNvSpPr txBox="1"/>
          <p:nvPr/>
        </p:nvSpPr>
        <p:spPr>
          <a:xfrm>
            <a:off x="1936368" y="4673979"/>
            <a:ext cx="8319264" cy="707886"/>
          </a:xfrm>
          <a:prstGeom prst="rect">
            <a:avLst/>
          </a:prstGeom>
          <a:noFill/>
        </p:spPr>
        <p:txBody>
          <a:bodyPr wrap="square">
            <a:spAutoFit/>
          </a:bodyPr>
          <a:lstStyle/>
          <a:p>
            <a:pPr algn="ctr" fontAlgn="base"/>
            <a:r>
              <a:rPr lang="en-US" sz="2000" dirty="0"/>
              <a:t>Then he that will be given his Record in his right hand will say: "Ah here! Read ye my Record!</a:t>
            </a:r>
          </a:p>
        </p:txBody>
      </p:sp>
      <p:sp>
        <p:nvSpPr>
          <p:cNvPr id="3" name="TextBox 2">
            <a:extLst>
              <a:ext uri="{FF2B5EF4-FFF2-40B4-BE49-F238E27FC236}">
                <a16:creationId xmlns:a16="http://schemas.microsoft.com/office/drawing/2014/main" id="{D317587F-F054-B266-B4C3-3BEEE758446B}"/>
              </a:ext>
            </a:extLst>
          </p:cNvPr>
          <p:cNvSpPr txBox="1"/>
          <p:nvPr/>
        </p:nvSpPr>
        <p:spPr>
          <a:xfrm>
            <a:off x="3527217" y="42650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403307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26BA3-E9DF-E2F3-8B29-65C1CCE1F8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A7899E-B43C-B18B-9BE0-791AF7F8DE3B}"/>
              </a:ext>
            </a:extLst>
          </p:cNvPr>
          <p:cNvSpPr>
            <a:spLocks noGrp="1"/>
          </p:cNvSpPr>
          <p:nvPr>
            <p:ph type="title"/>
          </p:nvPr>
        </p:nvSpPr>
        <p:spPr>
          <a:xfrm>
            <a:off x="1880748" y="1991219"/>
            <a:ext cx="8430504" cy="3450327"/>
          </a:xfrm>
        </p:spPr>
        <p:txBody>
          <a:bodyPr>
            <a:noAutofit/>
          </a:bodyPr>
          <a:lstStyle/>
          <a:p>
            <a:r>
              <a:rPr lang="ar-EG" sz="6000" b="0" dirty="0"/>
              <a:t>إِنِّى ظَنَنتُ أَنِّى مُلَـٰقٍ حِسَابِيَهْ</a:t>
            </a:r>
          </a:p>
        </p:txBody>
      </p:sp>
      <p:sp>
        <p:nvSpPr>
          <p:cNvPr id="14" name="TextBox 13">
            <a:extLst>
              <a:ext uri="{FF2B5EF4-FFF2-40B4-BE49-F238E27FC236}">
                <a16:creationId xmlns:a16="http://schemas.microsoft.com/office/drawing/2014/main" id="{7147BF40-F1D5-F220-C9E8-EDB1E3AA49FC}"/>
              </a:ext>
            </a:extLst>
          </p:cNvPr>
          <p:cNvSpPr txBox="1"/>
          <p:nvPr/>
        </p:nvSpPr>
        <p:spPr>
          <a:xfrm>
            <a:off x="1936368" y="4173581"/>
            <a:ext cx="8319264" cy="400110"/>
          </a:xfrm>
          <a:prstGeom prst="rect">
            <a:avLst/>
          </a:prstGeom>
          <a:noFill/>
        </p:spPr>
        <p:txBody>
          <a:bodyPr wrap="square">
            <a:spAutoFit/>
          </a:bodyPr>
          <a:lstStyle/>
          <a:p>
            <a:pPr algn="ctr" fontAlgn="base"/>
            <a:r>
              <a:rPr lang="en-US" sz="2000" dirty="0"/>
              <a:t>"I did really understand that my Account would (One Day) reach me!"</a:t>
            </a:r>
          </a:p>
        </p:txBody>
      </p:sp>
      <p:sp>
        <p:nvSpPr>
          <p:cNvPr id="3" name="TextBox 2">
            <a:extLst>
              <a:ext uri="{FF2B5EF4-FFF2-40B4-BE49-F238E27FC236}">
                <a16:creationId xmlns:a16="http://schemas.microsoft.com/office/drawing/2014/main" id="{BF5C4C11-803B-69D1-B08C-D375D5CEA97A}"/>
              </a:ext>
            </a:extLst>
          </p:cNvPr>
          <p:cNvSpPr txBox="1"/>
          <p:nvPr/>
        </p:nvSpPr>
        <p:spPr>
          <a:xfrm>
            <a:off x="2438647" y="37860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90117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9BC70-CCD8-22E5-CE28-B50B799E12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796A0-FEF6-7202-4E2F-C63177FF4D3A}"/>
              </a:ext>
            </a:extLst>
          </p:cNvPr>
          <p:cNvSpPr>
            <a:spLocks noGrp="1"/>
          </p:cNvSpPr>
          <p:nvPr>
            <p:ph type="title"/>
          </p:nvPr>
        </p:nvSpPr>
        <p:spPr>
          <a:xfrm>
            <a:off x="1744499" y="1966822"/>
            <a:ext cx="8703002" cy="3450327"/>
          </a:xfrm>
        </p:spPr>
        <p:txBody>
          <a:bodyPr>
            <a:noAutofit/>
          </a:bodyPr>
          <a:lstStyle/>
          <a:p>
            <a:r>
              <a:rPr lang="ar-EG" sz="6000" b="0" dirty="0"/>
              <a:t>تَكَادُ تَمَيَّزُ مِنَ ٱلْغَيْظِ ۖ كُلَّمَآ أُلْقِىَ فِيهَا فَوْجٌ سَأَلَهُمْ خَزَنَتُهَآ أَلَمْ يَأْتِكُمْ نَذِيرٌ</a:t>
            </a:r>
          </a:p>
        </p:txBody>
      </p:sp>
      <p:sp>
        <p:nvSpPr>
          <p:cNvPr id="14" name="TextBox 13">
            <a:extLst>
              <a:ext uri="{FF2B5EF4-FFF2-40B4-BE49-F238E27FC236}">
                <a16:creationId xmlns:a16="http://schemas.microsoft.com/office/drawing/2014/main" id="{A6FB6C62-F765-A3D4-E309-4C7D540EE568}"/>
              </a:ext>
            </a:extLst>
          </p:cNvPr>
          <p:cNvSpPr txBox="1"/>
          <p:nvPr/>
        </p:nvSpPr>
        <p:spPr>
          <a:xfrm>
            <a:off x="1936368" y="4492084"/>
            <a:ext cx="8319264" cy="707886"/>
          </a:xfrm>
          <a:prstGeom prst="rect">
            <a:avLst/>
          </a:prstGeom>
          <a:noFill/>
        </p:spPr>
        <p:txBody>
          <a:bodyPr wrap="square">
            <a:spAutoFit/>
          </a:bodyPr>
          <a:lstStyle/>
          <a:p>
            <a:pPr algn="ctr" fontAlgn="base"/>
            <a:r>
              <a:rPr lang="en-US" sz="2000" dirty="0"/>
              <a:t>Almost bursting with fury: Every time a Group is cast therein, its Keepers will ask, "Did no Warner come to you?"</a:t>
            </a:r>
          </a:p>
        </p:txBody>
      </p:sp>
      <p:sp>
        <p:nvSpPr>
          <p:cNvPr id="3" name="TextBox 2">
            <a:extLst>
              <a:ext uri="{FF2B5EF4-FFF2-40B4-BE49-F238E27FC236}">
                <a16:creationId xmlns:a16="http://schemas.microsoft.com/office/drawing/2014/main" id="{9064096B-DBBD-17EA-14E5-8E0FD186AE55}"/>
              </a:ext>
            </a:extLst>
          </p:cNvPr>
          <p:cNvSpPr txBox="1"/>
          <p:nvPr/>
        </p:nvSpPr>
        <p:spPr>
          <a:xfrm>
            <a:off x="1829049" y="41843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67851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0B053-6526-5191-82B9-BD327E95DF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8F7399-88FF-9655-C937-531BC4FB3D42}"/>
              </a:ext>
            </a:extLst>
          </p:cNvPr>
          <p:cNvSpPr>
            <a:spLocks noGrp="1"/>
          </p:cNvSpPr>
          <p:nvPr>
            <p:ph type="title"/>
          </p:nvPr>
        </p:nvSpPr>
        <p:spPr>
          <a:xfrm>
            <a:off x="1880748" y="2026052"/>
            <a:ext cx="8430504" cy="3450327"/>
          </a:xfrm>
        </p:spPr>
        <p:txBody>
          <a:bodyPr>
            <a:noAutofit/>
          </a:bodyPr>
          <a:lstStyle/>
          <a:p>
            <a:r>
              <a:rPr lang="ar-EG" sz="6000" b="0" dirty="0"/>
              <a:t>فَهُوَ فِى عِيشَةٍ رَّاضِيَةٍ</a:t>
            </a:r>
          </a:p>
        </p:txBody>
      </p:sp>
      <p:sp>
        <p:nvSpPr>
          <p:cNvPr id="14" name="TextBox 13">
            <a:extLst>
              <a:ext uri="{FF2B5EF4-FFF2-40B4-BE49-F238E27FC236}">
                <a16:creationId xmlns:a16="http://schemas.microsoft.com/office/drawing/2014/main" id="{2394232F-22A5-52CA-1898-1E3629F80A6F}"/>
              </a:ext>
            </a:extLst>
          </p:cNvPr>
          <p:cNvSpPr txBox="1"/>
          <p:nvPr/>
        </p:nvSpPr>
        <p:spPr>
          <a:xfrm>
            <a:off x="1936368" y="4180413"/>
            <a:ext cx="8319264" cy="400110"/>
          </a:xfrm>
          <a:prstGeom prst="rect">
            <a:avLst/>
          </a:prstGeom>
          <a:noFill/>
        </p:spPr>
        <p:txBody>
          <a:bodyPr wrap="square">
            <a:spAutoFit/>
          </a:bodyPr>
          <a:lstStyle/>
          <a:p>
            <a:pPr algn="ctr" fontAlgn="base"/>
            <a:r>
              <a:rPr lang="en-US" sz="2000" dirty="0"/>
              <a:t>And he will be in a life of Bliss,</a:t>
            </a:r>
          </a:p>
        </p:txBody>
      </p:sp>
      <p:sp>
        <p:nvSpPr>
          <p:cNvPr id="3" name="TextBox 2">
            <a:extLst>
              <a:ext uri="{FF2B5EF4-FFF2-40B4-BE49-F238E27FC236}">
                <a16:creationId xmlns:a16="http://schemas.microsoft.com/office/drawing/2014/main" id="{713C9FB2-5C9C-6818-766D-A18B36CE417F}"/>
              </a:ext>
            </a:extLst>
          </p:cNvPr>
          <p:cNvSpPr txBox="1"/>
          <p:nvPr/>
        </p:nvSpPr>
        <p:spPr>
          <a:xfrm>
            <a:off x="3074373" y="377700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583994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DAEC9-2F7B-886C-8CE3-799F3254AE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FE8C07-369E-5112-70A3-67C76CA7E906}"/>
              </a:ext>
            </a:extLst>
          </p:cNvPr>
          <p:cNvSpPr>
            <a:spLocks noGrp="1"/>
          </p:cNvSpPr>
          <p:nvPr>
            <p:ph type="title"/>
          </p:nvPr>
        </p:nvSpPr>
        <p:spPr>
          <a:xfrm>
            <a:off x="1880748" y="1999929"/>
            <a:ext cx="8430504" cy="3450327"/>
          </a:xfrm>
        </p:spPr>
        <p:txBody>
          <a:bodyPr>
            <a:noAutofit/>
          </a:bodyPr>
          <a:lstStyle/>
          <a:p>
            <a:r>
              <a:rPr lang="ar-EG" sz="6000" b="0" dirty="0"/>
              <a:t>فِى جَنَّةٍ عَالِيَةٍ</a:t>
            </a:r>
          </a:p>
        </p:txBody>
      </p:sp>
      <p:sp>
        <p:nvSpPr>
          <p:cNvPr id="14" name="TextBox 13">
            <a:extLst>
              <a:ext uri="{FF2B5EF4-FFF2-40B4-BE49-F238E27FC236}">
                <a16:creationId xmlns:a16="http://schemas.microsoft.com/office/drawing/2014/main" id="{769B7C85-727E-CCF3-0643-E2BB4A27EEEB}"/>
              </a:ext>
            </a:extLst>
          </p:cNvPr>
          <p:cNvSpPr txBox="1"/>
          <p:nvPr/>
        </p:nvSpPr>
        <p:spPr>
          <a:xfrm>
            <a:off x="1936368" y="4141397"/>
            <a:ext cx="8319264" cy="400110"/>
          </a:xfrm>
          <a:prstGeom prst="rect">
            <a:avLst/>
          </a:prstGeom>
          <a:noFill/>
        </p:spPr>
        <p:txBody>
          <a:bodyPr wrap="square">
            <a:spAutoFit/>
          </a:bodyPr>
          <a:lstStyle/>
          <a:p>
            <a:pPr algn="ctr" fontAlgn="base"/>
            <a:r>
              <a:rPr lang="en-US" sz="2000" dirty="0"/>
              <a:t>In a Garden on high,</a:t>
            </a:r>
          </a:p>
        </p:txBody>
      </p:sp>
      <p:sp>
        <p:nvSpPr>
          <p:cNvPr id="3" name="TextBox 2">
            <a:extLst>
              <a:ext uri="{FF2B5EF4-FFF2-40B4-BE49-F238E27FC236}">
                <a16:creationId xmlns:a16="http://schemas.microsoft.com/office/drawing/2014/main" id="{E94C378F-41B2-DC22-56EF-D01FDB41F377}"/>
              </a:ext>
            </a:extLst>
          </p:cNvPr>
          <p:cNvSpPr txBox="1"/>
          <p:nvPr/>
        </p:nvSpPr>
        <p:spPr>
          <a:xfrm>
            <a:off x="3988771" y="372509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915847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49D94-E9D9-614D-5A59-7F80AA26C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4BDFCB-A57B-BC5B-BB47-96D82D1422B6}"/>
              </a:ext>
            </a:extLst>
          </p:cNvPr>
          <p:cNvSpPr>
            <a:spLocks noGrp="1"/>
          </p:cNvSpPr>
          <p:nvPr>
            <p:ph type="title"/>
          </p:nvPr>
        </p:nvSpPr>
        <p:spPr>
          <a:xfrm>
            <a:off x="1880748" y="2121847"/>
            <a:ext cx="8430504" cy="3450327"/>
          </a:xfrm>
        </p:spPr>
        <p:txBody>
          <a:bodyPr>
            <a:noAutofit/>
          </a:bodyPr>
          <a:lstStyle/>
          <a:p>
            <a:r>
              <a:rPr lang="ar-EG" sz="6000" b="0" dirty="0"/>
              <a:t>قُطُوفُهَا دَانِيَةٌ</a:t>
            </a:r>
          </a:p>
        </p:txBody>
      </p:sp>
      <p:sp>
        <p:nvSpPr>
          <p:cNvPr id="14" name="TextBox 13">
            <a:extLst>
              <a:ext uri="{FF2B5EF4-FFF2-40B4-BE49-F238E27FC236}">
                <a16:creationId xmlns:a16="http://schemas.microsoft.com/office/drawing/2014/main" id="{3B756B4C-1640-42B7-E661-271E17B1215D}"/>
              </a:ext>
            </a:extLst>
          </p:cNvPr>
          <p:cNvSpPr txBox="1"/>
          <p:nvPr/>
        </p:nvSpPr>
        <p:spPr>
          <a:xfrm>
            <a:off x="1936368" y="4154787"/>
            <a:ext cx="8319264" cy="400110"/>
          </a:xfrm>
          <a:prstGeom prst="rect">
            <a:avLst/>
          </a:prstGeom>
          <a:noFill/>
        </p:spPr>
        <p:txBody>
          <a:bodyPr wrap="square">
            <a:spAutoFit/>
          </a:bodyPr>
          <a:lstStyle/>
          <a:p>
            <a:pPr algn="ctr" fontAlgn="base"/>
            <a:r>
              <a:rPr lang="en-US" sz="2000" dirty="0"/>
              <a:t>The Fruits whereof (will hang in bunches) low and near.</a:t>
            </a:r>
          </a:p>
        </p:txBody>
      </p:sp>
      <p:sp>
        <p:nvSpPr>
          <p:cNvPr id="3" name="TextBox 2">
            <a:extLst>
              <a:ext uri="{FF2B5EF4-FFF2-40B4-BE49-F238E27FC236}">
                <a16:creationId xmlns:a16="http://schemas.microsoft.com/office/drawing/2014/main" id="{45798D57-8BF1-9795-DEA8-AB97C7295C30}"/>
              </a:ext>
            </a:extLst>
          </p:cNvPr>
          <p:cNvSpPr txBox="1"/>
          <p:nvPr/>
        </p:nvSpPr>
        <p:spPr>
          <a:xfrm>
            <a:off x="4101985" y="38470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907092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EE0CF-EA89-D955-2B81-90455E25FC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6B3694-E451-38DD-2066-E923257A7DC1}"/>
              </a:ext>
            </a:extLst>
          </p:cNvPr>
          <p:cNvSpPr>
            <a:spLocks noGrp="1"/>
          </p:cNvSpPr>
          <p:nvPr>
            <p:ph type="title"/>
          </p:nvPr>
        </p:nvSpPr>
        <p:spPr>
          <a:xfrm>
            <a:off x="1880748" y="2095722"/>
            <a:ext cx="8430504" cy="3450327"/>
          </a:xfrm>
        </p:spPr>
        <p:txBody>
          <a:bodyPr>
            <a:noAutofit/>
          </a:bodyPr>
          <a:lstStyle/>
          <a:p>
            <a:r>
              <a:rPr lang="ar-EG" sz="6000" b="0" dirty="0"/>
              <a:t>كُلُوا۟ وَٱشْرَبُوا۟ هَنِيٓـًٔۢا بِمَآ أَسْلَفْتُمْ فِى ٱلْأَيَّامِ ٱلْخَالِيَةِ</a:t>
            </a:r>
          </a:p>
        </p:txBody>
      </p:sp>
      <p:sp>
        <p:nvSpPr>
          <p:cNvPr id="14" name="TextBox 13">
            <a:extLst>
              <a:ext uri="{FF2B5EF4-FFF2-40B4-BE49-F238E27FC236}">
                <a16:creationId xmlns:a16="http://schemas.microsoft.com/office/drawing/2014/main" id="{B71021E5-E195-C120-DF4D-7464924E4008}"/>
              </a:ext>
            </a:extLst>
          </p:cNvPr>
          <p:cNvSpPr txBox="1"/>
          <p:nvPr/>
        </p:nvSpPr>
        <p:spPr>
          <a:xfrm>
            <a:off x="1936368" y="4559322"/>
            <a:ext cx="8319264" cy="707886"/>
          </a:xfrm>
          <a:prstGeom prst="rect">
            <a:avLst/>
          </a:prstGeom>
          <a:noFill/>
        </p:spPr>
        <p:txBody>
          <a:bodyPr wrap="square">
            <a:spAutoFit/>
          </a:bodyPr>
          <a:lstStyle/>
          <a:p>
            <a:pPr algn="ctr" fontAlgn="base"/>
            <a:r>
              <a:rPr lang="en-US" sz="2000" dirty="0"/>
              <a:t>"Eat ye and drink ye, with full satisfaction; because of the (good) that ye sent before you, in the days that are gone!"</a:t>
            </a:r>
          </a:p>
        </p:txBody>
      </p:sp>
      <p:sp>
        <p:nvSpPr>
          <p:cNvPr id="3" name="TextBox 2">
            <a:extLst>
              <a:ext uri="{FF2B5EF4-FFF2-40B4-BE49-F238E27FC236}">
                <a16:creationId xmlns:a16="http://schemas.microsoft.com/office/drawing/2014/main" id="{70B333AE-52A8-C347-A857-BB0B6FCCB28F}"/>
              </a:ext>
            </a:extLst>
          </p:cNvPr>
          <p:cNvSpPr txBox="1"/>
          <p:nvPr/>
        </p:nvSpPr>
        <p:spPr>
          <a:xfrm>
            <a:off x="4110693" y="423826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420318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89B0D-C306-2A46-D979-D6A880E06A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162797-50AF-9022-D21B-D3428FE2721E}"/>
              </a:ext>
            </a:extLst>
          </p:cNvPr>
          <p:cNvSpPr>
            <a:spLocks noGrp="1"/>
          </p:cNvSpPr>
          <p:nvPr>
            <p:ph type="title"/>
          </p:nvPr>
        </p:nvSpPr>
        <p:spPr>
          <a:xfrm>
            <a:off x="1880748" y="2052180"/>
            <a:ext cx="8430504" cy="3450327"/>
          </a:xfrm>
        </p:spPr>
        <p:txBody>
          <a:bodyPr>
            <a:noAutofit/>
          </a:bodyPr>
          <a:lstStyle/>
          <a:p>
            <a:r>
              <a:rPr lang="ar-EG" sz="6000" b="0" dirty="0"/>
              <a:t>وَأَمَّا مَنْ أُوتِىَ كِتَـٰبَهُۥ بِشِمَالِهِ ۦ فَيَقُولُ يَـٰلَيْتَنِى لَمْ أُوتَ كِتَـٰبِيَهْ</a:t>
            </a:r>
          </a:p>
        </p:txBody>
      </p:sp>
      <p:sp>
        <p:nvSpPr>
          <p:cNvPr id="14" name="TextBox 13">
            <a:extLst>
              <a:ext uri="{FF2B5EF4-FFF2-40B4-BE49-F238E27FC236}">
                <a16:creationId xmlns:a16="http://schemas.microsoft.com/office/drawing/2014/main" id="{868B90EF-2F16-122E-1429-8FF3AF517BA4}"/>
              </a:ext>
            </a:extLst>
          </p:cNvPr>
          <p:cNvSpPr txBox="1"/>
          <p:nvPr/>
        </p:nvSpPr>
        <p:spPr>
          <a:xfrm>
            <a:off x="1936368" y="4602259"/>
            <a:ext cx="8319264" cy="707886"/>
          </a:xfrm>
          <a:prstGeom prst="rect">
            <a:avLst/>
          </a:prstGeom>
          <a:noFill/>
        </p:spPr>
        <p:txBody>
          <a:bodyPr wrap="square">
            <a:spAutoFit/>
          </a:bodyPr>
          <a:lstStyle/>
          <a:p>
            <a:pPr algn="ctr" fontAlgn="base"/>
            <a:r>
              <a:rPr lang="en-US" sz="2000" dirty="0"/>
              <a:t>And he that will be given his Record in his left hand, will say: "Ah! Would that my Record had not been given to me!</a:t>
            </a:r>
          </a:p>
        </p:txBody>
      </p:sp>
      <p:sp>
        <p:nvSpPr>
          <p:cNvPr id="3" name="TextBox 2">
            <a:extLst>
              <a:ext uri="{FF2B5EF4-FFF2-40B4-BE49-F238E27FC236}">
                <a16:creationId xmlns:a16="http://schemas.microsoft.com/office/drawing/2014/main" id="{01076E22-66AE-3C00-2ED8-674A8FD88698}"/>
              </a:ext>
            </a:extLst>
          </p:cNvPr>
          <p:cNvSpPr txBox="1"/>
          <p:nvPr/>
        </p:nvSpPr>
        <p:spPr>
          <a:xfrm>
            <a:off x="3231126" y="42944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945503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02094-0130-6C3F-DF72-C3A044D631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0D8EB2-A7CD-F017-528F-7B41EE0D7994}"/>
              </a:ext>
            </a:extLst>
          </p:cNvPr>
          <p:cNvSpPr>
            <a:spLocks noGrp="1"/>
          </p:cNvSpPr>
          <p:nvPr>
            <p:ph type="title"/>
          </p:nvPr>
        </p:nvSpPr>
        <p:spPr>
          <a:xfrm>
            <a:off x="1880748" y="2017345"/>
            <a:ext cx="8430504" cy="3450327"/>
          </a:xfrm>
        </p:spPr>
        <p:txBody>
          <a:bodyPr>
            <a:noAutofit/>
          </a:bodyPr>
          <a:lstStyle/>
          <a:p>
            <a:r>
              <a:rPr lang="ar-EG" sz="6000" b="0" dirty="0"/>
              <a:t>وَلَمْ أَدْرِ مَا حِسَابِيَهْ</a:t>
            </a:r>
          </a:p>
        </p:txBody>
      </p:sp>
      <p:sp>
        <p:nvSpPr>
          <p:cNvPr id="14" name="TextBox 13">
            <a:extLst>
              <a:ext uri="{FF2B5EF4-FFF2-40B4-BE49-F238E27FC236}">
                <a16:creationId xmlns:a16="http://schemas.microsoft.com/office/drawing/2014/main" id="{BDF9D677-01EC-396F-B337-DD4BB3A067BF}"/>
              </a:ext>
            </a:extLst>
          </p:cNvPr>
          <p:cNvSpPr txBox="1"/>
          <p:nvPr/>
        </p:nvSpPr>
        <p:spPr>
          <a:xfrm>
            <a:off x="1936368" y="4155643"/>
            <a:ext cx="8319264" cy="400110"/>
          </a:xfrm>
          <a:prstGeom prst="rect">
            <a:avLst/>
          </a:prstGeom>
          <a:noFill/>
        </p:spPr>
        <p:txBody>
          <a:bodyPr wrap="square">
            <a:spAutoFit/>
          </a:bodyPr>
          <a:lstStyle/>
          <a:p>
            <a:pPr algn="ctr" fontAlgn="base"/>
            <a:r>
              <a:rPr lang="en-US" sz="2000" dirty="0"/>
              <a:t>"And that I had never </a:t>
            </a:r>
            <a:r>
              <a:rPr lang="en-US" sz="2000" dirty="0" err="1"/>
              <a:t>realised</a:t>
            </a:r>
            <a:r>
              <a:rPr lang="en-US" sz="2000" dirty="0"/>
              <a:t> how my account (stood)!</a:t>
            </a:r>
          </a:p>
        </p:txBody>
      </p:sp>
      <p:sp>
        <p:nvSpPr>
          <p:cNvPr id="3" name="TextBox 2">
            <a:extLst>
              <a:ext uri="{FF2B5EF4-FFF2-40B4-BE49-F238E27FC236}">
                <a16:creationId xmlns:a16="http://schemas.microsoft.com/office/drawing/2014/main" id="{4CBD79E0-0611-EB41-F851-D2EBAA3DD64B}"/>
              </a:ext>
            </a:extLst>
          </p:cNvPr>
          <p:cNvSpPr txBox="1"/>
          <p:nvPr/>
        </p:nvSpPr>
        <p:spPr>
          <a:xfrm>
            <a:off x="3521328" y="38478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8241585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D16B5-6616-2D4F-CC87-8ED58F9F9F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134664-399E-8B4F-53BC-F3ACDC41B3FE}"/>
              </a:ext>
            </a:extLst>
          </p:cNvPr>
          <p:cNvSpPr>
            <a:spLocks noGrp="1"/>
          </p:cNvSpPr>
          <p:nvPr>
            <p:ph type="title"/>
          </p:nvPr>
        </p:nvSpPr>
        <p:spPr>
          <a:xfrm>
            <a:off x="1880748" y="2043471"/>
            <a:ext cx="8430504" cy="3450327"/>
          </a:xfrm>
        </p:spPr>
        <p:txBody>
          <a:bodyPr>
            <a:noAutofit/>
          </a:bodyPr>
          <a:lstStyle/>
          <a:p>
            <a:r>
              <a:rPr lang="ar-EG" sz="6000" b="0" dirty="0"/>
              <a:t>يَـٰلَيْتَهَا كَانَتِ ٱلْقَاضِيَةَ</a:t>
            </a:r>
          </a:p>
        </p:txBody>
      </p:sp>
      <p:sp>
        <p:nvSpPr>
          <p:cNvPr id="14" name="TextBox 13">
            <a:extLst>
              <a:ext uri="{FF2B5EF4-FFF2-40B4-BE49-F238E27FC236}">
                <a16:creationId xmlns:a16="http://schemas.microsoft.com/office/drawing/2014/main" id="{F285ED6D-1D56-4AAC-0D29-3F8052D8B09A}"/>
              </a:ext>
            </a:extLst>
          </p:cNvPr>
          <p:cNvSpPr txBox="1"/>
          <p:nvPr/>
        </p:nvSpPr>
        <p:spPr>
          <a:xfrm>
            <a:off x="1936368" y="4105045"/>
            <a:ext cx="8319264" cy="400110"/>
          </a:xfrm>
          <a:prstGeom prst="rect">
            <a:avLst/>
          </a:prstGeom>
          <a:noFill/>
        </p:spPr>
        <p:txBody>
          <a:bodyPr wrap="square">
            <a:spAutoFit/>
          </a:bodyPr>
          <a:lstStyle/>
          <a:p>
            <a:pPr algn="ctr" fontAlgn="base"/>
            <a:r>
              <a:rPr lang="en-US" sz="2000" dirty="0"/>
              <a:t>"Ah! Would that (Death) had made an end of me!</a:t>
            </a:r>
          </a:p>
        </p:txBody>
      </p:sp>
      <p:sp>
        <p:nvSpPr>
          <p:cNvPr id="3" name="TextBox 2">
            <a:extLst>
              <a:ext uri="{FF2B5EF4-FFF2-40B4-BE49-F238E27FC236}">
                <a16:creationId xmlns:a16="http://schemas.microsoft.com/office/drawing/2014/main" id="{139B70C7-A6B9-A253-1422-178BFD12FB4F}"/>
              </a:ext>
            </a:extLst>
          </p:cNvPr>
          <p:cNvSpPr txBox="1"/>
          <p:nvPr/>
        </p:nvSpPr>
        <p:spPr>
          <a:xfrm>
            <a:off x="3248543" y="38582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72466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9B5A0-C477-BC11-FB56-FC8F50CF09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865A12-129E-D2EB-C7FA-876CC1B928E6}"/>
              </a:ext>
            </a:extLst>
          </p:cNvPr>
          <p:cNvSpPr>
            <a:spLocks noGrp="1"/>
          </p:cNvSpPr>
          <p:nvPr>
            <p:ph type="title"/>
          </p:nvPr>
        </p:nvSpPr>
        <p:spPr>
          <a:xfrm>
            <a:off x="1880748" y="1895426"/>
            <a:ext cx="8430504" cy="3450327"/>
          </a:xfrm>
        </p:spPr>
        <p:txBody>
          <a:bodyPr>
            <a:noAutofit/>
          </a:bodyPr>
          <a:lstStyle/>
          <a:p>
            <a:r>
              <a:rPr lang="ar-EG" sz="6000" b="0" dirty="0"/>
              <a:t>مَآ أَغْنَىٰ عَنِّى مَالِيَهْ ۜ</a:t>
            </a:r>
          </a:p>
        </p:txBody>
      </p:sp>
      <p:sp>
        <p:nvSpPr>
          <p:cNvPr id="14" name="TextBox 13">
            <a:extLst>
              <a:ext uri="{FF2B5EF4-FFF2-40B4-BE49-F238E27FC236}">
                <a16:creationId xmlns:a16="http://schemas.microsoft.com/office/drawing/2014/main" id="{8258860D-F0E7-855E-F480-467D6F7B6FEF}"/>
              </a:ext>
            </a:extLst>
          </p:cNvPr>
          <p:cNvSpPr txBox="1"/>
          <p:nvPr/>
        </p:nvSpPr>
        <p:spPr>
          <a:xfrm>
            <a:off x="1936368" y="4025014"/>
            <a:ext cx="8319264" cy="400110"/>
          </a:xfrm>
          <a:prstGeom prst="rect">
            <a:avLst/>
          </a:prstGeom>
          <a:noFill/>
        </p:spPr>
        <p:txBody>
          <a:bodyPr wrap="square">
            <a:spAutoFit/>
          </a:bodyPr>
          <a:lstStyle/>
          <a:p>
            <a:pPr algn="ctr" fontAlgn="base"/>
            <a:r>
              <a:rPr lang="en-US" sz="2000" dirty="0"/>
              <a:t>"Of no profit to me has been my wealth!</a:t>
            </a:r>
          </a:p>
        </p:txBody>
      </p:sp>
      <p:sp>
        <p:nvSpPr>
          <p:cNvPr id="3" name="TextBox 2">
            <a:extLst>
              <a:ext uri="{FF2B5EF4-FFF2-40B4-BE49-F238E27FC236}">
                <a16:creationId xmlns:a16="http://schemas.microsoft.com/office/drawing/2014/main" id="{5DDD3988-DB8D-EFAB-FE02-919EE5245D35}"/>
              </a:ext>
            </a:extLst>
          </p:cNvPr>
          <p:cNvSpPr txBox="1"/>
          <p:nvPr/>
        </p:nvSpPr>
        <p:spPr>
          <a:xfrm>
            <a:off x="3431424" y="362058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7587727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80D75-2C4B-E5F6-543D-5306697B35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A2678-FE89-4CF8-B8FF-02BABF9E3F6C}"/>
              </a:ext>
            </a:extLst>
          </p:cNvPr>
          <p:cNvSpPr>
            <a:spLocks noGrp="1"/>
          </p:cNvSpPr>
          <p:nvPr>
            <p:ph type="title"/>
          </p:nvPr>
        </p:nvSpPr>
        <p:spPr>
          <a:xfrm>
            <a:off x="1880748" y="1999927"/>
            <a:ext cx="8430504" cy="3450327"/>
          </a:xfrm>
        </p:spPr>
        <p:txBody>
          <a:bodyPr>
            <a:noAutofit/>
          </a:bodyPr>
          <a:lstStyle/>
          <a:p>
            <a:r>
              <a:rPr lang="ar-EG" sz="6000" b="0" dirty="0"/>
              <a:t>هَلَكَ عَنِّى سُلْطَـٰنِيَهْ</a:t>
            </a:r>
          </a:p>
        </p:txBody>
      </p:sp>
      <p:sp>
        <p:nvSpPr>
          <p:cNvPr id="14" name="TextBox 13">
            <a:extLst>
              <a:ext uri="{FF2B5EF4-FFF2-40B4-BE49-F238E27FC236}">
                <a16:creationId xmlns:a16="http://schemas.microsoft.com/office/drawing/2014/main" id="{0271AE6D-829F-ED3A-6527-F6F584840196}"/>
              </a:ext>
            </a:extLst>
          </p:cNvPr>
          <p:cNvSpPr txBox="1"/>
          <p:nvPr/>
        </p:nvSpPr>
        <p:spPr>
          <a:xfrm>
            <a:off x="1936368" y="4141395"/>
            <a:ext cx="8319264" cy="400110"/>
          </a:xfrm>
          <a:prstGeom prst="rect">
            <a:avLst/>
          </a:prstGeom>
          <a:noFill/>
        </p:spPr>
        <p:txBody>
          <a:bodyPr wrap="square">
            <a:spAutoFit/>
          </a:bodyPr>
          <a:lstStyle/>
          <a:p>
            <a:pPr algn="ctr" fontAlgn="base"/>
            <a:r>
              <a:rPr lang="en-US" sz="2000" dirty="0"/>
              <a:t>"My power has perished from me!"...</a:t>
            </a:r>
          </a:p>
        </p:txBody>
      </p:sp>
      <p:sp>
        <p:nvSpPr>
          <p:cNvPr id="3" name="TextBox 2">
            <a:extLst>
              <a:ext uri="{FF2B5EF4-FFF2-40B4-BE49-F238E27FC236}">
                <a16:creationId xmlns:a16="http://schemas.microsoft.com/office/drawing/2014/main" id="{2C043453-95BB-624E-AAB4-B19BD6FE5178}"/>
              </a:ext>
            </a:extLst>
          </p:cNvPr>
          <p:cNvSpPr txBox="1"/>
          <p:nvPr/>
        </p:nvSpPr>
        <p:spPr>
          <a:xfrm>
            <a:off x="3474968" y="37250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324954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10A68-FB72-BE6C-7089-953E5FABD5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AAF55-44BF-C274-DCF5-F5443772E25C}"/>
              </a:ext>
            </a:extLst>
          </p:cNvPr>
          <p:cNvSpPr>
            <a:spLocks noGrp="1"/>
          </p:cNvSpPr>
          <p:nvPr>
            <p:ph type="title"/>
          </p:nvPr>
        </p:nvSpPr>
        <p:spPr>
          <a:xfrm>
            <a:off x="1880748" y="2034762"/>
            <a:ext cx="8430504" cy="3450327"/>
          </a:xfrm>
        </p:spPr>
        <p:txBody>
          <a:bodyPr>
            <a:noAutofit/>
          </a:bodyPr>
          <a:lstStyle/>
          <a:p>
            <a:r>
              <a:rPr lang="ar-EG" sz="6000" b="0" dirty="0"/>
              <a:t>خُذُوهُ فَغُلُّوهُ</a:t>
            </a:r>
          </a:p>
        </p:txBody>
      </p:sp>
      <p:sp>
        <p:nvSpPr>
          <p:cNvPr id="14" name="TextBox 13">
            <a:extLst>
              <a:ext uri="{FF2B5EF4-FFF2-40B4-BE49-F238E27FC236}">
                <a16:creationId xmlns:a16="http://schemas.microsoft.com/office/drawing/2014/main" id="{B6CDBC97-D410-17DC-D1FC-0691623AC892}"/>
              </a:ext>
            </a:extLst>
          </p:cNvPr>
          <p:cNvSpPr txBox="1"/>
          <p:nvPr/>
        </p:nvSpPr>
        <p:spPr>
          <a:xfrm>
            <a:off x="1936368" y="4173059"/>
            <a:ext cx="8319264" cy="400110"/>
          </a:xfrm>
          <a:prstGeom prst="rect">
            <a:avLst/>
          </a:prstGeom>
          <a:noFill/>
        </p:spPr>
        <p:txBody>
          <a:bodyPr wrap="square">
            <a:spAutoFit/>
          </a:bodyPr>
          <a:lstStyle/>
          <a:p>
            <a:pPr algn="ctr" fontAlgn="base"/>
            <a:r>
              <a:rPr lang="en-US" sz="2000" dirty="0"/>
              <a:t>(The stern command will say): "Seize ye him, and bind ye him,</a:t>
            </a:r>
          </a:p>
        </p:txBody>
      </p:sp>
      <p:sp>
        <p:nvSpPr>
          <p:cNvPr id="3" name="TextBox 2">
            <a:extLst>
              <a:ext uri="{FF2B5EF4-FFF2-40B4-BE49-F238E27FC236}">
                <a16:creationId xmlns:a16="http://schemas.microsoft.com/office/drawing/2014/main" id="{14D543E7-0EF5-4A79-11E1-03C9784A9A74}"/>
              </a:ext>
            </a:extLst>
          </p:cNvPr>
          <p:cNvSpPr txBox="1"/>
          <p:nvPr/>
        </p:nvSpPr>
        <p:spPr>
          <a:xfrm>
            <a:off x="4311274" y="38652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05551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0DAEA-E6ED-2869-AD3A-962F51192D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3164CF-64A3-9297-C407-97C7E493CE8B}"/>
              </a:ext>
            </a:extLst>
          </p:cNvPr>
          <p:cNvSpPr>
            <a:spLocks noGrp="1"/>
          </p:cNvSpPr>
          <p:nvPr>
            <p:ph type="title"/>
          </p:nvPr>
        </p:nvSpPr>
        <p:spPr>
          <a:xfrm>
            <a:off x="1744499" y="1775233"/>
            <a:ext cx="8703002" cy="3450327"/>
          </a:xfrm>
        </p:spPr>
        <p:txBody>
          <a:bodyPr>
            <a:noAutofit/>
          </a:bodyPr>
          <a:lstStyle/>
          <a:p>
            <a:r>
              <a:rPr lang="ar-EG" sz="6000" b="0" dirty="0"/>
              <a:t>قَالُوا۟ بَلَىٰ قَدْ جَآءَنَا نَذِيرٌ فَكَذَّبْنَا وَقُلْنَا مَا نَزَّلَ ٱللَّهُ مِن شَىْءٍ إِنْ أَنتُمْ إِلَّا فِى ضَلَـٰلٍ كَبِيرٍ</a:t>
            </a:r>
          </a:p>
        </p:txBody>
      </p:sp>
      <p:sp>
        <p:nvSpPr>
          <p:cNvPr id="14" name="TextBox 13">
            <a:extLst>
              <a:ext uri="{FF2B5EF4-FFF2-40B4-BE49-F238E27FC236}">
                <a16:creationId xmlns:a16="http://schemas.microsoft.com/office/drawing/2014/main" id="{2098641F-A6C8-08A5-F1C6-B7AE054945DC}"/>
              </a:ext>
            </a:extLst>
          </p:cNvPr>
          <p:cNvSpPr txBox="1"/>
          <p:nvPr/>
        </p:nvSpPr>
        <p:spPr>
          <a:xfrm>
            <a:off x="1936368" y="4711538"/>
            <a:ext cx="8319264" cy="1015663"/>
          </a:xfrm>
          <a:prstGeom prst="rect">
            <a:avLst/>
          </a:prstGeom>
          <a:noFill/>
        </p:spPr>
        <p:txBody>
          <a:bodyPr wrap="square">
            <a:spAutoFit/>
          </a:bodyPr>
          <a:lstStyle/>
          <a:p>
            <a:pPr algn="ctr" fontAlgn="base"/>
            <a:r>
              <a:rPr lang="en-US" sz="2000" dirty="0"/>
              <a:t>They will say: "Yes indeed; a Warner did come to us, but we rejected him and said, 'Allah never sent down any (Message): ye are nothing but an egregious delusion!'"</a:t>
            </a:r>
          </a:p>
        </p:txBody>
      </p:sp>
      <p:sp>
        <p:nvSpPr>
          <p:cNvPr id="3" name="TextBox 2">
            <a:extLst>
              <a:ext uri="{FF2B5EF4-FFF2-40B4-BE49-F238E27FC236}">
                <a16:creationId xmlns:a16="http://schemas.microsoft.com/office/drawing/2014/main" id="{BB9A5E2D-0011-60BC-8336-8286A60D4E0D}"/>
              </a:ext>
            </a:extLst>
          </p:cNvPr>
          <p:cNvSpPr txBox="1"/>
          <p:nvPr/>
        </p:nvSpPr>
        <p:spPr>
          <a:xfrm>
            <a:off x="4302283" y="447168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395449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90003-D815-693B-CBB7-820F774304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052AA7-BB60-DE0D-7599-A06A692D8382}"/>
              </a:ext>
            </a:extLst>
          </p:cNvPr>
          <p:cNvSpPr>
            <a:spLocks noGrp="1"/>
          </p:cNvSpPr>
          <p:nvPr>
            <p:ph type="title"/>
          </p:nvPr>
        </p:nvSpPr>
        <p:spPr>
          <a:xfrm>
            <a:off x="1880748" y="2043470"/>
            <a:ext cx="8430504" cy="3450327"/>
          </a:xfrm>
        </p:spPr>
        <p:txBody>
          <a:bodyPr>
            <a:noAutofit/>
          </a:bodyPr>
          <a:lstStyle/>
          <a:p>
            <a:r>
              <a:rPr lang="ar-EG" sz="6000" b="0" dirty="0"/>
              <a:t>ثُمَّ ٱلْجَحِيمَ صَلُّوهُ</a:t>
            </a:r>
          </a:p>
        </p:txBody>
      </p:sp>
      <p:sp>
        <p:nvSpPr>
          <p:cNvPr id="14" name="TextBox 13">
            <a:extLst>
              <a:ext uri="{FF2B5EF4-FFF2-40B4-BE49-F238E27FC236}">
                <a16:creationId xmlns:a16="http://schemas.microsoft.com/office/drawing/2014/main" id="{7740EB13-E487-67D6-FC68-646B26E517F4}"/>
              </a:ext>
            </a:extLst>
          </p:cNvPr>
          <p:cNvSpPr txBox="1"/>
          <p:nvPr/>
        </p:nvSpPr>
        <p:spPr>
          <a:xfrm>
            <a:off x="1936368" y="4147198"/>
            <a:ext cx="8319264" cy="400110"/>
          </a:xfrm>
          <a:prstGeom prst="rect">
            <a:avLst/>
          </a:prstGeom>
          <a:noFill/>
        </p:spPr>
        <p:txBody>
          <a:bodyPr wrap="square">
            <a:spAutoFit/>
          </a:bodyPr>
          <a:lstStyle/>
          <a:p>
            <a:pPr algn="ctr" fontAlgn="base"/>
            <a:r>
              <a:rPr lang="en-US" sz="2000" dirty="0"/>
              <a:t>"And burn ye him in the Blazing Fire.</a:t>
            </a:r>
          </a:p>
        </p:txBody>
      </p:sp>
      <p:sp>
        <p:nvSpPr>
          <p:cNvPr id="3" name="TextBox 2">
            <a:extLst>
              <a:ext uri="{FF2B5EF4-FFF2-40B4-BE49-F238E27FC236}">
                <a16:creationId xmlns:a16="http://schemas.microsoft.com/office/drawing/2014/main" id="{D85C83BD-7C67-E031-5A15-FBA51EA3C684}"/>
              </a:ext>
            </a:extLst>
          </p:cNvPr>
          <p:cNvSpPr txBox="1"/>
          <p:nvPr/>
        </p:nvSpPr>
        <p:spPr>
          <a:xfrm>
            <a:off x="3675264" y="37686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5562731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82EE9-70D9-DE1C-6022-63FAC26CE7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D313F-61A3-30FF-CE42-51AD80A6920C}"/>
              </a:ext>
            </a:extLst>
          </p:cNvPr>
          <p:cNvSpPr>
            <a:spLocks noGrp="1"/>
          </p:cNvSpPr>
          <p:nvPr>
            <p:ph type="title"/>
          </p:nvPr>
        </p:nvSpPr>
        <p:spPr>
          <a:xfrm>
            <a:off x="1880748" y="2078304"/>
            <a:ext cx="8430504" cy="3450327"/>
          </a:xfrm>
        </p:spPr>
        <p:txBody>
          <a:bodyPr>
            <a:noAutofit/>
          </a:bodyPr>
          <a:lstStyle/>
          <a:p>
            <a:r>
              <a:rPr lang="ar-EG" sz="6000" b="0" dirty="0"/>
              <a:t>ثُمَّ فِى سِلْسِلَةٍ ذَرْعُهَا سَبْعُونَ ذِرَاعًا فَٱسْلُكُوهُ</a:t>
            </a:r>
          </a:p>
        </p:txBody>
      </p:sp>
      <p:sp>
        <p:nvSpPr>
          <p:cNvPr id="14" name="TextBox 13">
            <a:extLst>
              <a:ext uri="{FF2B5EF4-FFF2-40B4-BE49-F238E27FC236}">
                <a16:creationId xmlns:a16="http://schemas.microsoft.com/office/drawing/2014/main" id="{493A4604-FDAC-64F4-5A68-3F86A0127761}"/>
              </a:ext>
            </a:extLst>
          </p:cNvPr>
          <p:cNvSpPr txBox="1"/>
          <p:nvPr/>
        </p:nvSpPr>
        <p:spPr>
          <a:xfrm>
            <a:off x="1936368" y="4591070"/>
            <a:ext cx="8319264" cy="400110"/>
          </a:xfrm>
          <a:prstGeom prst="rect">
            <a:avLst/>
          </a:prstGeom>
          <a:noFill/>
        </p:spPr>
        <p:txBody>
          <a:bodyPr wrap="square">
            <a:spAutoFit/>
          </a:bodyPr>
          <a:lstStyle/>
          <a:p>
            <a:pPr algn="ctr" fontAlgn="base"/>
            <a:r>
              <a:rPr lang="en-US" sz="2000" dirty="0"/>
              <a:t>"Further, make him march in a chain, whereof the length is seventy cubits!</a:t>
            </a:r>
          </a:p>
        </p:txBody>
      </p:sp>
      <p:sp>
        <p:nvSpPr>
          <p:cNvPr id="3" name="TextBox 2">
            <a:extLst>
              <a:ext uri="{FF2B5EF4-FFF2-40B4-BE49-F238E27FC236}">
                <a16:creationId xmlns:a16="http://schemas.microsoft.com/office/drawing/2014/main" id="{18FD2763-93F7-0627-7A69-6ECD077B154E}"/>
              </a:ext>
            </a:extLst>
          </p:cNvPr>
          <p:cNvSpPr txBox="1"/>
          <p:nvPr/>
        </p:nvSpPr>
        <p:spPr>
          <a:xfrm>
            <a:off x="4702874" y="42832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5125755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83E4C-72B6-6DCF-219C-A9054FF2F1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06DB8-153F-0F40-83C1-28D8A437E979}"/>
              </a:ext>
            </a:extLst>
          </p:cNvPr>
          <p:cNvSpPr>
            <a:spLocks noGrp="1"/>
          </p:cNvSpPr>
          <p:nvPr>
            <p:ph type="title"/>
          </p:nvPr>
        </p:nvSpPr>
        <p:spPr>
          <a:xfrm>
            <a:off x="1880748" y="1930259"/>
            <a:ext cx="8430504" cy="3450327"/>
          </a:xfrm>
        </p:spPr>
        <p:txBody>
          <a:bodyPr>
            <a:noAutofit/>
          </a:bodyPr>
          <a:lstStyle/>
          <a:p>
            <a:r>
              <a:rPr lang="ar-EG" sz="6000" b="0" dirty="0"/>
              <a:t>إِنَّهُۥ كَانَ لَا يُؤْمِنُ بِٱللَّهِ ٱلْعَظِيمِ</a:t>
            </a:r>
          </a:p>
        </p:txBody>
      </p:sp>
      <p:sp>
        <p:nvSpPr>
          <p:cNvPr id="14" name="TextBox 13">
            <a:extLst>
              <a:ext uri="{FF2B5EF4-FFF2-40B4-BE49-F238E27FC236}">
                <a16:creationId xmlns:a16="http://schemas.microsoft.com/office/drawing/2014/main" id="{436FDD5B-3719-F71D-7E97-EF63D4136F04}"/>
              </a:ext>
            </a:extLst>
          </p:cNvPr>
          <p:cNvSpPr txBox="1"/>
          <p:nvPr/>
        </p:nvSpPr>
        <p:spPr>
          <a:xfrm>
            <a:off x="1936368" y="4085973"/>
            <a:ext cx="8319264" cy="400110"/>
          </a:xfrm>
          <a:prstGeom prst="rect">
            <a:avLst/>
          </a:prstGeom>
          <a:noFill/>
        </p:spPr>
        <p:txBody>
          <a:bodyPr wrap="square">
            <a:spAutoFit/>
          </a:bodyPr>
          <a:lstStyle/>
          <a:p>
            <a:pPr algn="ctr" fontAlgn="base"/>
            <a:r>
              <a:rPr lang="en-US" sz="2000" dirty="0"/>
              <a:t>"This was he that would not believe in Allah Most High.</a:t>
            </a:r>
          </a:p>
        </p:txBody>
      </p:sp>
      <p:sp>
        <p:nvSpPr>
          <p:cNvPr id="3" name="TextBox 2">
            <a:extLst>
              <a:ext uri="{FF2B5EF4-FFF2-40B4-BE49-F238E27FC236}">
                <a16:creationId xmlns:a16="http://schemas.microsoft.com/office/drawing/2014/main" id="{079C1473-5B29-E847-A7F2-4C232C5D848F}"/>
              </a:ext>
            </a:extLst>
          </p:cNvPr>
          <p:cNvSpPr txBox="1"/>
          <p:nvPr/>
        </p:nvSpPr>
        <p:spPr>
          <a:xfrm>
            <a:off x="2316726" y="37781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3851036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7B7E3-FCB8-8930-E280-DF0F91F2A5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661CB9-3B60-F85C-B631-A1A7577096BE}"/>
              </a:ext>
            </a:extLst>
          </p:cNvPr>
          <p:cNvSpPr>
            <a:spLocks noGrp="1"/>
          </p:cNvSpPr>
          <p:nvPr>
            <p:ph type="title"/>
          </p:nvPr>
        </p:nvSpPr>
        <p:spPr>
          <a:xfrm>
            <a:off x="1880748" y="2052179"/>
            <a:ext cx="8430504" cy="3450327"/>
          </a:xfrm>
        </p:spPr>
        <p:txBody>
          <a:bodyPr>
            <a:noAutofit/>
          </a:bodyPr>
          <a:lstStyle/>
          <a:p>
            <a:r>
              <a:rPr lang="ar-EG" sz="6000" b="0" dirty="0"/>
              <a:t>وَلَا يَحُضُّ عَلَىٰ طَعَامِ ٱلْمِسْكِينِ</a:t>
            </a:r>
          </a:p>
        </p:txBody>
      </p:sp>
      <p:sp>
        <p:nvSpPr>
          <p:cNvPr id="14" name="TextBox 13">
            <a:extLst>
              <a:ext uri="{FF2B5EF4-FFF2-40B4-BE49-F238E27FC236}">
                <a16:creationId xmlns:a16="http://schemas.microsoft.com/office/drawing/2014/main" id="{60D279AF-4D51-90CB-13B0-CEF9B9576F32}"/>
              </a:ext>
            </a:extLst>
          </p:cNvPr>
          <p:cNvSpPr txBox="1"/>
          <p:nvPr/>
        </p:nvSpPr>
        <p:spPr>
          <a:xfrm>
            <a:off x="1936368" y="4139393"/>
            <a:ext cx="8319264" cy="400110"/>
          </a:xfrm>
          <a:prstGeom prst="rect">
            <a:avLst/>
          </a:prstGeom>
          <a:noFill/>
        </p:spPr>
        <p:txBody>
          <a:bodyPr wrap="square">
            <a:spAutoFit/>
          </a:bodyPr>
          <a:lstStyle/>
          <a:p>
            <a:pPr algn="ctr" fontAlgn="base"/>
            <a:r>
              <a:rPr lang="en-US" sz="2000" dirty="0"/>
              <a:t>"And would not encourage the feeding of the indigent!</a:t>
            </a:r>
          </a:p>
        </p:txBody>
      </p:sp>
      <p:sp>
        <p:nvSpPr>
          <p:cNvPr id="3" name="TextBox 2">
            <a:extLst>
              <a:ext uri="{FF2B5EF4-FFF2-40B4-BE49-F238E27FC236}">
                <a16:creationId xmlns:a16="http://schemas.microsoft.com/office/drawing/2014/main" id="{A26CF757-51D4-99EE-B6D6-ED008F65CB5B}"/>
              </a:ext>
            </a:extLst>
          </p:cNvPr>
          <p:cNvSpPr txBox="1"/>
          <p:nvPr/>
        </p:nvSpPr>
        <p:spPr>
          <a:xfrm>
            <a:off x="2081595" y="384786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356863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95F50-112F-BA0D-E887-5352FBA06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9923F-EA05-CA9C-BB94-EEE964E97060}"/>
              </a:ext>
            </a:extLst>
          </p:cNvPr>
          <p:cNvSpPr>
            <a:spLocks noGrp="1"/>
          </p:cNvSpPr>
          <p:nvPr>
            <p:ph type="title"/>
          </p:nvPr>
        </p:nvSpPr>
        <p:spPr>
          <a:xfrm>
            <a:off x="1880748" y="2034761"/>
            <a:ext cx="8430504" cy="3450327"/>
          </a:xfrm>
        </p:spPr>
        <p:txBody>
          <a:bodyPr>
            <a:noAutofit/>
          </a:bodyPr>
          <a:lstStyle/>
          <a:p>
            <a:r>
              <a:rPr lang="ar-EG" sz="6000" b="0" dirty="0"/>
              <a:t>فَلَيْسَ لَهُ ٱلْيَوْمَ هَـٰهُنَا حَمِيمٌ</a:t>
            </a:r>
          </a:p>
        </p:txBody>
      </p:sp>
      <p:sp>
        <p:nvSpPr>
          <p:cNvPr id="14" name="TextBox 13">
            <a:extLst>
              <a:ext uri="{FF2B5EF4-FFF2-40B4-BE49-F238E27FC236}">
                <a16:creationId xmlns:a16="http://schemas.microsoft.com/office/drawing/2014/main" id="{B0640ACA-9945-C95D-A1B4-025AE68B7C75}"/>
              </a:ext>
            </a:extLst>
          </p:cNvPr>
          <p:cNvSpPr txBox="1"/>
          <p:nvPr/>
        </p:nvSpPr>
        <p:spPr>
          <a:xfrm>
            <a:off x="1936368" y="4155641"/>
            <a:ext cx="8319264" cy="400110"/>
          </a:xfrm>
          <a:prstGeom prst="rect">
            <a:avLst/>
          </a:prstGeom>
          <a:noFill/>
        </p:spPr>
        <p:txBody>
          <a:bodyPr wrap="square">
            <a:spAutoFit/>
          </a:bodyPr>
          <a:lstStyle/>
          <a:p>
            <a:pPr algn="ctr" fontAlgn="base"/>
            <a:r>
              <a:rPr lang="en-US" sz="2000" dirty="0"/>
              <a:t>"So no friend hath he here this Day.</a:t>
            </a:r>
          </a:p>
        </p:txBody>
      </p:sp>
      <p:sp>
        <p:nvSpPr>
          <p:cNvPr id="3" name="TextBox 2">
            <a:extLst>
              <a:ext uri="{FF2B5EF4-FFF2-40B4-BE49-F238E27FC236}">
                <a16:creationId xmlns:a16="http://schemas.microsoft.com/office/drawing/2014/main" id="{DD9EC2D6-FA84-0BC9-0D82-1F1D425A5709}"/>
              </a:ext>
            </a:extLst>
          </p:cNvPr>
          <p:cNvSpPr txBox="1"/>
          <p:nvPr/>
        </p:nvSpPr>
        <p:spPr>
          <a:xfrm>
            <a:off x="2673777" y="39349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1850449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7E9B3-7F1E-F86D-DB98-E6848AF4BC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68214F-0184-2FBF-0600-8504900DC6F6}"/>
              </a:ext>
            </a:extLst>
          </p:cNvPr>
          <p:cNvSpPr>
            <a:spLocks noGrp="1"/>
          </p:cNvSpPr>
          <p:nvPr>
            <p:ph type="title"/>
          </p:nvPr>
        </p:nvSpPr>
        <p:spPr>
          <a:xfrm>
            <a:off x="1880748" y="1938968"/>
            <a:ext cx="8430504" cy="3450327"/>
          </a:xfrm>
        </p:spPr>
        <p:txBody>
          <a:bodyPr>
            <a:noAutofit/>
          </a:bodyPr>
          <a:lstStyle/>
          <a:p>
            <a:r>
              <a:rPr lang="ar-EG" sz="6000" b="0" dirty="0"/>
              <a:t>وَلَا طَعَامٌ إِلَّا مِنْ غِسْلِينٍ</a:t>
            </a:r>
          </a:p>
        </p:txBody>
      </p:sp>
      <p:sp>
        <p:nvSpPr>
          <p:cNvPr id="14" name="TextBox 13">
            <a:extLst>
              <a:ext uri="{FF2B5EF4-FFF2-40B4-BE49-F238E27FC236}">
                <a16:creationId xmlns:a16="http://schemas.microsoft.com/office/drawing/2014/main" id="{A0D66233-1299-BCC2-F12B-7F2A0DD593F0}"/>
              </a:ext>
            </a:extLst>
          </p:cNvPr>
          <p:cNvSpPr txBox="1"/>
          <p:nvPr/>
        </p:nvSpPr>
        <p:spPr>
          <a:xfrm>
            <a:off x="1936368" y="4120052"/>
            <a:ext cx="8319264" cy="400110"/>
          </a:xfrm>
          <a:prstGeom prst="rect">
            <a:avLst/>
          </a:prstGeom>
          <a:noFill/>
        </p:spPr>
        <p:txBody>
          <a:bodyPr wrap="square">
            <a:spAutoFit/>
          </a:bodyPr>
          <a:lstStyle/>
          <a:p>
            <a:pPr algn="ctr" fontAlgn="base"/>
            <a:r>
              <a:rPr lang="en-US" sz="2000" dirty="0"/>
              <a:t>"Nor hath he any food except the corruption from the washing of wounds,</a:t>
            </a:r>
          </a:p>
        </p:txBody>
      </p:sp>
      <p:sp>
        <p:nvSpPr>
          <p:cNvPr id="3" name="TextBox 2">
            <a:extLst>
              <a:ext uri="{FF2B5EF4-FFF2-40B4-BE49-F238E27FC236}">
                <a16:creationId xmlns:a16="http://schemas.microsoft.com/office/drawing/2014/main" id="{A58DF589-0898-8D81-30C4-5C9EBA7CA0DB}"/>
              </a:ext>
            </a:extLst>
          </p:cNvPr>
          <p:cNvSpPr txBox="1"/>
          <p:nvPr/>
        </p:nvSpPr>
        <p:spPr>
          <a:xfrm>
            <a:off x="2830533" y="38122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7682816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A2982-BFA0-822F-474E-947A7A41AA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BFEF68-0EDB-7EA3-CFE3-70744E74F367}"/>
              </a:ext>
            </a:extLst>
          </p:cNvPr>
          <p:cNvSpPr>
            <a:spLocks noGrp="1"/>
          </p:cNvSpPr>
          <p:nvPr>
            <p:ph type="title"/>
          </p:nvPr>
        </p:nvSpPr>
        <p:spPr>
          <a:xfrm>
            <a:off x="1880748" y="1904133"/>
            <a:ext cx="8430504" cy="3450327"/>
          </a:xfrm>
        </p:spPr>
        <p:txBody>
          <a:bodyPr>
            <a:noAutofit/>
          </a:bodyPr>
          <a:lstStyle/>
          <a:p>
            <a:r>
              <a:rPr lang="ar-EG" sz="6000" b="0" dirty="0"/>
              <a:t>لَّا يَأْكُلُهُ ۥٓ إِلَّا ٱلْخَـٰطِـُٔونَ</a:t>
            </a:r>
          </a:p>
        </p:txBody>
      </p:sp>
      <p:sp>
        <p:nvSpPr>
          <p:cNvPr id="14" name="TextBox 13">
            <a:extLst>
              <a:ext uri="{FF2B5EF4-FFF2-40B4-BE49-F238E27FC236}">
                <a16:creationId xmlns:a16="http://schemas.microsoft.com/office/drawing/2014/main" id="{D2ABE64F-30D2-89E4-032C-CD27490B29EB}"/>
              </a:ext>
            </a:extLst>
          </p:cNvPr>
          <p:cNvSpPr txBox="1"/>
          <p:nvPr/>
        </p:nvSpPr>
        <p:spPr>
          <a:xfrm>
            <a:off x="1936368" y="4021210"/>
            <a:ext cx="8319264" cy="400110"/>
          </a:xfrm>
          <a:prstGeom prst="rect">
            <a:avLst/>
          </a:prstGeom>
          <a:noFill/>
        </p:spPr>
        <p:txBody>
          <a:bodyPr wrap="square">
            <a:spAutoFit/>
          </a:bodyPr>
          <a:lstStyle/>
          <a:p>
            <a:pPr algn="ctr" fontAlgn="base"/>
            <a:r>
              <a:rPr lang="en-US" sz="2000" dirty="0"/>
              <a:t>"Which none do eat but those in sin."</a:t>
            </a:r>
          </a:p>
        </p:txBody>
      </p:sp>
      <p:sp>
        <p:nvSpPr>
          <p:cNvPr id="3" name="TextBox 2">
            <a:extLst>
              <a:ext uri="{FF2B5EF4-FFF2-40B4-BE49-F238E27FC236}">
                <a16:creationId xmlns:a16="http://schemas.microsoft.com/office/drawing/2014/main" id="{DC793560-28FA-6FA4-4E70-CD5E9B1EE84E}"/>
              </a:ext>
            </a:extLst>
          </p:cNvPr>
          <p:cNvSpPr txBox="1"/>
          <p:nvPr/>
        </p:nvSpPr>
        <p:spPr>
          <a:xfrm>
            <a:off x="3048247" y="37381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1833526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56D17-C201-0649-187B-8113F22E27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AC1387-582F-3DEC-410A-8A0DAA787D86}"/>
              </a:ext>
            </a:extLst>
          </p:cNvPr>
          <p:cNvSpPr>
            <a:spLocks noGrp="1"/>
          </p:cNvSpPr>
          <p:nvPr>
            <p:ph type="title"/>
          </p:nvPr>
        </p:nvSpPr>
        <p:spPr>
          <a:xfrm>
            <a:off x="1880748" y="1904133"/>
            <a:ext cx="8430504" cy="3450327"/>
          </a:xfrm>
        </p:spPr>
        <p:txBody>
          <a:bodyPr>
            <a:noAutofit/>
          </a:bodyPr>
          <a:lstStyle/>
          <a:p>
            <a:r>
              <a:rPr lang="ar-EG" sz="6000" b="0" dirty="0"/>
              <a:t>فَلَآ أُقْسِمُ بِمَا تُبْصِرُونَ</a:t>
            </a:r>
          </a:p>
        </p:txBody>
      </p:sp>
      <p:sp>
        <p:nvSpPr>
          <p:cNvPr id="14" name="TextBox 13">
            <a:extLst>
              <a:ext uri="{FF2B5EF4-FFF2-40B4-BE49-F238E27FC236}">
                <a16:creationId xmlns:a16="http://schemas.microsoft.com/office/drawing/2014/main" id="{1A902389-ED9C-E3CB-5D7C-ECE720E758C8}"/>
              </a:ext>
            </a:extLst>
          </p:cNvPr>
          <p:cNvSpPr txBox="1"/>
          <p:nvPr/>
        </p:nvSpPr>
        <p:spPr>
          <a:xfrm>
            <a:off x="1936368" y="3998888"/>
            <a:ext cx="8319264" cy="400110"/>
          </a:xfrm>
          <a:prstGeom prst="rect">
            <a:avLst/>
          </a:prstGeom>
          <a:noFill/>
        </p:spPr>
        <p:txBody>
          <a:bodyPr wrap="square">
            <a:spAutoFit/>
          </a:bodyPr>
          <a:lstStyle/>
          <a:p>
            <a:pPr algn="ctr" fontAlgn="base"/>
            <a:r>
              <a:rPr lang="en-US" sz="2000" dirty="0"/>
              <a:t>So I do call to witness what ye see,</a:t>
            </a:r>
          </a:p>
        </p:txBody>
      </p:sp>
      <p:sp>
        <p:nvSpPr>
          <p:cNvPr id="3" name="TextBox 2">
            <a:extLst>
              <a:ext uri="{FF2B5EF4-FFF2-40B4-BE49-F238E27FC236}">
                <a16:creationId xmlns:a16="http://schemas.microsoft.com/office/drawing/2014/main" id="{979998C0-B5E8-27B4-D210-8E35295BD4D9}"/>
              </a:ext>
            </a:extLst>
          </p:cNvPr>
          <p:cNvSpPr txBox="1"/>
          <p:nvPr/>
        </p:nvSpPr>
        <p:spPr>
          <a:xfrm>
            <a:off x="3056955" y="37188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1893440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843FA-D103-C7A2-D95B-BE4F73D67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3A2E47-2266-5C5A-9AD5-529BBD6B4467}"/>
              </a:ext>
            </a:extLst>
          </p:cNvPr>
          <p:cNvSpPr>
            <a:spLocks noGrp="1"/>
          </p:cNvSpPr>
          <p:nvPr>
            <p:ph type="title"/>
          </p:nvPr>
        </p:nvSpPr>
        <p:spPr>
          <a:xfrm>
            <a:off x="1880748" y="2008636"/>
            <a:ext cx="8430504" cy="3450327"/>
          </a:xfrm>
        </p:spPr>
        <p:txBody>
          <a:bodyPr>
            <a:noAutofit/>
          </a:bodyPr>
          <a:lstStyle/>
          <a:p>
            <a:r>
              <a:rPr lang="ar-EG" sz="6000" b="0" dirty="0"/>
              <a:t>وَمَا لَا تُبْصِرُونَ</a:t>
            </a:r>
          </a:p>
        </p:txBody>
      </p:sp>
      <p:sp>
        <p:nvSpPr>
          <p:cNvPr id="14" name="TextBox 13">
            <a:extLst>
              <a:ext uri="{FF2B5EF4-FFF2-40B4-BE49-F238E27FC236}">
                <a16:creationId xmlns:a16="http://schemas.microsoft.com/office/drawing/2014/main" id="{A93951A5-10AE-0E50-1777-E2B36B0694E8}"/>
              </a:ext>
            </a:extLst>
          </p:cNvPr>
          <p:cNvSpPr txBox="1"/>
          <p:nvPr/>
        </p:nvSpPr>
        <p:spPr>
          <a:xfrm>
            <a:off x="1936368" y="4120808"/>
            <a:ext cx="8319264" cy="400110"/>
          </a:xfrm>
          <a:prstGeom prst="rect">
            <a:avLst/>
          </a:prstGeom>
          <a:noFill/>
        </p:spPr>
        <p:txBody>
          <a:bodyPr wrap="square">
            <a:spAutoFit/>
          </a:bodyPr>
          <a:lstStyle/>
          <a:p>
            <a:pPr algn="ctr" fontAlgn="base"/>
            <a:r>
              <a:rPr lang="en-US" sz="2000" dirty="0"/>
              <a:t>And what ye see not,</a:t>
            </a:r>
          </a:p>
        </p:txBody>
      </p:sp>
      <p:sp>
        <p:nvSpPr>
          <p:cNvPr id="3" name="TextBox 2">
            <a:extLst>
              <a:ext uri="{FF2B5EF4-FFF2-40B4-BE49-F238E27FC236}">
                <a16:creationId xmlns:a16="http://schemas.microsoft.com/office/drawing/2014/main" id="{56AFC30D-4F58-E558-3D75-FFB10D714895}"/>
              </a:ext>
            </a:extLst>
          </p:cNvPr>
          <p:cNvSpPr txBox="1"/>
          <p:nvPr/>
        </p:nvSpPr>
        <p:spPr>
          <a:xfrm>
            <a:off x="3701389" y="38130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211225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E15A1-1A05-2FA4-EFF0-02BCDBC391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B33460-884C-87A0-10F4-39386DADC417}"/>
              </a:ext>
            </a:extLst>
          </p:cNvPr>
          <p:cNvSpPr>
            <a:spLocks noGrp="1"/>
          </p:cNvSpPr>
          <p:nvPr>
            <p:ph type="title"/>
          </p:nvPr>
        </p:nvSpPr>
        <p:spPr>
          <a:xfrm>
            <a:off x="1880748" y="1973802"/>
            <a:ext cx="8430504" cy="3450327"/>
          </a:xfrm>
        </p:spPr>
        <p:txBody>
          <a:bodyPr>
            <a:noAutofit/>
          </a:bodyPr>
          <a:lstStyle/>
          <a:p>
            <a:r>
              <a:rPr lang="ar-EG" sz="6000" b="0" dirty="0"/>
              <a:t>إِنَّهُۥ لَقَوْلُ رَسُولٍ كَرِيمٍ</a:t>
            </a:r>
          </a:p>
        </p:txBody>
      </p:sp>
      <p:sp>
        <p:nvSpPr>
          <p:cNvPr id="14" name="TextBox 13">
            <a:extLst>
              <a:ext uri="{FF2B5EF4-FFF2-40B4-BE49-F238E27FC236}">
                <a16:creationId xmlns:a16="http://schemas.microsoft.com/office/drawing/2014/main" id="{2A9BAF7B-051F-40A4-6925-03FD42F77728}"/>
              </a:ext>
            </a:extLst>
          </p:cNvPr>
          <p:cNvSpPr txBox="1"/>
          <p:nvPr/>
        </p:nvSpPr>
        <p:spPr>
          <a:xfrm>
            <a:off x="1936368" y="4164351"/>
            <a:ext cx="8319264" cy="400110"/>
          </a:xfrm>
          <a:prstGeom prst="rect">
            <a:avLst/>
          </a:prstGeom>
          <a:noFill/>
        </p:spPr>
        <p:txBody>
          <a:bodyPr wrap="square">
            <a:spAutoFit/>
          </a:bodyPr>
          <a:lstStyle/>
          <a:p>
            <a:pPr algn="ctr" fontAlgn="base"/>
            <a:r>
              <a:rPr lang="en-US" sz="2000" dirty="0"/>
              <a:t>That this is verily the word of an </a:t>
            </a:r>
            <a:r>
              <a:rPr lang="en-US" sz="2000" dirty="0" err="1"/>
              <a:t>honoured</a:t>
            </a:r>
            <a:r>
              <a:rPr lang="en-US" sz="2000" dirty="0"/>
              <a:t> messenger;</a:t>
            </a:r>
          </a:p>
        </p:txBody>
      </p:sp>
      <p:sp>
        <p:nvSpPr>
          <p:cNvPr id="3" name="TextBox 2">
            <a:extLst>
              <a:ext uri="{FF2B5EF4-FFF2-40B4-BE49-F238E27FC236}">
                <a16:creationId xmlns:a16="http://schemas.microsoft.com/office/drawing/2014/main" id="{CD5A5867-3386-3D6D-1DCA-69C2D00C048E}"/>
              </a:ext>
            </a:extLst>
          </p:cNvPr>
          <p:cNvSpPr txBox="1"/>
          <p:nvPr/>
        </p:nvSpPr>
        <p:spPr>
          <a:xfrm>
            <a:off x="3144042" y="38565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51497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C87C3-7C20-E574-CAA4-D1177EA22F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45012-D67D-CEC0-D1C3-1836679A3962}"/>
              </a:ext>
            </a:extLst>
          </p:cNvPr>
          <p:cNvSpPr>
            <a:spLocks noGrp="1"/>
          </p:cNvSpPr>
          <p:nvPr>
            <p:ph type="title"/>
          </p:nvPr>
        </p:nvSpPr>
        <p:spPr>
          <a:xfrm>
            <a:off x="1744499" y="2027782"/>
            <a:ext cx="8703002" cy="3450327"/>
          </a:xfrm>
        </p:spPr>
        <p:txBody>
          <a:bodyPr>
            <a:noAutofit/>
          </a:bodyPr>
          <a:lstStyle/>
          <a:p>
            <a:r>
              <a:rPr lang="ar-EG" sz="6000" b="0" dirty="0"/>
              <a:t>وَقَالُوا۟ لَوْ كُنَّا نَسْمَعُ أَوْ نَعْقِلُ مَا كُنَّا فِىٓ أَصْحَـٰبِ ٱلسَّعِيرِ</a:t>
            </a:r>
          </a:p>
        </p:txBody>
      </p:sp>
      <p:sp>
        <p:nvSpPr>
          <p:cNvPr id="14" name="TextBox 13">
            <a:extLst>
              <a:ext uri="{FF2B5EF4-FFF2-40B4-BE49-F238E27FC236}">
                <a16:creationId xmlns:a16="http://schemas.microsoft.com/office/drawing/2014/main" id="{2ADBCA74-699B-1DAB-2BEF-3532D9482F45}"/>
              </a:ext>
            </a:extLst>
          </p:cNvPr>
          <p:cNvSpPr txBox="1"/>
          <p:nvPr/>
        </p:nvSpPr>
        <p:spPr>
          <a:xfrm>
            <a:off x="1936368" y="4579169"/>
            <a:ext cx="8319264" cy="707886"/>
          </a:xfrm>
          <a:prstGeom prst="rect">
            <a:avLst/>
          </a:prstGeom>
          <a:noFill/>
        </p:spPr>
        <p:txBody>
          <a:bodyPr wrap="square">
            <a:spAutoFit/>
          </a:bodyPr>
          <a:lstStyle/>
          <a:p>
            <a:pPr algn="ctr" fontAlgn="base"/>
            <a:r>
              <a:rPr lang="en-US" sz="2000" dirty="0"/>
              <a:t>They will further say: "Had we but listened or used our intelligence, we should not (now) be among the Companions of the Blazing Fire!"</a:t>
            </a:r>
          </a:p>
        </p:txBody>
      </p:sp>
      <p:sp>
        <p:nvSpPr>
          <p:cNvPr id="3" name="TextBox 2">
            <a:extLst>
              <a:ext uri="{FF2B5EF4-FFF2-40B4-BE49-F238E27FC236}">
                <a16:creationId xmlns:a16="http://schemas.microsoft.com/office/drawing/2014/main" id="{090FC55D-E327-B951-E2EB-FF50DFC813C6}"/>
              </a:ext>
            </a:extLst>
          </p:cNvPr>
          <p:cNvSpPr txBox="1"/>
          <p:nvPr/>
        </p:nvSpPr>
        <p:spPr>
          <a:xfrm>
            <a:off x="3318214" y="42713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2699011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0B84C-CD11-33B9-B87F-EF4F60AD3E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E125E2-D8AF-266D-A3D2-DC08D20A9110}"/>
              </a:ext>
            </a:extLst>
          </p:cNvPr>
          <p:cNvSpPr>
            <a:spLocks noGrp="1"/>
          </p:cNvSpPr>
          <p:nvPr>
            <p:ph type="title"/>
          </p:nvPr>
        </p:nvSpPr>
        <p:spPr>
          <a:xfrm>
            <a:off x="1880748" y="2034761"/>
            <a:ext cx="8430504" cy="3450327"/>
          </a:xfrm>
        </p:spPr>
        <p:txBody>
          <a:bodyPr>
            <a:noAutofit/>
          </a:bodyPr>
          <a:lstStyle/>
          <a:p>
            <a:r>
              <a:rPr lang="ar-EG" sz="6000" b="0" dirty="0"/>
              <a:t>وَمَا هُوَ بِقَوْلِ شَاعِرٍۚ قَلِيلًا مَّا تُؤْمِنُونَ</a:t>
            </a:r>
          </a:p>
        </p:txBody>
      </p:sp>
      <p:sp>
        <p:nvSpPr>
          <p:cNvPr id="14" name="TextBox 13">
            <a:extLst>
              <a:ext uri="{FF2B5EF4-FFF2-40B4-BE49-F238E27FC236}">
                <a16:creationId xmlns:a16="http://schemas.microsoft.com/office/drawing/2014/main" id="{379E30EC-715F-7C49-9B73-F5F0F5C2549F}"/>
              </a:ext>
            </a:extLst>
          </p:cNvPr>
          <p:cNvSpPr txBox="1"/>
          <p:nvPr/>
        </p:nvSpPr>
        <p:spPr>
          <a:xfrm>
            <a:off x="1936368" y="4521401"/>
            <a:ext cx="8319264" cy="400110"/>
          </a:xfrm>
          <a:prstGeom prst="rect">
            <a:avLst/>
          </a:prstGeom>
          <a:noFill/>
        </p:spPr>
        <p:txBody>
          <a:bodyPr wrap="square">
            <a:spAutoFit/>
          </a:bodyPr>
          <a:lstStyle/>
          <a:p>
            <a:pPr algn="ctr" fontAlgn="base"/>
            <a:r>
              <a:rPr lang="en-US" sz="2000" dirty="0"/>
              <a:t>It is not the word of a poet: little it is ye believe!</a:t>
            </a:r>
          </a:p>
        </p:txBody>
      </p:sp>
      <p:sp>
        <p:nvSpPr>
          <p:cNvPr id="3" name="TextBox 2">
            <a:extLst>
              <a:ext uri="{FF2B5EF4-FFF2-40B4-BE49-F238E27FC236}">
                <a16:creationId xmlns:a16="http://schemas.microsoft.com/office/drawing/2014/main" id="{CB18E08A-4BCE-9309-0B49-AC66497A90A4}"/>
              </a:ext>
            </a:extLst>
          </p:cNvPr>
          <p:cNvSpPr txBox="1"/>
          <p:nvPr/>
        </p:nvSpPr>
        <p:spPr>
          <a:xfrm>
            <a:off x="4685459" y="42136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7306313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BC1BF-E605-CF09-89FD-54AE12DEA7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6A1B6B-5D4E-5AB4-3A22-7DF61093A31B}"/>
              </a:ext>
            </a:extLst>
          </p:cNvPr>
          <p:cNvSpPr>
            <a:spLocks noGrp="1"/>
          </p:cNvSpPr>
          <p:nvPr>
            <p:ph type="title"/>
          </p:nvPr>
        </p:nvSpPr>
        <p:spPr>
          <a:xfrm>
            <a:off x="1880748" y="2017344"/>
            <a:ext cx="8430504" cy="3450327"/>
          </a:xfrm>
        </p:spPr>
        <p:txBody>
          <a:bodyPr>
            <a:noAutofit/>
          </a:bodyPr>
          <a:lstStyle/>
          <a:p>
            <a:r>
              <a:rPr lang="ar-EG" sz="6000" b="0" dirty="0"/>
              <a:t>وَلَا بِقَوْلِ كَاهِنٍ ۚ قَلِيلًا مَّا تَذَكَّرُونَ</a:t>
            </a:r>
          </a:p>
        </p:txBody>
      </p:sp>
      <p:sp>
        <p:nvSpPr>
          <p:cNvPr id="14" name="TextBox 13">
            <a:extLst>
              <a:ext uri="{FF2B5EF4-FFF2-40B4-BE49-F238E27FC236}">
                <a16:creationId xmlns:a16="http://schemas.microsoft.com/office/drawing/2014/main" id="{8AE761AA-E3A9-E855-21A4-ADB71DB48F26}"/>
              </a:ext>
            </a:extLst>
          </p:cNvPr>
          <p:cNvSpPr txBox="1"/>
          <p:nvPr/>
        </p:nvSpPr>
        <p:spPr>
          <a:xfrm>
            <a:off x="1936368" y="4198799"/>
            <a:ext cx="8319264" cy="400110"/>
          </a:xfrm>
          <a:prstGeom prst="rect">
            <a:avLst/>
          </a:prstGeom>
          <a:noFill/>
        </p:spPr>
        <p:txBody>
          <a:bodyPr wrap="square">
            <a:spAutoFit/>
          </a:bodyPr>
          <a:lstStyle/>
          <a:p>
            <a:pPr algn="ctr" fontAlgn="base"/>
            <a:r>
              <a:rPr lang="en-US" sz="2000" dirty="0"/>
              <a:t>Nor is it the word of a soothsayer: little admonition it is ye receive.</a:t>
            </a:r>
          </a:p>
        </p:txBody>
      </p:sp>
      <p:sp>
        <p:nvSpPr>
          <p:cNvPr id="3" name="TextBox 2">
            <a:extLst>
              <a:ext uri="{FF2B5EF4-FFF2-40B4-BE49-F238E27FC236}">
                <a16:creationId xmlns:a16="http://schemas.microsoft.com/office/drawing/2014/main" id="{344F0A34-796C-FC52-886D-185F49852337}"/>
              </a:ext>
            </a:extLst>
          </p:cNvPr>
          <p:cNvSpPr txBox="1"/>
          <p:nvPr/>
        </p:nvSpPr>
        <p:spPr>
          <a:xfrm>
            <a:off x="1811630" y="38603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9264849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11860-648A-7B4A-ABD8-C7CA783A57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772BDF-D05F-44CF-73C9-5A37371826B7}"/>
              </a:ext>
            </a:extLst>
          </p:cNvPr>
          <p:cNvSpPr>
            <a:spLocks noGrp="1"/>
          </p:cNvSpPr>
          <p:nvPr>
            <p:ph type="title"/>
          </p:nvPr>
        </p:nvSpPr>
        <p:spPr>
          <a:xfrm>
            <a:off x="1880748" y="2026053"/>
            <a:ext cx="8430504" cy="3450327"/>
          </a:xfrm>
        </p:spPr>
        <p:txBody>
          <a:bodyPr>
            <a:noAutofit/>
          </a:bodyPr>
          <a:lstStyle/>
          <a:p>
            <a:r>
              <a:rPr lang="ar-EG" sz="6000" b="0" dirty="0"/>
              <a:t>تَنزِيلٌ مِّن رَّبِّ ٱلْعَـٰلَمِينَ</a:t>
            </a:r>
          </a:p>
        </p:txBody>
      </p:sp>
      <p:sp>
        <p:nvSpPr>
          <p:cNvPr id="14" name="TextBox 13">
            <a:extLst>
              <a:ext uri="{FF2B5EF4-FFF2-40B4-BE49-F238E27FC236}">
                <a16:creationId xmlns:a16="http://schemas.microsoft.com/office/drawing/2014/main" id="{3CE3193E-D10C-DFCD-B3B9-FBE1719580AA}"/>
              </a:ext>
            </a:extLst>
          </p:cNvPr>
          <p:cNvSpPr txBox="1"/>
          <p:nvPr/>
        </p:nvSpPr>
        <p:spPr>
          <a:xfrm>
            <a:off x="1936368" y="4095756"/>
            <a:ext cx="8319264" cy="400110"/>
          </a:xfrm>
          <a:prstGeom prst="rect">
            <a:avLst/>
          </a:prstGeom>
          <a:noFill/>
        </p:spPr>
        <p:txBody>
          <a:bodyPr wrap="square">
            <a:spAutoFit/>
          </a:bodyPr>
          <a:lstStyle/>
          <a:p>
            <a:pPr algn="ctr" fontAlgn="base"/>
            <a:r>
              <a:rPr lang="en-US" sz="2000" dirty="0"/>
              <a:t>(This is) a Message sent down from the Lord of the Worlds.</a:t>
            </a:r>
          </a:p>
        </p:txBody>
      </p:sp>
      <p:sp>
        <p:nvSpPr>
          <p:cNvPr id="3" name="TextBox 2">
            <a:extLst>
              <a:ext uri="{FF2B5EF4-FFF2-40B4-BE49-F238E27FC236}">
                <a16:creationId xmlns:a16="http://schemas.microsoft.com/office/drawing/2014/main" id="{CB492262-3BD0-05AB-670C-5E2130DAC26D}"/>
              </a:ext>
            </a:extLst>
          </p:cNvPr>
          <p:cNvSpPr txBox="1"/>
          <p:nvPr/>
        </p:nvSpPr>
        <p:spPr>
          <a:xfrm>
            <a:off x="2926326" y="37879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8712985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CEFA2-A4C4-149D-7BB0-DE6EC37699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18B708-1280-D045-80D8-A9175EE1924C}"/>
              </a:ext>
            </a:extLst>
          </p:cNvPr>
          <p:cNvSpPr>
            <a:spLocks noGrp="1"/>
          </p:cNvSpPr>
          <p:nvPr>
            <p:ph type="title"/>
          </p:nvPr>
        </p:nvSpPr>
        <p:spPr>
          <a:xfrm>
            <a:off x="1880748" y="1947676"/>
            <a:ext cx="8430504" cy="3450327"/>
          </a:xfrm>
        </p:spPr>
        <p:txBody>
          <a:bodyPr>
            <a:noAutofit/>
          </a:bodyPr>
          <a:lstStyle/>
          <a:p>
            <a:r>
              <a:rPr lang="ar-EG" sz="6000" b="0" dirty="0"/>
              <a:t>وَلَوْ تَقَوَّلَ عَلَيْنَا بَعْضَ ٱلْأَقَاوِيلِ</a:t>
            </a:r>
          </a:p>
        </p:txBody>
      </p:sp>
      <p:sp>
        <p:nvSpPr>
          <p:cNvPr id="14" name="TextBox 13">
            <a:extLst>
              <a:ext uri="{FF2B5EF4-FFF2-40B4-BE49-F238E27FC236}">
                <a16:creationId xmlns:a16="http://schemas.microsoft.com/office/drawing/2014/main" id="{322D560D-E0EA-873D-7852-2954360ED461}"/>
              </a:ext>
            </a:extLst>
          </p:cNvPr>
          <p:cNvSpPr txBox="1"/>
          <p:nvPr/>
        </p:nvSpPr>
        <p:spPr>
          <a:xfrm>
            <a:off x="1936368" y="4106876"/>
            <a:ext cx="8319264" cy="400110"/>
          </a:xfrm>
          <a:prstGeom prst="rect">
            <a:avLst/>
          </a:prstGeom>
          <a:noFill/>
        </p:spPr>
        <p:txBody>
          <a:bodyPr wrap="square">
            <a:spAutoFit/>
          </a:bodyPr>
          <a:lstStyle/>
          <a:p>
            <a:pPr algn="ctr" fontAlgn="base"/>
            <a:r>
              <a:rPr lang="en-US" sz="2000" dirty="0"/>
              <a:t>And if the messenger were to invent any sayings in Our name,</a:t>
            </a:r>
          </a:p>
        </p:txBody>
      </p:sp>
      <p:sp>
        <p:nvSpPr>
          <p:cNvPr id="3" name="TextBox 2">
            <a:extLst>
              <a:ext uri="{FF2B5EF4-FFF2-40B4-BE49-F238E27FC236}">
                <a16:creationId xmlns:a16="http://schemas.microsoft.com/office/drawing/2014/main" id="{8BF448BC-3F16-0217-79D9-6224D6A1B2D7}"/>
              </a:ext>
            </a:extLst>
          </p:cNvPr>
          <p:cNvSpPr txBox="1"/>
          <p:nvPr/>
        </p:nvSpPr>
        <p:spPr>
          <a:xfrm>
            <a:off x="2081041" y="367283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3841118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5B769-A829-B3F3-2DA7-5D419E342F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1AF565-3906-7201-E7D2-50A06A63AF22}"/>
              </a:ext>
            </a:extLst>
          </p:cNvPr>
          <p:cNvSpPr>
            <a:spLocks noGrp="1"/>
          </p:cNvSpPr>
          <p:nvPr>
            <p:ph type="title"/>
          </p:nvPr>
        </p:nvSpPr>
        <p:spPr>
          <a:xfrm>
            <a:off x="1880748" y="2034762"/>
            <a:ext cx="8430504" cy="3450327"/>
          </a:xfrm>
        </p:spPr>
        <p:txBody>
          <a:bodyPr>
            <a:noAutofit/>
          </a:bodyPr>
          <a:lstStyle/>
          <a:p>
            <a:r>
              <a:rPr lang="ar-EG" sz="6000" b="0" dirty="0"/>
              <a:t>لَأَخَذْنَا مِنْهُ بِٱلْيَمِينِ</a:t>
            </a:r>
          </a:p>
        </p:txBody>
      </p:sp>
      <p:sp>
        <p:nvSpPr>
          <p:cNvPr id="14" name="TextBox 13">
            <a:extLst>
              <a:ext uri="{FF2B5EF4-FFF2-40B4-BE49-F238E27FC236}">
                <a16:creationId xmlns:a16="http://schemas.microsoft.com/office/drawing/2014/main" id="{8AC2BF36-F41C-890E-5243-F34CEFC8EDBE}"/>
              </a:ext>
            </a:extLst>
          </p:cNvPr>
          <p:cNvSpPr txBox="1"/>
          <p:nvPr/>
        </p:nvSpPr>
        <p:spPr>
          <a:xfrm>
            <a:off x="1936368" y="4170055"/>
            <a:ext cx="8319264" cy="400110"/>
          </a:xfrm>
          <a:prstGeom prst="rect">
            <a:avLst/>
          </a:prstGeom>
          <a:noFill/>
        </p:spPr>
        <p:txBody>
          <a:bodyPr wrap="square">
            <a:spAutoFit/>
          </a:bodyPr>
          <a:lstStyle/>
          <a:p>
            <a:pPr algn="ctr" fontAlgn="base"/>
            <a:r>
              <a:rPr lang="en-US" sz="2000" dirty="0"/>
              <a:t>We should certainly seize him by his right hand,</a:t>
            </a:r>
          </a:p>
        </p:txBody>
      </p:sp>
      <p:sp>
        <p:nvSpPr>
          <p:cNvPr id="3" name="TextBox 2">
            <a:extLst>
              <a:ext uri="{FF2B5EF4-FFF2-40B4-BE49-F238E27FC236}">
                <a16:creationId xmlns:a16="http://schemas.microsoft.com/office/drawing/2014/main" id="{DB58B5AC-BAF4-7E4F-2817-0E3F3030DA0E}"/>
              </a:ext>
            </a:extLst>
          </p:cNvPr>
          <p:cNvSpPr txBox="1"/>
          <p:nvPr/>
        </p:nvSpPr>
        <p:spPr>
          <a:xfrm>
            <a:off x="3474967" y="38622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9312306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17A11-BFA2-4BFF-049B-810181414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31E0A-5E54-6E10-B00A-F0686F8327C6}"/>
              </a:ext>
            </a:extLst>
          </p:cNvPr>
          <p:cNvSpPr>
            <a:spLocks noGrp="1"/>
          </p:cNvSpPr>
          <p:nvPr>
            <p:ph type="title"/>
          </p:nvPr>
        </p:nvSpPr>
        <p:spPr>
          <a:xfrm>
            <a:off x="1880748" y="2052178"/>
            <a:ext cx="8430504" cy="3450327"/>
          </a:xfrm>
        </p:spPr>
        <p:txBody>
          <a:bodyPr>
            <a:noAutofit/>
          </a:bodyPr>
          <a:lstStyle/>
          <a:p>
            <a:r>
              <a:rPr lang="ar-EG" sz="6000" b="0" dirty="0"/>
              <a:t>ثُمَّ لَقَطَعْنَا مِنْهُ ٱلْوَتِينَ</a:t>
            </a:r>
          </a:p>
        </p:txBody>
      </p:sp>
      <p:sp>
        <p:nvSpPr>
          <p:cNvPr id="14" name="TextBox 13">
            <a:extLst>
              <a:ext uri="{FF2B5EF4-FFF2-40B4-BE49-F238E27FC236}">
                <a16:creationId xmlns:a16="http://schemas.microsoft.com/office/drawing/2014/main" id="{8DEAF9CB-EDDF-F047-5BC2-3D0C4A3C198F}"/>
              </a:ext>
            </a:extLst>
          </p:cNvPr>
          <p:cNvSpPr txBox="1"/>
          <p:nvPr/>
        </p:nvSpPr>
        <p:spPr>
          <a:xfrm>
            <a:off x="1936368" y="4191740"/>
            <a:ext cx="8319264" cy="400110"/>
          </a:xfrm>
          <a:prstGeom prst="rect">
            <a:avLst/>
          </a:prstGeom>
          <a:noFill/>
        </p:spPr>
        <p:txBody>
          <a:bodyPr wrap="square">
            <a:spAutoFit/>
          </a:bodyPr>
          <a:lstStyle/>
          <a:p>
            <a:pPr algn="ctr" fontAlgn="base"/>
            <a:r>
              <a:rPr lang="en-US" sz="2000" dirty="0"/>
              <a:t>And We should certainly then cut off the artery of his heart:</a:t>
            </a:r>
          </a:p>
        </p:txBody>
      </p:sp>
      <p:sp>
        <p:nvSpPr>
          <p:cNvPr id="3" name="TextBox 2">
            <a:extLst>
              <a:ext uri="{FF2B5EF4-FFF2-40B4-BE49-F238E27FC236}">
                <a16:creationId xmlns:a16="http://schemas.microsoft.com/office/drawing/2014/main" id="{4063F227-E4A6-9CF9-B414-9597E60BC551}"/>
              </a:ext>
            </a:extLst>
          </p:cNvPr>
          <p:cNvSpPr txBox="1"/>
          <p:nvPr/>
        </p:nvSpPr>
        <p:spPr>
          <a:xfrm>
            <a:off x="3239835" y="38910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4717612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3699D-E4F3-0553-B6C3-A43F0C9F39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4BB4F3-5E7B-8141-3E3B-B476B7420E15}"/>
              </a:ext>
            </a:extLst>
          </p:cNvPr>
          <p:cNvSpPr>
            <a:spLocks noGrp="1"/>
          </p:cNvSpPr>
          <p:nvPr>
            <p:ph type="title"/>
          </p:nvPr>
        </p:nvSpPr>
        <p:spPr>
          <a:xfrm>
            <a:off x="1880748" y="2087013"/>
            <a:ext cx="8430504" cy="3450327"/>
          </a:xfrm>
        </p:spPr>
        <p:txBody>
          <a:bodyPr>
            <a:noAutofit/>
          </a:bodyPr>
          <a:lstStyle/>
          <a:p>
            <a:r>
              <a:rPr lang="ar-EG" sz="6000" b="0" dirty="0"/>
              <a:t>فَمَا مِنكُم مِّنْ أَحَدٍ عَنْهُ حَـٰجِزِينَ</a:t>
            </a:r>
          </a:p>
        </p:txBody>
      </p:sp>
      <p:sp>
        <p:nvSpPr>
          <p:cNvPr id="14" name="TextBox 13">
            <a:extLst>
              <a:ext uri="{FF2B5EF4-FFF2-40B4-BE49-F238E27FC236}">
                <a16:creationId xmlns:a16="http://schemas.microsoft.com/office/drawing/2014/main" id="{EA56E68F-A00B-9197-9924-5DD53945CA71}"/>
              </a:ext>
            </a:extLst>
          </p:cNvPr>
          <p:cNvSpPr txBox="1"/>
          <p:nvPr/>
        </p:nvSpPr>
        <p:spPr>
          <a:xfrm>
            <a:off x="1936368" y="4218254"/>
            <a:ext cx="8319264" cy="400110"/>
          </a:xfrm>
          <a:prstGeom prst="rect">
            <a:avLst/>
          </a:prstGeom>
          <a:noFill/>
        </p:spPr>
        <p:txBody>
          <a:bodyPr wrap="square">
            <a:spAutoFit/>
          </a:bodyPr>
          <a:lstStyle/>
          <a:p>
            <a:pPr algn="ctr" fontAlgn="base"/>
            <a:r>
              <a:rPr lang="en-US" sz="2000" dirty="0"/>
              <a:t>Nor could any of you withhold him (from Our wrath).</a:t>
            </a:r>
          </a:p>
        </p:txBody>
      </p:sp>
      <p:sp>
        <p:nvSpPr>
          <p:cNvPr id="3" name="TextBox 2">
            <a:extLst>
              <a:ext uri="{FF2B5EF4-FFF2-40B4-BE49-F238E27FC236}">
                <a16:creationId xmlns:a16="http://schemas.microsoft.com/office/drawing/2014/main" id="{DAFD6FF9-7E62-7307-3E3F-1439ABCDE071}"/>
              </a:ext>
            </a:extLst>
          </p:cNvPr>
          <p:cNvSpPr txBox="1"/>
          <p:nvPr/>
        </p:nvSpPr>
        <p:spPr>
          <a:xfrm>
            <a:off x="2064178" y="391047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0422702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EFC4F-9F41-62E6-C68E-BD7E5AC23F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A29CBF-5940-EC7A-80D8-61C91B8A1AA5}"/>
              </a:ext>
            </a:extLst>
          </p:cNvPr>
          <p:cNvSpPr>
            <a:spLocks noGrp="1"/>
          </p:cNvSpPr>
          <p:nvPr>
            <p:ph type="title"/>
          </p:nvPr>
        </p:nvSpPr>
        <p:spPr>
          <a:xfrm>
            <a:off x="1880748" y="2034761"/>
            <a:ext cx="8430504" cy="3450327"/>
          </a:xfrm>
        </p:spPr>
        <p:txBody>
          <a:bodyPr>
            <a:noAutofit/>
          </a:bodyPr>
          <a:lstStyle/>
          <a:p>
            <a:r>
              <a:rPr lang="ar-EG" sz="6000" b="0" dirty="0"/>
              <a:t>وَإِنَّهُ ۥ لَتَذْكِرَةٌ لِّلْمُتَّقِينَ</a:t>
            </a:r>
          </a:p>
        </p:txBody>
      </p:sp>
      <p:sp>
        <p:nvSpPr>
          <p:cNvPr id="14" name="TextBox 13">
            <a:extLst>
              <a:ext uri="{FF2B5EF4-FFF2-40B4-BE49-F238E27FC236}">
                <a16:creationId xmlns:a16="http://schemas.microsoft.com/office/drawing/2014/main" id="{300D2440-46BA-CF0A-576F-E14F926BD92A}"/>
              </a:ext>
            </a:extLst>
          </p:cNvPr>
          <p:cNvSpPr txBox="1"/>
          <p:nvPr/>
        </p:nvSpPr>
        <p:spPr>
          <a:xfrm>
            <a:off x="1936368" y="4137927"/>
            <a:ext cx="8319264" cy="400110"/>
          </a:xfrm>
          <a:prstGeom prst="rect">
            <a:avLst/>
          </a:prstGeom>
          <a:noFill/>
        </p:spPr>
        <p:txBody>
          <a:bodyPr wrap="square">
            <a:spAutoFit/>
          </a:bodyPr>
          <a:lstStyle/>
          <a:p>
            <a:pPr algn="ctr" fontAlgn="base"/>
            <a:r>
              <a:rPr lang="en-US" sz="2000" dirty="0"/>
              <a:t>But verily this is a Message for the Allah-fearing.</a:t>
            </a:r>
          </a:p>
        </p:txBody>
      </p:sp>
      <p:sp>
        <p:nvSpPr>
          <p:cNvPr id="3" name="TextBox 2">
            <a:extLst>
              <a:ext uri="{FF2B5EF4-FFF2-40B4-BE49-F238E27FC236}">
                <a16:creationId xmlns:a16="http://schemas.microsoft.com/office/drawing/2014/main" id="{77379484-7478-2929-FD70-FC3B6DF2774B}"/>
              </a:ext>
            </a:extLst>
          </p:cNvPr>
          <p:cNvSpPr txBox="1"/>
          <p:nvPr/>
        </p:nvSpPr>
        <p:spPr>
          <a:xfrm>
            <a:off x="3231127" y="38301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4483599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716FF-205C-20FE-31C7-04CDFCF5BA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C1AA5-79A1-C0A6-9D56-977164C4D448}"/>
              </a:ext>
            </a:extLst>
          </p:cNvPr>
          <p:cNvSpPr>
            <a:spLocks noGrp="1"/>
          </p:cNvSpPr>
          <p:nvPr>
            <p:ph type="title"/>
          </p:nvPr>
        </p:nvSpPr>
        <p:spPr>
          <a:xfrm>
            <a:off x="1880748" y="1999927"/>
            <a:ext cx="8430504" cy="3450327"/>
          </a:xfrm>
        </p:spPr>
        <p:txBody>
          <a:bodyPr>
            <a:noAutofit/>
          </a:bodyPr>
          <a:lstStyle/>
          <a:p>
            <a:r>
              <a:rPr lang="ar-EG" sz="6000" b="0" dirty="0"/>
              <a:t>وَإِنَّا لَنَعْلَمُ أَنَّ مِنكُم مُّكَذِّبِينَ</a:t>
            </a:r>
          </a:p>
        </p:txBody>
      </p:sp>
      <p:sp>
        <p:nvSpPr>
          <p:cNvPr id="14" name="TextBox 13">
            <a:extLst>
              <a:ext uri="{FF2B5EF4-FFF2-40B4-BE49-F238E27FC236}">
                <a16:creationId xmlns:a16="http://schemas.microsoft.com/office/drawing/2014/main" id="{199AA6E6-11A6-B147-F5FF-847B38461244}"/>
              </a:ext>
            </a:extLst>
          </p:cNvPr>
          <p:cNvSpPr txBox="1"/>
          <p:nvPr/>
        </p:nvSpPr>
        <p:spPr>
          <a:xfrm>
            <a:off x="1936368" y="4167268"/>
            <a:ext cx="8319264" cy="400110"/>
          </a:xfrm>
          <a:prstGeom prst="rect">
            <a:avLst/>
          </a:prstGeom>
          <a:noFill/>
        </p:spPr>
        <p:txBody>
          <a:bodyPr wrap="square">
            <a:spAutoFit/>
          </a:bodyPr>
          <a:lstStyle/>
          <a:p>
            <a:pPr algn="ctr" fontAlgn="base"/>
            <a:r>
              <a:rPr lang="en-US" sz="2000" dirty="0"/>
              <a:t>And We certainly know that there are amongst you those that reject (it).</a:t>
            </a:r>
          </a:p>
        </p:txBody>
      </p:sp>
      <p:sp>
        <p:nvSpPr>
          <p:cNvPr id="3" name="TextBox 2">
            <a:extLst>
              <a:ext uri="{FF2B5EF4-FFF2-40B4-BE49-F238E27FC236}">
                <a16:creationId xmlns:a16="http://schemas.microsoft.com/office/drawing/2014/main" id="{A04BD725-B2AC-B142-72BE-9C6E704570CA}"/>
              </a:ext>
            </a:extLst>
          </p:cNvPr>
          <p:cNvSpPr txBox="1"/>
          <p:nvPr/>
        </p:nvSpPr>
        <p:spPr>
          <a:xfrm>
            <a:off x="2638943" y="38594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7326235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57CEA-F973-B8B8-7785-ACAC74BB79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77F873-C02C-FAEC-FDC9-380D0E361394}"/>
              </a:ext>
            </a:extLst>
          </p:cNvPr>
          <p:cNvSpPr>
            <a:spLocks noGrp="1"/>
          </p:cNvSpPr>
          <p:nvPr>
            <p:ph type="title"/>
          </p:nvPr>
        </p:nvSpPr>
        <p:spPr>
          <a:xfrm>
            <a:off x="1880748" y="1904133"/>
            <a:ext cx="8430504" cy="3450327"/>
          </a:xfrm>
        </p:spPr>
        <p:txBody>
          <a:bodyPr>
            <a:noAutofit/>
          </a:bodyPr>
          <a:lstStyle/>
          <a:p>
            <a:r>
              <a:rPr lang="ar-EG" sz="6000" b="0" dirty="0"/>
              <a:t>وَإِنَّهُۥ لَحَسْرَةٌ عَلَى ٱلْكَـٰفِرِينَ</a:t>
            </a:r>
          </a:p>
        </p:txBody>
      </p:sp>
      <p:sp>
        <p:nvSpPr>
          <p:cNvPr id="14" name="TextBox 13">
            <a:extLst>
              <a:ext uri="{FF2B5EF4-FFF2-40B4-BE49-F238E27FC236}">
                <a16:creationId xmlns:a16="http://schemas.microsoft.com/office/drawing/2014/main" id="{20B54473-7409-FDE9-DEA3-BBD106D7C91B}"/>
              </a:ext>
            </a:extLst>
          </p:cNvPr>
          <p:cNvSpPr txBox="1"/>
          <p:nvPr/>
        </p:nvSpPr>
        <p:spPr>
          <a:xfrm>
            <a:off x="1936368" y="4025013"/>
            <a:ext cx="8319264" cy="400110"/>
          </a:xfrm>
          <a:prstGeom prst="rect">
            <a:avLst/>
          </a:prstGeom>
          <a:noFill/>
        </p:spPr>
        <p:txBody>
          <a:bodyPr wrap="square">
            <a:spAutoFit/>
          </a:bodyPr>
          <a:lstStyle/>
          <a:p>
            <a:pPr algn="ctr" fontAlgn="base"/>
            <a:r>
              <a:rPr lang="en-US" sz="2000" dirty="0"/>
              <a:t>But truly (Revelation) is a cause of sorrow for the Unbelievers.</a:t>
            </a:r>
          </a:p>
        </p:txBody>
      </p:sp>
      <p:sp>
        <p:nvSpPr>
          <p:cNvPr id="3" name="TextBox 2">
            <a:extLst>
              <a:ext uri="{FF2B5EF4-FFF2-40B4-BE49-F238E27FC236}">
                <a16:creationId xmlns:a16="http://schemas.microsoft.com/office/drawing/2014/main" id="{2413E985-F6E6-8E86-EBB0-31932232EF7D}"/>
              </a:ext>
            </a:extLst>
          </p:cNvPr>
          <p:cNvSpPr txBox="1"/>
          <p:nvPr/>
        </p:nvSpPr>
        <p:spPr>
          <a:xfrm>
            <a:off x="2551858" y="37172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16290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5E160-B3D2-1A1C-1CD8-B231508E4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C4FBC-A1EA-7CB4-79AA-4AC39D2EE866}"/>
              </a:ext>
            </a:extLst>
          </p:cNvPr>
          <p:cNvSpPr>
            <a:spLocks noGrp="1"/>
          </p:cNvSpPr>
          <p:nvPr>
            <p:ph type="title"/>
          </p:nvPr>
        </p:nvSpPr>
        <p:spPr>
          <a:xfrm>
            <a:off x="1880748" y="1975525"/>
            <a:ext cx="8430504" cy="3450327"/>
          </a:xfrm>
        </p:spPr>
        <p:txBody>
          <a:bodyPr>
            <a:noAutofit/>
          </a:bodyPr>
          <a:lstStyle/>
          <a:p>
            <a:r>
              <a:rPr lang="ar-EG" sz="6000" b="0" dirty="0"/>
              <a:t>فَٱعْتَرَفُوا۟ بِذَنۢبِهِمْ فَسُحْقًا لِّأَصْحَـٰبِ ٱلسَّعِيرِ</a:t>
            </a:r>
          </a:p>
        </p:txBody>
      </p:sp>
      <p:sp>
        <p:nvSpPr>
          <p:cNvPr id="14" name="TextBox 13">
            <a:extLst>
              <a:ext uri="{FF2B5EF4-FFF2-40B4-BE49-F238E27FC236}">
                <a16:creationId xmlns:a16="http://schemas.microsoft.com/office/drawing/2014/main" id="{DE6C5515-C4EB-157E-C321-50FBE7F56D54}"/>
              </a:ext>
            </a:extLst>
          </p:cNvPr>
          <p:cNvSpPr txBox="1"/>
          <p:nvPr/>
        </p:nvSpPr>
        <p:spPr>
          <a:xfrm>
            <a:off x="1936368" y="4555382"/>
            <a:ext cx="8319264" cy="707886"/>
          </a:xfrm>
          <a:prstGeom prst="rect">
            <a:avLst/>
          </a:prstGeom>
          <a:noFill/>
        </p:spPr>
        <p:txBody>
          <a:bodyPr wrap="square">
            <a:spAutoFit/>
          </a:bodyPr>
          <a:lstStyle/>
          <a:p>
            <a:pPr algn="ctr" fontAlgn="base"/>
            <a:r>
              <a:rPr lang="en-US" sz="2000" dirty="0"/>
              <a:t>They will then confess their sins: but far will be (Forgiveness) from the Companions of the Blazing Fire!</a:t>
            </a:r>
          </a:p>
        </p:txBody>
      </p:sp>
      <p:sp>
        <p:nvSpPr>
          <p:cNvPr id="3" name="TextBox 2">
            <a:extLst>
              <a:ext uri="{FF2B5EF4-FFF2-40B4-BE49-F238E27FC236}">
                <a16:creationId xmlns:a16="http://schemas.microsoft.com/office/drawing/2014/main" id="{5E70B9B7-0441-C37E-7DE9-4183F475445F}"/>
              </a:ext>
            </a:extLst>
          </p:cNvPr>
          <p:cNvSpPr txBox="1"/>
          <p:nvPr/>
        </p:nvSpPr>
        <p:spPr>
          <a:xfrm>
            <a:off x="4763837" y="424760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7901866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FAF82-2D99-2ABC-BCB5-57D010E03B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E6131D-B31C-EDA4-83EA-E7478AA292AC}"/>
              </a:ext>
            </a:extLst>
          </p:cNvPr>
          <p:cNvSpPr>
            <a:spLocks noGrp="1"/>
          </p:cNvSpPr>
          <p:nvPr>
            <p:ph type="title"/>
          </p:nvPr>
        </p:nvSpPr>
        <p:spPr>
          <a:xfrm>
            <a:off x="1880748" y="1973802"/>
            <a:ext cx="8430504" cy="3450327"/>
          </a:xfrm>
        </p:spPr>
        <p:txBody>
          <a:bodyPr>
            <a:noAutofit/>
          </a:bodyPr>
          <a:lstStyle/>
          <a:p>
            <a:r>
              <a:rPr lang="ar-EG" sz="6000" b="0" dirty="0"/>
              <a:t>وَإِنَّهُ ۥ لَحَقُّ ٱلْيَقِينِ</a:t>
            </a:r>
          </a:p>
        </p:txBody>
      </p:sp>
      <p:sp>
        <p:nvSpPr>
          <p:cNvPr id="14" name="TextBox 13">
            <a:extLst>
              <a:ext uri="{FF2B5EF4-FFF2-40B4-BE49-F238E27FC236}">
                <a16:creationId xmlns:a16="http://schemas.microsoft.com/office/drawing/2014/main" id="{0071C4DF-125A-7C8A-FCD1-83930EB24FF3}"/>
              </a:ext>
            </a:extLst>
          </p:cNvPr>
          <p:cNvSpPr txBox="1"/>
          <p:nvPr/>
        </p:nvSpPr>
        <p:spPr>
          <a:xfrm>
            <a:off x="1936368" y="4126099"/>
            <a:ext cx="8319264" cy="400110"/>
          </a:xfrm>
          <a:prstGeom prst="rect">
            <a:avLst/>
          </a:prstGeom>
          <a:noFill/>
        </p:spPr>
        <p:txBody>
          <a:bodyPr wrap="square">
            <a:spAutoFit/>
          </a:bodyPr>
          <a:lstStyle/>
          <a:p>
            <a:pPr algn="ctr" fontAlgn="base"/>
            <a:r>
              <a:rPr lang="en-US" sz="2000" dirty="0"/>
              <a:t>But verily it is Truth of assured certainty.</a:t>
            </a:r>
          </a:p>
        </p:txBody>
      </p:sp>
      <p:sp>
        <p:nvSpPr>
          <p:cNvPr id="3" name="TextBox 2">
            <a:extLst>
              <a:ext uri="{FF2B5EF4-FFF2-40B4-BE49-F238E27FC236}">
                <a16:creationId xmlns:a16="http://schemas.microsoft.com/office/drawing/2014/main" id="{908C379F-9E96-9EB7-6D68-53930B939275}"/>
              </a:ext>
            </a:extLst>
          </p:cNvPr>
          <p:cNvSpPr txBox="1"/>
          <p:nvPr/>
        </p:nvSpPr>
        <p:spPr>
          <a:xfrm>
            <a:off x="3631720" y="38183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3658311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0CDDD-AFB6-439B-1BA6-42A26DC9B2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FB491-9EC4-1FDC-9478-54BEE17B03B1}"/>
              </a:ext>
            </a:extLst>
          </p:cNvPr>
          <p:cNvSpPr>
            <a:spLocks noGrp="1"/>
          </p:cNvSpPr>
          <p:nvPr>
            <p:ph type="title"/>
          </p:nvPr>
        </p:nvSpPr>
        <p:spPr>
          <a:xfrm>
            <a:off x="1880748" y="1991219"/>
            <a:ext cx="8430504" cy="3450327"/>
          </a:xfrm>
        </p:spPr>
        <p:txBody>
          <a:bodyPr>
            <a:noAutofit/>
          </a:bodyPr>
          <a:lstStyle/>
          <a:p>
            <a:r>
              <a:rPr lang="ar-EG" sz="6000" b="0" dirty="0"/>
              <a:t>فَسَبِّحْ بِٱسْمِ رَبِّكَ ٱلْعَظِيمِ</a:t>
            </a:r>
          </a:p>
        </p:txBody>
      </p:sp>
      <p:sp>
        <p:nvSpPr>
          <p:cNvPr id="14" name="TextBox 13">
            <a:extLst>
              <a:ext uri="{FF2B5EF4-FFF2-40B4-BE49-F238E27FC236}">
                <a16:creationId xmlns:a16="http://schemas.microsoft.com/office/drawing/2014/main" id="{1F72FA39-3A02-9F36-B925-B293E91AB178}"/>
              </a:ext>
            </a:extLst>
          </p:cNvPr>
          <p:cNvSpPr txBox="1"/>
          <p:nvPr/>
        </p:nvSpPr>
        <p:spPr>
          <a:xfrm>
            <a:off x="1936368" y="4146934"/>
            <a:ext cx="8319264" cy="400110"/>
          </a:xfrm>
          <a:prstGeom prst="rect">
            <a:avLst/>
          </a:prstGeom>
          <a:noFill/>
        </p:spPr>
        <p:txBody>
          <a:bodyPr wrap="square">
            <a:spAutoFit/>
          </a:bodyPr>
          <a:lstStyle/>
          <a:p>
            <a:pPr algn="ctr" fontAlgn="base"/>
            <a:r>
              <a:rPr lang="en-US" sz="2000" dirty="0"/>
              <a:t>So glorify the name of thy Lord Most High.</a:t>
            </a:r>
          </a:p>
        </p:txBody>
      </p:sp>
      <p:sp>
        <p:nvSpPr>
          <p:cNvPr id="3" name="TextBox 2">
            <a:extLst>
              <a:ext uri="{FF2B5EF4-FFF2-40B4-BE49-F238E27FC236}">
                <a16:creationId xmlns:a16="http://schemas.microsoft.com/office/drawing/2014/main" id="{25705D40-DECB-9BB0-D224-8CD738EB058D}"/>
              </a:ext>
            </a:extLst>
          </p:cNvPr>
          <p:cNvSpPr txBox="1"/>
          <p:nvPr/>
        </p:nvSpPr>
        <p:spPr>
          <a:xfrm>
            <a:off x="2882784" y="383915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076376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4E816-C325-00C0-D2FA-8F6B489E8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0D0DBE-C079-3141-F15C-D012A4CA8685}"/>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0696208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57ED1-6DD4-2AC3-7D8F-63FFF6FE1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93B190-71BD-52FE-B0AD-6D3110C51AC5}"/>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a:t>
            </a:r>
            <a:r>
              <a:rPr lang="ar-EG" sz="4000" dirty="0">
                <a:highlight>
                  <a:srgbClr val="00FF00"/>
                </a:highlight>
                <a:latin typeface="Arial" panose="020B0604020202020204" pitchFamily="34" charset="0"/>
                <a:ea typeface="+mn-ea"/>
                <a:cs typeface="Arial" panose="020B0604020202020204" pitchFamily="34" charset="0"/>
              </a:rPr>
              <a:t>المعارج</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43432334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60D04-A716-D851-B322-973283A7B6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E1DCB-E972-71CB-16B7-FE1AEB0F9051}"/>
              </a:ext>
            </a:extLst>
          </p:cNvPr>
          <p:cNvSpPr>
            <a:spLocks noGrp="1"/>
          </p:cNvSpPr>
          <p:nvPr>
            <p:ph type="title"/>
          </p:nvPr>
        </p:nvSpPr>
        <p:spPr>
          <a:xfrm>
            <a:off x="1787687" y="2062134"/>
            <a:ext cx="8616626" cy="3450327"/>
          </a:xfrm>
        </p:spPr>
        <p:txBody>
          <a:bodyPr>
            <a:noAutofit/>
          </a:bodyPr>
          <a:lstStyle/>
          <a:p>
            <a:r>
              <a:rPr lang="ar-EG" sz="6000" b="0" dirty="0"/>
              <a:t>سَأَلَ سَآئِلٌۢ بِعَذَابٍ وَاقِعٍ</a:t>
            </a:r>
          </a:p>
        </p:txBody>
      </p:sp>
      <p:sp>
        <p:nvSpPr>
          <p:cNvPr id="14" name="TextBox 13">
            <a:extLst>
              <a:ext uri="{FF2B5EF4-FFF2-40B4-BE49-F238E27FC236}">
                <a16:creationId xmlns:a16="http://schemas.microsoft.com/office/drawing/2014/main" id="{32B05145-3FF6-2B98-1713-19B3398A562F}"/>
              </a:ext>
            </a:extLst>
          </p:cNvPr>
          <p:cNvSpPr txBox="1"/>
          <p:nvPr/>
        </p:nvSpPr>
        <p:spPr>
          <a:xfrm>
            <a:off x="1936368" y="4276649"/>
            <a:ext cx="8319264" cy="400110"/>
          </a:xfrm>
          <a:prstGeom prst="rect">
            <a:avLst/>
          </a:prstGeom>
          <a:noFill/>
        </p:spPr>
        <p:txBody>
          <a:bodyPr wrap="square">
            <a:spAutoFit/>
          </a:bodyPr>
          <a:lstStyle/>
          <a:p>
            <a:pPr algn="ctr" fontAlgn="base"/>
            <a:r>
              <a:rPr lang="en-US" sz="2000" dirty="0"/>
              <a:t>A questioner asked about a Penalty to befall-</a:t>
            </a:r>
          </a:p>
        </p:txBody>
      </p:sp>
      <p:sp>
        <p:nvSpPr>
          <p:cNvPr id="3" name="TextBox 2">
            <a:extLst>
              <a:ext uri="{FF2B5EF4-FFF2-40B4-BE49-F238E27FC236}">
                <a16:creationId xmlns:a16="http://schemas.microsoft.com/office/drawing/2014/main" id="{3658CC61-DD62-8C98-1F50-405AA0488BD7}"/>
              </a:ext>
            </a:extLst>
          </p:cNvPr>
          <p:cNvSpPr txBox="1"/>
          <p:nvPr/>
        </p:nvSpPr>
        <p:spPr>
          <a:xfrm>
            <a:off x="2993947" y="39688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674576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34D4D-CE04-D828-CECF-3904AE0B75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254E25-DBC8-68BD-8E9E-14FFC5C14B15}"/>
              </a:ext>
            </a:extLst>
          </p:cNvPr>
          <p:cNvSpPr>
            <a:spLocks noGrp="1"/>
          </p:cNvSpPr>
          <p:nvPr>
            <p:ph type="title"/>
          </p:nvPr>
        </p:nvSpPr>
        <p:spPr>
          <a:xfrm>
            <a:off x="1787687" y="2062134"/>
            <a:ext cx="8616626" cy="3450327"/>
          </a:xfrm>
        </p:spPr>
        <p:txBody>
          <a:bodyPr>
            <a:noAutofit/>
          </a:bodyPr>
          <a:lstStyle/>
          <a:p>
            <a:r>
              <a:rPr lang="ar-EG" sz="6000" b="0" dirty="0"/>
              <a:t>لِّلْكَـٰفِرِينَ لَيْسَ لَهُۥ دَافِعٌ</a:t>
            </a:r>
          </a:p>
        </p:txBody>
      </p:sp>
      <p:sp>
        <p:nvSpPr>
          <p:cNvPr id="14" name="TextBox 13">
            <a:extLst>
              <a:ext uri="{FF2B5EF4-FFF2-40B4-BE49-F238E27FC236}">
                <a16:creationId xmlns:a16="http://schemas.microsoft.com/office/drawing/2014/main" id="{BEAEBD67-77EA-804D-0E35-241CB29235EB}"/>
              </a:ext>
            </a:extLst>
          </p:cNvPr>
          <p:cNvSpPr txBox="1"/>
          <p:nvPr/>
        </p:nvSpPr>
        <p:spPr>
          <a:xfrm>
            <a:off x="1936368" y="4276649"/>
            <a:ext cx="8319264" cy="400110"/>
          </a:xfrm>
          <a:prstGeom prst="rect">
            <a:avLst/>
          </a:prstGeom>
          <a:noFill/>
        </p:spPr>
        <p:txBody>
          <a:bodyPr wrap="square">
            <a:spAutoFit/>
          </a:bodyPr>
          <a:lstStyle/>
          <a:p>
            <a:pPr algn="ctr" fontAlgn="base"/>
            <a:r>
              <a:rPr lang="en-US" sz="2000" dirty="0"/>
              <a:t>The Unbelievers, the which there is none to ward off,-</a:t>
            </a:r>
          </a:p>
        </p:txBody>
      </p:sp>
      <p:sp>
        <p:nvSpPr>
          <p:cNvPr id="3" name="TextBox 2">
            <a:extLst>
              <a:ext uri="{FF2B5EF4-FFF2-40B4-BE49-F238E27FC236}">
                <a16:creationId xmlns:a16="http://schemas.microsoft.com/office/drawing/2014/main" id="{BF6E99A3-9F7F-D3D3-B79A-83A550EDF59D}"/>
              </a:ext>
            </a:extLst>
          </p:cNvPr>
          <p:cNvSpPr txBox="1"/>
          <p:nvPr/>
        </p:nvSpPr>
        <p:spPr>
          <a:xfrm>
            <a:off x="3133284" y="39411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1802614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EE31B-A1B4-C178-4F97-5CA80A90FF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70B087-C201-1F6D-61B3-3475250A56A4}"/>
              </a:ext>
            </a:extLst>
          </p:cNvPr>
          <p:cNvSpPr>
            <a:spLocks noGrp="1"/>
          </p:cNvSpPr>
          <p:nvPr>
            <p:ph type="title"/>
          </p:nvPr>
        </p:nvSpPr>
        <p:spPr>
          <a:xfrm>
            <a:off x="1787687" y="2053428"/>
            <a:ext cx="8616626" cy="3450327"/>
          </a:xfrm>
        </p:spPr>
        <p:txBody>
          <a:bodyPr>
            <a:noAutofit/>
          </a:bodyPr>
          <a:lstStyle/>
          <a:p>
            <a:r>
              <a:rPr lang="ar-EG" sz="6000" b="0" dirty="0"/>
              <a:t>مِّنَ ٱللَّهِ ذِى ٱلْمَعَارِجِ</a:t>
            </a:r>
          </a:p>
        </p:txBody>
      </p:sp>
      <p:sp>
        <p:nvSpPr>
          <p:cNvPr id="14" name="TextBox 13">
            <a:extLst>
              <a:ext uri="{FF2B5EF4-FFF2-40B4-BE49-F238E27FC236}">
                <a16:creationId xmlns:a16="http://schemas.microsoft.com/office/drawing/2014/main" id="{828824D0-F47E-2B56-86DE-6D34B745267E}"/>
              </a:ext>
            </a:extLst>
          </p:cNvPr>
          <p:cNvSpPr txBox="1"/>
          <p:nvPr/>
        </p:nvSpPr>
        <p:spPr>
          <a:xfrm>
            <a:off x="1936368" y="4271840"/>
            <a:ext cx="8319264" cy="400110"/>
          </a:xfrm>
          <a:prstGeom prst="rect">
            <a:avLst/>
          </a:prstGeom>
          <a:noFill/>
        </p:spPr>
        <p:txBody>
          <a:bodyPr wrap="square">
            <a:spAutoFit/>
          </a:bodyPr>
          <a:lstStyle/>
          <a:p>
            <a:pPr algn="ctr" fontAlgn="base"/>
            <a:r>
              <a:rPr lang="en-US" sz="2000" dirty="0"/>
              <a:t>(A Penalty) from Allah, Lord of the Ways of Ascent.</a:t>
            </a:r>
          </a:p>
        </p:txBody>
      </p:sp>
      <p:sp>
        <p:nvSpPr>
          <p:cNvPr id="3" name="TextBox 2">
            <a:extLst>
              <a:ext uri="{FF2B5EF4-FFF2-40B4-BE49-F238E27FC236}">
                <a16:creationId xmlns:a16="http://schemas.microsoft.com/office/drawing/2014/main" id="{754BEFEA-1C04-B8B4-C69D-0C86BBC96F2E}"/>
              </a:ext>
            </a:extLst>
          </p:cNvPr>
          <p:cNvSpPr txBox="1"/>
          <p:nvPr/>
        </p:nvSpPr>
        <p:spPr>
          <a:xfrm>
            <a:off x="3311684" y="39324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258418015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DFFD2-4C6B-207A-8234-6BF0288383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0CA58D-70F0-EA3D-34CB-1AED602C9579}"/>
              </a:ext>
            </a:extLst>
          </p:cNvPr>
          <p:cNvSpPr>
            <a:spLocks noGrp="1"/>
          </p:cNvSpPr>
          <p:nvPr>
            <p:ph type="title"/>
          </p:nvPr>
        </p:nvSpPr>
        <p:spPr>
          <a:xfrm>
            <a:off x="1787687" y="1992471"/>
            <a:ext cx="8616626" cy="3450327"/>
          </a:xfrm>
        </p:spPr>
        <p:txBody>
          <a:bodyPr>
            <a:noAutofit/>
          </a:bodyPr>
          <a:lstStyle/>
          <a:p>
            <a:r>
              <a:rPr lang="ar-EG" sz="6000" b="0" dirty="0"/>
              <a:t>تَعْرُجُ ٱلْمَلَـٰٓئِكَةُ وَٱلرُّوحُ إِلَيْهِ فِى يَوْمٍ كَانَ مِقْدَارُهُۥ خَمْسِينَ أَلْفَ سَنَةٍ</a:t>
            </a:r>
          </a:p>
        </p:txBody>
      </p:sp>
      <p:sp>
        <p:nvSpPr>
          <p:cNvPr id="14" name="TextBox 13">
            <a:extLst>
              <a:ext uri="{FF2B5EF4-FFF2-40B4-BE49-F238E27FC236}">
                <a16:creationId xmlns:a16="http://schemas.microsoft.com/office/drawing/2014/main" id="{B404E86A-ACBF-C487-CB2F-D88B8310C992}"/>
              </a:ext>
            </a:extLst>
          </p:cNvPr>
          <p:cNvSpPr txBox="1"/>
          <p:nvPr/>
        </p:nvSpPr>
        <p:spPr>
          <a:xfrm>
            <a:off x="1936368" y="4514195"/>
            <a:ext cx="8319264" cy="707886"/>
          </a:xfrm>
          <a:prstGeom prst="rect">
            <a:avLst/>
          </a:prstGeom>
          <a:noFill/>
        </p:spPr>
        <p:txBody>
          <a:bodyPr wrap="square">
            <a:spAutoFit/>
          </a:bodyPr>
          <a:lstStyle/>
          <a:p>
            <a:pPr algn="ctr" fontAlgn="base"/>
            <a:r>
              <a:rPr lang="en-US" sz="2000" dirty="0"/>
              <a:t>The angels and the spirit ascend unto him in a Day the measure whereof is (as) fifty thousand years:</a:t>
            </a:r>
          </a:p>
        </p:txBody>
      </p:sp>
      <p:sp>
        <p:nvSpPr>
          <p:cNvPr id="3" name="TextBox 2">
            <a:extLst>
              <a:ext uri="{FF2B5EF4-FFF2-40B4-BE49-F238E27FC236}">
                <a16:creationId xmlns:a16="http://schemas.microsoft.com/office/drawing/2014/main" id="{F00A7BA9-E4A7-28B0-8416-AD1C250559A5}"/>
              </a:ext>
            </a:extLst>
          </p:cNvPr>
          <p:cNvSpPr txBox="1"/>
          <p:nvPr/>
        </p:nvSpPr>
        <p:spPr>
          <a:xfrm>
            <a:off x="2275366" y="413958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217360158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DDE94-6E93-CA2D-3221-370E56EDC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4A650-8859-EF17-4F06-BAA924E37881}"/>
              </a:ext>
            </a:extLst>
          </p:cNvPr>
          <p:cNvSpPr>
            <a:spLocks noGrp="1"/>
          </p:cNvSpPr>
          <p:nvPr>
            <p:ph type="title"/>
          </p:nvPr>
        </p:nvSpPr>
        <p:spPr>
          <a:xfrm>
            <a:off x="1787687" y="2117601"/>
            <a:ext cx="8616626" cy="3450327"/>
          </a:xfrm>
        </p:spPr>
        <p:txBody>
          <a:bodyPr>
            <a:noAutofit/>
          </a:bodyPr>
          <a:lstStyle/>
          <a:p>
            <a:r>
              <a:rPr lang="ar-EG" sz="6000" b="0" dirty="0"/>
              <a:t>فَٱصْبِرْ صَبْرًا جَمِيلًا</a:t>
            </a:r>
          </a:p>
        </p:txBody>
      </p:sp>
      <p:sp>
        <p:nvSpPr>
          <p:cNvPr id="14" name="TextBox 13">
            <a:extLst>
              <a:ext uri="{FF2B5EF4-FFF2-40B4-BE49-F238E27FC236}">
                <a16:creationId xmlns:a16="http://schemas.microsoft.com/office/drawing/2014/main" id="{640CB8C4-A0B7-944E-D71F-0B00D1905BB0}"/>
              </a:ext>
            </a:extLst>
          </p:cNvPr>
          <p:cNvSpPr txBox="1"/>
          <p:nvPr/>
        </p:nvSpPr>
        <p:spPr>
          <a:xfrm>
            <a:off x="1936368" y="4218837"/>
            <a:ext cx="8319264" cy="400110"/>
          </a:xfrm>
          <a:prstGeom prst="rect">
            <a:avLst/>
          </a:prstGeom>
          <a:noFill/>
        </p:spPr>
        <p:txBody>
          <a:bodyPr wrap="square">
            <a:spAutoFit/>
          </a:bodyPr>
          <a:lstStyle/>
          <a:p>
            <a:pPr algn="ctr" fontAlgn="base"/>
            <a:r>
              <a:rPr lang="en-US" sz="2000" dirty="0"/>
              <a:t>Therefore do thou hold Patience,- a Patience of beautiful (contentment).</a:t>
            </a:r>
          </a:p>
        </p:txBody>
      </p:sp>
      <p:sp>
        <p:nvSpPr>
          <p:cNvPr id="3" name="TextBox 2">
            <a:extLst>
              <a:ext uri="{FF2B5EF4-FFF2-40B4-BE49-F238E27FC236}">
                <a16:creationId xmlns:a16="http://schemas.microsoft.com/office/drawing/2014/main" id="{6C547845-F482-B1C9-3644-F54A3451EAA2}"/>
              </a:ext>
            </a:extLst>
          </p:cNvPr>
          <p:cNvSpPr txBox="1"/>
          <p:nvPr/>
        </p:nvSpPr>
        <p:spPr>
          <a:xfrm>
            <a:off x="3294268" y="384276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217282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BFE8C-877A-1FF0-3BA6-B4199DA441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D31B8C-D2E2-D10F-AB10-B618AABC43B6}"/>
              </a:ext>
            </a:extLst>
          </p:cNvPr>
          <p:cNvSpPr>
            <a:spLocks noGrp="1"/>
          </p:cNvSpPr>
          <p:nvPr>
            <p:ph type="title"/>
          </p:nvPr>
        </p:nvSpPr>
        <p:spPr>
          <a:xfrm>
            <a:off x="1787687" y="2126309"/>
            <a:ext cx="8616626" cy="3450327"/>
          </a:xfrm>
        </p:spPr>
        <p:txBody>
          <a:bodyPr>
            <a:noAutofit/>
          </a:bodyPr>
          <a:lstStyle/>
          <a:p>
            <a:r>
              <a:rPr lang="ar-EG" sz="6000" b="0" dirty="0"/>
              <a:t>إِنَّهُمْ يَرَوْنَهُۥ بَعِيدًا</a:t>
            </a:r>
          </a:p>
        </p:txBody>
      </p:sp>
      <p:sp>
        <p:nvSpPr>
          <p:cNvPr id="14" name="TextBox 13">
            <a:extLst>
              <a:ext uri="{FF2B5EF4-FFF2-40B4-BE49-F238E27FC236}">
                <a16:creationId xmlns:a16="http://schemas.microsoft.com/office/drawing/2014/main" id="{44F6D543-DCB4-F077-5003-3CB84F96C804}"/>
              </a:ext>
            </a:extLst>
          </p:cNvPr>
          <p:cNvSpPr txBox="1"/>
          <p:nvPr/>
        </p:nvSpPr>
        <p:spPr>
          <a:xfrm>
            <a:off x="1936368" y="4205642"/>
            <a:ext cx="8319264" cy="400110"/>
          </a:xfrm>
          <a:prstGeom prst="rect">
            <a:avLst/>
          </a:prstGeom>
          <a:noFill/>
        </p:spPr>
        <p:txBody>
          <a:bodyPr wrap="square">
            <a:spAutoFit/>
          </a:bodyPr>
          <a:lstStyle/>
          <a:p>
            <a:pPr algn="ctr" fontAlgn="base"/>
            <a:r>
              <a:rPr lang="en-US" sz="2000" dirty="0"/>
              <a:t>They see the (Day) indeed as a far-off (event):</a:t>
            </a:r>
          </a:p>
        </p:txBody>
      </p:sp>
      <p:sp>
        <p:nvSpPr>
          <p:cNvPr id="3" name="TextBox 2">
            <a:extLst>
              <a:ext uri="{FF2B5EF4-FFF2-40B4-BE49-F238E27FC236}">
                <a16:creationId xmlns:a16="http://schemas.microsoft.com/office/drawing/2014/main" id="{59ACED18-5B37-038F-474D-3D159D1142E2}"/>
              </a:ext>
            </a:extLst>
          </p:cNvPr>
          <p:cNvSpPr txBox="1"/>
          <p:nvPr/>
        </p:nvSpPr>
        <p:spPr>
          <a:xfrm>
            <a:off x="3755821" y="38514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4335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6D09D-77A5-261D-5F3A-FC7913A591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2E3350-AA88-3082-061F-08C24BDD5910}"/>
              </a:ext>
            </a:extLst>
          </p:cNvPr>
          <p:cNvSpPr>
            <a:spLocks noGrp="1"/>
          </p:cNvSpPr>
          <p:nvPr>
            <p:ph type="title"/>
          </p:nvPr>
        </p:nvSpPr>
        <p:spPr>
          <a:xfrm>
            <a:off x="1880748" y="1975526"/>
            <a:ext cx="8430504" cy="3450327"/>
          </a:xfrm>
        </p:spPr>
        <p:txBody>
          <a:bodyPr>
            <a:noAutofit/>
          </a:bodyPr>
          <a:lstStyle/>
          <a:p>
            <a:r>
              <a:rPr lang="ar-EG" sz="6000" b="0" dirty="0"/>
              <a:t>إِنَّ ٱلَّذِينَ يَخْشَوْنَ رَبَّهُم بِٱلْغَيْبِ لَهُم مَّغْفِرَةٌ وَأَجْرٌ كَبِيرٌ</a:t>
            </a:r>
          </a:p>
        </p:txBody>
      </p:sp>
      <p:sp>
        <p:nvSpPr>
          <p:cNvPr id="14" name="TextBox 13">
            <a:extLst>
              <a:ext uri="{FF2B5EF4-FFF2-40B4-BE49-F238E27FC236}">
                <a16:creationId xmlns:a16="http://schemas.microsoft.com/office/drawing/2014/main" id="{5360FAE7-FC2A-97B4-B233-D8B5054525A9}"/>
              </a:ext>
            </a:extLst>
          </p:cNvPr>
          <p:cNvSpPr txBox="1"/>
          <p:nvPr/>
        </p:nvSpPr>
        <p:spPr>
          <a:xfrm>
            <a:off x="1936368" y="4554996"/>
            <a:ext cx="8319264" cy="707886"/>
          </a:xfrm>
          <a:prstGeom prst="rect">
            <a:avLst/>
          </a:prstGeom>
          <a:noFill/>
        </p:spPr>
        <p:txBody>
          <a:bodyPr wrap="square">
            <a:spAutoFit/>
          </a:bodyPr>
          <a:lstStyle/>
          <a:p>
            <a:pPr algn="ctr" fontAlgn="base"/>
            <a:r>
              <a:rPr lang="en-US" sz="2000" dirty="0"/>
              <a:t>As for those who fear their Lord unseen, for them is Forgiveness and a great Reward.</a:t>
            </a:r>
          </a:p>
        </p:txBody>
      </p:sp>
      <p:sp>
        <p:nvSpPr>
          <p:cNvPr id="3" name="TextBox 2">
            <a:extLst>
              <a:ext uri="{FF2B5EF4-FFF2-40B4-BE49-F238E27FC236}">
                <a16:creationId xmlns:a16="http://schemas.microsoft.com/office/drawing/2014/main" id="{6F9C9822-D488-B6CE-3BB5-0FA4A3811B1B}"/>
              </a:ext>
            </a:extLst>
          </p:cNvPr>
          <p:cNvSpPr txBox="1"/>
          <p:nvPr/>
        </p:nvSpPr>
        <p:spPr>
          <a:xfrm>
            <a:off x="3509803" y="42472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4903832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67C43-3937-59DB-D4D8-41AFAB055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33FFA3-D19E-93D0-0A78-4173EF32B456}"/>
              </a:ext>
            </a:extLst>
          </p:cNvPr>
          <p:cNvSpPr>
            <a:spLocks noGrp="1"/>
          </p:cNvSpPr>
          <p:nvPr>
            <p:ph type="title"/>
          </p:nvPr>
        </p:nvSpPr>
        <p:spPr>
          <a:xfrm>
            <a:off x="1986946" y="1951179"/>
            <a:ext cx="8218107" cy="3450327"/>
          </a:xfrm>
        </p:spPr>
        <p:txBody>
          <a:bodyPr>
            <a:noAutofit/>
          </a:bodyPr>
          <a:lstStyle/>
          <a:p>
            <a:r>
              <a:rPr lang="ar-EG" sz="6000" b="0" dirty="0"/>
              <a:t>وَنَرَىٰهُ قَرِيبًا</a:t>
            </a:r>
          </a:p>
        </p:txBody>
      </p:sp>
      <p:sp>
        <p:nvSpPr>
          <p:cNvPr id="14" name="TextBox 13">
            <a:extLst>
              <a:ext uri="{FF2B5EF4-FFF2-40B4-BE49-F238E27FC236}">
                <a16:creationId xmlns:a16="http://schemas.microsoft.com/office/drawing/2014/main" id="{9E97CA31-A7BD-B291-8603-6132790D06F1}"/>
              </a:ext>
            </a:extLst>
          </p:cNvPr>
          <p:cNvSpPr txBox="1"/>
          <p:nvPr/>
        </p:nvSpPr>
        <p:spPr>
          <a:xfrm>
            <a:off x="1936367" y="3984119"/>
            <a:ext cx="8319264" cy="400110"/>
          </a:xfrm>
          <a:prstGeom prst="rect">
            <a:avLst/>
          </a:prstGeom>
          <a:noFill/>
        </p:spPr>
        <p:txBody>
          <a:bodyPr wrap="square">
            <a:spAutoFit/>
          </a:bodyPr>
          <a:lstStyle/>
          <a:p>
            <a:pPr algn="ctr" fontAlgn="base"/>
            <a:r>
              <a:rPr lang="en-US" sz="2000" dirty="0"/>
              <a:t>But We see it (quite) near.</a:t>
            </a:r>
          </a:p>
        </p:txBody>
      </p:sp>
      <p:sp>
        <p:nvSpPr>
          <p:cNvPr id="3" name="TextBox 2">
            <a:extLst>
              <a:ext uri="{FF2B5EF4-FFF2-40B4-BE49-F238E27FC236}">
                <a16:creationId xmlns:a16="http://schemas.microsoft.com/office/drawing/2014/main" id="{C97484B0-E9DA-9ABB-3BEB-255434B28B15}"/>
              </a:ext>
            </a:extLst>
          </p:cNvPr>
          <p:cNvSpPr txBox="1"/>
          <p:nvPr/>
        </p:nvSpPr>
        <p:spPr>
          <a:xfrm>
            <a:off x="4330591" y="367634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356851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24FB-E330-30AF-F0A5-3AA8C69C9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4F9D7A-EBB9-5FE5-9706-2A1AE9A8E5F9}"/>
              </a:ext>
            </a:extLst>
          </p:cNvPr>
          <p:cNvSpPr>
            <a:spLocks noGrp="1"/>
          </p:cNvSpPr>
          <p:nvPr>
            <p:ph type="title"/>
          </p:nvPr>
        </p:nvSpPr>
        <p:spPr>
          <a:xfrm>
            <a:off x="1744499" y="2097450"/>
            <a:ext cx="8703002" cy="3450327"/>
          </a:xfrm>
        </p:spPr>
        <p:txBody>
          <a:bodyPr>
            <a:noAutofit/>
          </a:bodyPr>
          <a:lstStyle/>
          <a:p>
            <a:r>
              <a:rPr lang="ar-EG" sz="6000" b="0" dirty="0"/>
              <a:t>يَوْمَ تَكُونُ ٱلسَّمَآءُ كَٱلْمُهْلِ</a:t>
            </a:r>
          </a:p>
        </p:txBody>
      </p:sp>
      <p:sp>
        <p:nvSpPr>
          <p:cNvPr id="14" name="TextBox 13">
            <a:extLst>
              <a:ext uri="{FF2B5EF4-FFF2-40B4-BE49-F238E27FC236}">
                <a16:creationId xmlns:a16="http://schemas.microsoft.com/office/drawing/2014/main" id="{0143B2A3-0F13-D9C8-02D3-6053D1309B66}"/>
              </a:ext>
            </a:extLst>
          </p:cNvPr>
          <p:cNvSpPr txBox="1"/>
          <p:nvPr/>
        </p:nvSpPr>
        <p:spPr>
          <a:xfrm>
            <a:off x="1936368" y="4234892"/>
            <a:ext cx="8319264" cy="400110"/>
          </a:xfrm>
          <a:prstGeom prst="rect">
            <a:avLst/>
          </a:prstGeom>
          <a:noFill/>
        </p:spPr>
        <p:txBody>
          <a:bodyPr wrap="square">
            <a:spAutoFit/>
          </a:bodyPr>
          <a:lstStyle/>
          <a:p>
            <a:pPr algn="ctr" fontAlgn="base"/>
            <a:r>
              <a:rPr lang="en-US" sz="2000" dirty="0"/>
              <a:t>The Day that the sky will be like molten brass,</a:t>
            </a:r>
          </a:p>
        </p:txBody>
      </p:sp>
      <p:sp>
        <p:nvSpPr>
          <p:cNvPr id="3" name="TextBox 2">
            <a:extLst>
              <a:ext uri="{FF2B5EF4-FFF2-40B4-BE49-F238E27FC236}">
                <a16:creationId xmlns:a16="http://schemas.microsoft.com/office/drawing/2014/main" id="{A90AE66D-72D3-9324-7A46-8DE447E593C1}"/>
              </a:ext>
            </a:extLst>
          </p:cNvPr>
          <p:cNvSpPr txBox="1"/>
          <p:nvPr/>
        </p:nvSpPr>
        <p:spPr>
          <a:xfrm>
            <a:off x="2726033" y="39271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0758981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E5A5C-62F6-259E-128B-2203807C1B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7288D2-0655-36C3-A0A9-C85A2A437044}"/>
              </a:ext>
            </a:extLst>
          </p:cNvPr>
          <p:cNvSpPr>
            <a:spLocks noGrp="1"/>
          </p:cNvSpPr>
          <p:nvPr>
            <p:ph type="title"/>
          </p:nvPr>
        </p:nvSpPr>
        <p:spPr>
          <a:xfrm>
            <a:off x="1744499" y="2088742"/>
            <a:ext cx="8703002" cy="3450327"/>
          </a:xfrm>
        </p:spPr>
        <p:txBody>
          <a:bodyPr>
            <a:noAutofit/>
          </a:bodyPr>
          <a:lstStyle/>
          <a:p>
            <a:r>
              <a:rPr lang="ar-EG" sz="6000" b="0" dirty="0"/>
              <a:t>وَتَكُونُ ٱلْجِبَالُ كَٱلْعِهْنِ</a:t>
            </a:r>
          </a:p>
        </p:txBody>
      </p:sp>
      <p:sp>
        <p:nvSpPr>
          <p:cNvPr id="14" name="TextBox 13">
            <a:extLst>
              <a:ext uri="{FF2B5EF4-FFF2-40B4-BE49-F238E27FC236}">
                <a16:creationId xmlns:a16="http://schemas.microsoft.com/office/drawing/2014/main" id="{D608FB16-364D-68EA-5B2A-0FBF8B8DDA05}"/>
              </a:ext>
            </a:extLst>
          </p:cNvPr>
          <p:cNvSpPr txBox="1"/>
          <p:nvPr/>
        </p:nvSpPr>
        <p:spPr>
          <a:xfrm>
            <a:off x="1936368" y="4248244"/>
            <a:ext cx="8319264" cy="400110"/>
          </a:xfrm>
          <a:prstGeom prst="rect">
            <a:avLst/>
          </a:prstGeom>
          <a:noFill/>
        </p:spPr>
        <p:txBody>
          <a:bodyPr wrap="square">
            <a:spAutoFit/>
          </a:bodyPr>
          <a:lstStyle/>
          <a:p>
            <a:pPr algn="ctr" fontAlgn="base"/>
            <a:r>
              <a:rPr lang="en-US" sz="2000" dirty="0"/>
              <a:t>And the mountains will be like wool,</a:t>
            </a:r>
          </a:p>
        </p:txBody>
      </p:sp>
      <p:sp>
        <p:nvSpPr>
          <p:cNvPr id="3" name="TextBox 2">
            <a:extLst>
              <a:ext uri="{FF2B5EF4-FFF2-40B4-BE49-F238E27FC236}">
                <a16:creationId xmlns:a16="http://schemas.microsoft.com/office/drawing/2014/main" id="{EF37E6EF-F8BA-0262-E213-9043D0B20DC8}"/>
              </a:ext>
            </a:extLst>
          </p:cNvPr>
          <p:cNvSpPr txBox="1"/>
          <p:nvPr/>
        </p:nvSpPr>
        <p:spPr>
          <a:xfrm>
            <a:off x="3083083" y="394046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0767262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A64AA-98B7-E4DC-8912-23A39AF6D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B57342-E0B3-5762-8A33-D17CE4B069B6}"/>
              </a:ext>
            </a:extLst>
          </p:cNvPr>
          <p:cNvSpPr>
            <a:spLocks noGrp="1"/>
          </p:cNvSpPr>
          <p:nvPr>
            <p:ph type="title"/>
          </p:nvPr>
        </p:nvSpPr>
        <p:spPr>
          <a:xfrm>
            <a:off x="1744499" y="2097450"/>
            <a:ext cx="8703002" cy="3450327"/>
          </a:xfrm>
        </p:spPr>
        <p:txBody>
          <a:bodyPr>
            <a:noAutofit/>
          </a:bodyPr>
          <a:lstStyle/>
          <a:p>
            <a:r>
              <a:rPr lang="ar-EG" sz="6000" b="0" dirty="0"/>
              <a:t>وَلَا يَسْـَٔلُ حَمِيمٌ حَمِيمًا</a:t>
            </a:r>
          </a:p>
        </p:txBody>
      </p:sp>
      <p:sp>
        <p:nvSpPr>
          <p:cNvPr id="14" name="TextBox 13">
            <a:extLst>
              <a:ext uri="{FF2B5EF4-FFF2-40B4-BE49-F238E27FC236}">
                <a16:creationId xmlns:a16="http://schemas.microsoft.com/office/drawing/2014/main" id="{ABB8BA74-7501-CA6C-70FB-B098223EF4BB}"/>
              </a:ext>
            </a:extLst>
          </p:cNvPr>
          <p:cNvSpPr txBox="1"/>
          <p:nvPr/>
        </p:nvSpPr>
        <p:spPr>
          <a:xfrm>
            <a:off x="1936368" y="4202103"/>
            <a:ext cx="8319264" cy="400110"/>
          </a:xfrm>
          <a:prstGeom prst="rect">
            <a:avLst/>
          </a:prstGeom>
          <a:noFill/>
        </p:spPr>
        <p:txBody>
          <a:bodyPr wrap="square">
            <a:spAutoFit/>
          </a:bodyPr>
          <a:lstStyle/>
          <a:p>
            <a:pPr algn="ctr" fontAlgn="base"/>
            <a:r>
              <a:rPr lang="en-US" sz="2000" dirty="0"/>
              <a:t>And no friend will ask after a friend,</a:t>
            </a:r>
          </a:p>
        </p:txBody>
      </p:sp>
      <p:sp>
        <p:nvSpPr>
          <p:cNvPr id="3" name="TextBox 2">
            <a:extLst>
              <a:ext uri="{FF2B5EF4-FFF2-40B4-BE49-F238E27FC236}">
                <a16:creationId xmlns:a16="http://schemas.microsoft.com/office/drawing/2014/main" id="{9A470DE6-5BB8-8BC4-6EB9-DB2E75560EB7}"/>
              </a:ext>
            </a:extLst>
          </p:cNvPr>
          <p:cNvSpPr txBox="1"/>
          <p:nvPr/>
        </p:nvSpPr>
        <p:spPr>
          <a:xfrm>
            <a:off x="3091791" y="37489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8336008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DF103-9F3B-127F-CEF4-2CC7BD44F6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CC59A0-EB32-B34B-78C9-B06D19FEFB96}"/>
              </a:ext>
            </a:extLst>
          </p:cNvPr>
          <p:cNvSpPr>
            <a:spLocks noGrp="1"/>
          </p:cNvSpPr>
          <p:nvPr>
            <p:ph type="title"/>
          </p:nvPr>
        </p:nvSpPr>
        <p:spPr>
          <a:xfrm>
            <a:off x="1880748" y="1958108"/>
            <a:ext cx="8430504" cy="3450327"/>
          </a:xfrm>
        </p:spPr>
        <p:txBody>
          <a:bodyPr>
            <a:noAutofit/>
          </a:bodyPr>
          <a:lstStyle/>
          <a:p>
            <a:r>
              <a:rPr lang="ar-EG" sz="6000" b="0" dirty="0"/>
              <a:t>يُبَصَّرُونَهُمْ ۚ يَوَدُّ ٱلْمُجْرِمُ لَوْ يَفْتَدِى مِنْ عَذَابِ يَوْمِئِذٍۭ بِبَنِيهِ</a:t>
            </a:r>
          </a:p>
        </p:txBody>
      </p:sp>
      <p:sp>
        <p:nvSpPr>
          <p:cNvPr id="14" name="TextBox 13">
            <a:extLst>
              <a:ext uri="{FF2B5EF4-FFF2-40B4-BE49-F238E27FC236}">
                <a16:creationId xmlns:a16="http://schemas.microsoft.com/office/drawing/2014/main" id="{2461477A-4F3A-65DB-2861-CF9B01282975}"/>
              </a:ext>
            </a:extLst>
          </p:cNvPr>
          <p:cNvSpPr txBox="1"/>
          <p:nvPr/>
        </p:nvSpPr>
        <p:spPr>
          <a:xfrm>
            <a:off x="1936368" y="4517588"/>
            <a:ext cx="8319264" cy="1015663"/>
          </a:xfrm>
          <a:prstGeom prst="rect">
            <a:avLst/>
          </a:prstGeom>
          <a:noFill/>
        </p:spPr>
        <p:txBody>
          <a:bodyPr wrap="square">
            <a:spAutoFit/>
          </a:bodyPr>
          <a:lstStyle/>
          <a:p>
            <a:pPr algn="ctr" fontAlgn="base"/>
            <a:r>
              <a:rPr lang="en-US" sz="2000" dirty="0"/>
              <a:t>Though they will be put in sight of each other,- the sinner's desire will be: Would that he could redeem himself from the Penalty of that Day by (sacrificing) his children,</a:t>
            </a:r>
          </a:p>
        </p:txBody>
      </p:sp>
      <p:sp>
        <p:nvSpPr>
          <p:cNvPr id="3" name="TextBox 2">
            <a:extLst>
              <a:ext uri="{FF2B5EF4-FFF2-40B4-BE49-F238E27FC236}">
                <a16:creationId xmlns:a16="http://schemas.microsoft.com/office/drawing/2014/main" id="{347D81BA-8F84-76A8-7D00-5DC9C37E07D7}"/>
              </a:ext>
            </a:extLst>
          </p:cNvPr>
          <p:cNvSpPr txBox="1"/>
          <p:nvPr/>
        </p:nvSpPr>
        <p:spPr>
          <a:xfrm>
            <a:off x="3056958" y="410493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866289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DDCA7-460E-ABDC-0BA9-23868BFD1D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B1738C-B6DD-1757-784B-8BED360ED6A1}"/>
              </a:ext>
            </a:extLst>
          </p:cNvPr>
          <p:cNvSpPr>
            <a:spLocks noGrp="1"/>
          </p:cNvSpPr>
          <p:nvPr>
            <p:ph type="title"/>
          </p:nvPr>
        </p:nvSpPr>
        <p:spPr>
          <a:xfrm>
            <a:off x="1880748" y="2027776"/>
            <a:ext cx="8430504" cy="3450327"/>
          </a:xfrm>
        </p:spPr>
        <p:txBody>
          <a:bodyPr>
            <a:noAutofit/>
          </a:bodyPr>
          <a:lstStyle/>
          <a:p>
            <a:r>
              <a:rPr lang="ar-EG" sz="6000" b="0" dirty="0"/>
              <a:t>وَصَـٰحِبَتِهِ ۦ وَأَخِيهِ</a:t>
            </a:r>
          </a:p>
        </p:txBody>
      </p:sp>
      <p:sp>
        <p:nvSpPr>
          <p:cNvPr id="14" name="TextBox 13">
            <a:extLst>
              <a:ext uri="{FF2B5EF4-FFF2-40B4-BE49-F238E27FC236}">
                <a16:creationId xmlns:a16="http://schemas.microsoft.com/office/drawing/2014/main" id="{CD75565C-BD18-46AA-6695-69C93011A561}"/>
              </a:ext>
            </a:extLst>
          </p:cNvPr>
          <p:cNvSpPr txBox="1"/>
          <p:nvPr/>
        </p:nvSpPr>
        <p:spPr>
          <a:xfrm>
            <a:off x="1936368" y="4169244"/>
            <a:ext cx="8319264" cy="400110"/>
          </a:xfrm>
          <a:prstGeom prst="rect">
            <a:avLst/>
          </a:prstGeom>
          <a:noFill/>
        </p:spPr>
        <p:txBody>
          <a:bodyPr wrap="square">
            <a:spAutoFit/>
          </a:bodyPr>
          <a:lstStyle/>
          <a:p>
            <a:pPr algn="ctr" fontAlgn="base"/>
            <a:r>
              <a:rPr lang="en-US" sz="2000" dirty="0"/>
              <a:t>His wife and his brother,</a:t>
            </a:r>
          </a:p>
        </p:txBody>
      </p:sp>
      <p:sp>
        <p:nvSpPr>
          <p:cNvPr id="3" name="TextBox 2">
            <a:extLst>
              <a:ext uri="{FF2B5EF4-FFF2-40B4-BE49-F238E27FC236}">
                <a16:creationId xmlns:a16="http://schemas.microsoft.com/office/drawing/2014/main" id="{63A4102E-1788-8103-D1EE-D76F7D15822D}"/>
              </a:ext>
            </a:extLst>
          </p:cNvPr>
          <p:cNvSpPr txBox="1"/>
          <p:nvPr/>
        </p:nvSpPr>
        <p:spPr>
          <a:xfrm>
            <a:off x="3596889" y="375293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0450733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E0B76-E466-DD0E-1452-4894603E8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AA3E48-0315-A62C-A7FD-A532B6FA5FB9}"/>
              </a:ext>
            </a:extLst>
          </p:cNvPr>
          <p:cNvSpPr>
            <a:spLocks noGrp="1"/>
          </p:cNvSpPr>
          <p:nvPr>
            <p:ph type="title"/>
          </p:nvPr>
        </p:nvSpPr>
        <p:spPr>
          <a:xfrm>
            <a:off x="1880748" y="2001652"/>
            <a:ext cx="8430504" cy="3450327"/>
          </a:xfrm>
        </p:spPr>
        <p:txBody>
          <a:bodyPr>
            <a:noAutofit/>
          </a:bodyPr>
          <a:lstStyle/>
          <a:p>
            <a:r>
              <a:rPr lang="ar-EG" sz="6000" b="0" dirty="0"/>
              <a:t>وَفَصِيلَتِهِ ٱلَّتِى تُـْٔوِيهِ</a:t>
            </a:r>
          </a:p>
        </p:txBody>
      </p:sp>
      <p:sp>
        <p:nvSpPr>
          <p:cNvPr id="14" name="TextBox 13">
            <a:extLst>
              <a:ext uri="{FF2B5EF4-FFF2-40B4-BE49-F238E27FC236}">
                <a16:creationId xmlns:a16="http://schemas.microsoft.com/office/drawing/2014/main" id="{4894AB0E-77D5-B2E2-A5A7-3E8E40A312F6}"/>
              </a:ext>
            </a:extLst>
          </p:cNvPr>
          <p:cNvSpPr txBox="1"/>
          <p:nvPr/>
        </p:nvSpPr>
        <p:spPr>
          <a:xfrm>
            <a:off x="1936368" y="4143120"/>
            <a:ext cx="8319264" cy="400110"/>
          </a:xfrm>
          <a:prstGeom prst="rect">
            <a:avLst/>
          </a:prstGeom>
          <a:noFill/>
        </p:spPr>
        <p:txBody>
          <a:bodyPr wrap="square">
            <a:spAutoFit/>
          </a:bodyPr>
          <a:lstStyle/>
          <a:p>
            <a:pPr algn="ctr" fontAlgn="base"/>
            <a:r>
              <a:rPr lang="en-US" sz="2000" dirty="0"/>
              <a:t>His kindred who sheltered him,</a:t>
            </a:r>
          </a:p>
        </p:txBody>
      </p:sp>
      <p:sp>
        <p:nvSpPr>
          <p:cNvPr id="3" name="TextBox 2">
            <a:extLst>
              <a:ext uri="{FF2B5EF4-FFF2-40B4-BE49-F238E27FC236}">
                <a16:creationId xmlns:a16="http://schemas.microsoft.com/office/drawing/2014/main" id="{79FE387B-350E-7CBE-F6C4-4257C63DBABC}"/>
              </a:ext>
            </a:extLst>
          </p:cNvPr>
          <p:cNvSpPr txBox="1"/>
          <p:nvPr/>
        </p:nvSpPr>
        <p:spPr>
          <a:xfrm>
            <a:off x="3318214" y="37268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391422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D475B-1A39-D971-F7E0-9BA966A9FB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2B9D01-BFDE-BF90-6606-7EB89EE3738C}"/>
              </a:ext>
            </a:extLst>
          </p:cNvPr>
          <p:cNvSpPr>
            <a:spLocks noGrp="1"/>
          </p:cNvSpPr>
          <p:nvPr>
            <p:ph type="title"/>
          </p:nvPr>
        </p:nvSpPr>
        <p:spPr>
          <a:xfrm>
            <a:off x="1880748" y="2140990"/>
            <a:ext cx="8430504" cy="3450327"/>
          </a:xfrm>
        </p:spPr>
        <p:txBody>
          <a:bodyPr>
            <a:noAutofit/>
          </a:bodyPr>
          <a:lstStyle/>
          <a:p>
            <a:r>
              <a:rPr lang="ar-EG" sz="6000" b="0" dirty="0"/>
              <a:t>وَمَن فِى ٱلْأَرْضِ جَمِيعًا ثُمَّ يُنجِيهِ</a:t>
            </a:r>
          </a:p>
        </p:txBody>
      </p:sp>
      <p:sp>
        <p:nvSpPr>
          <p:cNvPr id="14" name="TextBox 13">
            <a:extLst>
              <a:ext uri="{FF2B5EF4-FFF2-40B4-BE49-F238E27FC236}">
                <a16:creationId xmlns:a16="http://schemas.microsoft.com/office/drawing/2014/main" id="{A78DB74B-3C2C-FE3D-C470-F6EC92015B05}"/>
              </a:ext>
            </a:extLst>
          </p:cNvPr>
          <p:cNvSpPr txBox="1"/>
          <p:nvPr/>
        </p:nvSpPr>
        <p:spPr>
          <a:xfrm>
            <a:off x="1936368" y="4286543"/>
            <a:ext cx="8319264" cy="400110"/>
          </a:xfrm>
          <a:prstGeom prst="rect">
            <a:avLst/>
          </a:prstGeom>
          <a:noFill/>
        </p:spPr>
        <p:txBody>
          <a:bodyPr wrap="square">
            <a:spAutoFit/>
          </a:bodyPr>
          <a:lstStyle/>
          <a:p>
            <a:pPr algn="ctr" fontAlgn="base"/>
            <a:r>
              <a:rPr lang="en-US" sz="2000" dirty="0"/>
              <a:t>And all, all that is on earth,- so it could deliver him:</a:t>
            </a:r>
          </a:p>
        </p:txBody>
      </p:sp>
      <p:sp>
        <p:nvSpPr>
          <p:cNvPr id="3" name="TextBox 2">
            <a:extLst>
              <a:ext uri="{FF2B5EF4-FFF2-40B4-BE49-F238E27FC236}">
                <a16:creationId xmlns:a16="http://schemas.microsoft.com/office/drawing/2014/main" id="{CAB64EB5-980E-98B0-C56C-9C7E03CEB37B}"/>
              </a:ext>
            </a:extLst>
          </p:cNvPr>
          <p:cNvSpPr txBox="1"/>
          <p:nvPr/>
        </p:nvSpPr>
        <p:spPr>
          <a:xfrm>
            <a:off x="1776797" y="38384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6443170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1D58C-BA49-3F88-991E-81AA7D9E5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A1A113-4284-3317-FCD4-228828B90CE5}"/>
              </a:ext>
            </a:extLst>
          </p:cNvPr>
          <p:cNvSpPr>
            <a:spLocks noGrp="1"/>
          </p:cNvSpPr>
          <p:nvPr>
            <p:ph type="title"/>
          </p:nvPr>
        </p:nvSpPr>
        <p:spPr>
          <a:xfrm>
            <a:off x="1880748" y="2026054"/>
            <a:ext cx="8430504" cy="3450327"/>
          </a:xfrm>
        </p:spPr>
        <p:txBody>
          <a:bodyPr>
            <a:noAutofit/>
          </a:bodyPr>
          <a:lstStyle/>
          <a:p>
            <a:r>
              <a:rPr lang="ar-EG" sz="6000" b="0" dirty="0"/>
              <a:t>كَلَّآ ۖ إِنَّهَا لَظَىٰ</a:t>
            </a:r>
          </a:p>
        </p:txBody>
      </p:sp>
      <p:sp>
        <p:nvSpPr>
          <p:cNvPr id="14" name="TextBox 13">
            <a:extLst>
              <a:ext uri="{FF2B5EF4-FFF2-40B4-BE49-F238E27FC236}">
                <a16:creationId xmlns:a16="http://schemas.microsoft.com/office/drawing/2014/main" id="{922C2B06-BB2C-24B9-B4BC-1619A5E3C65B}"/>
              </a:ext>
            </a:extLst>
          </p:cNvPr>
          <p:cNvSpPr txBox="1"/>
          <p:nvPr/>
        </p:nvSpPr>
        <p:spPr>
          <a:xfrm>
            <a:off x="1936368" y="4212882"/>
            <a:ext cx="8319264" cy="400110"/>
          </a:xfrm>
          <a:prstGeom prst="rect">
            <a:avLst/>
          </a:prstGeom>
          <a:noFill/>
        </p:spPr>
        <p:txBody>
          <a:bodyPr wrap="square">
            <a:spAutoFit/>
          </a:bodyPr>
          <a:lstStyle/>
          <a:p>
            <a:pPr algn="ctr" fontAlgn="base"/>
            <a:r>
              <a:rPr lang="en-US" sz="2000" dirty="0"/>
              <a:t>By no means! for it would be the Fire of Hell!-</a:t>
            </a:r>
          </a:p>
        </p:txBody>
      </p:sp>
      <p:sp>
        <p:nvSpPr>
          <p:cNvPr id="3" name="TextBox 2">
            <a:extLst>
              <a:ext uri="{FF2B5EF4-FFF2-40B4-BE49-F238E27FC236}">
                <a16:creationId xmlns:a16="http://schemas.microsoft.com/office/drawing/2014/main" id="{EE4D5D73-8F44-58E6-55E4-B3A0A117A1C4}"/>
              </a:ext>
            </a:extLst>
          </p:cNvPr>
          <p:cNvSpPr txBox="1"/>
          <p:nvPr/>
        </p:nvSpPr>
        <p:spPr>
          <a:xfrm>
            <a:off x="3980064" y="390510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9781232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975D2-6342-DD7E-3004-7021DDA49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08E441-AABF-41BE-8422-890B2ED8E153}"/>
              </a:ext>
            </a:extLst>
          </p:cNvPr>
          <p:cNvSpPr>
            <a:spLocks noGrp="1"/>
          </p:cNvSpPr>
          <p:nvPr>
            <p:ph type="title"/>
          </p:nvPr>
        </p:nvSpPr>
        <p:spPr>
          <a:xfrm>
            <a:off x="1880748" y="2106154"/>
            <a:ext cx="8430504" cy="3450327"/>
          </a:xfrm>
        </p:spPr>
        <p:txBody>
          <a:bodyPr>
            <a:noAutofit/>
          </a:bodyPr>
          <a:lstStyle/>
          <a:p>
            <a:r>
              <a:rPr lang="ar-EG" sz="6000" b="0" dirty="0"/>
              <a:t>نَزَّاعَةً لِّلشَّوَىٰ</a:t>
            </a:r>
          </a:p>
        </p:txBody>
      </p:sp>
      <p:sp>
        <p:nvSpPr>
          <p:cNvPr id="14" name="TextBox 13">
            <a:extLst>
              <a:ext uri="{FF2B5EF4-FFF2-40B4-BE49-F238E27FC236}">
                <a16:creationId xmlns:a16="http://schemas.microsoft.com/office/drawing/2014/main" id="{7E0CE05B-74D3-00EB-BC27-8EF86F5D0482}"/>
              </a:ext>
            </a:extLst>
          </p:cNvPr>
          <p:cNvSpPr txBox="1"/>
          <p:nvPr/>
        </p:nvSpPr>
        <p:spPr>
          <a:xfrm>
            <a:off x="1936368" y="4247455"/>
            <a:ext cx="8319264" cy="400110"/>
          </a:xfrm>
          <a:prstGeom prst="rect">
            <a:avLst/>
          </a:prstGeom>
          <a:noFill/>
        </p:spPr>
        <p:txBody>
          <a:bodyPr wrap="square">
            <a:spAutoFit/>
          </a:bodyPr>
          <a:lstStyle/>
          <a:p>
            <a:pPr algn="ctr" fontAlgn="base"/>
            <a:r>
              <a:rPr lang="en-US" sz="2000" dirty="0"/>
              <a:t>Plucking out (his being) right to the skull!-</a:t>
            </a:r>
          </a:p>
        </p:txBody>
      </p:sp>
      <p:sp>
        <p:nvSpPr>
          <p:cNvPr id="3" name="TextBox 2">
            <a:extLst>
              <a:ext uri="{FF2B5EF4-FFF2-40B4-BE49-F238E27FC236}">
                <a16:creationId xmlns:a16="http://schemas.microsoft.com/office/drawing/2014/main" id="{C573E155-E2B7-51CA-1BA8-F5DDA6162660}"/>
              </a:ext>
            </a:extLst>
          </p:cNvPr>
          <p:cNvSpPr txBox="1"/>
          <p:nvPr/>
        </p:nvSpPr>
        <p:spPr>
          <a:xfrm>
            <a:off x="4014898" y="394084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1133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C9692-77CD-4B62-466D-31B43CD5A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8E519-D1F3-82A5-D451-9D77EE108724}"/>
              </a:ext>
            </a:extLst>
          </p:cNvPr>
          <p:cNvSpPr>
            <a:spLocks noGrp="1"/>
          </p:cNvSpPr>
          <p:nvPr>
            <p:ph type="title"/>
          </p:nvPr>
        </p:nvSpPr>
        <p:spPr>
          <a:xfrm>
            <a:off x="1880748" y="1975526"/>
            <a:ext cx="8430504" cy="3450327"/>
          </a:xfrm>
        </p:spPr>
        <p:txBody>
          <a:bodyPr>
            <a:noAutofit/>
          </a:bodyPr>
          <a:lstStyle/>
          <a:p>
            <a:r>
              <a:rPr lang="ar-EG" b="0" dirty="0"/>
              <a:t>وَأَسِرُّوا۟ قَوْلَكُمْ أَوِ ٱجْهَرُوا۟ بِهِ</a:t>
            </a:r>
            <a:r>
              <a:rPr lang="en-US" b="0" dirty="0"/>
              <a:t> </a:t>
            </a:r>
            <a:r>
              <a:rPr lang="ar-EG" b="0" dirty="0"/>
              <a:t>ۦٓ ۖ إِنَّهُۥ عَلِيمٌۢ بِذَاتِ ٱلصُّدُورِ</a:t>
            </a:r>
          </a:p>
        </p:txBody>
      </p:sp>
      <p:sp>
        <p:nvSpPr>
          <p:cNvPr id="14" name="TextBox 13">
            <a:extLst>
              <a:ext uri="{FF2B5EF4-FFF2-40B4-BE49-F238E27FC236}">
                <a16:creationId xmlns:a16="http://schemas.microsoft.com/office/drawing/2014/main" id="{3A693580-B713-D320-BC8B-254213F36648}"/>
              </a:ext>
            </a:extLst>
          </p:cNvPr>
          <p:cNvSpPr txBox="1"/>
          <p:nvPr/>
        </p:nvSpPr>
        <p:spPr>
          <a:xfrm>
            <a:off x="1936368" y="4413131"/>
            <a:ext cx="8319264" cy="707886"/>
          </a:xfrm>
          <a:prstGeom prst="rect">
            <a:avLst/>
          </a:prstGeom>
          <a:noFill/>
        </p:spPr>
        <p:txBody>
          <a:bodyPr wrap="square">
            <a:spAutoFit/>
          </a:bodyPr>
          <a:lstStyle/>
          <a:p>
            <a:pPr algn="ctr" fontAlgn="base"/>
            <a:r>
              <a:rPr lang="en-US" sz="2000" dirty="0"/>
              <a:t>And whether ye hide your word or publish it, He certainly has (full) knowledge, of the secrets of (all) hearts.</a:t>
            </a:r>
          </a:p>
        </p:txBody>
      </p:sp>
      <p:sp>
        <p:nvSpPr>
          <p:cNvPr id="3" name="TextBox 2">
            <a:extLst>
              <a:ext uri="{FF2B5EF4-FFF2-40B4-BE49-F238E27FC236}">
                <a16:creationId xmlns:a16="http://schemas.microsoft.com/office/drawing/2014/main" id="{0A90855A-B8CB-1BF8-C6BE-1DBFF0F760E7}"/>
              </a:ext>
            </a:extLst>
          </p:cNvPr>
          <p:cNvSpPr txBox="1"/>
          <p:nvPr/>
        </p:nvSpPr>
        <p:spPr>
          <a:xfrm>
            <a:off x="4101986" y="41514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8907411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2A6AF-988B-215D-EEFA-A6DCD9B32E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14F40-F171-BD39-AFFC-4CBDE18F0392}"/>
              </a:ext>
            </a:extLst>
          </p:cNvPr>
          <p:cNvSpPr>
            <a:spLocks noGrp="1"/>
          </p:cNvSpPr>
          <p:nvPr>
            <p:ph type="title"/>
          </p:nvPr>
        </p:nvSpPr>
        <p:spPr>
          <a:xfrm>
            <a:off x="1880748" y="2008637"/>
            <a:ext cx="8430504" cy="3450327"/>
          </a:xfrm>
        </p:spPr>
        <p:txBody>
          <a:bodyPr>
            <a:noAutofit/>
          </a:bodyPr>
          <a:lstStyle/>
          <a:p>
            <a:r>
              <a:rPr lang="ar-EG" sz="6000" b="0" dirty="0"/>
              <a:t>تَدْعُوا۟ مَنْ أَدْبَرَ وَتَوَلَّىٰ</a:t>
            </a:r>
          </a:p>
        </p:txBody>
      </p:sp>
      <p:sp>
        <p:nvSpPr>
          <p:cNvPr id="14" name="TextBox 13">
            <a:extLst>
              <a:ext uri="{FF2B5EF4-FFF2-40B4-BE49-F238E27FC236}">
                <a16:creationId xmlns:a16="http://schemas.microsoft.com/office/drawing/2014/main" id="{32E4E9EC-A643-9668-260C-EF5DF4D478E5}"/>
              </a:ext>
            </a:extLst>
          </p:cNvPr>
          <p:cNvSpPr txBox="1"/>
          <p:nvPr/>
        </p:nvSpPr>
        <p:spPr>
          <a:xfrm>
            <a:off x="1936368" y="4156578"/>
            <a:ext cx="8319264" cy="707886"/>
          </a:xfrm>
          <a:prstGeom prst="rect">
            <a:avLst/>
          </a:prstGeom>
          <a:noFill/>
        </p:spPr>
        <p:txBody>
          <a:bodyPr wrap="square">
            <a:spAutoFit/>
          </a:bodyPr>
          <a:lstStyle/>
          <a:p>
            <a:pPr algn="ctr" fontAlgn="base"/>
            <a:r>
              <a:rPr lang="en-US" sz="2000" dirty="0"/>
              <a:t>Inviting (all) such as turn their backs and turn away their faces (from the Right).</a:t>
            </a:r>
          </a:p>
        </p:txBody>
      </p:sp>
      <p:sp>
        <p:nvSpPr>
          <p:cNvPr id="3" name="TextBox 2">
            <a:extLst>
              <a:ext uri="{FF2B5EF4-FFF2-40B4-BE49-F238E27FC236}">
                <a16:creationId xmlns:a16="http://schemas.microsoft.com/office/drawing/2014/main" id="{CB76A06F-F8A5-BAF0-20A7-51D04F8AD5A7}"/>
              </a:ext>
            </a:extLst>
          </p:cNvPr>
          <p:cNvSpPr txBox="1"/>
          <p:nvPr/>
        </p:nvSpPr>
        <p:spPr>
          <a:xfrm>
            <a:off x="3022122" y="384880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17224559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F17B3-1E09-B651-3C6E-C73E889BBA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343939-9183-32DF-E019-54FB4B8FBB78}"/>
              </a:ext>
            </a:extLst>
          </p:cNvPr>
          <p:cNvSpPr>
            <a:spLocks noGrp="1"/>
          </p:cNvSpPr>
          <p:nvPr>
            <p:ph type="title"/>
          </p:nvPr>
        </p:nvSpPr>
        <p:spPr>
          <a:xfrm>
            <a:off x="1880748" y="2088735"/>
            <a:ext cx="8430504" cy="3450327"/>
          </a:xfrm>
        </p:spPr>
        <p:txBody>
          <a:bodyPr>
            <a:noAutofit/>
          </a:bodyPr>
          <a:lstStyle/>
          <a:p>
            <a:r>
              <a:rPr lang="ar-EG" sz="6000" b="0" dirty="0"/>
              <a:t>وَجَمَعَ فَأَوْعَىٰٓ</a:t>
            </a:r>
          </a:p>
        </p:txBody>
      </p:sp>
      <p:sp>
        <p:nvSpPr>
          <p:cNvPr id="14" name="TextBox 13">
            <a:extLst>
              <a:ext uri="{FF2B5EF4-FFF2-40B4-BE49-F238E27FC236}">
                <a16:creationId xmlns:a16="http://schemas.microsoft.com/office/drawing/2014/main" id="{CA36DD7A-15D2-CD35-D7C1-42BB52166A38}"/>
              </a:ext>
            </a:extLst>
          </p:cNvPr>
          <p:cNvSpPr txBox="1"/>
          <p:nvPr/>
        </p:nvSpPr>
        <p:spPr>
          <a:xfrm>
            <a:off x="1936368" y="4264090"/>
            <a:ext cx="8319264" cy="400110"/>
          </a:xfrm>
          <a:prstGeom prst="rect">
            <a:avLst/>
          </a:prstGeom>
          <a:noFill/>
        </p:spPr>
        <p:txBody>
          <a:bodyPr wrap="square">
            <a:spAutoFit/>
          </a:bodyPr>
          <a:lstStyle/>
          <a:p>
            <a:pPr algn="ctr" fontAlgn="base"/>
            <a:r>
              <a:rPr lang="en-US" sz="2000" dirty="0"/>
              <a:t>And collect (wealth) and hide it (from use)!</a:t>
            </a:r>
          </a:p>
        </p:txBody>
      </p:sp>
      <p:sp>
        <p:nvSpPr>
          <p:cNvPr id="3" name="TextBox 2">
            <a:extLst>
              <a:ext uri="{FF2B5EF4-FFF2-40B4-BE49-F238E27FC236}">
                <a16:creationId xmlns:a16="http://schemas.microsoft.com/office/drawing/2014/main" id="{2432A4E9-BEB0-D23B-7D87-E2FA9FA21C9B}"/>
              </a:ext>
            </a:extLst>
          </p:cNvPr>
          <p:cNvSpPr txBox="1"/>
          <p:nvPr/>
        </p:nvSpPr>
        <p:spPr>
          <a:xfrm>
            <a:off x="3962930" y="39375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7085328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CCEF3-7C02-1776-C02A-6BB38D8D16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98527-6F64-ABCC-5191-54D78612DE1E}"/>
              </a:ext>
            </a:extLst>
          </p:cNvPr>
          <p:cNvSpPr>
            <a:spLocks noGrp="1"/>
          </p:cNvSpPr>
          <p:nvPr>
            <p:ph type="title"/>
          </p:nvPr>
        </p:nvSpPr>
        <p:spPr>
          <a:xfrm>
            <a:off x="1880748" y="2060888"/>
            <a:ext cx="8430504" cy="3450327"/>
          </a:xfrm>
        </p:spPr>
        <p:txBody>
          <a:bodyPr>
            <a:noAutofit/>
          </a:bodyPr>
          <a:lstStyle/>
          <a:p>
            <a:r>
              <a:rPr lang="ar-EG" sz="6000" b="0" dirty="0"/>
              <a:t>إِنَّ ٱلْإِنسَـٰنَ خُلِقَ هَلُوعًا</a:t>
            </a:r>
          </a:p>
        </p:txBody>
      </p:sp>
      <p:sp>
        <p:nvSpPr>
          <p:cNvPr id="14" name="TextBox 13">
            <a:extLst>
              <a:ext uri="{FF2B5EF4-FFF2-40B4-BE49-F238E27FC236}">
                <a16:creationId xmlns:a16="http://schemas.microsoft.com/office/drawing/2014/main" id="{858FC11C-05F9-1698-419A-2F769EBE08E2}"/>
              </a:ext>
            </a:extLst>
          </p:cNvPr>
          <p:cNvSpPr txBox="1"/>
          <p:nvPr/>
        </p:nvSpPr>
        <p:spPr>
          <a:xfrm>
            <a:off x="1936368" y="4158827"/>
            <a:ext cx="8319264" cy="400110"/>
          </a:xfrm>
          <a:prstGeom prst="rect">
            <a:avLst/>
          </a:prstGeom>
          <a:noFill/>
        </p:spPr>
        <p:txBody>
          <a:bodyPr wrap="square">
            <a:spAutoFit/>
          </a:bodyPr>
          <a:lstStyle/>
          <a:p>
            <a:pPr algn="ctr" fontAlgn="base"/>
            <a:r>
              <a:rPr lang="en-US" sz="2000" dirty="0"/>
              <a:t>Truly man was created very impatient;-</a:t>
            </a:r>
          </a:p>
        </p:txBody>
      </p:sp>
      <p:sp>
        <p:nvSpPr>
          <p:cNvPr id="3" name="TextBox 2">
            <a:extLst>
              <a:ext uri="{FF2B5EF4-FFF2-40B4-BE49-F238E27FC236}">
                <a16:creationId xmlns:a16="http://schemas.microsoft.com/office/drawing/2014/main" id="{70B047CE-4AA6-8586-E1BE-12B13461AA7B}"/>
              </a:ext>
            </a:extLst>
          </p:cNvPr>
          <p:cNvSpPr txBox="1"/>
          <p:nvPr/>
        </p:nvSpPr>
        <p:spPr>
          <a:xfrm>
            <a:off x="2952451" y="37860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9571196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E5B3B-4547-878A-C318-7C145A40A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F9164D-CDCA-A6D2-8C4B-5A090411847E}"/>
              </a:ext>
            </a:extLst>
          </p:cNvPr>
          <p:cNvSpPr>
            <a:spLocks noGrp="1"/>
          </p:cNvSpPr>
          <p:nvPr>
            <p:ph type="title"/>
          </p:nvPr>
        </p:nvSpPr>
        <p:spPr>
          <a:xfrm>
            <a:off x="1880748" y="1991219"/>
            <a:ext cx="8430504" cy="3450327"/>
          </a:xfrm>
        </p:spPr>
        <p:txBody>
          <a:bodyPr>
            <a:noAutofit/>
          </a:bodyPr>
          <a:lstStyle/>
          <a:p>
            <a:r>
              <a:rPr lang="ar-EG" sz="6000" b="0" dirty="0"/>
              <a:t>إِذَا مَسَّهُ ٱلشَّرُّ جَزُوعًا</a:t>
            </a:r>
          </a:p>
        </p:txBody>
      </p:sp>
      <p:sp>
        <p:nvSpPr>
          <p:cNvPr id="14" name="TextBox 13">
            <a:extLst>
              <a:ext uri="{FF2B5EF4-FFF2-40B4-BE49-F238E27FC236}">
                <a16:creationId xmlns:a16="http://schemas.microsoft.com/office/drawing/2014/main" id="{4CEB2B4D-4208-0ADF-0B69-A5AE141DBB8F}"/>
              </a:ext>
            </a:extLst>
          </p:cNvPr>
          <p:cNvSpPr txBox="1"/>
          <p:nvPr/>
        </p:nvSpPr>
        <p:spPr>
          <a:xfrm>
            <a:off x="1936368" y="4035043"/>
            <a:ext cx="8319264" cy="400110"/>
          </a:xfrm>
          <a:prstGeom prst="rect">
            <a:avLst/>
          </a:prstGeom>
          <a:noFill/>
        </p:spPr>
        <p:txBody>
          <a:bodyPr wrap="square">
            <a:spAutoFit/>
          </a:bodyPr>
          <a:lstStyle/>
          <a:p>
            <a:pPr algn="ctr" fontAlgn="base"/>
            <a:r>
              <a:rPr lang="en-US" sz="2000" dirty="0"/>
              <a:t>Fretful when evil touches him;</a:t>
            </a:r>
          </a:p>
        </p:txBody>
      </p:sp>
      <p:sp>
        <p:nvSpPr>
          <p:cNvPr id="3" name="TextBox 2">
            <a:extLst>
              <a:ext uri="{FF2B5EF4-FFF2-40B4-BE49-F238E27FC236}">
                <a16:creationId xmlns:a16="http://schemas.microsoft.com/office/drawing/2014/main" id="{BCB63E40-646C-BC12-338C-F854DCB5EC8F}"/>
              </a:ext>
            </a:extLst>
          </p:cNvPr>
          <p:cNvSpPr txBox="1"/>
          <p:nvPr/>
        </p:nvSpPr>
        <p:spPr>
          <a:xfrm>
            <a:off x="3161459" y="37163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933315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32596-617B-A33A-C478-E4D4DFC1FD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613FA-7546-1CE3-89C8-1031BE1CDFB4}"/>
              </a:ext>
            </a:extLst>
          </p:cNvPr>
          <p:cNvSpPr>
            <a:spLocks noGrp="1"/>
          </p:cNvSpPr>
          <p:nvPr>
            <p:ph type="title"/>
          </p:nvPr>
        </p:nvSpPr>
        <p:spPr>
          <a:xfrm>
            <a:off x="1880748" y="2026052"/>
            <a:ext cx="8430504" cy="3450327"/>
          </a:xfrm>
        </p:spPr>
        <p:txBody>
          <a:bodyPr>
            <a:noAutofit/>
          </a:bodyPr>
          <a:lstStyle/>
          <a:p>
            <a:r>
              <a:rPr lang="ar-EG" sz="6000" b="0" dirty="0"/>
              <a:t>وَإِذَا مَسَّهُ ٱلْخَيْرُ مَنُوعًا</a:t>
            </a:r>
          </a:p>
        </p:txBody>
      </p:sp>
      <p:sp>
        <p:nvSpPr>
          <p:cNvPr id="14" name="TextBox 13">
            <a:extLst>
              <a:ext uri="{FF2B5EF4-FFF2-40B4-BE49-F238E27FC236}">
                <a16:creationId xmlns:a16="http://schemas.microsoft.com/office/drawing/2014/main" id="{802B1997-4517-51AB-56DC-87351129729C}"/>
              </a:ext>
            </a:extLst>
          </p:cNvPr>
          <p:cNvSpPr txBox="1"/>
          <p:nvPr/>
        </p:nvSpPr>
        <p:spPr>
          <a:xfrm>
            <a:off x="1936368" y="4058992"/>
            <a:ext cx="8319264" cy="400110"/>
          </a:xfrm>
          <a:prstGeom prst="rect">
            <a:avLst/>
          </a:prstGeom>
          <a:noFill/>
        </p:spPr>
        <p:txBody>
          <a:bodyPr wrap="square">
            <a:spAutoFit/>
          </a:bodyPr>
          <a:lstStyle/>
          <a:p>
            <a:pPr algn="ctr" fontAlgn="base"/>
            <a:r>
              <a:rPr lang="en-US" sz="2000" dirty="0"/>
              <a:t>And niggardly when good reaches him;-</a:t>
            </a:r>
          </a:p>
        </p:txBody>
      </p:sp>
      <p:sp>
        <p:nvSpPr>
          <p:cNvPr id="3" name="TextBox 2">
            <a:extLst>
              <a:ext uri="{FF2B5EF4-FFF2-40B4-BE49-F238E27FC236}">
                <a16:creationId xmlns:a16="http://schemas.microsoft.com/office/drawing/2014/main" id="{32D4F038-491E-2540-96A0-B1C67A430767}"/>
              </a:ext>
            </a:extLst>
          </p:cNvPr>
          <p:cNvSpPr txBox="1"/>
          <p:nvPr/>
        </p:nvSpPr>
        <p:spPr>
          <a:xfrm>
            <a:off x="3030828" y="37512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6871996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1077A-2586-B878-995E-F8BA87924F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249460-6768-0BC9-1B6C-2A5F83DBE4A8}"/>
              </a:ext>
            </a:extLst>
          </p:cNvPr>
          <p:cNvSpPr>
            <a:spLocks noGrp="1"/>
          </p:cNvSpPr>
          <p:nvPr>
            <p:ph type="title"/>
          </p:nvPr>
        </p:nvSpPr>
        <p:spPr>
          <a:xfrm>
            <a:off x="1880748" y="1999929"/>
            <a:ext cx="8430504" cy="3450327"/>
          </a:xfrm>
        </p:spPr>
        <p:txBody>
          <a:bodyPr>
            <a:noAutofit/>
          </a:bodyPr>
          <a:lstStyle/>
          <a:p>
            <a:r>
              <a:rPr lang="ar-EG" sz="6000" b="0" dirty="0"/>
              <a:t>إِلَّا ٱلْمُصَلِّينَ</a:t>
            </a:r>
          </a:p>
        </p:txBody>
      </p:sp>
      <p:sp>
        <p:nvSpPr>
          <p:cNvPr id="14" name="TextBox 13">
            <a:extLst>
              <a:ext uri="{FF2B5EF4-FFF2-40B4-BE49-F238E27FC236}">
                <a16:creationId xmlns:a16="http://schemas.microsoft.com/office/drawing/2014/main" id="{E77828AE-4CA7-4212-2F75-F66E27BD64A5}"/>
              </a:ext>
            </a:extLst>
          </p:cNvPr>
          <p:cNvSpPr txBox="1"/>
          <p:nvPr/>
        </p:nvSpPr>
        <p:spPr>
          <a:xfrm>
            <a:off x="1936368" y="4111388"/>
            <a:ext cx="8319264" cy="400110"/>
          </a:xfrm>
          <a:prstGeom prst="rect">
            <a:avLst/>
          </a:prstGeom>
          <a:noFill/>
        </p:spPr>
        <p:txBody>
          <a:bodyPr wrap="square">
            <a:spAutoFit/>
          </a:bodyPr>
          <a:lstStyle/>
          <a:p>
            <a:pPr algn="ctr" fontAlgn="base"/>
            <a:r>
              <a:rPr lang="en-US" sz="2000" dirty="0"/>
              <a:t>Not so those devoted to Prayer;-</a:t>
            </a:r>
          </a:p>
        </p:txBody>
      </p:sp>
      <p:sp>
        <p:nvSpPr>
          <p:cNvPr id="3" name="TextBox 2">
            <a:extLst>
              <a:ext uri="{FF2B5EF4-FFF2-40B4-BE49-F238E27FC236}">
                <a16:creationId xmlns:a16="http://schemas.microsoft.com/office/drawing/2014/main" id="{8792D6AC-A926-AECB-AF9F-149AE0DBF63E}"/>
              </a:ext>
            </a:extLst>
          </p:cNvPr>
          <p:cNvSpPr txBox="1"/>
          <p:nvPr/>
        </p:nvSpPr>
        <p:spPr>
          <a:xfrm>
            <a:off x="4162943" y="383362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2736894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08D4F-3F7D-D25D-75BD-6AB6D74673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5F42A8-2FC1-0E2D-22F2-22F169A64BC4}"/>
              </a:ext>
            </a:extLst>
          </p:cNvPr>
          <p:cNvSpPr>
            <a:spLocks noGrp="1"/>
          </p:cNvSpPr>
          <p:nvPr>
            <p:ph type="title"/>
          </p:nvPr>
        </p:nvSpPr>
        <p:spPr>
          <a:xfrm>
            <a:off x="1880748" y="2121847"/>
            <a:ext cx="8430504" cy="3450327"/>
          </a:xfrm>
        </p:spPr>
        <p:txBody>
          <a:bodyPr>
            <a:noAutofit/>
          </a:bodyPr>
          <a:lstStyle/>
          <a:p>
            <a:r>
              <a:rPr lang="ar-EG" sz="6000" b="0" dirty="0"/>
              <a:t>ٱلَّذِينَ هُمْ عَلَىٰ صَلَاتِهِمْ دَآئِمُونَ</a:t>
            </a:r>
          </a:p>
        </p:txBody>
      </p:sp>
      <p:sp>
        <p:nvSpPr>
          <p:cNvPr id="14" name="TextBox 13">
            <a:extLst>
              <a:ext uri="{FF2B5EF4-FFF2-40B4-BE49-F238E27FC236}">
                <a16:creationId xmlns:a16="http://schemas.microsoft.com/office/drawing/2014/main" id="{C382DE8C-5E9D-129B-5EC1-3B2909F845AA}"/>
              </a:ext>
            </a:extLst>
          </p:cNvPr>
          <p:cNvSpPr txBox="1"/>
          <p:nvPr/>
        </p:nvSpPr>
        <p:spPr>
          <a:xfrm>
            <a:off x="1936368" y="4263315"/>
            <a:ext cx="8319264" cy="400110"/>
          </a:xfrm>
          <a:prstGeom prst="rect">
            <a:avLst/>
          </a:prstGeom>
          <a:noFill/>
        </p:spPr>
        <p:txBody>
          <a:bodyPr wrap="square">
            <a:spAutoFit/>
          </a:bodyPr>
          <a:lstStyle/>
          <a:p>
            <a:pPr algn="ctr" fontAlgn="base"/>
            <a:r>
              <a:rPr lang="en-US" sz="2000" dirty="0"/>
              <a:t>Those who remain steadfast to their prayer;</a:t>
            </a:r>
          </a:p>
        </p:txBody>
      </p:sp>
      <p:sp>
        <p:nvSpPr>
          <p:cNvPr id="3" name="TextBox 2">
            <a:extLst>
              <a:ext uri="{FF2B5EF4-FFF2-40B4-BE49-F238E27FC236}">
                <a16:creationId xmlns:a16="http://schemas.microsoft.com/office/drawing/2014/main" id="{AF3A941B-15E9-3196-473B-4BF5EC5FF29F}"/>
              </a:ext>
            </a:extLst>
          </p:cNvPr>
          <p:cNvSpPr txBox="1"/>
          <p:nvPr/>
        </p:nvSpPr>
        <p:spPr>
          <a:xfrm>
            <a:off x="2081596" y="39555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767096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414C4-6472-9754-ACED-4D0FEF277A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66125D-C584-0CA2-544E-6558D71FE00A}"/>
              </a:ext>
            </a:extLst>
          </p:cNvPr>
          <p:cNvSpPr>
            <a:spLocks noGrp="1"/>
          </p:cNvSpPr>
          <p:nvPr>
            <p:ph type="title"/>
          </p:nvPr>
        </p:nvSpPr>
        <p:spPr>
          <a:xfrm>
            <a:off x="1880748" y="2095722"/>
            <a:ext cx="8430504" cy="3450327"/>
          </a:xfrm>
        </p:spPr>
        <p:txBody>
          <a:bodyPr>
            <a:noAutofit/>
          </a:bodyPr>
          <a:lstStyle/>
          <a:p>
            <a:r>
              <a:rPr lang="ar-EG" sz="6000" b="0" dirty="0"/>
              <a:t>وَٱلَّذِينَ فِىٓ أَمْوَٰلِهِمْ حَقٌّ مَّعْلُومٌ</a:t>
            </a:r>
          </a:p>
        </p:txBody>
      </p:sp>
      <p:sp>
        <p:nvSpPr>
          <p:cNvPr id="14" name="TextBox 13">
            <a:extLst>
              <a:ext uri="{FF2B5EF4-FFF2-40B4-BE49-F238E27FC236}">
                <a16:creationId xmlns:a16="http://schemas.microsoft.com/office/drawing/2014/main" id="{2E7AAF29-9BBF-C76F-D542-7636D6BA1362}"/>
              </a:ext>
            </a:extLst>
          </p:cNvPr>
          <p:cNvSpPr txBox="1"/>
          <p:nvPr/>
        </p:nvSpPr>
        <p:spPr>
          <a:xfrm>
            <a:off x="1936368" y="4267804"/>
            <a:ext cx="8319264" cy="400110"/>
          </a:xfrm>
          <a:prstGeom prst="rect">
            <a:avLst/>
          </a:prstGeom>
          <a:noFill/>
        </p:spPr>
        <p:txBody>
          <a:bodyPr wrap="square">
            <a:spAutoFit/>
          </a:bodyPr>
          <a:lstStyle/>
          <a:p>
            <a:pPr algn="ctr" fontAlgn="base"/>
            <a:r>
              <a:rPr lang="en-US" sz="2000" dirty="0"/>
              <a:t>And those in whose wealth is a </a:t>
            </a:r>
            <a:r>
              <a:rPr lang="en-US" sz="2000" dirty="0" err="1"/>
              <a:t>recognised</a:t>
            </a:r>
            <a:r>
              <a:rPr lang="en-US" sz="2000" dirty="0"/>
              <a:t> right.</a:t>
            </a:r>
          </a:p>
        </p:txBody>
      </p:sp>
      <p:sp>
        <p:nvSpPr>
          <p:cNvPr id="3" name="TextBox 2">
            <a:extLst>
              <a:ext uri="{FF2B5EF4-FFF2-40B4-BE49-F238E27FC236}">
                <a16:creationId xmlns:a16="http://schemas.microsoft.com/office/drawing/2014/main" id="{D77069A4-70A2-4E90-9E47-9B1BC97D0294}"/>
              </a:ext>
            </a:extLst>
          </p:cNvPr>
          <p:cNvSpPr txBox="1"/>
          <p:nvPr/>
        </p:nvSpPr>
        <p:spPr>
          <a:xfrm>
            <a:off x="2273184" y="39727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46822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75EC2-153E-40A8-0614-7FFDB8A02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0364A2-0468-1361-5D61-C644998E94FB}"/>
              </a:ext>
            </a:extLst>
          </p:cNvPr>
          <p:cNvSpPr>
            <a:spLocks noGrp="1"/>
          </p:cNvSpPr>
          <p:nvPr>
            <p:ph type="title"/>
          </p:nvPr>
        </p:nvSpPr>
        <p:spPr>
          <a:xfrm>
            <a:off x="1880748" y="2052180"/>
            <a:ext cx="8430504" cy="3450327"/>
          </a:xfrm>
        </p:spPr>
        <p:txBody>
          <a:bodyPr>
            <a:noAutofit/>
          </a:bodyPr>
          <a:lstStyle/>
          <a:p>
            <a:r>
              <a:rPr lang="ar-EG" sz="6000" b="0" dirty="0"/>
              <a:t>لِّلسَّآئِلِ وَٱلْمَحْرُومِ</a:t>
            </a:r>
          </a:p>
        </p:txBody>
      </p:sp>
      <p:sp>
        <p:nvSpPr>
          <p:cNvPr id="14" name="TextBox 13">
            <a:extLst>
              <a:ext uri="{FF2B5EF4-FFF2-40B4-BE49-F238E27FC236}">
                <a16:creationId xmlns:a16="http://schemas.microsoft.com/office/drawing/2014/main" id="{DF288F78-FFAF-44E7-8740-C499DA097EB8}"/>
              </a:ext>
            </a:extLst>
          </p:cNvPr>
          <p:cNvSpPr txBox="1"/>
          <p:nvPr/>
        </p:nvSpPr>
        <p:spPr>
          <a:xfrm>
            <a:off x="1936368" y="4262624"/>
            <a:ext cx="8319264" cy="707886"/>
          </a:xfrm>
          <a:prstGeom prst="rect">
            <a:avLst/>
          </a:prstGeom>
          <a:noFill/>
        </p:spPr>
        <p:txBody>
          <a:bodyPr wrap="square">
            <a:spAutoFit/>
          </a:bodyPr>
          <a:lstStyle/>
          <a:p>
            <a:pPr algn="ctr" fontAlgn="base"/>
            <a:r>
              <a:rPr lang="en-US" sz="2000" dirty="0"/>
              <a:t>For the (needy) who asks and him who is prevented (for some reason from asking);</a:t>
            </a:r>
          </a:p>
        </p:txBody>
      </p:sp>
      <p:sp>
        <p:nvSpPr>
          <p:cNvPr id="3" name="TextBox 2">
            <a:extLst>
              <a:ext uri="{FF2B5EF4-FFF2-40B4-BE49-F238E27FC236}">
                <a16:creationId xmlns:a16="http://schemas.microsoft.com/office/drawing/2014/main" id="{9EB3A506-972B-0688-E6A6-951C94421B8C}"/>
              </a:ext>
            </a:extLst>
          </p:cNvPr>
          <p:cNvSpPr txBox="1"/>
          <p:nvPr/>
        </p:nvSpPr>
        <p:spPr>
          <a:xfrm>
            <a:off x="3579468" y="39548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5112402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3ABC2-CC7A-5A32-39A8-4F284E5624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6F8C61-BC1E-7C08-3155-6A4BE3D5682A}"/>
              </a:ext>
            </a:extLst>
          </p:cNvPr>
          <p:cNvSpPr>
            <a:spLocks noGrp="1"/>
          </p:cNvSpPr>
          <p:nvPr>
            <p:ph type="title"/>
          </p:nvPr>
        </p:nvSpPr>
        <p:spPr>
          <a:xfrm>
            <a:off x="1880748" y="2017345"/>
            <a:ext cx="8430504" cy="3450327"/>
          </a:xfrm>
        </p:spPr>
        <p:txBody>
          <a:bodyPr>
            <a:noAutofit/>
          </a:bodyPr>
          <a:lstStyle/>
          <a:p>
            <a:r>
              <a:rPr lang="ar-EG" sz="6000" b="0" dirty="0"/>
              <a:t>وَٱلَّذِينَ يُصَدِّقُونَ بِيَوْمِ ٱلدِّينِ</a:t>
            </a:r>
          </a:p>
        </p:txBody>
      </p:sp>
      <p:sp>
        <p:nvSpPr>
          <p:cNvPr id="14" name="TextBox 13">
            <a:extLst>
              <a:ext uri="{FF2B5EF4-FFF2-40B4-BE49-F238E27FC236}">
                <a16:creationId xmlns:a16="http://schemas.microsoft.com/office/drawing/2014/main" id="{F123DF0D-7DF5-CE0A-4B6B-0CD1CB5FC27D}"/>
              </a:ext>
            </a:extLst>
          </p:cNvPr>
          <p:cNvSpPr txBox="1"/>
          <p:nvPr/>
        </p:nvSpPr>
        <p:spPr>
          <a:xfrm>
            <a:off x="1936368" y="4211492"/>
            <a:ext cx="8319264" cy="400110"/>
          </a:xfrm>
          <a:prstGeom prst="rect">
            <a:avLst/>
          </a:prstGeom>
          <a:noFill/>
        </p:spPr>
        <p:txBody>
          <a:bodyPr wrap="square">
            <a:spAutoFit/>
          </a:bodyPr>
          <a:lstStyle/>
          <a:p>
            <a:pPr algn="ctr" fontAlgn="base"/>
            <a:r>
              <a:rPr lang="en-US" sz="2000" dirty="0"/>
              <a:t>And those who hold to the truth of the Day of Judgment;</a:t>
            </a:r>
          </a:p>
        </p:txBody>
      </p:sp>
      <p:sp>
        <p:nvSpPr>
          <p:cNvPr id="3" name="TextBox 2">
            <a:extLst>
              <a:ext uri="{FF2B5EF4-FFF2-40B4-BE49-F238E27FC236}">
                <a16:creationId xmlns:a16="http://schemas.microsoft.com/office/drawing/2014/main" id="{07ACF4C9-490E-0DF8-0BE3-77CC8F30D4BD}"/>
              </a:ext>
            </a:extLst>
          </p:cNvPr>
          <p:cNvSpPr txBox="1"/>
          <p:nvPr/>
        </p:nvSpPr>
        <p:spPr>
          <a:xfrm>
            <a:off x="2467591" y="38478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09793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76234-D0D1-A69D-67B4-8F9DC5FE5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D04E03-6B58-9D98-3ED1-A5A1FCA09E34}"/>
              </a:ext>
            </a:extLst>
          </p:cNvPr>
          <p:cNvSpPr>
            <a:spLocks noGrp="1"/>
          </p:cNvSpPr>
          <p:nvPr>
            <p:ph type="title"/>
          </p:nvPr>
        </p:nvSpPr>
        <p:spPr>
          <a:xfrm>
            <a:off x="1880748" y="2053903"/>
            <a:ext cx="8430504" cy="3450327"/>
          </a:xfrm>
        </p:spPr>
        <p:txBody>
          <a:bodyPr>
            <a:noAutofit/>
          </a:bodyPr>
          <a:lstStyle/>
          <a:p>
            <a:r>
              <a:rPr lang="ar-EG" sz="6000" b="0" dirty="0"/>
              <a:t>أَلَا يَعْلَمُ مَنْ خَلَقَ وَهُوَ ٱللَّطِيفُ ٱلْخَبِيرُ</a:t>
            </a:r>
          </a:p>
        </p:txBody>
      </p:sp>
      <p:sp>
        <p:nvSpPr>
          <p:cNvPr id="14" name="TextBox 13">
            <a:extLst>
              <a:ext uri="{FF2B5EF4-FFF2-40B4-BE49-F238E27FC236}">
                <a16:creationId xmlns:a16="http://schemas.microsoft.com/office/drawing/2014/main" id="{0B0F3A9B-DF1C-32EE-E283-5D12AE6DA37B}"/>
              </a:ext>
            </a:extLst>
          </p:cNvPr>
          <p:cNvSpPr txBox="1"/>
          <p:nvPr/>
        </p:nvSpPr>
        <p:spPr>
          <a:xfrm>
            <a:off x="1936368" y="4624664"/>
            <a:ext cx="8319264" cy="707886"/>
          </a:xfrm>
          <a:prstGeom prst="rect">
            <a:avLst/>
          </a:prstGeom>
          <a:noFill/>
        </p:spPr>
        <p:txBody>
          <a:bodyPr wrap="square">
            <a:spAutoFit/>
          </a:bodyPr>
          <a:lstStyle/>
          <a:p>
            <a:pPr algn="ctr" fontAlgn="base"/>
            <a:r>
              <a:rPr lang="en-US" sz="2000" dirty="0"/>
              <a:t>Should He not know,- He that created? and He is the One that understands the finest mysteries (and) is well-acquainted (with them).</a:t>
            </a:r>
          </a:p>
        </p:txBody>
      </p:sp>
      <p:sp>
        <p:nvSpPr>
          <p:cNvPr id="3" name="TextBox 2">
            <a:extLst>
              <a:ext uri="{FF2B5EF4-FFF2-40B4-BE49-F238E27FC236}">
                <a16:creationId xmlns:a16="http://schemas.microsoft.com/office/drawing/2014/main" id="{BA351C11-DE68-AD9B-9268-DAC7807159C7}"/>
              </a:ext>
            </a:extLst>
          </p:cNvPr>
          <p:cNvSpPr txBox="1"/>
          <p:nvPr/>
        </p:nvSpPr>
        <p:spPr>
          <a:xfrm>
            <a:off x="4824797" y="43168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1629093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DC405-B3EC-E9A3-2231-68B5897CD9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BEE5CF-D580-217C-21F1-B68E3ADB9683}"/>
              </a:ext>
            </a:extLst>
          </p:cNvPr>
          <p:cNvSpPr>
            <a:spLocks noGrp="1"/>
          </p:cNvSpPr>
          <p:nvPr>
            <p:ph type="title"/>
          </p:nvPr>
        </p:nvSpPr>
        <p:spPr>
          <a:xfrm>
            <a:off x="1880748" y="2043471"/>
            <a:ext cx="8430504" cy="3450327"/>
          </a:xfrm>
        </p:spPr>
        <p:txBody>
          <a:bodyPr>
            <a:noAutofit/>
          </a:bodyPr>
          <a:lstStyle/>
          <a:p>
            <a:r>
              <a:rPr lang="ar-EG" sz="6000" b="0" dirty="0"/>
              <a:t>وَٱلَّذِينَ هُم مِّنْ عَذَابِ رَبِّهِم مُّشْفِقُونَ</a:t>
            </a:r>
          </a:p>
        </p:txBody>
      </p:sp>
      <p:sp>
        <p:nvSpPr>
          <p:cNvPr id="14" name="TextBox 13">
            <a:extLst>
              <a:ext uri="{FF2B5EF4-FFF2-40B4-BE49-F238E27FC236}">
                <a16:creationId xmlns:a16="http://schemas.microsoft.com/office/drawing/2014/main" id="{BE75EAA0-FC5F-A4B4-65D2-40613D38FA19}"/>
              </a:ext>
            </a:extLst>
          </p:cNvPr>
          <p:cNvSpPr txBox="1"/>
          <p:nvPr/>
        </p:nvSpPr>
        <p:spPr>
          <a:xfrm>
            <a:off x="1936368" y="4241515"/>
            <a:ext cx="8319264" cy="400110"/>
          </a:xfrm>
          <a:prstGeom prst="rect">
            <a:avLst/>
          </a:prstGeom>
          <a:noFill/>
        </p:spPr>
        <p:txBody>
          <a:bodyPr wrap="square">
            <a:spAutoFit/>
          </a:bodyPr>
          <a:lstStyle/>
          <a:p>
            <a:pPr algn="ctr" fontAlgn="base"/>
            <a:r>
              <a:rPr lang="en-US" sz="2000" dirty="0"/>
              <a:t>And those who fear the displeasure of their Lord,-</a:t>
            </a:r>
          </a:p>
        </p:txBody>
      </p:sp>
      <p:sp>
        <p:nvSpPr>
          <p:cNvPr id="3" name="TextBox 2">
            <a:extLst>
              <a:ext uri="{FF2B5EF4-FFF2-40B4-BE49-F238E27FC236}">
                <a16:creationId xmlns:a16="http://schemas.microsoft.com/office/drawing/2014/main" id="{46C6C956-2358-7FC5-CAD3-6A5CAFBA436A}"/>
              </a:ext>
            </a:extLst>
          </p:cNvPr>
          <p:cNvSpPr txBox="1"/>
          <p:nvPr/>
        </p:nvSpPr>
        <p:spPr>
          <a:xfrm>
            <a:off x="1529870" y="39337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5146006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37F2-F41A-F5DB-04B9-E74D896880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B45CD3-22EA-E991-328D-6E81E2587A5F}"/>
              </a:ext>
            </a:extLst>
          </p:cNvPr>
          <p:cNvSpPr>
            <a:spLocks noGrp="1"/>
          </p:cNvSpPr>
          <p:nvPr>
            <p:ph type="title"/>
          </p:nvPr>
        </p:nvSpPr>
        <p:spPr>
          <a:xfrm>
            <a:off x="1880748" y="1895426"/>
            <a:ext cx="8430504" cy="3450327"/>
          </a:xfrm>
        </p:spPr>
        <p:txBody>
          <a:bodyPr>
            <a:noAutofit/>
          </a:bodyPr>
          <a:lstStyle/>
          <a:p>
            <a:r>
              <a:rPr lang="ar-EG" sz="6000" b="0" dirty="0"/>
              <a:t>إِنَّ عَذَابَ رَبِّهِمْ غَيْرُ مَأْمُونٍ</a:t>
            </a:r>
          </a:p>
        </p:txBody>
      </p:sp>
      <p:sp>
        <p:nvSpPr>
          <p:cNvPr id="14" name="TextBox 13">
            <a:extLst>
              <a:ext uri="{FF2B5EF4-FFF2-40B4-BE49-F238E27FC236}">
                <a16:creationId xmlns:a16="http://schemas.microsoft.com/office/drawing/2014/main" id="{01916F07-2A3C-9AE7-F638-5811DAA16FA7}"/>
              </a:ext>
            </a:extLst>
          </p:cNvPr>
          <p:cNvSpPr txBox="1"/>
          <p:nvPr/>
        </p:nvSpPr>
        <p:spPr>
          <a:xfrm>
            <a:off x="1936368" y="4085218"/>
            <a:ext cx="8319264" cy="400110"/>
          </a:xfrm>
          <a:prstGeom prst="rect">
            <a:avLst/>
          </a:prstGeom>
          <a:noFill/>
        </p:spPr>
        <p:txBody>
          <a:bodyPr wrap="square">
            <a:spAutoFit/>
          </a:bodyPr>
          <a:lstStyle/>
          <a:p>
            <a:pPr algn="ctr" fontAlgn="base"/>
            <a:r>
              <a:rPr lang="en-US" sz="2000" dirty="0"/>
              <a:t>For their Lord's displeasure is the opposite of Peace and </a:t>
            </a:r>
            <a:r>
              <a:rPr lang="en-US" sz="2000" dirty="0" err="1"/>
              <a:t>Tranquillity</a:t>
            </a:r>
            <a:r>
              <a:rPr lang="en-US" sz="2000" dirty="0"/>
              <a:t>;-</a:t>
            </a:r>
          </a:p>
        </p:txBody>
      </p:sp>
      <p:sp>
        <p:nvSpPr>
          <p:cNvPr id="3" name="TextBox 2">
            <a:extLst>
              <a:ext uri="{FF2B5EF4-FFF2-40B4-BE49-F238E27FC236}">
                <a16:creationId xmlns:a16="http://schemas.microsoft.com/office/drawing/2014/main" id="{6CD20195-261F-3692-1AF5-5966C6583428}"/>
              </a:ext>
            </a:extLst>
          </p:cNvPr>
          <p:cNvSpPr txBox="1"/>
          <p:nvPr/>
        </p:nvSpPr>
        <p:spPr>
          <a:xfrm>
            <a:off x="2429938" y="37172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5955466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031EF-9F3B-7F0E-081C-30CC372F9F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29F62B-C7BB-70B4-406E-84B7FC59C69B}"/>
              </a:ext>
            </a:extLst>
          </p:cNvPr>
          <p:cNvSpPr>
            <a:spLocks noGrp="1"/>
          </p:cNvSpPr>
          <p:nvPr>
            <p:ph type="title"/>
          </p:nvPr>
        </p:nvSpPr>
        <p:spPr>
          <a:xfrm>
            <a:off x="1880748" y="1999927"/>
            <a:ext cx="8430504" cy="3450327"/>
          </a:xfrm>
        </p:spPr>
        <p:txBody>
          <a:bodyPr>
            <a:noAutofit/>
          </a:bodyPr>
          <a:lstStyle/>
          <a:p>
            <a:r>
              <a:rPr lang="ar-EG" sz="6000" b="0" dirty="0"/>
              <a:t>وَٱلَّذِينَ هُمْ لِفُرُوجِهِمْ حَـٰفِظُونَ</a:t>
            </a:r>
          </a:p>
        </p:txBody>
      </p:sp>
      <p:sp>
        <p:nvSpPr>
          <p:cNvPr id="14" name="TextBox 13">
            <a:extLst>
              <a:ext uri="{FF2B5EF4-FFF2-40B4-BE49-F238E27FC236}">
                <a16:creationId xmlns:a16="http://schemas.microsoft.com/office/drawing/2014/main" id="{DCED6627-F923-7C5F-6E19-C5E57BE325BF}"/>
              </a:ext>
            </a:extLst>
          </p:cNvPr>
          <p:cNvSpPr txBox="1"/>
          <p:nvPr/>
        </p:nvSpPr>
        <p:spPr>
          <a:xfrm>
            <a:off x="1936368" y="4141395"/>
            <a:ext cx="8319264" cy="400110"/>
          </a:xfrm>
          <a:prstGeom prst="rect">
            <a:avLst/>
          </a:prstGeom>
          <a:noFill/>
        </p:spPr>
        <p:txBody>
          <a:bodyPr wrap="square">
            <a:spAutoFit/>
          </a:bodyPr>
          <a:lstStyle/>
          <a:p>
            <a:pPr algn="ctr" fontAlgn="base"/>
            <a:r>
              <a:rPr lang="en-US" sz="2000" dirty="0"/>
              <a:t>And those who guard their chastity,</a:t>
            </a:r>
          </a:p>
        </p:txBody>
      </p:sp>
      <p:sp>
        <p:nvSpPr>
          <p:cNvPr id="3" name="TextBox 2">
            <a:extLst>
              <a:ext uri="{FF2B5EF4-FFF2-40B4-BE49-F238E27FC236}">
                <a16:creationId xmlns:a16="http://schemas.microsoft.com/office/drawing/2014/main" id="{D2C9689D-17BA-1D30-55E4-5E3D75585021}"/>
              </a:ext>
            </a:extLst>
          </p:cNvPr>
          <p:cNvSpPr txBox="1"/>
          <p:nvPr/>
        </p:nvSpPr>
        <p:spPr>
          <a:xfrm>
            <a:off x="2264476" y="38336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1231834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F2CEE-46DD-14FA-F88C-64A2998019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2FF95A-0010-4E05-B284-8A0B015D4B71}"/>
              </a:ext>
            </a:extLst>
          </p:cNvPr>
          <p:cNvSpPr>
            <a:spLocks noGrp="1"/>
          </p:cNvSpPr>
          <p:nvPr>
            <p:ph type="title"/>
          </p:nvPr>
        </p:nvSpPr>
        <p:spPr>
          <a:xfrm>
            <a:off x="1880748" y="1938968"/>
            <a:ext cx="8430504" cy="3450327"/>
          </a:xfrm>
        </p:spPr>
        <p:txBody>
          <a:bodyPr>
            <a:noAutofit/>
          </a:bodyPr>
          <a:lstStyle/>
          <a:p>
            <a:r>
              <a:rPr lang="ar-EG" sz="6000" b="0" dirty="0"/>
              <a:t>إِلَّا عَلَىٰٓ أَزْوَٰجِهِمْ أَوْ مَا مَلَكَتْ أَيْمَـٰنُهُمْ فَإِنَّهُمْ غَيْرُ مَلُومِينَ</a:t>
            </a:r>
          </a:p>
        </p:txBody>
      </p:sp>
      <p:sp>
        <p:nvSpPr>
          <p:cNvPr id="14" name="TextBox 13">
            <a:extLst>
              <a:ext uri="{FF2B5EF4-FFF2-40B4-BE49-F238E27FC236}">
                <a16:creationId xmlns:a16="http://schemas.microsoft.com/office/drawing/2014/main" id="{1E6E88C5-3DFD-B8F9-7931-FEB43F1C2547}"/>
              </a:ext>
            </a:extLst>
          </p:cNvPr>
          <p:cNvSpPr txBox="1"/>
          <p:nvPr/>
        </p:nvSpPr>
        <p:spPr>
          <a:xfrm>
            <a:off x="1936368" y="4482378"/>
            <a:ext cx="8319264" cy="707886"/>
          </a:xfrm>
          <a:prstGeom prst="rect">
            <a:avLst/>
          </a:prstGeom>
          <a:noFill/>
        </p:spPr>
        <p:txBody>
          <a:bodyPr wrap="square">
            <a:spAutoFit/>
          </a:bodyPr>
          <a:lstStyle/>
          <a:p>
            <a:pPr algn="ctr" fontAlgn="base"/>
            <a:r>
              <a:rPr lang="en-US" sz="2000" dirty="0"/>
              <a:t>Except with their wives and the (captives) whom their right hands possess,- for (then) they are not to be blamed,</a:t>
            </a:r>
          </a:p>
        </p:txBody>
      </p:sp>
      <p:sp>
        <p:nvSpPr>
          <p:cNvPr id="3" name="TextBox 2">
            <a:extLst>
              <a:ext uri="{FF2B5EF4-FFF2-40B4-BE49-F238E27FC236}">
                <a16:creationId xmlns:a16="http://schemas.microsoft.com/office/drawing/2014/main" id="{E10BC13F-DBCD-44A9-1CE1-1675639BB525}"/>
              </a:ext>
            </a:extLst>
          </p:cNvPr>
          <p:cNvSpPr txBox="1"/>
          <p:nvPr/>
        </p:nvSpPr>
        <p:spPr>
          <a:xfrm>
            <a:off x="2621811" y="417460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2746273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00692-43C8-0111-9F7D-7B0322FE53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8CD094-3DC5-E9EA-C408-D1E2D494330B}"/>
              </a:ext>
            </a:extLst>
          </p:cNvPr>
          <p:cNvSpPr>
            <a:spLocks noGrp="1"/>
          </p:cNvSpPr>
          <p:nvPr>
            <p:ph type="title"/>
          </p:nvPr>
        </p:nvSpPr>
        <p:spPr>
          <a:xfrm>
            <a:off x="1880748" y="2235058"/>
            <a:ext cx="8430504" cy="3450327"/>
          </a:xfrm>
        </p:spPr>
        <p:txBody>
          <a:bodyPr>
            <a:noAutofit/>
          </a:bodyPr>
          <a:lstStyle/>
          <a:p>
            <a:r>
              <a:rPr lang="ar-EG" sz="6000" b="0" dirty="0"/>
              <a:t>فَمَنِ ٱبْتَغَىٰ وَرَآءَ ذَٰلِكَ فَأُو۟لَـٰٓئِكَ هُمُ ٱلْعَادُونَ</a:t>
            </a:r>
          </a:p>
        </p:txBody>
      </p:sp>
      <p:sp>
        <p:nvSpPr>
          <p:cNvPr id="14" name="TextBox 13">
            <a:extLst>
              <a:ext uri="{FF2B5EF4-FFF2-40B4-BE49-F238E27FC236}">
                <a16:creationId xmlns:a16="http://schemas.microsoft.com/office/drawing/2014/main" id="{40EF2641-6E97-1166-5FB1-38937E90F5B1}"/>
              </a:ext>
            </a:extLst>
          </p:cNvPr>
          <p:cNvSpPr txBox="1"/>
          <p:nvPr/>
        </p:nvSpPr>
        <p:spPr>
          <a:xfrm>
            <a:off x="1936368" y="4669712"/>
            <a:ext cx="8319264" cy="400110"/>
          </a:xfrm>
          <a:prstGeom prst="rect">
            <a:avLst/>
          </a:prstGeom>
          <a:noFill/>
        </p:spPr>
        <p:txBody>
          <a:bodyPr wrap="square">
            <a:spAutoFit/>
          </a:bodyPr>
          <a:lstStyle/>
          <a:p>
            <a:pPr algn="ctr" fontAlgn="base"/>
            <a:r>
              <a:rPr lang="en-US" sz="2000" dirty="0"/>
              <a:t>But those who trespass beyond this are transgressors;-</a:t>
            </a:r>
          </a:p>
        </p:txBody>
      </p:sp>
      <p:sp>
        <p:nvSpPr>
          <p:cNvPr id="3" name="TextBox 2">
            <a:extLst>
              <a:ext uri="{FF2B5EF4-FFF2-40B4-BE49-F238E27FC236}">
                <a16:creationId xmlns:a16="http://schemas.microsoft.com/office/drawing/2014/main" id="{03E71640-B216-7457-2160-494648BAFDFA}"/>
              </a:ext>
            </a:extLst>
          </p:cNvPr>
          <p:cNvSpPr txBox="1"/>
          <p:nvPr/>
        </p:nvSpPr>
        <p:spPr>
          <a:xfrm>
            <a:off x="4685458" y="444790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6409048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43223-533C-ACF5-A60C-8572497840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A1BF2-EB5B-0F2B-1FE6-FC441728C312}"/>
              </a:ext>
            </a:extLst>
          </p:cNvPr>
          <p:cNvSpPr>
            <a:spLocks noGrp="1"/>
          </p:cNvSpPr>
          <p:nvPr>
            <p:ph type="title"/>
          </p:nvPr>
        </p:nvSpPr>
        <p:spPr>
          <a:xfrm>
            <a:off x="1880748" y="2078304"/>
            <a:ext cx="8430504" cy="3450327"/>
          </a:xfrm>
        </p:spPr>
        <p:txBody>
          <a:bodyPr>
            <a:noAutofit/>
          </a:bodyPr>
          <a:lstStyle/>
          <a:p>
            <a:r>
              <a:rPr lang="ar-EG" sz="6000" b="0" dirty="0"/>
              <a:t>وَٱلَّذِينَ هُمْ لِأَمَـٰنَـٰتِهِمْ وَعَهْدِهِمْ رَٰعُونَ</a:t>
            </a:r>
          </a:p>
        </p:txBody>
      </p:sp>
      <p:sp>
        <p:nvSpPr>
          <p:cNvPr id="14" name="TextBox 13">
            <a:extLst>
              <a:ext uri="{FF2B5EF4-FFF2-40B4-BE49-F238E27FC236}">
                <a16:creationId xmlns:a16="http://schemas.microsoft.com/office/drawing/2014/main" id="{A5F2B309-908E-CB09-773B-8B3A8065EC61}"/>
              </a:ext>
            </a:extLst>
          </p:cNvPr>
          <p:cNvSpPr txBox="1"/>
          <p:nvPr/>
        </p:nvSpPr>
        <p:spPr>
          <a:xfrm>
            <a:off x="1936368" y="4207507"/>
            <a:ext cx="8319264" cy="400110"/>
          </a:xfrm>
          <a:prstGeom prst="rect">
            <a:avLst/>
          </a:prstGeom>
          <a:noFill/>
        </p:spPr>
        <p:txBody>
          <a:bodyPr wrap="square">
            <a:spAutoFit/>
          </a:bodyPr>
          <a:lstStyle/>
          <a:p>
            <a:pPr algn="ctr" fontAlgn="base"/>
            <a:r>
              <a:rPr lang="en-US" sz="2000" dirty="0"/>
              <a:t>And those who respect their trusts and covenants;</a:t>
            </a:r>
          </a:p>
        </p:txBody>
      </p:sp>
      <p:sp>
        <p:nvSpPr>
          <p:cNvPr id="3" name="TextBox 2">
            <a:extLst>
              <a:ext uri="{FF2B5EF4-FFF2-40B4-BE49-F238E27FC236}">
                <a16:creationId xmlns:a16="http://schemas.microsoft.com/office/drawing/2014/main" id="{90A5852D-0368-6AD1-09F6-DD1DB697EFC9}"/>
              </a:ext>
            </a:extLst>
          </p:cNvPr>
          <p:cNvSpPr txBox="1"/>
          <p:nvPr/>
        </p:nvSpPr>
        <p:spPr>
          <a:xfrm>
            <a:off x="1454577" y="389973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4014596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3DF66-1EAF-72C5-6692-498EE18064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195881-AC21-8F4F-3572-2B6FF0F6CE07}"/>
              </a:ext>
            </a:extLst>
          </p:cNvPr>
          <p:cNvSpPr>
            <a:spLocks noGrp="1"/>
          </p:cNvSpPr>
          <p:nvPr>
            <p:ph type="title"/>
          </p:nvPr>
        </p:nvSpPr>
        <p:spPr>
          <a:xfrm>
            <a:off x="1880748" y="2017345"/>
            <a:ext cx="8430504" cy="3450327"/>
          </a:xfrm>
        </p:spPr>
        <p:txBody>
          <a:bodyPr>
            <a:noAutofit/>
          </a:bodyPr>
          <a:lstStyle/>
          <a:p>
            <a:r>
              <a:rPr lang="ar-EG" sz="6000" b="0" dirty="0"/>
              <a:t>وَٱلَّذِينَ هُم بِشَهَـٰدَٰتِهِمْ قَآئِمُونَ</a:t>
            </a:r>
          </a:p>
        </p:txBody>
      </p:sp>
      <p:sp>
        <p:nvSpPr>
          <p:cNvPr id="14" name="TextBox 13">
            <a:extLst>
              <a:ext uri="{FF2B5EF4-FFF2-40B4-BE49-F238E27FC236}">
                <a16:creationId xmlns:a16="http://schemas.microsoft.com/office/drawing/2014/main" id="{CCBB2DB7-0BC0-8D25-C967-8671731B9BBC}"/>
              </a:ext>
            </a:extLst>
          </p:cNvPr>
          <p:cNvSpPr txBox="1"/>
          <p:nvPr/>
        </p:nvSpPr>
        <p:spPr>
          <a:xfrm>
            <a:off x="1936368" y="4112099"/>
            <a:ext cx="8319264" cy="400110"/>
          </a:xfrm>
          <a:prstGeom prst="rect">
            <a:avLst/>
          </a:prstGeom>
          <a:noFill/>
        </p:spPr>
        <p:txBody>
          <a:bodyPr wrap="square">
            <a:spAutoFit/>
          </a:bodyPr>
          <a:lstStyle/>
          <a:p>
            <a:pPr algn="ctr" fontAlgn="base"/>
            <a:r>
              <a:rPr lang="en-US" sz="2000" dirty="0"/>
              <a:t>And those who stand firm in their testimonies;</a:t>
            </a:r>
          </a:p>
        </p:txBody>
      </p:sp>
      <p:sp>
        <p:nvSpPr>
          <p:cNvPr id="3" name="TextBox 2">
            <a:extLst>
              <a:ext uri="{FF2B5EF4-FFF2-40B4-BE49-F238E27FC236}">
                <a16:creationId xmlns:a16="http://schemas.microsoft.com/office/drawing/2014/main" id="{EE843966-716A-2B3A-676C-7CA31EEDCD38}"/>
              </a:ext>
            </a:extLst>
          </p:cNvPr>
          <p:cNvSpPr txBox="1"/>
          <p:nvPr/>
        </p:nvSpPr>
        <p:spPr>
          <a:xfrm>
            <a:off x="2429938" y="38043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942835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60A21-8BF0-0A65-B94E-1890F415D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8A6D5D-4A87-984E-FB70-1C017FF7AE8F}"/>
              </a:ext>
            </a:extLst>
          </p:cNvPr>
          <p:cNvSpPr>
            <a:spLocks noGrp="1"/>
          </p:cNvSpPr>
          <p:nvPr>
            <p:ph type="title"/>
          </p:nvPr>
        </p:nvSpPr>
        <p:spPr>
          <a:xfrm>
            <a:off x="1880748" y="2052179"/>
            <a:ext cx="8430504" cy="3450327"/>
          </a:xfrm>
        </p:spPr>
        <p:txBody>
          <a:bodyPr>
            <a:noAutofit/>
          </a:bodyPr>
          <a:lstStyle/>
          <a:p>
            <a:r>
              <a:rPr lang="ar-EG" sz="6000" b="0" dirty="0"/>
              <a:t>وَٱلَّذِينَ هُمْ عَلَىٰ صَلَاتِهِمْ يُحَافِظُونَ</a:t>
            </a:r>
          </a:p>
        </p:txBody>
      </p:sp>
      <p:sp>
        <p:nvSpPr>
          <p:cNvPr id="14" name="TextBox 13">
            <a:extLst>
              <a:ext uri="{FF2B5EF4-FFF2-40B4-BE49-F238E27FC236}">
                <a16:creationId xmlns:a16="http://schemas.microsoft.com/office/drawing/2014/main" id="{AC31D891-D133-DF91-1B4F-F8853F3CE55A}"/>
              </a:ext>
            </a:extLst>
          </p:cNvPr>
          <p:cNvSpPr txBox="1"/>
          <p:nvPr/>
        </p:nvSpPr>
        <p:spPr>
          <a:xfrm>
            <a:off x="1936368" y="4159632"/>
            <a:ext cx="8319264" cy="400110"/>
          </a:xfrm>
          <a:prstGeom prst="rect">
            <a:avLst/>
          </a:prstGeom>
          <a:noFill/>
        </p:spPr>
        <p:txBody>
          <a:bodyPr wrap="square">
            <a:spAutoFit/>
          </a:bodyPr>
          <a:lstStyle/>
          <a:p>
            <a:pPr algn="ctr" fontAlgn="base"/>
            <a:r>
              <a:rPr lang="en-US" sz="2000" dirty="0"/>
              <a:t>And those who guard (the sacredness) of their worship;-</a:t>
            </a:r>
          </a:p>
        </p:txBody>
      </p:sp>
      <p:sp>
        <p:nvSpPr>
          <p:cNvPr id="3" name="TextBox 2">
            <a:extLst>
              <a:ext uri="{FF2B5EF4-FFF2-40B4-BE49-F238E27FC236}">
                <a16:creationId xmlns:a16="http://schemas.microsoft.com/office/drawing/2014/main" id="{F358F919-91C4-9DF4-F9BE-48F23C89ACDF}"/>
              </a:ext>
            </a:extLst>
          </p:cNvPr>
          <p:cNvSpPr txBox="1"/>
          <p:nvPr/>
        </p:nvSpPr>
        <p:spPr>
          <a:xfrm>
            <a:off x="1611617" y="38518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5693660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81B86-AE1F-20BA-1898-134C9D3CF1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1039EC-C5CE-5795-357A-C032A92FBA53}"/>
              </a:ext>
            </a:extLst>
          </p:cNvPr>
          <p:cNvSpPr>
            <a:spLocks noGrp="1"/>
          </p:cNvSpPr>
          <p:nvPr>
            <p:ph type="title"/>
          </p:nvPr>
        </p:nvSpPr>
        <p:spPr>
          <a:xfrm>
            <a:off x="1880748" y="2034761"/>
            <a:ext cx="8430504" cy="3450327"/>
          </a:xfrm>
        </p:spPr>
        <p:txBody>
          <a:bodyPr>
            <a:noAutofit/>
          </a:bodyPr>
          <a:lstStyle/>
          <a:p>
            <a:r>
              <a:rPr lang="ar-EG" sz="6000" b="0" dirty="0"/>
              <a:t>أُو۟لَـٰٓئِكَ فِى جَنَّـٰتٍ مُّكْرَمُونَ</a:t>
            </a:r>
          </a:p>
        </p:txBody>
      </p:sp>
      <p:sp>
        <p:nvSpPr>
          <p:cNvPr id="14" name="TextBox 13">
            <a:extLst>
              <a:ext uri="{FF2B5EF4-FFF2-40B4-BE49-F238E27FC236}">
                <a16:creationId xmlns:a16="http://schemas.microsoft.com/office/drawing/2014/main" id="{20705900-155D-68EE-6A0E-C205507B8C85}"/>
              </a:ext>
            </a:extLst>
          </p:cNvPr>
          <p:cNvSpPr txBox="1"/>
          <p:nvPr/>
        </p:nvSpPr>
        <p:spPr>
          <a:xfrm>
            <a:off x="1936368" y="4167655"/>
            <a:ext cx="8319264" cy="400110"/>
          </a:xfrm>
          <a:prstGeom prst="rect">
            <a:avLst/>
          </a:prstGeom>
          <a:noFill/>
        </p:spPr>
        <p:txBody>
          <a:bodyPr wrap="square">
            <a:spAutoFit/>
          </a:bodyPr>
          <a:lstStyle/>
          <a:p>
            <a:pPr algn="ctr" fontAlgn="base"/>
            <a:r>
              <a:rPr lang="en-US" sz="2000" dirty="0"/>
              <a:t>Such will be the </a:t>
            </a:r>
            <a:r>
              <a:rPr lang="en-US" sz="2000" dirty="0" err="1"/>
              <a:t>honoured</a:t>
            </a:r>
            <a:r>
              <a:rPr lang="en-US" sz="2000" dirty="0"/>
              <a:t> ones in the Gardens (of Bliss).</a:t>
            </a:r>
          </a:p>
        </p:txBody>
      </p:sp>
      <p:sp>
        <p:nvSpPr>
          <p:cNvPr id="3" name="TextBox 2">
            <a:extLst>
              <a:ext uri="{FF2B5EF4-FFF2-40B4-BE49-F238E27FC236}">
                <a16:creationId xmlns:a16="http://schemas.microsoft.com/office/drawing/2014/main" id="{02C391E1-7DFA-BB6A-136B-E04A103349BF}"/>
              </a:ext>
            </a:extLst>
          </p:cNvPr>
          <p:cNvSpPr txBox="1"/>
          <p:nvPr/>
        </p:nvSpPr>
        <p:spPr>
          <a:xfrm>
            <a:off x="2595400" y="38669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891985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4F7A5-2647-BD0B-F9ED-DE7B4B8A7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D9D9E-BEF4-77CD-3574-95C5B78331EE}"/>
              </a:ext>
            </a:extLst>
          </p:cNvPr>
          <p:cNvSpPr>
            <a:spLocks noGrp="1"/>
          </p:cNvSpPr>
          <p:nvPr>
            <p:ph type="title"/>
          </p:nvPr>
        </p:nvSpPr>
        <p:spPr>
          <a:xfrm>
            <a:off x="1880748" y="2078305"/>
            <a:ext cx="8430504" cy="3450327"/>
          </a:xfrm>
        </p:spPr>
        <p:txBody>
          <a:bodyPr>
            <a:noAutofit/>
          </a:bodyPr>
          <a:lstStyle/>
          <a:p>
            <a:r>
              <a:rPr lang="ar-EG" sz="6000" b="0" dirty="0"/>
              <a:t>فَمَالِ ٱلَّذِينَ كَفَرُوا۟ قِبَلَكَ مُهْطِعِينَ</a:t>
            </a:r>
          </a:p>
        </p:txBody>
      </p:sp>
      <p:sp>
        <p:nvSpPr>
          <p:cNvPr id="14" name="TextBox 13">
            <a:extLst>
              <a:ext uri="{FF2B5EF4-FFF2-40B4-BE49-F238E27FC236}">
                <a16:creationId xmlns:a16="http://schemas.microsoft.com/office/drawing/2014/main" id="{70D7E23B-D737-1A1C-3129-7F6D8A4E0E3D}"/>
              </a:ext>
            </a:extLst>
          </p:cNvPr>
          <p:cNvSpPr txBox="1"/>
          <p:nvPr/>
        </p:nvSpPr>
        <p:spPr>
          <a:xfrm>
            <a:off x="1936368" y="4181012"/>
            <a:ext cx="8319264" cy="707886"/>
          </a:xfrm>
          <a:prstGeom prst="rect">
            <a:avLst/>
          </a:prstGeom>
          <a:noFill/>
        </p:spPr>
        <p:txBody>
          <a:bodyPr wrap="square">
            <a:spAutoFit/>
          </a:bodyPr>
          <a:lstStyle/>
          <a:p>
            <a:pPr algn="ctr" fontAlgn="base"/>
            <a:r>
              <a:rPr lang="en-US" sz="2000" dirty="0"/>
              <a:t>Now what is the matter with the Unbelievers that they rush madly before thee-</a:t>
            </a:r>
          </a:p>
        </p:txBody>
      </p:sp>
      <p:sp>
        <p:nvSpPr>
          <p:cNvPr id="3" name="TextBox 2">
            <a:extLst>
              <a:ext uri="{FF2B5EF4-FFF2-40B4-BE49-F238E27FC236}">
                <a16:creationId xmlns:a16="http://schemas.microsoft.com/office/drawing/2014/main" id="{3B0F82C6-A4DC-643E-9CEB-5B96EA7E05E7}"/>
              </a:ext>
            </a:extLst>
          </p:cNvPr>
          <p:cNvSpPr txBox="1"/>
          <p:nvPr/>
        </p:nvSpPr>
        <p:spPr>
          <a:xfrm>
            <a:off x="1936368" y="38732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06249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2FF53-05A1-4E8E-86BD-A766117855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E004B8-0A4F-EFD2-5274-80EE58486ABF}"/>
              </a:ext>
            </a:extLst>
          </p:cNvPr>
          <p:cNvSpPr>
            <a:spLocks noGrp="1"/>
          </p:cNvSpPr>
          <p:nvPr>
            <p:ph type="title"/>
          </p:nvPr>
        </p:nvSpPr>
        <p:spPr>
          <a:xfrm>
            <a:off x="1880748" y="1729961"/>
            <a:ext cx="8430504" cy="3450327"/>
          </a:xfrm>
        </p:spPr>
        <p:txBody>
          <a:bodyPr>
            <a:noAutofit/>
          </a:bodyPr>
          <a:lstStyle/>
          <a:p>
            <a:r>
              <a:rPr lang="ar-EG" sz="6000" b="0" dirty="0"/>
              <a:t>هُوَ ٱلَّذِى جَعَلَ لَكُمُ ٱلْأَرْضَ ذَلُولًا فَٱمْشُوا۟ فِى مَنَاكِبِهَا وَكُلُوا۟ مِن رِّزْقِهِۦ ۖ وَإِلَيْهِ ٱلنُّشُورُ</a:t>
            </a:r>
          </a:p>
        </p:txBody>
      </p:sp>
      <p:sp>
        <p:nvSpPr>
          <p:cNvPr id="14" name="TextBox 13">
            <a:extLst>
              <a:ext uri="{FF2B5EF4-FFF2-40B4-BE49-F238E27FC236}">
                <a16:creationId xmlns:a16="http://schemas.microsoft.com/office/drawing/2014/main" id="{1D792EE6-2434-76D2-EA37-4D5930C89FFA}"/>
              </a:ext>
            </a:extLst>
          </p:cNvPr>
          <p:cNvSpPr txBox="1"/>
          <p:nvPr/>
        </p:nvSpPr>
        <p:spPr>
          <a:xfrm>
            <a:off x="1936368" y="4607659"/>
            <a:ext cx="8319264" cy="1015663"/>
          </a:xfrm>
          <a:prstGeom prst="rect">
            <a:avLst/>
          </a:prstGeom>
          <a:noFill/>
        </p:spPr>
        <p:txBody>
          <a:bodyPr wrap="square">
            <a:spAutoFit/>
          </a:bodyPr>
          <a:lstStyle/>
          <a:p>
            <a:pPr algn="ctr" fontAlgn="base"/>
            <a:r>
              <a:rPr lang="en-US" sz="2000" dirty="0"/>
              <a:t>It is He Who has made the earth manageable for you, so traverse ye through its tracts and enjoy of the Sustenance which He furnishes: but unto Him is the Resurrection.</a:t>
            </a:r>
          </a:p>
        </p:txBody>
      </p:sp>
      <p:sp>
        <p:nvSpPr>
          <p:cNvPr id="3" name="TextBox 2">
            <a:extLst>
              <a:ext uri="{FF2B5EF4-FFF2-40B4-BE49-F238E27FC236}">
                <a16:creationId xmlns:a16="http://schemas.microsoft.com/office/drawing/2014/main" id="{E9F1DBEB-7F29-AFF9-92DF-F5717D5A7FB0}"/>
              </a:ext>
            </a:extLst>
          </p:cNvPr>
          <p:cNvSpPr txBox="1"/>
          <p:nvPr/>
        </p:nvSpPr>
        <p:spPr>
          <a:xfrm>
            <a:off x="4119402" y="436913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0344041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1A944-8128-FFFB-FBC2-610673C44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3AC0D9-7CF3-45FB-5EC4-746E3F96F476}"/>
              </a:ext>
            </a:extLst>
          </p:cNvPr>
          <p:cNvSpPr>
            <a:spLocks noGrp="1"/>
          </p:cNvSpPr>
          <p:nvPr>
            <p:ph type="title"/>
          </p:nvPr>
        </p:nvSpPr>
        <p:spPr>
          <a:xfrm>
            <a:off x="1880748" y="1999928"/>
            <a:ext cx="8430504" cy="3450327"/>
          </a:xfrm>
        </p:spPr>
        <p:txBody>
          <a:bodyPr>
            <a:noAutofit/>
          </a:bodyPr>
          <a:lstStyle/>
          <a:p>
            <a:r>
              <a:rPr lang="ar-EG" sz="6000" b="0" dirty="0"/>
              <a:t>عَنِ ٱلْيَمِينِ وَعَنِ ٱلشِّمَالِ عِزِينَ</a:t>
            </a:r>
          </a:p>
        </p:txBody>
      </p:sp>
      <p:sp>
        <p:nvSpPr>
          <p:cNvPr id="14" name="TextBox 13">
            <a:extLst>
              <a:ext uri="{FF2B5EF4-FFF2-40B4-BE49-F238E27FC236}">
                <a16:creationId xmlns:a16="http://schemas.microsoft.com/office/drawing/2014/main" id="{8776E40E-029F-5C27-BA24-BBE7D9FB3096}"/>
              </a:ext>
            </a:extLst>
          </p:cNvPr>
          <p:cNvSpPr txBox="1"/>
          <p:nvPr/>
        </p:nvSpPr>
        <p:spPr>
          <a:xfrm>
            <a:off x="1936368" y="4172606"/>
            <a:ext cx="8319264" cy="400110"/>
          </a:xfrm>
          <a:prstGeom prst="rect">
            <a:avLst/>
          </a:prstGeom>
          <a:noFill/>
        </p:spPr>
        <p:txBody>
          <a:bodyPr wrap="square">
            <a:spAutoFit/>
          </a:bodyPr>
          <a:lstStyle/>
          <a:p>
            <a:pPr algn="ctr" fontAlgn="base"/>
            <a:r>
              <a:rPr lang="en-US" sz="2000" dirty="0"/>
              <a:t>From the right and from the left, in crowds?</a:t>
            </a:r>
          </a:p>
        </p:txBody>
      </p:sp>
      <p:sp>
        <p:nvSpPr>
          <p:cNvPr id="3" name="TextBox 2">
            <a:extLst>
              <a:ext uri="{FF2B5EF4-FFF2-40B4-BE49-F238E27FC236}">
                <a16:creationId xmlns:a16="http://schemas.microsoft.com/office/drawing/2014/main" id="{2B334275-AAF2-242B-B7FA-44011905549E}"/>
              </a:ext>
            </a:extLst>
          </p:cNvPr>
          <p:cNvSpPr txBox="1"/>
          <p:nvPr/>
        </p:nvSpPr>
        <p:spPr>
          <a:xfrm>
            <a:off x="2055470" y="38092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1560279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F9145-04E1-494E-D33E-1B62609D94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FD098-DEC6-6B97-CA3F-9086220004CE}"/>
              </a:ext>
            </a:extLst>
          </p:cNvPr>
          <p:cNvSpPr>
            <a:spLocks noGrp="1"/>
          </p:cNvSpPr>
          <p:nvPr>
            <p:ph type="title"/>
          </p:nvPr>
        </p:nvSpPr>
        <p:spPr>
          <a:xfrm>
            <a:off x="1880748" y="2130556"/>
            <a:ext cx="8430504" cy="3450327"/>
          </a:xfrm>
        </p:spPr>
        <p:txBody>
          <a:bodyPr>
            <a:noAutofit/>
          </a:bodyPr>
          <a:lstStyle/>
          <a:p>
            <a:r>
              <a:rPr lang="ar-EG" sz="6000" b="0" dirty="0"/>
              <a:t>أَيَطْمَعُ كُلُّ ٱمْرِئٍ مِّنْهُمْ أَن يُدْخَلَ جَنَّةَ نَعِيمٍ</a:t>
            </a:r>
          </a:p>
        </p:txBody>
      </p:sp>
      <p:sp>
        <p:nvSpPr>
          <p:cNvPr id="14" name="TextBox 13">
            <a:extLst>
              <a:ext uri="{FF2B5EF4-FFF2-40B4-BE49-F238E27FC236}">
                <a16:creationId xmlns:a16="http://schemas.microsoft.com/office/drawing/2014/main" id="{0355824A-6746-674F-EF67-92C811C2C6EC}"/>
              </a:ext>
            </a:extLst>
          </p:cNvPr>
          <p:cNvSpPr txBox="1"/>
          <p:nvPr/>
        </p:nvSpPr>
        <p:spPr>
          <a:xfrm>
            <a:off x="1936368" y="4716931"/>
            <a:ext cx="8319264" cy="400110"/>
          </a:xfrm>
          <a:prstGeom prst="rect">
            <a:avLst/>
          </a:prstGeom>
          <a:noFill/>
        </p:spPr>
        <p:txBody>
          <a:bodyPr wrap="square">
            <a:spAutoFit/>
          </a:bodyPr>
          <a:lstStyle/>
          <a:p>
            <a:pPr algn="ctr" fontAlgn="base"/>
            <a:r>
              <a:rPr lang="en-US" sz="2000" dirty="0"/>
              <a:t>Does every man of them long to enter the Garden of Bliss?</a:t>
            </a:r>
          </a:p>
        </p:txBody>
      </p:sp>
      <p:sp>
        <p:nvSpPr>
          <p:cNvPr id="3" name="TextBox 2">
            <a:extLst>
              <a:ext uri="{FF2B5EF4-FFF2-40B4-BE49-F238E27FC236}">
                <a16:creationId xmlns:a16="http://schemas.microsoft.com/office/drawing/2014/main" id="{5226A6DD-ED07-F825-35A4-46E009E32722}"/>
              </a:ext>
            </a:extLst>
          </p:cNvPr>
          <p:cNvSpPr txBox="1"/>
          <p:nvPr/>
        </p:nvSpPr>
        <p:spPr>
          <a:xfrm>
            <a:off x="4572246" y="44560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7353731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2306F-2FE2-7D86-EA47-83F8E0134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A1A759-E287-8226-64F9-D9CD7982C090}"/>
              </a:ext>
            </a:extLst>
          </p:cNvPr>
          <p:cNvSpPr>
            <a:spLocks noGrp="1"/>
          </p:cNvSpPr>
          <p:nvPr>
            <p:ph type="title"/>
          </p:nvPr>
        </p:nvSpPr>
        <p:spPr>
          <a:xfrm>
            <a:off x="1880748" y="2008636"/>
            <a:ext cx="8430504" cy="3450327"/>
          </a:xfrm>
        </p:spPr>
        <p:txBody>
          <a:bodyPr>
            <a:noAutofit/>
          </a:bodyPr>
          <a:lstStyle/>
          <a:p>
            <a:r>
              <a:rPr lang="ar-EG" sz="6000" b="0" dirty="0"/>
              <a:t>كَلَّآ ۖ إِنَّا خَلَقْنَـٰهُم مِّمَّا يَعْلَمُونَ</a:t>
            </a:r>
          </a:p>
        </p:txBody>
      </p:sp>
      <p:sp>
        <p:nvSpPr>
          <p:cNvPr id="14" name="TextBox 13">
            <a:extLst>
              <a:ext uri="{FF2B5EF4-FFF2-40B4-BE49-F238E27FC236}">
                <a16:creationId xmlns:a16="http://schemas.microsoft.com/office/drawing/2014/main" id="{5D54AB83-C11B-915E-B0FD-95A38AE4A111}"/>
              </a:ext>
            </a:extLst>
          </p:cNvPr>
          <p:cNvSpPr txBox="1"/>
          <p:nvPr/>
        </p:nvSpPr>
        <p:spPr>
          <a:xfrm>
            <a:off x="1936368" y="4156812"/>
            <a:ext cx="8319264" cy="400110"/>
          </a:xfrm>
          <a:prstGeom prst="rect">
            <a:avLst/>
          </a:prstGeom>
          <a:noFill/>
        </p:spPr>
        <p:txBody>
          <a:bodyPr wrap="square">
            <a:spAutoFit/>
          </a:bodyPr>
          <a:lstStyle/>
          <a:p>
            <a:pPr algn="ctr" fontAlgn="base"/>
            <a:r>
              <a:rPr lang="en-US" sz="2000" dirty="0"/>
              <a:t>By no means! For We have created them out of the (base matter) they know!</a:t>
            </a:r>
          </a:p>
        </p:txBody>
      </p:sp>
      <p:sp>
        <p:nvSpPr>
          <p:cNvPr id="3" name="TextBox 2">
            <a:extLst>
              <a:ext uri="{FF2B5EF4-FFF2-40B4-BE49-F238E27FC236}">
                <a16:creationId xmlns:a16="http://schemas.microsoft.com/office/drawing/2014/main" id="{4EEFC7E5-17F5-883C-DCB3-2D873C2DC17D}"/>
              </a:ext>
            </a:extLst>
          </p:cNvPr>
          <p:cNvSpPr txBox="1"/>
          <p:nvPr/>
        </p:nvSpPr>
        <p:spPr>
          <a:xfrm>
            <a:off x="2412521" y="38130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5595981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3EA87-8B5B-83B7-2E28-DBE8EA216F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D42A48-E038-FAAA-F8C6-387FE6BA3BAA}"/>
              </a:ext>
            </a:extLst>
          </p:cNvPr>
          <p:cNvSpPr>
            <a:spLocks noGrp="1"/>
          </p:cNvSpPr>
          <p:nvPr>
            <p:ph type="title"/>
          </p:nvPr>
        </p:nvSpPr>
        <p:spPr>
          <a:xfrm>
            <a:off x="1880748" y="2078305"/>
            <a:ext cx="8430504" cy="3450327"/>
          </a:xfrm>
        </p:spPr>
        <p:txBody>
          <a:bodyPr>
            <a:noAutofit/>
          </a:bodyPr>
          <a:lstStyle/>
          <a:p>
            <a:r>
              <a:rPr lang="ar-EG" sz="6000" b="0" dirty="0"/>
              <a:t>فَلَآ أُقْسِمُ بِرَبِّ ٱلْمَشَـٰرِقِ وَٱلْمَغَـٰرِبِ إِنَّا لَقَـٰدِرُونَ</a:t>
            </a:r>
          </a:p>
        </p:txBody>
      </p:sp>
      <p:sp>
        <p:nvSpPr>
          <p:cNvPr id="14" name="TextBox 13">
            <a:extLst>
              <a:ext uri="{FF2B5EF4-FFF2-40B4-BE49-F238E27FC236}">
                <a16:creationId xmlns:a16="http://schemas.microsoft.com/office/drawing/2014/main" id="{D184F9A1-D732-5007-2DA4-BBE314C9CC1E}"/>
              </a:ext>
            </a:extLst>
          </p:cNvPr>
          <p:cNvSpPr txBox="1"/>
          <p:nvPr/>
        </p:nvSpPr>
        <p:spPr>
          <a:xfrm>
            <a:off x="1936368" y="4583780"/>
            <a:ext cx="8319264" cy="707886"/>
          </a:xfrm>
          <a:prstGeom prst="rect">
            <a:avLst/>
          </a:prstGeom>
          <a:noFill/>
        </p:spPr>
        <p:txBody>
          <a:bodyPr wrap="square">
            <a:spAutoFit/>
          </a:bodyPr>
          <a:lstStyle/>
          <a:p>
            <a:pPr algn="ctr" fontAlgn="base"/>
            <a:r>
              <a:rPr lang="en-US" sz="2000" dirty="0"/>
              <a:t>Now I do call to witness the Lord of all points in the East and the West that We can certainly-</a:t>
            </a:r>
          </a:p>
        </p:txBody>
      </p:sp>
      <p:sp>
        <p:nvSpPr>
          <p:cNvPr id="3" name="TextBox 2">
            <a:extLst>
              <a:ext uri="{FF2B5EF4-FFF2-40B4-BE49-F238E27FC236}">
                <a16:creationId xmlns:a16="http://schemas.microsoft.com/office/drawing/2014/main" id="{DA2BCBC7-A19F-AF9C-8B69-683FB70675FE}"/>
              </a:ext>
            </a:extLst>
          </p:cNvPr>
          <p:cNvSpPr txBox="1"/>
          <p:nvPr/>
        </p:nvSpPr>
        <p:spPr>
          <a:xfrm>
            <a:off x="4284865" y="43124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5627765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672C4-2359-616A-4482-CA966B8F0A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65BCD3-D492-9171-81B6-7D30319AFCC2}"/>
              </a:ext>
            </a:extLst>
          </p:cNvPr>
          <p:cNvSpPr>
            <a:spLocks noGrp="1"/>
          </p:cNvSpPr>
          <p:nvPr>
            <p:ph type="title"/>
          </p:nvPr>
        </p:nvSpPr>
        <p:spPr>
          <a:xfrm>
            <a:off x="1880748" y="2095721"/>
            <a:ext cx="8430504" cy="3450327"/>
          </a:xfrm>
        </p:spPr>
        <p:txBody>
          <a:bodyPr>
            <a:noAutofit/>
          </a:bodyPr>
          <a:lstStyle/>
          <a:p>
            <a:r>
              <a:rPr lang="ar-EG" sz="6000" b="0" dirty="0"/>
              <a:t>عَلَىٰٓ أَن نُّبَدِّلَ خَيْرًا مِّنْهُمْ وَمَا نَحْنُ بِمَسْبُوقِينَ</a:t>
            </a:r>
          </a:p>
        </p:txBody>
      </p:sp>
      <p:sp>
        <p:nvSpPr>
          <p:cNvPr id="14" name="TextBox 13">
            <a:extLst>
              <a:ext uri="{FF2B5EF4-FFF2-40B4-BE49-F238E27FC236}">
                <a16:creationId xmlns:a16="http://schemas.microsoft.com/office/drawing/2014/main" id="{5ED2EE4F-AFC5-A86F-5ADC-9608A7358E93}"/>
              </a:ext>
            </a:extLst>
          </p:cNvPr>
          <p:cNvSpPr txBox="1"/>
          <p:nvPr/>
        </p:nvSpPr>
        <p:spPr>
          <a:xfrm>
            <a:off x="1936368" y="4582361"/>
            <a:ext cx="8319264" cy="707886"/>
          </a:xfrm>
          <a:prstGeom prst="rect">
            <a:avLst/>
          </a:prstGeom>
          <a:noFill/>
        </p:spPr>
        <p:txBody>
          <a:bodyPr wrap="square">
            <a:spAutoFit/>
          </a:bodyPr>
          <a:lstStyle/>
          <a:p>
            <a:pPr algn="ctr" fontAlgn="base"/>
            <a:r>
              <a:rPr lang="en-US" sz="2000" dirty="0"/>
              <a:t>Substitute for them better (men) than they; And We are not to be defeated (in Our Plan).</a:t>
            </a:r>
          </a:p>
        </p:txBody>
      </p:sp>
      <p:sp>
        <p:nvSpPr>
          <p:cNvPr id="3" name="TextBox 2">
            <a:extLst>
              <a:ext uri="{FF2B5EF4-FFF2-40B4-BE49-F238E27FC236}">
                <a16:creationId xmlns:a16="http://schemas.microsoft.com/office/drawing/2014/main" id="{627F8574-47F3-82B7-183A-8E7803E6F2D9}"/>
              </a:ext>
            </a:extLst>
          </p:cNvPr>
          <p:cNvSpPr txBox="1"/>
          <p:nvPr/>
        </p:nvSpPr>
        <p:spPr>
          <a:xfrm>
            <a:off x="4450327" y="42745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4265756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75C70-77A2-AEB9-751D-349D17B6CA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35F4CD-82AE-57AB-0903-C06B8A503239}"/>
              </a:ext>
            </a:extLst>
          </p:cNvPr>
          <p:cNvSpPr>
            <a:spLocks noGrp="1"/>
          </p:cNvSpPr>
          <p:nvPr>
            <p:ph type="title"/>
          </p:nvPr>
        </p:nvSpPr>
        <p:spPr>
          <a:xfrm>
            <a:off x="1880748" y="2052178"/>
            <a:ext cx="8430504" cy="3450327"/>
          </a:xfrm>
        </p:spPr>
        <p:txBody>
          <a:bodyPr>
            <a:noAutofit/>
          </a:bodyPr>
          <a:lstStyle/>
          <a:p>
            <a:r>
              <a:rPr lang="ar-EG" sz="6000" b="0" dirty="0"/>
              <a:t>فَذَرْهُمْ يَخُوضُوا۟  وَيَلْعَبُوا۟ حَتَّىٰ يُلَـٰقُوا۟ يَوْمَهُمُ ٱلَّذِى يُوعَدُونَ</a:t>
            </a:r>
          </a:p>
        </p:txBody>
      </p:sp>
      <p:sp>
        <p:nvSpPr>
          <p:cNvPr id="14" name="TextBox 13">
            <a:extLst>
              <a:ext uri="{FF2B5EF4-FFF2-40B4-BE49-F238E27FC236}">
                <a16:creationId xmlns:a16="http://schemas.microsoft.com/office/drawing/2014/main" id="{3DDDAD71-3C0C-4888-2745-87EA3A2DCBFA}"/>
              </a:ext>
            </a:extLst>
          </p:cNvPr>
          <p:cNvSpPr txBox="1"/>
          <p:nvPr/>
        </p:nvSpPr>
        <p:spPr>
          <a:xfrm>
            <a:off x="1936368" y="4537369"/>
            <a:ext cx="8319264" cy="707886"/>
          </a:xfrm>
          <a:prstGeom prst="rect">
            <a:avLst/>
          </a:prstGeom>
          <a:noFill/>
        </p:spPr>
        <p:txBody>
          <a:bodyPr wrap="square">
            <a:spAutoFit/>
          </a:bodyPr>
          <a:lstStyle/>
          <a:p>
            <a:pPr algn="ctr" fontAlgn="base"/>
            <a:r>
              <a:rPr lang="en-US" sz="2000" dirty="0"/>
              <a:t>So leave them to plunge in vain talk and play about, until they encounter that Day of theirs which they have been promised!-</a:t>
            </a:r>
          </a:p>
        </p:txBody>
      </p:sp>
      <p:sp>
        <p:nvSpPr>
          <p:cNvPr id="3" name="TextBox 2">
            <a:extLst>
              <a:ext uri="{FF2B5EF4-FFF2-40B4-BE49-F238E27FC236}">
                <a16:creationId xmlns:a16="http://schemas.microsoft.com/office/drawing/2014/main" id="{805B43AC-93E3-05C9-810A-A46AD4F810AA}"/>
              </a:ext>
            </a:extLst>
          </p:cNvPr>
          <p:cNvSpPr txBox="1"/>
          <p:nvPr/>
        </p:nvSpPr>
        <p:spPr>
          <a:xfrm>
            <a:off x="2517025" y="430624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357677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EDFC3-74C2-4CC2-630B-443403F3E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91624-142A-5119-122C-E9776A61F6B9}"/>
              </a:ext>
            </a:extLst>
          </p:cNvPr>
          <p:cNvSpPr>
            <a:spLocks noGrp="1"/>
          </p:cNvSpPr>
          <p:nvPr>
            <p:ph type="title"/>
          </p:nvPr>
        </p:nvSpPr>
        <p:spPr>
          <a:xfrm>
            <a:off x="1880748" y="1947676"/>
            <a:ext cx="8430504" cy="3450327"/>
          </a:xfrm>
        </p:spPr>
        <p:txBody>
          <a:bodyPr>
            <a:noAutofit/>
          </a:bodyPr>
          <a:lstStyle/>
          <a:p>
            <a:r>
              <a:rPr lang="ar-EG" sz="6000" b="0" dirty="0"/>
              <a:t>يَوْمَ يَخْرُجُونَ مِنَ ٱلْأَجْدَاثِ سِرَاعًا كَأَنَّهُمْ إِلَىٰ نُصُبٍ يُوفِضُونَ</a:t>
            </a:r>
          </a:p>
        </p:txBody>
      </p:sp>
      <p:sp>
        <p:nvSpPr>
          <p:cNvPr id="14" name="TextBox 13">
            <a:extLst>
              <a:ext uri="{FF2B5EF4-FFF2-40B4-BE49-F238E27FC236}">
                <a16:creationId xmlns:a16="http://schemas.microsoft.com/office/drawing/2014/main" id="{C39F7155-B3C3-71E2-9806-D28A4C524484}"/>
              </a:ext>
            </a:extLst>
          </p:cNvPr>
          <p:cNvSpPr txBox="1"/>
          <p:nvPr/>
        </p:nvSpPr>
        <p:spPr>
          <a:xfrm>
            <a:off x="1936368" y="4452861"/>
            <a:ext cx="8319264" cy="707886"/>
          </a:xfrm>
          <a:prstGeom prst="rect">
            <a:avLst/>
          </a:prstGeom>
          <a:noFill/>
        </p:spPr>
        <p:txBody>
          <a:bodyPr wrap="square">
            <a:spAutoFit/>
          </a:bodyPr>
          <a:lstStyle/>
          <a:p>
            <a:pPr algn="ctr" fontAlgn="base"/>
            <a:r>
              <a:rPr lang="en-US" sz="2000" dirty="0"/>
              <a:t>The Day whereon they will issue from their </a:t>
            </a:r>
            <a:r>
              <a:rPr lang="en-US" sz="2000" dirty="0" err="1"/>
              <a:t>sepulchres</a:t>
            </a:r>
            <a:r>
              <a:rPr lang="en-US" sz="2000" dirty="0"/>
              <a:t> in sudden haste as if they were rushing to a goal-post (fixed for them),-</a:t>
            </a:r>
          </a:p>
        </p:txBody>
      </p:sp>
      <p:sp>
        <p:nvSpPr>
          <p:cNvPr id="3" name="TextBox 2">
            <a:extLst>
              <a:ext uri="{FF2B5EF4-FFF2-40B4-BE49-F238E27FC236}">
                <a16:creationId xmlns:a16="http://schemas.microsoft.com/office/drawing/2014/main" id="{24F67A78-E3AF-8810-7924-D442DA3C0016}"/>
              </a:ext>
            </a:extLst>
          </p:cNvPr>
          <p:cNvSpPr txBox="1"/>
          <p:nvPr/>
        </p:nvSpPr>
        <p:spPr>
          <a:xfrm>
            <a:off x="2543149" y="41117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1397711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19EB0-C28A-7EF4-596E-C4B98CF83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03B214-6770-1942-B105-6EF28F70B2E3}"/>
              </a:ext>
            </a:extLst>
          </p:cNvPr>
          <p:cNvSpPr>
            <a:spLocks noGrp="1"/>
          </p:cNvSpPr>
          <p:nvPr>
            <p:ph type="title"/>
          </p:nvPr>
        </p:nvSpPr>
        <p:spPr>
          <a:xfrm>
            <a:off x="1880748" y="1982510"/>
            <a:ext cx="8430504" cy="3450327"/>
          </a:xfrm>
        </p:spPr>
        <p:txBody>
          <a:bodyPr>
            <a:noAutofit/>
          </a:bodyPr>
          <a:lstStyle/>
          <a:p>
            <a:r>
              <a:rPr lang="ar-EG" sz="6000" b="0" dirty="0"/>
              <a:t>خَـٰشِعَةً أَبْصَـٰرُهُمْ تَرْهَقُهُمْ ذِلَّةٌ ۚ ذَٰلِكَ ٱلْيَوْمُ ٱلَّذِى كَانُوا۟ يُوعَدُونَ</a:t>
            </a:r>
          </a:p>
        </p:txBody>
      </p:sp>
      <p:sp>
        <p:nvSpPr>
          <p:cNvPr id="14" name="TextBox 13">
            <a:extLst>
              <a:ext uri="{FF2B5EF4-FFF2-40B4-BE49-F238E27FC236}">
                <a16:creationId xmlns:a16="http://schemas.microsoft.com/office/drawing/2014/main" id="{3133CC55-234D-69E9-5FC9-276756A6F82F}"/>
              </a:ext>
            </a:extLst>
          </p:cNvPr>
          <p:cNvSpPr txBox="1"/>
          <p:nvPr/>
        </p:nvSpPr>
        <p:spPr>
          <a:xfrm>
            <a:off x="1936368" y="4498761"/>
            <a:ext cx="8319264" cy="707886"/>
          </a:xfrm>
          <a:prstGeom prst="rect">
            <a:avLst/>
          </a:prstGeom>
          <a:noFill/>
        </p:spPr>
        <p:txBody>
          <a:bodyPr wrap="square">
            <a:spAutoFit/>
          </a:bodyPr>
          <a:lstStyle/>
          <a:p>
            <a:pPr algn="ctr" fontAlgn="base"/>
            <a:r>
              <a:rPr lang="en-US" sz="2000" dirty="0"/>
              <a:t>Their eyes lowered in dejection,- ignominy covering them (all over)! such is the Day the which they are promised!</a:t>
            </a:r>
          </a:p>
        </p:txBody>
      </p:sp>
      <p:sp>
        <p:nvSpPr>
          <p:cNvPr id="3" name="TextBox 2">
            <a:extLst>
              <a:ext uri="{FF2B5EF4-FFF2-40B4-BE49-F238E27FC236}">
                <a16:creationId xmlns:a16="http://schemas.microsoft.com/office/drawing/2014/main" id="{71C9A2DE-9F30-CCB2-68A9-5CF35716FB94}"/>
              </a:ext>
            </a:extLst>
          </p:cNvPr>
          <p:cNvSpPr txBox="1"/>
          <p:nvPr/>
        </p:nvSpPr>
        <p:spPr>
          <a:xfrm>
            <a:off x="2664515" y="41909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8158523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91144-8778-9B40-98AF-E72124792D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84CB41-1B03-CAF5-E67D-000F19381574}"/>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86462072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9FD79-BA33-AC51-4D32-11773CABD9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D0DE82-468A-B2E0-A25C-FA30ED3BCDAA}"/>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a:t>
            </a:r>
            <a:r>
              <a:rPr lang="ar-EG" sz="4000" dirty="0">
                <a:highlight>
                  <a:srgbClr val="00FF00"/>
                </a:highlight>
                <a:latin typeface="Arial" panose="020B0604020202020204" pitchFamily="34" charset="0"/>
                <a:ea typeface="+mn-ea"/>
                <a:cs typeface="Arial" panose="020B0604020202020204" pitchFamily="34" charset="0"/>
              </a:rPr>
              <a:t>نوح</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1289464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F1093-0404-854F-BDD3-33B7F47AD9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4013A3-4377-D083-F454-B32C1A47FA21}"/>
              </a:ext>
            </a:extLst>
          </p:cNvPr>
          <p:cNvSpPr>
            <a:spLocks noGrp="1"/>
          </p:cNvSpPr>
          <p:nvPr>
            <p:ph type="title"/>
          </p:nvPr>
        </p:nvSpPr>
        <p:spPr>
          <a:xfrm>
            <a:off x="1880748" y="1949399"/>
            <a:ext cx="8430504" cy="3450327"/>
          </a:xfrm>
        </p:spPr>
        <p:txBody>
          <a:bodyPr>
            <a:noAutofit/>
          </a:bodyPr>
          <a:lstStyle/>
          <a:p>
            <a:r>
              <a:rPr lang="ar-EG" sz="6000" b="0" dirty="0"/>
              <a:t>ءَأَمِنتُم مَّن فِى ٱلسَّمَآءِ أَن يَخْسِفَ بِكُمُ ٱلْأَرْضَ فَإِذَا هِىَ تَمُورُ</a:t>
            </a:r>
          </a:p>
        </p:txBody>
      </p:sp>
      <p:sp>
        <p:nvSpPr>
          <p:cNvPr id="14" name="TextBox 13">
            <a:extLst>
              <a:ext uri="{FF2B5EF4-FFF2-40B4-BE49-F238E27FC236}">
                <a16:creationId xmlns:a16="http://schemas.microsoft.com/office/drawing/2014/main" id="{332C187E-2AC5-3D1F-3EF9-813E38832C3E}"/>
              </a:ext>
            </a:extLst>
          </p:cNvPr>
          <p:cNvSpPr txBox="1"/>
          <p:nvPr/>
        </p:nvSpPr>
        <p:spPr>
          <a:xfrm>
            <a:off x="1936368" y="4460439"/>
            <a:ext cx="8319264" cy="707886"/>
          </a:xfrm>
          <a:prstGeom prst="rect">
            <a:avLst/>
          </a:prstGeom>
          <a:noFill/>
        </p:spPr>
        <p:txBody>
          <a:bodyPr wrap="square">
            <a:spAutoFit/>
          </a:bodyPr>
          <a:lstStyle/>
          <a:p>
            <a:pPr algn="ctr" fontAlgn="base"/>
            <a:r>
              <a:rPr lang="en-US" sz="2000" dirty="0"/>
              <a:t>Do ye feel secure that He Who is in heaven will not cause you to be swallowed up by the earth when it shakes (as in an earthquake)?</a:t>
            </a:r>
          </a:p>
        </p:txBody>
      </p:sp>
      <p:sp>
        <p:nvSpPr>
          <p:cNvPr id="3" name="TextBox 2">
            <a:extLst>
              <a:ext uri="{FF2B5EF4-FFF2-40B4-BE49-F238E27FC236}">
                <a16:creationId xmlns:a16="http://schemas.microsoft.com/office/drawing/2014/main" id="{88172945-514A-D24F-09B0-26470EF551B1}"/>
              </a:ext>
            </a:extLst>
          </p:cNvPr>
          <p:cNvSpPr txBox="1"/>
          <p:nvPr/>
        </p:nvSpPr>
        <p:spPr>
          <a:xfrm>
            <a:off x="2508316" y="41526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6122785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99675-BA74-A2A8-078C-74DFD5F52D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48394A-338C-880E-8BB5-B4443A6A652D}"/>
              </a:ext>
            </a:extLst>
          </p:cNvPr>
          <p:cNvSpPr>
            <a:spLocks noGrp="1"/>
          </p:cNvSpPr>
          <p:nvPr>
            <p:ph type="title"/>
          </p:nvPr>
        </p:nvSpPr>
        <p:spPr>
          <a:xfrm>
            <a:off x="1787687" y="2036009"/>
            <a:ext cx="8616626" cy="3450327"/>
          </a:xfrm>
        </p:spPr>
        <p:txBody>
          <a:bodyPr>
            <a:noAutofit/>
          </a:bodyPr>
          <a:lstStyle/>
          <a:p>
            <a:r>
              <a:rPr lang="ar-EG" sz="6000" b="0" dirty="0"/>
              <a:t>إِنَّآ أَرْسَلْنَا نُوحًا إِلَىٰ قَوْمِهِۦ ٓ أَنْ أَنذِرْ قَوْمَكَ مِن قَبْلِ أَن يَأْتِيَهُمْ عَذَابٌ أَلِيمٌ</a:t>
            </a:r>
          </a:p>
        </p:txBody>
      </p:sp>
      <p:sp>
        <p:nvSpPr>
          <p:cNvPr id="14" name="TextBox 13">
            <a:extLst>
              <a:ext uri="{FF2B5EF4-FFF2-40B4-BE49-F238E27FC236}">
                <a16:creationId xmlns:a16="http://schemas.microsoft.com/office/drawing/2014/main" id="{B26766C0-4F25-1B1C-2A34-30D2993048CF}"/>
              </a:ext>
            </a:extLst>
          </p:cNvPr>
          <p:cNvSpPr txBox="1"/>
          <p:nvPr/>
        </p:nvSpPr>
        <p:spPr>
          <a:xfrm>
            <a:off x="1936368" y="4576638"/>
            <a:ext cx="8319264" cy="707886"/>
          </a:xfrm>
          <a:prstGeom prst="rect">
            <a:avLst/>
          </a:prstGeom>
          <a:noFill/>
        </p:spPr>
        <p:txBody>
          <a:bodyPr wrap="square">
            <a:spAutoFit/>
          </a:bodyPr>
          <a:lstStyle/>
          <a:p>
            <a:pPr algn="ctr" fontAlgn="base"/>
            <a:r>
              <a:rPr lang="en-US" sz="2000" dirty="0"/>
              <a:t>We sent Noah to his People (with the Command): "Do thou warn thy People before there comes to them a grievous Penalty."</a:t>
            </a:r>
          </a:p>
        </p:txBody>
      </p:sp>
      <p:sp>
        <p:nvSpPr>
          <p:cNvPr id="3" name="TextBox 2">
            <a:extLst>
              <a:ext uri="{FF2B5EF4-FFF2-40B4-BE49-F238E27FC236}">
                <a16:creationId xmlns:a16="http://schemas.microsoft.com/office/drawing/2014/main" id="{7FF20AB9-7677-0572-A25B-A1F443042F78}"/>
              </a:ext>
            </a:extLst>
          </p:cNvPr>
          <p:cNvSpPr txBox="1"/>
          <p:nvPr/>
        </p:nvSpPr>
        <p:spPr>
          <a:xfrm>
            <a:off x="1678951" y="43115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3475650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09A70-6B92-65F8-326D-D909B297E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27A55F-5DCD-E752-65E5-F90F7B85C41A}"/>
              </a:ext>
            </a:extLst>
          </p:cNvPr>
          <p:cNvSpPr>
            <a:spLocks noGrp="1"/>
          </p:cNvSpPr>
          <p:nvPr>
            <p:ph type="title"/>
          </p:nvPr>
        </p:nvSpPr>
        <p:spPr>
          <a:xfrm>
            <a:off x="1787687" y="2062134"/>
            <a:ext cx="8616626" cy="3450327"/>
          </a:xfrm>
        </p:spPr>
        <p:txBody>
          <a:bodyPr>
            <a:noAutofit/>
          </a:bodyPr>
          <a:lstStyle/>
          <a:p>
            <a:r>
              <a:rPr lang="ar-EG" sz="6000" b="0" dirty="0"/>
              <a:t>قَالَ يَـٰقَوْمِ إِنِّى لَكُمْ نَذِيرٌ مُّبِينٌ</a:t>
            </a:r>
          </a:p>
        </p:txBody>
      </p:sp>
      <p:sp>
        <p:nvSpPr>
          <p:cNvPr id="14" name="TextBox 13">
            <a:extLst>
              <a:ext uri="{FF2B5EF4-FFF2-40B4-BE49-F238E27FC236}">
                <a16:creationId xmlns:a16="http://schemas.microsoft.com/office/drawing/2014/main" id="{70DB1FBB-4A25-55EF-837F-BF438A49B859}"/>
              </a:ext>
            </a:extLst>
          </p:cNvPr>
          <p:cNvSpPr txBox="1"/>
          <p:nvPr/>
        </p:nvSpPr>
        <p:spPr>
          <a:xfrm>
            <a:off x="1936368" y="4188742"/>
            <a:ext cx="8319264" cy="400110"/>
          </a:xfrm>
          <a:prstGeom prst="rect">
            <a:avLst/>
          </a:prstGeom>
          <a:noFill/>
        </p:spPr>
        <p:txBody>
          <a:bodyPr wrap="square">
            <a:spAutoFit/>
          </a:bodyPr>
          <a:lstStyle/>
          <a:p>
            <a:pPr algn="ctr" fontAlgn="base"/>
            <a:r>
              <a:rPr lang="en-US" sz="2000" dirty="0"/>
              <a:t>He said: "O my People! I am to you a Warner, clear and open:</a:t>
            </a:r>
          </a:p>
        </p:txBody>
      </p:sp>
      <p:sp>
        <p:nvSpPr>
          <p:cNvPr id="3" name="TextBox 2">
            <a:extLst>
              <a:ext uri="{FF2B5EF4-FFF2-40B4-BE49-F238E27FC236}">
                <a16:creationId xmlns:a16="http://schemas.microsoft.com/office/drawing/2014/main" id="{3009CBA3-A5E3-A6B2-6141-1572813BC8CA}"/>
              </a:ext>
            </a:extLst>
          </p:cNvPr>
          <p:cNvSpPr txBox="1"/>
          <p:nvPr/>
        </p:nvSpPr>
        <p:spPr>
          <a:xfrm>
            <a:off x="2401763" y="388096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91049544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CEA9C-E7C7-F94B-3313-1D21D8795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B070D4-7B3B-F624-9AFC-058D686BFCCD}"/>
              </a:ext>
            </a:extLst>
          </p:cNvPr>
          <p:cNvSpPr>
            <a:spLocks noGrp="1"/>
          </p:cNvSpPr>
          <p:nvPr>
            <p:ph type="title"/>
          </p:nvPr>
        </p:nvSpPr>
        <p:spPr>
          <a:xfrm>
            <a:off x="1787687" y="2053428"/>
            <a:ext cx="8616626" cy="3450327"/>
          </a:xfrm>
        </p:spPr>
        <p:txBody>
          <a:bodyPr>
            <a:noAutofit/>
          </a:bodyPr>
          <a:lstStyle/>
          <a:p>
            <a:r>
              <a:rPr lang="ar-EG" sz="6000" b="0" dirty="0"/>
              <a:t>أَنِ ٱعْبُدُوا۟ ٱللَّهَ وَٱتَّقُوهُ وَأَطِيعُونِ</a:t>
            </a:r>
          </a:p>
        </p:txBody>
      </p:sp>
      <p:sp>
        <p:nvSpPr>
          <p:cNvPr id="14" name="TextBox 13">
            <a:extLst>
              <a:ext uri="{FF2B5EF4-FFF2-40B4-BE49-F238E27FC236}">
                <a16:creationId xmlns:a16="http://schemas.microsoft.com/office/drawing/2014/main" id="{37B2959D-144E-FC12-878F-D7E8E4E128BD}"/>
              </a:ext>
            </a:extLst>
          </p:cNvPr>
          <p:cNvSpPr txBox="1"/>
          <p:nvPr/>
        </p:nvSpPr>
        <p:spPr>
          <a:xfrm>
            <a:off x="1936368" y="4240256"/>
            <a:ext cx="8319264" cy="400110"/>
          </a:xfrm>
          <a:prstGeom prst="rect">
            <a:avLst/>
          </a:prstGeom>
          <a:noFill/>
        </p:spPr>
        <p:txBody>
          <a:bodyPr wrap="square">
            <a:spAutoFit/>
          </a:bodyPr>
          <a:lstStyle/>
          <a:p>
            <a:pPr algn="ctr" fontAlgn="base"/>
            <a:r>
              <a:rPr lang="en-US" sz="2000" dirty="0"/>
              <a:t>"That ye should worship Allah, fear Him and obey me:</a:t>
            </a:r>
          </a:p>
        </p:txBody>
      </p:sp>
      <p:sp>
        <p:nvSpPr>
          <p:cNvPr id="3" name="TextBox 2">
            <a:extLst>
              <a:ext uri="{FF2B5EF4-FFF2-40B4-BE49-F238E27FC236}">
                <a16:creationId xmlns:a16="http://schemas.microsoft.com/office/drawing/2014/main" id="{A87DA238-AAE8-4C43-2B8A-516336A27629}"/>
              </a:ext>
            </a:extLst>
          </p:cNvPr>
          <p:cNvSpPr txBox="1"/>
          <p:nvPr/>
        </p:nvSpPr>
        <p:spPr>
          <a:xfrm>
            <a:off x="2109901" y="38453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409575608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5616D-8436-7ECE-B588-50E232590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FC2385-4EF9-57CC-E248-2316D32A1E40}"/>
              </a:ext>
            </a:extLst>
          </p:cNvPr>
          <p:cNvSpPr>
            <a:spLocks noGrp="1"/>
          </p:cNvSpPr>
          <p:nvPr>
            <p:ph type="title"/>
          </p:nvPr>
        </p:nvSpPr>
        <p:spPr>
          <a:xfrm>
            <a:off x="1787687" y="1844425"/>
            <a:ext cx="8616626" cy="3450327"/>
          </a:xfrm>
        </p:spPr>
        <p:txBody>
          <a:bodyPr>
            <a:noAutofit/>
          </a:bodyPr>
          <a:lstStyle/>
          <a:p>
            <a:r>
              <a:rPr lang="ar-EG" sz="6000" b="0" dirty="0"/>
              <a:t>يَغْفِرْ لَكُم مِّن ذُنُوبِكُمْ وَيُؤَخِّرْكُمْ إِلَىٰٓ أَجَلٍ مُّسَمًّىۚ إِنَّ أَجَلَ ٱللَّهِ إِذَا جَآءَ لَا يُؤَخَّرُ ۖ لَوْ كُنتُمْ تَعْلَمُونَ</a:t>
            </a:r>
          </a:p>
        </p:txBody>
      </p:sp>
      <p:sp>
        <p:nvSpPr>
          <p:cNvPr id="14" name="TextBox 13">
            <a:extLst>
              <a:ext uri="{FF2B5EF4-FFF2-40B4-BE49-F238E27FC236}">
                <a16:creationId xmlns:a16="http://schemas.microsoft.com/office/drawing/2014/main" id="{C702D3EF-9312-D98D-0642-C5BE4E2E6A0F}"/>
              </a:ext>
            </a:extLst>
          </p:cNvPr>
          <p:cNvSpPr txBox="1"/>
          <p:nvPr/>
        </p:nvSpPr>
        <p:spPr>
          <a:xfrm>
            <a:off x="1936368" y="4760790"/>
            <a:ext cx="8319264" cy="1015663"/>
          </a:xfrm>
          <a:prstGeom prst="rect">
            <a:avLst/>
          </a:prstGeom>
          <a:noFill/>
        </p:spPr>
        <p:txBody>
          <a:bodyPr wrap="square">
            <a:spAutoFit/>
          </a:bodyPr>
          <a:lstStyle/>
          <a:p>
            <a:pPr algn="ctr" fontAlgn="base"/>
            <a:r>
              <a:rPr lang="en-US" sz="2000" dirty="0"/>
              <a:t>"So He may forgive you your sins and give you respite for a stated Term: for when the Term given by Allah is accomplished, it cannot be put forward: if ye only knew."</a:t>
            </a:r>
          </a:p>
        </p:txBody>
      </p:sp>
      <p:sp>
        <p:nvSpPr>
          <p:cNvPr id="3" name="TextBox 2">
            <a:extLst>
              <a:ext uri="{FF2B5EF4-FFF2-40B4-BE49-F238E27FC236}">
                <a16:creationId xmlns:a16="http://schemas.microsoft.com/office/drawing/2014/main" id="{ADB3153A-864A-2233-FBFE-A6DA3F88C319}"/>
              </a:ext>
            </a:extLst>
          </p:cNvPr>
          <p:cNvSpPr txBox="1"/>
          <p:nvPr/>
        </p:nvSpPr>
        <p:spPr>
          <a:xfrm>
            <a:off x="3033012" y="44530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245808226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B3AF1-4051-9A25-2E7F-0A958DB57B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7ECF20-4AA6-072A-DFC5-A4F7A4B8C07C}"/>
              </a:ext>
            </a:extLst>
          </p:cNvPr>
          <p:cNvSpPr>
            <a:spLocks noGrp="1"/>
          </p:cNvSpPr>
          <p:nvPr>
            <p:ph type="title"/>
          </p:nvPr>
        </p:nvSpPr>
        <p:spPr>
          <a:xfrm>
            <a:off x="1787687" y="2169853"/>
            <a:ext cx="8616626" cy="3450327"/>
          </a:xfrm>
        </p:spPr>
        <p:txBody>
          <a:bodyPr>
            <a:noAutofit/>
          </a:bodyPr>
          <a:lstStyle/>
          <a:p>
            <a:r>
              <a:rPr lang="ar-EG" sz="6000" b="0" dirty="0"/>
              <a:t>قَالَ رَبِّ إِنِّى دَعَوْتُ قَوْمِى لَيْلًا وَنَهَارًا</a:t>
            </a:r>
          </a:p>
        </p:txBody>
      </p:sp>
      <p:sp>
        <p:nvSpPr>
          <p:cNvPr id="14" name="TextBox 13">
            <a:extLst>
              <a:ext uri="{FF2B5EF4-FFF2-40B4-BE49-F238E27FC236}">
                <a16:creationId xmlns:a16="http://schemas.microsoft.com/office/drawing/2014/main" id="{3410F0ED-0310-0D7B-5D82-77F2A7BDF51B}"/>
              </a:ext>
            </a:extLst>
          </p:cNvPr>
          <p:cNvSpPr txBox="1"/>
          <p:nvPr/>
        </p:nvSpPr>
        <p:spPr>
          <a:xfrm>
            <a:off x="1936368" y="4636849"/>
            <a:ext cx="8319264" cy="400110"/>
          </a:xfrm>
          <a:prstGeom prst="rect">
            <a:avLst/>
          </a:prstGeom>
          <a:noFill/>
        </p:spPr>
        <p:txBody>
          <a:bodyPr wrap="square">
            <a:spAutoFit/>
          </a:bodyPr>
          <a:lstStyle/>
          <a:p>
            <a:pPr algn="ctr" fontAlgn="base"/>
            <a:r>
              <a:rPr lang="en-US" sz="2000" dirty="0"/>
              <a:t>He said: "O my Lord! I have called to my People night and day:</a:t>
            </a:r>
          </a:p>
        </p:txBody>
      </p:sp>
      <p:sp>
        <p:nvSpPr>
          <p:cNvPr id="3" name="TextBox 2">
            <a:extLst>
              <a:ext uri="{FF2B5EF4-FFF2-40B4-BE49-F238E27FC236}">
                <a16:creationId xmlns:a16="http://schemas.microsoft.com/office/drawing/2014/main" id="{9E245EA9-D5F7-701B-8442-E142B9224139}"/>
              </a:ext>
            </a:extLst>
          </p:cNvPr>
          <p:cNvSpPr txBox="1"/>
          <p:nvPr/>
        </p:nvSpPr>
        <p:spPr>
          <a:xfrm>
            <a:off x="4870518" y="43290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1266312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32B9D-7EF0-D56E-1525-BA81177454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3B63E-1251-A388-B699-6B8C1C35170A}"/>
              </a:ext>
            </a:extLst>
          </p:cNvPr>
          <p:cNvSpPr>
            <a:spLocks noGrp="1"/>
          </p:cNvSpPr>
          <p:nvPr>
            <p:ph type="title"/>
          </p:nvPr>
        </p:nvSpPr>
        <p:spPr>
          <a:xfrm>
            <a:off x="1787687" y="2126309"/>
            <a:ext cx="8616626" cy="3450327"/>
          </a:xfrm>
        </p:spPr>
        <p:txBody>
          <a:bodyPr>
            <a:noAutofit/>
          </a:bodyPr>
          <a:lstStyle/>
          <a:p>
            <a:r>
              <a:rPr lang="ar-EG" sz="6000" b="0" dirty="0"/>
              <a:t>فَلَمْ يَزِدْهُمْ دُعَآءِىٓ إِلَّا فِرَارًا</a:t>
            </a:r>
          </a:p>
        </p:txBody>
      </p:sp>
      <p:sp>
        <p:nvSpPr>
          <p:cNvPr id="14" name="TextBox 13">
            <a:extLst>
              <a:ext uri="{FF2B5EF4-FFF2-40B4-BE49-F238E27FC236}">
                <a16:creationId xmlns:a16="http://schemas.microsoft.com/office/drawing/2014/main" id="{F250913C-F76E-1286-2F9F-C6132C08821E}"/>
              </a:ext>
            </a:extLst>
          </p:cNvPr>
          <p:cNvSpPr txBox="1"/>
          <p:nvPr/>
        </p:nvSpPr>
        <p:spPr>
          <a:xfrm>
            <a:off x="1936368" y="4267777"/>
            <a:ext cx="8319264" cy="400110"/>
          </a:xfrm>
          <a:prstGeom prst="rect">
            <a:avLst/>
          </a:prstGeom>
          <a:noFill/>
        </p:spPr>
        <p:txBody>
          <a:bodyPr wrap="square">
            <a:spAutoFit/>
          </a:bodyPr>
          <a:lstStyle/>
          <a:p>
            <a:pPr algn="ctr" fontAlgn="base"/>
            <a:r>
              <a:rPr lang="en-US" sz="2000" dirty="0"/>
              <a:t>"But my call only increases (their) flight (from the Right).</a:t>
            </a:r>
          </a:p>
        </p:txBody>
      </p:sp>
      <p:sp>
        <p:nvSpPr>
          <p:cNvPr id="3" name="TextBox 2">
            <a:extLst>
              <a:ext uri="{FF2B5EF4-FFF2-40B4-BE49-F238E27FC236}">
                <a16:creationId xmlns:a16="http://schemas.microsoft.com/office/drawing/2014/main" id="{17931554-2CD7-14D1-E8DE-7B9236D16DE3}"/>
              </a:ext>
            </a:extLst>
          </p:cNvPr>
          <p:cNvSpPr txBox="1"/>
          <p:nvPr/>
        </p:nvSpPr>
        <p:spPr>
          <a:xfrm>
            <a:off x="2493079" y="38514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9433450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7F249-0492-BB23-827A-9C260951A3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1CA1AD-A42F-CE0B-D1EC-6DDC152E109D}"/>
              </a:ext>
            </a:extLst>
          </p:cNvPr>
          <p:cNvSpPr>
            <a:spLocks noGrp="1"/>
          </p:cNvSpPr>
          <p:nvPr>
            <p:ph type="title"/>
          </p:nvPr>
        </p:nvSpPr>
        <p:spPr>
          <a:xfrm>
            <a:off x="1877394" y="1724755"/>
            <a:ext cx="8437213" cy="3450327"/>
          </a:xfrm>
        </p:spPr>
        <p:txBody>
          <a:bodyPr>
            <a:noAutofit/>
          </a:bodyPr>
          <a:lstStyle/>
          <a:p>
            <a:r>
              <a:rPr lang="ar-EG" sz="6000" b="0" dirty="0"/>
              <a:t>وَإِنِّى كُلَّمَا دَعَوْتُهُمْ لِتَغْفِرَ لَهُمْ جَعَلُوٓا۟ أَصَـٰبِعَهُمْ فِىٓ ءَاذَانِهِمْ وَٱسْتَغْشَوْا۟ ثِيَابَهُمْ وَأَصَرُّوا۟ وَٱسْتَكْبَرُوا۟ ٱسْتِكْبَارًا</a:t>
            </a:r>
          </a:p>
        </p:txBody>
      </p:sp>
      <p:sp>
        <p:nvSpPr>
          <p:cNvPr id="14" name="TextBox 13">
            <a:extLst>
              <a:ext uri="{FF2B5EF4-FFF2-40B4-BE49-F238E27FC236}">
                <a16:creationId xmlns:a16="http://schemas.microsoft.com/office/drawing/2014/main" id="{718A3821-7458-AC83-D349-7631BDE89E7C}"/>
              </a:ext>
            </a:extLst>
          </p:cNvPr>
          <p:cNvSpPr txBox="1"/>
          <p:nvPr/>
        </p:nvSpPr>
        <p:spPr>
          <a:xfrm>
            <a:off x="1936368" y="4585010"/>
            <a:ext cx="8319264" cy="1015663"/>
          </a:xfrm>
          <a:prstGeom prst="rect">
            <a:avLst/>
          </a:prstGeom>
          <a:noFill/>
        </p:spPr>
        <p:txBody>
          <a:bodyPr wrap="square">
            <a:spAutoFit/>
          </a:bodyPr>
          <a:lstStyle/>
          <a:p>
            <a:pPr algn="ctr" fontAlgn="base"/>
            <a:r>
              <a:rPr lang="en-US" sz="2000" dirty="0"/>
              <a:t>"And every time I have called to them, that Thou </a:t>
            </a:r>
            <a:r>
              <a:rPr lang="en-US" sz="2000" dirty="0" err="1"/>
              <a:t>mightest</a:t>
            </a:r>
            <a:r>
              <a:rPr lang="en-US" sz="2000" dirty="0"/>
              <a:t> forgive them, they have (only) thrust their fingers into their ears, covered themselves up with their garments, grown obstinate, and given themselves up to arrogance.</a:t>
            </a:r>
          </a:p>
        </p:txBody>
      </p:sp>
      <p:sp>
        <p:nvSpPr>
          <p:cNvPr id="3" name="TextBox 2">
            <a:extLst>
              <a:ext uri="{FF2B5EF4-FFF2-40B4-BE49-F238E27FC236}">
                <a16:creationId xmlns:a16="http://schemas.microsoft.com/office/drawing/2014/main" id="{15C84352-9AE5-DF38-9512-90D5C2DDEBBB}"/>
              </a:ext>
            </a:extLst>
          </p:cNvPr>
          <p:cNvSpPr txBox="1"/>
          <p:nvPr/>
        </p:nvSpPr>
        <p:spPr>
          <a:xfrm>
            <a:off x="1535224" y="42772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4072842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635C0-A1A0-EC91-E442-78CF1F4F90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277630-9720-31A3-EFF3-1FE0E4261B70}"/>
              </a:ext>
            </a:extLst>
          </p:cNvPr>
          <p:cNvSpPr>
            <a:spLocks noGrp="1"/>
          </p:cNvSpPr>
          <p:nvPr>
            <p:ph type="title"/>
          </p:nvPr>
        </p:nvSpPr>
        <p:spPr>
          <a:xfrm>
            <a:off x="1744499" y="2097450"/>
            <a:ext cx="8703002" cy="3450327"/>
          </a:xfrm>
        </p:spPr>
        <p:txBody>
          <a:bodyPr>
            <a:noAutofit/>
          </a:bodyPr>
          <a:lstStyle/>
          <a:p>
            <a:r>
              <a:rPr lang="ar-EG" sz="6000" b="0" dirty="0"/>
              <a:t>ثُمَّ إِنِّى دَعَوْتُهُمْ جِهَارًا</a:t>
            </a:r>
          </a:p>
        </p:txBody>
      </p:sp>
      <p:sp>
        <p:nvSpPr>
          <p:cNvPr id="14" name="TextBox 13">
            <a:extLst>
              <a:ext uri="{FF2B5EF4-FFF2-40B4-BE49-F238E27FC236}">
                <a16:creationId xmlns:a16="http://schemas.microsoft.com/office/drawing/2014/main" id="{32EB5B9E-8EC8-2173-17BA-5478AAAAF342}"/>
              </a:ext>
            </a:extLst>
          </p:cNvPr>
          <p:cNvSpPr txBox="1"/>
          <p:nvPr/>
        </p:nvSpPr>
        <p:spPr>
          <a:xfrm>
            <a:off x="1936368" y="4234892"/>
            <a:ext cx="8319264" cy="400110"/>
          </a:xfrm>
          <a:prstGeom prst="rect">
            <a:avLst/>
          </a:prstGeom>
          <a:noFill/>
        </p:spPr>
        <p:txBody>
          <a:bodyPr wrap="square">
            <a:spAutoFit/>
          </a:bodyPr>
          <a:lstStyle/>
          <a:p>
            <a:pPr algn="ctr" fontAlgn="base"/>
            <a:r>
              <a:rPr lang="en-US" sz="2000" dirty="0"/>
              <a:t>"So I have called to them aloud;</a:t>
            </a:r>
          </a:p>
        </p:txBody>
      </p:sp>
      <p:sp>
        <p:nvSpPr>
          <p:cNvPr id="3" name="TextBox 2">
            <a:extLst>
              <a:ext uri="{FF2B5EF4-FFF2-40B4-BE49-F238E27FC236}">
                <a16:creationId xmlns:a16="http://schemas.microsoft.com/office/drawing/2014/main" id="{4016CD77-195E-672B-2FAE-608FFD38F6CF}"/>
              </a:ext>
            </a:extLst>
          </p:cNvPr>
          <p:cNvSpPr txBox="1"/>
          <p:nvPr/>
        </p:nvSpPr>
        <p:spPr>
          <a:xfrm>
            <a:off x="3170171" y="38226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4637804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DA9A1-BE73-442F-B7C7-14D62E1792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80DF0F-016D-16EF-B69D-39C65CC48270}"/>
              </a:ext>
            </a:extLst>
          </p:cNvPr>
          <p:cNvSpPr>
            <a:spLocks noGrp="1"/>
          </p:cNvSpPr>
          <p:nvPr>
            <p:ph type="title"/>
          </p:nvPr>
        </p:nvSpPr>
        <p:spPr>
          <a:xfrm>
            <a:off x="1744499" y="2184537"/>
            <a:ext cx="8703002" cy="3450327"/>
          </a:xfrm>
        </p:spPr>
        <p:txBody>
          <a:bodyPr>
            <a:noAutofit/>
          </a:bodyPr>
          <a:lstStyle/>
          <a:p>
            <a:r>
              <a:rPr lang="ar-EG" sz="6000" b="0" dirty="0"/>
              <a:t>ثُمَّ إِنِّىٓ أَعْلَنتُ لَهُمْ وَأَسْرَرْتُ لَهُمْ إِسْرَارًا</a:t>
            </a:r>
          </a:p>
        </p:txBody>
      </p:sp>
      <p:sp>
        <p:nvSpPr>
          <p:cNvPr id="14" name="TextBox 13">
            <a:extLst>
              <a:ext uri="{FF2B5EF4-FFF2-40B4-BE49-F238E27FC236}">
                <a16:creationId xmlns:a16="http://schemas.microsoft.com/office/drawing/2014/main" id="{D584AB34-66F2-49BE-14BE-72A3FC0A1BA6}"/>
              </a:ext>
            </a:extLst>
          </p:cNvPr>
          <p:cNvSpPr txBox="1"/>
          <p:nvPr/>
        </p:nvSpPr>
        <p:spPr>
          <a:xfrm>
            <a:off x="1936368" y="4678542"/>
            <a:ext cx="8319264" cy="400110"/>
          </a:xfrm>
          <a:prstGeom prst="rect">
            <a:avLst/>
          </a:prstGeom>
          <a:noFill/>
        </p:spPr>
        <p:txBody>
          <a:bodyPr wrap="square">
            <a:spAutoFit/>
          </a:bodyPr>
          <a:lstStyle/>
          <a:p>
            <a:pPr algn="ctr" fontAlgn="base"/>
            <a:r>
              <a:rPr lang="en-US" sz="2000" dirty="0"/>
              <a:t>"Further I have spoken to them in public and secretly in private,</a:t>
            </a:r>
          </a:p>
        </p:txBody>
      </p:sp>
      <p:sp>
        <p:nvSpPr>
          <p:cNvPr id="3" name="TextBox 2">
            <a:extLst>
              <a:ext uri="{FF2B5EF4-FFF2-40B4-BE49-F238E27FC236}">
                <a16:creationId xmlns:a16="http://schemas.microsoft.com/office/drawing/2014/main" id="{54216A4D-C2F0-2983-5B04-90EFCCA06317}"/>
              </a:ext>
            </a:extLst>
          </p:cNvPr>
          <p:cNvSpPr txBox="1"/>
          <p:nvPr/>
        </p:nvSpPr>
        <p:spPr>
          <a:xfrm>
            <a:off x="4833506" y="43902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7385814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F09B7-EA1F-28F5-CA90-562D6BB524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06717-A9DF-4EB1-1287-C8E47EF8570C}"/>
              </a:ext>
            </a:extLst>
          </p:cNvPr>
          <p:cNvSpPr>
            <a:spLocks noGrp="1"/>
          </p:cNvSpPr>
          <p:nvPr>
            <p:ph type="title"/>
          </p:nvPr>
        </p:nvSpPr>
        <p:spPr>
          <a:xfrm>
            <a:off x="1744499" y="2097450"/>
            <a:ext cx="8703002" cy="3450327"/>
          </a:xfrm>
        </p:spPr>
        <p:txBody>
          <a:bodyPr>
            <a:noAutofit/>
          </a:bodyPr>
          <a:lstStyle/>
          <a:p>
            <a:r>
              <a:rPr lang="ar-EG" sz="6000" b="0" dirty="0"/>
              <a:t>فَقُلْتُ ٱسْتَغْفِرُوا۟ رَبَّكُمْ إِنَّهُۥ كَانَ غَفَّارًا</a:t>
            </a:r>
          </a:p>
        </p:txBody>
      </p:sp>
      <p:sp>
        <p:nvSpPr>
          <p:cNvPr id="14" name="TextBox 13">
            <a:extLst>
              <a:ext uri="{FF2B5EF4-FFF2-40B4-BE49-F238E27FC236}">
                <a16:creationId xmlns:a16="http://schemas.microsoft.com/office/drawing/2014/main" id="{4DC86B09-26FE-69C9-31F9-0233C514399D}"/>
              </a:ext>
            </a:extLst>
          </p:cNvPr>
          <p:cNvSpPr txBox="1"/>
          <p:nvPr/>
        </p:nvSpPr>
        <p:spPr>
          <a:xfrm>
            <a:off x="1936368" y="4232316"/>
            <a:ext cx="8319264" cy="400110"/>
          </a:xfrm>
          <a:prstGeom prst="rect">
            <a:avLst/>
          </a:prstGeom>
          <a:noFill/>
        </p:spPr>
        <p:txBody>
          <a:bodyPr wrap="square">
            <a:spAutoFit/>
          </a:bodyPr>
          <a:lstStyle/>
          <a:p>
            <a:pPr algn="ctr" fontAlgn="base"/>
            <a:r>
              <a:rPr lang="en-US" sz="2000" dirty="0"/>
              <a:t>"Saying, 'Ask forgiveness from your Lord; for He is Oft-Forgiving;</a:t>
            </a:r>
          </a:p>
        </p:txBody>
      </p:sp>
      <p:sp>
        <p:nvSpPr>
          <p:cNvPr id="3" name="TextBox 2">
            <a:extLst>
              <a:ext uri="{FF2B5EF4-FFF2-40B4-BE49-F238E27FC236}">
                <a16:creationId xmlns:a16="http://schemas.microsoft.com/office/drawing/2014/main" id="{A8847183-0C76-41B6-7B01-4A4FAA8C7367}"/>
              </a:ext>
            </a:extLst>
          </p:cNvPr>
          <p:cNvSpPr txBox="1"/>
          <p:nvPr/>
        </p:nvSpPr>
        <p:spPr>
          <a:xfrm>
            <a:off x="1594199" y="392453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85953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38A4A-F27A-1040-3EBB-E68A56BF1A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05815-D26B-06E6-5A63-67DE52ED7E8F}"/>
              </a:ext>
            </a:extLst>
          </p:cNvPr>
          <p:cNvSpPr>
            <a:spLocks noGrp="1"/>
          </p:cNvSpPr>
          <p:nvPr>
            <p:ph type="title"/>
          </p:nvPr>
        </p:nvSpPr>
        <p:spPr>
          <a:xfrm>
            <a:off x="1980393" y="583295"/>
            <a:ext cx="8231214" cy="5848164"/>
          </a:xfrm>
        </p:spPr>
        <p:txBody>
          <a:bodyPr>
            <a:noAutofit/>
          </a:bodyPr>
          <a:lstStyle/>
          <a:p>
            <a:pPr marL="0" rtl="1" eaLnBrk="1" latinLnBrk="0" hangingPunct="1"/>
            <a:r>
              <a:rPr lang="ar-EG" sz="5400" b="0" i="0" kern="1200" dirty="0">
                <a:effectLst/>
                <a:latin typeface="KFGQPC Uthman Taha Naskh" panose="02000000000000000000" pitchFamily="2" charset="-78"/>
                <a:ea typeface="+mn-ea"/>
                <a:cs typeface="+mn-cs"/>
              </a:rPr>
              <a:t>أَعُوْذُ بِاللّٰهِ مِنَ الشَّيْطٰانِ الرَّجِيْمِ</a:t>
            </a:r>
          </a:p>
        </p:txBody>
      </p:sp>
    </p:spTree>
    <p:extLst>
      <p:ext uri="{BB962C8B-B14F-4D97-AF65-F5344CB8AC3E}">
        <p14:creationId xmlns:p14="http://schemas.microsoft.com/office/powerpoint/2010/main" val="2228626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93DC8-B6DE-97F4-51CF-2EE78306C0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B40C9D-AFF6-75F4-7398-04183A0D99B6}"/>
              </a:ext>
            </a:extLst>
          </p:cNvPr>
          <p:cNvSpPr>
            <a:spLocks noGrp="1"/>
          </p:cNvSpPr>
          <p:nvPr>
            <p:ph type="title"/>
          </p:nvPr>
        </p:nvSpPr>
        <p:spPr>
          <a:xfrm>
            <a:off x="1880748" y="1853604"/>
            <a:ext cx="8430504" cy="3450327"/>
          </a:xfrm>
        </p:spPr>
        <p:txBody>
          <a:bodyPr>
            <a:noAutofit/>
          </a:bodyPr>
          <a:lstStyle/>
          <a:p>
            <a:r>
              <a:rPr lang="ar-EG" sz="6000" b="0" dirty="0"/>
              <a:t>أَمْ أَمِنتُم مَّن فِى ٱلسَّمَآءِ أَن يُرْسِلَ عَلَيْكُمْ حَاصِبًاۖ فَسَتَعْلَمُونَ كَيْفَ نَذِيرِ</a:t>
            </a:r>
          </a:p>
        </p:txBody>
      </p:sp>
      <p:sp>
        <p:nvSpPr>
          <p:cNvPr id="14" name="TextBox 13">
            <a:extLst>
              <a:ext uri="{FF2B5EF4-FFF2-40B4-BE49-F238E27FC236}">
                <a16:creationId xmlns:a16="http://schemas.microsoft.com/office/drawing/2014/main" id="{1A112EE7-87BD-7301-26D7-3D46DE9A61C8}"/>
              </a:ext>
            </a:extLst>
          </p:cNvPr>
          <p:cNvSpPr txBox="1"/>
          <p:nvPr/>
        </p:nvSpPr>
        <p:spPr>
          <a:xfrm>
            <a:off x="1936368" y="4288268"/>
            <a:ext cx="8319264" cy="1015663"/>
          </a:xfrm>
          <a:prstGeom prst="rect">
            <a:avLst/>
          </a:prstGeom>
          <a:noFill/>
        </p:spPr>
        <p:txBody>
          <a:bodyPr wrap="square">
            <a:spAutoFit/>
          </a:bodyPr>
          <a:lstStyle/>
          <a:p>
            <a:pPr algn="ctr" fontAlgn="base"/>
            <a:r>
              <a:rPr lang="en-US" sz="2000" dirty="0"/>
              <a:t>Or do ye feel secure that He Who is in Heaven will not send against you a violent tornado (with showers of stones), so that ye shall know how (terrible) was My warning?</a:t>
            </a:r>
          </a:p>
        </p:txBody>
      </p:sp>
      <p:sp>
        <p:nvSpPr>
          <p:cNvPr id="3" name="TextBox 2">
            <a:extLst>
              <a:ext uri="{FF2B5EF4-FFF2-40B4-BE49-F238E27FC236}">
                <a16:creationId xmlns:a16="http://schemas.microsoft.com/office/drawing/2014/main" id="{463E4807-F9A6-723A-9966-CEC7A7DE8BD3}"/>
              </a:ext>
            </a:extLst>
          </p:cNvPr>
          <p:cNvSpPr txBox="1"/>
          <p:nvPr/>
        </p:nvSpPr>
        <p:spPr>
          <a:xfrm>
            <a:off x="1568072" y="40734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509254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CEE34-FBFC-0F28-3B3B-85B13628E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811527-DD98-FE92-1EB4-B7B94F0D0AD4}"/>
              </a:ext>
            </a:extLst>
          </p:cNvPr>
          <p:cNvSpPr>
            <a:spLocks noGrp="1"/>
          </p:cNvSpPr>
          <p:nvPr>
            <p:ph type="title"/>
          </p:nvPr>
        </p:nvSpPr>
        <p:spPr>
          <a:xfrm>
            <a:off x="1880748" y="2123571"/>
            <a:ext cx="8430504" cy="3450327"/>
          </a:xfrm>
        </p:spPr>
        <p:txBody>
          <a:bodyPr>
            <a:noAutofit/>
          </a:bodyPr>
          <a:lstStyle/>
          <a:p>
            <a:r>
              <a:rPr lang="ar-EG" sz="6000" b="0" dirty="0"/>
              <a:t>يُرْسِلِ ٱلسَّمَآءَ عَلَيْكُم مِّدْرَارًا</a:t>
            </a:r>
          </a:p>
        </p:txBody>
      </p:sp>
      <p:sp>
        <p:nvSpPr>
          <p:cNvPr id="14" name="TextBox 13">
            <a:extLst>
              <a:ext uri="{FF2B5EF4-FFF2-40B4-BE49-F238E27FC236}">
                <a16:creationId xmlns:a16="http://schemas.microsoft.com/office/drawing/2014/main" id="{240B788F-FD14-A7A6-06DC-88C6ECC32AE7}"/>
              </a:ext>
            </a:extLst>
          </p:cNvPr>
          <p:cNvSpPr txBox="1"/>
          <p:nvPr/>
        </p:nvSpPr>
        <p:spPr>
          <a:xfrm>
            <a:off x="1936368" y="4258368"/>
            <a:ext cx="8319264" cy="400110"/>
          </a:xfrm>
          <a:prstGeom prst="rect">
            <a:avLst/>
          </a:prstGeom>
          <a:noFill/>
        </p:spPr>
        <p:txBody>
          <a:bodyPr wrap="square">
            <a:spAutoFit/>
          </a:bodyPr>
          <a:lstStyle/>
          <a:p>
            <a:pPr algn="ctr" fontAlgn="base"/>
            <a:r>
              <a:rPr lang="en-US" sz="2000" dirty="0"/>
              <a:t>"'He will send rain to you in abundance;</a:t>
            </a:r>
          </a:p>
        </p:txBody>
      </p:sp>
      <p:sp>
        <p:nvSpPr>
          <p:cNvPr id="3" name="TextBox 2">
            <a:extLst>
              <a:ext uri="{FF2B5EF4-FFF2-40B4-BE49-F238E27FC236}">
                <a16:creationId xmlns:a16="http://schemas.microsoft.com/office/drawing/2014/main" id="{8BE91B17-AE02-4486-E901-3BA4EEF3EF4F}"/>
              </a:ext>
            </a:extLst>
          </p:cNvPr>
          <p:cNvSpPr txBox="1"/>
          <p:nvPr/>
        </p:nvSpPr>
        <p:spPr>
          <a:xfrm>
            <a:off x="2386398" y="384873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229006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02DCB-287A-934D-B0C4-A86796B56B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9F84D1-9350-BB9F-E0A9-16371F498BA4}"/>
              </a:ext>
            </a:extLst>
          </p:cNvPr>
          <p:cNvSpPr>
            <a:spLocks noGrp="1"/>
          </p:cNvSpPr>
          <p:nvPr>
            <p:ph type="title"/>
          </p:nvPr>
        </p:nvSpPr>
        <p:spPr>
          <a:xfrm>
            <a:off x="1880748" y="2027776"/>
            <a:ext cx="8430504" cy="3450327"/>
          </a:xfrm>
        </p:spPr>
        <p:txBody>
          <a:bodyPr>
            <a:noAutofit/>
          </a:bodyPr>
          <a:lstStyle/>
          <a:p>
            <a:r>
              <a:rPr lang="ar-EG" sz="6000" b="0" dirty="0"/>
              <a:t>وَيُمْدِدْكُم بِأَمْوَٰلٍ وَبَنِينَ وَيَجْعَل لَّكُمْ جَنَّـٰتٍ وَيَجْعَل لَّكُمْ أَنْهَـٰرًا</a:t>
            </a:r>
          </a:p>
        </p:txBody>
      </p:sp>
      <p:sp>
        <p:nvSpPr>
          <p:cNvPr id="14" name="TextBox 13">
            <a:extLst>
              <a:ext uri="{FF2B5EF4-FFF2-40B4-BE49-F238E27FC236}">
                <a16:creationId xmlns:a16="http://schemas.microsoft.com/office/drawing/2014/main" id="{55CF96A0-5B6F-E99C-30A3-B669C098443B}"/>
              </a:ext>
            </a:extLst>
          </p:cNvPr>
          <p:cNvSpPr txBox="1"/>
          <p:nvPr/>
        </p:nvSpPr>
        <p:spPr>
          <a:xfrm>
            <a:off x="1936368" y="4500169"/>
            <a:ext cx="8319264" cy="707886"/>
          </a:xfrm>
          <a:prstGeom prst="rect">
            <a:avLst/>
          </a:prstGeom>
          <a:noFill/>
        </p:spPr>
        <p:txBody>
          <a:bodyPr wrap="square">
            <a:spAutoFit/>
          </a:bodyPr>
          <a:lstStyle/>
          <a:p>
            <a:pPr algn="ctr" fontAlgn="base"/>
            <a:r>
              <a:rPr lang="en-US" sz="2000" dirty="0"/>
              <a:t>"'Give you increase in wealth and sons; and bestow on you gardens and bestow on you rivers (of flowing water).</a:t>
            </a:r>
          </a:p>
        </p:txBody>
      </p:sp>
      <p:sp>
        <p:nvSpPr>
          <p:cNvPr id="3" name="TextBox 2">
            <a:extLst>
              <a:ext uri="{FF2B5EF4-FFF2-40B4-BE49-F238E27FC236}">
                <a16:creationId xmlns:a16="http://schemas.microsoft.com/office/drawing/2014/main" id="{23DB8A32-CD29-3405-109B-D0773B2D17FF}"/>
              </a:ext>
            </a:extLst>
          </p:cNvPr>
          <p:cNvSpPr txBox="1"/>
          <p:nvPr/>
        </p:nvSpPr>
        <p:spPr>
          <a:xfrm>
            <a:off x="2830535" y="41923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7111800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7D734-E439-8D20-D935-22AEC740B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DDCA09-9E75-BB97-BC7A-30A317C4B2F5}"/>
              </a:ext>
            </a:extLst>
          </p:cNvPr>
          <p:cNvSpPr>
            <a:spLocks noGrp="1"/>
          </p:cNvSpPr>
          <p:nvPr>
            <p:ph type="title"/>
          </p:nvPr>
        </p:nvSpPr>
        <p:spPr>
          <a:xfrm>
            <a:off x="1880748" y="2097446"/>
            <a:ext cx="8430504" cy="3450327"/>
          </a:xfrm>
        </p:spPr>
        <p:txBody>
          <a:bodyPr>
            <a:noAutofit/>
          </a:bodyPr>
          <a:lstStyle/>
          <a:p>
            <a:r>
              <a:rPr lang="ar-EG" sz="6000" b="0" dirty="0"/>
              <a:t>مَّا لَكُمْ لَا تَرْجُونَ لِلَّهِ وَقَارًا</a:t>
            </a:r>
          </a:p>
        </p:txBody>
      </p:sp>
      <p:sp>
        <p:nvSpPr>
          <p:cNvPr id="14" name="TextBox 13">
            <a:extLst>
              <a:ext uri="{FF2B5EF4-FFF2-40B4-BE49-F238E27FC236}">
                <a16:creationId xmlns:a16="http://schemas.microsoft.com/office/drawing/2014/main" id="{C57B3F60-B63C-AAD3-06FA-ED528215F91F}"/>
              </a:ext>
            </a:extLst>
          </p:cNvPr>
          <p:cNvSpPr txBox="1"/>
          <p:nvPr/>
        </p:nvSpPr>
        <p:spPr>
          <a:xfrm>
            <a:off x="1936368" y="4256331"/>
            <a:ext cx="8319264" cy="707886"/>
          </a:xfrm>
          <a:prstGeom prst="rect">
            <a:avLst/>
          </a:prstGeom>
          <a:noFill/>
        </p:spPr>
        <p:txBody>
          <a:bodyPr wrap="square">
            <a:spAutoFit/>
          </a:bodyPr>
          <a:lstStyle/>
          <a:p>
            <a:pPr algn="ctr" fontAlgn="base"/>
            <a:r>
              <a:rPr lang="en-US" sz="2000" dirty="0"/>
              <a:t>"'What is the matter with you, that ye place not your hope for kindness and long-suffering in Allah,-</a:t>
            </a:r>
          </a:p>
        </p:txBody>
      </p:sp>
      <p:sp>
        <p:nvSpPr>
          <p:cNvPr id="3" name="TextBox 2">
            <a:extLst>
              <a:ext uri="{FF2B5EF4-FFF2-40B4-BE49-F238E27FC236}">
                <a16:creationId xmlns:a16="http://schemas.microsoft.com/office/drawing/2014/main" id="{510CA3FF-5A3F-B03C-7FAE-DCBCEA4357BF}"/>
              </a:ext>
            </a:extLst>
          </p:cNvPr>
          <p:cNvSpPr txBox="1"/>
          <p:nvPr/>
        </p:nvSpPr>
        <p:spPr>
          <a:xfrm>
            <a:off x="2586694" y="38226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6888738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BCD1F-DAEB-96C5-8539-45D2F00859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A0984C-220C-BE21-707D-34BC209394E6}"/>
              </a:ext>
            </a:extLst>
          </p:cNvPr>
          <p:cNvSpPr>
            <a:spLocks noGrp="1"/>
          </p:cNvSpPr>
          <p:nvPr>
            <p:ph type="title"/>
          </p:nvPr>
        </p:nvSpPr>
        <p:spPr>
          <a:xfrm>
            <a:off x="1880748" y="2140990"/>
            <a:ext cx="8430504" cy="3450327"/>
          </a:xfrm>
        </p:spPr>
        <p:txBody>
          <a:bodyPr>
            <a:noAutofit/>
          </a:bodyPr>
          <a:lstStyle/>
          <a:p>
            <a:r>
              <a:rPr lang="ar-EG" sz="6000" b="0" dirty="0"/>
              <a:t>وَقَدْ خَلَقَكُمْ أَطْوَارًا</a:t>
            </a:r>
          </a:p>
        </p:txBody>
      </p:sp>
      <p:sp>
        <p:nvSpPr>
          <p:cNvPr id="14" name="TextBox 13">
            <a:extLst>
              <a:ext uri="{FF2B5EF4-FFF2-40B4-BE49-F238E27FC236}">
                <a16:creationId xmlns:a16="http://schemas.microsoft.com/office/drawing/2014/main" id="{840872E1-D691-9E3A-68C1-86E3171D7401}"/>
              </a:ext>
            </a:extLst>
          </p:cNvPr>
          <p:cNvSpPr txBox="1"/>
          <p:nvPr/>
        </p:nvSpPr>
        <p:spPr>
          <a:xfrm>
            <a:off x="1936368" y="4268626"/>
            <a:ext cx="8319264" cy="400110"/>
          </a:xfrm>
          <a:prstGeom prst="rect">
            <a:avLst/>
          </a:prstGeom>
          <a:noFill/>
        </p:spPr>
        <p:txBody>
          <a:bodyPr wrap="square">
            <a:spAutoFit/>
          </a:bodyPr>
          <a:lstStyle/>
          <a:p>
            <a:pPr algn="ctr" fontAlgn="base"/>
            <a:r>
              <a:rPr lang="en-US" sz="2000" dirty="0"/>
              <a:t>"'Seeing that it is He that has created you in diverse stages?</a:t>
            </a:r>
          </a:p>
        </p:txBody>
      </p:sp>
      <p:sp>
        <p:nvSpPr>
          <p:cNvPr id="3" name="TextBox 2">
            <a:extLst>
              <a:ext uri="{FF2B5EF4-FFF2-40B4-BE49-F238E27FC236}">
                <a16:creationId xmlns:a16="http://schemas.microsoft.com/office/drawing/2014/main" id="{7F47EA33-048D-75CC-E0AF-F4A7418A9E84}"/>
              </a:ext>
            </a:extLst>
          </p:cNvPr>
          <p:cNvSpPr txBox="1"/>
          <p:nvPr/>
        </p:nvSpPr>
        <p:spPr>
          <a:xfrm>
            <a:off x="3527220" y="38661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1601499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B66C4-33CD-E8C3-45D2-54DB111399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45460E-4954-27C0-EC1D-E3288C694515}"/>
              </a:ext>
            </a:extLst>
          </p:cNvPr>
          <p:cNvSpPr>
            <a:spLocks noGrp="1"/>
          </p:cNvSpPr>
          <p:nvPr>
            <p:ph type="title"/>
          </p:nvPr>
        </p:nvSpPr>
        <p:spPr>
          <a:xfrm>
            <a:off x="1880748" y="2191517"/>
            <a:ext cx="8430504" cy="3450327"/>
          </a:xfrm>
        </p:spPr>
        <p:txBody>
          <a:bodyPr>
            <a:noAutofit/>
          </a:bodyPr>
          <a:lstStyle/>
          <a:p>
            <a:r>
              <a:rPr lang="ar-EG" sz="6000" b="0" dirty="0"/>
              <a:t>أَلَمْ تَرَوْا۟ كَيْفَ خَلَقَ ٱللَّهُ سَبْعَ سَمَـٰوَٰتٍ طِبَاقًا</a:t>
            </a:r>
          </a:p>
        </p:txBody>
      </p:sp>
      <p:sp>
        <p:nvSpPr>
          <p:cNvPr id="14" name="TextBox 13">
            <a:extLst>
              <a:ext uri="{FF2B5EF4-FFF2-40B4-BE49-F238E27FC236}">
                <a16:creationId xmlns:a16="http://schemas.microsoft.com/office/drawing/2014/main" id="{A149E5AB-A962-ACDE-E7EA-4B5672890645}"/>
              </a:ext>
            </a:extLst>
          </p:cNvPr>
          <p:cNvSpPr txBox="1"/>
          <p:nvPr/>
        </p:nvSpPr>
        <p:spPr>
          <a:xfrm>
            <a:off x="1936368" y="4609984"/>
            <a:ext cx="8319264" cy="400110"/>
          </a:xfrm>
          <a:prstGeom prst="rect">
            <a:avLst/>
          </a:prstGeom>
          <a:noFill/>
        </p:spPr>
        <p:txBody>
          <a:bodyPr wrap="square">
            <a:spAutoFit/>
          </a:bodyPr>
          <a:lstStyle/>
          <a:p>
            <a:pPr algn="ctr" fontAlgn="base"/>
            <a:r>
              <a:rPr lang="en-US" sz="2000" dirty="0"/>
              <a:t>"'See ye not how Allah has created the seven heavens one above another,</a:t>
            </a:r>
          </a:p>
        </p:txBody>
      </p:sp>
      <p:sp>
        <p:nvSpPr>
          <p:cNvPr id="3" name="TextBox 2">
            <a:extLst>
              <a:ext uri="{FF2B5EF4-FFF2-40B4-BE49-F238E27FC236}">
                <a16:creationId xmlns:a16="http://schemas.microsoft.com/office/drawing/2014/main" id="{7B959962-2903-11A4-7E2C-48C69F77F8FE}"/>
              </a:ext>
            </a:extLst>
          </p:cNvPr>
          <p:cNvSpPr txBox="1"/>
          <p:nvPr/>
        </p:nvSpPr>
        <p:spPr>
          <a:xfrm>
            <a:off x="5016384" y="430220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7716303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6B74D-614E-A393-2258-B6D1FC9079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45801-1BDD-BC5F-C5D9-828663CAE275}"/>
              </a:ext>
            </a:extLst>
          </p:cNvPr>
          <p:cNvSpPr>
            <a:spLocks noGrp="1"/>
          </p:cNvSpPr>
          <p:nvPr>
            <p:ph type="title"/>
          </p:nvPr>
        </p:nvSpPr>
        <p:spPr>
          <a:xfrm>
            <a:off x="1880748" y="2132281"/>
            <a:ext cx="8430504" cy="3450327"/>
          </a:xfrm>
        </p:spPr>
        <p:txBody>
          <a:bodyPr>
            <a:noAutofit/>
          </a:bodyPr>
          <a:lstStyle/>
          <a:p>
            <a:r>
              <a:rPr lang="ar-EG" sz="6000" b="0" dirty="0"/>
              <a:t>وَجَعَلَ ٱلْقَمَرَ فِيهِنَّ نُورًا وَجَعَلَ ٱلشَّمْسَ سِرَاجًا</a:t>
            </a:r>
          </a:p>
        </p:txBody>
      </p:sp>
      <p:sp>
        <p:nvSpPr>
          <p:cNvPr id="14" name="TextBox 13">
            <a:extLst>
              <a:ext uri="{FF2B5EF4-FFF2-40B4-BE49-F238E27FC236}">
                <a16:creationId xmlns:a16="http://schemas.microsoft.com/office/drawing/2014/main" id="{E0974414-9B1E-3FA0-497C-DF18D77C9415}"/>
              </a:ext>
            </a:extLst>
          </p:cNvPr>
          <p:cNvSpPr txBox="1"/>
          <p:nvPr/>
        </p:nvSpPr>
        <p:spPr>
          <a:xfrm>
            <a:off x="1936368" y="4609732"/>
            <a:ext cx="8319264" cy="707886"/>
          </a:xfrm>
          <a:prstGeom prst="rect">
            <a:avLst/>
          </a:prstGeom>
          <a:noFill/>
        </p:spPr>
        <p:txBody>
          <a:bodyPr wrap="square">
            <a:spAutoFit/>
          </a:bodyPr>
          <a:lstStyle/>
          <a:p>
            <a:pPr algn="ctr" fontAlgn="base"/>
            <a:r>
              <a:rPr lang="en-US" sz="2000" dirty="0"/>
              <a:t>"'And made the moon a light in their midst, and made the sun as a (Glorious) Lamp?</a:t>
            </a:r>
          </a:p>
        </p:txBody>
      </p:sp>
      <p:sp>
        <p:nvSpPr>
          <p:cNvPr id="3" name="TextBox 2">
            <a:extLst>
              <a:ext uri="{FF2B5EF4-FFF2-40B4-BE49-F238E27FC236}">
                <a16:creationId xmlns:a16="http://schemas.microsoft.com/office/drawing/2014/main" id="{2FF8BBDB-A013-C3BC-064A-BBAEF0BA2473}"/>
              </a:ext>
            </a:extLst>
          </p:cNvPr>
          <p:cNvSpPr txBox="1"/>
          <p:nvPr/>
        </p:nvSpPr>
        <p:spPr>
          <a:xfrm>
            <a:off x="3919105" y="41908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3182754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0A646-E776-BCCB-21E1-158D4F98A6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2E9742-22BF-5F1A-B598-82C327058FA0}"/>
              </a:ext>
            </a:extLst>
          </p:cNvPr>
          <p:cNvSpPr>
            <a:spLocks noGrp="1"/>
          </p:cNvSpPr>
          <p:nvPr>
            <p:ph type="title"/>
          </p:nvPr>
        </p:nvSpPr>
        <p:spPr>
          <a:xfrm>
            <a:off x="1880748" y="2078306"/>
            <a:ext cx="8430504" cy="3450327"/>
          </a:xfrm>
        </p:spPr>
        <p:txBody>
          <a:bodyPr>
            <a:noAutofit/>
          </a:bodyPr>
          <a:lstStyle/>
          <a:p>
            <a:r>
              <a:rPr lang="ar-EG" sz="6000" b="0" dirty="0"/>
              <a:t>وَٱللَّهُ أَنۢبَتَكُم مِّنَ ٱلْأَرْضِ نَبَاتًا</a:t>
            </a:r>
          </a:p>
        </p:txBody>
      </p:sp>
      <p:sp>
        <p:nvSpPr>
          <p:cNvPr id="14" name="TextBox 13">
            <a:extLst>
              <a:ext uri="{FF2B5EF4-FFF2-40B4-BE49-F238E27FC236}">
                <a16:creationId xmlns:a16="http://schemas.microsoft.com/office/drawing/2014/main" id="{585AE008-BEFD-2079-0105-44D639DE821C}"/>
              </a:ext>
            </a:extLst>
          </p:cNvPr>
          <p:cNvSpPr txBox="1"/>
          <p:nvPr/>
        </p:nvSpPr>
        <p:spPr>
          <a:xfrm>
            <a:off x="1936368" y="4166653"/>
            <a:ext cx="8319264" cy="400110"/>
          </a:xfrm>
          <a:prstGeom prst="rect">
            <a:avLst/>
          </a:prstGeom>
          <a:noFill/>
        </p:spPr>
        <p:txBody>
          <a:bodyPr wrap="square">
            <a:spAutoFit/>
          </a:bodyPr>
          <a:lstStyle/>
          <a:p>
            <a:pPr algn="ctr" fontAlgn="base"/>
            <a:r>
              <a:rPr lang="en-US" sz="2000" dirty="0"/>
              <a:t>"'And Allah has produced you from the earth growing (gradually),</a:t>
            </a:r>
          </a:p>
        </p:txBody>
      </p:sp>
      <p:sp>
        <p:nvSpPr>
          <p:cNvPr id="3" name="TextBox 2">
            <a:extLst>
              <a:ext uri="{FF2B5EF4-FFF2-40B4-BE49-F238E27FC236}">
                <a16:creationId xmlns:a16="http://schemas.microsoft.com/office/drawing/2014/main" id="{5968FB26-6682-E6D1-9071-5F8C43A818DA}"/>
              </a:ext>
            </a:extLst>
          </p:cNvPr>
          <p:cNvSpPr txBox="1"/>
          <p:nvPr/>
        </p:nvSpPr>
        <p:spPr>
          <a:xfrm>
            <a:off x="2368979" y="37268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412072682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A1891-E7A8-16C8-FDE9-97EBE17F56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ADA68-38E5-DC84-0DA0-CBE266BFF4B7}"/>
              </a:ext>
            </a:extLst>
          </p:cNvPr>
          <p:cNvSpPr>
            <a:spLocks noGrp="1"/>
          </p:cNvSpPr>
          <p:nvPr>
            <p:ph type="title"/>
          </p:nvPr>
        </p:nvSpPr>
        <p:spPr>
          <a:xfrm>
            <a:off x="1880748" y="2088735"/>
            <a:ext cx="8430504" cy="3450327"/>
          </a:xfrm>
        </p:spPr>
        <p:txBody>
          <a:bodyPr>
            <a:noAutofit/>
          </a:bodyPr>
          <a:lstStyle/>
          <a:p>
            <a:r>
              <a:rPr lang="ar-EG" sz="6000" b="0" dirty="0"/>
              <a:t>ثُمَّ يُعِيدُكُمْ فِيهَا وَيُخْرِجُكُمْ إِخْرَاجًا</a:t>
            </a:r>
          </a:p>
        </p:txBody>
      </p:sp>
      <p:sp>
        <p:nvSpPr>
          <p:cNvPr id="14" name="TextBox 13">
            <a:extLst>
              <a:ext uri="{FF2B5EF4-FFF2-40B4-BE49-F238E27FC236}">
                <a16:creationId xmlns:a16="http://schemas.microsoft.com/office/drawing/2014/main" id="{1D782AA0-3007-4AEF-AD87-358E0C7E2E9A}"/>
              </a:ext>
            </a:extLst>
          </p:cNvPr>
          <p:cNvSpPr txBox="1"/>
          <p:nvPr/>
        </p:nvSpPr>
        <p:spPr>
          <a:xfrm>
            <a:off x="1936368" y="4264090"/>
            <a:ext cx="8319264" cy="707886"/>
          </a:xfrm>
          <a:prstGeom prst="rect">
            <a:avLst/>
          </a:prstGeom>
          <a:noFill/>
        </p:spPr>
        <p:txBody>
          <a:bodyPr wrap="square">
            <a:spAutoFit/>
          </a:bodyPr>
          <a:lstStyle/>
          <a:p>
            <a:pPr algn="ctr" fontAlgn="base"/>
            <a:r>
              <a:rPr lang="en-US" sz="2000" dirty="0"/>
              <a:t>"'And in the End He will return you into the (earth), and raise you forth (again at the Resurrection)?</a:t>
            </a:r>
          </a:p>
        </p:txBody>
      </p:sp>
      <p:sp>
        <p:nvSpPr>
          <p:cNvPr id="3" name="TextBox 2">
            <a:extLst>
              <a:ext uri="{FF2B5EF4-FFF2-40B4-BE49-F238E27FC236}">
                <a16:creationId xmlns:a16="http://schemas.microsoft.com/office/drawing/2014/main" id="{58DFE751-3CAF-9125-1ACF-24A2F3507159}"/>
              </a:ext>
            </a:extLst>
          </p:cNvPr>
          <p:cNvSpPr txBox="1"/>
          <p:nvPr/>
        </p:nvSpPr>
        <p:spPr>
          <a:xfrm>
            <a:off x="1880748" y="38138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70248506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B9E28-1530-6CAA-AB18-272933A90C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CB8184-DF46-CDDB-24A5-814491570EDA}"/>
              </a:ext>
            </a:extLst>
          </p:cNvPr>
          <p:cNvSpPr>
            <a:spLocks noGrp="1"/>
          </p:cNvSpPr>
          <p:nvPr>
            <p:ph type="title"/>
          </p:nvPr>
        </p:nvSpPr>
        <p:spPr>
          <a:xfrm>
            <a:off x="1880748" y="2060888"/>
            <a:ext cx="8430504" cy="3450327"/>
          </a:xfrm>
        </p:spPr>
        <p:txBody>
          <a:bodyPr>
            <a:noAutofit/>
          </a:bodyPr>
          <a:lstStyle/>
          <a:p>
            <a:r>
              <a:rPr lang="ar-EG" sz="6000" b="0" dirty="0"/>
              <a:t>وَٱللَّهُ جَعَلَ لَكُمُ ٱلْأَرْضَ بِسَاطًا</a:t>
            </a:r>
          </a:p>
        </p:txBody>
      </p:sp>
      <p:sp>
        <p:nvSpPr>
          <p:cNvPr id="14" name="TextBox 13">
            <a:extLst>
              <a:ext uri="{FF2B5EF4-FFF2-40B4-BE49-F238E27FC236}">
                <a16:creationId xmlns:a16="http://schemas.microsoft.com/office/drawing/2014/main" id="{14AABF49-843A-0708-2620-1A96A3A53D83}"/>
              </a:ext>
            </a:extLst>
          </p:cNvPr>
          <p:cNvSpPr txBox="1"/>
          <p:nvPr/>
        </p:nvSpPr>
        <p:spPr>
          <a:xfrm>
            <a:off x="1936368" y="4158827"/>
            <a:ext cx="8319264" cy="400110"/>
          </a:xfrm>
          <a:prstGeom prst="rect">
            <a:avLst/>
          </a:prstGeom>
          <a:noFill/>
        </p:spPr>
        <p:txBody>
          <a:bodyPr wrap="square">
            <a:spAutoFit/>
          </a:bodyPr>
          <a:lstStyle/>
          <a:p>
            <a:pPr algn="ctr" fontAlgn="base"/>
            <a:r>
              <a:rPr lang="en-US" sz="2000" dirty="0"/>
              <a:t>"'And Allah has made the earth for you as a carpet (spread out),</a:t>
            </a:r>
          </a:p>
        </p:txBody>
      </p:sp>
      <p:sp>
        <p:nvSpPr>
          <p:cNvPr id="3" name="TextBox 2">
            <a:extLst>
              <a:ext uri="{FF2B5EF4-FFF2-40B4-BE49-F238E27FC236}">
                <a16:creationId xmlns:a16="http://schemas.microsoft.com/office/drawing/2014/main" id="{059ED564-FD2A-C5EA-AFDC-96C615AA6224}"/>
              </a:ext>
            </a:extLst>
          </p:cNvPr>
          <p:cNvSpPr txBox="1"/>
          <p:nvPr/>
        </p:nvSpPr>
        <p:spPr>
          <a:xfrm>
            <a:off x="2255765" y="37076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6949286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62909-3F27-19B7-7CEC-6C733C2DEF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DA4359-1490-1775-148E-ABD241CB1569}"/>
              </a:ext>
            </a:extLst>
          </p:cNvPr>
          <p:cNvSpPr>
            <a:spLocks noGrp="1"/>
          </p:cNvSpPr>
          <p:nvPr>
            <p:ph type="title"/>
          </p:nvPr>
        </p:nvSpPr>
        <p:spPr>
          <a:xfrm>
            <a:off x="1880748" y="2104430"/>
            <a:ext cx="8430504" cy="3450327"/>
          </a:xfrm>
        </p:spPr>
        <p:txBody>
          <a:bodyPr>
            <a:noAutofit/>
          </a:bodyPr>
          <a:lstStyle/>
          <a:p>
            <a:r>
              <a:rPr lang="ar-EG" sz="6000" b="0" dirty="0"/>
              <a:t>لِّتَسْلُكُوا۟ مِنْهَا سُبُلًا فِجَاجًا</a:t>
            </a:r>
          </a:p>
        </p:txBody>
      </p:sp>
      <p:sp>
        <p:nvSpPr>
          <p:cNvPr id="14" name="TextBox 13">
            <a:extLst>
              <a:ext uri="{FF2B5EF4-FFF2-40B4-BE49-F238E27FC236}">
                <a16:creationId xmlns:a16="http://schemas.microsoft.com/office/drawing/2014/main" id="{D52E00FC-8D73-8F82-71A6-A12E05F002F2}"/>
              </a:ext>
            </a:extLst>
          </p:cNvPr>
          <p:cNvSpPr txBox="1"/>
          <p:nvPr/>
        </p:nvSpPr>
        <p:spPr>
          <a:xfrm>
            <a:off x="1936368" y="4183403"/>
            <a:ext cx="8319264" cy="400110"/>
          </a:xfrm>
          <a:prstGeom prst="rect">
            <a:avLst/>
          </a:prstGeom>
          <a:noFill/>
        </p:spPr>
        <p:txBody>
          <a:bodyPr wrap="square">
            <a:spAutoFit/>
          </a:bodyPr>
          <a:lstStyle/>
          <a:p>
            <a:pPr algn="ctr" fontAlgn="base"/>
            <a:r>
              <a:rPr lang="en-US" sz="2000" dirty="0"/>
              <a:t>"'That ye may go about therein, in spacious roads.'"</a:t>
            </a:r>
          </a:p>
        </p:txBody>
      </p:sp>
      <p:sp>
        <p:nvSpPr>
          <p:cNvPr id="3" name="TextBox 2">
            <a:extLst>
              <a:ext uri="{FF2B5EF4-FFF2-40B4-BE49-F238E27FC236}">
                <a16:creationId xmlns:a16="http://schemas.microsoft.com/office/drawing/2014/main" id="{90D9B42D-0CC7-7D99-E918-3183C7F027EE}"/>
              </a:ext>
            </a:extLst>
          </p:cNvPr>
          <p:cNvSpPr txBox="1"/>
          <p:nvPr/>
        </p:nvSpPr>
        <p:spPr>
          <a:xfrm>
            <a:off x="2760865" y="38295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69900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93748-D669-2990-667F-376EC8D527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19F45-DB8E-F4FD-E19C-49ABBA04515F}"/>
              </a:ext>
            </a:extLst>
          </p:cNvPr>
          <p:cNvSpPr>
            <a:spLocks noGrp="1"/>
          </p:cNvSpPr>
          <p:nvPr>
            <p:ph type="title"/>
          </p:nvPr>
        </p:nvSpPr>
        <p:spPr>
          <a:xfrm>
            <a:off x="1880748" y="1947676"/>
            <a:ext cx="8430504" cy="3450327"/>
          </a:xfrm>
        </p:spPr>
        <p:txBody>
          <a:bodyPr>
            <a:noAutofit/>
          </a:bodyPr>
          <a:lstStyle/>
          <a:p>
            <a:r>
              <a:rPr lang="ar-EG" sz="6000" b="0" dirty="0"/>
              <a:t>وَلَقَدْ كَذَّبَ ٱلَّذِينَ مِن قَبْلِهِمْ فَكَيْفَ كَانَ نَكِيرِ</a:t>
            </a:r>
          </a:p>
        </p:txBody>
      </p:sp>
      <p:sp>
        <p:nvSpPr>
          <p:cNvPr id="14" name="TextBox 13">
            <a:extLst>
              <a:ext uri="{FF2B5EF4-FFF2-40B4-BE49-F238E27FC236}">
                <a16:creationId xmlns:a16="http://schemas.microsoft.com/office/drawing/2014/main" id="{E7D648FB-B402-9671-F134-C1A52584BDB2}"/>
              </a:ext>
            </a:extLst>
          </p:cNvPr>
          <p:cNvSpPr txBox="1"/>
          <p:nvPr/>
        </p:nvSpPr>
        <p:spPr>
          <a:xfrm>
            <a:off x="1936368" y="4485740"/>
            <a:ext cx="8319264" cy="707886"/>
          </a:xfrm>
          <a:prstGeom prst="rect">
            <a:avLst/>
          </a:prstGeom>
          <a:noFill/>
        </p:spPr>
        <p:txBody>
          <a:bodyPr wrap="square">
            <a:spAutoFit/>
          </a:bodyPr>
          <a:lstStyle/>
          <a:p>
            <a:pPr algn="ctr" fontAlgn="base"/>
            <a:r>
              <a:rPr lang="en-US" sz="2000" dirty="0"/>
              <a:t>But indeed men before them rejected (My warning): then how (terrible) was My rejection (of them)?</a:t>
            </a:r>
          </a:p>
        </p:txBody>
      </p:sp>
      <p:sp>
        <p:nvSpPr>
          <p:cNvPr id="3" name="TextBox 2">
            <a:extLst>
              <a:ext uri="{FF2B5EF4-FFF2-40B4-BE49-F238E27FC236}">
                <a16:creationId xmlns:a16="http://schemas.microsoft.com/office/drawing/2014/main" id="{63AB8DB1-4BCE-5BB4-6085-C5BB921892A2}"/>
              </a:ext>
            </a:extLst>
          </p:cNvPr>
          <p:cNvSpPr txBox="1"/>
          <p:nvPr/>
        </p:nvSpPr>
        <p:spPr>
          <a:xfrm>
            <a:off x="4511287" y="41779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4948770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C7D1A-8353-29DF-36B5-296088DB00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7DB8AD-8B5D-8001-45B2-D60462D5AB1F}"/>
              </a:ext>
            </a:extLst>
          </p:cNvPr>
          <p:cNvSpPr>
            <a:spLocks noGrp="1"/>
          </p:cNvSpPr>
          <p:nvPr>
            <p:ph type="title"/>
          </p:nvPr>
        </p:nvSpPr>
        <p:spPr>
          <a:xfrm>
            <a:off x="1880748" y="2026052"/>
            <a:ext cx="8430504" cy="3450327"/>
          </a:xfrm>
        </p:spPr>
        <p:txBody>
          <a:bodyPr>
            <a:noAutofit/>
          </a:bodyPr>
          <a:lstStyle/>
          <a:p>
            <a:r>
              <a:rPr lang="ar-EG" sz="6000" b="0" dirty="0"/>
              <a:t>قَالَ نُوحٌ رَّبِّ إِنَّهُمْ عَصَوْنِى وَٱتَّبَعُوا۟ مَن لَّمْ يَزِدْهُ مَالُهُۥ وَوَلَدُهُۥ </a:t>
            </a:r>
            <a:r>
              <a:rPr lang="ar-EG" sz="6000" b="0" dirty="0">
                <a:latin typeface="Bahnschrift Light SemiCondensed" panose="020B0502040204020203" pitchFamily="34" charset="0"/>
              </a:rPr>
              <a:t>ٓ</a:t>
            </a:r>
            <a:r>
              <a:rPr lang="ar-EG" sz="6000" b="0" dirty="0"/>
              <a:t> إِلَّا خَسَارًا</a:t>
            </a:r>
          </a:p>
        </p:txBody>
      </p:sp>
      <p:sp>
        <p:nvSpPr>
          <p:cNvPr id="14" name="TextBox 13">
            <a:extLst>
              <a:ext uri="{FF2B5EF4-FFF2-40B4-BE49-F238E27FC236}">
                <a16:creationId xmlns:a16="http://schemas.microsoft.com/office/drawing/2014/main" id="{9B9CC2F6-C4C1-E6B0-9E1C-ED056C002FB7}"/>
              </a:ext>
            </a:extLst>
          </p:cNvPr>
          <p:cNvSpPr txBox="1"/>
          <p:nvPr/>
        </p:nvSpPr>
        <p:spPr>
          <a:xfrm>
            <a:off x="1936368" y="4511838"/>
            <a:ext cx="8319264" cy="707886"/>
          </a:xfrm>
          <a:prstGeom prst="rect">
            <a:avLst/>
          </a:prstGeom>
          <a:noFill/>
        </p:spPr>
        <p:txBody>
          <a:bodyPr wrap="square">
            <a:spAutoFit/>
          </a:bodyPr>
          <a:lstStyle/>
          <a:p>
            <a:pPr algn="ctr" fontAlgn="base"/>
            <a:r>
              <a:rPr lang="en-US" sz="2000" dirty="0"/>
              <a:t>Noah said: "O my Lord! They have disobeyed me, but they follow (men) whose wealth and children give them no increase but only Loss.</a:t>
            </a:r>
          </a:p>
        </p:txBody>
      </p:sp>
      <p:sp>
        <p:nvSpPr>
          <p:cNvPr id="3" name="TextBox 2">
            <a:extLst>
              <a:ext uri="{FF2B5EF4-FFF2-40B4-BE49-F238E27FC236}">
                <a16:creationId xmlns:a16="http://schemas.microsoft.com/office/drawing/2014/main" id="{6AE5D50B-17CA-5C2F-597B-589B31082DE0}"/>
              </a:ext>
            </a:extLst>
          </p:cNvPr>
          <p:cNvSpPr txBox="1"/>
          <p:nvPr/>
        </p:nvSpPr>
        <p:spPr>
          <a:xfrm>
            <a:off x="1794211" y="42040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9360435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42BBD-3C3C-A49C-ABA6-A8B6B93277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FD2C09-9DB3-9724-6C17-61E3CFBDA04A}"/>
              </a:ext>
            </a:extLst>
          </p:cNvPr>
          <p:cNvSpPr>
            <a:spLocks noGrp="1"/>
          </p:cNvSpPr>
          <p:nvPr>
            <p:ph type="title"/>
          </p:nvPr>
        </p:nvSpPr>
        <p:spPr>
          <a:xfrm>
            <a:off x="1880748" y="1999929"/>
            <a:ext cx="8430504" cy="3450327"/>
          </a:xfrm>
        </p:spPr>
        <p:txBody>
          <a:bodyPr>
            <a:noAutofit/>
          </a:bodyPr>
          <a:lstStyle/>
          <a:p>
            <a:r>
              <a:rPr lang="ar-EG" sz="6000" b="0" dirty="0"/>
              <a:t>وَمَكَرُوا۟ مَكْرًا كُبَّارًا</a:t>
            </a:r>
          </a:p>
        </p:txBody>
      </p:sp>
      <p:sp>
        <p:nvSpPr>
          <p:cNvPr id="14" name="TextBox 13">
            <a:extLst>
              <a:ext uri="{FF2B5EF4-FFF2-40B4-BE49-F238E27FC236}">
                <a16:creationId xmlns:a16="http://schemas.microsoft.com/office/drawing/2014/main" id="{ADCE2522-3D91-929B-6D8C-C0C8BA8FF374}"/>
              </a:ext>
            </a:extLst>
          </p:cNvPr>
          <p:cNvSpPr txBox="1"/>
          <p:nvPr/>
        </p:nvSpPr>
        <p:spPr>
          <a:xfrm>
            <a:off x="1936368" y="4176689"/>
            <a:ext cx="8319264" cy="400110"/>
          </a:xfrm>
          <a:prstGeom prst="rect">
            <a:avLst/>
          </a:prstGeom>
          <a:noFill/>
        </p:spPr>
        <p:txBody>
          <a:bodyPr wrap="square">
            <a:spAutoFit/>
          </a:bodyPr>
          <a:lstStyle/>
          <a:p>
            <a:pPr algn="ctr" fontAlgn="base"/>
            <a:r>
              <a:rPr lang="en-US" sz="2000" dirty="0"/>
              <a:t>"And they have devised a tremendous Plot.</a:t>
            </a:r>
          </a:p>
        </p:txBody>
      </p:sp>
      <p:sp>
        <p:nvSpPr>
          <p:cNvPr id="3" name="TextBox 2">
            <a:extLst>
              <a:ext uri="{FF2B5EF4-FFF2-40B4-BE49-F238E27FC236}">
                <a16:creationId xmlns:a16="http://schemas.microsoft.com/office/drawing/2014/main" id="{8F03027C-478A-6993-5509-6C692E3167FA}"/>
              </a:ext>
            </a:extLst>
          </p:cNvPr>
          <p:cNvSpPr txBox="1"/>
          <p:nvPr/>
        </p:nvSpPr>
        <p:spPr>
          <a:xfrm>
            <a:off x="3318211" y="379007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1176592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56E22-388E-13FC-5D28-F22EB198AB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49E581-806E-C450-46DA-5E4907929314}"/>
              </a:ext>
            </a:extLst>
          </p:cNvPr>
          <p:cNvSpPr>
            <a:spLocks noGrp="1"/>
          </p:cNvSpPr>
          <p:nvPr>
            <p:ph type="title"/>
          </p:nvPr>
        </p:nvSpPr>
        <p:spPr>
          <a:xfrm>
            <a:off x="1880748" y="2017344"/>
            <a:ext cx="8430504" cy="3450327"/>
          </a:xfrm>
        </p:spPr>
        <p:txBody>
          <a:bodyPr>
            <a:noAutofit/>
          </a:bodyPr>
          <a:lstStyle/>
          <a:p>
            <a:r>
              <a:rPr lang="ar-EG" sz="6000" b="0" dirty="0"/>
              <a:t>وَقَالُوا۟ لَا تَذَرُنَّ ءَالِهَتَكُمْ وَلَا تَذَرُنَّ وَدًّا وَلَا سُوَاعًا وَلَا يَغُوثَ وَيَعُوقَ وَنَسْرًا</a:t>
            </a:r>
          </a:p>
        </p:txBody>
      </p:sp>
      <p:sp>
        <p:nvSpPr>
          <p:cNvPr id="14" name="TextBox 13">
            <a:extLst>
              <a:ext uri="{FF2B5EF4-FFF2-40B4-BE49-F238E27FC236}">
                <a16:creationId xmlns:a16="http://schemas.microsoft.com/office/drawing/2014/main" id="{871DA254-FAA7-9C18-3378-755362B6488C}"/>
              </a:ext>
            </a:extLst>
          </p:cNvPr>
          <p:cNvSpPr txBox="1"/>
          <p:nvPr/>
        </p:nvSpPr>
        <p:spPr>
          <a:xfrm>
            <a:off x="1936368" y="4855497"/>
            <a:ext cx="8319264" cy="707886"/>
          </a:xfrm>
          <a:prstGeom prst="rect">
            <a:avLst/>
          </a:prstGeom>
          <a:noFill/>
        </p:spPr>
        <p:txBody>
          <a:bodyPr wrap="square">
            <a:spAutoFit/>
          </a:bodyPr>
          <a:lstStyle/>
          <a:p>
            <a:pPr algn="ctr" fontAlgn="base"/>
            <a:r>
              <a:rPr lang="en-US" sz="2000" dirty="0"/>
              <a:t>"And they have said (to each other), 'Abandon not your gods: Abandon neither Wadd nor </a:t>
            </a:r>
            <a:r>
              <a:rPr lang="en-US" sz="2000" dirty="0" err="1"/>
              <a:t>Suwa</a:t>
            </a:r>
            <a:r>
              <a:rPr lang="en-US" sz="2000" dirty="0"/>
              <a:t>', neither </a:t>
            </a:r>
            <a:r>
              <a:rPr lang="en-US" sz="2000" dirty="0" err="1"/>
              <a:t>Yaguth</a:t>
            </a:r>
            <a:r>
              <a:rPr lang="en-US" sz="2000" dirty="0"/>
              <a:t> nor </a:t>
            </a:r>
            <a:r>
              <a:rPr lang="en-US" sz="2000" dirty="0" err="1"/>
              <a:t>Ya'uq</a:t>
            </a:r>
            <a:r>
              <a:rPr lang="en-US" sz="2000" dirty="0"/>
              <a:t>, nor Nasr';-</a:t>
            </a:r>
          </a:p>
        </p:txBody>
      </p:sp>
      <p:sp>
        <p:nvSpPr>
          <p:cNvPr id="3" name="TextBox 2">
            <a:extLst>
              <a:ext uri="{FF2B5EF4-FFF2-40B4-BE49-F238E27FC236}">
                <a16:creationId xmlns:a16="http://schemas.microsoft.com/office/drawing/2014/main" id="{4D374E2B-8514-EA74-9C3A-EDA256D67A60}"/>
              </a:ext>
            </a:extLst>
          </p:cNvPr>
          <p:cNvSpPr txBox="1"/>
          <p:nvPr/>
        </p:nvSpPr>
        <p:spPr>
          <a:xfrm>
            <a:off x="4877048" y="45477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9973910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4E01C-86FD-E6C7-3E1B-764E45331C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714F52-1065-D157-C73C-700550C81C23}"/>
              </a:ext>
            </a:extLst>
          </p:cNvPr>
          <p:cNvSpPr>
            <a:spLocks noGrp="1"/>
          </p:cNvSpPr>
          <p:nvPr>
            <p:ph type="title"/>
          </p:nvPr>
        </p:nvSpPr>
        <p:spPr>
          <a:xfrm>
            <a:off x="1880748" y="2095722"/>
            <a:ext cx="8430504" cy="3450327"/>
          </a:xfrm>
        </p:spPr>
        <p:txBody>
          <a:bodyPr>
            <a:noAutofit/>
          </a:bodyPr>
          <a:lstStyle/>
          <a:p>
            <a:r>
              <a:rPr lang="ar-EG" sz="6000" b="0" dirty="0"/>
              <a:t>وَقَدْ أَضَلُّوا۟ كَثِيرًا ۖ وَلَا تَزِدِ ٱلظَّـٰلِمِينَ إِلَّا ضَلَـٰلًا</a:t>
            </a:r>
          </a:p>
        </p:txBody>
      </p:sp>
      <p:sp>
        <p:nvSpPr>
          <p:cNvPr id="14" name="TextBox 13">
            <a:extLst>
              <a:ext uri="{FF2B5EF4-FFF2-40B4-BE49-F238E27FC236}">
                <a16:creationId xmlns:a16="http://schemas.microsoft.com/office/drawing/2014/main" id="{4C27C688-F291-CBBA-E646-9BC886CE2AE0}"/>
              </a:ext>
            </a:extLst>
          </p:cNvPr>
          <p:cNvSpPr txBox="1"/>
          <p:nvPr/>
        </p:nvSpPr>
        <p:spPr>
          <a:xfrm>
            <a:off x="1936368" y="4561148"/>
            <a:ext cx="8319264" cy="707886"/>
          </a:xfrm>
          <a:prstGeom prst="rect">
            <a:avLst/>
          </a:prstGeom>
          <a:noFill/>
        </p:spPr>
        <p:txBody>
          <a:bodyPr wrap="square">
            <a:spAutoFit/>
          </a:bodyPr>
          <a:lstStyle/>
          <a:p>
            <a:pPr algn="ctr" fontAlgn="base"/>
            <a:r>
              <a:rPr lang="en-US" sz="2000" dirty="0"/>
              <a:t>"They have already misled many; and grant Thou no increase to the wrong-doers but in straying (from their mark)."</a:t>
            </a:r>
          </a:p>
        </p:txBody>
      </p:sp>
      <p:sp>
        <p:nvSpPr>
          <p:cNvPr id="3" name="TextBox 2">
            <a:extLst>
              <a:ext uri="{FF2B5EF4-FFF2-40B4-BE49-F238E27FC236}">
                <a16:creationId xmlns:a16="http://schemas.microsoft.com/office/drawing/2014/main" id="{EBC55FB3-22E9-7547-91D6-02957CC460DB}"/>
              </a:ext>
            </a:extLst>
          </p:cNvPr>
          <p:cNvSpPr txBox="1"/>
          <p:nvPr/>
        </p:nvSpPr>
        <p:spPr>
          <a:xfrm>
            <a:off x="4485161" y="41924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4276338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2709B-5385-5A58-26E0-48E3D9073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B50CF7-D91B-0DD5-877C-C0AF454D11AC}"/>
              </a:ext>
            </a:extLst>
          </p:cNvPr>
          <p:cNvSpPr>
            <a:spLocks noGrp="1"/>
          </p:cNvSpPr>
          <p:nvPr>
            <p:ph type="title"/>
          </p:nvPr>
        </p:nvSpPr>
        <p:spPr>
          <a:xfrm>
            <a:off x="1880748" y="1930260"/>
            <a:ext cx="8430504" cy="3450327"/>
          </a:xfrm>
        </p:spPr>
        <p:txBody>
          <a:bodyPr>
            <a:noAutofit/>
          </a:bodyPr>
          <a:lstStyle/>
          <a:p>
            <a:r>
              <a:rPr lang="ar-EG" sz="6000" b="0" dirty="0"/>
              <a:t>مِّمَّا خَطِيٓـَٔـٰتِهِمْ أُغْرِقُوا۟ فَأُدْخِلُوا۟ نَارًا فَلَمْ يَجِدُوا۟ لَهُم مِّن دُونِ ٱللَّهِ أَنصَارًا</a:t>
            </a:r>
          </a:p>
        </p:txBody>
      </p:sp>
      <p:sp>
        <p:nvSpPr>
          <p:cNvPr id="14" name="TextBox 13">
            <a:extLst>
              <a:ext uri="{FF2B5EF4-FFF2-40B4-BE49-F238E27FC236}">
                <a16:creationId xmlns:a16="http://schemas.microsoft.com/office/drawing/2014/main" id="{99F740D8-873F-7200-8DB8-7121CC40AB29}"/>
              </a:ext>
            </a:extLst>
          </p:cNvPr>
          <p:cNvSpPr txBox="1"/>
          <p:nvPr/>
        </p:nvSpPr>
        <p:spPr>
          <a:xfrm>
            <a:off x="1936368" y="4477034"/>
            <a:ext cx="8319264" cy="1015663"/>
          </a:xfrm>
          <a:prstGeom prst="rect">
            <a:avLst/>
          </a:prstGeom>
          <a:noFill/>
        </p:spPr>
        <p:txBody>
          <a:bodyPr wrap="square">
            <a:spAutoFit/>
          </a:bodyPr>
          <a:lstStyle/>
          <a:p>
            <a:pPr algn="ctr" fontAlgn="base"/>
            <a:r>
              <a:rPr lang="en-US" sz="2000" dirty="0"/>
              <a:t>Because of their sins they were drowned (in the flood), and were made to enter the Fire (of Punishment): and they found- in lieu of Allah- none to help them.</a:t>
            </a:r>
          </a:p>
        </p:txBody>
      </p:sp>
      <p:sp>
        <p:nvSpPr>
          <p:cNvPr id="3" name="TextBox 2">
            <a:extLst>
              <a:ext uri="{FF2B5EF4-FFF2-40B4-BE49-F238E27FC236}">
                <a16:creationId xmlns:a16="http://schemas.microsoft.com/office/drawing/2014/main" id="{12349107-8DF3-400F-9BD4-E61A7EA83EAC}"/>
              </a:ext>
            </a:extLst>
          </p:cNvPr>
          <p:cNvSpPr txBox="1"/>
          <p:nvPr/>
        </p:nvSpPr>
        <p:spPr>
          <a:xfrm>
            <a:off x="1715834" y="40571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1508154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31D1D-55E8-C7CE-8DCD-7FD25A931F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DC0B9C-C118-5EB8-89C4-A44CE5FD5733}"/>
              </a:ext>
            </a:extLst>
          </p:cNvPr>
          <p:cNvSpPr>
            <a:spLocks noGrp="1"/>
          </p:cNvSpPr>
          <p:nvPr>
            <p:ph type="title"/>
          </p:nvPr>
        </p:nvSpPr>
        <p:spPr>
          <a:xfrm>
            <a:off x="1880748" y="2017345"/>
            <a:ext cx="8430504" cy="3450327"/>
          </a:xfrm>
        </p:spPr>
        <p:txBody>
          <a:bodyPr>
            <a:noAutofit/>
          </a:bodyPr>
          <a:lstStyle/>
          <a:p>
            <a:r>
              <a:rPr lang="ar-EG" sz="6000" b="0" dirty="0"/>
              <a:t>وَقَالَ نُوحٌ رَّبِّ لَا تَذَرْ عَلَى ٱلْأَرْضِ مِنَ ٱلْكَـٰفِرِينَ دَيَّارًا</a:t>
            </a:r>
          </a:p>
        </p:txBody>
      </p:sp>
      <p:sp>
        <p:nvSpPr>
          <p:cNvPr id="14" name="TextBox 13">
            <a:extLst>
              <a:ext uri="{FF2B5EF4-FFF2-40B4-BE49-F238E27FC236}">
                <a16:creationId xmlns:a16="http://schemas.microsoft.com/office/drawing/2014/main" id="{2A8D7D78-FF8E-D8B3-EEF8-2DF683161765}"/>
              </a:ext>
            </a:extLst>
          </p:cNvPr>
          <p:cNvSpPr txBox="1"/>
          <p:nvPr/>
        </p:nvSpPr>
        <p:spPr>
          <a:xfrm>
            <a:off x="1936368" y="4577252"/>
            <a:ext cx="8319264" cy="707886"/>
          </a:xfrm>
          <a:prstGeom prst="rect">
            <a:avLst/>
          </a:prstGeom>
          <a:noFill/>
        </p:spPr>
        <p:txBody>
          <a:bodyPr wrap="square">
            <a:spAutoFit/>
          </a:bodyPr>
          <a:lstStyle/>
          <a:p>
            <a:pPr algn="ctr" fontAlgn="base"/>
            <a:r>
              <a:rPr lang="en-US" sz="2000" dirty="0"/>
              <a:t>And Noah, said: "O my Lord! Leave not of the Unbelievers, a single one on earth!</a:t>
            </a:r>
          </a:p>
        </p:txBody>
      </p:sp>
      <p:sp>
        <p:nvSpPr>
          <p:cNvPr id="3" name="TextBox 2">
            <a:extLst>
              <a:ext uri="{FF2B5EF4-FFF2-40B4-BE49-F238E27FC236}">
                <a16:creationId xmlns:a16="http://schemas.microsoft.com/office/drawing/2014/main" id="{3CAA7797-6ECC-0AA6-5CEF-6071694BC798}"/>
              </a:ext>
            </a:extLst>
          </p:cNvPr>
          <p:cNvSpPr txBox="1"/>
          <p:nvPr/>
        </p:nvSpPr>
        <p:spPr>
          <a:xfrm>
            <a:off x="3521328" y="40869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2531383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3011C-2E56-969D-12DE-A26A38F24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956318-8323-84C2-7F65-E4E62BD17948}"/>
              </a:ext>
            </a:extLst>
          </p:cNvPr>
          <p:cNvSpPr>
            <a:spLocks noGrp="1"/>
          </p:cNvSpPr>
          <p:nvPr>
            <p:ph type="title"/>
          </p:nvPr>
        </p:nvSpPr>
        <p:spPr>
          <a:xfrm>
            <a:off x="1880748" y="2043471"/>
            <a:ext cx="8430504" cy="3450327"/>
          </a:xfrm>
        </p:spPr>
        <p:txBody>
          <a:bodyPr>
            <a:noAutofit/>
          </a:bodyPr>
          <a:lstStyle/>
          <a:p>
            <a:r>
              <a:rPr lang="ar-EG" sz="6000" b="0" dirty="0"/>
              <a:t>إِنَّكَ إِن تَذَرْهُمْ يُضِلُّوا۟ عِبَادَكَ وَلَا يَلِدُوٓا۟ إِلَّا فَاجِرًا كَفَّارًا</a:t>
            </a:r>
          </a:p>
        </p:txBody>
      </p:sp>
      <p:sp>
        <p:nvSpPr>
          <p:cNvPr id="14" name="TextBox 13">
            <a:extLst>
              <a:ext uri="{FF2B5EF4-FFF2-40B4-BE49-F238E27FC236}">
                <a16:creationId xmlns:a16="http://schemas.microsoft.com/office/drawing/2014/main" id="{FE9429F2-6260-DB85-4B8F-BF802BF6AFAE}"/>
              </a:ext>
            </a:extLst>
          </p:cNvPr>
          <p:cNvSpPr txBox="1"/>
          <p:nvPr/>
        </p:nvSpPr>
        <p:spPr>
          <a:xfrm>
            <a:off x="1936368" y="4551480"/>
            <a:ext cx="8319264" cy="707886"/>
          </a:xfrm>
          <a:prstGeom prst="rect">
            <a:avLst/>
          </a:prstGeom>
          <a:noFill/>
        </p:spPr>
        <p:txBody>
          <a:bodyPr wrap="square">
            <a:spAutoFit/>
          </a:bodyPr>
          <a:lstStyle/>
          <a:p>
            <a:pPr algn="ctr" fontAlgn="base"/>
            <a:r>
              <a:rPr lang="en-US" sz="2000" dirty="0"/>
              <a:t>"For, if Thou dost leave (any of) them, they will but mislead Thy devotees, and they will breed none but wicked ungrateful ones.</a:t>
            </a:r>
          </a:p>
        </p:txBody>
      </p:sp>
      <p:sp>
        <p:nvSpPr>
          <p:cNvPr id="3" name="TextBox 2">
            <a:extLst>
              <a:ext uri="{FF2B5EF4-FFF2-40B4-BE49-F238E27FC236}">
                <a16:creationId xmlns:a16="http://schemas.microsoft.com/office/drawing/2014/main" id="{0D1BE0BD-6728-D429-EE42-B37826D0C932}"/>
              </a:ext>
            </a:extLst>
          </p:cNvPr>
          <p:cNvSpPr txBox="1"/>
          <p:nvPr/>
        </p:nvSpPr>
        <p:spPr>
          <a:xfrm>
            <a:off x="3236750" y="41631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7264809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E3841-7F06-9CE0-CCD9-5A7331361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E524ED-10FF-30EE-8543-32B033E84AE1}"/>
              </a:ext>
            </a:extLst>
          </p:cNvPr>
          <p:cNvSpPr>
            <a:spLocks noGrp="1"/>
          </p:cNvSpPr>
          <p:nvPr>
            <p:ph type="title"/>
          </p:nvPr>
        </p:nvSpPr>
        <p:spPr>
          <a:xfrm>
            <a:off x="1880748" y="1834466"/>
            <a:ext cx="8430504" cy="3450327"/>
          </a:xfrm>
        </p:spPr>
        <p:txBody>
          <a:bodyPr>
            <a:noAutofit/>
          </a:bodyPr>
          <a:lstStyle/>
          <a:p>
            <a:r>
              <a:rPr lang="ar-EG" sz="6000" b="0" dirty="0"/>
              <a:t>رَّبِّ ٱغْفِرْ لِى وَلِوَٰلِدَىَّ وَلِمَن دَخَلَ بَيْتِىَ مُؤْمِنًا وَلِلْمُؤْمِنِينَ وَٱلْمُؤْمِنَـٰتِ وَلَا تَزِدِ ٱلظَّـٰلِمِينَ إِلَّا تَبَارًۢا</a:t>
            </a:r>
          </a:p>
        </p:txBody>
      </p:sp>
      <p:sp>
        <p:nvSpPr>
          <p:cNvPr id="14" name="TextBox 13">
            <a:extLst>
              <a:ext uri="{FF2B5EF4-FFF2-40B4-BE49-F238E27FC236}">
                <a16:creationId xmlns:a16="http://schemas.microsoft.com/office/drawing/2014/main" id="{881668D2-8C4A-0D85-E51E-AD985699A12B}"/>
              </a:ext>
            </a:extLst>
          </p:cNvPr>
          <p:cNvSpPr txBox="1"/>
          <p:nvPr/>
        </p:nvSpPr>
        <p:spPr>
          <a:xfrm>
            <a:off x="1936368" y="4770202"/>
            <a:ext cx="8319264" cy="1015663"/>
          </a:xfrm>
          <a:prstGeom prst="rect">
            <a:avLst/>
          </a:prstGeom>
          <a:noFill/>
        </p:spPr>
        <p:txBody>
          <a:bodyPr wrap="square">
            <a:spAutoFit/>
          </a:bodyPr>
          <a:lstStyle/>
          <a:p>
            <a:pPr algn="ctr" fontAlgn="base"/>
            <a:r>
              <a:rPr lang="en-US" sz="2000" dirty="0"/>
              <a:t>"O my Lord! Forgive me, my parents, all who enter my house in Faith, and (all) believing men and believing women: and to the wrong-doers grant Thou no increase but in perdition!"</a:t>
            </a:r>
          </a:p>
        </p:txBody>
      </p:sp>
      <p:sp>
        <p:nvSpPr>
          <p:cNvPr id="3" name="TextBox 2">
            <a:extLst>
              <a:ext uri="{FF2B5EF4-FFF2-40B4-BE49-F238E27FC236}">
                <a16:creationId xmlns:a16="http://schemas.microsoft.com/office/drawing/2014/main" id="{281DEB48-A0FE-0EA0-FAB5-C1D4A62DE670}"/>
              </a:ext>
            </a:extLst>
          </p:cNvPr>
          <p:cNvSpPr txBox="1"/>
          <p:nvPr/>
        </p:nvSpPr>
        <p:spPr>
          <a:xfrm>
            <a:off x="2656361" y="43790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5344463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BC4FF-F9F1-55EB-51B1-459160243C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CC3B75-E203-F696-A57A-E986CB86DD30}"/>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103601831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B70E1-AF0A-CA17-559C-9246C48119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B171DD-D997-0A45-F966-063A341B662D}"/>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a:t>
            </a:r>
            <a:r>
              <a:rPr lang="ar-EG" sz="4000" dirty="0">
                <a:highlight>
                  <a:srgbClr val="00FF00"/>
                </a:highlight>
                <a:latin typeface="Arial" panose="020B0604020202020204" pitchFamily="34" charset="0"/>
                <a:ea typeface="+mn-ea"/>
                <a:cs typeface="Arial" panose="020B0604020202020204" pitchFamily="34" charset="0"/>
              </a:rPr>
              <a:t>الجن</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159757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EC3C6-CCEA-8D58-5631-DF8CCE64E8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14519-30C4-D4AD-9A1E-B0D531F236F6}"/>
              </a:ext>
            </a:extLst>
          </p:cNvPr>
          <p:cNvSpPr>
            <a:spLocks noGrp="1"/>
          </p:cNvSpPr>
          <p:nvPr>
            <p:ph type="title"/>
          </p:nvPr>
        </p:nvSpPr>
        <p:spPr>
          <a:xfrm>
            <a:off x="1880748" y="1729962"/>
            <a:ext cx="8430504" cy="3450327"/>
          </a:xfrm>
        </p:spPr>
        <p:txBody>
          <a:bodyPr>
            <a:noAutofit/>
          </a:bodyPr>
          <a:lstStyle/>
          <a:p>
            <a:r>
              <a:rPr lang="ar-EG" sz="6000" b="0" dirty="0"/>
              <a:t>أَوَلَمْ يَرَوْا۟ إِلَى ٱلطَّيْرِ فَوْقَهُمْ صَـٰٓفَّـٰتٍ وَيَقْبِضْنَ ۚ مَا يُمْسِكُهُنَّ إِلَّا ٱلرَّحْمَـٰنُ ۚ إِنَّهُۥ بِكُلِّ شَىْءٍۭ بَصِيرٌ</a:t>
            </a:r>
          </a:p>
        </p:txBody>
      </p:sp>
      <p:sp>
        <p:nvSpPr>
          <p:cNvPr id="14" name="TextBox 13">
            <a:extLst>
              <a:ext uri="{FF2B5EF4-FFF2-40B4-BE49-F238E27FC236}">
                <a16:creationId xmlns:a16="http://schemas.microsoft.com/office/drawing/2014/main" id="{7B4CD71C-EDDA-42A8-CF78-5E4052669C72}"/>
              </a:ext>
            </a:extLst>
          </p:cNvPr>
          <p:cNvSpPr txBox="1"/>
          <p:nvPr/>
        </p:nvSpPr>
        <p:spPr>
          <a:xfrm>
            <a:off x="1936368" y="4790540"/>
            <a:ext cx="8319264" cy="1015663"/>
          </a:xfrm>
          <a:prstGeom prst="rect">
            <a:avLst/>
          </a:prstGeom>
          <a:noFill/>
        </p:spPr>
        <p:txBody>
          <a:bodyPr wrap="square">
            <a:spAutoFit/>
          </a:bodyPr>
          <a:lstStyle/>
          <a:p>
            <a:pPr algn="ctr" fontAlgn="base"/>
            <a:r>
              <a:rPr lang="en-US" sz="2000" dirty="0"/>
              <a:t>Do they not observe the birds above them, spreading their wings and folding them in? None can uphold them except (Allah) Most Gracious: Truly (Allah) Most Gracious: Truly it is He that watches over all things.</a:t>
            </a:r>
          </a:p>
        </p:txBody>
      </p:sp>
      <p:sp>
        <p:nvSpPr>
          <p:cNvPr id="3" name="TextBox 2">
            <a:extLst>
              <a:ext uri="{FF2B5EF4-FFF2-40B4-BE49-F238E27FC236}">
                <a16:creationId xmlns:a16="http://schemas.microsoft.com/office/drawing/2014/main" id="{122633B6-0AC0-C990-FB89-BC83B1B1B08B}"/>
              </a:ext>
            </a:extLst>
          </p:cNvPr>
          <p:cNvSpPr txBox="1"/>
          <p:nvPr/>
        </p:nvSpPr>
        <p:spPr>
          <a:xfrm>
            <a:off x="3257252" y="43695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5931524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757BA-B137-77E3-8BA5-97035D1B81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BEA42A-4147-F9B5-466A-650ED22B5BED}"/>
              </a:ext>
            </a:extLst>
          </p:cNvPr>
          <p:cNvSpPr>
            <a:spLocks noGrp="1"/>
          </p:cNvSpPr>
          <p:nvPr>
            <p:ph type="title"/>
          </p:nvPr>
        </p:nvSpPr>
        <p:spPr>
          <a:xfrm>
            <a:off x="1787687" y="2036009"/>
            <a:ext cx="8616626" cy="3450327"/>
          </a:xfrm>
        </p:spPr>
        <p:txBody>
          <a:bodyPr>
            <a:noAutofit/>
          </a:bodyPr>
          <a:lstStyle/>
          <a:p>
            <a:r>
              <a:rPr lang="ar-EG" sz="6000" b="0" dirty="0"/>
              <a:t>قُلْ أُوحِىَ إِلَىَّ أَنَّهُ ٱسْتَمَعَ نَفَرٌ مِّنَ ٱلْجِنِّ فَقَالُوٓا۟ إِنَّا سَمِعْنَا قُرْءَانًا عَجَبًا</a:t>
            </a:r>
          </a:p>
        </p:txBody>
      </p:sp>
      <p:sp>
        <p:nvSpPr>
          <p:cNvPr id="14" name="TextBox 13">
            <a:extLst>
              <a:ext uri="{FF2B5EF4-FFF2-40B4-BE49-F238E27FC236}">
                <a16:creationId xmlns:a16="http://schemas.microsoft.com/office/drawing/2014/main" id="{95B23287-B819-534E-D904-7903A5FB15AE}"/>
              </a:ext>
            </a:extLst>
          </p:cNvPr>
          <p:cNvSpPr txBox="1"/>
          <p:nvPr/>
        </p:nvSpPr>
        <p:spPr>
          <a:xfrm>
            <a:off x="1936368" y="4547667"/>
            <a:ext cx="8319264" cy="707886"/>
          </a:xfrm>
          <a:prstGeom prst="rect">
            <a:avLst/>
          </a:prstGeom>
          <a:noFill/>
        </p:spPr>
        <p:txBody>
          <a:bodyPr wrap="square">
            <a:spAutoFit/>
          </a:bodyPr>
          <a:lstStyle/>
          <a:p>
            <a:pPr algn="ctr" fontAlgn="base"/>
            <a:r>
              <a:rPr lang="en-US" sz="2000" dirty="0"/>
              <a:t>Say: It has been revealed to me that a company of </a:t>
            </a:r>
            <a:r>
              <a:rPr lang="en-US" sz="2000" dirty="0" err="1"/>
              <a:t>Jinns</a:t>
            </a:r>
            <a:r>
              <a:rPr lang="en-US" sz="2000" dirty="0"/>
              <a:t> listened (to the Qur'an). They said, 'We have really heard a wonderful Recital!</a:t>
            </a:r>
          </a:p>
        </p:txBody>
      </p:sp>
      <p:sp>
        <p:nvSpPr>
          <p:cNvPr id="3" name="TextBox 2">
            <a:extLst>
              <a:ext uri="{FF2B5EF4-FFF2-40B4-BE49-F238E27FC236}">
                <a16:creationId xmlns:a16="http://schemas.microsoft.com/office/drawing/2014/main" id="{1E9AEB5A-EB76-2310-9BDA-47204C2A3899}"/>
              </a:ext>
            </a:extLst>
          </p:cNvPr>
          <p:cNvSpPr txBox="1"/>
          <p:nvPr/>
        </p:nvSpPr>
        <p:spPr>
          <a:xfrm>
            <a:off x="1722494" y="41310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1634886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D2CBC-45E0-38ED-0E94-809AE73E2F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F1A89E-BA62-443A-0053-D402A5EC7B35}"/>
              </a:ext>
            </a:extLst>
          </p:cNvPr>
          <p:cNvSpPr>
            <a:spLocks noGrp="1"/>
          </p:cNvSpPr>
          <p:nvPr>
            <p:ph type="title"/>
          </p:nvPr>
        </p:nvSpPr>
        <p:spPr>
          <a:xfrm>
            <a:off x="1787687" y="2096968"/>
            <a:ext cx="8616626" cy="3450327"/>
          </a:xfrm>
        </p:spPr>
        <p:txBody>
          <a:bodyPr>
            <a:noAutofit/>
          </a:bodyPr>
          <a:lstStyle/>
          <a:p>
            <a:r>
              <a:rPr lang="ar-EG" sz="6000" b="0" dirty="0"/>
              <a:t>يَهْدِىٓ إِلَى ٱلرُّشْدِ فَـَٔامَنَّا بِهِ ۦ ۖ وَلَن نُّشْرِكَ بِرَبِّنَآ أَحَدًا</a:t>
            </a:r>
          </a:p>
        </p:txBody>
      </p:sp>
      <p:sp>
        <p:nvSpPr>
          <p:cNvPr id="14" name="TextBox 13">
            <a:extLst>
              <a:ext uri="{FF2B5EF4-FFF2-40B4-BE49-F238E27FC236}">
                <a16:creationId xmlns:a16="http://schemas.microsoft.com/office/drawing/2014/main" id="{498AE97C-234E-59EB-8433-314C5D89B561}"/>
              </a:ext>
            </a:extLst>
          </p:cNvPr>
          <p:cNvSpPr txBox="1"/>
          <p:nvPr/>
        </p:nvSpPr>
        <p:spPr>
          <a:xfrm>
            <a:off x="1936368" y="4580628"/>
            <a:ext cx="8319264" cy="707886"/>
          </a:xfrm>
          <a:prstGeom prst="rect">
            <a:avLst/>
          </a:prstGeom>
          <a:noFill/>
        </p:spPr>
        <p:txBody>
          <a:bodyPr wrap="square">
            <a:spAutoFit/>
          </a:bodyPr>
          <a:lstStyle/>
          <a:p>
            <a:pPr algn="ctr" fontAlgn="base"/>
            <a:r>
              <a:rPr lang="en-US" sz="2000" dirty="0"/>
              <a:t>'It gives guidance to the Right, and we have believed therein: we shall not join (in worship) any (gods) with our Lord.</a:t>
            </a:r>
          </a:p>
        </p:txBody>
      </p:sp>
      <p:sp>
        <p:nvSpPr>
          <p:cNvPr id="3" name="TextBox 2">
            <a:extLst>
              <a:ext uri="{FF2B5EF4-FFF2-40B4-BE49-F238E27FC236}">
                <a16:creationId xmlns:a16="http://schemas.microsoft.com/office/drawing/2014/main" id="{7E4457FF-3E7D-1F24-C09C-463BA26615E1}"/>
              </a:ext>
            </a:extLst>
          </p:cNvPr>
          <p:cNvSpPr txBox="1"/>
          <p:nvPr/>
        </p:nvSpPr>
        <p:spPr>
          <a:xfrm>
            <a:off x="3690632" y="41707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2724715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8415A-C317-FD1E-BD6A-CBACC8C15A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D689B8-E912-DEC5-61E4-01042B89E6BE}"/>
              </a:ext>
            </a:extLst>
          </p:cNvPr>
          <p:cNvSpPr>
            <a:spLocks noGrp="1"/>
          </p:cNvSpPr>
          <p:nvPr>
            <p:ph type="title"/>
          </p:nvPr>
        </p:nvSpPr>
        <p:spPr>
          <a:xfrm>
            <a:off x="1787687" y="2149222"/>
            <a:ext cx="8616626" cy="3450327"/>
          </a:xfrm>
        </p:spPr>
        <p:txBody>
          <a:bodyPr>
            <a:noAutofit/>
          </a:bodyPr>
          <a:lstStyle/>
          <a:p>
            <a:r>
              <a:rPr lang="ar-EG" sz="6000" b="0" dirty="0"/>
              <a:t>وَأَنَّهُۥ تَعَـٰلَىٰ جَدُّ رَبِّنَا مَا ٱتَّخَذَ صَـٰحِبَةً وَلَا وَلَدًا</a:t>
            </a:r>
          </a:p>
        </p:txBody>
      </p:sp>
      <p:sp>
        <p:nvSpPr>
          <p:cNvPr id="14" name="TextBox 13">
            <a:extLst>
              <a:ext uri="{FF2B5EF4-FFF2-40B4-BE49-F238E27FC236}">
                <a16:creationId xmlns:a16="http://schemas.microsoft.com/office/drawing/2014/main" id="{ECF63E5C-F4CF-3E50-0DEE-C9F0993AD9C5}"/>
              </a:ext>
            </a:extLst>
          </p:cNvPr>
          <p:cNvSpPr txBox="1"/>
          <p:nvPr/>
        </p:nvSpPr>
        <p:spPr>
          <a:xfrm>
            <a:off x="1936368" y="4640850"/>
            <a:ext cx="8319264" cy="400110"/>
          </a:xfrm>
          <a:prstGeom prst="rect">
            <a:avLst/>
          </a:prstGeom>
          <a:noFill/>
        </p:spPr>
        <p:txBody>
          <a:bodyPr wrap="square">
            <a:spAutoFit/>
          </a:bodyPr>
          <a:lstStyle/>
          <a:p>
            <a:pPr algn="ctr" fontAlgn="base"/>
            <a:r>
              <a:rPr lang="en-US" sz="2000" dirty="0"/>
              <a:t>'And Exalted is the Majesty of our Lord: He has taken neither a wife nor a son.</a:t>
            </a:r>
          </a:p>
        </p:txBody>
      </p:sp>
      <p:sp>
        <p:nvSpPr>
          <p:cNvPr id="3" name="TextBox 2">
            <a:extLst>
              <a:ext uri="{FF2B5EF4-FFF2-40B4-BE49-F238E27FC236}">
                <a16:creationId xmlns:a16="http://schemas.microsoft.com/office/drawing/2014/main" id="{7D56BEFA-F127-00BB-1E6A-1E773C6F728C}"/>
              </a:ext>
            </a:extLst>
          </p:cNvPr>
          <p:cNvSpPr txBox="1"/>
          <p:nvPr/>
        </p:nvSpPr>
        <p:spPr>
          <a:xfrm>
            <a:off x="4757306" y="42372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238686255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B57B1-3928-4727-3E66-A029CC8BE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82ADAA-1469-7892-0ED8-D01DC62A0807}"/>
              </a:ext>
            </a:extLst>
          </p:cNvPr>
          <p:cNvSpPr>
            <a:spLocks noGrp="1"/>
          </p:cNvSpPr>
          <p:nvPr>
            <p:ph type="title"/>
          </p:nvPr>
        </p:nvSpPr>
        <p:spPr>
          <a:xfrm>
            <a:off x="1787687" y="2105680"/>
            <a:ext cx="8616626" cy="3450327"/>
          </a:xfrm>
        </p:spPr>
        <p:txBody>
          <a:bodyPr>
            <a:noAutofit/>
          </a:bodyPr>
          <a:lstStyle/>
          <a:p>
            <a:r>
              <a:rPr lang="ar-EG" sz="6000" b="0" dirty="0"/>
              <a:t>وَأَنَّهُۥ كَانَ يَقُولُ سَفِيهُنَا عَلَى ٱللَّهِ شَطَطًا</a:t>
            </a:r>
          </a:p>
        </p:txBody>
      </p:sp>
      <p:sp>
        <p:nvSpPr>
          <p:cNvPr id="14" name="TextBox 13">
            <a:extLst>
              <a:ext uri="{FF2B5EF4-FFF2-40B4-BE49-F238E27FC236}">
                <a16:creationId xmlns:a16="http://schemas.microsoft.com/office/drawing/2014/main" id="{F7C03549-67C8-0911-EECF-4F4808F39FBC}"/>
              </a:ext>
            </a:extLst>
          </p:cNvPr>
          <p:cNvSpPr txBox="1"/>
          <p:nvPr/>
        </p:nvSpPr>
        <p:spPr>
          <a:xfrm>
            <a:off x="1936368" y="4501513"/>
            <a:ext cx="8319264" cy="707886"/>
          </a:xfrm>
          <a:prstGeom prst="rect">
            <a:avLst/>
          </a:prstGeom>
          <a:noFill/>
        </p:spPr>
        <p:txBody>
          <a:bodyPr wrap="square">
            <a:spAutoFit/>
          </a:bodyPr>
          <a:lstStyle/>
          <a:p>
            <a:pPr algn="ctr" fontAlgn="base"/>
            <a:r>
              <a:rPr lang="en-US" sz="2000" dirty="0"/>
              <a:t>'There were some foolish ones among us, who used to utter extravagant lies against Allah;</a:t>
            </a:r>
          </a:p>
        </p:txBody>
      </p:sp>
      <p:sp>
        <p:nvSpPr>
          <p:cNvPr id="3" name="TextBox 2">
            <a:extLst>
              <a:ext uri="{FF2B5EF4-FFF2-40B4-BE49-F238E27FC236}">
                <a16:creationId xmlns:a16="http://schemas.microsoft.com/office/drawing/2014/main" id="{4B937B40-5D02-6051-9621-ACFCC1C2130A}"/>
              </a:ext>
            </a:extLst>
          </p:cNvPr>
          <p:cNvSpPr txBox="1"/>
          <p:nvPr/>
        </p:nvSpPr>
        <p:spPr>
          <a:xfrm>
            <a:off x="4905352" y="41937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7319673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D30C9-907C-3A5B-69A3-02543F2A7C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B80965-5BF7-D510-8CFB-FB6C1FBF5AA7}"/>
              </a:ext>
            </a:extLst>
          </p:cNvPr>
          <p:cNvSpPr>
            <a:spLocks noGrp="1"/>
          </p:cNvSpPr>
          <p:nvPr>
            <p:ph type="title"/>
          </p:nvPr>
        </p:nvSpPr>
        <p:spPr>
          <a:xfrm>
            <a:off x="1787687" y="2175351"/>
            <a:ext cx="8616626" cy="3450327"/>
          </a:xfrm>
        </p:spPr>
        <p:txBody>
          <a:bodyPr>
            <a:noAutofit/>
          </a:bodyPr>
          <a:lstStyle/>
          <a:p>
            <a:r>
              <a:rPr lang="ar-EG" sz="6000" b="0" dirty="0"/>
              <a:t>وَأَنَّا ظَنَنَّآ أَن لَّن تَقُولَ ٱلْإِنسُ وَٱلْجِنُّ عَلَى ٱللَّهِ كَذِبًا</a:t>
            </a:r>
          </a:p>
        </p:txBody>
      </p:sp>
      <p:sp>
        <p:nvSpPr>
          <p:cNvPr id="14" name="TextBox 13">
            <a:extLst>
              <a:ext uri="{FF2B5EF4-FFF2-40B4-BE49-F238E27FC236}">
                <a16:creationId xmlns:a16="http://schemas.microsoft.com/office/drawing/2014/main" id="{367A52B2-EA23-579E-EA07-F8B7FABDC45E}"/>
              </a:ext>
            </a:extLst>
          </p:cNvPr>
          <p:cNvSpPr txBox="1"/>
          <p:nvPr/>
        </p:nvSpPr>
        <p:spPr>
          <a:xfrm>
            <a:off x="1936368" y="4586311"/>
            <a:ext cx="8319264" cy="707886"/>
          </a:xfrm>
          <a:prstGeom prst="rect">
            <a:avLst/>
          </a:prstGeom>
          <a:noFill/>
        </p:spPr>
        <p:txBody>
          <a:bodyPr wrap="square">
            <a:spAutoFit/>
          </a:bodyPr>
          <a:lstStyle/>
          <a:p>
            <a:pPr algn="ctr" fontAlgn="base"/>
            <a:r>
              <a:rPr lang="en-US" sz="2000" dirty="0"/>
              <a:t>'But we do think that no man or spirit should say aught that untrue against Allah.</a:t>
            </a:r>
          </a:p>
        </p:txBody>
      </p:sp>
      <p:sp>
        <p:nvSpPr>
          <p:cNvPr id="3" name="TextBox 2">
            <a:extLst>
              <a:ext uri="{FF2B5EF4-FFF2-40B4-BE49-F238E27FC236}">
                <a16:creationId xmlns:a16="http://schemas.microsoft.com/office/drawing/2014/main" id="{0F9F19F8-3F31-B18F-5941-504DE2AA0433}"/>
              </a:ext>
            </a:extLst>
          </p:cNvPr>
          <p:cNvSpPr txBox="1"/>
          <p:nvPr/>
        </p:nvSpPr>
        <p:spPr>
          <a:xfrm>
            <a:off x="4182543" y="42785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2863144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884B8-9596-3A3F-D426-D5AB954E85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57774F-3282-767C-42B1-E8BA7023A09C}"/>
              </a:ext>
            </a:extLst>
          </p:cNvPr>
          <p:cNvSpPr>
            <a:spLocks noGrp="1"/>
          </p:cNvSpPr>
          <p:nvPr>
            <p:ph type="title"/>
          </p:nvPr>
        </p:nvSpPr>
        <p:spPr>
          <a:xfrm>
            <a:off x="1787687" y="2030514"/>
            <a:ext cx="8616626" cy="3450327"/>
          </a:xfrm>
        </p:spPr>
        <p:txBody>
          <a:bodyPr>
            <a:noAutofit/>
          </a:bodyPr>
          <a:lstStyle/>
          <a:p>
            <a:r>
              <a:rPr lang="ar-EG" sz="6000" b="0" dirty="0"/>
              <a:t>وَأَنَّهُۥ كَانَ رِجَالٌ مِّنَ ٱلْإِنسِ يَعُوذُونَ بِرِجَالٍ مِّنَ ٱلْجِنِّ فَزَادُوهُمْ رَهَقًا</a:t>
            </a:r>
          </a:p>
        </p:txBody>
      </p:sp>
      <p:sp>
        <p:nvSpPr>
          <p:cNvPr id="14" name="TextBox 13">
            <a:extLst>
              <a:ext uri="{FF2B5EF4-FFF2-40B4-BE49-F238E27FC236}">
                <a16:creationId xmlns:a16="http://schemas.microsoft.com/office/drawing/2014/main" id="{22E293D7-6120-77A4-FB5C-BD4B612F83ED}"/>
              </a:ext>
            </a:extLst>
          </p:cNvPr>
          <p:cNvSpPr txBox="1"/>
          <p:nvPr/>
        </p:nvSpPr>
        <p:spPr>
          <a:xfrm>
            <a:off x="1936368" y="4581285"/>
            <a:ext cx="8319264" cy="707886"/>
          </a:xfrm>
          <a:prstGeom prst="rect">
            <a:avLst/>
          </a:prstGeom>
          <a:noFill/>
        </p:spPr>
        <p:txBody>
          <a:bodyPr wrap="square">
            <a:spAutoFit/>
          </a:bodyPr>
          <a:lstStyle/>
          <a:p>
            <a:pPr algn="ctr" fontAlgn="base"/>
            <a:r>
              <a:rPr lang="en-US" sz="2000" dirty="0"/>
              <a:t>'True, there were persons among mankind who took shelter with persons among the </a:t>
            </a:r>
            <a:r>
              <a:rPr lang="en-US" sz="2000" dirty="0" err="1"/>
              <a:t>Jinns</a:t>
            </a:r>
            <a:r>
              <a:rPr lang="en-US" sz="2000" dirty="0"/>
              <a:t>, but they increased them in folly.</a:t>
            </a:r>
          </a:p>
        </p:txBody>
      </p:sp>
      <p:sp>
        <p:nvSpPr>
          <p:cNvPr id="3" name="TextBox 2">
            <a:extLst>
              <a:ext uri="{FF2B5EF4-FFF2-40B4-BE49-F238E27FC236}">
                <a16:creationId xmlns:a16="http://schemas.microsoft.com/office/drawing/2014/main" id="{4214DFE2-26C6-123F-0D53-24DFC15391BD}"/>
              </a:ext>
            </a:extLst>
          </p:cNvPr>
          <p:cNvSpPr txBox="1"/>
          <p:nvPr/>
        </p:nvSpPr>
        <p:spPr>
          <a:xfrm>
            <a:off x="2066359" y="40818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9132295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77F62-3E85-C0D4-2C10-3BF6694781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47CC03-F27E-F8EB-0FA5-BA19B6C268EE}"/>
              </a:ext>
            </a:extLst>
          </p:cNvPr>
          <p:cNvSpPr>
            <a:spLocks noGrp="1"/>
          </p:cNvSpPr>
          <p:nvPr>
            <p:ph type="title"/>
          </p:nvPr>
        </p:nvSpPr>
        <p:spPr>
          <a:xfrm>
            <a:off x="1877394" y="2160184"/>
            <a:ext cx="8437213" cy="3450327"/>
          </a:xfrm>
        </p:spPr>
        <p:txBody>
          <a:bodyPr>
            <a:noAutofit/>
          </a:bodyPr>
          <a:lstStyle/>
          <a:p>
            <a:r>
              <a:rPr lang="ar-EG" sz="6000" b="0" dirty="0"/>
              <a:t>وَأَنَّهُمْ ظَنُّوا۟ كَمَا ظَنَنتُمْ أَن لَّن يَبْعَثَ ٱللَّهُ أَحَدًا</a:t>
            </a:r>
          </a:p>
        </p:txBody>
      </p:sp>
      <p:sp>
        <p:nvSpPr>
          <p:cNvPr id="14" name="TextBox 13">
            <a:extLst>
              <a:ext uri="{FF2B5EF4-FFF2-40B4-BE49-F238E27FC236}">
                <a16:creationId xmlns:a16="http://schemas.microsoft.com/office/drawing/2014/main" id="{0B2AA721-C495-FACE-7CE7-1AFBE71DCE2E}"/>
              </a:ext>
            </a:extLst>
          </p:cNvPr>
          <p:cNvSpPr txBox="1"/>
          <p:nvPr/>
        </p:nvSpPr>
        <p:spPr>
          <a:xfrm>
            <a:off x="1936368" y="4486920"/>
            <a:ext cx="8319264" cy="707886"/>
          </a:xfrm>
          <a:prstGeom prst="rect">
            <a:avLst/>
          </a:prstGeom>
          <a:noFill/>
        </p:spPr>
        <p:txBody>
          <a:bodyPr wrap="square">
            <a:spAutoFit/>
          </a:bodyPr>
          <a:lstStyle/>
          <a:p>
            <a:pPr algn="ctr" fontAlgn="base"/>
            <a:r>
              <a:rPr lang="en-US" sz="2000" dirty="0"/>
              <a:t>'And they (came to) think as ye thought, that Allah would not raise up any one (to Judgment).</a:t>
            </a:r>
          </a:p>
        </p:txBody>
      </p:sp>
      <p:sp>
        <p:nvSpPr>
          <p:cNvPr id="3" name="TextBox 2">
            <a:extLst>
              <a:ext uri="{FF2B5EF4-FFF2-40B4-BE49-F238E27FC236}">
                <a16:creationId xmlns:a16="http://schemas.microsoft.com/office/drawing/2014/main" id="{033C4EA4-2C06-8673-3A2A-F76BA32E32C9}"/>
              </a:ext>
            </a:extLst>
          </p:cNvPr>
          <p:cNvSpPr txBox="1"/>
          <p:nvPr/>
        </p:nvSpPr>
        <p:spPr>
          <a:xfrm>
            <a:off x="4739978" y="41791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1624012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399D9-D22A-CAE5-C431-274C875F3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187C23-7CF4-D433-D4E7-631B42F1601F}"/>
              </a:ext>
            </a:extLst>
          </p:cNvPr>
          <p:cNvSpPr>
            <a:spLocks noGrp="1"/>
          </p:cNvSpPr>
          <p:nvPr>
            <p:ph type="title"/>
          </p:nvPr>
        </p:nvSpPr>
        <p:spPr>
          <a:xfrm>
            <a:off x="1744499" y="2097450"/>
            <a:ext cx="8703002" cy="3450327"/>
          </a:xfrm>
        </p:spPr>
        <p:txBody>
          <a:bodyPr>
            <a:noAutofit/>
          </a:bodyPr>
          <a:lstStyle/>
          <a:p>
            <a:r>
              <a:rPr lang="ar-EG" sz="6000" b="0" dirty="0"/>
              <a:t>وَأَنَّا لَمَسْنَا ٱلسَّمَآءَ فَوَجَدْنَـٰهَا مُلِئَتْ حَرَسًا شَدِيدًا وَشُهُبًا</a:t>
            </a:r>
          </a:p>
        </p:txBody>
      </p:sp>
      <p:sp>
        <p:nvSpPr>
          <p:cNvPr id="14" name="TextBox 13">
            <a:extLst>
              <a:ext uri="{FF2B5EF4-FFF2-40B4-BE49-F238E27FC236}">
                <a16:creationId xmlns:a16="http://schemas.microsoft.com/office/drawing/2014/main" id="{D9A42ED7-2B4A-AFEE-60DE-6297DCC02EF9}"/>
              </a:ext>
            </a:extLst>
          </p:cNvPr>
          <p:cNvSpPr txBox="1"/>
          <p:nvPr/>
        </p:nvSpPr>
        <p:spPr>
          <a:xfrm>
            <a:off x="1936368" y="4545084"/>
            <a:ext cx="8319264" cy="707886"/>
          </a:xfrm>
          <a:prstGeom prst="rect">
            <a:avLst/>
          </a:prstGeom>
          <a:noFill/>
        </p:spPr>
        <p:txBody>
          <a:bodyPr wrap="square">
            <a:spAutoFit/>
          </a:bodyPr>
          <a:lstStyle/>
          <a:p>
            <a:pPr algn="ctr" fontAlgn="base"/>
            <a:r>
              <a:rPr lang="en-US" sz="2000" dirty="0"/>
              <a:t>'And we pried into the secrets of heaven; but we found it filled with stern guards and flaming fires.</a:t>
            </a:r>
          </a:p>
        </p:txBody>
      </p:sp>
      <p:sp>
        <p:nvSpPr>
          <p:cNvPr id="3" name="TextBox 2">
            <a:extLst>
              <a:ext uri="{FF2B5EF4-FFF2-40B4-BE49-F238E27FC236}">
                <a16:creationId xmlns:a16="http://schemas.microsoft.com/office/drawing/2014/main" id="{FF78A7CA-E73E-59D7-8BD5-C07458902AD3}"/>
              </a:ext>
            </a:extLst>
          </p:cNvPr>
          <p:cNvSpPr txBox="1"/>
          <p:nvPr/>
        </p:nvSpPr>
        <p:spPr>
          <a:xfrm>
            <a:off x="3440137" y="42373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9052370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60E07-38A2-E433-62FD-201C337E4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14EF65-E250-86B2-EB76-196155D5E279}"/>
              </a:ext>
            </a:extLst>
          </p:cNvPr>
          <p:cNvSpPr>
            <a:spLocks noGrp="1"/>
          </p:cNvSpPr>
          <p:nvPr>
            <p:ph type="title"/>
          </p:nvPr>
        </p:nvSpPr>
        <p:spPr>
          <a:xfrm>
            <a:off x="1744499" y="2071325"/>
            <a:ext cx="8703002" cy="3450327"/>
          </a:xfrm>
        </p:spPr>
        <p:txBody>
          <a:bodyPr>
            <a:noAutofit/>
          </a:bodyPr>
          <a:lstStyle/>
          <a:p>
            <a:r>
              <a:rPr lang="ar-EG" sz="6000" b="0" dirty="0"/>
              <a:t>وَأَنَّا كُنَّا نَقْعُدُ مِنْهَا مَقَـٰعِدَ لِلسَّمْعِ ۖ فَمَن يَسْتَمِعِ ٱلْـَٔانَ يَجِدْ لَهُۥ شِهَابًا رَّصَدًا</a:t>
            </a:r>
          </a:p>
        </p:txBody>
      </p:sp>
      <p:sp>
        <p:nvSpPr>
          <p:cNvPr id="14" name="TextBox 13">
            <a:extLst>
              <a:ext uri="{FF2B5EF4-FFF2-40B4-BE49-F238E27FC236}">
                <a16:creationId xmlns:a16="http://schemas.microsoft.com/office/drawing/2014/main" id="{ED9020E9-3238-2BF3-C109-83844CEE97D2}"/>
              </a:ext>
            </a:extLst>
          </p:cNvPr>
          <p:cNvSpPr txBox="1"/>
          <p:nvPr/>
        </p:nvSpPr>
        <p:spPr>
          <a:xfrm>
            <a:off x="1936368" y="4646291"/>
            <a:ext cx="8319264" cy="707886"/>
          </a:xfrm>
          <a:prstGeom prst="rect">
            <a:avLst/>
          </a:prstGeom>
          <a:noFill/>
        </p:spPr>
        <p:txBody>
          <a:bodyPr wrap="square">
            <a:spAutoFit/>
          </a:bodyPr>
          <a:lstStyle/>
          <a:p>
            <a:pPr algn="ctr" fontAlgn="base"/>
            <a:r>
              <a:rPr lang="en-US" sz="2000" dirty="0"/>
              <a:t>'We used, indeed, to sit there in (hidden) stations, to (steal) a hearing; but any who listen now will find a flaming fire watching him in ambush.</a:t>
            </a:r>
          </a:p>
        </p:txBody>
      </p:sp>
      <p:sp>
        <p:nvSpPr>
          <p:cNvPr id="3" name="TextBox 2">
            <a:extLst>
              <a:ext uri="{FF2B5EF4-FFF2-40B4-BE49-F238E27FC236}">
                <a16:creationId xmlns:a16="http://schemas.microsoft.com/office/drawing/2014/main" id="{594FEB18-DD1D-5378-F69D-BF323E4574A2}"/>
              </a:ext>
            </a:extLst>
          </p:cNvPr>
          <p:cNvSpPr txBox="1"/>
          <p:nvPr/>
        </p:nvSpPr>
        <p:spPr>
          <a:xfrm>
            <a:off x="1962495" y="41676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325468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A8354-71D5-3C53-0D97-28A7D845D2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72C81C-5AD8-EBAA-1BCA-7E61F651FDC2}"/>
              </a:ext>
            </a:extLst>
          </p:cNvPr>
          <p:cNvSpPr>
            <a:spLocks noGrp="1"/>
          </p:cNvSpPr>
          <p:nvPr>
            <p:ph type="title"/>
          </p:nvPr>
        </p:nvSpPr>
        <p:spPr>
          <a:xfrm>
            <a:off x="1744499" y="2062617"/>
            <a:ext cx="8703002" cy="3450327"/>
          </a:xfrm>
        </p:spPr>
        <p:txBody>
          <a:bodyPr>
            <a:noAutofit/>
          </a:bodyPr>
          <a:lstStyle/>
          <a:p>
            <a:r>
              <a:rPr lang="ar-EG" sz="6000" b="0" dirty="0"/>
              <a:t>وَأَنَّا لَا نَدْرِىٓ أَشَرٌّ أُرِيدَ بِمَن فِى ٱلْأَرْضِ أَمْ أَرَادَ بِهِمْ رَبُّهُمْ رَشَدًا</a:t>
            </a:r>
          </a:p>
        </p:txBody>
      </p:sp>
      <p:sp>
        <p:nvSpPr>
          <p:cNvPr id="14" name="TextBox 13">
            <a:extLst>
              <a:ext uri="{FF2B5EF4-FFF2-40B4-BE49-F238E27FC236}">
                <a16:creationId xmlns:a16="http://schemas.microsoft.com/office/drawing/2014/main" id="{632BC337-8905-184C-6F53-369C6F04CC1A}"/>
              </a:ext>
            </a:extLst>
          </p:cNvPr>
          <p:cNvSpPr txBox="1"/>
          <p:nvPr/>
        </p:nvSpPr>
        <p:spPr>
          <a:xfrm>
            <a:off x="1936368" y="4633566"/>
            <a:ext cx="8319264" cy="707886"/>
          </a:xfrm>
          <a:prstGeom prst="rect">
            <a:avLst/>
          </a:prstGeom>
          <a:noFill/>
        </p:spPr>
        <p:txBody>
          <a:bodyPr wrap="square">
            <a:spAutoFit/>
          </a:bodyPr>
          <a:lstStyle/>
          <a:p>
            <a:pPr algn="ctr" fontAlgn="base"/>
            <a:r>
              <a:rPr lang="en-US" sz="2000" dirty="0"/>
              <a:t>'And we understand not whether ill is intended to those on earth, or whether their Lord (really) intends to guide them to right conduct.</a:t>
            </a:r>
          </a:p>
        </p:txBody>
      </p:sp>
      <p:sp>
        <p:nvSpPr>
          <p:cNvPr id="3" name="TextBox 2">
            <a:extLst>
              <a:ext uri="{FF2B5EF4-FFF2-40B4-BE49-F238E27FC236}">
                <a16:creationId xmlns:a16="http://schemas.microsoft.com/office/drawing/2014/main" id="{1AF74814-9318-05CF-7629-9B038D0D645C}"/>
              </a:ext>
            </a:extLst>
          </p:cNvPr>
          <p:cNvSpPr txBox="1"/>
          <p:nvPr/>
        </p:nvSpPr>
        <p:spPr>
          <a:xfrm>
            <a:off x="2040871" y="41542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67261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C8A9C-57D1-7A3B-6A0E-0C924665A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2CF314-65F1-7F99-E3CA-F60E126253E0}"/>
              </a:ext>
            </a:extLst>
          </p:cNvPr>
          <p:cNvSpPr>
            <a:spLocks noGrp="1"/>
          </p:cNvSpPr>
          <p:nvPr>
            <p:ph type="title"/>
          </p:nvPr>
        </p:nvSpPr>
        <p:spPr>
          <a:xfrm>
            <a:off x="1880748" y="1912842"/>
            <a:ext cx="8430504" cy="3450327"/>
          </a:xfrm>
        </p:spPr>
        <p:txBody>
          <a:bodyPr>
            <a:noAutofit/>
          </a:bodyPr>
          <a:lstStyle/>
          <a:p>
            <a:r>
              <a:rPr lang="ar-EG" sz="6000" b="0" dirty="0"/>
              <a:t>أَمَّنْ هَـٰذَا ٱلَّذِى هُوَ جُندٌ لَّكُمْ يَنصُرُكُم مِّن دُونِ ٱلرَّحْمَـٰنِ ۚ إِنِ ٱلْكَـٰفِرُونَ إِلَّا فِى غُرُورٍ</a:t>
            </a:r>
          </a:p>
        </p:txBody>
      </p:sp>
      <p:sp>
        <p:nvSpPr>
          <p:cNvPr id="14" name="TextBox 13">
            <a:extLst>
              <a:ext uri="{FF2B5EF4-FFF2-40B4-BE49-F238E27FC236}">
                <a16:creationId xmlns:a16="http://schemas.microsoft.com/office/drawing/2014/main" id="{BB9669E3-01D6-E09C-2E47-2E74C7068CA7}"/>
              </a:ext>
            </a:extLst>
          </p:cNvPr>
          <p:cNvSpPr txBox="1"/>
          <p:nvPr/>
        </p:nvSpPr>
        <p:spPr>
          <a:xfrm>
            <a:off x="1936368" y="4887161"/>
            <a:ext cx="8319264" cy="707886"/>
          </a:xfrm>
          <a:prstGeom prst="rect">
            <a:avLst/>
          </a:prstGeom>
          <a:noFill/>
        </p:spPr>
        <p:txBody>
          <a:bodyPr wrap="square">
            <a:spAutoFit/>
          </a:bodyPr>
          <a:lstStyle/>
          <a:p>
            <a:pPr algn="ctr" fontAlgn="base"/>
            <a:r>
              <a:rPr lang="en-US" sz="2000" dirty="0"/>
              <a:t>Nay, who is there that can help you, (even as) an army, besides (Allah) Most Merciful? In nothing but delusion are the Unbelievers.</a:t>
            </a:r>
          </a:p>
        </p:txBody>
      </p:sp>
      <p:sp>
        <p:nvSpPr>
          <p:cNvPr id="3" name="TextBox 2">
            <a:extLst>
              <a:ext uri="{FF2B5EF4-FFF2-40B4-BE49-F238E27FC236}">
                <a16:creationId xmlns:a16="http://schemas.microsoft.com/office/drawing/2014/main" id="{B82D2D3C-EAAF-0427-B2AE-5F8064A8A1E7}"/>
              </a:ext>
            </a:extLst>
          </p:cNvPr>
          <p:cNvSpPr txBox="1"/>
          <p:nvPr/>
        </p:nvSpPr>
        <p:spPr>
          <a:xfrm>
            <a:off x="4398075" y="45793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3172532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3B6EB-53D4-298B-4BAD-6838AEA34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4EF1CA-B449-97F7-F803-DCAC2532D16B}"/>
              </a:ext>
            </a:extLst>
          </p:cNvPr>
          <p:cNvSpPr>
            <a:spLocks noGrp="1"/>
          </p:cNvSpPr>
          <p:nvPr>
            <p:ph type="title"/>
          </p:nvPr>
        </p:nvSpPr>
        <p:spPr>
          <a:xfrm>
            <a:off x="1880748" y="2123571"/>
            <a:ext cx="8430504" cy="3450327"/>
          </a:xfrm>
        </p:spPr>
        <p:txBody>
          <a:bodyPr>
            <a:noAutofit/>
          </a:bodyPr>
          <a:lstStyle/>
          <a:p>
            <a:r>
              <a:rPr lang="ar-EG" sz="6000" b="0" dirty="0"/>
              <a:t>وَأَنَّا مِنَّا ٱلصَّـٰلِحُونَ وَمِنَّا دُونَ ذَٰلِكَ ۖ كُنَّا طَرَآئِقَ قِدَدًا</a:t>
            </a:r>
          </a:p>
        </p:txBody>
      </p:sp>
      <p:sp>
        <p:nvSpPr>
          <p:cNvPr id="14" name="TextBox 13">
            <a:extLst>
              <a:ext uri="{FF2B5EF4-FFF2-40B4-BE49-F238E27FC236}">
                <a16:creationId xmlns:a16="http://schemas.microsoft.com/office/drawing/2014/main" id="{2EF34A21-7AF3-5111-7E7C-8D5D7947101D}"/>
              </a:ext>
            </a:extLst>
          </p:cNvPr>
          <p:cNvSpPr txBox="1"/>
          <p:nvPr/>
        </p:nvSpPr>
        <p:spPr>
          <a:xfrm>
            <a:off x="1936368" y="4553550"/>
            <a:ext cx="8319264" cy="707886"/>
          </a:xfrm>
          <a:prstGeom prst="rect">
            <a:avLst/>
          </a:prstGeom>
          <a:noFill/>
        </p:spPr>
        <p:txBody>
          <a:bodyPr wrap="square">
            <a:spAutoFit/>
          </a:bodyPr>
          <a:lstStyle/>
          <a:p>
            <a:pPr algn="ctr" fontAlgn="base"/>
            <a:r>
              <a:rPr lang="en-US" sz="2000" dirty="0"/>
              <a:t>'There are among us some that are righteous, and some the contrary: we follow divergent paths.</a:t>
            </a:r>
          </a:p>
        </p:txBody>
      </p:sp>
      <p:sp>
        <p:nvSpPr>
          <p:cNvPr id="3" name="TextBox 2">
            <a:extLst>
              <a:ext uri="{FF2B5EF4-FFF2-40B4-BE49-F238E27FC236}">
                <a16:creationId xmlns:a16="http://schemas.microsoft.com/office/drawing/2014/main" id="{786451DD-4D2C-92AE-86DB-FE309ED106B7}"/>
              </a:ext>
            </a:extLst>
          </p:cNvPr>
          <p:cNvSpPr txBox="1"/>
          <p:nvPr/>
        </p:nvSpPr>
        <p:spPr>
          <a:xfrm>
            <a:off x="3814604" y="424577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4976138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E7C66-7BDE-5D05-4A97-844E92963E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496CC8-509B-82AB-6B5E-663613005BEC}"/>
              </a:ext>
            </a:extLst>
          </p:cNvPr>
          <p:cNvSpPr>
            <a:spLocks noGrp="1"/>
          </p:cNvSpPr>
          <p:nvPr>
            <p:ph type="title"/>
          </p:nvPr>
        </p:nvSpPr>
        <p:spPr>
          <a:xfrm>
            <a:off x="1880748" y="2027776"/>
            <a:ext cx="8430504" cy="3450327"/>
          </a:xfrm>
        </p:spPr>
        <p:txBody>
          <a:bodyPr>
            <a:noAutofit/>
          </a:bodyPr>
          <a:lstStyle/>
          <a:p>
            <a:r>
              <a:rPr lang="ar-EG" sz="6000" b="0" dirty="0"/>
              <a:t>وَأَنَّا ظَنَنَّآ أَن لَّن نُّعْجِزَ ٱللَّهَ فِى ٱلْأَرْضِ وَلَن نُّعْجِزَهُ</a:t>
            </a:r>
            <a:r>
              <a:rPr lang="en-US" sz="6000" b="0" dirty="0"/>
              <a:t> </a:t>
            </a:r>
            <a:r>
              <a:rPr lang="ar-EG" sz="6000" b="0" dirty="0"/>
              <a:t>ۥ هَرَبًا</a:t>
            </a:r>
          </a:p>
        </p:txBody>
      </p:sp>
      <p:sp>
        <p:nvSpPr>
          <p:cNvPr id="14" name="TextBox 13">
            <a:extLst>
              <a:ext uri="{FF2B5EF4-FFF2-40B4-BE49-F238E27FC236}">
                <a16:creationId xmlns:a16="http://schemas.microsoft.com/office/drawing/2014/main" id="{16853998-CB7D-E93D-0448-45400E9C0577}"/>
              </a:ext>
            </a:extLst>
          </p:cNvPr>
          <p:cNvSpPr txBox="1"/>
          <p:nvPr/>
        </p:nvSpPr>
        <p:spPr>
          <a:xfrm>
            <a:off x="1936368" y="4544041"/>
            <a:ext cx="8319264" cy="707886"/>
          </a:xfrm>
          <a:prstGeom prst="rect">
            <a:avLst/>
          </a:prstGeom>
          <a:noFill/>
        </p:spPr>
        <p:txBody>
          <a:bodyPr wrap="square">
            <a:spAutoFit/>
          </a:bodyPr>
          <a:lstStyle/>
          <a:p>
            <a:pPr algn="ctr" fontAlgn="base"/>
            <a:r>
              <a:rPr lang="en-US" sz="2000" dirty="0"/>
              <a:t>'But we think that we can by no means frustrate Allah throughout the earth, nor can we frustrate Him by flight.</a:t>
            </a:r>
          </a:p>
        </p:txBody>
      </p:sp>
      <p:sp>
        <p:nvSpPr>
          <p:cNvPr id="3" name="TextBox 2">
            <a:extLst>
              <a:ext uri="{FF2B5EF4-FFF2-40B4-BE49-F238E27FC236}">
                <a16:creationId xmlns:a16="http://schemas.microsoft.com/office/drawing/2014/main" id="{9DDA3D80-FAF0-BBF9-7A85-C5A47F13C629}"/>
              </a:ext>
            </a:extLst>
          </p:cNvPr>
          <p:cNvSpPr txBox="1"/>
          <p:nvPr/>
        </p:nvSpPr>
        <p:spPr>
          <a:xfrm>
            <a:off x="2612821" y="41030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8175581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80799-B90B-F76D-8A3C-3A59C897F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AF8176-F231-2A55-6378-6AA4939D7C83}"/>
              </a:ext>
            </a:extLst>
          </p:cNvPr>
          <p:cNvSpPr>
            <a:spLocks noGrp="1"/>
          </p:cNvSpPr>
          <p:nvPr>
            <p:ph type="title"/>
          </p:nvPr>
        </p:nvSpPr>
        <p:spPr>
          <a:xfrm>
            <a:off x="1665438" y="1869893"/>
            <a:ext cx="8861124" cy="3450327"/>
          </a:xfrm>
        </p:spPr>
        <p:txBody>
          <a:bodyPr>
            <a:noAutofit/>
          </a:bodyPr>
          <a:lstStyle/>
          <a:p>
            <a:r>
              <a:rPr lang="ar-EG" sz="6000" b="0" dirty="0"/>
              <a:t>وَأَنَّا لَمَّا سَمِعْنَا ٱلْهُدَىٰٓ ءَامَنَّا بِهِ ۦ ۖ فَمَن يُؤْمِنۢ بِرَبِّهِ ۦ فَلَا يَخَافُ بَخْسًا وَلَا رَهَقًا</a:t>
            </a:r>
          </a:p>
        </p:txBody>
      </p:sp>
      <p:sp>
        <p:nvSpPr>
          <p:cNvPr id="14" name="TextBox 13">
            <a:extLst>
              <a:ext uri="{FF2B5EF4-FFF2-40B4-BE49-F238E27FC236}">
                <a16:creationId xmlns:a16="http://schemas.microsoft.com/office/drawing/2014/main" id="{6731AE0A-3F41-823F-40E4-05EF1483B5D3}"/>
              </a:ext>
            </a:extLst>
          </p:cNvPr>
          <p:cNvSpPr txBox="1"/>
          <p:nvPr/>
        </p:nvSpPr>
        <p:spPr>
          <a:xfrm>
            <a:off x="1936368" y="4321975"/>
            <a:ext cx="8319264" cy="1015663"/>
          </a:xfrm>
          <a:prstGeom prst="rect">
            <a:avLst/>
          </a:prstGeom>
          <a:noFill/>
        </p:spPr>
        <p:txBody>
          <a:bodyPr wrap="square">
            <a:spAutoFit/>
          </a:bodyPr>
          <a:lstStyle/>
          <a:p>
            <a:pPr algn="ctr" fontAlgn="base"/>
            <a:r>
              <a:rPr lang="en-US" sz="2000" dirty="0"/>
              <a:t>'And as for us, since we have listened to the Guidance, we have accepted it: and any who believes in his Lord has no fear, either of a short (account) or of any injustice.</a:t>
            </a:r>
          </a:p>
        </p:txBody>
      </p:sp>
      <p:sp>
        <p:nvSpPr>
          <p:cNvPr id="3" name="TextBox 2">
            <a:extLst>
              <a:ext uri="{FF2B5EF4-FFF2-40B4-BE49-F238E27FC236}">
                <a16:creationId xmlns:a16="http://schemas.microsoft.com/office/drawing/2014/main" id="{01FD4E58-ECB9-A7C8-13B2-F49F895D5B6A}"/>
              </a:ext>
            </a:extLst>
          </p:cNvPr>
          <p:cNvSpPr txBox="1"/>
          <p:nvPr/>
        </p:nvSpPr>
        <p:spPr>
          <a:xfrm>
            <a:off x="1297142" y="39195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8566966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8F80C-8E44-81AC-9B1D-B3862CC37C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BCC6A-C1DC-9CC6-3343-054701B43EAB}"/>
              </a:ext>
            </a:extLst>
          </p:cNvPr>
          <p:cNvSpPr>
            <a:spLocks noGrp="1"/>
          </p:cNvSpPr>
          <p:nvPr>
            <p:ph type="title"/>
          </p:nvPr>
        </p:nvSpPr>
        <p:spPr>
          <a:xfrm>
            <a:off x="1880748" y="2001653"/>
            <a:ext cx="8430504" cy="3450327"/>
          </a:xfrm>
        </p:spPr>
        <p:txBody>
          <a:bodyPr>
            <a:noAutofit/>
          </a:bodyPr>
          <a:lstStyle/>
          <a:p>
            <a:r>
              <a:rPr lang="ar-EG" sz="6000" b="0" dirty="0"/>
              <a:t>وَأَنَّا مِنَّا ٱلْمُسْلِمُونَ وَمِنَّا ٱلْقَـٰسِطُونَ ۖ فَمَنْ أَسْلَمَ فَأُو۟لَـٰٓئِكَ تَحَرَّوْا۟ رَشَدًا</a:t>
            </a:r>
          </a:p>
        </p:txBody>
      </p:sp>
      <p:sp>
        <p:nvSpPr>
          <p:cNvPr id="14" name="TextBox 13">
            <a:extLst>
              <a:ext uri="{FF2B5EF4-FFF2-40B4-BE49-F238E27FC236}">
                <a16:creationId xmlns:a16="http://schemas.microsoft.com/office/drawing/2014/main" id="{C1478600-D134-2450-575C-3566EC3AD05F}"/>
              </a:ext>
            </a:extLst>
          </p:cNvPr>
          <p:cNvSpPr txBox="1"/>
          <p:nvPr/>
        </p:nvSpPr>
        <p:spPr>
          <a:xfrm>
            <a:off x="1936368" y="4436317"/>
            <a:ext cx="8319264" cy="1015663"/>
          </a:xfrm>
          <a:prstGeom prst="rect">
            <a:avLst/>
          </a:prstGeom>
          <a:noFill/>
        </p:spPr>
        <p:txBody>
          <a:bodyPr wrap="square">
            <a:spAutoFit/>
          </a:bodyPr>
          <a:lstStyle/>
          <a:p>
            <a:pPr algn="ctr" fontAlgn="base"/>
            <a:r>
              <a:rPr lang="en-US" sz="2000" dirty="0"/>
              <a:t>'Amongst us are some that submit their wills (to Allah), and some that swerve from justice. Now those who submit their wills - they have sought out (the path) of right conduct:</a:t>
            </a:r>
          </a:p>
        </p:txBody>
      </p:sp>
      <p:sp>
        <p:nvSpPr>
          <p:cNvPr id="3" name="TextBox 2">
            <a:extLst>
              <a:ext uri="{FF2B5EF4-FFF2-40B4-BE49-F238E27FC236}">
                <a16:creationId xmlns:a16="http://schemas.microsoft.com/office/drawing/2014/main" id="{1D5E9872-8A76-00A1-7378-97CE5152B723}"/>
              </a:ext>
            </a:extLst>
          </p:cNvPr>
          <p:cNvSpPr txBox="1"/>
          <p:nvPr/>
        </p:nvSpPr>
        <p:spPr>
          <a:xfrm>
            <a:off x="2107723" y="41285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5409036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0D4DF-DD84-9224-7EB1-7071FD7E4A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5CB289-32AF-D10A-9A1E-988E795D49BE}"/>
              </a:ext>
            </a:extLst>
          </p:cNvPr>
          <p:cNvSpPr>
            <a:spLocks noGrp="1"/>
          </p:cNvSpPr>
          <p:nvPr>
            <p:ph type="title"/>
          </p:nvPr>
        </p:nvSpPr>
        <p:spPr>
          <a:xfrm>
            <a:off x="1880748" y="2191517"/>
            <a:ext cx="8430504" cy="3450327"/>
          </a:xfrm>
        </p:spPr>
        <p:txBody>
          <a:bodyPr>
            <a:noAutofit/>
          </a:bodyPr>
          <a:lstStyle/>
          <a:p>
            <a:r>
              <a:rPr lang="ar-EG" sz="6000" b="0" dirty="0"/>
              <a:t>وَأَمَّا ٱلْقَـٰسِطُونَ فَكَانُوا۟ لِجَهَنَّمَ حَطَبًا</a:t>
            </a:r>
          </a:p>
        </p:txBody>
      </p:sp>
      <p:sp>
        <p:nvSpPr>
          <p:cNvPr id="14" name="TextBox 13">
            <a:extLst>
              <a:ext uri="{FF2B5EF4-FFF2-40B4-BE49-F238E27FC236}">
                <a16:creationId xmlns:a16="http://schemas.microsoft.com/office/drawing/2014/main" id="{883DDABF-4AEA-81E1-B7BC-AF04BFC7A267}"/>
              </a:ext>
            </a:extLst>
          </p:cNvPr>
          <p:cNvSpPr txBox="1"/>
          <p:nvPr/>
        </p:nvSpPr>
        <p:spPr>
          <a:xfrm>
            <a:off x="1936368" y="4259293"/>
            <a:ext cx="8319264" cy="400110"/>
          </a:xfrm>
          <a:prstGeom prst="rect">
            <a:avLst/>
          </a:prstGeom>
          <a:noFill/>
        </p:spPr>
        <p:txBody>
          <a:bodyPr wrap="square">
            <a:spAutoFit/>
          </a:bodyPr>
          <a:lstStyle/>
          <a:p>
            <a:pPr algn="ctr" fontAlgn="base"/>
            <a:r>
              <a:rPr lang="en-US" sz="2000" dirty="0"/>
              <a:t>'But those who swerve,- they are (but) fuel for Hell-fire'-</a:t>
            </a:r>
          </a:p>
        </p:txBody>
      </p:sp>
      <p:sp>
        <p:nvSpPr>
          <p:cNvPr id="3" name="TextBox 2">
            <a:extLst>
              <a:ext uri="{FF2B5EF4-FFF2-40B4-BE49-F238E27FC236}">
                <a16:creationId xmlns:a16="http://schemas.microsoft.com/office/drawing/2014/main" id="{A73B60D8-A6D2-0751-6B1C-57D80704D654}"/>
              </a:ext>
            </a:extLst>
          </p:cNvPr>
          <p:cNvSpPr txBox="1"/>
          <p:nvPr/>
        </p:nvSpPr>
        <p:spPr>
          <a:xfrm>
            <a:off x="1681001" y="391668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8989911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4ACA5-AE8B-0A46-CE1F-DCAD368603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EBE97-EACB-7815-265E-61FD295D00D2}"/>
              </a:ext>
            </a:extLst>
          </p:cNvPr>
          <p:cNvSpPr>
            <a:spLocks noGrp="1"/>
          </p:cNvSpPr>
          <p:nvPr>
            <p:ph type="title"/>
          </p:nvPr>
        </p:nvSpPr>
        <p:spPr>
          <a:xfrm>
            <a:off x="1880748" y="2132281"/>
            <a:ext cx="8430504" cy="3450327"/>
          </a:xfrm>
        </p:spPr>
        <p:txBody>
          <a:bodyPr>
            <a:noAutofit/>
          </a:bodyPr>
          <a:lstStyle/>
          <a:p>
            <a:r>
              <a:rPr lang="ar-EG" sz="6000" b="0" dirty="0"/>
              <a:t>وَأَلَّوِ ٱسْتَقَـٰمُوا۟ عَلَى ٱلطَّرِيقَةِ لَأَسْقَيْنَـٰهُم مَّآءً غَدَقًا</a:t>
            </a:r>
          </a:p>
        </p:txBody>
      </p:sp>
      <p:sp>
        <p:nvSpPr>
          <p:cNvPr id="14" name="TextBox 13">
            <a:extLst>
              <a:ext uri="{FF2B5EF4-FFF2-40B4-BE49-F238E27FC236}">
                <a16:creationId xmlns:a16="http://schemas.microsoft.com/office/drawing/2014/main" id="{8B025C1B-65F6-573E-0C6A-951BDC84C6C8}"/>
              </a:ext>
            </a:extLst>
          </p:cNvPr>
          <p:cNvSpPr txBox="1"/>
          <p:nvPr/>
        </p:nvSpPr>
        <p:spPr>
          <a:xfrm>
            <a:off x="1936368" y="4609732"/>
            <a:ext cx="8319264" cy="707886"/>
          </a:xfrm>
          <a:prstGeom prst="rect">
            <a:avLst/>
          </a:prstGeom>
          <a:noFill/>
        </p:spPr>
        <p:txBody>
          <a:bodyPr wrap="square">
            <a:spAutoFit/>
          </a:bodyPr>
          <a:lstStyle/>
          <a:p>
            <a:pPr algn="ctr" fontAlgn="base"/>
            <a:r>
              <a:rPr lang="en-US" sz="2000" dirty="0"/>
              <a:t>(And Allah's Message is): "If they (the Pagans) had (only) remained on the (right) Way, We should certainly have bestowed on them Rain in abundance.</a:t>
            </a:r>
          </a:p>
        </p:txBody>
      </p:sp>
      <p:sp>
        <p:nvSpPr>
          <p:cNvPr id="3" name="TextBox 2">
            <a:extLst>
              <a:ext uri="{FF2B5EF4-FFF2-40B4-BE49-F238E27FC236}">
                <a16:creationId xmlns:a16="http://schemas.microsoft.com/office/drawing/2014/main" id="{4B4841CF-D8DF-F6F2-08E0-15B035012882}"/>
              </a:ext>
            </a:extLst>
          </p:cNvPr>
          <p:cNvSpPr txBox="1"/>
          <p:nvPr/>
        </p:nvSpPr>
        <p:spPr>
          <a:xfrm>
            <a:off x="3457551" y="41908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5282638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C2CCA-B7EE-9511-20F7-3CAC3BF8B6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6B1D95-83BE-2512-1A86-FBBD74A178BB}"/>
              </a:ext>
            </a:extLst>
          </p:cNvPr>
          <p:cNvSpPr>
            <a:spLocks noGrp="1"/>
          </p:cNvSpPr>
          <p:nvPr>
            <p:ph type="title"/>
          </p:nvPr>
        </p:nvSpPr>
        <p:spPr>
          <a:xfrm>
            <a:off x="1880748" y="1999928"/>
            <a:ext cx="8430504" cy="3450327"/>
          </a:xfrm>
        </p:spPr>
        <p:txBody>
          <a:bodyPr>
            <a:noAutofit/>
          </a:bodyPr>
          <a:lstStyle/>
          <a:p>
            <a:r>
              <a:rPr lang="ar-EG" sz="6000" b="0" dirty="0"/>
              <a:t>لِّنَفْتِنَهُمْ فِيهِ ۚ وَمَن يُعْرِضْ عَن ذِكْرِ رَبِّهِ ۦ يَسْلُكْهُ عَذَابًا صَعَدًا</a:t>
            </a:r>
          </a:p>
        </p:txBody>
      </p:sp>
      <p:sp>
        <p:nvSpPr>
          <p:cNvPr id="14" name="TextBox 13">
            <a:extLst>
              <a:ext uri="{FF2B5EF4-FFF2-40B4-BE49-F238E27FC236}">
                <a16:creationId xmlns:a16="http://schemas.microsoft.com/office/drawing/2014/main" id="{0052C55F-904E-B70D-B38E-A998825BAEB7}"/>
              </a:ext>
            </a:extLst>
          </p:cNvPr>
          <p:cNvSpPr txBox="1"/>
          <p:nvPr/>
        </p:nvSpPr>
        <p:spPr>
          <a:xfrm>
            <a:off x="1936368" y="4419201"/>
            <a:ext cx="8319264" cy="707886"/>
          </a:xfrm>
          <a:prstGeom prst="rect">
            <a:avLst/>
          </a:prstGeom>
          <a:noFill/>
        </p:spPr>
        <p:txBody>
          <a:bodyPr wrap="square">
            <a:spAutoFit/>
          </a:bodyPr>
          <a:lstStyle/>
          <a:p>
            <a:pPr algn="ctr" fontAlgn="base"/>
            <a:r>
              <a:rPr lang="en-US" sz="2000" dirty="0"/>
              <a:t>"That We might try them by that (means). But if any turns away from the remembrance of his Lord, He will cause him to undergo a severe Penalty.</a:t>
            </a:r>
          </a:p>
        </p:txBody>
      </p:sp>
      <p:sp>
        <p:nvSpPr>
          <p:cNvPr id="3" name="TextBox 2">
            <a:extLst>
              <a:ext uri="{FF2B5EF4-FFF2-40B4-BE49-F238E27FC236}">
                <a16:creationId xmlns:a16="http://schemas.microsoft.com/office/drawing/2014/main" id="{D7970B19-4F92-6101-77D6-9AC7EF4DB577}"/>
              </a:ext>
            </a:extLst>
          </p:cNvPr>
          <p:cNvSpPr txBox="1"/>
          <p:nvPr/>
        </p:nvSpPr>
        <p:spPr>
          <a:xfrm>
            <a:off x="2882785" y="40960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249830219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F2398-3928-9812-2D18-19717005EF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4DDC15-A894-2C49-C1F6-8546AFA8699F}"/>
              </a:ext>
            </a:extLst>
          </p:cNvPr>
          <p:cNvSpPr>
            <a:spLocks noGrp="1"/>
          </p:cNvSpPr>
          <p:nvPr>
            <p:ph type="title"/>
          </p:nvPr>
        </p:nvSpPr>
        <p:spPr>
          <a:xfrm>
            <a:off x="1880748" y="2167113"/>
            <a:ext cx="8430504" cy="3450327"/>
          </a:xfrm>
        </p:spPr>
        <p:txBody>
          <a:bodyPr>
            <a:noAutofit/>
          </a:bodyPr>
          <a:lstStyle/>
          <a:p>
            <a:r>
              <a:rPr lang="ar-EG" sz="6000" b="0" dirty="0"/>
              <a:t>وَأَنَّ ٱلْمَسَـٰجِدَ لِلَّهِ فَلَا تَدْعُوا۟ مَعَ ٱللَّهِ أَحَدًا</a:t>
            </a:r>
          </a:p>
        </p:txBody>
      </p:sp>
      <p:sp>
        <p:nvSpPr>
          <p:cNvPr id="14" name="TextBox 13">
            <a:extLst>
              <a:ext uri="{FF2B5EF4-FFF2-40B4-BE49-F238E27FC236}">
                <a16:creationId xmlns:a16="http://schemas.microsoft.com/office/drawing/2014/main" id="{7C545C5A-3556-F059-4135-759C3B1A6DA7}"/>
              </a:ext>
            </a:extLst>
          </p:cNvPr>
          <p:cNvSpPr txBox="1"/>
          <p:nvPr/>
        </p:nvSpPr>
        <p:spPr>
          <a:xfrm>
            <a:off x="1936368" y="4554803"/>
            <a:ext cx="8319264" cy="707886"/>
          </a:xfrm>
          <a:prstGeom prst="rect">
            <a:avLst/>
          </a:prstGeom>
          <a:noFill/>
        </p:spPr>
        <p:txBody>
          <a:bodyPr wrap="square">
            <a:spAutoFit/>
          </a:bodyPr>
          <a:lstStyle/>
          <a:p>
            <a:pPr algn="ctr" fontAlgn="base"/>
            <a:r>
              <a:rPr lang="en-US" sz="2000" dirty="0"/>
              <a:t>"And the places of worship are for Allah (alone): So invoke not any one along with Allah;</a:t>
            </a:r>
          </a:p>
        </p:txBody>
      </p:sp>
      <p:sp>
        <p:nvSpPr>
          <p:cNvPr id="3" name="TextBox 2">
            <a:extLst>
              <a:ext uri="{FF2B5EF4-FFF2-40B4-BE49-F238E27FC236}">
                <a16:creationId xmlns:a16="http://schemas.microsoft.com/office/drawing/2014/main" id="{F8F919A2-FC8A-ADAC-2171-7D309F3FE3E5}"/>
              </a:ext>
            </a:extLst>
          </p:cNvPr>
          <p:cNvSpPr txBox="1"/>
          <p:nvPr/>
        </p:nvSpPr>
        <p:spPr>
          <a:xfrm>
            <a:off x="5102920" y="42470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339500001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D36E0-F70B-BA6A-21CA-7FAC905828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438172-75D3-2A31-1D24-D6B16FA26C53}"/>
              </a:ext>
            </a:extLst>
          </p:cNvPr>
          <p:cNvSpPr>
            <a:spLocks noGrp="1"/>
          </p:cNvSpPr>
          <p:nvPr>
            <p:ph type="title"/>
          </p:nvPr>
        </p:nvSpPr>
        <p:spPr>
          <a:xfrm>
            <a:off x="1880748" y="2182808"/>
            <a:ext cx="8430504" cy="3450327"/>
          </a:xfrm>
        </p:spPr>
        <p:txBody>
          <a:bodyPr>
            <a:noAutofit/>
          </a:bodyPr>
          <a:lstStyle/>
          <a:p>
            <a:r>
              <a:rPr lang="ar-EG" sz="6000" b="0" dirty="0"/>
              <a:t>وَأَنَّهُۥ لَمَّا قَامَ عَبْدُ ٱللَّهِ يَدْعُوهُ كَادُوا۟ يَكُونُونَ عَلَيْهِ لِبَدًا</a:t>
            </a:r>
          </a:p>
        </p:txBody>
      </p:sp>
      <p:sp>
        <p:nvSpPr>
          <p:cNvPr id="14" name="TextBox 13">
            <a:extLst>
              <a:ext uri="{FF2B5EF4-FFF2-40B4-BE49-F238E27FC236}">
                <a16:creationId xmlns:a16="http://schemas.microsoft.com/office/drawing/2014/main" id="{C7C77A46-EECB-6C28-68E2-2582F9C6622F}"/>
              </a:ext>
            </a:extLst>
          </p:cNvPr>
          <p:cNvSpPr txBox="1"/>
          <p:nvPr/>
        </p:nvSpPr>
        <p:spPr>
          <a:xfrm>
            <a:off x="1936368" y="4681341"/>
            <a:ext cx="8319264" cy="707886"/>
          </a:xfrm>
          <a:prstGeom prst="rect">
            <a:avLst/>
          </a:prstGeom>
          <a:noFill/>
        </p:spPr>
        <p:txBody>
          <a:bodyPr wrap="square">
            <a:spAutoFit/>
          </a:bodyPr>
          <a:lstStyle/>
          <a:p>
            <a:pPr algn="ctr" fontAlgn="base"/>
            <a:r>
              <a:rPr lang="en-US" sz="2000" dirty="0"/>
              <a:t>"Yet when the Devotee of Allah stands forth to invoke Him, they just make round him a dense crowd."</a:t>
            </a:r>
          </a:p>
        </p:txBody>
      </p:sp>
      <p:sp>
        <p:nvSpPr>
          <p:cNvPr id="3" name="TextBox 2">
            <a:extLst>
              <a:ext uri="{FF2B5EF4-FFF2-40B4-BE49-F238E27FC236}">
                <a16:creationId xmlns:a16="http://schemas.microsoft.com/office/drawing/2014/main" id="{C3154F38-F012-FA62-7931-E67B59DF63F1}"/>
              </a:ext>
            </a:extLst>
          </p:cNvPr>
          <p:cNvSpPr txBox="1"/>
          <p:nvPr/>
        </p:nvSpPr>
        <p:spPr>
          <a:xfrm>
            <a:off x="3640428" y="42835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0666040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B476A-9346-DB29-B7DB-6AB578BC6B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1E81A4-9DD4-8A7B-C836-4B46BBD9717F}"/>
              </a:ext>
            </a:extLst>
          </p:cNvPr>
          <p:cNvSpPr>
            <a:spLocks noGrp="1"/>
          </p:cNvSpPr>
          <p:nvPr>
            <p:ph type="title"/>
          </p:nvPr>
        </p:nvSpPr>
        <p:spPr>
          <a:xfrm>
            <a:off x="1880748" y="2130555"/>
            <a:ext cx="8430504" cy="3450327"/>
          </a:xfrm>
        </p:spPr>
        <p:txBody>
          <a:bodyPr>
            <a:noAutofit/>
          </a:bodyPr>
          <a:lstStyle/>
          <a:p>
            <a:r>
              <a:rPr lang="ar-EG" sz="6000" b="0" dirty="0"/>
              <a:t>قُلْ إِنَّمَآ أَدْعُوا۟ رَبِّى وَلَآ أُشْرِكُ بِهِۦٓ أَحَدًا</a:t>
            </a:r>
          </a:p>
        </p:txBody>
      </p:sp>
      <p:sp>
        <p:nvSpPr>
          <p:cNvPr id="14" name="TextBox 13">
            <a:extLst>
              <a:ext uri="{FF2B5EF4-FFF2-40B4-BE49-F238E27FC236}">
                <a16:creationId xmlns:a16="http://schemas.microsoft.com/office/drawing/2014/main" id="{E28BF534-39E8-E20E-E59D-833FA551FB7F}"/>
              </a:ext>
            </a:extLst>
          </p:cNvPr>
          <p:cNvSpPr txBox="1"/>
          <p:nvPr/>
        </p:nvSpPr>
        <p:spPr>
          <a:xfrm>
            <a:off x="1936368" y="4537012"/>
            <a:ext cx="8319264" cy="707886"/>
          </a:xfrm>
          <a:prstGeom prst="rect">
            <a:avLst/>
          </a:prstGeom>
          <a:noFill/>
        </p:spPr>
        <p:txBody>
          <a:bodyPr wrap="square">
            <a:spAutoFit/>
          </a:bodyPr>
          <a:lstStyle/>
          <a:p>
            <a:pPr algn="ctr" fontAlgn="base"/>
            <a:r>
              <a:rPr lang="en-US" sz="2000" dirty="0"/>
              <a:t>Say: "I do no more than invoke my Lord, and I join not with Him any (false god)."</a:t>
            </a:r>
          </a:p>
        </p:txBody>
      </p:sp>
      <p:sp>
        <p:nvSpPr>
          <p:cNvPr id="3" name="TextBox 2">
            <a:extLst>
              <a:ext uri="{FF2B5EF4-FFF2-40B4-BE49-F238E27FC236}">
                <a16:creationId xmlns:a16="http://schemas.microsoft.com/office/drawing/2014/main" id="{300E56B7-5060-CB9B-D1BB-6DA618391CAE}"/>
              </a:ext>
            </a:extLst>
          </p:cNvPr>
          <p:cNvSpPr txBox="1"/>
          <p:nvPr/>
        </p:nvSpPr>
        <p:spPr>
          <a:xfrm>
            <a:off x="5120888" y="42336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60130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6F090-CE31-21B1-2D4A-6C39FBB571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F69D42-511D-807E-C506-15CDE85FD380}"/>
              </a:ext>
            </a:extLst>
          </p:cNvPr>
          <p:cNvSpPr>
            <a:spLocks noGrp="1"/>
          </p:cNvSpPr>
          <p:nvPr>
            <p:ph type="title"/>
          </p:nvPr>
        </p:nvSpPr>
        <p:spPr>
          <a:xfrm>
            <a:off x="1880748" y="1851881"/>
            <a:ext cx="8430504" cy="3450327"/>
          </a:xfrm>
        </p:spPr>
        <p:txBody>
          <a:bodyPr>
            <a:noAutofit/>
          </a:bodyPr>
          <a:lstStyle/>
          <a:p>
            <a:r>
              <a:rPr lang="ar-EG" sz="6000" b="0" dirty="0"/>
              <a:t>أَمَّنْ هَـٰذَا ٱلَّذِى يَرْزُقُكُمْ إِنْ أَمْسَكَ رِزْقَهُۥ ۚ بَل لَّجُّوا۟ فِى عُتُوٍّ وَنُفُورٍ</a:t>
            </a:r>
          </a:p>
        </p:txBody>
      </p:sp>
      <p:sp>
        <p:nvSpPr>
          <p:cNvPr id="14" name="TextBox 13">
            <a:extLst>
              <a:ext uri="{FF2B5EF4-FFF2-40B4-BE49-F238E27FC236}">
                <a16:creationId xmlns:a16="http://schemas.microsoft.com/office/drawing/2014/main" id="{5D94901A-03CE-199A-1629-A24EB3F61A06}"/>
              </a:ext>
            </a:extLst>
          </p:cNvPr>
          <p:cNvSpPr txBox="1"/>
          <p:nvPr/>
        </p:nvSpPr>
        <p:spPr>
          <a:xfrm>
            <a:off x="1936368" y="4422739"/>
            <a:ext cx="8319264" cy="1015663"/>
          </a:xfrm>
          <a:prstGeom prst="rect">
            <a:avLst/>
          </a:prstGeom>
          <a:noFill/>
        </p:spPr>
        <p:txBody>
          <a:bodyPr wrap="square">
            <a:spAutoFit/>
          </a:bodyPr>
          <a:lstStyle/>
          <a:p>
            <a:pPr algn="ctr" fontAlgn="base"/>
            <a:r>
              <a:rPr lang="en-US" sz="2000" dirty="0"/>
              <a:t>Or who is there that can provide you with Sustenance if He were to withhold His provision? Nay, they obstinately persist in insolent impiety and flight (from the Truth).</a:t>
            </a:r>
          </a:p>
        </p:txBody>
      </p:sp>
      <p:sp>
        <p:nvSpPr>
          <p:cNvPr id="3" name="TextBox 2">
            <a:extLst>
              <a:ext uri="{FF2B5EF4-FFF2-40B4-BE49-F238E27FC236}">
                <a16:creationId xmlns:a16="http://schemas.microsoft.com/office/drawing/2014/main" id="{C1115597-9313-F577-5456-67C4C704FC24}"/>
              </a:ext>
            </a:extLst>
          </p:cNvPr>
          <p:cNvSpPr txBox="1"/>
          <p:nvPr/>
        </p:nvSpPr>
        <p:spPr>
          <a:xfrm>
            <a:off x="2064178" y="41149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42360713"/>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3A956-F035-2EA4-EC1C-389D09D57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A00D7-61E8-3C89-3282-49C2781CA745}"/>
              </a:ext>
            </a:extLst>
          </p:cNvPr>
          <p:cNvSpPr>
            <a:spLocks noGrp="1"/>
          </p:cNvSpPr>
          <p:nvPr>
            <p:ph type="title"/>
          </p:nvPr>
        </p:nvSpPr>
        <p:spPr>
          <a:xfrm>
            <a:off x="1880748" y="2095721"/>
            <a:ext cx="8430504" cy="3450327"/>
          </a:xfrm>
        </p:spPr>
        <p:txBody>
          <a:bodyPr>
            <a:noAutofit/>
          </a:bodyPr>
          <a:lstStyle/>
          <a:p>
            <a:r>
              <a:rPr lang="ar-EG" sz="6000" b="0" dirty="0"/>
              <a:t>قُلْ إِنِّى لَآ أَمْلِكُ لَكُمْ ضَرًّا وَلَا رَشَدًا</a:t>
            </a:r>
          </a:p>
        </p:txBody>
      </p:sp>
      <p:sp>
        <p:nvSpPr>
          <p:cNvPr id="14" name="TextBox 13">
            <a:extLst>
              <a:ext uri="{FF2B5EF4-FFF2-40B4-BE49-F238E27FC236}">
                <a16:creationId xmlns:a16="http://schemas.microsoft.com/office/drawing/2014/main" id="{5D8A969B-96A4-55A1-C33E-ABC4D87DCDF9}"/>
              </a:ext>
            </a:extLst>
          </p:cNvPr>
          <p:cNvSpPr txBox="1"/>
          <p:nvPr/>
        </p:nvSpPr>
        <p:spPr>
          <a:xfrm>
            <a:off x="1936368" y="4221478"/>
            <a:ext cx="8319264" cy="707886"/>
          </a:xfrm>
          <a:prstGeom prst="rect">
            <a:avLst/>
          </a:prstGeom>
          <a:noFill/>
        </p:spPr>
        <p:txBody>
          <a:bodyPr wrap="square">
            <a:spAutoFit/>
          </a:bodyPr>
          <a:lstStyle/>
          <a:p>
            <a:pPr algn="ctr" fontAlgn="base"/>
            <a:r>
              <a:rPr lang="en-US" sz="2000" dirty="0"/>
              <a:t>Say: "It is not in my power to cause you harm, or to bring you to right conduct."</a:t>
            </a:r>
          </a:p>
        </p:txBody>
      </p:sp>
      <p:sp>
        <p:nvSpPr>
          <p:cNvPr id="3" name="TextBox 2">
            <a:extLst>
              <a:ext uri="{FF2B5EF4-FFF2-40B4-BE49-F238E27FC236}">
                <a16:creationId xmlns:a16="http://schemas.microsoft.com/office/drawing/2014/main" id="{63FB81F8-96B1-8D0C-9D4A-71B504D811DC}"/>
              </a:ext>
            </a:extLst>
          </p:cNvPr>
          <p:cNvSpPr txBox="1"/>
          <p:nvPr/>
        </p:nvSpPr>
        <p:spPr>
          <a:xfrm>
            <a:off x="1594199" y="38208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9631293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37104-6F29-D1D9-D453-BC822B25A7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FDE17F-4481-FAB8-DB7B-7F65571C0664}"/>
              </a:ext>
            </a:extLst>
          </p:cNvPr>
          <p:cNvSpPr>
            <a:spLocks noGrp="1"/>
          </p:cNvSpPr>
          <p:nvPr>
            <p:ph type="title"/>
          </p:nvPr>
        </p:nvSpPr>
        <p:spPr>
          <a:xfrm>
            <a:off x="1880748" y="2130558"/>
            <a:ext cx="8430504" cy="3450327"/>
          </a:xfrm>
        </p:spPr>
        <p:txBody>
          <a:bodyPr>
            <a:noAutofit/>
          </a:bodyPr>
          <a:lstStyle/>
          <a:p>
            <a:r>
              <a:rPr lang="ar-EG" sz="6000" b="0" dirty="0"/>
              <a:t>قُلْ إِنِّى لَن يُجِيرَنِى مِنَ ٱللَّهِ أَحَدٌ وَلَنْ أَجِدَ مِن دُونِهِ ۦ مُلْتَحَدًا</a:t>
            </a:r>
          </a:p>
        </p:txBody>
      </p:sp>
      <p:sp>
        <p:nvSpPr>
          <p:cNvPr id="14" name="TextBox 13">
            <a:extLst>
              <a:ext uri="{FF2B5EF4-FFF2-40B4-BE49-F238E27FC236}">
                <a16:creationId xmlns:a16="http://schemas.microsoft.com/office/drawing/2014/main" id="{6835DFF9-7D24-71D3-F401-E00D96327025}"/>
              </a:ext>
            </a:extLst>
          </p:cNvPr>
          <p:cNvSpPr txBox="1"/>
          <p:nvPr/>
        </p:nvSpPr>
        <p:spPr>
          <a:xfrm>
            <a:off x="1936368" y="4646953"/>
            <a:ext cx="8319264" cy="707886"/>
          </a:xfrm>
          <a:prstGeom prst="rect">
            <a:avLst/>
          </a:prstGeom>
          <a:noFill/>
        </p:spPr>
        <p:txBody>
          <a:bodyPr wrap="square">
            <a:spAutoFit/>
          </a:bodyPr>
          <a:lstStyle/>
          <a:p>
            <a:pPr algn="ctr" fontAlgn="base"/>
            <a:r>
              <a:rPr lang="en-US" sz="2000" dirty="0"/>
              <a:t>Say: "No one can deliver me from Allah (If I were to disobey Him), nor should I find refuge except in Him,</a:t>
            </a:r>
          </a:p>
        </p:txBody>
      </p:sp>
      <p:sp>
        <p:nvSpPr>
          <p:cNvPr id="3" name="TextBox 2">
            <a:extLst>
              <a:ext uri="{FF2B5EF4-FFF2-40B4-BE49-F238E27FC236}">
                <a16:creationId xmlns:a16="http://schemas.microsoft.com/office/drawing/2014/main" id="{F35452E0-B93F-4562-EFD4-85CCF59ACA42}"/>
              </a:ext>
            </a:extLst>
          </p:cNvPr>
          <p:cNvSpPr txBox="1"/>
          <p:nvPr/>
        </p:nvSpPr>
        <p:spPr>
          <a:xfrm>
            <a:off x="3213708" y="4267018"/>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4669405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1C52-FD63-7D94-0CE2-DB931E80C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30D6BE-1974-F9E4-59A0-2B3977D45A1D}"/>
              </a:ext>
            </a:extLst>
          </p:cNvPr>
          <p:cNvSpPr>
            <a:spLocks noGrp="1"/>
          </p:cNvSpPr>
          <p:nvPr>
            <p:ph type="title"/>
          </p:nvPr>
        </p:nvSpPr>
        <p:spPr>
          <a:xfrm>
            <a:off x="1880748" y="1878007"/>
            <a:ext cx="8430504" cy="3450327"/>
          </a:xfrm>
        </p:spPr>
        <p:txBody>
          <a:bodyPr>
            <a:noAutofit/>
          </a:bodyPr>
          <a:lstStyle/>
          <a:p>
            <a:r>
              <a:rPr lang="ar-EG" sz="6000" b="0" dirty="0"/>
              <a:t>إِلَّا بَلَـٰغًا مِّنَ ٱللَّهِ وَرِسَـٰلَـٰتِهِ ۦ ۚ وَمَن يَعْصِ ٱللَّهَ وَرَسُولَهُۥ فَإِنَّ لَهُۥ نَارَ جَهَنَّمَ خَـٰلِدِينَ فِيهَآ أَبَدًا</a:t>
            </a:r>
          </a:p>
        </p:txBody>
      </p:sp>
      <p:sp>
        <p:nvSpPr>
          <p:cNvPr id="14" name="TextBox 13">
            <a:extLst>
              <a:ext uri="{FF2B5EF4-FFF2-40B4-BE49-F238E27FC236}">
                <a16:creationId xmlns:a16="http://schemas.microsoft.com/office/drawing/2014/main" id="{DBDC1493-6AE0-3A50-3AA8-F13F1D6E8C4D}"/>
              </a:ext>
            </a:extLst>
          </p:cNvPr>
          <p:cNvSpPr txBox="1"/>
          <p:nvPr/>
        </p:nvSpPr>
        <p:spPr>
          <a:xfrm>
            <a:off x="1936368" y="4820502"/>
            <a:ext cx="8319264" cy="1015663"/>
          </a:xfrm>
          <a:prstGeom prst="rect">
            <a:avLst/>
          </a:prstGeom>
          <a:noFill/>
        </p:spPr>
        <p:txBody>
          <a:bodyPr wrap="square">
            <a:spAutoFit/>
          </a:bodyPr>
          <a:lstStyle/>
          <a:p>
            <a:pPr algn="ctr" fontAlgn="base"/>
            <a:r>
              <a:rPr lang="en-US" sz="2000" dirty="0"/>
              <a:t>"Unless I proclaim what I receive from Allah and His Messages: for any that disobey Allah and His Messenger,- for them is Hell: they shall dwell therein for ever."</a:t>
            </a:r>
          </a:p>
        </p:txBody>
      </p:sp>
      <p:sp>
        <p:nvSpPr>
          <p:cNvPr id="3" name="TextBox 2">
            <a:extLst>
              <a:ext uri="{FF2B5EF4-FFF2-40B4-BE49-F238E27FC236}">
                <a16:creationId xmlns:a16="http://schemas.microsoft.com/office/drawing/2014/main" id="{B03109A4-A293-47C1-AC46-999690E4EF4E}"/>
              </a:ext>
            </a:extLst>
          </p:cNvPr>
          <p:cNvSpPr txBox="1"/>
          <p:nvPr/>
        </p:nvSpPr>
        <p:spPr>
          <a:xfrm>
            <a:off x="3832019" y="440838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0795606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41A78-FF8E-6400-C1B7-6FA494089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5066-695D-C53F-3387-13ECDB5ED8ED}"/>
              </a:ext>
            </a:extLst>
          </p:cNvPr>
          <p:cNvSpPr>
            <a:spLocks noGrp="1"/>
          </p:cNvSpPr>
          <p:nvPr>
            <p:ph type="title"/>
          </p:nvPr>
        </p:nvSpPr>
        <p:spPr>
          <a:xfrm>
            <a:off x="1880748" y="2095722"/>
            <a:ext cx="8430504" cy="3450327"/>
          </a:xfrm>
        </p:spPr>
        <p:txBody>
          <a:bodyPr>
            <a:noAutofit/>
          </a:bodyPr>
          <a:lstStyle/>
          <a:p>
            <a:r>
              <a:rPr lang="ar-EG" sz="6000" b="0" dirty="0"/>
              <a:t>حَتَّىٰٓ إِذَا رَأَوْا۟ مَا يُوعَدُونَ فَسَيَعْلَمُونَ مَنْ أَضْعَفُ نَاصِرًا وَأَقَلُّ عَدَدًا</a:t>
            </a:r>
          </a:p>
        </p:txBody>
      </p:sp>
      <p:sp>
        <p:nvSpPr>
          <p:cNvPr id="14" name="TextBox 13">
            <a:extLst>
              <a:ext uri="{FF2B5EF4-FFF2-40B4-BE49-F238E27FC236}">
                <a16:creationId xmlns:a16="http://schemas.microsoft.com/office/drawing/2014/main" id="{552EB7C3-EA1C-BFF6-B090-5F749047C409}"/>
              </a:ext>
            </a:extLst>
          </p:cNvPr>
          <p:cNvSpPr txBox="1"/>
          <p:nvPr/>
        </p:nvSpPr>
        <p:spPr>
          <a:xfrm>
            <a:off x="1936368" y="4561148"/>
            <a:ext cx="8319264" cy="1015663"/>
          </a:xfrm>
          <a:prstGeom prst="rect">
            <a:avLst/>
          </a:prstGeom>
          <a:noFill/>
        </p:spPr>
        <p:txBody>
          <a:bodyPr wrap="square">
            <a:spAutoFit/>
          </a:bodyPr>
          <a:lstStyle/>
          <a:p>
            <a:pPr algn="ctr" fontAlgn="base"/>
            <a:r>
              <a:rPr lang="en-US" sz="2000" dirty="0"/>
              <a:t>At length, when they see (with their own eyes) that which they are promised,- then will they know who it is that is weakest in (his) helper and least important in point of numbers.</a:t>
            </a:r>
          </a:p>
        </p:txBody>
      </p:sp>
      <p:sp>
        <p:nvSpPr>
          <p:cNvPr id="3" name="TextBox 2">
            <a:extLst>
              <a:ext uri="{FF2B5EF4-FFF2-40B4-BE49-F238E27FC236}">
                <a16:creationId xmlns:a16="http://schemas.microsoft.com/office/drawing/2014/main" id="{06A0A30E-1EBF-1A7D-0606-D2C704C63FA0}"/>
              </a:ext>
            </a:extLst>
          </p:cNvPr>
          <p:cNvSpPr txBox="1"/>
          <p:nvPr/>
        </p:nvSpPr>
        <p:spPr>
          <a:xfrm>
            <a:off x="2168681" y="42226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3499306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AC7EB-7CE6-D797-8D7C-261CC1099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106F4-AF85-AFD2-CB5C-D5E069A337A8}"/>
              </a:ext>
            </a:extLst>
          </p:cNvPr>
          <p:cNvSpPr>
            <a:spLocks noGrp="1"/>
          </p:cNvSpPr>
          <p:nvPr>
            <p:ph type="title"/>
          </p:nvPr>
        </p:nvSpPr>
        <p:spPr>
          <a:xfrm>
            <a:off x="1880748" y="1991220"/>
            <a:ext cx="8430504" cy="3450327"/>
          </a:xfrm>
        </p:spPr>
        <p:txBody>
          <a:bodyPr>
            <a:noAutofit/>
          </a:bodyPr>
          <a:lstStyle/>
          <a:p>
            <a:r>
              <a:rPr lang="ar-EG" sz="6000" b="0" dirty="0"/>
              <a:t>قُلْ إِنْ أَدْرِىٓ أَقَرِيبٌ مَّا تُوعَدُونَ أَمْ يَجْعَلُ لَهُۥ رَبِّىٓ أَمَدًا</a:t>
            </a:r>
          </a:p>
        </p:txBody>
      </p:sp>
      <p:sp>
        <p:nvSpPr>
          <p:cNvPr id="14" name="TextBox 13">
            <a:extLst>
              <a:ext uri="{FF2B5EF4-FFF2-40B4-BE49-F238E27FC236}">
                <a16:creationId xmlns:a16="http://schemas.microsoft.com/office/drawing/2014/main" id="{5A6CCA35-53B7-9D52-8D18-9B9E32626D56}"/>
              </a:ext>
            </a:extLst>
          </p:cNvPr>
          <p:cNvSpPr txBox="1"/>
          <p:nvPr/>
        </p:nvSpPr>
        <p:spPr>
          <a:xfrm>
            <a:off x="1991988" y="4550752"/>
            <a:ext cx="8319264" cy="707886"/>
          </a:xfrm>
          <a:prstGeom prst="rect">
            <a:avLst/>
          </a:prstGeom>
          <a:noFill/>
        </p:spPr>
        <p:txBody>
          <a:bodyPr wrap="square">
            <a:spAutoFit/>
          </a:bodyPr>
          <a:lstStyle/>
          <a:p>
            <a:pPr algn="ctr" fontAlgn="base"/>
            <a:r>
              <a:rPr lang="en-US" sz="2000" dirty="0"/>
              <a:t>Say: "I know not whether the (Punishment) which ye are promised is near, or whether my Lord will appoint for it a distant term.</a:t>
            </a:r>
          </a:p>
        </p:txBody>
      </p:sp>
      <p:sp>
        <p:nvSpPr>
          <p:cNvPr id="3" name="TextBox 2">
            <a:extLst>
              <a:ext uri="{FF2B5EF4-FFF2-40B4-BE49-F238E27FC236}">
                <a16:creationId xmlns:a16="http://schemas.microsoft.com/office/drawing/2014/main" id="{972C4BDF-F97B-B16F-AD03-CA5DD8E0B56C}"/>
              </a:ext>
            </a:extLst>
          </p:cNvPr>
          <p:cNvSpPr txBox="1"/>
          <p:nvPr/>
        </p:nvSpPr>
        <p:spPr>
          <a:xfrm>
            <a:off x="3466257" y="40619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40168268"/>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0AA03-0DA3-7F43-2B68-C810CEC747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7AF29B-AAF8-60C6-39EB-1C4A2A758A90}"/>
              </a:ext>
            </a:extLst>
          </p:cNvPr>
          <p:cNvSpPr>
            <a:spLocks noGrp="1"/>
          </p:cNvSpPr>
          <p:nvPr>
            <p:ph type="title"/>
          </p:nvPr>
        </p:nvSpPr>
        <p:spPr>
          <a:xfrm>
            <a:off x="1880748" y="2121847"/>
            <a:ext cx="8430504" cy="3450327"/>
          </a:xfrm>
        </p:spPr>
        <p:txBody>
          <a:bodyPr>
            <a:noAutofit/>
          </a:bodyPr>
          <a:lstStyle/>
          <a:p>
            <a:r>
              <a:rPr lang="ar-EG" sz="6000" b="0" dirty="0"/>
              <a:t>عَـٰلِمُ ٱلْغَيْبِ فَلَا يُظْهِرُ عَلَىٰ غَيْبِهِۦ ٓ أَحَدًا</a:t>
            </a:r>
          </a:p>
        </p:txBody>
      </p:sp>
      <p:sp>
        <p:nvSpPr>
          <p:cNvPr id="14" name="TextBox 13">
            <a:extLst>
              <a:ext uri="{FF2B5EF4-FFF2-40B4-BE49-F238E27FC236}">
                <a16:creationId xmlns:a16="http://schemas.microsoft.com/office/drawing/2014/main" id="{66D15A35-23D9-91D1-8273-2BD4B701861E}"/>
              </a:ext>
            </a:extLst>
          </p:cNvPr>
          <p:cNvSpPr txBox="1"/>
          <p:nvPr/>
        </p:nvSpPr>
        <p:spPr>
          <a:xfrm>
            <a:off x="1936368" y="4499220"/>
            <a:ext cx="8319264" cy="707886"/>
          </a:xfrm>
          <a:prstGeom prst="rect">
            <a:avLst/>
          </a:prstGeom>
          <a:noFill/>
        </p:spPr>
        <p:txBody>
          <a:bodyPr wrap="square">
            <a:spAutoFit/>
          </a:bodyPr>
          <a:lstStyle/>
          <a:p>
            <a:pPr algn="ctr" fontAlgn="base"/>
            <a:r>
              <a:rPr lang="en-US" sz="2000" dirty="0"/>
              <a:t>"He (alone) knows the Unseen, nor does He make any one acquainted with His Mysteries,-</a:t>
            </a:r>
          </a:p>
        </p:txBody>
      </p:sp>
      <p:sp>
        <p:nvSpPr>
          <p:cNvPr id="3" name="TextBox 2">
            <a:extLst>
              <a:ext uri="{FF2B5EF4-FFF2-40B4-BE49-F238E27FC236}">
                <a16:creationId xmlns:a16="http://schemas.microsoft.com/office/drawing/2014/main" id="{B29E1B2B-2EDA-FC29-9AC0-2FAD52D55F30}"/>
              </a:ext>
            </a:extLst>
          </p:cNvPr>
          <p:cNvSpPr txBox="1"/>
          <p:nvPr/>
        </p:nvSpPr>
        <p:spPr>
          <a:xfrm>
            <a:off x="5123705" y="42173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8748137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D040A-64C0-D5C8-E012-C60ACAC713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4744F8-C13C-B934-A50F-892108405FAF}"/>
              </a:ext>
            </a:extLst>
          </p:cNvPr>
          <p:cNvSpPr>
            <a:spLocks noGrp="1"/>
          </p:cNvSpPr>
          <p:nvPr>
            <p:ph type="title"/>
          </p:nvPr>
        </p:nvSpPr>
        <p:spPr>
          <a:xfrm>
            <a:off x="1880748" y="1965094"/>
            <a:ext cx="8430504" cy="3450327"/>
          </a:xfrm>
        </p:spPr>
        <p:txBody>
          <a:bodyPr>
            <a:noAutofit/>
          </a:bodyPr>
          <a:lstStyle/>
          <a:p>
            <a:pPr>
              <a:lnSpc>
                <a:spcPct val="100000"/>
              </a:lnSpc>
            </a:pPr>
            <a:r>
              <a:rPr lang="ar-EG" sz="6000" b="0" dirty="0"/>
              <a:t>إِلَّا  مَنِ ٱرْتَضَىٰ  مِن رَّسُولٍ فَإِنَّهُۥ يَسْلُكُ مِنۢ بَيْنِ يَدَيْهِ وَمِنْ خَلْفِهِۦ رَصَدًا</a:t>
            </a:r>
          </a:p>
        </p:txBody>
      </p:sp>
      <p:sp>
        <p:nvSpPr>
          <p:cNvPr id="14" name="TextBox 13">
            <a:extLst>
              <a:ext uri="{FF2B5EF4-FFF2-40B4-BE49-F238E27FC236}">
                <a16:creationId xmlns:a16="http://schemas.microsoft.com/office/drawing/2014/main" id="{E3268D57-E583-C0C7-75C6-A6787CF71058}"/>
              </a:ext>
            </a:extLst>
          </p:cNvPr>
          <p:cNvSpPr txBox="1"/>
          <p:nvPr/>
        </p:nvSpPr>
        <p:spPr>
          <a:xfrm>
            <a:off x="1936368" y="4550047"/>
            <a:ext cx="8319264" cy="707886"/>
          </a:xfrm>
          <a:prstGeom prst="rect">
            <a:avLst/>
          </a:prstGeom>
          <a:noFill/>
        </p:spPr>
        <p:txBody>
          <a:bodyPr wrap="square">
            <a:spAutoFit/>
          </a:bodyPr>
          <a:lstStyle/>
          <a:p>
            <a:pPr algn="ctr" fontAlgn="base"/>
            <a:r>
              <a:rPr lang="en-US" sz="2000" dirty="0"/>
              <a:t>"Except a messenger whom He has chosen: and then He makes a band of watchers march before him and behind him,</a:t>
            </a:r>
          </a:p>
        </p:txBody>
      </p:sp>
      <p:sp>
        <p:nvSpPr>
          <p:cNvPr id="3" name="TextBox 2">
            <a:extLst>
              <a:ext uri="{FF2B5EF4-FFF2-40B4-BE49-F238E27FC236}">
                <a16:creationId xmlns:a16="http://schemas.microsoft.com/office/drawing/2014/main" id="{E18BC3F7-B331-176E-9808-7045736625F2}"/>
              </a:ext>
            </a:extLst>
          </p:cNvPr>
          <p:cNvSpPr txBox="1"/>
          <p:nvPr/>
        </p:nvSpPr>
        <p:spPr>
          <a:xfrm>
            <a:off x="1460201" y="41718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5631512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19654-0A4E-6CBC-A9F2-11CD41FC26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736C18-3770-73C4-DFCD-742924E97F80}"/>
              </a:ext>
            </a:extLst>
          </p:cNvPr>
          <p:cNvSpPr>
            <a:spLocks noGrp="1"/>
          </p:cNvSpPr>
          <p:nvPr>
            <p:ph type="title"/>
          </p:nvPr>
        </p:nvSpPr>
        <p:spPr>
          <a:xfrm>
            <a:off x="1880748" y="1973804"/>
            <a:ext cx="8430504" cy="3450327"/>
          </a:xfrm>
        </p:spPr>
        <p:txBody>
          <a:bodyPr>
            <a:noAutofit/>
          </a:bodyPr>
          <a:lstStyle/>
          <a:p>
            <a:r>
              <a:rPr lang="ar-EG" sz="6000" b="0" dirty="0"/>
              <a:t>لِّيَعْلَمَ أَن قَدْ أَبْلَغُوا۟ رِسَـٰلَـٰتِ رَبِّهِمْ وَأَحَاطَ بِمَا لَدَيْهِمْ وَأَحْصَىٰ كُلَّ شَىْءٍ عَدَدًۢا</a:t>
            </a:r>
          </a:p>
        </p:txBody>
      </p:sp>
      <p:sp>
        <p:nvSpPr>
          <p:cNvPr id="14" name="TextBox 13">
            <a:extLst>
              <a:ext uri="{FF2B5EF4-FFF2-40B4-BE49-F238E27FC236}">
                <a16:creationId xmlns:a16="http://schemas.microsoft.com/office/drawing/2014/main" id="{5E59DB72-704C-91B1-B849-DE100245D80C}"/>
              </a:ext>
            </a:extLst>
          </p:cNvPr>
          <p:cNvSpPr txBox="1"/>
          <p:nvPr/>
        </p:nvSpPr>
        <p:spPr>
          <a:xfrm>
            <a:off x="1936368" y="4826203"/>
            <a:ext cx="8319264" cy="1015663"/>
          </a:xfrm>
          <a:prstGeom prst="rect">
            <a:avLst/>
          </a:prstGeom>
          <a:noFill/>
        </p:spPr>
        <p:txBody>
          <a:bodyPr wrap="square">
            <a:spAutoFit/>
          </a:bodyPr>
          <a:lstStyle/>
          <a:p>
            <a:pPr algn="ctr" fontAlgn="base"/>
            <a:r>
              <a:rPr lang="en-US" sz="2000" dirty="0"/>
              <a:t>"That He may know that they have (truly) brought and delivered the Messages of their Lord: and He surrounds (all the mysteries) that are with them, and takes account of every single thing."</a:t>
            </a:r>
          </a:p>
        </p:txBody>
      </p:sp>
      <p:sp>
        <p:nvSpPr>
          <p:cNvPr id="3" name="TextBox 2">
            <a:extLst>
              <a:ext uri="{FF2B5EF4-FFF2-40B4-BE49-F238E27FC236}">
                <a16:creationId xmlns:a16="http://schemas.microsoft.com/office/drawing/2014/main" id="{F408EAA5-D031-19FC-BD77-40EF80361293}"/>
              </a:ext>
            </a:extLst>
          </p:cNvPr>
          <p:cNvSpPr txBox="1"/>
          <p:nvPr/>
        </p:nvSpPr>
        <p:spPr>
          <a:xfrm>
            <a:off x="5059927" y="45055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03182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7BDAD-F1AE-54DB-AFAF-F2FD630D1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D395BE-3F79-259C-C2FB-3B580611D918}"/>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82683819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3B8ED-021B-C9D0-9339-F6A1EB5395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B540D1-CE89-FD4E-32DA-36BC672A53D7}"/>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a:t>
            </a:r>
            <a:r>
              <a:rPr lang="ar-EG" sz="4000" dirty="0">
                <a:highlight>
                  <a:srgbClr val="00FF00"/>
                </a:highlight>
                <a:latin typeface="Arial" panose="020B0604020202020204" pitchFamily="34" charset="0"/>
                <a:ea typeface="+mn-ea"/>
                <a:cs typeface="Arial" panose="020B0604020202020204" pitchFamily="34" charset="0"/>
              </a:rPr>
              <a:t>المزمل</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257292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61586-EB08-4A84-186E-7E796C972E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994124-9B13-7837-4A40-804122821590}"/>
              </a:ext>
            </a:extLst>
          </p:cNvPr>
          <p:cNvSpPr>
            <a:spLocks noGrp="1"/>
          </p:cNvSpPr>
          <p:nvPr>
            <p:ph type="title"/>
          </p:nvPr>
        </p:nvSpPr>
        <p:spPr>
          <a:xfrm>
            <a:off x="1880748" y="1790923"/>
            <a:ext cx="8430504" cy="3450327"/>
          </a:xfrm>
        </p:spPr>
        <p:txBody>
          <a:bodyPr>
            <a:noAutofit/>
          </a:bodyPr>
          <a:lstStyle/>
          <a:p>
            <a:r>
              <a:rPr lang="ar-EG" sz="6000" b="0" dirty="0"/>
              <a:t>أَفَمَن يَمْشِى مُكِبًّا عَلَىٰ وَجْهِهِۦٓ أَهْدَىٰٓ أَمَّن يَمْشِى سَوِيًّا عَلَىٰ صِرَٰطٍ مُّسْتَقِيمٍ</a:t>
            </a:r>
          </a:p>
        </p:txBody>
      </p:sp>
      <p:sp>
        <p:nvSpPr>
          <p:cNvPr id="14" name="TextBox 13">
            <a:extLst>
              <a:ext uri="{FF2B5EF4-FFF2-40B4-BE49-F238E27FC236}">
                <a16:creationId xmlns:a16="http://schemas.microsoft.com/office/drawing/2014/main" id="{23130079-8FD7-9311-2F36-614115AEABEB}"/>
              </a:ext>
            </a:extLst>
          </p:cNvPr>
          <p:cNvSpPr txBox="1"/>
          <p:nvPr/>
        </p:nvSpPr>
        <p:spPr>
          <a:xfrm>
            <a:off x="1936368" y="4373357"/>
            <a:ext cx="8319264" cy="707886"/>
          </a:xfrm>
          <a:prstGeom prst="rect">
            <a:avLst/>
          </a:prstGeom>
          <a:noFill/>
        </p:spPr>
        <p:txBody>
          <a:bodyPr wrap="square">
            <a:spAutoFit/>
          </a:bodyPr>
          <a:lstStyle/>
          <a:p>
            <a:pPr algn="ctr" fontAlgn="base"/>
            <a:r>
              <a:rPr lang="en-US" sz="2000" dirty="0"/>
              <a:t>Is then one who walks headlong, with his face </a:t>
            </a:r>
            <a:r>
              <a:rPr lang="en-US" sz="2000" dirty="0" err="1"/>
              <a:t>grovelling</a:t>
            </a:r>
            <a:r>
              <a:rPr lang="en-US" sz="2000" dirty="0"/>
              <a:t>, better guided,- or one who walks evenly on a Straight Way?</a:t>
            </a:r>
          </a:p>
        </p:txBody>
      </p:sp>
      <p:sp>
        <p:nvSpPr>
          <p:cNvPr id="3" name="TextBox 2">
            <a:extLst>
              <a:ext uri="{FF2B5EF4-FFF2-40B4-BE49-F238E27FC236}">
                <a16:creationId xmlns:a16="http://schemas.microsoft.com/office/drawing/2014/main" id="{58DEBE1F-F5D9-CA0C-5A0E-6CE40423CA74}"/>
              </a:ext>
            </a:extLst>
          </p:cNvPr>
          <p:cNvSpPr txBox="1"/>
          <p:nvPr/>
        </p:nvSpPr>
        <p:spPr>
          <a:xfrm>
            <a:off x="1428452" y="406558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4912485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C8D59-01F7-4D42-4506-77FEF0B8EE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E8924B-25C5-7DD5-37B1-108544CBA9F3}"/>
              </a:ext>
            </a:extLst>
          </p:cNvPr>
          <p:cNvSpPr>
            <a:spLocks noGrp="1"/>
          </p:cNvSpPr>
          <p:nvPr>
            <p:ph type="title"/>
          </p:nvPr>
        </p:nvSpPr>
        <p:spPr>
          <a:xfrm>
            <a:off x="1787687" y="2123093"/>
            <a:ext cx="8616626" cy="3450327"/>
          </a:xfrm>
        </p:spPr>
        <p:txBody>
          <a:bodyPr>
            <a:noAutofit/>
          </a:bodyPr>
          <a:lstStyle/>
          <a:p>
            <a:r>
              <a:rPr lang="ar-EG" sz="6000" b="0" dirty="0"/>
              <a:t>يَـٰٓأَيُّهَا ٱلْمُزَّمِّلُ</a:t>
            </a:r>
          </a:p>
        </p:txBody>
      </p:sp>
      <p:sp>
        <p:nvSpPr>
          <p:cNvPr id="14" name="TextBox 13">
            <a:extLst>
              <a:ext uri="{FF2B5EF4-FFF2-40B4-BE49-F238E27FC236}">
                <a16:creationId xmlns:a16="http://schemas.microsoft.com/office/drawing/2014/main" id="{B750E939-9CB3-F4FF-7504-B3BF4FB9BDAD}"/>
              </a:ext>
            </a:extLst>
          </p:cNvPr>
          <p:cNvSpPr txBox="1"/>
          <p:nvPr/>
        </p:nvSpPr>
        <p:spPr>
          <a:xfrm>
            <a:off x="1936368" y="4166535"/>
            <a:ext cx="8319264" cy="400110"/>
          </a:xfrm>
          <a:prstGeom prst="rect">
            <a:avLst/>
          </a:prstGeom>
          <a:noFill/>
        </p:spPr>
        <p:txBody>
          <a:bodyPr wrap="square">
            <a:spAutoFit/>
          </a:bodyPr>
          <a:lstStyle/>
          <a:p>
            <a:pPr algn="ctr" fontAlgn="base"/>
            <a:r>
              <a:rPr lang="en-US" sz="2000" dirty="0"/>
              <a:t>Stand (to prayer) by night, but not all night,-</a:t>
            </a:r>
          </a:p>
        </p:txBody>
      </p:sp>
      <p:sp>
        <p:nvSpPr>
          <p:cNvPr id="3" name="TextBox 2">
            <a:extLst>
              <a:ext uri="{FF2B5EF4-FFF2-40B4-BE49-F238E27FC236}">
                <a16:creationId xmlns:a16="http://schemas.microsoft.com/office/drawing/2014/main" id="{932A2EDE-A9F2-81A6-98A0-A9D358086659}"/>
              </a:ext>
            </a:extLst>
          </p:cNvPr>
          <p:cNvSpPr txBox="1"/>
          <p:nvPr/>
        </p:nvSpPr>
        <p:spPr>
          <a:xfrm>
            <a:off x="4091225" y="384825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1476626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93CFD-00C3-7FB3-8C74-A4947D1452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856B59-763F-ECE0-ABBF-2094A2527F77}"/>
              </a:ext>
            </a:extLst>
          </p:cNvPr>
          <p:cNvSpPr>
            <a:spLocks noGrp="1"/>
          </p:cNvSpPr>
          <p:nvPr>
            <p:ph type="title"/>
          </p:nvPr>
        </p:nvSpPr>
        <p:spPr>
          <a:xfrm>
            <a:off x="1787687" y="2096968"/>
            <a:ext cx="8616626" cy="3450327"/>
          </a:xfrm>
        </p:spPr>
        <p:txBody>
          <a:bodyPr>
            <a:noAutofit/>
          </a:bodyPr>
          <a:lstStyle/>
          <a:p>
            <a:r>
              <a:rPr lang="ar-EG" sz="6000" b="0" dirty="0"/>
              <a:t>قُمِ ٱلَّيْلَ إِلَّا قَلِيلًا</a:t>
            </a:r>
          </a:p>
        </p:txBody>
      </p:sp>
      <p:sp>
        <p:nvSpPr>
          <p:cNvPr id="14" name="TextBox 13">
            <a:extLst>
              <a:ext uri="{FF2B5EF4-FFF2-40B4-BE49-F238E27FC236}">
                <a16:creationId xmlns:a16="http://schemas.microsoft.com/office/drawing/2014/main" id="{BFD3A1DD-66D3-CBBE-297C-FBA0D44E8B91}"/>
              </a:ext>
            </a:extLst>
          </p:cNvPr>
          <p:cNvSpPr txBox="1"/>
          <p:nvPr/>
        </p:nvSpPr>
        <p:spPr>
          <a:xfrm>
            <a:off x="1936368" y="4238436"/>
            <a:ext cx="8319264" cy="400110"/>
          </a:xfrm>
          <a:prstGeom prst="rect">
            <a:avLst/>
          </a:prstGeom>
          <a:noFill/>
        </p:spPr>
        <p:txBody>
          <a:bodyPr wrap="square">
            <a:spAutoFit/>
          </a:bodyPr>
          <a:lstStyle/>
          <a:p>
            <a:pPr algn="ctr" fontAlgn="base"/>
            <a:r>
              <a:rPr lang="en-US" sz="2000" dirty="0"/>
              <a:t>Stand (to prayer) by night, but not all night,-</a:t>
            </a:r>
          </a:p>
        </p:txBody>
      </p:sp>
      <p:sp>
        <p:nvSpPr>
          <p:cNvPr id="3" name="TextBox 2">
            <a:extLst>
              <a:ext uri="{FF2B5EF4-FFF2-40B4-BE49-F238E27FC236}">
                <a16:creationId xmlns:a16="http://schemas.microsoft.com/office/drawing/2014/main" id="{A0F3FD66-0DF0-B35D-3AF2-ABE5E44B0490}"/>
              </a:ext>
            </a:extLst>
          </p:cNvPr>
          <p:cNvSpPr txBox="1"/>
          <p:nvPr/>
        </p:nvSpPr>
        <p:spPr>
          <a:xfrm>
            <a:off x="3812552" y="38221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15122861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52C15-7C1A-2229-40CA-39C88469E5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5F09D5-F56E-C15E-55AB-E5C84A1617E0}"/>
              </a:ext>
            </a:extLst>
          </p:cNvPr>
          <p:cNvSpPr>
            <a:spLocks noGrp="1"/>
          </p:cNvSpPr>
          <p:nvPr>
            <p:ph type="title"/>
          </p:nvPr>
        </p:nvSpPr>
        <p:spPr>
          <a:xfrm>
            <a:off x="1787687" y="2149222"/>
            <a:ext cx="8616626" cy="3450327"/>
          </a:xfrm>
        </p:spPr>
        <p:txBody>
          <a:bodyPr>
            <a:noAutofit/>
          </a:bodyPr>
          <a:lstStyle/>
          <a:p>
            <a:r>
              <a:rPr lang="ar-EG" sz="6000" b="0" dirty="0"/>
              <a:t>نِّصْفَهُۥٓ أَوِ ٱنقُصْ مِنْهُ قَلِيلًا</a:t>
            </a:r>
          </a:p>
        </p:txBody>
      </p:sp>
      <p:sp>
        <p:nvSpPr>
          <p:cNvPr id="14" name="TextBox 13">
            <a:extLst>
              <a:ext uri="{FF2B5EF4-FFF2-40B4-BE49-F238E27FC236}">
                <a16:creationId xmlns:a16="http://schemas.microsoft.com/office/drawing/2014/main" id="{288A4E3A-60A3-7228-79E9-4518573AC597}"/>
              </a:ext>
            </a:extLst>
          </p:cNvPr>
          <p:cNvSpPr txBox="1"/>
          <p:nvPr/>
        </p:nvSpPr>
        <p:spPr>
          <a:xfrm>
            <a:off x="1936368" y="4242303"/>
            <a:ext cx="8319264" cy="400110"/>
          </a:xfrm>
          <a:prstGeom prst="rect">
            <a:avLst/>
          </a:prstGeom>
          <a:noFill/>
        </p:spPr>
        <p:txBody>
          <a:bodyPr wrap="square">
            <a:spAutoFit/>
          </a:bodyPr>
          <a:lstStyle/>
          <a:p>
            <a:pPr algn="ctr" fontAlgn="base"/>
            <a:r>
              <a:rPr lang="en-US" sz="2000" dirty="0"/>
              <a:t>Half of it,- or a little less,</a:t>
            </a:r>
          </a:p>
        </p:txBody>
      </p:sp>
      <p:sp>
        <p:nvSpPr>
          <p:cNvPr id="3" name="TextBox 2">
            <a:extLst>
              <a:ext uri="{FF2B5EF4-FFF2-40B4-BE49-F238E27FC236}">
                <a16:creationId xmlns:a16="http://schemas.microsoft.com/office/drawing/2014/main" id="{6E58F786-EA57-FB37-3F3B-90A76D779D39}"/>
              </a:ext>
            </a:extLst>
          </p:cNvPr>
          <p:cNvSpPr txBox="1"/>
          <p:nvPr/>
        </p:nvSpPr>
        <p:spPr>
          <a:xfrm>
            <a:off x="2719500" y="38743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391356503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79709-F665-0D53-572B-0FBFBB9C0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2DFDE-A9DF-8C2F-2F54-77C768DBB729}"/>
              </a:ext>
            </a:extLst>
          </p:cNvPr>
          <p:cNvSpPr>
            <a:spLocks noGrp="1"/>
          </p:cNvSpPr>
          <p:nvPr>
            <p:ph type="title"/>
          </p:nvPr>
        </p:nvSpPr>
        <p:spPr>
          <a:xfrm>
            <a:off x="1787687" y="2105680"/>
            <a:ext cx="8616626" cy="3450327"/>
          </a:xfrm>
        </p:spPr>
        <p:txBody>
          <a:bodyPr>
            <a:noAutofit/>
          </a:bodyPr>
          <a:lstStyle/>
          <a:p>
            <a:r>
              <a:rPr lang="ar-EG" sz="6000" b="0" dirty="0"/>
              <a:t>أَوْ زِدْ عَلَيْهِ وَرَتِّلِ ٱلْقُرْءَانَ تَرْتِيلًا</a:t>
            </a:r>
          </a:p>
        </p:txBody>
      </p:sp>
      <p:sp>
        <p:nvSpPr>
          <p:cNvPr id="14" name="TextBox 13">
            <a:extLst>
              <a:ext uri="{FF2B5EF4-FFF2-40B4-BE49-F238E27FC236}">
                <a16:creationId xmlns:a16="http://schemas.microsoft.com/office/drawing/2014/main" id="{91AD03AD-C396-321D-41F9-CF7A58FE06F1}"/>
              </a:ext>
            </a:extLst>
          </p:cNvPr>
          <p:cNvSpPr txBox="1"/>
          <p:nvPr/>
        </p:nvSpPr>
        <p:spPr>
          <a:xfrm>
            <a:off x="1936368" y="4247148"/>
            <a:ext cx="8319264" cy="400110"/>
          </a:xfrm>
          <a:prstGeom prst="rect">
            <a:avLst/>
          </a:prstGeom>
          <a:noFill/>
        </p:spPr>
        <p:txBody>
          <a:bodyPr wrap="square">
            <a:spAutoFit/>
          </a:bodyPr>
          <a:lstStyle/>
          <a:p>
            <a:pPr algn="ctr" fontAlgn="base"/>
            <a:r>
              <a:rPr lang="en-US" sz="2000" dirty="0"/>
              <a:t>Or a little more; and recite the Qur'an in slow, measured rhythmic tones.</a:t>
            </a:r>
          </a:p>
        </p:txBody>
      </p:sp>
      <p:sp>
        <p:nvSpPr>
          <p:cNvPr id="3" name="TextBox 2">
            <a:extLst>
              <a:ext uri="{FF2B5EF4-FFF2-40B4-BE49-F238E27FC236}">
                <a16:creationId xmlns:a16="http://schemas.microsoft.com/office/drawing/2014/main" id="{B37ADEEF-EF27-661E-D656-D34D87912158}"/>
              </a:ext>
            </a:extLst>
          </p:cNvPr>
          <p:cNvSpPr txBox="1"/>
          <p:nvPr/>
        </p:nvSpPr>
        <p:spPr>
          <a:xfrm>
            <a:off x="1787687" y="38308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8975962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D0AD7-F6EF-6446-27EB-DE2F1BE7EC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5D3D9B-02A1-65D3-3DE6-6FECCE104839}"/>
              </a:ext>
            </a:extLst>
          </p:cNvPr>
          <p:cNvSpPr>
            <a:spLocks noGrp="1"/>
          </p:cNvSpPr>
          <p:nvPr>
            <p:ph type="title"/>
          </p:nvPr>
        </p:nvSpPr>
        <p:spPr>
          <a:xfrm>
            <a:off x="1787687" y="2175351"/>
            <a:ext cx="8616626" cy="3450327"/>
          </a:xfrm>
        </p:spPr>
        <p:txBody>
          <a:bodyPr>
            <a:noAutofit/>
          </a:bodyPr>
          <a:lstStyle/>
          <a:p>
            <a:r>
              <a:rPr lang="ar-EG" sz="6000" b="0" dirty="0"/>
              <a:t>إِنَّا سَنُلْقِى عَلَيْكَ قَوْلًا ثَقِيلًا</a:t>
            </a:r>
          </a:p>
        </p:txBody>
      </p:sp>
      <p:sp>
        <p:nvSpPr>
          <p:cNvPr id="14" name="TextBox 13">
            <a:extLst>
              <a:ext uri="{FF2B5EF4-FFF2-40B4-BE49-F238E27FC236}">
                <a16:creationId xmlns:a16="http://schemas.microsoft.com/office/drawing/2014/main" id="{A2FE5B06-F74F-693E-8C7B-BA18201F5475}"/>
              </a:ext>
            </a:extLst>
          </p:cNvPr>
          <p:cNvSpPr txBox="1"/>
          <p:nvPr/>
        </p:nvSpPr>
        <p:spPr>
          <a:xfrm>
            <a:off x="1936368" y="4248728"/>
            <a:ext cx="8319264" cy="400110"/>
          </a:xfrm>
          <a:prstGeom prst="rect">
            <a:avLst/>
          </a:prstGeom>
          <a:noFill/>
        </p:spPr>
        <p:txBody>
          <a:bodyPr wrap="square">
            <a:spAutoFit/>
          </a:bodyPr>
          <a:lstStyle/>
          <a:p>
            <a:pPr algn="ctr" fontAlgn="base"/>
            <a:r>
              <a:rPr lang="en-US" sz="2000" dirty="0"/>
              <a:t>Soon shall We send down to thee a weighty Message.</a:t>
            </a:r>
          </a:p>
        </p:txBody>
      </p:sp>
      <p:sp>
        <p:nvSpPr>
          <p:cNvPr id="3" name="TextBox 2">
            <a:extLst>
              <a:ext uri="{FF2B5EF4-FFF2-40B4-BE49-F238E27FC236}">
                <a16:creationId xmlns:a16="http://schemas.microsoft.com/office/drawing/2014/main" id="{90DAA7FB-1B06-B6AC-7F8C-755673466C2F}"/>
              </a:ext>
            </a:extLst>
          </p:cNvPr>
          <p:cNvSpPr txBox="1"/>
          <p:nvPr/>
        </p:nvSpPr>
        <p:spPr>
          <a:xfrm>
            <a:off x="2667252" y="39005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5248133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401A9-E678-1D78-FEA1-B5BB4377BF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CDC625-C8E7-72B5-5D62-606F9490CB68}"/>
              </a:ext>
            </a:extLst>
          </p:cNvPr>
          <p:cNvSpPr>
            <a:spLocks noGrp="1"/>
          </p:cNvSpPr>
          <p:nvPr>
            <p:ph type="title"/>
          </p:nvPr>
        </p:nvSpPr>
        <p:spPr>
          <a:xfrm>
            <a:off x="1787687" y="2100183"/>
            <a:ext cx="8616626" cy="3450327"/>
          </a:xfrm>
        </p:spPr>
        <p:txBody>
          <a:bodyPr>
            <a:noAutofit/>
          </a:bodyPr>
          <a:lstStyle/>
          <a:p>
            <a:r>
              <a:rPr lang="ar-EG" sz="6000" b="0" dirty="0"/>
              <a:t>إِنَّ نَاشِئَةَ ٱلَّيْلِ هِىَ أَشَدُّ وَطْـًٔا وَأَقْوَمُ قِيلًا</a:t>
            </a:r>
          </a:p>
        </p:txBody>
      </p:sp>
      <p:sp>
        <p:nvSpPr>
          <p:cNvPr id="14" name="TextBox 13">
            <a:extLst>
              <a:ext uri="{FF2B5EF4-FFF2-40B4-BE49-F238E27FC236}">
                <a16:creationId xmlns:a16="http://schemas.microsoft.com/office/drawing/2014/main" id="{6C823E59-5AD8-4E2B-8C75-DE49750F0018}"/>
              </a:ext>
            </a:extLst>
          </p:cNvPr>
          <p:cNvSpPr txBox="1"/>
          <p:nvPr/>
        </p:nvSpPr>
        <p:spPr>
          <a:xfrm>
            <a:off x="1936368" y="4528952"/>
            <a:ext cx="8319264" cy="707886"/>
          </a:xfrm>
          <a:prstGeom prst="rect">
            <a:avLst/>
          </a:prstGeom>
          <a:noFill/>
        </p:spPr>
        <p:txBody>
          <a:bodyPr wrap="square">
            <a:spAutoFit/>
          </a:bodyPr>
          <a:lstStyle/>
          <a:p>
            <a:pPr algn="ctr" fontAlgn="base"/>
            <a:r>
              <a:rPr lang="en-US" sz="2000" dirty="0"/>
              <a:t>Truly the rising by night is most potent for governing (the soul), and most suitable for (framing) the Word (of Prayer and Praise).</a:t>
            </a:r>
          </a:p>
        </p:txBody>
      </p:sp>
      <p:sp>
        <p:nvSpPr>
          <p:cNvPr id="3" name="TextBox 2">
            <a:extLst>
              <a:ext uri="{FF2B5EF4-FFF2-40B4-BE49-F238E27FC236}">
                <a16:creationId xmlns:a16="http://schemas.microsoft.com/office/drawing/2014/main" id="{A1D4A852-1171-E804-01DA-B5AC98796D17}"/>
              </a:ext>
            </a:extLst>
          </p:cNvPr>
          <p:cNvSpPr txBox="1"/>
          <p:nvPr/>
        </p:nvSpPr>
        <p:spPr>
          <a:xfrm>
            <a:off x="5157902" y="42211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4083915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D395C-ED46-63FA-A006-37FC064339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5CF56-8580-BF00-16B4-19FB4551F25A}"/>
              </a:ext>
            </a:extLst>
          </p:cNvPr>
          <p:cNvSpPr>
            <a:spLocks noGrp="1"/>
          </p:cNvSpPr>
          <p:nvPr>
            <p:ph type="title"/>
          </p:nvPr>
        </p:nvSpPr>
        <p:spPr>
          <a:xfrm>
            <a:off x="1877394" y="2160184"/>
            <a:ext cx="8437213" cy="3450327"/>
          </a:xfrm>
        </p:spPr>
        <p:txBody>
          <a:bodyPr>
            <a:noAutofit/>
          </a:bodyPr>
          <a:lstStyle/>
          <a:p>
            <a:r>
              <a:rPr lang="ar-EG" sz="6000" b="0" dirty="0"/>
              <a:t>إِنَّ لَكَ فِى ٱلنَّهَارِ سَبْحًا طَوِيلًا</a:t>
            </a:r>
          </a:p>
        </p:txBody>
      </p:sp>
      <p:sp>
        <p:nvSpPr>
          <p:cNvPr id="14" name="TextBox 13">
            <a:extLst>
              <a:ext uri="{FF2B5EF4-FFF2-40B4-BE49-F238E27FC236}">
                <a16:creationId xmlns:a16="http://schemas.microsoft.com/office/drawing/2014/main" id="{B44F9AA0-5D51-3398-15A4-50C0BCFAEEE2}"/>
              </a:ext>
            </a:extLst>
          </p:cNvPr>
          <p:cNvSpPr txBox="1"/>
          <p:nvPr/>
        </p:nvSpPr>
        <p:spPr>
          <a:xfrm>
            <a:off x="1936368" y="4329783"/>
            <a:ext cx="8319264" cy="400110"/>
          </a:xfrm>
          <a:prstGeom prst="rect">
            <a:avLst/>
          </a:prstGeom>
          <a:noFill/>
        </p:spPr>
        <p:txBody>
          <a:bodyPr wrap="square">
            <a:spAutoFit/>
          </a:bodyPr>
          <a:lstStyle/>
          <a:p>
            <a:pPr algn="ctr" fontAlgn="base"/>
            <a:r>
              <a:rPr lang="en-US" sz="2000" dirty="0"/>
              <a:t>True, there is for thee by day prolonged occupation with ordinary duties:</a:t>
            </a:r>
          </a:p>
        </p:txBody>
      </p:sp>
      <p:sp>
        <p:nvSpPr>
          <p:cNvPr id="3" name="TextBox 2">
            <a:extLst>
              <a:ext uri="{FF2B5EF4-FFF2-40B4-BE49-F238E27FC236}">
                <a16:creationId xmlns:a16="http://schemas.microsoft.com/office/drawing/2014/main" id="{E0D7DA59-C5D1-03B5-7346-85FB4306A6F9}"/>
              </a:ext>
            </a:extLst>
          </p:cNvPr>
          <p:cNvSpPr txBox="1"/>
          <p:nvPr/>
        </p:nvSpPr>
        <p:spPr>
          <a:xfrm>
            <a:off x="2214492" y="38853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1833457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6562E-0314-25C0-6DA2-981496F704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B5C0BC-CD6A-00E5-DF0F-B750B49EE351}"/>
              </a:ext>
            </a:extLst>
          </p:cNvPr>
          <p:cNvSpPr>
            <a:spLocks noGrp="1"/>
          </p:cNvSpPr>
          <p:nvPr>
            <p:ph type="title"/>
          </p:nvPr>
        </p:nvSpPr>
        <p:spPr>
          <a:xfrm>
            <a:off x="1744499" y="2045199"/>
            <a:ext cx="8703002" cy="3450327"/>
          </a:xfrm>
        </p:spPr>
        <p:txBody>
          <a:bodyPr>
            <a:noAutofit/>
          </a:bodyPr>
          <a:lstStyle/>
          <a:p>
            <a:r>
              <a:rPr lang="ar-EG" sz="6000" b="0" dirty="0"/>
              <a:t>وَٱذْكُرِ ٱسْمَ رَبِّكَ وَتَبَتَّلْ إِلَيْهِ تَبْتِيلًا</a:t>
            </a:r>
          </a:p>
        </p:txBody>
      </p:sp>
      <p:sp>
        <p:nvSpPr>
          <p:cNvPr id="14" name="TextBox 13">
            <a:extLst>
              <a:ext uri="{FF2B5EF4-FFF2-40B4-BE49-F238E27FC236}">
                <a16:creationId xmlns:a16="http://schemas.microsoft.com/office/drawing/2014/main" id="{E496D64E-2AD8-C6F1-1C2F-38B5A2992152}"/>
              </a:ext>
            </a:extLst>
          </p:cNvPr>
          <p:cNvSpPr txBox="1"/>
          <p:nvPr/>
        </p:nvSpPr>
        <p:spPr>
          <a:xfrm>
            <a:off x="1936368" y="4190560"/>
            <a:ext cx="8319264" cy="707886"/>
          </a:xfrm>
          <a:prstGeom prst="rect">
            <a:avLst/>
          </a:prstGeom>
          <a:noFill/>
        </p:spPr>
        <p:txBody>
          <a:bodyPr wrap="square">
            <a:spAutoFit/>
          </a:bodyPr>
          <a:lstStyle/>
          <a:p>
            <a:pPr algn="ctr" fontAlgn="base"/>
            <a:r>
              <a:rPr lang="en-US" sz="2000" dirty="0"/>
              <a:t>But keep in remembrance the name of thy Lord and devote thyself to Him whole-heartedly.</a:t>
            </a:r>
          </a:p>
        </p:txBody>
      </p:sp>
      <p:sp>
        <p:nvSpPr>
          <p:cNvPr id="3" name="TextBox 2">
            <a:extLst>
              <a:ext uri="{FF2B5EF4-FFF2-40B4-BE49-F238E27FC236}">
                <a16:creationId xmlns:a16="http://schemas.microsoft.com/office/drawing/2014/main" id="{75204B54-1F80-2D30-FD94-2065B8BC6A48}"/>
              </a:ext>
            </a:extLst>
          </p:cNvPr>
          <p:cNvSpPr txBox="1"/>
          <p:nvPr/>
        </p:nvSpPr>
        <p:spPr>
          <a:xfrm>
            <a:off x="1863886" y="37703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1402839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764A1-CD0B-6940-0BAB-0D3D9144B1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161AF-E09D-48C7-A7B0-0DDA9A286F4B}"/>
              </a:ext>
            </a:extLst>
          </p:cNvPr>
          <p:cNvSpPr>
            <a:spLocks noGrp="1"/>
          </p:cNvSpPr>
          <p:nvPr>
            <p:ph type="title"/>
          </p:nvPr>
        </p:nvSpPr>
        <p:spPr>
          <a:xfrm>
            <a:off x="1744499" y="2045199"/>
            <a:ext cx="8703002" cy="3450327"/>
          </a:xfrm>
        </p:spPr>
        <p:txBody>
          <a:bodyPr>
            <a:noAutofit/>
          </a:bodyPr>
          <a:lstStyle/>
          <a:p>
            <a:r>
              <a:rPr lang="ar-EG" sz="6000" b="0" dirty="0"/>
              <a:t>رَّبُّ ٱلْمَشْرِقِ وَٱلْمَغْرِبِ لَآ إِلَـٰهَ إِلَّا هُوَ فَٱتَّخِذْهُ وَكِيلًا</a:t>
            </a:r>
          </a:p>
        </p:txBody>
      </p:sp>
      <p:sp>
        <p:nvSpPr>
          <p:cNvPr id="14" name="TextBox 13">
            <a:extLst>
              <a:ext uri="{FF2B5EF4-FFF2-40B4-BE49-F238E27FC236}">
                <a16:creationId xmlns:a16="http://schemas.microsoft.com/office/drawing/2014/main" id="{9887176D-D0AD-6D2D-0039-80B6CC05CF9A}"/>
              </a:ext>
            </a:extLst>
          </p:cNvPr>
          <p:cNvSpPr txBox="1"/>
          <p:nvPr/>
        </p:nvSpPr>
        <p:spPr>
          <a:xfrm>
            <a:off x="1936368" y="4501541"/>
            <a:ext cx="8319264" cy="707886"/>
          </a:xfrm>
          <a:prstGeom prst="rect">
            <a:avLst/>
          </a:prstGeom>
          <a:noFill/>
        </p:spPr>
        <p:txBody>
          <a:bodyPr wrap="square">
            <a:spAutoFit/>
          </a:bodyPr>
          <a:lstStyle/>
          <a:p>
            <a:pPr algn="ctr" fontAlgn="base"/>
            <a:r>
              <a:rPr lang="en-US" sz="2000" dirty="0"/>
              <a:t>(He is) Lord of the East and the West: there is no god but He: take Him therefore for (thy) Disposer of Affairs.</a:t>
            </a:r>
          </a:p>
        </p:txBody>
      </p:sp>
      <p:sp>
        <p:nvSpPr>
          <p:cNvPr id="3" name="TextBox 2">
            <a:extLst>
              <a:ext uri="{FF2B5EF4-FFF2-40B4-BE49-F238E27FC236}">
                <a16:creationId xmlns:a16="http://schemas.microsoft.com/office/drawing/2014/main" id="{96F8335F-F607-E164-B926-4557919A570F}"/>
              </a:ext>
            </a:extLst>
          </p:cNvPr>
          <p:cNvSpPr txBox="1"/>
          <p:nvPr/>
        </p:nvSpPr>
        <p:spPr>
          <a:xfrm>
            <a:off x="4154240" y="419376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a:t>
            </a:r>
            <a:endParaRPr lang="en-US" sz="1400" dirty="0"/>
          </a:p>
        </p:txBody>
      </p:sp>
    </p:spTree>
    <p:extLst>
      <p:ext uri="{BB962C8B-B14F-4D97-AF65-F5344CB8AC3E}">
        <p14:creationId xmlns:p14="http://schemas.microsoft.com/office/powerpoint/2010/main" val="183187034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A6CCE-3733-F0C2-8144-2AD7E85CA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9EE11-5609-DBBD-5FC0-BBF578FE83A3}"/>
              </a:ext>
            </a:extLst>
          </p:cNvPr>
          <p:cNvSpPr>
            <a:spLocks noGrp="1"/>
          </p:cNvSpPr>
          <p:nvPr>
            <p:ph type="title"/>
          </p:nvPr>
        </p:nvSpPr>
        <p:spPr>
          <a:xfrm>
            <a:off x="1744499" y="2062617"/>
            <a:ext cx="8703002" cy="3450327"/>
          </a:xfrm>
        </p:spPr>
        <p:txBody>
          <a:bodyPr>
            <a:noAutofit/>
          </a:bodyPr>
          <a:lstStyle/>
          <a:p>
            <a:r>
              <a:rPr lang="ar-EG" sz="6000" b="0" dirty="0"/>
              <a:t>وَٱصْبِرْ عَلَىٰ مَا يَقُولُونَ وَٱهْجُرْهُمْ هَجْرًا جَمِيلًا</a:t>
            </a:r>
          </a:p>
        </p:txBody>
      </p:sp>
      <p:sp>
        <p:nvSpPr>
          <p:cNvPr id="14" name="TextBox 13">
            <a:extLst>
              <a:ext uri="{FF2B5EF4-FFF2-40B4-BE49-F238E27FC236}">
                <a16:creationId xmlns:a16="http://schemas.microsoft.com/office/drawing/2014/main" id="{3905EB0F-4BE0-2E83-2F71-40E0629F87A3}"/>
              </a:ext>
            </a:extLst>
          </p:cNvPr>
          <p:cNvSpPr txBox="1"/>
          <p:nvPr/>
        </p:nvSpPr>
        <p:spPr>
          <a:xfrm>
            <a:off x="1936368" y="4488321"/>
            <a:ext cx="8319264" cy="400110"/>
          </a:xfrm>
          <a:prstGeom prst="rect">
            <a:avLst/>
          </a:prstGeom>
          <a:noFill/>
        </p:spPr>
        <p:txBody>
          <a:bodyPr wrap="square">
            <a:spAutoFit/>
          </a:bodyPr>
          <a:lstStyle/>
          <a:p>
            <a:pPr algn="ctr" fontAlgn="base"/>
            <a:r>
              <a:rPr lang="en-US" sz="2000" dirty="0"/>
              <a:t>And have patience with what they say, and leave them with noble (dignity).</a:t>
            </a:r>
          </a:p>
        </p:txBody>
      </p:sp>
      <p:sp>
        <p:nvSpPr>
          <p:cNvPr id="3" name="TextBox 2">
            <a:extLst>
              <a:ext uri="{FF2B5EF4-FFF2-40B4-BE49-F238E27FC236}">
                <a16:creationId xmlns:a16="http://schemas.microsoft.com/office/drawing/2014/main" id="{78A6E381-83A1-7F06-2CD3-78F3E7157830}"/>
              </a:ext>
            </a:extLst>
          </p:cNvPr>
          <p:cNvSpPr txBox="1"/>
          <p:nvPr/>
        </p:nvSpPr>
        <p:spPr>
          <a:xfrm>
            <a:off x="4139636" y="41805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05095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4A91-7CEA-A12E-3E55-6095F7567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170F5-6968-EFDA-A2BF-A051D4DED3A1}"/>
              </a:ext>
            </a:extLst>
          </p:cNvPr>
          <p:cNvSpPr>
            <a:spLocks noGrp="1"/>
          </p:cNvSpPr>
          <p:nvPr>
            <p:ph type="title"/>
          </p:nvPr>
        </p:nvSpPr>
        <p:spPr>
          <a:xfrm>
            <a:off x="1880748" y="1756088"/>
            <a:ext cx="8430504" cy="3450327"/>
          </a:xfrm>
        </p:spPr>
        <p:txBody>
          <a:bodyPr>
            <a:noAutofit/>
          </a:bodyPr>
          <a:lstStyle/>
          <a:p>
            <a:r>
              <a:rPr lang="ar-EG" sz="6000" b="0" dirty="0"/>
              <a:t>قُلْ هُوَ ٱلَّذِىٓ أَنشَأَكُمْ وَجَعَلَ لَكُمُ ٱلسَّمْعَ وَٱلْأَبْصَـٰرَ وَٱلْأَفْـِٔدَةَ ۖ قَلِيلًا مَّا تَشْكُرُونَ</a:t>
            </a:r>
          </a:p>
        </p:txBody>
      </p:sp>
      <p:sp>
        <p:nvSpPr>
          <p:cNvPr id="14" name="TextBox 13">
            <a:extLst>
              <a:ext uri="{FF2B5EF4-FFF2-40B4-BE49-F238E27FC236}">
                <a16:creationId xmlns:a16="http://schemas.microsoft.com/office/drawing/2014/main" id="{B2FAD558-9C98-F11F-21F8-E4EBD511C3A3}"/>
              </a:ext>
            </a:extLst>
          </p:cNvPr>
          <p:cNvSpPr txBox="1"/>
          <p:nvPr/>
        </p:nvSpPr>
        <p:spPr>
          <a:xfrm>
            <a:off x="1936368" y="4695573"/>
            <a:ext cx="8319264" cy="1015663"/>
          </a:xfrm>
          <a:prstGeom prst="rect">
            <a:avLst/>
          </a:prstGeom>
          <a:noFill/>
        </p:spPr>
        <p:txBody>
          <a:bodyPr wrap="square">
            <a:spAutoFit/>
          </a:bodyPr>
          <a:lstStyle/>
          <a:p>
            <a:pPr algn="ctr" fontAlgn="base"/>
            <a:r>
              <a:rPr lang="en-US" sz="2000" dirty="0"/>
              <a:t>Say: "It is He Who has created you (and made you grow), and made for you the faculties of hearing, seeing, feeling and understanding: little thanks it is ye give.</a:t>
            </a:r>
          </a:p>
        </p:txBody>
      </p:sp>
      <p:sp>
        <p:nvSpPr>
          <p:cNvPr id="3" name="TextBox 2">
            <a:extLst>
              <a:ext uri="{FF2B5EF4-FFF2-40B4-BE49-F238E27FC236}">
                <a16:creationId xmlns:a16="http://schemas.microsoft.com/office/drawing/2014/main" id="{202A62E3-8450-8144-7B2F-54490F397149}"/>
              </a:ext>
            </a:extLst>
          </p:cNvPr>
          <p:cNvSpPr txBox="1"/>
          <p:nvPr/>
        </p:nvSpPr>
        <p:spPr>
          <a:xfrm>
            <a:off x="4589664" y="43877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248765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B7E56-ED18-CBFE-4418-4DA45B9ED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97A6A-AD60-B4B2-8621-B7FCAFD7D280}"/>
              </a:ext>
            </a:extLst>
          </p:cNvPr>
          <p:cNvSpPr>
            <a:spLocks noGrp="1"/>
          </p:cNvSpPr>
          <p:nvPr>
            <p:ph type="title"/>
          </p:nvPr>
        </p:nvSpPr>
        <p:spPr>
          <a:xfrm>
            <a:off x="1880748" y="2123571"/>
            <a:ext cx="8430504" cy="3450327"/>
          </a:xfrm>
        </p:spPr>
        <p:txBody>
          <a:bodyPr>
            <a:noAutofit/>
          </a:bodyPr>
          <a:lstStyle/>
          <a:p>
            <a:r>
              <a:rPr lang="ar-EG" sz="6000" b="0" dirty="0"/>
              <a:t>وَذَرْنِى وَٱلْمُكَذِّبِينَ أُو۟لِى ٱلنَّعْمَةِ وَمَهِّلْهُمْ قَلِيلًا</a:t>
            </a:r>
          </a:p>
        </p:txBody>
      </p:sp>
      <p:sp>
        <p:nvSpPr>
          <p:cNvPr id="14" name="TextBox 13">
            <a:extLst>
              <a:ext uri="{FF2B5EF4-FFF2-40B4-BE49-F238E27FC236}">
                <a16:creationId xmlns:a16="http://schemas.microsoft.com/office/drawing/2014/main" id="{11F65DAF-2267-A82E-2C4D-50A37B71BBBC}"/>
              </a:ext>
            </a:extLst>
          </p:cNvPr>
          <p:cNvSpPr txBox="1"/>
          <p:nvPr/>
        </p:nvSpPr>
        <p:spPr>
          <a:xfrm>
            <a:off x="1936368" y="4553550"/>
            <a:ext cx="8319264" cy="707886"/>
          </a:xfrm>
          <a:prstGeom prst="rect">
            <a:avLst/>
          </a:prstGeom>
          <a:noFill/>
        </p:spPr>
        <p:txBody>
          <a:bodyPr wrap="square">
            <a:spAutoFit/>
          </a:bodyPr>
          <a:lstStyle/>
          <a:p>
            <a:pPr algn="ctr" fontAlgn="base"/>
            <a:r>
              <a:rPr lang="en-US" sz="2000" dirty="0"/>
              <a:t>And leave Me (alone to deal with) those in possession of the good things of life, who (yet) deny the Truth; and bear with them for a little while.</a:t>
            </a:r>
          </a:p>
        </p:txBody>
      </p:sp>
      <p:sp>
        <p:nvSpPr>
          <p:cNvPr id="3" name="TextBox 2">
            <a:extLst>
              <a:ext uri="{FF2B5EF4-FFF2-40B4-BE49-F238E27FC236}">
                <a16:creationId xmlns:a16="http://schemas.microsoft.com/office/drawing/2014/main" id="{8ABD5B7D-0023-299E-D0DB-B5643E836B52}"/>
              </a:ext>
            </a:extLst>
          </p:cNvPr>
          <p:cNvSpPr txBox="1"/>
          <p:nvPr/>
        </p:nvSpPr>
        <p:spPr>
          <a:xfrm>
            <a:off x="4128112" y="424577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9011607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31CBF-270A-0059-037D-E45C17F224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CD54D6-8195-60BE-A9C5-7D8AF988FC48}"/>
              </a:ext>
            </a:extLst>
          </p:cNvPr>
          <p:cNvSpPr>
            <a:spLocks noGrp="1"/>
          </p:cNvSpPr>
          <p:nvPr>
            <p:ph type="title"/>
          </p:nvPr>
        </p:nvSpPr>
        <p:spPr>
          <a:xfrm>
            <a:off x="1880748" y="2114862"/>
            <a:ext cx="8430504" cy="3450327"/>
          </a:xfrm>
        </p:spPr>
        <p:txBody>
          <a:bodyPr>
            <a:noAutofit/>
          </a:bodyPr>
          <a:lstStyle/>
          <a:p>
            <a:r>
              <a:rPr lang="ar-EG" sz="6000" b="0" dirty="0"/>
              <a:t>إِنَّ لَدَيْنَآ أَنكَالًا وَجَحِيمًا</a:t>
            </a:r>
          </a:p>
        </p:txBody>
      </p:sp>
      <p:sp>
        <p:nvSpPr>
          <p:cNvPr id="14" name="TextBox 13">
            <a:extLst>
              <a:ext uri="{FF2B5EF4-FFF2-40B4-BE49-F238E27FC236}">
                <a16:creationId xmlns:a16="http://schemas.microsoft.com/office/drawing/2014/main" id="{AC5E6374-D0F6-6ABF-8A59-A5DB96A4EDBE}"/>
              </a:ext>
            </a:extLst>
          </p:cNvPr>
          <p:cNvSpPr txBox="1"/>
          <p:nvPr/>
        </p:nvSpPr>
        <p:spPr>
          <a:xfrm>
            <a:off x="1936368" y="4231017"/>
            <a:ext cx="8319264" cy="400110"/>
          </a:xfrm>
          <a:prstGeom prst="rect">
            <a:avLst/>
          </a:prstGeom>
          <a:noFill/>
        </p:spPr>
        <p:txBody>
          <a:bodyPr wrap="square">
            <a:spAutoFit/>
          </a:bodyPr>
          <a:lstStyle/>
          <a:p>
            <a:pPr algn="ctr" fontAlgn="base"/>
            <a:r>
              <a:rPr lang="en-US" sz="2000" dirty="0"/>
              <a:t>With Us are Fetters (to bind them), and a Fire (to burn them),</a:t>
            </a:r>
          </a:p>
        </p:txBody>
      </p:sp>
      <p:sp>
        <p:nvSpPr>
          <p:cNvPr id="3" name="TextBox 2">
            <a:extLst>
              <a:ext uri="{FF2B5EF4-FFF2-40B4-BE49-F238E27FC236}">
                <a16:creationId xmlns:a16="http://schemas.microsoft.com/office/drawing/2014/main" id="{54C137C1-C820-578D-0BF5-4BB9436892F8}"/>
              </a:ext>
            </a:extLst>
          </p:cNvPr>
          <p:cNvSpPr txBox="1"/>
          <p:nvPr/>
        </p:nvSpPr>
        <p:spPr>
          <a:xfrm>
            <a:off x="3013415" y="37893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6868569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1B4E2-2201-F18C-9C25-3DDC8B939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0BF32-8858-61B0-AD5A-8AF0596E3DCF}"/>
              </a:ext>
            </a:extLst>
          </p:cNvPr>
          <p:cNvSpPr>
            <a:spLocks noGrp="1"/>
          </p:cNvSpPr>
          <p:nvPr>
            <p:ph type="title"/>
          </p:nvPr>
        </p:nvSpPr>
        <p:spPr>
          <a:xfrm>
            <a:off x="1665438" y="2000522"/>
            <a:ext cx="8861124" cy="3450327"/>
          </a:xfrm>
        </p:spPr>
        <p:txBody>
          <a:bodyPr>
            <a:noAutofit/>
          </a:bodyPr>
          <a:lstStyle/>
          <a:p>
            <a:r>
              <a:rPr lang="ar-EG" sz="6000" b="0" dirty="0"/>
              <a:t>وَطَعَامًا ذَا غُصَّةٍ وَعَذَابًا أَلِيمًا</a:t>
            </a:r>
          </a:p>
        </p:txBody>
      </p:sp>
      <p:sp>
        <p:nvSpPr>
          <p:cNvPr id="14" name="TextBox 13">
            <a:extLst>
              <a:ext uri="{FF2B5EF4-FFF2-40B4-BE49-F238E27FC236}">
                <a16:creationId xmlns:a16="http://schemas.microsoft.com/office/drawing/2014/main" id="{22A652BE-4B34-95EC-66EC-062D117F2643}"/>
              </a:ext>
            </a:extLst>
          </p:cNvPr>
          <p:cNvSpPr txBox="1"/>
          <p:nvPr/>
        </p:nvSpPr>
        <p:spPr>
          <a:xfrm>
            <a:off x="1936368" y="4129438"/>
            <a:ext cx="8319264" cy="400110"/>
          </a:xfrm>
          <a:prstGeom prst="rect">
            <a:avLst/>
          </a:prstGeom>
          <a:noFill/>
        </p:spPr>
        <p:txBody>
          <a:bodyPr wrap="square">
            <a:spAutoFit/>
          </a:bodyPr>
          <a:lstStyle/>
          <a:p>
            <a:pPr algn="ctr" fontAlgn="base"/>
            <a:r>
              <a:rPr lang="en-US" sz="2000" dirty="0"/>
              <a:t>And a Food that chokes, and a Penalty Grievous.</a:t>
            </a:r>
          </a:p>
        </p:txBody>
      </p:sp>
      <p:sp>
        <p:nvSpPr>
          <p:cNvPr id="3" name="TextBox 2">
            <a:extLst>
              <a:ext uri="{FF2B5EF4-FFF2-40B4-BE49-F238E27FC236}">
                <a16:creationId xmlns:a16="http://schemas.microsoft.com/office/drawing/2014/main" id="{D19213B0-C7ED-CA45-B8EA-2472F65EE5A5}"/>
              </a:ext>
            </a:extLst>
          </p:cNvPr>
          <p:cNvSpPr txBox="1"/>
          <p:nvPr/>
        </p:nvSpPr>
        <p:spPr>
          <a:xfrm>
            <a:off x="2228960" y="369613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3972115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D5949-9D3D-83AA-6336-E03D2AD27B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E596FC-57EE-3352-8307-3BFFB8A0C2EE}"/>
              </a:ext>
            </a:extLst>
          </p:cNvPr>
          <p:cNvSpPr>
            <a:spLocks noGrp="1"/>
          </p:cNvSpPr>
          <p:nvPr>
            <p:ph type="title"/>
          </p:nvPr>
        </p:nvSpPr>
        <p:spPr>
          <a:xfrm>
            <a:off x="1880748" y="2062613"/>
            <a:ext cx="8430504" cy="3450327"/>
          </a:xfrm>
        </p:spPr>
        <p:txBody>
          <a:bodyPr>
            <a:noAutofit/>
          </a:bodyPr>
          <a:lstStyle/>
          <a:p>
            <a:r>
              <a:rPr lang="ar-EG" sz="6000" b="0" dirty="0"/>
              <a:t>يَوْمَ تَرْجُفُ ٱلْأَرْضُ وَٱلْجِبَالُ وَكَانَتِ ٱلْجِبَالُ كَثِيبًا مَّهِيلًا</a:t>
            </a:r>
          </a:p>
        </p:txBody>
      </p:sp>
      <p:sp>
        <p:nvSpPr>
          <p:cNvPr id="14" name="TextBox 13">
            <a:extLst>
              <a:ext uri="{FF2B5EF4-FFF2-40B4-BE49-F238E27FC236}">
                <a16:creationId xmlns:a16="http://schemas.microsoft.com/office/drawing/2014/main" id="{EB8C12DB-181A-0F1C-01F6-A04904CB829D}"/>
              </a:ext>
            </a:extLst>
          </p:cNvPr>
          <p:cNvSpPr txBox="1"/>
          <p:nvPr/>
        </p:nvSpPr>
        <p:spPr>
          <a:xfrm>
            <a:off x="1936368" y="4529549"/>
            <a:ext cx="8319264" cy="707886"/>
          </a:xfrm>
          <a:prstGeom prst="rect">
            <a:avLst/>
          </a:prstGeom>
          <a:noFill/>
        </p:spPr>
        <p:txBody>
          <a:bodyPr wrap="square">
            <a:spAutoFit/>
          </a:bodyPr>
          <a:lstStyle/>
          <a:p>
            <a:pPr algn="ctr" fontAlgn="base"/>
            <a:r>
              <a:rPr lang="en-US" sz="2000" dirty="0"/>
              <a:t>One Day the earth and the mountains will be in violent commotion. And the mountains will be as a heap of sand poured out and flowing down.</a:t>
            </a:r>
          </a:p>
        </p:txBody>
      </p:sp>
      <p:sp>
        <p:nvSpPr>
          <p:cNvPr id="3" name="TextBox 2">
            <a:extLst>
              <a:ext uri="{FF2B5EF4-FFF2-40B4-BE49-F238E27FC236}">
                <a16:creationId xmlns:a16="http://schemas.microsoft.com/office/drawing/2014/main" id="{B007FB79-E79B-983F-D40A-84F7C649ECBC}"/>
              </a:ext>
            </a:extLst>
          </p:cNvPr>
          <p:cNvSpPr txBox="1"/>
          <p:nvPr/>
        </p:nvSpPr>
        <p:spPr>
          <a:xfrm>
            <a:off x="3501095" y="42217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8654570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41FB9-4AB9-4F39-F553-978E87E07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4C405-6713-0F29-46BC-43FC680F090F}"/>
              </a:ext>
            </a:extLst>
          </p:cNvPr>
          <p:cNvSpPr>
            <a:spLocks noGrp="1"/>
          </p:cNvSpPr>
          <p:nvPr>
            <p:ph type="title"/>
          </p:nvPr>
        </p:nvSpPr>
        <p:spPr>
          <a:xfrm>
            <a:off x="1880748" y="2121849"/>
            <a:ext cx="8430504" cy="3450327"/>
          </a:xfrm>
        </p:spPr>
        <p:txBody>
          <a:bodyPr>
            <a:noAutofit/>
          </a:bodyPr>
          <a:lstStyle/>
          <a:p>
            <a:r>
              <a:rPr lang="ar-EG" sz="6000" b="0" dirty="0"/>
              <a:t>إِنَّآ أَرْسَلْنَآ إِلَيْكُمْ رَسُولًا شَـٰهِدًا عَلَيْكُمْ كَمَآ أَرْسَلْنَآ إِلَىٰ فِرْعَوْنَ رَسُولًا</a:t>
            </a:r>
          </a:p>
        </p:txBody>
      </p:sp>
      <p:sp>
        <p:nvSpPr>
          <p:cNvPr id="14" name="TextBox 13">
            <a:extLst>
              <a:ext uri="{FF2B5EF4-FFF2-40B4-BE49-F238E27FC236}">
                <a16:creationId xmlns:a16="http://schemas.microsoft.com/office/drawing/2014/main" id="{910EA85D-9539-B779-BCC9-5CF4AFEE436D}"/>
              </a:ext>
            </a:extLst>
          </p:cNvPr>
          <p:cNvSpPr txBox="1"/>
          <p:nvPr/>
        </p:nvSpPr>
        <p:spPr>
          <a:xfrm>
            <a:off x="1936368" y="4661086"/>
            <a:ext cx="8319264" cy="707886"/>
          </a:xfrm>
          <a:prstGeom prst="rect">
            <a:avLst/>
          </a:prstGeom>
          <a:noFill/>
        </p:spPr>
        <p:txBody>
          <a:bodyPr wrap="square">
            <a:spAutoFit/>
          </a:bodyPr>
          <a:lstStyle/>
          <a:p>
            <a:pPr algn="ctr" fontAlgn="base"/>
            <a:r>
              <a:rPr lang="en-US" sz="2000" dirty="0"/>
              <a:t>We have sent to you, (O men!) a messenger, to be a witness concerning you, even as We sent a messenger to Pharaoh.</a:t>
            </a:r>
          </a:p>
        </p:txBody>
      </p:sp>
      <p:sp>
        <p:nvSpPr>
          <p:cNvPr id="3" name="TextBox 2">
            <a:extLst>
              <a:ext uri="{FF2B5EF4-FFF2-40B4-BE49-F238E27FC236}">
                <a16:creationId xmlns:a16="http://schemas.microsoft.com/office/drawing/2014/main" id="{A971EC61-7CAC-EA97-B139-0C86B454A8C6}"/>
              </a:ext>
            </a:extLst>
          </p:cNvPr>
          <p:cNvSpPr txBox="1"/>
          <p:nvPr/>
        </p:nvSpPr>
        <p:spPr>
          <a:xfrm>
            <a:off x="2151264" y="425301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2534610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97946-F8B9-5B70-9D4A-7D72F8F9A3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44778D-4675-744D-A37A-1972701D1ADC}"/>
              </a:ext>
            </a:extLst>
          </p:cNvPr>
          <p:cNvSpPr>
            <a:spLocks noGrp="1"/>
          </p:cNvSpPr>
          <p:nvPr>
            <p:ph type="title"/>
          </p:nvPr>
        </p:nvSpPr>
        <p:spPr>
          <a:xfrm>
            <a:off x="1880748" y="2071321"/>
            <a:ext cx="8430504" cy="3450327"/>
          </a:xfrm>
        </p:spPr>
        <p:txBody>
          <a:bodyPr>
            <a:noAutofit/>
          </a:bodyPr>
          <a:lstStyle/>
          <a:p>
            <a:r>
              <a:rPr lang="ar-EG" sz="6000" b="0" dirty="0"/>
              <a:t>فَعَصَىٰ فِرْعَوْنُ ٱلرَّسُولَ فَأَخَذْنَـٰهُ أَخْذًا وَبِيلًا</a:t>
            </a:r>
          </a:p>
        </p:txBody>
      </p:sp>
      <p:sp>
        <p:nvSpPr>
          <p:cNvPr id="14" name="TextBox 13">
            <a:extLst>
              <a:ext uri="{FF2B5EF4-FFF2-40B4-BE49-F238E27FC236}">
                <a16:creationId xmlns:a16="http://schemas.microsoft.com/office/drawing/2014/main" id="{46B1F42F-35A3-D631-5941-687DA32BBA25}"/>
              </a:ext>
            </a:extLst>
          </p:cNvPr>
          <p:cNvSpPr txBox="1"/>
          <p:nvPr/>
        </p:nvSpPr>
        <p:spPr>
          <a:xfrm>
            <a:off x="1936368" y="4548772"/>
            <a:ext cx="8319264" cy="707886"/>
          </a:xfrm>
          <a:prstGeom prst="rect">
            <a:avLst/>
          </a:prstGeom>
          <a:noFill/>
        </p:spPr>
        <p:txBody>
          <a:bodyPr wrap="square">
            <a:spAutoFit/>
          </a:bodyPr>
          <a:lstStyle/>
          <a:p>
            <a:pPr algn="ctr" fontAlgn="base"/>
            <a:r>
              <a:rPr lang="en-US" sz="2000" dirty="0"/>
              <a:t>But Pharaoh disobeyed the messenger; so We seized him with a heavy Punishment.</a:t>
            </a:r>
          </a:p>
        </p:txBody>
      </p:sp>
      <p:sp>
        <p:nvSpPr>
          <p:cNvPr id="3" name="TextBox 2">
            <a:extLst>
              <a:ext uri="{FF2B5EF4-FFF2-40B4-BE49-F238E27FC236}">
                <a16:creationId xmlns:a16="http://schemas.microsoft.com/office/drawing/2014/main" id="{0E79B420-8FA8-9FBE-F6F2-4719E9F15298}"/>
              </a:ext>
            </a:extLst>
          </p:cNvPr>
          <p:cNvSpPr txBox="1"/>
          <p:nvPr/>
        </p:nvSpPr>
        <p:spPr>
          <a:xfrm>
            <a:off x="4380660" y="42409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54745186"/>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4E350-6FF5-735D-17AD-E21FE6223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27B67-061D-64F5-0620-1841001A91CE}"/>
              </a:ext>
            </a:extLst>
          </p:cNvPr>
          <p:cNvSpPr>
            <a:spLocks noGrp="1"/>
          </p:cNvSpPr>
          <p:nvPr>
            <p:ph type="title"/>
          </p:nvPr>
        </p:nvSpPr>
        <p:spPr>
          <a:xfrm>
            <a:off x="1880748" y="2052179"/>
            <a:ext cx="8430504" cy="3450327"/>
          </a:xfrm>
        </p:spPr>
        <p:txBody>
          <a:bodyPr>
            <a:noAutofit/>
          </a:bodyPr>
          <a:lstStyle/>
          <a:p>
            <a:r>
              <a:rPr lang="ar-EG" sz="6000" b="0" dirty="0"/>
              <a:t>فَكَيْفَ تَتَّقُونَ إِن كَفَرْتُمْ يَوْمًا يَجْعَلُ ٱلْوِلْدَٰنَ شِيبًا</a:t>
            </a:r>
          </a:p>
        </p:txBody>
      </p:sp>
      <p:sp>
        <p:nvSpPr>
          <p:cNvPr id="14" name="TextBox 13">
            <a:extLst>
              <a:ext uri="{FF2B5EF4-FFF2-40B4-BE49-F238E27FC236}">
                <a16:creationId xmlns:a16="http://schemas.microsoft.com/office/drawing/2014/main" id="{A40CF212-0318-6201-7011-4C5453611627}"/>
              </a:ext>
            </a:extLst>
          </p:cNvPr>
          <p:cNvSpPr txBox="1"/>
          <p:nvPr/>
        </p:nvSpPr>
        <p:spPr>
          <a:xfrm>
            <a:off x="1936368" y="4506051"/>
            <a:ext cx="8319264" cy="707886"/>
          </a:xfrm>
          <a:prstGeom prst="rect">
            <a:avLst/>
          </a:prstGeom>
          <a:noFill/>
        </p:spPr>
        <p:txBody>
          <a:bodyPr wrap="square">
            <a:spAutoFit/>
          </a:bodyPr>
          <a:lstStyle/>
          <a:p>
            <a:pPr algn="ctr" fontAlgn="base"/>
            <a:r>
              <a:rPr lang="en-US" sz="2000" dirty="0"/>
              <a:t>Then how shall ye, if ye deny (Allah), guard yourselves against a Day that will make children hoary-headed?-</a:t>
            </a:r>
          </a:p>
        </p:txBody>
      </p:sp>
      <p:sp>
        <p:nvSpPr>
          <p:cNvPr id="3" name="TextBox 2">
            <a:extLst>
              <a:ext uri="{FF2B5EF4-FFF2-40B4-BE49-F238E27FC236}">
                <a16:creationId xmlns:a16="http://schemas.microsoft.com/office/drawing/2014/main" id="{DB189619-9D1E-CDD9-365F-2B9EC882C3B2}"/>
              </a:ext>
            </a:extLst>
          </p:cNvPr>
          <p:cNvSpPr txBox="1"/>
          <p:nvPr/>
        </p:nvSpPr>
        <p:spPr>
          <a:xfrm>
            <a:off x="4319700" y="41635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3304029276"/>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A030A-524D-683B-8659-EDEE6A07A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657A3C-A2B4-3BAF-A1B3-0C8F5AF99AAA}"/>
              </a:ext>
            </a:extLst>
          </p:cNvPr>
          <p:cNvSpPr>
            <a:spLocks noGrp="1"/>
          </p:cNvSpPr>
          <p:nvPr>
            <p:ph type="title"/>
          </p:nvPr>
        </p:nvSpPr>
        <p:spPr>
          <a:xfrm>
            <a:off x="1706728" y="2132278"/>
            <a:ext cx="8778543" cy="3450327"/>
          </a:xfrm>
        </p:spPr>
        <p:txBody>
          <a:bodyPr>
            <a:noAutofit/>
          </a:bodyPr>
          <a:lstStyle/>
          <a:p>
            <a:r>
              <a:rPr lang="ar-EG" sz="6000" b="0" dirty="0"/>
              <a:t>ٱلسَّمَآءُ مُنفَطِرٌۢ بِهِ</a:t>
            </a:r>
            <a:r>
              <a:rPr lang="en-US" sz="6000" b="0" dirty="0"/>
              <a:t> </a:t>
            </a:r>
            <a:r>
              <a:rPr lang="ar-EG" sz="6000" b="0" dirty="0"/>
              <a:t>ۦ ۚ كَانَ وَعْدُهُ</a:t>
            </a:r>
            <a:r>
              <a:rPr lang="en-US" sz="6000" b="0" dirty="0"/>
              <a:t> </a:t>
            </a:r>
            <a:r>
              <a:rPr lang="ar-EG" sz="6000" b="0" dirty="0"/>
              <a:t>ۥ مَفْعُولًا</a:t>
            </a:r>
          </a:p>
        </p:txBody>
      </p:sp>
      <p:sp>
        <p:nvSpPr>
          <p:cNvPr id="14" name="TextBox 13">
            <a:extLst>
              <a:ext uri="{FF2B5EF4-FFF2-40B4-BE49-F238E27FC236}">
                <a16:creationId xmlns:a16="http://schemas.microsoft.com/office/drawing/2014/main" id="{63D9A461-682C-891E-6E03-321FF6247F7A}"/>
              </a:ext>
            </a:extLst>
          </p:cNvPr>
          <p:cNvSpPr txBox="1"/>
          <p:nvPr/>
        </p:nvSpPr>
        <p:spPr>
          <a:xfrm>
            <a:off x="1936368" y="4121332"/>
            <a:ext cx="8319264" cy="707886"/>
          </a:xfrm>
          <a:prstGeom prst="rect">
            <a:avLst/>
          </a:prstGeom>
          <a:noFill/>
        </p:spPr>
        <p:txBody>
          <a:bodyPr wrap="square">
            <a:spAutoFit/>
          </a:bodyPr>
          <a:lstStyle/>
          <a:p>
            <a:pPr algn="ctr" fontAlgn="base"/>
            <a:r>
              <a:rPr lang="en-US" sz="2000" dirty="0"/>
              <a:t>Whereon the sky will be cleft asunder? His Promise needs must be accomplished.</a:t>
            </a:r>
          </a:p>
        </p:txBody>
      </p:sp>
      <p:sp>
        <p:nvSpPr>
          <p:cNvPr id="3" name="TextBox 2">
            <a:extLst>
              <a:ext uri="{FF2B5EF4-FFF2-40B4-BE49-F238E27FC236}">
                <a16:creationId xmlns:a16="http://schemas.microsoft.com/office/drawing/2014/main" id="{523E9A4B-75AA-08F7-B313-AA88573238E8}"/>
              </a:ext>
            </a:extLst>
          </p:cNvPr>
          <p:cNvSpPr txBox="1"/>
          <p:nvPr/>
        </p:nvSpPr>
        <p:spPr>
          <a:xfrm>
            <a:off x="1364559" y="38135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2354039008"/>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D5E55-584E-F46D-30B0-F5EF957CEC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3DA3A8-87C1-96FD-0A09-415EC90BD73C}"/>
              </a:ext>
            </a:extLst>
          </p:cNvPr>
          <p:cNvSpPr>
            <a:spLocks noGrp="1"/>
          </p:cNvSpPr>
          <p:nvPr>
            <p:ph type="title"/>
          </p:nvPr>
        </p:nvSpPr>
        <p:spPr>
          <a:xfrm>
            <a:off x="1880748" y="2182808"/>
            <a:ext cx="8430504" cy="3450327"/>
          </a:xfrm>
        </p:spPr>
        <p:txBody>
          <a:bodyPr>
            <a:noAutofit/>
          </a:bodyPr>
          <a:lstStyle/>
          <a:p>
            <a:r>
              <a:rPr lang="ar-EG" sz="6000" b="0" dirty="0"/>
              <a:t>إِنَّ هَـٰذِهِۦ تَذْكِرَةٌ ۖ فَمَن شَآءَ ٱتَّخَذَ إِلَىٰ رَبِّهِ</a:t>
            </a:r>
            <a:r>
              <a:rPr lang="en-US" sz="6000" b="0" dirty="0"/>
              <a:t> </a:t>
            </a:r>
            <a:r>
              <a:rPr lang="ar-EG" sz="6000" b="0" dirty="0"/>
              <a:t>ۦ سَبِيلًا</a:t>
            </a:r>
          </a:p>
        </p:txBody>
      </p:sp>
      <p:sp>
        <p:nvSpPr>
          <p:cNvPr id="14" name="TextBox 13">
            <a:extLst>
              <a:ext uri="{FF2B5EF4-FFF2-40B4-BE49-F238E27FC236}">
                <a16:creationId xmlns:a16="http://schemas.microsoft.com/office/drawing/2014/main" id="{F24C3AA2-3B88-263D-A81F-F9AE993E4890}"/>
              </a:ext>
            </a:extLst>
          </p:cNvPr>
          <p:cNvSpPr txBox="1"/>
          <p:nvPr/>
        </p:nvSpPr>
        <p:spPr>
          <a:xfrm>
            <a:off x="1936368" y="4591321"/>
            <a:ext cx="8319264" cy="707886"/>
          </a:xfrm>
          <a:prstGeom prst="rect">
            <a:avLst/>
          </a:prstGeom>
          <a:noFill/>
        </p:spPr>
        <p:txBody>
          <a:bodyPr wrap="square">
            <a:spAutoFit/>
          </a:bodyPr>
          <a:lstStyle/>
          <a:p>
            <a:pPr algn="ctr" fontAlgn="base"/>
            <a:r>
              <a:rPr lang="en-US" sz="2000" dirty="0"/>
              <a:t>Verily this is an Admonition: therefore, whoso will, let him take a (straight) path to his Lord!</a:t>
            </a:r>
          </a:p>
        </p:txBody>
      </p:sp>
      <p:sp>
        <p:nvSpPr>
          <p:cNvPr id="3" name="TextBox 2">
            <a:extLst>
              <a:ext uri="{FF2B5EF4-FFF2-40B4-BE49-F238E27FC236}">
                <a16:creationId xmlns:a16="http://schemas.microsoft.com/office/drawing/2014/main" id="{4038BAE0-8589-32F9-8DC1-14CDA1937DF0}"/>
              </a:ext>
            </a:extLst>
          </p:cNvPr>
          <p:cNvSpPr txBox="1"/>
          <p:nvPr/>
        </p:nvSpPr>
        <p:spPr>
          <a:xfrm>
            <a:off x="4363239" y="42835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58743504"/>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D3BD4-9E8C-58F1-8D35-FF0254BB7E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071D98-2AAC-7756-3DCC-6ADF17EA0722}"/>
              </a:ext>
            </a:extLst>
          </p:cNvPr>
          <p:cNvSpPr>
            <a:spLocks noGrp="1"/>
          </p:cNvSpPr>
          <p:nvPr>
            <p:ph type="title"/>
          </p:nvPr>
        </p:nvSpPr>
        <p:spPr>
          <a:xfrm>
            <a:off x="1806877" y="1129067"/>
            <a:ext cx="8578246" cy="3450327"/>
          </a:xfrm>
        </p:spPr>
        <p:txBody>
          <a:bodyPr>
            <a:noAutofit/>
          </a:bodyPr>
          <a:lstStyle/>
          <a:p>
            <a:pPr>
              <a:lnSpc>
                <a:spcPct val="100000"/>
              </a:lnSpc>
            </a:pPr>
            <a:r>
              <a:rPr lang="ar-EG" sz="5000" b="0" dirty="0"/>
              <a:t>إِنَّ رَبَّكَ يَعْلَمُ أَنَّكَ تَقُومُ أَدْنَىٰ مِن ثُلُثَىِ ٱلَّيْلِ وَنِصْفَهُۥ وَثُلُثَهُۥ وَطَآئِفَةٌ مِّنَ ٱلَّذِينَ مَعَكَ ۚ وَٱللَّهُ يُقَدِّرُ ٱلَّيْلَ وَٱلنَّهَارَ ۚ عَلِمَ أَن لَّن تُحْصُوهُ فَتَابَ عَلَيْكُمْ ۖ فَٱقْرَءُوا۟ مَا تَيَسَّرَ مِنَ ٱلْقُرْءَانِ ۚ</a:t>
            </a:r>
            <a:r>
              <a:rPr lang="ar-EG" sz="5000" dirty="0"/>
              <a:t>…</a:t>
            </a:r>
            <a:r>
              <a:rPr lang="ar-EG" sz="5000" b="0" dirty="0"/>
              <a:t> </a:t>
            </a:r>
          </a:p>
        </p:txBody>
      </p:sp>
      <p:sp>
        <p:nvSpPr>
          <p:cNvPr id="14" name="TextBox 13">
            <a:extLst>
              <a:ext uri="{FF2B5EF4-FFF2-40B4-BE49-F238E27FC236}">
                <a16:creationId xmlns:a16="http://schemas.microsoft.com/office/drawing/2014/main" id="{A04C5B07-3A58-27B4-94BF-41FF4AD12BF7}"/>
              </a:ext>
            </a:extLst>
          </p:cNvPr>
          <p:cNvSpPr txBox="1"/>
          <p:nvPr/>
        </p:nvSpPr>
        <p:spPr>
          <a:xfrm>
            <a:off x="1936368" y="4345422"/>
            <a:ext cx="8319264" cy="1631216"/>
          </a:xfrm>
          <a:prstGeom prst="rect">
            <a:avLst/>
          </a:prstGeom>
          <a:noFill/>
        </p:spPr>
        <p:txBody>
          <a:bodyPr wrap="square">
            <a:spAutoFit/>
          </a:bodyPr>
          <a:lstStyle/>
          <a:p>
            <a:pPr algn="ctr" fontAlgn="base"/>
            <a:r>
              <a:rPr lang="en-US" sz="2000" dirty="0"/>
              <a:t>Thy Lord doth know that thou </a:t>
            </a:r>
            <a:r>
              <a:rPr lang="en-US" sz="2000" dirty="0" err="1"/>
              <a:t>standest</a:t>
            </a:r>
            <a:r>
              <a:rPr lang="en-US" sz="2000" dirty="0"/>
              <a:t> forth (to prayer) nigh two-thirds of the night, or half the night, or a third of the night, and so doth a party of those with thee. But Allah doth appoint night and day in due measure He </a:t>
            </a:r>
            <a:r>
              <a:rPr lang="en-US" sz="2000" dirty="0" err="1"/>
              <a:t>knoweth</a:t>
            </a:r>
            <a:r>
              <a:rPr lang="en-US" sz="2000" dirty="0"/>
              <a:t> that ye are unable to keep count thereof. So He hath turned to you (in mercy): read ye, therefore, of the Qur'an as much as may be easy for you. </a:t>
            </a:r>
          </a:p>
        </p:txBody>
      </p:sp>
    </p:spTree>
    <p:extLst>
      <p:ext uri="{BB962C8B-B14F-4D97-AF65-F5344CB8AC3E}">
        <p14:creationId xmlns:p14="http://schemas.microsoft.com/office/powerpoint/2010/main" val="841683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992F6-F9A9-240B-1584-02B3CE2AF5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E73E2-4CFB-A1E9-8E3A-207A3BEFAE40}"/>
              </a:ext>
            </a:extLst>
          </p:cNvPr>
          <p:cNvSpPr>
            <a:spLocks noGrp="1"/>
          </p:cNvSpPr>
          <p:nvPr>
            <p:ph type="title"/>
          </p:nvPr>
        </p:nvSpPr>
        <p:spPr>
          <a:xfrm>
            <a:off x="1880748" y="1982511"/>
            <a:ext cx="8430504" cy="3450327"/>
          </a:xfrm>
        </p:spPr>
        <p:txBody>
          <a:bodyPr>
            <a:noAutofit/>
          </a:bodyPr>
          <a:lstStyle/>
          <a:p>
            <a:r>
              <a:rPr lang="ar-EG" sz="6000" b="0" dirty="0"/>
              <a:t>قُلْ هُوَ ٱلَّذِى ذَرَأَكُمْ فِى ٱلْأَرْضِ وَإِلَيْهِ تُحْشَرُونَ</a:t>
            </a:r>
          </a:p>
        </p:txBody>
      </p:sp>
      <p:sp>
        <p:nvSpPr>
          <p:cNvPr id="14" name="TextBox 13">
            <a:extLst>
              <a:ext uri="{FF2B5EF4-FFF2-40B4-BE49-F238E27FC236}">
                <a16:creationId xmlns:a16="http://schemas.microsoft.com/office/drawing/2014/main" id="{8AE4D1CD-054E-5CFD-1CE4-334131F4D1DE}"/>
              </a:ext>
            </a:extLst>
          </p:cNvPr>
          <p:cNvSpPr txBox="1"/>
          <p:nvPr/>
        </p:nvSpPr>
        <p:spPr>
          <a:xfrm>
            <a:off x="1936368" y="4521402"/>
            <a:ext cx="8319264" cy="707886"/>
          </a:xfrm>
          <a:prstGeom prst="rect">
            <a:avLst/>
          </a:prstGeom>
          <a:noFill/>
        </p:spPr>
        <p:txBody>
          <a:bodyPr wrap="square">
            <a:spAutoFit/>
          </a:bodyPr>
          <a:lstStyle/>
          <a:p>
            <a:pPr algn="ctr" fontAlgn="base"/>
            <a:r>
              <a:rPr lang="en-US" sz="2000" dirty="0"/>
              <a:t>Say: "It is He Who has multiplied you through the earth, and to Him shall ye be gathered together."</a:t>
            </a:r>
          </a:p>
        </p:txBody>
      </p:sp>
      <p:sp>
        <p:nvSpPr>
          <p:cNvPr id="3" name="TextBox 2">
            <a:extLst>
              <a:ext uri="{FF2B5EF4-FFF2-40B4-BE49-F238E27FC236}">
                <a16:creationId xmlns:a16="http://schemas.microsoft.com/office/drawing/2014/main" id="{D65D2465-C2F3-D9A3-5CE4-0B91AEA3D23F}"/>
              </a:ext>
            </a:extLst>
          </p:cNvPr>
          <p:cNvSpPr txBox="1"/>
          <p:nvPr/>
        </p:nvSpPr>
        <p:spPr>
          <a:xfrm>
            <a:off x="3884270" y="42136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3700202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3FADA-F4A0-46B1-EC97-DAE0FD0458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98267-A07D-2971-214E-66E38CC6FA42}"/>
              </a:ext>
            </a:extLst>
          </p:cNvPr>
          <p:cNvSpPr>
            <a:spLocks noGrp="1"/>
          </p:cNvSpPr>
          <p:nvPr>
            <p:ph type="title"/>
          </p:nvPr>
        </p:nvSpPr>
        <p:spPr>
          <a:xfrm>
            <a:off x="1806877" y="1311946"/>
            <a:ext cx="8578246" cy="3450327"/>
          </a:xfrm>
        </p:spPr>
        <p:txBody>
          <a:bodyPr>
            <a:noAutofit/>
          </a:bodyPr>
          <a:lstStyle/>
          <a:p>
            <a:pPr>
              <a:lnSpc>
                <a:spcPct val="100000"/>
              </a:lnSpc>
            </a:pPr>
            <a:r>
              <a:rPr lang="ar-EG" b="0" dirty="0"/>
              <a:t>عَلِمَ أَن سَيَكُونُ مِنكُم مَّرْضَىٰ ۙ وَءَاخَرُونَ يَضْرِبُونَ فِى ٱلْأَرْضِ يَبْتَغُونَ مِن فَضْلِ ٱللَّهِ ۙ وَءَاخَرُونَ يُقَـٰتِلُونَ فِى سَبِيلِ ٱللَّهِ ۖ فَٱقْرَءُوا۟ مَا تَيَسَّرَ مِنْهُۚ...</a:t>
            </a:r>
          </a:p>
        </p:txBody>
      </p:sp>
      <p:sp>
        <p:nvSpPr>
          <p:cNvPr id="14" name="TextBox 13">
            <a:extLst>
              <a:ext uri="{FF2B5EF4-FFF2-40B4-BE49-F238E27FC236}">
                <a16:creationId xmlns:a16="http://schemas.microsoft.com/office/drawing/2014/main" id="{66F3D522-97C4-A9C1-A7C0-056A72A04B53}"/>
              </a:ext>
            </a:extLst>
          </p:cNvPr>
          <p:cNvSpPr txBox="1"/>
          <p:nvPr/>
        </p:nvSpPr>
        <p:spPr>
          <a:xfrm>
            <a:off x="1936368" y="4588373"/>
            <a:ext cx="8319264" cy="1323439"/>
          </a:xfrm>
          <a:prstGeom prst="rect">
            <a:avLst/>
          </a:prstGeom>
          <a:noFill/>
        </p:spPr>
        <p:txBody>
          <a:bodyPr wrap="square">
            <a:spAutoFit/>
          </a:bodyPr>
          <a:lstStyle/>
          <a:p>
            <a:pPr algn="ctr" fontAlgn="base"/>
            <a:r>
              <a:rPr lang="en-US" sz="2000" dirty="0"/>
              <a:t>He </a:t>
            </a:r>
            <a:r>
              <a:rPr lang="en-US" sz="2000" dirty="0" err="1"/>
              <a:t>knoweth</a:t>
            </a:r>
            <a:r>
              <a:rPr lang="en-US" sz="2000" dirty="0"/>
              <a:t> that there may be (some) among you in ill-health; others travelling through the land, seeking of Allah's bounty; yet others fighting in Allah's Cause, read ye, therefore, as much of the Qur'an as may be easy (for you);</a:t>
            </a:r>
          </a:p>
        </p:txBody>
      </p:sp>
    </p:spTree>
    <p:extLst>
      <p:ext uri="{BB962C8B-B14F-4D97-AF65-F5344CB8AC3E}">
        <p14:creationId xmlns:p14="http://schemas.microsoft.com/office/powerpoint/2010/main" val="119862019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0E1BD-06A5-621B-BB69-B43834D00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B99D6-403E-6F18-17A8-F7FC51B618F8}"/>
              </a:ext>
            </a:extLst>
          </p:cNvPr>
          <p:cNvSpPr>
            <a:spLocks noGrp="1"/>
          </p:cNvSpPr>
          <p:nvPr>
            <p:ph type="title"/>
          </p:nvPr>
        </p:nvSpPr>
        <p:spPr>
          <a:xfrm>
            <a:off x="1880748" y="1320657"/>
            <a:ext cx="8430504" cy="3450327"/>
          </a:xfrm>
        </p:spPr>
        <p:txBody>
          <a:bodyPr>
            <a:noAutofit/>
          </a:bodyPr>
          <a:lstStyle/>
          <a:p>
            <a:r>
              <a:rPr lang="ar-EG" b="0" dirty="0"/>
              <a:t> وَأَقِيمُوا۟ ٱلصَّلَوٰةَ وَءَاتُوا۟ ٱلزَّكَوٰةَ وَأَقْرِضُوا۟ ٱللَّهَ قَرْضًا حَسَنًا ۚ وَمَا تُقَدِّمُوا۟ لِأَنفُسِكُم مِّنْ خَيْرٍ تَجِدُوهُ عِندَ ٱللَّهِ هُوَ خَيْرًا وَأَعْظَمَ أَجْرًا ۚ وَٱسْتَغْفِرُوا۟ ٱللَّهَ ۖ إِنَّ ٱللَّهَ غَفُورٌ رَّحِيمٌۢ</a:t>
            </a:r>
          </a:p>
        </p:txBody>
      </p:sp>
      <p:sp>
        <p:nvSpPr>
          <p:cNvPr id="14" name="TextBox 13">
            <a:extLst>
              <a:ext uri="{FF2B5EF4-FFF2-40B4-BE49-F238E27FC236}">
                <a16:creationId xmlns:a16="http://schemas.microsoft.com/office/drawing/2014/main" id="{AE986207-A125-3431-4F4A-75F47EEE1124}"/>
              </a:ext>
            </a:extLst>
          </p:cNvPr>
          <p:cNvSpPr txBox="1"/>
          <p:nvPr/>
        </p:nvSpPr>
        <p:spPr>
          <a:xfrm>
            <a:off x="1936368" y="4841811"/>
            <a:ext cx="8319264" cy="1323439"/>
          </a:xfrm>
          <a:prstGeom prst="rect">
            <a:avLst/>
          </a:prstGeom>
          <a:noFill/>
        </p:spPr>
        <p:txBody>
          <a:bodyPr wrap="square">
            <a:spAutoFit/>
          </a:bodyPr>
          <a:lstStyle/>
          <a:p>
            <a:pPr algn="ctr" fontAlgn="base"/>
            <a:r>
              <a:rPr lang="en-US" sz="2000" dirty="0"/>
              <a:t> and establish regular Prayer and give regular Charity; and loan to Allah a Beautiful Loan. And whatever good ye send forth for your souls ye shall find it in Allah's Presence,- yea, better and greater, in Reward and seek ye the Grace of Allah: for Allah is Oft-Forgiving, Most Merciful.</a:t>
            </a:r>
          </a:p>
        </p:txBody>
      </p:sp>
      <p:sp>
        <p:nvSpPr>
          <p:cNvPr id="3" name="TextBox 2">
            <a:extLst>
              <a:ext uri="{FF2B5EF4-FFF2-40B4-BE49-F238E27FC236}">
                <a16:creationId xmlns:a16="http://schemas.microsoft.com/office/drawing/2014/main" id="{A6B0B0AA-2144-3E1C-98E4-74B949880C41}"/>
              </a:ext>
            </a:extLst>
          </p:cNvPr>
          <p:cNvSpPr txBox="1"/>
          <p:nvPr/>
        </p:nvSpPr>
        <p:spPr>
          <a:xfrm>
            <a:off x="3980063" y="460896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70318296"/>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D3223-6BEA-DC79-98B3-AF2F4E4856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86EE94-327A-E6AE-C427-1920EFA55541}"/>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4034813720"/>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04CCF-9E20-9AC7-A49B-EC2EB3F372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8E187F-D267-E6A5-B273-AA02FDDB667B}"/>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a:t>
            </a:r>
            <a:r>
              <a:rPr lang="ar-EG" sz="4000" dirty="0">
                <a:highlight>
                  <a:srgbClr val="00FF00"/>
                </a:highlight>
                <a:latin typeface="Arial" panose="020B0604020202020204" pitchFamily="34" charset="0"/>
                <a:ea typeface="+mn-ea"/>
                <a:cs typeface="Arial" panose="020B0604020202020204" pitchFamily="34" charset="0"/>
              </a:rPr>
              <a:t>المدثر</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84455227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F28CA-1252-2989-765D-733357E4C4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824E19-0813-F57B-A0B6-49B1DB44DF30}"/>
              </a:ext>
            </a:extLst>
          </p:cNvPr>
          <p:cNvSpPr>
            <a:spLocks noGrp="1"/>
          </p:cNvSpPr>
          <p:nvPr>
            <p:ph type="title"/>
          </p:nvPr>
        </p:nvSpPr>
        <p:spPr>
          <a:xfrm>
            <a:off x="1787687" y="2062135"/>
            <a:ext cx="8616626" cy="3450327"/>
          </a:xfrm>
        </p:spPr>
        <p:txBody>
          <a:bodyPr>
            <a:noAutofit/>
          </a:bodyPr>
          <a:lstStyle/>
          <a:p>
            <a:r>
              <a:rPr lang="ar-EG" sz="6000" b="0" dirty="0"/>
              <a:t>يَـٰٓأَيُّهَا ٱلْمُدَّثِّرُ</a:t>
            </a:r>
          </a:p>
        </p:txBody>
      </p:sp>
      <p:sp>
        <p:nvSpPr>
          <p:cNvPr id="14" name="TextBox 13">
            <a:extLst>
              <a:ext uri="{FF2B5EF4-FFF2-40B4-BE49-F238E27FC236}">
                <a16:creationId xmlns:a16="http://schemas.microsoft.com/office/drawing/2014/main" id="{82A0DD71-7B04-0A12-C212-D6E3217EF705}"/>
              </a:ext>
            </a:extLst>
          </p:cNvPr>
          <p:cNvSpPr txBox="1"/>
          <p:nvPr/>
        </p:nvSpPr>
        <p:spPr>
          <a:xfrm>
            <a:off x="1936368" y="4140664"/>
            <a:ext cx="8319264" cy="400110"/>
          </a:xfrm>
          <a:prstGeom prst="rect">
            <a:avLst/>
          </a:prstGeom>
          <a:noFill/>
        </p:spPr>
        <p:txBody>
          <a:bodyPr wrap="square">
            <a:spAutoFit/>
          </a:bodyPr>
          <a:lstStyle/>
          <a:p>
            <a:pPr algn="ctr" fontAlgn="base"/>
            <a:r>
              <a:rPr lang="en-US" sz="2000" dirty="0"/>
              <a:t>O thou wrapped up (in the mantle)!</a:t>
            </a:r>
          </a:p>
        </p:txBody>
      </p:sp>
      <p:sp>
        <p:nvSpPr>
          <p:cNvPr id="3" name="TextBox 2">
            <a:extLst>
              <a:ext uri="{FF2B5EF4-FFF2-40B4-BE49-F238E27FC236}">
                <a16:creationId xmlns:a16="http://schemas.microsoft.com/office/drawing/2014/main" id="{E8AD8AB8-E7D1-CDE6-DF22-E890DB0D4418}"/>
              </a:ext>
            </a:extLst>
          </p:cNvPr>
          <p:cNvSpPr txBox="1"/>
          <p:nvPr/>
        </p:nvSpPr>
        <p:spPr>
          <a:xfrm>
            <a:off x="4178311" y="38328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6619248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960C4-4667-5E7B-C091-4103111C1F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FFCD9-3CA9-C1D1-9036-B9CBB7D9A7B9}"/>
              </a:ext>
            </a:extLst>
          </p:cNvPr>
          <p:cNvSpPr>
            <a:spLocks noGrp="1"/>
          </p:cNvSpPr>
          <p:nvPr>
            <p:ph type="title"/>
          </p:nvPr>
        </p:nvSpPr>
        <p:spPr>
          <a:xfrm>
            <a:off x="1787687" y="2062134"/>
            <a:ext cx="8616626" cy="3450327"/>
          </a:xfrm>
        </p:spPr>
        <p:txBody>
          <a:bodyPr>
            <a:noAutofit/>
          </a:bodyPr>
          <a:lstStyle/>
          <a:p>
            <a:r>
              <a:rPr lang="ar-EG" sz="6000" b="0" dirty="0"/>
              <a:t>قُمْ فَأَنذِرْ</a:t>
            </a:r>
          </a:p>
        </p:txBody>
      </p:sp>
      <p:sp>
        <p:nvSpPr>
          <p:cNvPr id="14" name="TextBox 13">
            <a:extLst>
              <a:ext uri="{FF2B5EF4-FFF2-40B4-BE49-F238E27FC236}">
                <a16:creationId xmlns:a16="http://schemas.microsoft.com/office/drawing/2014/main" id="{1840891A-89E1-06B7-DC92-228029E2B57B}"/>
              </a:ext>
            </a:extLst>
          </p:cNvPr>
          <p:cNvSpPr txBox="1"/>
          <p:nvPr/>
        </p:nvSpPr>
        <p:spPr>
          <a:xfrm>
            <a:off x="1936368" y="4131468"/>
            <a:ext cx="8319264" cy="400110"/>
          </a:xfrm>
          <a:prstGeom prst="rect">
            <a:avLst/>
          </a:prstGeom>
          <a:noFill/>
        </p:spPr>
        <p:txBody>
          <a:bodyPr wrap="square">
            <a:spAutoFit/>
          </a:bodyPr>
          <a:lstStyle/>
          <a:p>
            <a:pPr algn="ctr" fontAlgn="base"/>
            <a:r>
              <a:rPr lang="en-US" sz="2000" dirty="0"/>
              <a:t>Arise and deliver thy warning!</a:t>
            </a:r>
          </a:p>
        </p:txBody>
      </p:sp>
      <p:sp>
        <p:nvSpPr>
          <p:cNvPr id="3" name="TextBox 2">
            <a:extLst>
              <a:ext uri="{FF2B5EF4-FFF2-40B4-BE49-F238E27FC236}">
                <a16:creationId xmlns:a16="http://schemas.microsoft.com/office/drawing/2014/main" id="{F8BE255F-4EAC-F1C4-480B-AD3EE08E5553}"/>
              </a:ext>
            </a:extLst>
          </p:cNvPr>
          <p:cNvSpPr txBox="1"/>
          <p:nvPr/>
        </p:nvSpPr>
        <p:spPr>
          <a:xfrm>
            <a:off x="4665994" y="387798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174172035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E54D5-51C5-D769-3AB2-AB4C939F4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E35AA-73D8-502B-2A59-0FCE20C84078}"/>
              </a:ext>
            </a:extLst>
          </p:cNvPr>
          <p:cNvSpPr>
            <a:spLocks noGrp="1"/>
          </p:cNvSpPr>
          <p:nvPr>
            <p:ph type="title"/>
          </p:nvPr>
        </p:nvSpPr>
        <p:spPr>
          <a:xfrm>
            <a:off x="1787687" y="2053428"/>
            <a:ext cx="8616626" cy="3450327"/>
          </a:xfrm>
        </p:spPr>
        <p:txBody>
          <a:bodyPr>
            <a:noAutofit/>
          </a:bodyPr>
          <a:lstStyle/>
          <a:p>
            <a:r>
              <a:rPr lang="ar-EG" sz="6000" b="0" dirty="0"/>
              <a:t>وَرَبَّكَ فَكَبِّرْ</a:t>
            </a:r>
          </a:p>
        </p:txBody>
      </p:sp>
      <p:sp>
        <p:nvSpPr>
          <p:cNvPr id="14" name="TextBox 13">
            <a:extLst>
              <a:ext uri="{FF2B5EF4-FFF2-40B4-BE49-F238E27FC236}">
                <a16:creationId xmlns:a16="http://schemas.microsoft.com/office/drawing/2014/main" id="{EEABE7DF-5116-27A2-9B66-2A59D5BF464C}"/>
              </a:ext>
            </a:extLst>
          </p:cNvPr>
          <p:cNvSpPr txBox="1"/>
          <p:nvPr/>
        </p:nvSpPr>
        <p:spPr>
          <a:xfrm>
            <a:off x="1936368" y="4170588"/>
            <a:ext cx="8319264" cy="400110"/>
          </a:xfrm>
          <a:prstGeom prst="rect">
            <a:avLst/>
          </a:prstGeom>
          <a:noFill/>
        </p:spPr>
        <p:txBody>
          <a:bodyPr wrap="square">
            <a:spAutoFit/>
          </a:bodyPr>
          <a:lstStyle/>
          <a:p>
            <a:pPr algn="ctr" fontAlgn="base"/>
            <a:r>
              <a:rPr lang="en-US" sz="2000" dirty="0"/>
              <a:t>And thy Lord do thou magnify!</a:t>
            </a:r>
          </a:p>
        </p:txBody>
      </p:sp>
      <p:sp>
        <p:nvSpPr>
          <p:cNvPr id="3" name="TextBox 2">
            <a:extLst>
              <a:ext uri="{FF2B5EF4-FFF2-40B4-BE49-F238E27FC236}">
                <a16:creationId xmlns:a16="http://schemas.microsoft.com/office/drawing/2014/main" id="{F30E4DF7-F8B0-2F8E-11B7-87FB79E00669}"/>
              </a:ext>
            </a:extLst>
          </p:cNvPr>
          <p:cNvSpPr txBox="1"/>
          <p:nvPr/>
        </p:nvSpPr>
        <p:spPr>
          <a:xfrm>
            <a:off x="4321879" y="38628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3255738622"/>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3FB84-EA9E-FD3A-DC30-0E27BE82E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B1E04-7D12-E989-E7AB-FD4BDC467DB5}"/>
              </a:ext>
            </a:extLst>
          </p:cNvPr>
          <p:cNvSpPr>
            <a:spLocks noGrp="1"/>
          </p:cNvSpPr>
          <p:nvPr>
            <p:ph type="title"/>
          </p:nvPr>
        </p:nvSpPr>
        <p:spPr>
          <a:xfrm>
            <a:off x="1787687" y="1992471"/>
            <a:ext cx="8616626" cy="3450327"/>
          </a:xfrm>
        </p:spPr>
        <p:txBody>
          <a:bodyPr>
            <a:noAutofit/>
          </a:bodyPr>
          <a:lstStyle/>
          <a:p>
            <a:r>
              <a:rPr lang="ar-EG" sz="6000" b="0" dirty="0"/>
              <a:t>وَثِيَابَكَ فَطَهِّرْ</a:t>
            </a:r>
          </a:p>
        </p:txBody>
      </p:sp>
      <p:sp>
        <p:nvSpPr>
          <p:cNvPr id="14" name="TextBox 13">
            <a:extLst>
              <a:ext uri="{FF2B5EF4-FFF2-40B4-BE49-F238E27FC236}">
                <a16:creationId xmlns:a16="http://schemas.microsoft.com/office/drawing/2014/main" id="{1644BAA9-4FA5-2F52-71D2-FA8217081F6E}"/>
              </a:ext>
            </a:extLst>
          </p:cNvPr>
          <p:cNvSpPr txBox="1"/>
          <p:nvPr/>
        </p:nvSpPr>
        <p:spPr>
          <a:xfrm>
            <a:off x="1936368" y="4163823"/>
            <a:ext cx="8319264" cy="400110"/>
          </a:xfrm>
          <a:prstGeom prst="rect">
            <a:avLst/>
          </a:prstGeom>
          <a:noFill/>
        </p:spPr>
        <p:txBody>
          <a:bodyPr wrap="square">
            <a:spAutoFit/>
          </a:bodyPr>
          <a:lstStyle/>
          <a:p>
            <a:pPr algn="ctr" fontAlgn="base"/>
            <a:r>
              <a:rPr lang="en-US" sz="2000" dirty="0"/>
              <a:t>And thy garments keep free from stain!</a:t>
            </a:r>
          </a:p>
        </p:txBody>
      </p:sp>
      <p:sp>
        <p:nvSpPr>
          <p:cNvPr id="3" name="TextBox 2">
            <a:extLst>
              <a:ext uri="{FF2B5EF4-FFF2-40B4-BE49-F238E27FC236}">
                <a16:creationId xmlns:a16="http://schemas.microsoft.com/office/drawing/2014/main" id="{619307AB-BA5B-51A2-EEA6-5589B6FC4721}"/>
              </a:ext>
            </a:extLst>
          </p:cNvPr>
          <p:cNvSpPr txBox="1"/>
          <p:nvPr/>
        </p:nvSpPr>
        <p:spPr>
          <a:xfrm>
            <a:off x="4069332" y="38560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353507171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95224-AE05-42A7-1DE5-B10DB1105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12F425-20A7-6827-DB73-03A0D41FE766}"/>
              </a:ext>
            </a:extLst>
          </p:cNvPr>
          <p:cNvSpPr>
            <a:spLocks noGrp="1"/>
          </p:cNvSpPr>
          <p:nvPr>
            <p:ph type="title"/>
          </p:nvPr>
        </p:nvSpPr>
        <p:spPr>
          <a:xfrm>
            <a:off x="1787687" y="2039224"/>
            <a:ext cx="8616626" cy="3450327"/>
          </a:xfrm>
        </p:spPr>
        <p:txBody>
          <a:bodyPr>
            <a:noAutofit/>
          </a:bodyPr>
          <a:lstStyle/>
          <a:p>
            <a:r>
              <a:rPr lang="ar-EG" sz="6000" b="0" dirty="0"/>
              <a:t>وَٱلرُّجْزَ فَٱهْجُرْ</a:t>
            </a:r>
          </a:p>
        </p:txBody>
      </p:sp>
      <p:sp>
        <p:nvSpPr>
          <p:cNvPr id="14" name="TextBox 13">
            <a:extLst>
              <a:ext uri="{FF2B5EF4-FFF2-40B4-BE49-F238E27FC236}">
                <a16:creationId xmlns:a16="http://schemas.microsoft.com/office/drawing/2014/main" id="{3314FE7D-C1E5-2EE2-645D-F519BB092B95}"/>
              </a:ext>
            </a:extLst>
          </p:cNvPr>
          <p:cNvSpPr txBox="1"/>
          <p:nvPr/>
        </p:nvSpPr>
        <p:spPr>
          <a:xfrm>
            <a:off x="1936368" y="4140460"/>
            <a:ext cx="8319264" cy="400110"/>
          </a:xfrm>
          <a:prstGeom prst="rect">
            <a:avLst/>
          </a:prstGeom>
          <a:noFill/>
        </p:spPr>
        <p:txBody>
          <a:bodyPr wrap="square">
            <a:spAutoFit/>
          </a:bodyPr>
          <a:lstStyle/>
          <a:p>
            <a:pPr algn="ctr" fontAlgn="base"/>
            <a:r>
              <a:rPr lang="en-US" sz="2000" dirty="0"/>
              <a:t>And all abomination shun!</a:t>
            </a:r>
          </a:p>
        </p:txBody>
      </p:sp>
      <p:sp>
        <p:nvSpPr>
          <p:cNvPr id="3" name="TextBox 2">
            <a:extLst>
              <a:ext uri="{FF2B5EF4-FFF2-40B4-BE49-F238E27FC236}">
                <a16:creationId xmlns:a16="http://schemas.microsoft.com/office/drawing/2014/main" id="{4CD0E226-FCD0-0CCF-ACBE-5ED78C142679}"/>
              </a:ext>
            </a:extLst>
          </p:cNvPr>
          <p:cNvSpPr txBox="1"/>
          <p:nvPr/>
        </p:nvSpPr>
        <p:spPr>
          <a:xfrm>
            <a:off x="3842909" y="383268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3936609"/>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419FB-A3A1-7DAC-90D3-B82F0DE34F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AEFF6-CBBB-1AAD-DE00-56F5FB488109}"/>
              </a:ext>
            </a:extLst>
          </p:cNvPr>
          <p:cNvSpPr>
            <a:spLocks noGrp="1"/>
          </p:cNvSpPr>
          <p:nvPr>
            <p:ph type="title"/>
          </p:nvPr>
        </p:nvSpPr>
        <p:spPr>
          <a:xfrm>
            <a:off x="1787687" y="2126309"/>
            <a:ext cx="8616626" cy="3450327"/>
          </a:xfrm>
        </p:spPr>
        <p:txBody>
          <a:bodyPr>
            <a:noAutofit/>
          </a:bodyPr>
          <a:lstStyle/>
          <a:p>
            <a:r>
              <a:rPr lang="ar-EG" sz="6000" b="0" dirty="0"/>
              <a:t>وَلَا تَمْنُن تَسْتَكْثِرُ</a:t>
            </a:r>
          </a:p>
        </p:txBody>
      </p:sp>
      <p:sp>
        <p:nvSpPr>
          <p:cNvPr id="14" name="TextBox 13">
            <a:extLst>
              <a:ext uri="{FF2B5EF4-FFF2-40B4-BE49-F238E27FC236}">
                <a16:creationId xmlns:a16="http://schemas.microsoft.com/office/drawing/2014/main" id="{64FBCB00-6CBF-EFCD-7C99-F660B48D388C}"/>
              </a:ext>
            </a:extLst>
          </p:cNvPr>
          <p:cNvSpPr txBox="1"/>
          <p:nvPr/>
        </p:nvSpPr>
        <p:spPr>
          <a:xfrm>
            <a:off x="1936368" y="4287467"/>
            <a:ext cx="8319264" cy="400110"/>
          </a:xfrm>
          <a:prstGeom prst="rect">
            <a:avLst/>
          </a:prstGeom>
          <a:noFill/>
        </p:spPr>
        <p:txBody>
          <a:bodyPr wrap="square">
            <a:spAutoFit/>
          </a:bodyPr>
          <a:lstStyle/>
          <a:p>
            <a:pPr algn="ctr" fontAlgn="base"/>
            <a:r>
              <a:rPr lang="en-US" sz="2000" dirty="0"/>
              <a:t>Nor expect, in giving, any increase (for thyself)!</a:t>
            </a:r>
          </a:p>
        </p:txBody>
      </p:sp>
      <p:sp>
        <p:nvSpPr>
          <p:cNvPr id="3" name="TextBox 2">
            <a:extLst>
              <a:ext uri="{FF2B5EF4-FFF2-40B4-BE49-F238E27FC236}">
                <a16:creationId xmlns:a16="http://schemas.microsoft.com/office/drawing/2014/main" id="{1E6067A8-181C-647A-E3BE-4F34ED0A7E3C}"/>
              </a:ext>
            </a:extLst>
          </p:cNvPr>
          <p:cNvSpPr txBox="1"/>
          <p:nvPr/>
        </p:nvSpPr>
        <p:spPr>
          <a:xfrm>
            <a:off x="3694861" y="39796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53121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8D1DD-6D6D-3828-1D2D-911B95189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9BD436-2AED-BA43-CA29-718573769FA8}"/>
              </a:ext>
            </a:extLst>
          </p:cNvPr>
          <p:cNvSpPr>
            <a:spLocks noGrp="1"/>
          </p:cNvSpPr>
          <p:nvPr>
            <p:ph type="title"/>
          </p:nvPr>
        </p:nvSpPr>
        <p:spPr>
          <a:xfrm>
            <a:off x="1880748" y="2052180"/>
            <a:ext cx="8430504" cy="3450327"/>
          </a:xfrm>
        </p:spPr>
        <p:txBody>
          <a:bodyPr>
            <a:noAutofit/>
          </a:bodyPr>
          <a:lstStyle/>
          <a:p>
            <a:r>
              <a:rPr lang="ar-EG" sz="6000" b="0" dirty="0"/>
              <a:t>وَيَقُولُونَ مَتَىٰ هَـٰذَا ٱلْوَعْدُ إِن كُنتُمْ صَـٰدِقِينَ</a:t>
            </a:r>
          </a:p>
        </p:txBody>
      </p:sp>
      <p:sp>
        <p:nvSpPr>
          <p:cNvPr id="14" name="TextBox 13">
            <a:extLst>
              <a:ext uri="{FF2B5EF4-FFF2-40B4-BE49-F238E27FC236}">
                <a16:creationId xmlns:a16="http://schemas.microsoft.com/office/drawing/2014/main" id="{F068592D-8868-717C-8D06-146C4890703D}"/>
              </a:ext>
            </a:extLst>
          </p:cNvPr>
          <p:cNvSpPr txBox="1"/>
          <p:nvPr/>
        </p:nvSpPr>
        <p:spPr>
          <a:xfrm>
            <a:off x="1936368" y="4608488"/>
            <a:ext cx="8319264" cy="400110"/>
          </a:xfrm>
          <a:prstGeom prst="rect">
            <a:avLst/>
          </a:prstGeom>
          <a:noFill/>
        </p:spPr>
        <p:txBody>
          <a:bodyPr wrap="square">
            <a:spAutoFit/>
          </a:bodyPr>
          <a:lstStyle/>
          <a:p>
            <a:pPr algn="ctr" fontAlgn="base"/>
            <a:r>
              <a:rPr lang="en-US" sz="2000" dirty="0"/>
              <a:t>They ask: When will this promise be (fulfilled)? - If ye are telling the truth.</a:t>
            </a:r>
          </a:p>
        </p:txBody>
      </p:sp>
      <p:sp>
        <p:nvSpPr>
          <p:cNvPr id="3" name="TextBox 2">
            <a:extLst>
              <a:ext uri="{FF2B5EF4-FFF2-40B4-BE49-F238E27FC236}">
                <a16:creationId xmlns:a16="http://schemas.microsoft.com/office/drawing/2014/main" id="{E2E55D9A-FFA0-1487-D7E7-4C759F18AED9}"/>
              </a:ext>
            </a:extLst>
          </p:cNvPr>
          <p:cNvSpPr txBox="1"/>
          <p:nvPr/>
        </p:nvSpPr>
        <p:spPr>
          <a:xfrm>
            <a:off x="4633207" y="43007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90770284"/>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582F5-84EE-E4CA-216C-EC4C90FF2C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096AA3-AEFE-DED2-6484-A7C5655EE8C3}"/>
              </a:ext>
            </a:extLst>
          </p:cNvPr>
          <p:cNvSpPr>
            <a:spLocks noGrp="1"/>
          </p:cNvSpPr>
          <p:nvPr>
            <p:ph type="title"/>
          </p:nvPr>
        </p:nvSpPr>
        <p:spPr>
          <a:xfrm>
            <a:off x="1986947" y="2012139"/>
            <a:ext cx="8218107" cy="3450327"/>
          </a:xfrm>
        </p:spPr>
        <p:txBody>
          <a:bodyPr>
            <a:noAutofit/>
          </a:bodyPr>
          <a:lstStyle/>
          <a:p>
            <a:r>
              <a:rPr lang="ar-EG" sz="6000" b="0" dirty="0"/>
              <a:t>وَلِرَبِّكَ فَٱصْبِرْ</a:t>
            </a:r>
          </a:p>
        </p:txBody>
      </p:sp>
      <p:sp>
        <p:nvSpPr>
          <p:cNvPr id="14" name="TextBox 13">
            <a:extLst>
              <a:ext uri="{FF2B5EF4-FFF2-40B4-BE49-F238E27FC236}">
                <a16:creationId xmlns:a16="http://schemas.microsoft.com/office/drawing/2014/main" id="{86116817-BA8F-351E-5CC8-12E847B0F97E}"/>
              </a:ext>
            </a:extLst>
          </p:cNvPr>
          <p:cNvSpPr txBox="1"/>
          <p:nvPr/>
        </p:nvSpPr>
        <p:spPr>
          <a:xfrm>
            <a:off x="1936368" y="4161158"/>
            <a:ext cx="8319264" cy="400110"/>
          </a:xfrm>
          <a:prstGeom prst="rect">
            <a:avLst/>
          </a:prstGeom>
          <a:noFill/>
        </p:spPr>
        <p:txBody>
          <a:bodyPr wrap="square">
            <a:spAutoFit/>
          </a:bodyPr>
          <a:lstStyle/>
          <a:p>
            <a:pPr algn="ctr" fontAlgn="base"/>
            <a:r>
              <a:rPr lang="en-US" sz="2000" dirty="0"/>
              <a:t>But, for thy Lord's (Cause), be patient and constant!</a:t>
            </a:r>
          </a:p>
        </p:txBody>
      </p:sp>
      <p:sp>
        <p:nvSpPr>
          <p:cNvPr id="3" name="TextBox 2">
            <a:extLst>
              <a:ext uri="{FF2B5EF4-FFF2-40B4-BE49-F238E27FC236}">
                <a16:creationId xmlns:a16="http://schemas.microsoft.com/office/drawing/2014/main" id="{B6F850E0-772E-5B91-9E24-50BF07D4B5AB}"/>
              </a:ext>
            </a:extLst>
          </p:cNvPr>
          <p:cNvSpPr txBox="1"/>
          <p:nvPr/>
        </p:nvSpPr>
        <p:spPr>
          <a:xfrm>
            <a:off x="3973541" y="38533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39525056"/>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A1471-AE50-6E76-5FDD-F4CB769058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306F8-455A-4E61-ED3A-E92F5B19A7DE}"/>
              </a:ext>
            </a:extLst>
          </p:cNvPr>
          <p:cNvSpPr>
            <a:spLocks noGrp="1"/>
          </p:cNvSpPr>
          <p:nvPr>
            <p:ph type="title"/>
          </p:nvPr>
        </p:nvSpPr>
        <p:spPr>
          <a:xfrm>
            <a:off x="1744499" y="2097450"/>
            <a:ext cx="8703002" cy="3450327"/>
          </a:xfrm>
        </p:spPr>
        <p:txBody>
          <a:bodyPr>
            <a:noAutofit/>
          </a:bodyPr>
          <a:lstStyle/>
          <a:p>
            <a:r>
              <a:rPr lang="ar-EG" sz="6000" b="0" dirty="0"/>
              <a:t>فَإِذَا نُقِرَ فِى ٱلنَّاقُورِ</a:t>
            </a:r>
          </a:p>
        </p:txBody>
      </p:sp>
      <p:sp>
        <p:nvSpPr>
          <p:cNvPr id="14" name="TextBox 13">
            <a:extLst>
              <a:ext uri="{FF2B5EF4-FFF2-40B4-BE49-F238E27FC236}">
                <a16:creationId xmlns:a16="http://schemas.microsoft.com/office/drawing/2014/main" id="{F6E232E6-5503-E3FB-29CA-E5EB97029A75}"/>
              </a:ext>
            </a:extLst>
          </p:cNvPr>
          <p:cNvSpPr txBox="1"/>
          <p:nvPr/>
        </p:nvSpPr>
        <p:spPr>
          <a:xfrm>
            <a:off x="1936368" y="4234892"/>
            <a:ext cx="8319264" cy="400110"/>
          </a:xfrm>
          <a:prstGeom prst="rect">
            <a:avLst/>
          </a:prstGeom>
          <a:noFill/>
        </p:spPr>
        <p:txBody>
          <a:bodyPr wrap="square">
            <a:spAutoFit/>
          </a:bodyPr>
          <a:lstStyle/>
          <a:p>
            <a:pPr algn="ctr" fontAlgn="base"/>
            <a:r>
              <a:rPr lang="en-US" sz="2000" dirty="0"/>
              <a:t>Finally, when the Trumpet is sounded,</a:t>
            </a:r>
          </a:p>
        </p:txBody>
      </p:sp>
      <p:sp>
        <p:nvSpPr>
          <p:cNvPr id="3" name="TextBox 2">
            <a:extLst>
              <a:ext uri="{FF2B5EF4-FFF2-40B4-BE49-F238E27FC236}">
                <a16:creationId xmlns:a16="http://schemas.microsoft.com/office/drawing/2014/main" id="{2A2A583E-0C3B-C366-1C4E-4FD291F65996}"/>
              </a:ext>
            </a:extLst>
          </p:cNvPr>
          <p:cNvSpPr txBox="1"/>
          <p:nvPr/>
        </p:nvSpPr>
        <p:spPr>
          <a:xfrm>
            <a:off x="3414009" y="39271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19069767"/>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A8CD1-BADB-53B2-B728-186D8B4873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2B2941-ADF3-D931-E8E9-F153830CBDEA}"/>
              </a:ext>
            </a:extLst>
          </p:cNvPr>
          <p:cNvSpPr>
            <a:spLocks noGrp="1"/>
          </p:cNvSpPr>
          <p:nvPr>
            <p:ph type="title"/>
          </p:nvPr>
        </p:nvSpPr>
        <p:spPr>
          <a:xfrm>
            <a:off x="1744499" y="2088742"/>
            <a:ext cx="8703002" cy="3450327"/>
          </a:xfrm>
        </p:spPr>
        <p:txBody>
          <a:bodyPr>
            <a:noAutofit/>
          </a:bodyPr>
          <a:lstStyle/>
          <a:p>
            <a:r>
              <a:rPr lang="ar-EG" sz="6000" b="0" dirty="0"/>
              <a:t>فَذَٰلِكَ يَوْمَئِذٍ يَوْمٌ عَسِيرٌ</a:t>
            </a:r>
          </a:p>
        </p:txBody>
      </p:sp>
      <p:sp>
        <p:nvSpPr>
          <p:cNvPr id="14" name="TextBox 13">
            <a:extLst>
              <a:ext uri="{FF2B5EF4-FFF2-40B4-BE49-F238E27FC236}">
                <a16:creationId xmlns:a16="http://schemas.microsoft.com/office/drawing/2014/main" id="{BC6246AE-35E7-4A2D-0033-9F52AA847F6E}"/>
              </a:ext>
            </a:extLst>
          </p:cNvPr>
          <p:cNvSpPr txBox="1"/>
          <p:nvPr/>
        </p:nvSpPr>
        <p:spPr>
          <a:xfrm>
            <a:off x="1936368" y="4248244"/>
            <a:ext cx="8319264" cy="400110"/>
          </a:xfrm>
          <a:prstGeom prst="rect">
            <a:avLst/>
          </a:prstGeom>
          <a:noFill/>
        </p:spPr>
        <p:txBody>
          <a:bodyPr wrap="square">
            <a:spAutoFit/>
          </a:bodyPr>
          <a:lstStyle/>
          <a:p>
            <a:pPr algn="ctr" fontAlgn="base"/>
            <a:r>
              <a:rPr lang="en-US" sz="2000" dirty="0"/>
              <a:t>That will be- that Day - a Day of Distress,-</a:t>
            </a:r>
          </a:p>
        </p:txBody>
      </p:sp>
      <p:sp>
        <p:nvSpPr>
          <p:cNvPr id="3" name="TextBox 2">
            <a:extLst>
              <a:ext uri="{FF2B5EF4-FFF2-40B4-BE49-F238E27FC236}">
                <a16:creationId xmlns:a16="http://schemas.microsoft.com/office/drawing/2014/main" id="{1CFE52BD-F081-3970-F384-57E5FBE45FC6}"/>
              </a:ext>
            </a:extLst>
          </p:cNvPr>
          <p:cNvSpPr txBox="1"/>
          <p:nvPr/>
        </p:nvSpPr>
        <p:spPr>
          <a:xfrm>
            <a:off x="3091791" y="394046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46002970"/>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09015-4A52-B927-DF9E-0302A326F5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43F5BC-FAB9-3E82-4793-541A043B9354}"/>
              </a:ext>
            </a:extLst>
          </p:cNvPr>
          <p:cNvSpPr>
            <a:spLocks noGrp="1"/>
          </p:cNvSpPr>
          <p:nvPr>
            <p:ph type="title"/>
          </p:nvPr>
        </p:nvSpPr>
        <p:spPr>
          <a:xfrm>
            <a:off x="1744499" y="2097450"/>
            <a:ext cx="8703002" cy="3450327"/>
          </a:xfrm>
        </p:spPr>
        <p:txBody>
          <a:bodyPr>
            <a:noAutofit/>
          </a:bodyPr>
          <a:lstStyle/>
          <a:p>
            <a:r>
              <a:rPr lang="ar-EG" sz="6000" b="0" dirty="0"/>
              <a:t>عَلَى ٱلْكَـٰفِرِينَ غَيْرُ يَسِيرٍ</a:t>
            </a:r>
          </a:p>
        </p:txBody>
      </p:sp>
      <p:sp>
        <p:nvSpPr>
          <p:cNvPr id="14" name="TextBox 13">
            <a:extLst>
              <a:ext uri="{FF2B5EF4-FFF2-40B4-BE49-F238E27FC236}">
                <a16:creationId xmlns:a16="http://schemas.microsoft.com/office/drawing/2014/main" id="{A98E3023-9C63-CC60-0394-9B013F4F337E}"/>
              </a:ext>
            </a:extLst>
          </p:cNvPr>
          <p:cNvSpPr txBox="1"/>
          <p:nvPr/>
        </p:nvSpPr>
        <p:spPr>
          <a:xfrm>
            <a:off x="1936368" y="4309560"/>
            <a:ext cx="8319264" cy="400110"/>
          </a:xfrm>
          <a:prstGeom prst="rect">
            <a:avLst/>
          </a:prstGeom>
          <a:noFill/>
        </p:spPr>
        <p:txBody>
          <a:bodyPr wrap="square">
            <a:spAutoFit/>
          </a:bodyPr>
          <a:lstStyle/>
          <a:p>
            <a:pPr algn="ctr" fontAlgn="base"/>
            <a:r>
              <a:rPr lang="en-US" sz="2000" dirty="0"/>
              <a:t>Far from easy for those without Faith.</a:t>
            </a:r>
          </a:p>
        </p:txBody>
      </p:sp>
      <p:sp>
        <p:nvSpPr>
          <p:cNvPr id="3" name="TextBox 2">
            <a:extLst>
              <a:ext uri="{FF2B5EF4-FFF2-40B4-BE49-F238E27FC236}">
                <a16:creationId xmlns:a16="http://schemas.microsoft.com/office/drawing/2014/main" id="{8F42FDE2-7E93-0B1C-3E1D-96AA0397CBEA}"/>
              </a:ext>
            </a:extLst>
          </p:cNvPr>
          <p:cNvSpPr txBox="1"/>
          <p:nvPr/>
        </p:nvSpPr>
        <p:spPr>
          <a:xfrm>
            <a:off x="2726030" y="400178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67990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F6EC5-3301-372A-C216-DF4C498A8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250FB-67CE-5BB9-839E-E3B6453EDF7D}"/>
              </a:ext>
            </a:extLst>
          </p:cNvPr>
          <p:cNvSpPr>
            <a:spLocks noGrp="1"/>
          </p:cNvSpPr>
          <p:nvPr>
            <p:ph type="title"/>
          </p:nvPr>
        </p:nvSpPr>
        <p:spPr>
          <a:xfrm>
            <a:off x="1880748" y="2027776"/>
            <a:ext cx="8430504" cy="3450327"/>
          </a:xfrm>
        </p:spPr>
        <p:txBody>
          <a:bodyPr>
            <a:noAutofit/>
          </a:bodyPr>
          <a:lstStyle/>
          <a:p>
            <a:r>
              <a:rPr lang="ar-EG" sz="6000" b="0" dirty="0"/>
              <a:t>ذَرْنِى وَمَنْ خَلَقْتُ وَحِيدًا</a:t>
            </a:r>
          </a:p>
        </p:txBody>
      </p:sp>
      <p:sp>
        <p:nvSpPr>
          <p:cNvPr id="14" name="TextBox 13">
            <a:extLst>
              <a:ext uri="{FF2B5EF4-FFF2-40B4-BE49-F238E27FC236}">
                <a16:creationId xmlns:a16="http://schemas.microsoft.com/office/drawing/2014/main" id="{F35F1B51-A65E-DA81-0D31-73D17C2892A7}"/>
              </a:ext>
            </a:extLst>
          </p:cNvPr>
          <p:cNvSpPr txBox="1"/>
          <p:nvPr/>
        </p:nvSpPr>
        <p:spPr>
          <a:xfrm>
            <a:off x="1936368" y="4088175"/>
            <a:ext cx="8319264" cy="707886"/>
          </a:xfrm>
          <a:prstGeom prst="rect">
            <a:avLst/>
          </a:prstGeom>
          <a:noFill/>
        </p:spPr>
        <p:txBody>
          <a:bodyPr wrap="square">
            <a:spAutoFit/>
          </a:bodyPr>
          <a:lstStyle/>
          <a:p>
            <a:pPr algn="ctr" fontAlgn="base"/>
            <a:r>
              <a:rPr lang="en-US" sz="2000" dirty="0"/>
              <a:t>Leave Me alone, (to deal) with the (creature) whom I created (bare and) alone!-</a:t>
            </a:r>
          </a:p>
        </p:txBody>
      </p:sp>
      <p:sp>
        <p:nvSpPr>
          <p:cNvPr id="3" name="TextBox 2">
            <a:extLst>
              <a:ext uri="{FF2B5EF4-FFF2-40B4-BE49-F238E27FC236}">
                <a16:creationId xmlns:a16="http://schemas.microsoft.com/office/drawing/2014/main" id="{35BA9BF4-5596-0430-5F9A-DAD093AAAAD8}"/>
              </a:ext>
            </a:extLst>
          </p:cNvPr>
          <p:cNvSpPr txBox="1"/>
          <p:nvPr/>
        </p:nvSpPr>
        <p:spPr>
          <a:xfrm>
            <a:off x="2813117" y="375293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05482038"/>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E39B3-9167-BCF1-CCAE-146CB3AD0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FB1F7-9A40-7816-A20F-2C794AD831A9}"/>
              </a:ext>
            </a:extLst>
          </p:cNvPr>
          <p:cNvSpPr>
            <a:spLocks noGrp="1"/>
          </p:cNvSpPr>
          <p:nvPr>
            <p:ph type="title"/>
          </p:nvPr>
        </p:nvSpPr>
        <p:spPr>
          <a:xfrm>
            <a:off x="1880748" y="1975526"/>
            <a:ext cx="8430504" cy="3450327"/>
          </a:xfrm>
        </p:spPr>
        <p:txBody>
          <a:bodyPr>
            <a:noAutofit/>
          </a:bodyPr>
          <a:lstStyle/>
          <a:p>
            <a:r>
              <a:rPr lang="ar-EG" sz="6000" b="0" dirty="0"/>
              <a:t>وَجَعَلْتُ لَهُۥ مَالًا مَّمْدُودًا</a:t>
            </a:r>
          </a:p>
        </p:txBody>
      </p:sp>
      <p:sp>
        <p:nvSpPr>
          <p:cNvPr id="14" name="TextBox 13">
            <a:extLst>
              <a:ext uri="{FF2B5EF4-FFF2-40B4-BE49-F238E27FC236}">
                <a16:creationId xmlns:a16="http://schemas.microsoft.com/office/drawing/2014/main" id="{93994F4F-CF47-2E58-D039-18527D73075A}"/>
              </a:ext>
            </a:extLst>
          </p:cNvPr>
          <p:cNvSpPr txBox="1"/>
          <p:nvPr/>
        </p:nvSpPr>
        <p:spPr>
          <a:xfrm>
            <a:off x="1936368" y="4008466"/>
            <a:ext cx="8319264" cy="400110"/>
          </a:xfrm>
          <a:prstGeom prst="rect">
            <a:avLst/>
          </a:prstGeom>
          <a:noFill/>
        </p:spPr>
        <p:txBody>
          <a:bodyPr wrap="square">
            <a:spAutoFit/>
          </a:bodyPr>
          <a:lstStyle/>
          <a:p>
            <a:pPr algn="ctr" fontAlgn="base"/>
            <a:r>
              <a:rPr lang="en-US" sz="2000" dirty="0"/>
              <a:t>To whom I granted resources in abundance,</a:t>
            </a:r>
          </a:p>
        </p:txBody>
      </p:sp>
      <p:sp>
        <p:nvSpPr>
          <p:cNvPr id="3" name="TextBox 2">
            <a:extLst>
              <a:ext uri="{FF2B5EF4-FFF2-40B4-BE49-F238E27FC236}">
                <a16:creationId xmlns:a16="http://schemas.microsoft.com/office/drawing/2014/main" id="{924AE6ED-5E01-8CAB-F16F-F1E3F8C8E35C}"/>
              </a:ext>
            </a:extLst>
          </p:cNvPr>
          <p:cNvSpPr txBox="1"/>
          <p:nvPr/>
        </p:nvSpPr>
        <p:spPr>
          <a:xfrm>
            <a:off x="3010327" y="370068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3833522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C8AF1-3CD4-77AD-2E51-E483E0D9E3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2D2A3-7570-7E5E-DFFC-502A1AE8CA34}"/>
              </a:ext>
            </a:extLst>
          </p:cNvPr>
          <p:cNvSpPr>
            <a:spLocks noGrp="1"/>
          </p:cNvSpPr>
          <p:nvPr>
            <p:ph type="title"/>
          </p:nvPr>
        </p:nvSpPr>
        <p:spPr>
          <a:xfrm>
            <a:off x="1880748" y="2001652"/>
            <a:ext cx="8430504" cy="3450327"/>
          </a:xfrm>
        </p:spPr>
        <p:txBody>
          <a:bodyPr>
            <a:noAutofit/>
          </a:bodyPr>
          <a:lstStyle/>
          <a:p>
            <a:r>
              <a:rPr lang="ar-EG" sz="6000" b="0" dirty="0"/>
              <a:t>وَبَنِينَ شُهُودًا</a:t>
            </a:r>
          </a:p>
        </p:txBody>
      </p:sp>
      <p:sp>
        <p:nvSpPr>
          <p:cNvPr id="14" name="TextBox 13">
            <a:extLst>
              <a:ext uri="{FF2B5EF4-FFF2-40B4-BE49-F238E27FC236}">
                <a16:creationId xmlns:a16="http://schemas.microsoft.com/office/drawing/2014/main" id="{66A0721E-1D85-A7F0-4801-5707DD6B0E3A}"/>
              </a:ext>
            </a:extLst>
          </p:cNvPr>
          <p:cNvSpPr txBox="1"/>
          <p:nvPr/>
        </p:nvSpPr>
        <p:spPr>
          <a:xfrm>
            <a:off x="1936368" y="4060719"/>
            <a:ext cx="8319264" cy="400110"/>
          </a:xfrm>
          <a:prstGeom prst="rect">
            <a:avLst/>
          </a:prstGeom>
          <a:noFill/>
        </p:spPr>
        <p:txBody>
          <a:bodyPr wrap="square">
            <a:spAutoFit/>
          </a:bodyPr>
          <a:lstStyle/>
          <a:p>
            <a:pPr algn="ctr" fontAlgn="base"/>
            <a:r>
              <a:rPr lang="en-US" sz="2000" dirty="0"/>
              <a:t>And sons to be by his side!-</a:t>
            </a:r>
          </a:p>
        </p:txBody>
      </p:sp>
      <p:sp>
        <p:nvSpPr>
          <p:cNvPr id="3" name="TextBox 2">
            <a:extLst>
              <a:ext uri="{FF2B5EF4-FFF2-40B4-BE49-F238E27FC236}">
                <a16:creationId xmlns:a16="http://schemas.microsoft.com/office/drawing/2014/main" id="{741FCCEB-F969-3946-F686-DF684904D5ED}"/>
              </a:ext>
            </a:extLst>
          </p:cNvPr>
          <p:cNvSpPr txBox="1"/>
          <p:nvPr/>
        </p:nvSpPr>
        <p:spPr>
          <a:xfrm>
            <a:off x="4154235" y="37268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78809857"/>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C6DA1-68E2-0F11-1878-5ADB5CF6AB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7CD88A-DD1E-6575-C1F8-91D500BFE86C}"/>
              </a:ext>
            </a:extLst>
          </p:cNvPr>
          <p:cNvSpPr>
            <a:spLocks noGrp="1"/>
          </p:cNvSpPr>
          <p:nvPr>
            <p:ph type="title"/>
          </p:nvPr>
        </p:nvSpPr>
        <p:spPr>
          <a:xfrm>
            <a:off x="1880748" y="2140990"/>
            <a:ext cx="8430504" cy="3450327"/>
          </a:xfrm>
        </p:spPr>
        <p:txBody>
          <a:bodyPr>
            <a:noAutofit/>
          </a:bodyPr>
          <a:lstStyle/>
          <a:p>
            <a:r>
              <a:rPr lang="ar-EG" sz="6000" b="0" dirty="0"/>
              <a:t>وَمَهَّدتُّ لَهُۥ تَمْهِيدًا</a:t>
            </a:r>
          </a:p>
        </p:txBody>
      </p:sp>
      <p:sp>
        <p:nvSpPr>
          <p:cNvPr id="14" name="TextBox 13">
            <a:extLst>
              <a:ext uri="{FF2B5EF4-FFF2-40B4-BE49-F238E27FC236}">
                <a16:creationId xmlns:a16="http://schemas.microsoft.com/office/drawing/2014/main" id="{1A26A4A1-F9CD-2097-64AB-96C5FB0DF07C}"/>
              </a:ext>
            </a:extLst>
          </p:cNvPr>
          <p:cNvSpPr txBox="1"/>
          <p:nvPr/>
        </p:nvSpPr>
        <p:spPr>
          <a:xfrm>
            <a:off x="1936368" y="4268626"/>
            <a:ext cx="8319264" cy="400110"/>
          </a:xfrm>
          <a:prstGeom prst="rect">
            <a:avLst/>
          </a:prstGeom>
          <a:noFill/>
        </p:spPr>
        <p:txBody>
          <a:bodyPr wrap="square">
            <a:spAutoFit/>
          </a:bodyPr>
          <a:lstStyle/>
          <a:p>
            <a:pPr algn="ctr" fontAlgn="base"/>
            <a:r>
              <a:rPr lang="en-US" sz="2000" dirty="0"/>
              <a:t>To whom I made (life) smooth and comfortable!</a:t>
            </a:r>
          </a:p>
        </p:txBody>
      </p:sp>
      <p:sp>
        <p:nvSpPr>
          <p:cNvPr id="3" name="TextBox 2">
            <a:extLst>
              <a:ext uri="{FF2B5EF4-FFF2-40B4-BE49-F238E27FC236}">
                <a16:creationId xmlns:a16="http://schemas.microsoft.com/office/drawing/2014/main" id="{D2A72806-596F-3167-2F17-BFEE74C4F3E3}"/>
              </a:ext>
            </a:extLst>
          </p:cNvPr>
          <p:cNvSpPr txBox="1"/>
          <p:nvPr/>
        </p:nvSpPr>
        <p:spPr>
          <a:xfrm>
            <a:off x="3649140" y="38384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7666996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B53D2-AAFF-C67C-7DB1-FB0120787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3179DB-DC41-9DFE-0F22-15F9F7576FE1}"/>
              </a:ext>
            </a:extLst>
          </p:cNvPr>
          <p:cNvSpPr>
            <a:spLocks noGrp="1"/>
          </p:cNvSpPr>
          <p:nvPr>
            <p:ph type="title"/>
          </p:nvPr>
        </p:nvSpPr>
        <p:spPr>
          <a:xfrm>
            <a:off x="1880748" y="2113139"/>
            <a:ext cx="8430504" cy="3450327"/>
          </a:xfrm>
        </p:spPr>
        <p:txBody>
          <a:bodyPr>
            <a:noAutofit/>
          </a:bodyPr>
          <a:lstStyle/>
          <a:p>
            <a:r>
              <a:rPr lang="ar-EG" sz="6000" b="0" dirty="0"/>
              <a:t>ثُمَّ يَطْمَعُ أَنْ أَزِيدَ</a:t>
            </a:r>
          </a:p>
        </p:txBody>
      </p:sp>
      <p:sp>
        <p:nvSpPr>
          <p:cNvPr id="14" name="TextBox 13">
            <a:extLst>
              <a:ext uri="{FF2B5EF4-FFF2-40B4-BE49-F238E27FC236}">
                <a16:creationId xmlns:a16="http://schemas.microsoft.com/office/drawing/2014/main" id="{402CE884-A1CC-BD31-FCCD-A31325CB7D71}"/>
              </a:ext>
            </a:extLst>
          </p:cNvPr>
          <p:cNvSpPr txBox="1"/>
          <p:nvPr/>
        </p:nvSpPr>
        <p:spPr>
          <a:xfrm>
            <a:off x="1936368" y="4254607"/>
            <a:ext cx="8319264" cy="400110"/>
          </a:xfrm>
          <a:prstGeom prst="rect">
            <a:avLst/>
          </a:prstGeom>
          <a:noFill/>
        </p:spPr>
        <p:txBody>
          <a:bodyPr wrap="square">
            <a:spAutoFit/>
          </a:bodyPr>
          <a:lstStyle/>
          <a:p>
            <a:pPr algn="ctr" fontAlgn="base"/>
            <a:r>
              <a:rPr lang="en-US" sz="2000" dirty="0"/>
              <a:t>Yet is he greedy-that I should add (yet more);-</a:t>
            </a:r>
          </a:p>
        </p:txBody>
      </p:sp>
      <p:sp>
        <p:nvSpPr>
          <p:cNvPr id="3" name="TextBox 2">
            <a:extLst>
              <a:ext uri="{FF2B5EF4-FFF2-40B4-BE49-F238E27FC236}">
                <a16:creationId xmlns:a16="http://schemas.microsoft.com/office/drawing/2014/main" id="{5A317AA3-2C3D-CCED-0B49-22D9B6060A04}"/>
              </a:ext>
            </a:extLst>
          </p:cNvPr>
          <p:cNvSpPr txBox="1"/>
          <p:nvPr/>
        </p:nvSpPr>
        <p:spPr>
          <a:xfrm>
            <a:off x="3657847" y="383830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057979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E5AD7-2419-E627-B34D-621CB2A14C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D90D9A-5ABF-BF4E-E1C8-59087E298158}"/>
              </a:ext>
            </a:extLst>
          </p:cNvPr>
          <p:cNvSpPr>
            <a:spLocks noGrp="1"/>
          </p:cNvSpPr>
          <p:nvPr>
            <p:ph type="title"/>
          </p:nvPr>
        </p:nvSpPr>
        <p:spPr>
          <a:xfrm>
            <a:off x="1880748" y="1975525"/>
            <a:ext cx="8430504" cy="3450327"/>
          </a:xfrm>
        </p:spPr>
        <p:txBody>
          <a:bodyPr>
            <a:noAutofit/>
          </a:bodyPr>
          <a:lstStyle/>
          <a:p>
            <a:r>
              <a:rPr lang="ar-EG" sz="6000" b="0" dirty="0"/>
              <a:t>كَلَّآ ۖ إِنَّهُۥ كَانَ لِـَٔايَـٰتِنَا عَنِيدًا</a:t>
            </a:r>
          </a:p>
        </p:txBody>
      </p:sp>
      <p:sp>
        <p:nvSpPr>
          <p:cNvPr id="14" name="TextBox 13">
            <a:extLst>
              <a:ext uri="{FF2B5EF4-FFF2-40B4-BE49-F238E27FC236}">
                <a16:creationId xmlns:a16="http://schemas.microsoft.com/office/drawing/2014/main" id="{3AC16E52-FF93-8D1A-B5FD-99BA04B83915}"/>
              </a:ext>
            </a:extLst>
          </p:cNvPr>
          <p:cNvSpPr txBox="1"/>
          <p:nvPr/>
        </p:nvSpPr>
        <p:spPr>
          <a:xfrm>
            <a:off x="1936368" y="4116993"/>
            <a:ext cx="8319264" cy="400110"/>
          </a:xfrm>
          <a:prstGeom prst="rect">
            <a:avLst/>
          </a:prstGeom>
          <a:noFill/>
        </p:spPr>
        <p:txBody>
          <a:bodyPr wrap="square">
            <a:spAutoFit/>
          </a:bodyPr>
          <a:lstStyle/>
          <a:p>
            <a:pPr algn="ctr" fontAlgn="base"/>
            <a:r>
              <a:rPr lang="en-US" sz="2000" dirty="0"/>
              <a:t>By no means! For to Our Signs he has been refractory!</a:t>
            </a:r>
          </a:p>
        </p:txBody>
      </p:sp>
      <p:sp>
        <p:nvSpPr>
          <p:cNvPr id="3" name="TextBox 2">
            <a:extLst>
              <a:ext uri="{FF2B5EF4-FFF2-40B4-BE49-F238E27FC236}">
                <a16:creationId xmlns:a16="http://schemas.microsoft.com/office/drawing/2014/main" id="{AF10B09A-EC03-F9B1-A0DA-4FB498566C3D}"/>
              </a:ext>
            </a:extLst>
          </p:cNvPr>
          <p:cNvSpPr txBox="1"/>
          <p:nvPr/>
        </p:nvSpPr>
        <p:spPr>
          <a:xfrm>
            <a:off x="2708612" y="37006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44818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4E493-0536-333C-7F66-90E25E1738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480C8B-0D8F-7B19-A056-721EA93B1CD3}"/>
              </a:ext>
            </a:extLst>
          </p:cNvPr>
          <p:cNvSpPr>
            <a:spLocks noGrp="1"/>
          </p:cNvSpPr>
          <p:nvPr>
            <p:ph type="title"/>
          </p:nvPr>
        </p:nvSpPr>
        <p:spPr>
          <a:xfrm>
            <a:off x="1880748" y="1956385"/>
            <a:ext cx="8430504" cy="3450327"/>
          </a:xfrm>
        </p:spPr>
        <p:txBody>
          <a:bodyPr>
            <a:noAutofit/>
          </a:bodyPr>
          <a:lstStyle/>
          <a:p>
            <a:r>
              <a:rPr lang="ar-EG" sz="6000" b="0" dirty="0"/>
              <a:t>قُلْ إِنَّمَا ٱلْعِلْمُ عِندَ ٱللَّهِ وَإِنَّمَآ أَنَا۠ نَذِيرٌ مُّبِينٌ</a:t>
            </a:r>
          </a:p>
        </p:txBody>
      </p:sp>
      <p:sp>
        <p:nvSpPr>
          <p:cNvPr id="14" name="TextBox 13">
            <a:extLst>
              <a:ext uri="{FF2B5EF4-FFF2-40B4-BE49-F238E27FC236}">
                <a16:creationId xmlns:a16="http://schemas.microsoft.com/office/drawing/2014/main" id="{88C44313-5386-08C8-91DD-D59AD023BA3D}"/>
              </a:ext>
            </a:extLst>
          </p:cNvPr>
          <p:cNvSpPr txBox="1"/>
          <p:nvPr/>
        </p:nvSpPr>
        <p:spPr>
          <a:xfrm>
            <a:off x="1936368" y="4503985"/>
            <a:ext cx="8319264" cy="707886"/>
          </a:xfrm>
          <a:prstGeom prst="rect">
            <a:avLst/>
          </a:prstGeom>
          <a:noFill/>
        </p:spPr>
        <p:txBody>
          <a:bodyPr wrap="square">
            <a:spAutoFit/>
          </a:bodyPr>
          <a:lstStyle/>
          <a:p>
            <a:pPr algn="ctr" fontAlgn="base"/>
            <a:r>
              <a:rPr lang="en-US" sz="2000" dirty="0"/>
              <a:t>Say: "As to the knowledge of the time, it is with Allah alone: I am (sent) only to warn plainly in public."</a:t>
            </a:r>
          </a:p>
        </p:txBody>
      </p:sp>
      <p:sp>
        <p:nvSpPr>
          <p:cNvPr id="3" name="TextBox 2">
            <a:extLst>
              <a:ext uri="{FF2B5EF4-FFF2-40B4-BE49-F238E27FC236}">
                <a16:creationId xmlns:a16="http://schemas.microsoft.com/office/drawing/2014/main" id="{2CBB2F6A-535E-11FB-CEA7-1F2B4287F105}"/>
              </a:ext>
            </a:extLst>
          </p:cNvPr>
          <p:cNvSpPr txBox="1"/>
          <p:nvPr/>
        </p:nvSpPr>
        <p:spPr>
          <a:xfrm>
            <a:off x="5042509" y="41962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6391518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18204-A7D7-B4AA-150E-F13758E38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2AC956-AF79-DFEB-851D-ED628B9BE717}"/>
              </a:ext>
            </a:extLst>
          </p:cNvPr>
          <p:cNvSpPr>
            <a:spLocks noGrp="1"/>
          </p:cNvSpPr>
          <p:nvPr>
            <p:ph type="title"/>
          </p:nvPr>
        </p:nvSpPr>
        <p:spPr>
          <a:xfrm>
            <a:off x="1880748" y="2026054"/>
            <a:ext cx="8430504" cy="3450327"/>
          </a:xfrm>
        </p:spPr>
        <p:txBody>
          <a:bodyPr>
            <a:noAutofit/>
          </a:bodyPr>
          <a:lstStyle/>
          <a:p>
            <a:r>
              <a:rPr lang="ar-EG" sz="6000" b="0" dirty="0"/>
              <a:t>سَأُرْهِقُهُۥ صَعُودًا</a:t>
            </a:r>
          </a:p>
        </p:txBody>
      </p:sp>
      <p:sp>
        <p:nvSpPr>
          <p:cNvPr id="14" name="TextBox 13">
            <a:extLst>
              <a:ext uri="{FF2B5EF4-FFF2-40B4-BE49-F238E27FC236}">
                <a16:creationId xmlns:a16="http://schemas.microsoft.com/office/drawing/2014/main" id="{BE337AB9-BD23-3DE5-18C0-FDADA67F34FB}"/>
              </a:ext>
            </a:extLst>
          </p:cNvPr>
          <p:cNvSpPr txBox="1"/>
          <p:nvPr/>
        </p:nvSpPr>
        <p:spPr>
          <a:xfrm>
            <a:off x="1936368" y="4077236"/>
            <a:ext cx="8319264" cy="400110"/>
          </a:xfrm>
          <a:prstGeom prst="rect">
            <a:avLst/>
          </a:prstGeom>
          <a:noFill/>
        </p:spPr>
        <p:txBody>
          <a:bodyPr wrap="square">
            <a:spAutoFit/>
          </a:bodyPr>
          <a:lstStyle/>
          <a:p>
            <a:pPr algn="ctr" fontAlgn="base"/>
            <a:r>
              <a:rPr lang="en-US" sz="2000" dirty="0"/>
              <a:t>Soon will I visit him with a mount of calamities!</a:t>
            </a:r>
          </a:p>
        </p:txBody>
      </p:sp>
      <p:sp>
        <p:nvSpPr>
          <p:cNvPr id="3" name="TextBox 2">
            <a:extLst>
              <a:ext uri="{FF2B5EF4-FFF2-40B4-BE49-F238E27FC236}">
                <a16:creationId xmlns:a16="http://schemas.microsoft.com/office/drawing/2014/main" id="{9D275A24-C76C-079E-6588-DA3F5AE5FBCB}"/>
              </a:ext>
            </a:extLst>
          </p:cNvPr>
          <p:cNvSpPr txBox="1"/>
          <p:nvPr/>
        </p:nvSpPr>
        <p:spPr>
          <a:xfrm>
            <a:off x="3797184" y="375121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3036464885"/>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A06BF-D0A6-F218-6E41-5C47439094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54B6B8-BD74-F5DB-D8EA-FE6E2A178129}"/>
              </a:ext>
            </a:extLst>
          </p:cNvPr>
          <p:cNvSpPr>
            <a:spLocks noGrp="1"/>
          </p:cNvSpPr>
          <p:nvPr>
            <p:ph type="title"/>
          </p:nvPr>
        </p:nvSpPr>
        <p:spPr>
          <a:xfrm>
            <a:off x="1880748" y="2088735"/>
            <a:ext cx="8430504" cy="3450327"/>
          </a:xfrm>
        </p:spPr>
        <p:txBody>
          <a:bodyPr>
            <a:noAutofit/>
          </a:bodyPr>
          <a:lstStyle/>
          <a:p>
            <a:r>
              <a:rPr lang="ar-EG" sz="6000" b="0" dirty="0"/>
              <a:t>إِنَّهُۥ فَكَّرَ وَقَدَّرَ</a:t>
            </a:r>
          </a:p>
        </p:txBody>
      </p:sp>
      <p:sp>
        <p:nvSpPr>
          <p:cNvPr id="14" name="TextBox 13">
            <a:extLst>
              <a:ext uri="{FF2B5EF4-FFF2-40B4-BE49-F238E27FC236}">
                <a16:creationId xmlns:a16="http://schemas.microsoft.com/office/drawing/2014/main" id="{443899CE-0A90-C66D-D443-4107BD2CE725}"/>
              </a:ext>
            </a:extLst>
          </p:cNvPr>
          <p:cNvSpPr txBox="1"/>
          <p:nvPr/>
        </p:nvSpPr>
        <p:spPr>
          <a:xfrm>
            <a:off x="1936368" y="4245295"/>
            <a:ext cx="8319264" cy="400110"/>
          </a:xfrm>
          <a:prstGeom prst="rect">
            <a:avLst/>
          </a:prstGeom>
          <a:noFill/>
        </p:spPr>
        <p:txBody>
          <a:bodyPr wrap="square">
            <a:spAutoFit/>
          </a:bodyPr>
          <a:lstStyle/>
          <a:p>
            <a:pPr algn="ctr" fontAlgn="base"/>
            <a:r>
              <a:rPr lang="en-US" sz="2000" dirty="0"/>
              <a:t>For he thought and he plotted;-</a:t>
            </a:r>
          </a:p>
        </p:txBody>
      </p:sp>
      <p:sp>
        <p:nvSpPr>
          <p:cNvPr id="3" name="TextBox 2">
            <a:extLst>
              <a:ext uri="{FF2B5EF4-FFF2-40B4-BE49-F238E27FC236}">
                <a16:creationId xmlns:a16="http://schemas.microsoft.com/office/drawing/2014/main" id="{32990C3B-A802-129B-A418-64D4840C9C52}"/>
              </a:ext>
            </a:extLst>
          </p:cNvPr>
          <p:cNvSpPr txBox="1"/>
          <p:nvPr/>
        </p:nvSpPr>
        <p:spPr>
          <a:xfrm>
            <a:off x="4023891" y="39375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1001822692"/>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E5AF5-D82B-4F2E-23C3-1EEEF5434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C7DF25-671C-BACC-2F05-0454E1B05297}"/>
              </a:ext>
            </a:extLst>
          </p:cNvPr>
          <p:cNvSpPr>
            <a:spLocks noGrp="1"/>
          </p:cNvSpPr>
          <p:nvPr>
            <p:ph type="title"/>
          </p:nvPr>
        </p:nvSpPr>
        <p:spPr>
          <a:xfrm>
            <a:off x="1880748" y="2060888"/>
            <a:ext cx="8430504" cy="3450327"/>
          </a:xfrm>
        </p:spPr>
        <p:txBody>
          <a:bodyPr>
            <a:noAutofit/>
          </a:bodyPr>
          <a:lstStyle/>
          <a:p>
            <a:r>
              <a:rPr lang="ar-EG" sz="6000" b="0" dirty="0"/>
              <a:t>فَقُتِلَ كَيْفَ قَدَّرَ</a:t>
            </a:r>
          </a:p>
        </p:txBody>
      </p:sp>
      <p:sp>
        <p:nvSpPr>
          <p:cNvPr id="14" name="TextBox 13">
            <a:extLst>
              <a:ext uri="{FF2B5EF4-FFF2-40B4-BE49-F238E27FC236}">
                <a16:creationId xmlns:a16="http://schemas.microsoft.com/office/drawing/2014/main" id="{00021F5B-DF12-3F93-5519-A31E5BCEBB58}"/>
              </a:ext>
            </a:extLst>
          </p:cNvPr>
          <p:cNvSpPr txBox="1"/>
          <p:nvPr/>
        </p:nvSpPr>
        <p:spPr>
          <a:xfrm>
            <a:off x="1936368" y="4158475"/>
            <a:ext cx="8319264" cy="400110"/>
          </a:xfrm>
          <a:prstGeom prst="rect">
            <a:avLst/>
          </a:prstGeom>
          <a:noFill/>
        </p:spPr>
        <p:txBody>
          <a:bodyPr wrap="square">
            <a:spAutoFit/>
          </a:bodyPr>
          <a:lstStyle/>
          <a:p>
            <a:pPr algn="ctr" fontAlgn="base"/>
            <a:r>
              <a:rPr lang="en-US" sz="2000" dirty="0"/>
              <a:t>And woe to him! How he plotted!-</a:t>
            </a:r>
          </a:p>
        </p:txBody>
      </p:sp>
      <p:sp>
        <p:nvSpPr>
          <p:cNvPr id="3" name="TextBox 2">
            <a:extLst>
              <a:ext uri="{FF2B5EF4-FFF2-40B4-BE49-F238E27FC236}">
                <a16:creationId xmlns:a16="http://schemas.microsoft.com/office/drawing/2014/main" id="{2EB5676F-B081-44DB-D350-9E374CAF33D5}"/>
              </a:ext>
            </a:extLst>
          </p:cNvPr>
          <p:cNvSpPr txBox="1"/>
          <p:nvPr/>
        </p:nvSpPr>
        <p:spPr>
          <a:xfrm>
            <a:off x="3901685" y="383927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32772055"/>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C273D-FBFF-F3B7-CDBA-366D65D19C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AF539E-CEDD-F2E0-0EA6-8F3BD69A3495}"/>
              </a:ext>
            </a:extLst>
          </p:cNvPr>
          <p:cNvSpPr>
            <a:spLocks noGrp="1"/>
          </p:cNvSpPr>
          <p:nvPr>
            <p:ph type="title"/>
          </p:nvPr>
        </p:nvSpPr>
        <p:spPr>
          <a:xfrm>
            <a:off x="1880748" y="1991219"/>
            <a:ext cx="8430504" cy="3450327"/>
          </a:xfrm>
        </p:spPr>
        <p:txBody>
          <a:bodyPr>
            <a:noAutofit/>
          </a:bodyPr>
          <a:lstStyle/>
          <a:p>
            <a:r>
              <a:rPr lang="ar-EG" sz="6000" b="0" dirty="0"/>
              <a:t>ثُمَّ قُتِلَ كَيْفَ قَدَّرَ</a:t>
            </a:r>
          </a:p>
        </p:txBody>
      </p:sp>
      <p:sp>
        <p:nvSpPr>
          <p:cNvPr id="14" name="TextBox 13">
            <a:extLst>
              <a:ext uri="{FF2B5EF4-FFF2-40B4-BE49-F238E27FC236}">
                <a16:creationId xmlns:a16="http://schemas.microsoft.com/office/drawing/2014/main" id="{8079AB81-D6CD-97CD-7A71-3C6CC27F674A}"/>
              </a:ext>
            </a:extLst>
          </p:cNvPr>
          <p:cNvSpPr txBox="1"/>
          <p:nvPr/>
        </p:nvSpPr>
        <p:spPr>
          <a:xfrm>
            <a:off x="1936368" y="4112621"/>
            <a:ext cx="8319264" cy="400110"/>
          </a:xfrm>
          <a:prstGeom prst="rect">
            <a:avLst/>
          </a:prstGeom>
          <a:noFill/>
        </p:spPr>
        <p:txBody>
          <a:bodyPr wrap="square">
            <a:spAutoFit/>
          </a:bodyPr>
          <a:lstStyle/>
          <a:p>
            <a:pPr algn="ctr" fontAlgn="base"/>
            <a:r>
              <a:rPr lang="en-US" sz="2000" dirty="0"/>
              <a:t>Yea, Woe to him; How he plotted!-</a:t>
            </a:r>
          </a:p>
        </p:txBody>
      </p:sp>
      <p:sp>
        <p:nvSpPr>
          <p:cNvPr id="3" name="TextBox 2">
            <a:extLst>
              <a:ext uri="{FF2B5EF4-FFF2-40B4-BE49-F238E27FC236}">
                <a16:creationId xmlns:a16="http://schemas.microsoft.com/office/drawing/2014/main" id="{15640EAC-D081-C054-11DA-17C0E272C9EA}"/>
              </a:ext>
            </a:extLst>
          </p:cNvPr>
          <p:cNvSpPr txBox="1"/>
          <p:nvPr/>
        </p:nvSpPr>
        <p:spPr>
          <a:xfrm>
            <a:off x="3692682" y="38048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09821262"/>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5BD18-BCAB-B138-55E3-049DBE8DC7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E1AEE-BA72-692C-8B21-D8BF5BC5D4BF}"/>
              </a:ext>
            </a:extLst>
          </p:cNvPr>
          <p:cNvSpPr>
            <a:spLocks noGrp="1"/>
          </p:cNvSpPr>
          <p:nvPr>
            <p:ph type="title"/>
          </p:nvPr>
        </p:nvSpPr>
        <p:spPr>
          <a:xfrm>
            <a:off x="1880748" y="2026052"/>
            <a:ext cx="8430504" cy="3450327"/>
          </a:xfrm>
        </p:spPr>
        <p:txBody>
          <a:bodyPr>
            <a:noAutofit/>
          </a:bodyPr>
          <a:lstStyle/>
          <a:p>
            <a:r>
              <a:rPr lang="ar-EG" sz="6000" b="0" dirty="0"/>
              <a:t>ثُمَّ نَظَرَ</a:t>
            </a:r>
          </a:p>
        </p:txBody>
      </p:sp>
      <p:sp>
        <p:nvSpPr>
          <p:cNvPr id="14" name="TextBox 13">
            <a:extLst>
              <a:ext uri="{FF2B5EF4-FFF2-40B4-BE49-F238E27FC236}">
                <a16:creationId xmlns:a16="http://schemas.microsoft.com/office/drawing/2014/main" id="{4F6B63A3-83EB-832D-2172-93B52B6D1B1A}"/>
              </a:ext>
            </a:extLst>
          </p:cNvPr>
          <p:cNvSpPr txBox="1"/>
          <p:nvPr/>
        </p:nvSpPr>
        <p:spPr>
          <a:xfrm>
            <a:off x="1936368" y="4180413"/>
            <a:ext cx="8319264" cy="400110"/>
          </a:xfrm>
          <a:prstGeom prst="rect">
            <a:avLst/>
          </a:prstGeom>
          <a:noFill/>
        </p:spPr>
        <p:txBody>
          <a:bodyPr wrap="square">
            <a:spAutoFit/>
          </a:bodyPr>
          <a:lstStyle/>
          <a:p>
            <a:pPr algn="ctr" fontAlgn="base"/>
            <a:r>
              <a:rPr lang="en-US" sz="2000" dirty="0"/>
              <a:t>Then he looked round;</a:t>
            </a:r>
          </a:p>
        </p:txBody>
      </p:sp>
      <p:sp>
        <p:nvSpPr>
          <p:cNvPr id="3" name="TextBox 2">
            <a:extLst>
              <a:ext uri="{FF2B5EF4-FFF2-40B4-BE49-F238E27FC236}">
                <a16:creationId xmlns:a16="http://schemas.microsoft.com/office/drawing/2014/main" id="{E13D72C5-F875-177C-89F5-2123CA561439}"/>
              </a:ext>
            </a:extLst>
          </p:cNvPr>
          <p:cNvSpPr txBox="1"/>
          <p:nvPr/>
        </p:nvSpPr>
        <p:spPr>
          <a:xfrm>
            <a:off x="4720293" y="38726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17322334"/>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CDB2F-A161-2969-BE86-D06F03757C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1D060C-7F92-DC47-37CB-9FA225EA920F}"/>
              </a:ext>
            </a:extLst>
          </p:cNvPr>
          <p:cNvSpPr>
            <a:spLocks noGrp="1"/>
          </p:cNvSpPr>
          <p:nvPr>
            <p:ph type="title"/>
          </p:nvPr>
        </p:nvSpPr>
        <p:spPr>
          <a:xfrm>
            <a:off x="1880748" y="1999929"/>
            <a:ext cx="8430504" cy="3450327"/>
          </a:xfrm>
        </p:spPr>
        <p:txBody>
          <a:bodyPr>
            <a:noAutofit/>
          </a:bodyPr>
          <a:lstStyle/>
          <a:p>
            <a:r>
              <a:rPr lang="ar-EG" sz="6000" b="0" dirty="0"/>
              <a:t>ثُمَّ عَبَسَ وَبَسَرَ</a:t>
            </a:r>
          </a:p>
        </p:txBody>
      </p:sp>
      <p:sp>
        <p:nvSpPr>
          <p:cNvPr id="14" name="TextBox 13">
            <a:extLst>
              <a:ext uri="{FF2B5EF4-FFF2-40B4-BE49-F238E27FC236}">
                <a16:creationId xmlns:a16="http://schemas.microsoft.com/office/drawing/2014/main" id="{0C347635-1147-8E53-78AD-2F96B5323A4C}"/>
              </a:ext>
            </a:extLst>
          </p:cNvPr>
          <p:cNvSpPr txBox="1"/>
          <p:nvPr/>
        </p:nvSpPr>
        <p:spPr>
          <a:xfrm>
            <a:off x="1936368" y="4141397"/>
            <a:ext cx="8319264" cy="400110"/>
          </a:xfrm>
          <a:prstGeom prst="rect">
            <a:avLst/>
          </a:prstGeom>
          <a:noFill/>
        </p:spPr>
        <p:txBody>
          <a:bodyPr wrap="square">
            <a:spAutoFit/>
          </a:bodyPr>
          <a:lstStyle/>
          <a:p>
            <a:pPr algn="ctr" fontAlgn="base"/>
            <a:r>
              <a:rPr lang="en-US" sz="2000" dirty="0"/>
              <a:t>Then he frowned and he scowled;</a:t>
            </a:r>
          </a:p>
        </p:txBody>
      </p:sp>
      <p:sp>
        <p:nvSpPr>
          <p:cNvPr id="3" name="TextBox 2">
            <a:extLst>
              <a:ext uri="{FF2B5EF4-FFF2-40B4-BE49-F238E27FC236}">
                <a16:creationId xmlns:a16="http://schemas.microsoft.com/office/drawing/2014/main" id="{A22698E7-2455-84BB-80EC-713AB47CE971}"/>
              </a:ext>
            </a:extLst>
          </p:cNvPr>
          <p:cNvSpPr txBox="1"/>
          <p:nvPr/>
        </p:nvSpPr>
        <p:spPr>
          <a:xfrm>
            <a:off x="3919103" y="383362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0639288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2C8E1-F640-1C39-C3A7-BC8EBF81DC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41C81A-C4A0-1E4F-8D08-4CAF4DC12D3A}"/>
              </a:ext>
            </a:extLst>
          </p:cNvPr>
          <p:cNvSpPr>
            <a:spLocks noGrp="1"/>
          </p:cNvSpPr>
          <p:nvPr>
            <p:ph type="title"/>
          </p:nvPr>
        </p:nvSpPr>
        <p:spPr>
          <a:xfrm>
            <a:off x="1880748" y="2121847"/>
            <a:ext cx="8430504" cy="3450327"/>
          </a:xfrm>
        </p:spPr>
        <p:txBody>
          <a:bodyPr>
            <a:noAutofit/>
          </a:bodyPr>
          <a:lstStyle/>
          <a:p>
            <a:r>
              <a:rPr lang="ar-EG" sz="6000" b="0" dirty="0"/>
              <a:t>ثُمَّ أَدْبَرَ وَٱسْتَكْبَرَ</a:t>
            </a:r>
          </a:p>
        </p:txBody>
      </p:sp>
      <p:sp>
        <p:nvSpPr>
          <p:cNvPr id="14" name="TextBox 13">
            <a:extLst>
              <a:ext uri="{FF2B5EF4-FFF2-40B4-BE49-F238E27FC236}">
                <a16:creationId xmlns:a16="http://schemas.microsoft.com/office/drawing/2014/main" id="{E001492C-F81C-F3B0-B17C-039045B88956}"/>
              </a:ext>
            </a:extLst>
          </p:cNvPr>
          <p:cNvSpPr txBox="1"/>
          <p:nvPr/>
        </p:nvSpPr>
        <p:spPr>
          <a:xfrm>
            <a:off x="1936368" y="4215747"/>
            <a:ext cx="8319264" cy="400110"/>
          </a:xfrm>
          <a:prstGeom prst="rect">
            <a:avLst/>
          </a:prstGeom>
          <a:noFill/>
        </p:spPr>
        <p:txBody>
          <a:bodyPr wrap="square">
            <a:spAutoFit/>
          </a:bodyPr>
          <a:lstStyle/>
          <a:p>
            <a:pPr algn="ctr" fontAlgn="base"/>
            <a:r>
              <a:rPr lang="en-US" sz="2000" dirty="0"/>
              <a:t>Then he turned back and was haughty;</a:t>
            </a:r>
          </a:p>
        </p:txBody>
      </p:sp>
      <p:sp>
        <p:nvSpPr>
          <p:cNvPr id="3" name="TextBox 2">
            <a:extLst>
              <a:ext uri="{FF2B5EF4-FFF2-40B4-BE49-F238E27FC236}">
                <a16:creationId xmlns:a16="http://schemas.microsoft.com/office/drawing/2014/main" id="{B323603E-B37D-8367-08CC-2FDFA6E2E13E}"/>
              </a:ext>
            </a:extLst>
          </p:cNvPr>
          <p:cNvSpPr txBox="1"/>
          <p:nvPr/>
        </p:nvSpPr>
        <p:spPr>
          <a:xfrm>
            <a:off x="3710099" y="39079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758039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22939-4ABD-2ADF-FF24-DB8BAB5013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BC137E-E9B1-9CB8-626A-58F7F9892653}"/>
              </a:ext>
            </a:extLst>
          </p:cNvPr>
          <p:cNvSpPr>
            <a:spLocks noGrp="1"/>
          </p:cNvSpPr>
          <p:nvPr>
            <p:ph type="title"/>
          </p:nvPr>
        </p:nvSpPr>
        <p:spPr>
          <a:xfrm>
            <a:off x="1880748" y="2095722"/>
            <a:ext cx="8430504" cy="3450327"/>
          </a:xfrm>
        </p:spPr>
        <p:txBody>
          <a:bodyPr>
            <a:noAutofit/>
          </a:bodyPr>
          <a:lstStyle/>
          <a:p>
            <a:r>
              <a:rPr lang="ar-EG" sz="6000" b="0" dirty="0"/>
              <a:t>فَقَالَ إِنْ هَـٰذَآ إِلَّا سِحْرٌ يُؤْثَرُ</a:t>
            </a:r>
          </a:p>
        </p:txBody>
      </p:sp>
      <p:sp>
        <p:nvSpPr>
          <p:cNvPr id="14" name="TextBox 13">
            <a:extLst>
              <a:ext uri="{FF2B5EF4-FFF2-40B4-BE49-F238E27FC236}">
                <a16:creationId xmlns:a16="http://schemas.microsoft.com/office/drawing/2014/main" id="{2BC2DFE7-8A86-2BF7-A6CF-A1743062DEE1}"/>
              </a:ext>
            </a:extLst>
          </p:cNvPr>
          <p:cNvSpPr txBox="1"/>
          <p:nvPr/>
        </p:nvSpPr>
        <p:spPr>
          <a:xfrm>
            <a:off x="1936368" y="4280482"/>
            <a:ext cx="8319264" cy="400110"/>
          </a:xfrm>
          <a:prstGeom prst="rect">
            <a:avLst/>
          </a:prstGeom>
          <a:noFill/>
        </p:spPr>
        <p:txBody>
          <a:bodyPr wrap="square">
            <a:spAutoFit/>
          </a:bodyPr>
          <a:lstStyle/>
          <a:p>
            <a:pPr algn="ctr" fontAlgn="base"/>
            <a:r>
              <a:rPr lang="en-US" sz="2000" dirty="0"/>
              <a:t>Then said he: "This is nothing but magic, derived from of old;</a:t>
            </a:r>
          </a:p>
        </p:txBody>
      </p:sp>
      <p:sp>
        <p:nvSpPr>
          <p:cNvPr id="3" name="TextBox 2">
            <a:extLst>
              <a:ext uri="{FF2B5EF4-FFF2-40B4-BE49-F238E27FC236}">
                <a16:creationId xmlns:a16="http://schemas.microsoft.com/office/drawing/2014/main" id="{737D192F-966E-FD58-F5D9-249542784C33}"/>
              </a:ext>
            </a:extLst>
          </p:cNvPr>
          <p:cNvSpPr txBox="1"/>
          <p:nvPr/>
        </p:nvSpPr>
        <p:spPr>
          <a:xfrm>
            <a:off x="2464773" y="39727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53426458"/>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0423E-B8B1-802F-8C92-28E96FCFC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675ED-494D-F866-B391-D5D88838C9C8}"/>
              </a:ext>
            </a:extLst>
          </p:cNvPr>
          <p:cNvSpPr>
            <a:spLocks noGrp="1"/>
          </p:cNvSpPr>
          <p:nvPr>
            <p:ph type="title"/>
          </p:nvPr>
        </p:nvSpPr>
        <p:spPr>
          <a:xfrm>
            <a:off x="1880748" y="2052180"/>
            <a:ext cx="8430504" cy="3450327"/>
          </a:xfrm>
        </p:spPr>
        <p:txBody>
          <a:bodyPr>
            <a:noAutofit/>
          </a:bodyPr>
          <a:lstStyle/>
          <a:p>
            <a:r>
              <a:rPr lang="ar-EG" sz="6000" b="0" dirty="0"/>
              <a:t>إِنْ هَـٰذَآ إِلَّا قَوْلُ ٱلْبَشَرِ</a:t>
            </a:r>
          </a:p>
        </p:txBody>
      </p:sp>
      <p:sp>
        <p:nvSpPr>
          <p:cNvPr id="14" name="TextBox 13">
            <a:extLst>
              <a:ext uri="{FF2B5EF4-FFF2-40B4-BE49-F238E27FC236}">
                <a16:creationId xmlns:a16="http://schemas.microsoft.com/office/drawing/2014/main" id="{E54EFF88-A126-21B9-D51C-9DC6220BE650}"/>
              </a:ext>
            </a:extLst>
          </p:cNvPr>
          <p:cNvSpPr txBox="1"/>
          <p:nvPr/>
        </p:nvSpPr>
        <p:spPr>
          <a:xfrm>
            <a:off x="1936368" y="4256009"/>
            <a:ext cx="8319264" cy="400110"/>
          </a:xfrm>
          <a:prstGeom prst="rect">
            <a:avLst/>
          </a:prstGeom>
          <a:noFill/>
        </p:spPr>
        <p:txBody>
          <a:bodyPr wrap="square">
            <a:spAutoFit/>
          </a:bodyPr>
          <a:lstStyle/>
          <a:p>
            <a:pPr algn="ctr" fontAlgn="base"/>
            <a:r>
              <a:rPr lang="en-US" sz="2000" dirty="0"/>
              <a:t>"This is nothing but the word of a mortal!"</a:t>
            </a:r>
          </a:p>
        </p:txBody>
      </p:sp>
      <p:sp>
        <p:nvSpPr>
          <p:cNvPr id="3" name="TextBox 2">
            <a:extLst>
              <a:ext uri="{FF2B5EF4-FFF2-40B4-BE49-F238E27FC236}">
                <a16:creationId xmlns:a16="http://schemas.microsoft.com/office/drawing/2014/main" id="{554E5B33-AB31-42D7-D273-988506487045}"/>
              </a:ext>
            </a:extLst>
          </p:cNvPr>
          <p:cNvSpPr txBox="1"/>
          <p:nvPr/>
        </p:nvSpPr>
        <p:spPr>
          <a:xfrm>
            <a:off x="3048246" y="39482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32335815"/>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5C5BD-E406-C8CD-FC02-D23D2C7BF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293ADD-5376-01C5-C034-AC61E0E20383}"/>
              </a:ext>
            </a:extLst>
          </p:cNvPr>
          <p:cNvSpPr>
            <a:spLocks noGrp="1"/>
          </p:cNvSpPr>
          <p:nvPr>
            <p:ph type="title"/>
          </p:nvPr>
        </p:nvSpPr>
        <p:spPr>
          <a:xfrm>
            <a:off x="1880748" y="2017345"/>
            <a:ext cx="8430504" cy="3450327"/>
          </a:xfrm>
        </p:spPr>
        <p:txBody>
          <a:bodyPr>
            <a:noAutofit/>
          </a:bodyPr>
          <a:lstStyle/>
          <a:p>
            <a:r>
              <a:rPr lang="ar-EG" sz="6000" b="0" dirty="0"/>
              <a:t>سَأُصْلِيهِ سَقَرَ</a:t>
            </a:r>
          </a:p>
        </p:txBody>
      </p:sp>
      <p:sp>
        <p:nvSpPr>
          <p:cNvPr id="14" name="TextBox 13">
            <a:extLst>
              <a:ext uri="{FF2B5EF4-FFF2-40B4-BE49-F238E27FC236}">
                <a16:creationId xmlns:a16="http://schemas.microsoft.com/office/drawing/2014/main" id="{363E8431-1375-DD6F-C2BF-4AA93614A2A1}"/>
              </a:ext>
            </a:extLst>
          </p:cNvPr>
          <p:cNvSpPr txBox="1"/>
          <p:nvPr/>
        </p:nvSpPr>
        <p:spPr>
          <a:xfrm>
            <a:off x="1936368" y="4130687"/>
            <a:ext cx="8319264" cy="400110"/>
          </a:xfrm>
          <a:prstGeom prst="rect">
            <a:avLst/>
          </a:prstGeom>
          <a:noFill/>
        </p:spPr>
        <p:txBody>
          <a:bodyPr wrap="square">
            <a:spAutoFit/>
          </a:bodyPr>
          <a:lstStyle/>
          <a:p>
            <a:pPr algn="ctr" fontAlgn="base"/>
            <a:r>
              <a:rPr lang="en-US" sz="2000" dirty="0"/>
              <a:t>Soon will I cast him into Hell-Fire!</a:t>
            </a:r>
          </a:p>
        </p:txBody>
      </p:sp>
      <p:sp>
        <p:nvSpPr>
          <p:cNvPr id="3" name="TextBox 2">
            <a:extLst>
              <a:ext uri="{FF2B5EF4-FFF2-40B4-BE49-F238E27FC236}">
                <a16:creationId xmlns:a16="http://schemas.microsoft.com/office/drawing/2014/main" id="{5016FFCC-1975-DE57-89A2-639CC0417333}"/>
              </a:ext>
            </a:extLst>
          </p:cNvPr>
          <p:cNvSpPr txBox="1"/>
          <p:nvPr/>
        </p:nvSpPr>
        <p:spPr>
          <a:xfrm>
            <a:off x="4026425" y="38478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60095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6F117-B757-37A9-3189-29CCD80F31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A71732-B9E2-D192-2BE0-AC804A5D14DB}"/>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الملك</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911839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5C05E-2403-27B1-0032-3BD92B5255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CDA219-42ED-C79F-A6AE-369F51783A75}"/>
              </a:ext>
            </a:extLst>
          </p:cNvPr>
          <p:cNvSpPr>
            <a:spLocks noGrp="1"/>
          </p:cNvSpPr>
          <p:nvPr>
            <p:ph type="title"/>
          </p:nvPr>
        </p:nvSpPr>
        <p:spPr>
          <a:xfrm>
            <a:off x="1880748" y="1764797"/>
            <a:ext cx="8430504" cy="3450327"/>
          </a:xfrm>
        </p:spPr>
        <p:txBody>
          <a:bodyPr>
            <a:noAutofit/>
          </a:bodyPr>
          <a:lstStyle/>
          <a:p>
            <a:r>
              <a:rPr lang="ar-EG" sz="6000" b="0" dirty="0"/>
              <a:t>فَلَمَّا رَأَوْهُ زُلْفَةً سِيٓـَٔتْ وُجُوهُ ٱلَّذِينَ كَفَرُوا۟ وَقِيلَ هَـٰذَا ٱلَّذِى كُنتُم بِهِ</a:t>
            </a:r>
            <a:r>
              <a:rPr lang="en-US" sz="6000" b="0" dirty="0"/>
              <a:t> </a:t>
            </a:r>
            <a:r>
              <a:rPr lang="ar-EG" sz="6000" b="0" dirty="0"/>
              <a:t>ۦ تَدَّعُونَ</a:t>
            </a:r>
          </a:p>
        </p:txBody>
      </p:sp>
      <p:sp>
        <p:nvSpPr>
          <p:cNvPr id="14" name="TextBox 13">
            <a:extLst>
              <a:ext uri="{FF2B5EF4-FFF2-40B4-BE49-F238E27FC236}">
                <a16:creationId xmlns:a16="http://schemas.microsoft.com/office/drawing/2014/main" id="{B05637E2-4649-C4E9-F5CE-C6C78A5DAB87}"/>
              </a:ext>
            </a:extLst>
          </p:cNvPr>
          <p:cNvSpPr txBox="1"/>
          <p:nvPr/>
        </p:nvSpPr>
        <p:spPr>
          <a:xfrm>
            <a:off x="1936368" y="4660739"/>
            <a:ext cx="8319264" cy="1015663"/>
          </a:xfrm>
          <a:prstGeom prst="rect">
            <a:avLst/>
          </a:prstGeom>
          <a:noFill/>
        </p:spPr>
        <p:txBody>
          <a:bodyPr wrap="square">
            <a:spAutoFit/>
          </a:bodyPr>
          <a:lstStyle/>
          <a:p>
            <a:pPr algn="ctr" fontAlgn="base"/>
            <a:r>
              <a:rPr lang="en-US" sz="2000" dirty="0"/>
              <a:t>At length, when they see it close at hand, grieved will be the faces of the Unbelievers, and it will be said (to them): "This is (the promise fulfilled), which ye were calling for!"</a:t>
            </a:r>
          </a:p>
        </p:txBody>
      </p:sp>
      <p:sp>
        <p:nvSpPr>
          <p:cNvPr id="3" name="TextBox 2">
            <a:extLst>
              <a:ext uri="{FF2B5EF4-FFF2-40B4-BE49-F238E27FC236}">
                <a16:creationId xmlns:a16="http://schemas.microsoft.com/office/drawing/2014/main" id="{FDFB825C-DA88-043A-4B79-C6898CAA405D}"/>
              </a:ext>
            </a:extLst>
          </p:cNvPr>
          <p:cNvSpPr txBox="1"/>
          <p:nvPr/>
        </p:nvSpPr>
        <p:spPr>
          <a:xfrm>
            <a:off x="4781253" y="43529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376173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8B84D-780F-72C0-A99E-2D6011474C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B8B001-F30C-2EE8-25DB-270204244588}"/>
              </a:ext>
            </a:extLst>
          </p:cNvPr>
          <p:cNvSpPr>
            <a:spLocks noGrp="1"/>
          </p:cNvSpPr>
          <p:nvPr>
            <p:ph type="title"/>
          </p:nvPr>
        </p:nvSpPr>
        <p:spPr>
          <a:xfrm>
            <a:off x="1880748" y="2043471"/>
            <a:ext cx="8430504" cy="3450327"/>
          </a:xfrm>
        </p:spPr>
        <p:txBody>
          <a:bodyPr>
            <a:noAutofit/>
          </a:bodyPr>
          <a:lstStyle/>
          <a:p>
            <a:r>
              <a:rPr lang="ar-EG" sz="6000" b="0" dirty="0"/>
              <a:t>وَمَآ أَدْرَىٰكَ مَا سَقَرُ</a:t>
            </a:r>
          </a:p>
        </p:txBody>
      </p:sp>
      <p:sp>
        <p:nvSpPr>
          <p:cNvPr id="14" name="TextBox 13">
            <a:extLst>
              <a:ext uri="{FF2B5EF4-FFF2-40B4-BE49-F238E27FC236}">
                <a16:creationId xmlns:a16="http://schemas.microsoft.com/office/drawing/2014/main" id="{C5C3F453-3939-64FC-E811-BBA35C87C76D}"/>
              </a:ext>
            </a:extLst>
          </p:cNvPr>
          <p:cNvSpPr txBox="1"/>
          <p:nvPr/>
        </p:nvSpPr>
        <p:spPr>
          <a:xfrm>
            <a:off x="1936368" y="4131171"/>
            <a:ext cx="8319264" cy="400110"/>
          </a:xfrm>
          <a:prstGeom prst="rect">
            <a:avLst/>
          </a:prstGeom>
          <a:noFill/>
        </p:spPr>
        <p:txBody>
          <a:bodyPr wrap="square">
            <a:spAutoFit/>
          </a:bodyPr>
          <a:lstStyle/>
          <a:p>
            <a:pPr algn="ctr" fontAlgn="base"/>
            <a:r>
              <a:rPr lang="en-US" sz="2000" dirty="0"/>
              <a:t>And what will explain to thee what Hell-Fire is?</a:t>
            </a:r>
          </a:p>
        </p:txBody>
      </p:sp>
      <p:sp>
        <p:nvSpPr>
          <p:cNvPr id="3" name="TextBox 2">
            <a:extLst>
              <a:ext uri="{FF2B5EF4-FFF2-40B4-BE49-F238E27FC236}">
                <a16:creationId xmlns:a16="http://schemas.microsoft.com/office/drawing/2014/main" id="{59B2446D-F17E-2DCF-B6AB-56528D489F54}"/>
              </a:ext>
            </a:extLst>
          </p:cNvPr>
          <p:cNvSpPr txBox="1"/>
          <p:nvPr/>
        </p:nvSpPr>
        <p:spPr>
          <a:xfrm>
            <a:off x="3422715" y="388435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9687091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30E3F-66B0-3934-78BA-E713D5FD5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EE1366-D482-452B-097A-1C427046732E}"/>
              </a:ext>
            </a:extLst>
          </p:cNvPr>
          <p:cNvSpPr>
            <a:spLocks noGrp="1"/>
          </p:cNvSpPr>
          <p:nvPr>
            <p:ph type="title"/>
          </p:nvPr>
        </p:nvSpPr>
        <p:spPr>
          <a:xfrm>
            <a:off x="1880748" y="1973803"/>
            <a:ext cx="8430504" cy="3450327"/>
          </a:xfrm>
        </p:spPr>
        <p:txBody>
          <a:bodyPr>
            <a:noAutofit/>
          </a:bodyPr>
          <a:lstStyle/>
          <a:p>
            <a:r>
              <a:rPr lang="ar-EG" sz="6000" b="0" dirty="0"/>
              <a:t>لَا تُبْقِى وَلَا تَذَرُ</a:t>
            </a:r>
          </a:p>
        </p:txBody>
      </p:sp>
      <p:sp>
        <p:nvSpPr>
          <p:cNvPr id="14" name="TextBox 13">
            <a:extLst>
              <a:ext uri="{FF2B5EF4-FFF2-40B4-BE49-F238E27FC236}">
                <a16:creationId xmlns:a16="http://schemas.microsoft.com/office/drawing/2014/main" id="{9DE90B55-EF24-3148-59F8-B9541DDBB29B}"/>
              </a:ext>
            </a:extLst>
          </p:cNvPr>
          <p:cNvSpPr txBox="1"/>
          <p:nvPr/>
        </p:nvSpPr>
        <p:spPr>
          <a:xfrm>
            <a:off x="1936368" y="4103391"/>
            <a:ext cx="8319264" cy="400110"/>
          </a:xfrm>
          <a:prstGeom prst="rect">
            <a:avLst/>
          </a:prstGeom>
          <a:noFill/>
        </p:spPr>
        <p:txBody>
          <a:bodyPr wrap="square">
            <a:spAutoFit/>
          </a:bodyPr>
          <a:lstStyle/>
          <a:p>
            <a:pPr algn="ctr" fontAlgn="base"/>
            <a:r>
              <a:rPr lang="en-US" sz="2000" dirty="0"/>
              <a:t>Naught doth it permit to endure, and naught doth it leave alone!-</a:t>
            </a:r>
          </a:p>
        </p:txBody>
      </p:sp>
      <p:sp>
        <p:nvSpPr>
          <p:cNvPr id="3" name="TextBox 2">
            <a:extLst>
              <a:ext uri="{FF2B5EF4-FFF2-40B4-BE49-F238E27FC236}">
                <a16:creationId xmlns:a16="http://schemas.microsoft.com/office/drawing/2014/main" id="{03D35F4D-BD41-CEA2-CA62-DAAEA264C608}"/>
              </a:ext>
            </a:extLst>
          </p:cNvPr>
          <p:cNvSpPr txBox="1"/>
          <p:nvPr/>
        </p:nvSpPr>
        <p:spPr>
          <a:xfrm>
            <a:off x="3779766" y="37956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16132930"/>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EF2A2-1312-3884-7902-B34392F404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4E6ED0-7279-2E28-109A-F6D137060A19}"/>
              </a:ext>
            </a:extLst>
          </p:cNvPr>
          <p:cNvSpPr>
            <a:spLocks noGrp="1"/>
          </p:cNvSpPr>
          <p:nvPr>
            <p:ph type="title"/>
          </p:nvPr>
        </p:nvSpPr>
        <p:spPr>
          <a:xfrm>
            <a:off x="1880748" y="1999927"/>
            <a:ext cx="8430504" cy="3450327"/>
          </a:xfrm>
        </p:spPr>
        <p:txBody>
          <a:bodyPr>
            <a:noAutofit/>
          </a:bodyPr>
          <a:lstStyle/>
          <a:p>
            <a:r>
              <a:rPr lang="ar-EG" sz="6000" b="0" dirty="0"/>
              <a:t>لَوَّاحَةٌ لِّلْبَشَرِ</a:t>
            </a:r>
          </a:p>
        </p:txBody>
      </p:sp>
      <p:sp>
        <p:nvSpPr>
          <p:cNvPr id="14" name="TextBox 13">
            <a:extLst>
              <a:ext uri="{FF2B5EF4-FFF2-40B4-BE49-F238E27FC236}">
                <a16:creationId xmlns:a16="http://schemas.microsoft.com/office/drawing/2014/main" id="{4B682B33-248E-9D1A-C15E-C215B25500D5}"/>
              </a:ext>
            </a:extLst>
          </p:cNvPr>
          <p:cNvSpPr txBox="1"/>
          <p:nvPr/>
        </p:nvSpPr>
        <p:spPr>
          <a:xfrm>
            <a:off x="1936368" y="4141395"/>
            <a:ext cx="8319264" cy="400110"/>
          </a:xfrm>
          <a:prstGeom prst="rect">
            <a:avLst/>
          </a:prstGeom>
          <a:noFill/>
        </p:spPr>
        <p:txBody>
          <a:bodyPr wrap="square">
            <a:spAutoFit/>
          </a:bodyPr>
          <a:lstStyle/>
          <a:p>
            <a:pPr algn="ctr" fontAlgn="base"/>
            <a:r>
              <a:rPr lang="en-US" sz="2000" dirty="0"/>
              <a:t>Darkening and changing the </a:t>
            </a:r>
            <a:r>
              <a:rPr lang="en-US" sz="2000" dirty="0" err="1"/>
              <a:t>colour</a:t>
            </a:r>
            <a:r>
              <a:rPr lang="en-US" sz="2000" dirty="0"/>
              <a:t> of man!</a:t>
            </a:r>
          </a:p>
        </p:txBody>
      </p:sp>
      <p:sp>
        <p:nvSpPr>
          <p:cNvPr id="3" name="TextBox 2">
            <a:extLst>
              <a:ext uri="{FF2B5EF4-FFF2-40B4-BE49-F238E27FC236}">
                <a16:creationId xmlns:a16="http://schemas.microsoft.com/office/drawing/2014/main" id="{BD4584DA-6C45-D010-0B4E-6DD924F539BE}"/>
              </a:ext>
            </a:extLst>
          </p:cNvPr>
          <p:cNvSpPr txBox="1"/>
          <p:nvPr/>
        </p:nvSpPr>
        <p:spPr>
          <a:xfrm>
            <a:off x="4128111" y="38518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4361629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A1388-2B2E-2508-90A6-B8FD889DFC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C9B70-1A9D-C1FF-D994-717A3FA2057D}"/>
              </a:ext>
            </a:extLst>
          </p:cNvPr>
          <p:cNvSpPr>
            <a:spLocks noGrp="1"/>
          </p:cNvSpPr>
          <p:nvPr>
            <p:ph type="title"/>
          </p:nvPr>
        </p:nvSpPr>
        <p:spPr>
          <a:xfrm>
            <a:off x="1880748" y="2034762"/>
            <a:ext cx="8430504" cy="3450327"/>
          </a:xfrm>
        </p:spPr>
        <p:txBody>
          <a:bodyPr>
            <a:noAutofit/>
          </a:bodyPr>
          <a:lstStyle/>
          <a:p>
            <a:r>
              <a:rPr lang="ar-EG" sz="6000" b="0" dirty="0"/>
              <a:t>عَلَيْهَا تِسْعَةَ عَشَرَ</a:t>
            </a:r>
          </a:p>
        </p:txBody>
      </p:sp>
      <p:sp>
        <p:nvSpPr>
          <p:cNvPr id="14" name="TextBox 13">
            <a:extLst>
              <a:ext uri="{FF2B5EF4-FFF2-40B4-BE49-F238E27FC236}">
                <a16:creationId xmlns:a16="http://schemas.microsoft.com/office/drawing/2014/main" id="{17AE5BF8-4C2B-5C07-E6E9-D1278561343F}"/>
              </a:ext>
            </a:extLst>
          </p:cNvPr>
          <p:cNvSpPr txBox="1"/>
          <p:nvPr/>
        </p:nvSpPr>
        <p:spPr>
          <a:xfrm>
            <a:off x="1936368" y="4173059"/>
            <a:ext cx="8319264" cy="400110"/>
          </a:xfrm>
          <a:prstGeom prst="rect">
            <a:avLst/>
          </a:prstGeom>
          <a:noFill/>
        </p:spPr>
        <p:txBody>
          <a:bodyPr wrap="square">
            <a:spAutoFit/>
          </a:bodyPr>
          <a:lstStyle/>
          <a:p>
            <a:pPr algn="ctr" fontAlgn="base"/>
            <a:r>
              <a:rPr lang="en-US" sz="2000" dirty="0"/>
              <a:t>Over it are Nineteen.</a:t>
            </a:r>
          </a:p>
        </p:txBody>
      </p:sp>
      <p:sp>
        <p:nvSpPr>
          <p:cNvPr id="3" name="TextBox 2">
            <a:extLst>
              <a:ext uri="{FF2B5EF4-FFF2-40B4-BE49-F238E27FC236}">
                <a16:creationId xmlns:a16="http://schemas.microsoft.com/office/drawing/2014/main" id="{23502AD5-A82A-B6C8-320C-4B08EF21AEDB}"/>
              </a:ext>
            </a:extLst>
          </p:cNvPr>
          <p:cNvSpPr txBox="1"/>
          <p:nvPr/>
        </p:nvSpPr>
        <p:spPr>
          <a:xfrm>
            <a:off x="3562337" y="38652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0359231"/>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90832-1EF7-AC2D-5D94-698E7D5CE6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BE527E-3A39-9ED3-2E26-C28ABB6D06A7}"/>
              </a:ext>
            </a:extLst>
          </p:cNvPr>
          <p:cNvSpPr>
            <a:spLocks noGrp="1"/>
          </p:cNvSpPr>
          <p:nvPr>
            <p:ph type="title"/>
          </p:nvPr>
        </p:nvSpPr>
        <p:spPr>
          <a:xfrm>
            <a:off x="1880748" y="1747379"/>
            <a:ext cx="8430504" cy="3450327"/>
          </a:xfrm>
        </p:spPr>
        <p:txBody>
          <a:bodyPr>
            <a:noAutofit/>
          </a:bodyPr>
          <a:lstStyle/>
          <a:p>
            <a:r>
              <a:rPr lang="ar-EG" sz="6000" b="0" dirty="0"/>
              <a:t>وَمَا جَعَلْنَآ أَصْحَـٰبَ ٱلنَّارِ إِلَّا مَلَـٰٓئِكَةً ۙ وَمَا جَعَلْنَا عِدَّتَهُمْ إِلَّا فِتْنَةً لِّلَّذِينَ كَفَرُوا۟ لِيَسْتَيْقِنَ ٱلَّذِينَ أُوتُوا۟ ٱلْكِتَـٰبَ...</a:t>
            </a:r>
          </a:p>
        </p:txBody>
      </p:sp>
      <p:sp>
        <p:nvSpPr>
          <p:cNvPr id="14" name="TextBox 13">
            <a:extLst>
              <a:ext uri="{FF2B5EF4-FFF2-40B4-BE49-F238E27FC236}">
                <a16:creationId xmlns:a16="http://schemas.microsoft.com/office/drawing/2014/main" id="{CA2864A5-9BEA-6CC1-294E-65BB1D78BF07}"/>
              </a:ext>
            </a:extLst>
          </p:cNvPr>
          <p:cNvSpPr txBox="1"/>
          <p:nvPr/>
        </p:nvSpPr>
        <p:spPr>
          <a:xfrm>
            <a:off x="1936368" y="4712958"/>
            <a:ext cx="8319264" cy="1015663"/>
          </a:xfrm>
          <a:prstGeom prst="rect">
            <a:avLst/>
          </a:prstGeom>
          <a:noFill/>
        </p:spPr>
        <p:txBody>
          <a:bodyPr wrap="square">
            <a:spAutoFit/>
          </a:bodyPr>
          <a:lstStyle/>
          <a:p>
            <a:pPr algn="ctr" fontAlgn="base"/>
            <a:r>
              <a:rPr lang="en-US" sz="2000" dirty="0"/>
              <a:t>And We have set none but angels as Guardians of the Fire; and We have fixed their number only as a trial for Unbelievers,- in order that the People of the Book may arrive at certainty,</a:t>
            </a:r>
          </a:p>
        </p:txBody>
      </p:sp>
    </p:spTree>
    <p:extLst>
      <p:ext uri="{BB962C8B-B14F-4D97-AF65-F5344CB8AC3E}">
        <p14:creationId xmlns:p14="http://schemas.microsoft.com/office/powerpoint/2010/main" val="1526241357"/>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BCFB7-C5EA-D5F6-1791-B73E86F2B6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2E0643-4CAE-AEA3-10DE-F804D22D5B80}"/>
              </a:ext>
            </a:extLst>
          </p:cNvPr>
          <p:cNvSpPr>
            <a:spLocks noGrp="1"/>
          </p:cNvSpPr>
          <p:nvPr>
            <p:ph type="title"/>
          </p:nvPr>
        </p:nvSpPr>
        <p:spPr>
          <a:xfrm>
            <a:off x="1880748" y="1442578"/>
            <a:ext cx="8430504" cy="3450327"/>
          </a:xfrm>
        </p:spPr>
        <p:txBody>
          <a:bodyPr>
            <a:noAutofit/>
          </a:bodyPr>
          <a:lstStyle/>
          <a:p>
            <a:r>
              <a:rPr lang="ar-EG" b="0" dirty="0"/>
              <a:t>وَيَزْدَادَ ٱلَّذِينَ ءَامَنُوٓا۟ إِيمَـٰنًا ۙ وَلَا يَرْتَابَ ٱلَّذِينَ أُوتُوا۟ ٱلْكِتَـٰبَ وَٱلْمُؤْمِنُونَ ۙ وَلِيَقُولَ ٱلَّذِينَ فِى قُلُوبِهِم مَّرَضٌ وَٱلْكَـٰفِرُونَ مَاذَآ أَرَادَ ٱللَّهُ بِهَـٰذَا مَثَلًا ۚ...</a:t>
            </a:r>
          </a:p>
        </p:txBody>
      </p:sp>
      <p:sp>
        <p:nvSpPr>
          <p:cNvPr id="14" name="TextBox 13">
            <a:extLst>
              <a:ext uri="{FF2B5EF4-FFF2-40B4-BE49-F238E27FC236}">
                <a16:creationId xmlns:a16="http://schemas.microsoft.com/office/drawing/2014/main" id="{097B6983-9A59-B6F4-115C-9146C133A9D8}"/>
              </a:ext>
            </a:extLst>
          </p:cNvPr>
          <p:cNvSpPr txBox="1"/>
          <p:nvPr/>
        </p:nvSpPr>
        <p:spPr>
          <a:xfrm>
            <a:off x="1936368" y="4626169"/>
            <a:ext cx="8319264" cy="1323439"/>
          </a:xfrm>
          <a:prstGeom prst="rect">
            <a:avLst/>
          </a:prstGeom>
          <a:noFill/>
        </p:spPr>
        <p:txBody>
          <a:bodyPr wrap="square">
            <a:spAutoFit/>
          </a:bodyPr>
          <a:lstStyle/>
          <a:p>
            <a:pPr algn="ctr" fontAlgn="base"/>
            <a:r>
              <a:rPr lang="en-US" sz="2000" dirty="0"/>
              <a:t>and the Believers may increase in Faith,- and that no doubts may be left for the People of the Book and the Believers, and that those in whose hearts is a disease and the Unbelievers may say, "What symbol doth Allah intend by this?" </a:t>
            </a:r>
          </a:p>
        </p:txBody>
      </p:sp>
    </p:spTree>
    <p:extLst>
      <p:ext uri="{BB962C8B-B14F-4D97-AF65-F5344CB8AC3E}">
        <p14:creationId xmlns:p14="http://schemas.microsoft.com/office/powerpoint/2010/main" val="358941965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E5D76-57CB-69D0-4870-7A7CE1F89C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2CFACC-BDB2-6493-7EAC-60FC456D9A6B}"/>
              </a:ext>
            </a:extLst>
          </p:cNvPr>
          <p:cNvSpPr>
            <a:spLocks noGrp="1"/>
          </p:cNvSpPr>
          <p:nvPr>
            <p:ph type="title"/>
          </p:nvPr>
        </p:nvSpPr>
        <p:spPr>
          <a:xfrm>
            <a:off x="1880748" y="1738670"/>
            <a:ext cx="8430504" cy="3450327"/>
          </a:xfrm>
        </p:spPr>
        <p:txBody>
          <a:bodyPr>
            <a:noAutofit/>
          </a:bodyPr>
          <a:lstStyle/>
          <a:p>
            <a:r>
              <a:rPr lang="ar-EG" sz="6000" b="0" dirty="0"/>
              <a:t>كَذَٰلِكَ يُضِلُّ ٱللَّهُ مَن يَشَآءُ وَيَهْدِى مَن يَشَآءُ ۚ وَمَا يَعْلَمُ جُنُودَ رَبِّكَ إِلَّا هُوَ ۚ وَمَا هِىَ إِلَّا ذِكْرَىٰ لِلْبَشَرِ</a:t>
            </a:r>
          </a:p>
        </p:txBody>
      </p:sp>
      <p:sp>
        <p:nvSpPr>
          <p:cNvPr id="14" name="TextBox 13">
            <a:extLst>
              <a:ext uri="{FF2B5EF4-FFF2-40B4-BE49-F238E27FC236}">
                <a16:creationId xmlns:a16="http://schemas.microsoft.com/office/drawing/2014/main" id="{93A49132-BE77-BB51-2981-FDA3E889ACA1}"/>
              </a:ext>
            </a:extLst>
          </p:cNvPr>
          <p:cNvSpPr txBox="1"/>
          <p:nvPr/>
        </p:nvSpPr>
        <p:spPr>
          <a:xfrm>
            <a:off x="1936368" y="4681165"/>
            <a:ext cx="8319264" cy="1015663"/>
          </a:xfrm>
          <a:prstGeom prst="rect">
            <a:avLst/>
          </a:prstGeom>
          <a:noFill/>
        </p:spPr>
        <p:txBody>
          <a:bodyPr wrap="square">
            <a:spAutoFit/>
          </a:bodyPr>
          <a:lstStyle/>
          <a:p>
            <a:pPr algn="ctr" fontAlgn="base"/>
            <a:r>
              <a:rPr lang="en-US" sz="2000" dirty="0"/>
              <a:t>Thus doth Allah leave to stray whom He </a:t>
            </a:r>
            <a:r>
              <a:rPr lang="en-US" sz="2000" dirty="0" err="1"/>
              <a:t>pleaseth</a:t>
            </a:r>
            <a:r>
              <a:rPr lang="en-US" sz="2000" dirty="0"/>
              <a:t>, and guide whom He </a:t>
            </a:r>
            <a:r>
              <a:rPr lang="en-US" sz="2000" dirty="0" err="1"/>
              <a:t>pleaseth</a:t>
            </a:r>
            <a:r>
              <a:rPr lang="en-US" sz="2000" dirty="0"/>
              <a:t>: and none can know the forces of thy Lord, except He and this is no other than a warning to mankind.</a:t>
            </a:r>
          </a:p>
        </p:txBody>
      </p:sp>
      <p:sp>
        <p:nvSpPr>
          <p:cNvPr id="3" name="TextBox 2">
            <a:extLst>
              <a:ext uri="{FF2B5EF4-FFF2-40B4-BE49-F238E27FC236}">
                <a16:creationId xmlns:a16="http://schemas.microsoft.com/office/drawing/2014/main" id="{2C42C0B0-7AD4-D467-9B71-E302CD2C4954}"/>
              </a:ext>
            </a:extLst>
          </p:cNvPr>
          <p:cNvSpPr txBox="1"/>
          <p:nvPr/>
        </p:nvSpPr>
        <p:spPr>
          <a:xfrm>
            <a:off x="2760864" y="43733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43132884"/>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F5DBA-F885-3C49-8184-A4B9EF3BE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19505E-4EE6-1410-8734-308B06B687F1}"/>
              </a:ext>
            </a:extLst>
          </p:cNvPr>
          <p:cNvSpPr>
            <a:spLocks noGrp="1"/>
          </p:cNvSpPr>
          <p:nvPr>
            <p:ph type="title"/>
          </p:nvPr>
        </p:nvSpPr>
        <p:spPr>
          <a:xfrm>
            <a:off x="1880748" y="1999927"/>
            <a:ext cx="8430504" cy="3450327"/>
          </a:xfrm>
        </p:spPr>
        <p:txBody>
          <a:bodyPr>
            <a:noAutofit/>
          </a:bodyPr>
          <a:lstStyle/>
          <a:p>
            <a:r>
              <a:rPr lang="ar-EG" sz="6000" b="0" dirty="0"/>
              <a:t>كَلَّا وَٱلْقَمَرِ</a:t>
            </a:r>
          </a:p>
        </p:txBody>
      </p:sp>
      <p:sp>
        <p:nvSpPr>
          <p:cNvPr id="14" name="TextBox 13">
            <a:extLst>
              <a:ext uri="{FF2B5EF4-FFF2-40B4-BE49-F238E27FC236}">
                <a16:creationId xmlns:a16="http://schemas.microsoft.com/office/drawing/2014/main" id="{938C4449-AF85-DA56-556C-C9BC8D13EC24}"/>
              </a:ext>
            </a:extLst>
          </p:cNvPr>
          <p:cNvSpPr txBox="1"/>
          <p:nvPr/>
        </p:nvSpPr>
        <p:spPr>
          <a:xfrm>
            <a:off x="1936368" y="4129130"/>
            <a:ext cx="8319264" cy="400110"/>
          </a:xfrm>
          <a:prstGeom prst="rect">
            <a:avLst/>
          </a:prstGeom>
          <a:noFill/>
        </p:spPr>
        <p:txBody>
          <a:bodyPr wrap="square">
            <a:spAutoFit/>
          </a:bodyPr>
          <a:lstStyle/>
          <a:p>
            <a:pPr algn="ctr" fontAlgn="base"/>
            <a:r>
              <a:rPr lang="en-US" sz="2000" dirty="0"/>
              <a:t>Nay, verily: By the Moon,</a:t>
            </a:r>
          </a:p>
        </p:txBody>
      </p:sp>
      <p:sp>
        <p:nvSpPr>
          <p:cNvPr id="3" name="TextBox 2">
            <a:extLst>
              <a:ext uri="{FF2B5EF4-FFF2-40B4-BE49-F238E27FC236}">
                <a16:creationId xmlns:a16="http://schemas.microsoft.com/office/drawing/2014/main" id="{0D294314-262B-A327-2F60-B91CF4245011}"/>
              </a:ext>
            </a:extLst>
          </p:cNvPr>
          <p:cNvSpPr txBox="1"/>
          <p:nvPr/>
        </p:nvSpPr>
        <p:spPr>
          <a:xfrm>
            <a:off x="4319697" y="38213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1238739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63EB0-9546-FD45-4556-2E533CB6F5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B13DE9-D687-2352-4191-408ACE7CEA07}"/>
              </a:ext>
            </a:extLst>
          </p:cNvPr>
          <p:cNvSpPr>
            <a:spLocks noGrp="1"/>
          </p:cNvSpPr>
          <p:nvPr>
            <p:ph type="title"/>
          </p:nvPr>
        </p:nvSpPr>
        <p:spPr>
          <a:xfrm>
            <a:off x="1880748" y="1930259"/>
            <a:ext cx="8430504" cy="3450327"/>
          </a:xfrm>
        </p:spPr>
        <p:txBody>
          <a:bodyPr>
            <a:noAutofit/>
          </a:bodyPr>
          <a:lstStyle/>
          <a:p>
            <a:r>
              <a:rPr lang="ar-EG" sz="6000" b="0" dirty="0"/>
              <a:t>وَٱلَّيْلِ إِذْ أَدْبَرَ</a:t>
            </a:r>
          </a:p>
        </p:txBody>
      </p:sp>
      <p:sp>
        <p:nvSpPr>
          <p:cNvPr id="14" name="TextBox 13">
            <a:extLst>
              <a:ext uri="{FF2B5EF4-FFF2-40B4-BE49-F238E27FC236}">
                <a16:creationId xmlns:a16="http://schemas.microsoft.com/office/drawing/2014/main" id="{417E102D-501B-496F-AA6B-4E64F61F8E4B}"/>
              </a:ext>
            </a:extLst>
          </p:cNvPr>
          <p:cNvSpPr txBox="1"/>
          <p:nvPr/>
        </p:nvSpPr>
        <p:spPr>
          <a:xfrm>
            <a:off x="1936368" y="4085973"/>
            <a:ext cx="8319264" cy="400110"/>
          </a:xfrm>
          <a:prstGeom prst="rect">
            <a:avLst/>
          </a:prstGeom>
          <a:noFill/>
        </p:spPr>
        <p:txBody>
          <a:bodyPr wrap="square">
            <a:spAutoFit/>
          </a:bodyPr>
          <a:lstStyle/>
          <a:p>
            <a:pPr algn="ctr" fontAlgn="base"/>
            <a:r>
              <a:rPr lang="en-US" sz="2000" dirty="0"/>
              <a:t>And by the Night as it </a:t>
            </a:r>
            <a:r>
              <a:rPr lang="en-US" sz="2000" dirty="0" err="1"/>
              <a:t>retreateth</a:t>
            </a:r>
            <a:r>
              <a:rPr lang="en-US" sz="2000" dirty="0"/>
              <a:t>,</a:t>
            </a:r>
          </a:p>
        </p:txBody>
      </p:sp>
      <p:sp>
        <p:nvSpPr>
          <p:cNvPr id="3" name="TextBox 2">
            <a:extLst>
              <a:ext uri="{FF2B5EF4-FFF2-40B4-BE49-F238E27FC236}">
                <a16:creationId xmlns:a16="http://schemas.microsoft.com/office/drawing/2014/main" id="{1FC89BBF-0E49-AFEA-EF02-7670F71CCB5F}"/>
              </a:ext>
            </a:extLst>
          </p:cNvPr>
          <p:cNvSpPr txBox="1"/>
          <p:nvPr/>
        </p:nvSpPr>
        <p:spPr>
          <a:xfrm>
            <a:off x="4049731" y="37781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78507231"/>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A1A56-7F49-9A56-A4FE-9B8C633F3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059F90-5F7C-0CE0-9E64-7DCD2E86A822}"/>
              </a:ext>
            </a:extLst>
          </p:cNvPr>
          <p:cNvSpPr>
            <a:spLocks noGrp="1"/>
          </p:cNvSpPr>
          <p:nvPr>
            <p:ph type="title"/>
          </p:nvPr>
        </p:nvSpPr>
        <p:spPr>
          <a:xfrm>
            <a:off x="1880748" y="2052179"/>
            <a:ext cx="8430504" cy="3450327"/>
          </a:xfrm>
        </p:spPr>
        <p:txBody>
          <a:bodyPr>
            <a:noAutofit/>
          </a:bodyPr>
          <a:lstStyle/>
          <a:p>
            <a:r>
              <a:rPr lang="ar-EG" sz="6000" b="0" dirty="0"/>
              <a:t>وَٱلصُّبْحِ إِذَآ أَسْفَرَ</a:t>
            </a:r>
          </a:p>
        </p:txBody>
      </p:sp>
      <p:sp>
        <p:nvSpPr>
          <p:cNvPr id="14" name="TextBox 13">
            <a:extLst>
              <a:ext uri="{FF2B5EF4-FFF2-40B4-BE49-F238E27FC236}">
                <a16:creationId xmlns:a16="http://schemas.microsoft.com/office/drawing/2014/main" id="{1B6B19F1-57CD-8890-E01B-0A78270208A8}"/>
              </a:ext>
            </a:extLst>
          </p:cNvPr>
          <p:cNvSpPr txBox="1"/>
          <p:nvPr/>
        </p:nvSpPr>
        <p:spPr>
          <a:xfrm>
            <a:off x="1936368" y="4248321"/>
            <a:ext cx="8319264" cy="400110"/>
          </a:xfrm>
          <a:prstGeom prst="rect">
            <a:avLst/>
          </a:prstGeom>
          <a:noFill/>
        </p:spPr>
        <p:txBody>
          <a:bodyPr wrap="square">
            <a:spAutoFit/>
          </a:bodyPr>
          <a:lstStyle/>
          <a:p>
            <a:pPr algn="ctr" fontAlgn="base"/>
            <a:r>
              <a:rPr lang="en-US" sz="2000" dirty="0"/>
              <a:t>And by the Dawn as it shineth forth,-</a:t>
            </a:r>
          </a:p>
        </p:txBody>
      </p:sp>
      <p:sp>
        <p:nvSpPr>
          <p:cNvPr id="3" name="TextBox 2">
            <a:extLst>
              <a:ext uri="{FF2B5EF4-FFF2-40B4-BE49-F238E27FC236}">
                <a16:creationId xmlns:a16="http://schemas.microsoft.com/office/drawing/2014/main" id="{15386746-2DF3-52A3-D161-BD7857873202}"/>
              </a:ext>
            </a:extLst>
          </p:cNvPr>
          <p:cNvSpPr txBox="1"/>
          <p:nvPr/>
        </p:nvSpPr>
        <p:spPr>
          <a:xfrm>
            <a:off x="3605594" y="38982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09938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8BC26-FCF4-C904-F98E-9FF522484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0725D0-584A-A080-C508-B44E786B241F}"/>
              </a:ext>
            </a:extLst>
          </p:cNvPr>
          <p:cNvSpPr>
            <a:spLocks noGrp="1"/>
          </p:cNvSpPr>
          <p:nvPr>
            <p:ph type="title"/>
          </p:nvPr>
        </p:nvSpPr>
        <p:spPr>
          <a:xfrm>
            <a:off x="1880748" y="1669002"/>
            <a:ext cx="8430504" cy="3450327"/>
          </a:xfrm>
        </p:spPr>
        <p:txBody>
          <a:bodyPr>
            <a:noAutofit/>
          </a:bodyPr>
          <a:lstStyle/>
          <a:p>
            <a:r>
              <a:rPr lang="ar-EG" sz="6000" b="0" dirty="0"/>
              <a:t>قُلْ أَرَءَيْتُمْ إِنْ أَهْلَكَنِىَ ٱللَّهُ وَمَن مَّعِىَ أَوْ رَحِمَنَا فَمَن يُجِيرُ ٱلْكَـٰفِرِينَ مِنْ عَذَابٍ أَلِيمٍ</a:t>
            </a:r>
          </a:p>
        </p:txBody>
      </p:sp>
      <p:sp>
        <p:nvSpPr>
          <p:cNvPr id="14" name="TextBox 13">
            <a:extLst>
              <a:ext uri="{FF2B5EF4-FFF2-40B4-BE49-F238E27FC236}">
                <a16:creationId xmlns:a16="http://schemas.microsoft.com/office/drawing/2014/main" id="{77E87979-D36B-A12E-6E56-70B6949DECAD}"/>
              </a:ext>
            </a:extLst>
          </p:cNvPr>
          <p:cNvSpPr txBox="1"/>
          <p:nvPr/>
        </p:nvSpPr>
        <p:spPr>
          <a:xfrm>
            <a:off x="1936368" y="4678156"/>
            <a:ext cx="8319264" cy="1015663"/>
          </a:xfrm>
          <a:prstGeom prst="rect">
            <a:avLst/>
          </a:prstGeom>
          <a:noFill/>
        </p:spPr>
        <p:txBody>
          <a:bodyPr wrap="square">
            <a:spAutoFit/>
          </a:bodyPr>
          <a:lstStyle/>
          <a:p>
            <a:pPr algn="ctr" fontAlgn="base"/>
            <a:r>
              <a:rPr lang="en-US" sz="2000" dirty="0"/>
              <a:t>Say: "See ye?- If Allah were to destroy me, and those with me, or if He bestows His Mercy on us,- yet who can deliver the Unbelievers from a grievous Penalty?"</a:t>
            </a:r>
          </a:p>
        </p:txBody>
      </p:sp>
      <p:sp>
        <p:nvSpPr>
          <p:cNvPr id="3" name="TextBox 2">
            <a:extLst>
              <a:ext uri="{FF2B5EF4-FFF2-40B4-BE49-F238E27FC236}">
                <a16:creationId xmlns:a16="http://schemas.microsoft.com/office/drawing/2014/main" id="{130241B4-084F-123A-994B-77D2711CDF22}"/>
              </a:ext>
            </a:extLst>
          </p:cNvPr>
          <p:cNvSpPr txBox="1"/>
          <p:nvPr/>
        </p:nvSpPr>
        <p:spPr>
          <a:xfrm>
            <a:off x="4432910" y="43703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38003596"/>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ACF75-5BE7-BFCD-0889-BAB6E4BFC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3550D4-2787-C562-5D7E-F5071DE25A82}"/>
              </a:ext>
            </a:extLst>
          </p:cNvPr>
          <p:cNvSpPr>
            <a:spLocks noGrp="1"/>
          </p:cNvSpPr>
          <p:nvPr>
            <p:ph type="title"/>
          </p:nvPr>
        </p:nvSpPr>
        <p:spPr>
          <a:xfrm>
            <a:off x="1880748" y="2034761"/>
            <a:ext cx="8430504" cy="3450327"/>
          </a:xfrm>
        </p:spPr>
        <p:txBody>
          <a:bodyPr>
            <a:noAutofit/>
          </a:bodyPr>
          <a:lstStyle/>
          <a:p>
            <a:r>
              <a:rPr lang="ar-EG" sz="6000" b="0" dirty="0"/>
              <a:t>إِنَّهَا لَإِحْدَى ٱلْكُبَرِ</a:t>
            </a:r>
          </a:p>
        </p:txBody>
      </p:sp>
      <p:sp>
        <p:nvSpPr>
          <p:cNvPr id="14" name="TextBox 13">
            <a:extLst>
              <a:ext uri="{FF2B5EF4-FFF2-40B4-BE49-F238E27FC236}">
                <a16:creationId xmlns:a16="http://schemas.microsoft.com/office/drawing/2014/main" id="{0B8197EF-D569-EA61-FCF5-C805C80477F5}"/>
              </a:ext>
            </a:extLst>
          </p:cNvPr>
          <p:cNvSpPr txBox="1"/>
          <p:nvPr/>
        </p:nvSpPr>
        <p:spPr>
          <a:xfrm>
            <a:off x="1936368" y="4173634"/>
            <a:ext cx="8319264" cy="400110"/>
          </a:xfrm>
          <a:prstGeom prst="rect">
            <a:avLst/>
          </a:prstGeom>
          <a:noFill/>
        </p:spPr>
        <p:txBody>
          <a:bodyPr wrap="square">
            <a:spAutoFit/>
          </a:bodyPr>
          <a:lstStyle/>
          <a:p>
            <a:pPr algn="ctr" fontAlgn="base"/>
            <a:r>
              <a:rPr lang="en-US" sz="2000" dirty="0"/>
              <a:t>This is but one of the mighty (portents),</a:t>
            </a:r>
          </a:p>
        </p:txBody>
      </p:sp>
      <p:sp>
        <p:nvSpPr>
          <p:cNvPr id="3" name="TextBox 2">
            <a:extLst>
              <a:ext uri="{FF2B5EF4-FFF2-40B4-BE49-F238E27FC236}">
                <a16:creationId xmlns:a16="http://schemas.microsoft.com/office/drawing/2014/main" id="{025E30D5-6509-FA76-8CE9-A767C976EEE7}"/>
              </a:ext>
            </a:extLst>
          </p:cNvPr>
          <p:cNvSpPr txBox="1"/>
          <p:nvPr/>
        </p:nvSpPr>
        <p:spPr>
          <a:xfrm>
            <a:off x="3562052" y="386585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08949280"/>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273E4-DDD0-1C27-8653-B0133582AC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BDCDF9-ECB5-5638-F4FF-89BCFF7429FF}"/>
              </a:ext>
            </a:extLst>
          </p:cNvPr>
          <p:cNvSpPr>
            <a:spLocks noGrp="1"/>
          </p:cNvSpPr>
          <p:nvPr>
            <p:ph type="title"/>
          </p:nvPr>
        </p:nvSpPr>
        <p:spPr>
          <a:xfrm>
            <a:off x="1880748" y="1938968"/>
            <a:ext cx="8430504" cy="3450327"/>
          </a:xfrm>
        </p:spPr>
        <p:txBody>
          <a:bodyPr>
            <a:noAutofit/>
          </a:bodyPr>
          <a:lstStyle/>
          <a:p>
            <a:r>
              <a:rPr lang="ar-EG" sz="6000" b="0" dirty="0"/>
              <a:t>نَذِيرًا لِّلْبَشَرِ</a:t>
            </a:r>
          </a:p>
        </p:txBody>
      </p:sp>
      <p:sp>
        <p:nvSpPr>
          <p:cNvPr id="14" name="TextBox 13">
            <a:extLst>
              <a:ext uri="{FF2B5EF4-FFF2-40B4-BE49-F238E27FC236}">
                <a16:creationId xmlns:a16="http://schemas.microsoft.com/office/drawing/2014/main" id="{39FF79B6-2414-AE2B-76FF-AB0540D63E00}"/>
              </a:ext>
            </a:extLst>
          </p:cNvPr>
          <p:cNvSpPr txBox="1"/>
          <p:nvPr/>
        </p:nvSpPr>
        <p:spPr>
          <a:xfrm>
            <a:off x="1936368" y="4120052"/>
            <a:ext cx="8319264" cy="400110"/>
          </a:xfrm>
          <a:prstGeom prst="rect">
            <a:avLst/>
          </a:prstGeom>
          <a:noFill/>
        </p:spPr>
        <p:txBody>
          <a:bodyPr wrap="square">
            <a:spAutoFit/>
          </a:bodyPr>
          <a:lstStyle/>
          <a:p>
            <a:pPr algn="ctr" fontAlgn="base"/>
            <a:r>
              <a:rPr lang="en-US" sz="2000" dirty="0"/>
              <a:t>A warning to mankind,-</a:t>
            </a:r>
          </a:p>
        </p:txBody>
      </p:sp>
      <p:sp>
        <p:nvSpPr>
          <p:cNvPr id="3" name="TextBox 2">
            <a:extLst>
              <a:ext uri="{FF2B5EF4-FFF2-40B4-BE49-F238E27FC236}">
                <a16:creationId xmlns:a16="http://schemas.microsoft.com/office/drawing/2014/main" id="{7752F5D7-2326-0453-E560-EF1C11B1C172}"/>
              </a:ext>
            </a:extLst>
          </p:cNvPr>
          <p:cNvSpPr txBox="1"/>
          <p:nvPr/>
        </p:nvSpPr>
        <p:spPr>
          <a:xfrm>
            <a:off x="4267447" y="38122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8243877"/>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A27BC-A8E8-836C-1BE0-32565B0C7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1B97BC-3954-E0FE-306A-CF60CA8FDEE7}"/>
              </a:ext>
            </a:extLst>
          </p:cNvPr>
          <p:cNvSpPr>
            <a:spLocks noGrp="1"/>
          </p:cNvSpPr>
          <p:nvPr>
            <p:ph type="title"/>
          </p:nvPr>
        </p:nvSpPr>
        <p:spPr>
          <a:xfrm>
            <a:off x="1880748" y="1930258"/>
            <a:ext cx="8430504" cy="3450327"/>
          </a:xfrm>
        </p:spPr>
        <p:txBody>
          <a:bodyPr>
            <a:noAutofit/>
          </a:bodyPr>
          <a:lstStyle/>
          <a:p>
            <a:r>
              <a:rPr lang="ar-EG" sz="6000" b="0" dirty="0"/>
              <a:t>لِمَن شَآءَ مِنكُمْ أَن يَتَقَدَّمَ أَوْ يَتَأَخَّرَ</a:t>
            </a:r>
          </a:p>
        </p:txBody>
      </p:sp>
      <p:sp>
        <p:nvSpPr>
          <p:cNvPr id="14" name="TextBox 13">
            <a:extLst>
              <a:ext uri="{FF2B5EF4-FFF2-40B4-BE49-F238E27FC236}">
                <a16:creationId xmlns:a16="http://schemas.microsoft.com/office/drawing/2014/main" id="{D822685E-0E17-72C2-272C-0A3EA69BEF70}"/>
              </a:ext>
            </a:extLst>
          </p:cNvPr>
          <p:cNvSpPr txBox="1"/>
          <p:nvPr/>
        </p:nvSpPr>
        <p:spPr>
          <a:xfrm>
            <a:off x="1936368" y="4080019"/>
            <a:ext cx="8319264" cy="400110"/>
          </a:xfrm>
          <a:prstGeom prst="rect">
            <a:avLst/>
          </a:prstGeom>
          <a:noFill/>
        </p:spPr>
        <p:txBody>
          <a:bodyPr wrap="square">
            <a:spAutoFit/>
          </a:bodyPr>
          <a:lstStyle/>
          <a:p>
            <a:pPr algn="ctr" fontAlgn="base"/>
            <a:r>
              <a:rPr lang="en-US" sz="2000" dirty="0"/>
              <a:t>To any of you that chooses to press forward, or to follow behind;-</a:t>
            </a:r>
          </a:p>
        </p:txBody>
      </p:sp>
      <p:sp>
        <p:nvSpPr>
          <p:cNvPr id="3" name="TextBox 2">
            <a:extLst>
              <a:ext uri="{FF2B5EF4-FFF2-40B4-BE49-F238E27FC236}">
                <a16:creationId xmlns:a16="http://schemas.microsoft.com/office/drawing/2014/main" id="{53309CFA-1BE9-2637-E4F9-077CF26124DD}"/>
              </a:ext>
            </a:extLst>
          </p:cNvPr>
          <p:cNvSpPr txBox="1"/>
          <p:nvPr/>
        </p:nvSpPr>
        <p:spPr>
          <a:xfrm>
            <a:off x="1880748" y="377224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38208682"/>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09178-424E-C509-452D-0451C515E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6A5A9-AAC9-0111-8A82-259ECE2DBD44}"/>
              </a:ext>
            </a:extLst>
          </p:cNvPr>
          <p:cNvSpPr>
            <a:spLocks noGrp="1"/>
          </p:cNvSpPr>
          <p:nvPr>
            <p:ph type="title"/>
          </p:nvPr>
        </p:nvSpPr>
        <p:spPr>
          <a:xfrm>
            <a:off x="1880748" y="1956385"/>
            <a:ext cx="8430504" cy="3450327"/>
          </a:xfrm>
        </p:spPr>
        <p:txBody>
          <a:bodyPr>
            <a:noAutofit/>
          </a:bodyPr>
          <a:lstStyle/>
          <a:p>
            <a:r>
              <a:rPr lang="ar-EG" sz="6000" b="0" dirty="0"/>
              <a:t>كُلُّ نَفْسٍۭ بِمَا كَسَبَتْ رَهِينَةٌ</a:t>
            </a:r>
          </a:p>
        </p:txBody>
      </p:sp>
      <p:sp>
        <p:nvSpPr>
          <p:cNvPr id="14" name="TextBox 13">
            <a:extLst>
              <a:ext uri="{FF2B5EF4-FFF2-40B4-BE49-F238E27FC236}">
                <a16:creationId xmlns:a16="http://schemas.microsoft.com/office/drawing/2014/main" id="{5A44C896-EEF9-5CDD-605C-3853F0E1A9EA}"/>
              </a:ext>
            </a:extLst>
          </p:cNvPr>
          <p:cNvSpPr txBox="1"/>
          <p:nvPr/>
        </p:nvSpPr>
        <p:spPr>
          <a:xfrm>
            <a:off x="1936368" y="4234020"/>
            <a:ext cx="8319264" cy="400110"/>
          </a:xfrm>
          <a:prstGeom prst="rect">
            <a:avLst/>
          </a:prstGeom>
          <a:noFill/>
        </p:spPr>
        <p:txBody>
          <a:bodyPr wrap="square">
            <a:spAutoFit/>
          </a:bodyPr>
          <a:lstStyle/>
          <a:p>
            <a:pPr algn="ctr" fontAlgn="base"/>
            <a:r>
              <a:rPr lang="en-US" sz="2000" dirty="0"/>
              <a:t>Every soul will be (held) in pledge for its deeds.</a:t>
            </a:r>
          </a:p>
        </p:txBody>
      </p:sp>
      <p:sp>
        <p:nvSpPr>
          <p:cNvPr id="3" name="TextBox 2">
            <a:extLst>
              <a:ext uri="{FF2B5EF4-FFF2-40B4-BE49-F238E27FC236}">
                <a16:creationId xmlns:a16="http://schemas.microsoft.com/office/drawing/2014/main" id="{1C79A788-61CF-C804-A1D3-8532BEE2E631}"/>
              </a:ext>
            </a:extLst>
          </p:cNvPr>
          <p:cNvSpPr txBox="1"/>
          <p:nvPr/>
        </p:nvSpPr>
        <p:spPr>
          <a:xfrm>
            <a:off x="2630235" y="37433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77362632"/>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95C5A-D7B7-4926-1DB3-E9E2150AB7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B4C6BD-6649-4CB7-43CF-AB7F1B052BDC}"/>
              </a:ext>
            </a:extLst>
          </p:cNvPr>
          <p:cNvSpPr>
            <a:spLocks noGrp="1"/>
          </p:cNvSpPr>
          <p:nvPr>
            <p:ph type="title"/>
          </p:nvPr>
        </p:nvSpPr>
        <p:spPr>
          <a:xfrm>
            <a:off x="1880748" y="2008636"/>
            <a:ext cx="8430504" cy="3450327"/>
          </a:xfrm>
        </p:spPr>
        <p:txBody>
          <a:bodyPr>
            <a:noAutofit/>
          </a:bodyPr>
          <a:lstStyle/>
          <a:p>
            <a:r>
              <a:rPr lang="ar-EG" sz="6000" b="0" dirty="0"/>
              <a:t>إِلَّآ أَصْحَـٰبَ ٱلْيَمِينِ</a:t>
            </a:r>
          </a:p>
        </p:txBody>
      </p:sp>
      <p:sp>
        <p:nvSpPr>
          <p:cNvPr id="14" name="TextBox 13">
            <a:extLst>
              <a:ext uri="{FF2B5EF4-FFF2-40B4-BE49-F238E27FC236}">
                <a16:creationId xmlns:a16="http://schemas.microsoft.com/office/drawing/2014/main" id="{B2A9D14E-4166-C024-BF8E-271C938FD690}"/>
              </a:ext>
            </a:extLst>
          </p:cNvPr>
          <p:cNvSpPr txBox="1"/>
          <p:nvPr/>
        </p:nvSpPr>
        <p:spPr>
          <a:xfrm>
            <a:off x="1936368" y="4130686"/>
            <a:ext cx="8319264" cy="400110"/>
          </a:xfrm>
          <a:prstGeom prst="rect">
            <a:avLst/>
          </a:prstGeom>
          <a:noFill/>
        </p:spPr>
        <p:txBody>
          <a:bodyPr wrap="square">
            <a:spAutoFit/>
          </a:bodyPr>
          <a:lstStyle/>
          <a:p>
            <a:pPr algn="ctr" fontAlgn="base"/>
            <a:r>
              <a:rPr lang="en-US" sz="2000" dirty="0"/>
              <a:t>Except the Companions of the Right Hand.</a:t>
            </a:r>
          </a:p>
        </p:txBody>
      </p:sp>
      <p:sp>
        <p:nvSpPr>
          <p:cNvPr id="3" name="TextBox 2">
            <a:extLst>
              <a:ext uri="{FF2B5EF4-FFF2-40B4-BE49-F238E27FC236}">
                <a16:creationId xmlns:a16="http://schemas.microsoft.com/office/drawing/2014/main" id="{A94C3822-44F1-BCDA-8AFF-437D06A08313}"/>
              </a:ext>
            </a:extLst>
          </p:cNvPr>
          <p:cNvSpPr txBox="1"/>
          <p:nvPr/>
        </p:nvSpPr>
        <p:spPr>
          <a:xfrm>
            <a:off x="3414006" y="38130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53616967"/>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788FB-0D72-BABD-761B-77E4834AD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1E4AD-F863-9A19-94EF-78F8F64C19E8}"/>
              </a:ext>
            </a:extLst>
          </p:cNvPr>
          <p:cNvSpPr>
            <a:spLocks noGrp="1"/>
          </p:cNvSpPr>
          <p:nvPr>
            <p:ph type="title"/>
          </p:nvPr>
        </p:nvSpPr>
        <p:spPr>
          <a:xfrm>
            <a:off x="1880748" y="1973802"/>
            <a:ext cx="8430504" cy="3450327"/>
          </a:xfrm>
        </p:spPr>
        <p:txBody>
          <a:bodyPr>
            <a:noAutofit/>
          </a:bodyPr>
          <a:lstStyle/>
          <a:p>
            <a:r>
              <a:rPr lang="ar-EG" sz="6000" b="0" dirty="0"/>
              <a:t>فِى جَنَّـٰتٍ يَتَسَآءَلُونَ</a:t>
            </a:r>
          </a:p>
        </p:txBody>
      </p:sp>
      <p:sp>
        <p:nvSpPr>
          <p:cNvPr id="14" name="TextBox 13">
            <a:extLst>
              <a:ext uri="{FF2B5EF4-FFF2-40B4-BE49-F238E27FC236}">
                <a16:creationId xmlns:a16="http://schemas.microsoft.com/office/drawing/2014/main" id="{B6508198-BA1A-1429-BAAF-8C15A7B7490A}"/>
              </a:ext>
            </a:extLst>
          </p:cNvPr>
          <p:cNvSpPr txBox="1"/>
          <p:nvPr/>
        </p:nvSpPr>
        <p:spPr>
          <a:xfrm>
            <a:off x="1936368" y="4103391"/>
            <a:ext cx="8319264" cy="400110"/>
          </a:xfrm>
          <a:prstGeom prst="rect">
            <a:avLst/>
          </a:prstGeom>
          <a:noFill/>
        </p:spPr>
        <p:txBody>
          <a:bodyPr wrap="square">
            <a:spAutoFit/>
          </a:bodyPr>
          <a:lstStyle/>
          <a:p>
            <a:pPr algn="ctr" fontAlgn="base"/>
            <a:r>
              <a:rPr lang="en-US" sz="2000" dirty="0"/>
              <a:t>(They will be) in Gardens (of Delight): they will question each other,</a:t>
            </a:r>
          </a:p>
        </p:txBody>
      </p:sp>
      <p:sp>
        <p:nvSpPr>
          <p:cNvPr id="3" name="TextBox 2">
            <a:extLst>
              <a:ext uri="{FF2B5EF4-FFF2-40B4-BE49-F238E27FC236}">
                <a16:creationId xmlns:a16="http://schemas.microsoft.com/office/drawing/2014/main" id="{7EF30DF0-7383-B16E-02CB-D1694199403A}"/>
              </a:ext>
            </a:extLst>
          </p:cNvPr>
          <p:cNvSpPr txBox="1"/>
          <p:nvPr/>
        </p:nvSpPr>
        <p:spPr>
          <a:xfrm>
            <a:off x="3335630" y="37956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7846298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7CE56-00A5-6DAA-792D-5E3A97A1FD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6020EB-F665-CE3A-4723-70FB4ED07126}"/>
              </a:ext>
            </a:extLst>
          </p:cNvPr>
          <p:cNvSpPr>
            <a:spLocks noGrp="1"/>
          </p:cNvSpPr>
          <p:nvPr>
            <p:ph type="title"/>
          </p:nvPr>
        </p:nvSpPr>
        <p:spPr>
          <a:xfrm>
            <a:off x="1880748" y="2034761"/>
            <a:ext cx="8430504" cy="3450327"/>
          </a:xfrm>
        </p:spPr>
        <p:txBody>
          <a:bodyPr>
            <a:noAutofit/>
          </a:bodyPr>
          <a:lstStyle/>
          <a:p>
            <a:r>
              <a:rPr lang="ar-EG" sz="6000" b="0" dirty="0"/>
              <a:t>عَنِ ٱلْمُجْرِمِينَ</a:t>
            </a:r>
          </a:p>
        </p:txBody>
      </p:sp>
      <p:sp>
        <p:nvSpPr>
          <p:cNvPr id="14" name="TextBox 13">
            <a:extLst>
              <a:ext uri="{FF2B5EF4-FFF2-40B4-BE49-F238E27FC236}">
                <a16:creationId xmlns:a16="http://schemas.microsoft.com/office/drawing/2014/main" id="{986716F8-1792-9AD3-246D-494DB856F5EB}"/>
              </a:ext>
            </a:extLst>
          </p:cNvPr>
          <p:cNvSpPr txBox="1"/>
          <p:nvPr/>
        </p:nvSpPr>
        <p:spPr>
          <a:xfrm>
            <a:off x="1936368" y="4181766"/>
            <a:ext cx="8319264" cy="400110"/>
          </a:xfrm>
          <a:prstGeom prst="rect">
            <a:avLst/>
          </a:prstGeom>
          <a:noFill/>
        </p:spPr>
        <p:txBody>
          <a:bodyPr wrap="square">
            <a:spAutoFit/>
          </a:bodyPr>
          <a:lstStyle/>
          <a:p>
            <a:pPr algn="ctr" fontAlgn="base"/>
            <a:r>
              <a:rPr lang="en-US" sz="2000" dirty="0"/>
              <a:t>And (ask) of the Sinners:</a:t>
            </a:r>
          </a:p>
        </p:txBody>
      </p:sp>
      <p:sp>
        <p:nvSpPr>
          <p:cNvPr id="3" name="TextBox 2">
            <a:extLst>
              <a:ext uri="{FF2B5EF4-FFF2-40B4-BE49-F238E27FC236}">
                <a16:creationId xmlns:a16="http://schemas.microsoft.com/office/drawing/2014/main" id="{E9DA03F0-88A4-06DB-6A80-2333094450D6}"/>
              </a:ext>
            </a:extLst>
          </p:cNvPr>
          <p:cNvSpPr txBox="1"/>
          <p:nvPr/>
        </p:nvSpPr>
        <p:spPr>
          <a:xfrm>
            <a:off x="3936522" y="387398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08611623"/>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CACC2-2B85-B2D6-A198-EB0ED28DE9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59FE4A-5895-2225-D1CC-8007C76D9CE7}"/>
              </a:ext>
            </a:extLst>
          </p:cNvPr>
          <p:cNvSpPr>
            <a:spLocks noGrp="1"/>
          </p:cNvSpPr>
          <p:nvPr>
            <p:ph type="title"/>
          </p:nvPr>
        </p:nvSpPr>
        <p:spPr>
          <a:xfrm>
            <a:off x="1880748" y="2017344"/>
            <a:ext cx="8430504" cy="3450327"/>
          </a:xfrm>
        </p:spPr>
        <p:txBody>
          <a:bodyPr>
            <a:noAutofit/>
          </a:bodyPr>
          <a:lstStyle/>
          <a:p>
            <a:r>
              <a:rPr lang="ar-EG" sz="6000" b="0" dirty="0"/>
              <a:t>مَا سَلَكَكُمْ فِى سَقَرَ</a:t>
            </a:r>
          </a:p>
        </p:txBody>
      </p:sp>
      <p:sp>
        <p:nvSpPr>
          <p:cNvPr id="14" name="TextBox 13">
            <a:extLst>
              <a:ext uri="{FF2B5EF4-FFF2-40B4-BE49-F238E27FC236}">
                <a16:creationId xmlns:a16="http://schemas.microsoft.com/office/drawing/2014/main" id="{60778B30-8A07-3441-F891-4FDF40853E77}"/>
              </a:ext>
            </a:extLst>
          </p:cNvPr>
          <p:cNvSpPr txBox="1"/>
          <p:nvPr/>
        </p:nvSpPr>
        <p:spPr>
          <a:xfrm>
            <a:off x="1936368" y="4198799"/>
            <a:ext cx="8319264" cy="400110"/>
          </a:xfrm>
          <a:prstGeom prst="rect">
            <a:avLst/>
          </a:prstGeom>
          <a:noFill/>
        </p:spPr>
        <p:txBody>
          <a:bodyPr wrap="square">
            <a:spAutoFit/>
          </a:bodyPr>
          <a:lstStyle/>
          <a:p>
            <a:pPr algn="ctr" fontAlgn="base"/>
            <a:r>
              <a:rPr lang="en-US" sz="2000" dirty="0"/>
              <a:t>"What led you into Hell Fire?"</a:t>
            </a:r>
          </a:p>
        </p:txBody>
      </p:sp>
      <p:sp>
        <p:nvSpPr>
          <p:cNvPr id="3" name="TextBox 2">
            <a:extLst>
              <a:ext uri="{FF2B5EF4-FFF2-40B4-BE49-F238E27FC236}">
                <a16:creationId xmlns:a16="http://schemas.microsoft.com/office/drawing/2014/main" id="{71211EBD-E760-7DA1-05AA-1F00D08C8285}"/>
              </a:ext>
            </a:extLst>
          </p:cNvPr>
          <p:cNvSpPr txBox="1"/>
          <p:nvPr/>
        </p:nvSpPr>
        <p:spPr>
          <a:xfrm>
            <a:off x="3527219" y="38910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79757518"/>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4B1A0-64A0-6927-39C3-77A71684BD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D0C05F-8B3D-CC56-95C9-E6CB574189D9}"/>
              </a:ext>
            </a:extLst>
          </p:cNvPr>
          <p:cNvSpPr>
            <a:spLocks noGrp="1"/>
          </p:cNvSpPr>
          <p:nvPr>
            <p:ph type="title"/>
          </p:nvPr>
        </p:nvSpPr>
        <p:spPr>
          <a:xfrm>
            <a:off x="1880748" y="2026053"/>
            <a:ext cx="8430504" cy="3450327"/>
          </a:xfrm>
        </p:spPr>
        <p:txBody>
          <a:bodyPr>
            <a:noAutofit/>
          </a:bodyPr>
          <a:lstStyle/>
          <a:p>
            <a:r>
              <a:rPr lang="ar-EG" sz="6000" b="0" dirty="0"/>
              <a:t>قَالُوا۟ لَمْ نَكُ مِنَ ٱلْمُصَلِّينَ</a:t>
            </a:r>
          </a:p>
        </p:txBody>
      </p:sp>
      <p:sp>
        <p:nvSpPr>
          <p:cNvPr id="14" name="TextBox 13">
            <a:extLst>
              <a:ext uri="{FF2B5EF4-FFF2-40B4-BE49-F238E27FC236}">
                <a16:creationId xmlns:a16="http://schemas.microsoft.com/office/drawing/2014/main" id="{8DD2669D-9F6C-E641-C04E-9C437F21D34E}"/>
              </a:ext>
            </a:extLst>
          </p:cNvPr>
          <p:cNvSpPr txBox="1"/>
          <p:nvPr/>
        </p:nvSpPr>
        <p:spPr>
          <a:xfrm>
            <a:off x="1936368" y="4144269"/>
            <a:ext cx="8319264" cy="400110"/>
          </a:xfrm>
          <a:prstGeom prst="rect">
            <a:avLst/>
          </a:prstGeom>
          <a:noFill/>
        </p:spPr>
        <p:txBody>
          <a:bodyPr wrap="square">
            <a:spAutoFit/>
          </a:bodyPr>
          <a:lstStyle/>
          <a:p>
            <a:pPr algn="ctr" fontAlgn="base"/>
            <a:r>
              <a:rPr lang="en-US" sz="2000" dirty="0"/>
              <a:t>They will say: "We were not of those who prayed;</a:t>
            </a:r>
          </a:p>
        </p:txBody>
      </p:sp>
      <p:sp>
        <p:nvSpPr>
          <p:cNvPr id="3" name="TextBox 2">
            <a:extLst>
              <a:ext uri="{FF2B5EF4-FFF2-40B4-BE49-F238E27FC236}">
                <a16:creationId xmlns:a16="http://schemas.microsoft.com/office/drawing/2014/main" id="{8F2ADA96-4851-48EE-4FFA-FFB46AFB04AE}"/>
              </a:ext>
            </a:extLst>
          </p:cNvPr>
          <p:cNvSpPr txBox="1"/>
          <p:nvPr/>
        </p:nvSpPr>
        <p:spPr>
          <a:xfrm>
            <a:off x="2795698" y="38342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29106055"/>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33119-96BE-EB3E-72FE-419FF0897A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C0030-0A96-84BA-2B18-AEB35088A817}"/>
              </a:ext>
            </a:extLst>
          </p:cNvPr>
          <p:cNvSpPr>
            <a:spLocks noGrp="1"/>
          </p:cNvSpPr>
          <p:nvPr>
            <p:ph type="title"/>
          </p:nvPr>
        </p:nvSpPr>
        <p:spPr>
          <a:xfrm>
            <a:off x="1880748" y="1947676"/>
            <a:ext cx="8430504" cy="3450327"/>
          </a:xfrm>
        </p:spPr>
        <p:txBody>
          <a:bodyPr>
            <a:noAutofit/>
          </a:bodyPr>
          <a:lstStyle/>
          <a:p>
            <a:r>
              <a:rPr lang="ar-EG" sz="6000" b="0" dirty="0"/>
              <a:t>وَلَمْ نَكُ نُطْعِمُ ٱلْمِسْكِينَ</a:t>
            </a:r>
          </a:p>
        </p:txBody>
      </p:sp>
      <p:sp>
        <p:nvSpPr>
          <p:cNvPr id="14" name="TextBox 13">
            <a:extLst>
              <a:ext uri="{FF2B5EF4-FFF2-40B4-BE49-F238E27FC236}">
                <a16:creationId xmlns:a16="http://schemas.microsoft.com/office/drawing/2014/main" id="{DD194004-D853-A6FF-D9B9-BCB15361CF13}"/>
              </a:ext>
            </a:extLst>
          </p:cNvPr>
          <p:cNvSpPr txBox="1"/>
          <p:nvPr/>
        </p:nvSpPr>
        <p:spPr>
          <a:xfrm>
            <a:off x="1936368" y="4081835"/>
            <a:ext cx="8319264" cy="400110"/>
          </a:xfrm>
          <a:prstGeom prst="rect">
            <a:avLst/>
          </a:prstGeom>
          <a:noFill/>
        </p:spPr>
        <p:txBody>
          <a:bodyPr wrap="square">
            <a:spAutoFit/>
          </a:bodyPr>
          <a:lstStyle/>
          <a:p>
            <a:pPr algn="ctr" fontAlgn="base"/>
            <a:r>
              <a:rPr lang="en-US" sz="2000" dirty="0"/>
              <a:t>"Nor were we of those who fed the indigent;</a:t>
            </a:r>
          </a:p>
        </p:txBody>
      </p:sp>
      <p:sp>
        <p:nvSpPr>
          <p:cNvPr id="3" name="TextBox 2">
            <a:extLst>
              <a:ext uri="{FF2B5EF4-FFF2-40B4-BE49-F238E27FC236}">
                <a16:creationId xmlns:a16="http://schemas.microsoft.com/office/drawing/2014/main" id="{336D657C-20CB-50F5-21E5-C9CD713D1697}"/>
              </a:ext>
            </a:extLst>
          </p:cNvPr>
          <p:cNvSpPr txBox="1"/>
          <p:nvPr/>
        </p:nvSpPr>
        <p:spPr>
          <a:xfrm>
            <a:off x="3047693" y="37868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38891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B61BC-6324-78D3-7DDC-3F949211C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D66ED-3AA0-EF79-E21F-912153F2D873}"/>
              </a:ext>
            </a:extLst>
          </p:cNvPr>
          <p:cNvSpPr>
            <a:spLocks noGrp="1"/>
          </p:cNvSpPr>
          <p:nvPr>
            <p:ph type="title"/>
          </p:nvPr>
        </p:nvSpPr>
        <p:spPr>
          <a:xfrm>
            <a:off x="1880748" y="1686420"/>
            <a:ext cx="8430504" cy="3450327"/>
          </a:xfrm>
        </p:spPr>
        <p:txBody>
          <a:bodyPr>
            <a:noAutofit/>
          </a:bodyPr>
          <a:lstStyle/>
          <a:p>
            <a:r>
              <a:rPr lang="ar-EG" sz="6000" b="0" dirty="0"/>
              <a:t>قُلْ هُوَ ٱلرَّحْمَـٰنُ ءَامَنَّا بِهِۦ وَعَلَيْهِ تَوَكَّلْنَا ۖ فَسَتَعْلَمُونَ مَنْ هُوَ فِى ضَلَـٰلٍ مُّبِينٍ</a:t>
            </a:r>
          </a:p>
        </p:txBody>
      </p:sp>
      <p:sp>
        <p:nvSpPr>
          <p:cNvPr id="14" name="TextBox 13">
            <a:extLst>
              <a:ext uri="{FF2B5EF4-FFF2-40B4-BE49-F238E27FC236}">
                <a16:creationId xmlns:a16="http://schemas.microsoft.com/office/drawing/2014/main" id="{A1768EF2-FA4B-DB6A-762F-5D3432AEFFB8}"/>
              </a:ext>
            </a:extLst>
          </p:cNvPr>
          <p:cNvSpPr txBox="1"/>
          <p:nvPr/>
        </p:nvSpPr>
        <p:spPr>
          <a:xfrm>
            <a:off x="1936368" y="4748101"/>
            <a:ext cx="8319264" cy="1015663"/>
          </a:xfrm>
          <a:prstGeom prst="rect">
            <a:avLst/>
          </a:prstGeom>
          <a:noFill/>
        </p:spPr>
        <p:txBody>
          <a:bodyPr wrap="square">
            <a:spAutoFit/>
          </a:bodyPr>
          <a:lstStyle/>
          <a:p>
            <a:pPr algn="ctr" fontAlgn="base"/>
            <a:r>
              <a:rPr lang="en-US" sz="2000" dirty="0"/>
              <a:t>Say: "He is (Allah) Most Gracious: We have believed in Him, and on Him have we put our trust: So, soon will ye know which (of us) it is that is in manifest error."</a:t>
            </a:r>
          </a:p>
        </p:txBody>
      </p:sp>
      <p:sp>
        <p:nvSpPr>
          <p:cNvPr id="3" name="TextBox 2">
            <a:extLst>
              <a:ext uri="{FF2B5EF4-FFF2-40B4-BE49-F238E27FC236}">
                <a16:creationId xmlns:a16="http://schemas.microsoft.com/office/drawing/2014/main" id="{81ED9437-F539-B012-B3E0-93B8BD11E4CA}"/>
              </a:ext>
            </a:extLst>
          </p:cNvPr>
          <p:cNvSpPr txBox="1"/>
          <p:nvPr/>
        </p:nvSpPr>
        <p:spPr>
          <a:xfrm>
            <a:off x="5051218" y="43355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44451171"/>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6D144-24F8-8E06-341C-E0F3866002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FF599-F1FE-B9D0-8166-5D155F54AE72}"/>
              </a:ext>
            </a:extLst>
          </p:cNvPr>
          <p:cNvSpPr>
            <a:spLocks noGrp="1"/>
          </p:cNvSpPr>
          <p:nvPr>
            <p:ph type="title"/>
          </p:nvPr>
        </p:nvSpPr>
        <p:spPr>
          <a:xfrm>
            <a:off x="1880748" y="2034762"/>
            <a:ext cx="8430504" cy="3450327"/>
          </a:xfrm>
        </p:spPr>
        <p:txBody>
          <a:bodyPr>
            <a:noAutofit/>
          </a:bodyPr>
          <a:lstStyle/>
          <a:p>
            <a:r>
              <a:rPr lang="ar-EG" sz="6000" b="0" dirty="0"/>
              <a:t>وَكُنَّا نَخُوضُ مَعَ ٱلْخَآئِضِينَ</a:t>
            </a:r>
          </a:p>
        </p:txBody>
      </p:sp>
      <p:sp>
        <p:nvSpPr>
          <p:cNvPr id="14" name="TextBox 13">
            <a:extLst>
              <a:ext uri="{FF2B5EF4-FFF2-40B4-BE49-F238E27FC236}">
                <a16:creationId xmlns:a16="http://schemas.microsoft.com/office/drawing/2014/main" id="{D076C68E-F581-71CF-5484-9F56A568C0AC}"/>
              </a:ext>
            </a:extLst>
          </p:cNvPr>
          <p:cNvSpPr txBox="1"/>
          <p:nvPr/>
        </p:nvSpPr>
        <p:spPr>
          <a:xfrm>
            <a:off x="1936368" y="4170055"/>
            <a:ext cx="8319264" cy="400110"/>
          </a:xfrm>
          <a:prstGeom prst="rect">
            <a:avLst/>
          </a:prstGeom>
          <a:noFill/>
        </p:spPr>
        <p:txBody>
          <a:bodyPr wrap="square">
            <a:spAutoFit/>
          </a:bodyPr>
          <a:lstStyle/>
          <a:p>
            <a:pPr algn="ctr" fontAlgn="base"/>
            <a:r>
              <a:rPr lang="en-US" sz="2000" dirty="0"/>
              <a:t>"But we used to talk vanities with vain talkers;</a:t>
            </a:r>
          </a:p>
        </p:txBody>
      </p:sp>
      <p:sp>
        <p:nvSpPr>
          <p:cNvPr id="3" name="TextBox 2">
            <a:extLst>
              <a:ext uri="{FF2B5EF4-FFF2-40B4-BE49-F238E27FC236}">
                <a16:creationId xmlns:a16="http://schemas.microsoft.com/office/drawing/2014/main" id="{69549CCE-E19D-31BA-1CCE-5B92ECF38E8A}"/>
              </a:ext>
            </a:extLst>
          </p:cNvPr>
          <p:cNvSpPr txBox="1"/>
          <p:nvPr/>
        </p:nvSpPr>
        <p:spPr>
          <a:xfrm>
            <a:off x="2429938" y="38622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84160576"/>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AD282-7D03-AE14-53C3-1218218AC7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BABA0-7AD0-02BB-E688-D7DB8C87730D}"/>
              </a:ext>
            </a:extLst>
          </p:cNvPr>
          <p:cNvSpPr>
            <a:spLocks noGrp="1"/>
          </p:cNvSpPr>
          <p:nvPr>
            <p:ph type="title"/>
          </p:nvPr>
        </p:nvSpPr>
        <p:spPr>
          <a:xfrm>
            <a:off x="1880748" y="2052178"/>
            <a:ext cx="8430504" cy="3450327"/>
          </a:xfrm>
        </p:spPr>
        <p:txBody>
          <a:bodyPr>
            <a:noAutofit/>
          </a:bodyPr>
          <a:lstStyle/>
          <a:p>
            <a:r>
              <a:rPr lang="ar-EG" sz="6000" b="0" dirty="0"/>
              <a:t>وَكُنَّا نُكَذِّبُ بِيَوْمِ ٱلدِّينِ</a:t>
            </a:r>
          </a:p>
        </p:txBody>
      </p:sp>
      <p:sp>
        <p:nvSpPr>
          <p:cNvPr id="14" name="TextBox 13">
            <a:extLst>
              <a:ext uri="{FF2B5EF4-FFF2-40B4-BE49-F238E27FC236}">
                <a16:creationId xmlns:a16="http://schemas.microsoft.com/office/drawing/2014/main" id="{3B1C4172-093D-2B12-E43C-3EA04FEC0D15}"/>
              </a:ext>
            </a:extLst>
          </p:cNvPr>
          <p:cNvSpPr txBox="1"/>
          <p:nvPr/>
        </p:nvSpPr>
        <p:spPr>
          <a:xfrm>
            <a:off x="1936368" y="4191740"/>
            <a:ext cx="8319264" cy="400110"/>
          </a:xfrm>
          <a:prstGeom prst="rect">
            <a:avLst/>
          </a:prstGeom>
          <a:noFill/>
        </p:spPr>
        <p:txBody>
          <a:bodyPr wrap="square">
            <a:spAutoFit/>
          </a:bodyPr>
          <a:lstStyle/>
          <a:p>
            <a:pPr algn="ctr" fontAlgn="base"/>
            <a:r>
              <a:rPr lang="en-US" sz="2000" dirty="0"/>
              <a:t>"And we used to deny the Day of Judgment,</a:t>
            </a:r>
          </a:p>
        </p:txBody>
      </p:sp>
      <p:sp>
        <p:nvSpPr>
          <p:cNvPr id="3" name="TextBox 2">
            <a:extLst>
              <a:ext uri="{FF2B5EF4-FFF2-40B4-BE49-F238E27FC236}">
                <a16:creationId xmlns:a16="http://schemas.microsoft.com/office/drawing/2014/main" id="{35BB1479-E001-C711-623F-04B22A4ACC89}"/>
              </a:ext>
            </a:extLst>
          </p:cNvPr>
          <p:cNvSpPr txBox="1"/>
          <p:nvPr/>
        </p:nvSpPr>
        <p:spPr>
          <a:xfrm>
            <a:off x="3048246" y="38839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81435918"/>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D5B90-8CE4-5C3D-5762-C99B706A83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A1B068-6F75-A8A8-A086-4818C53FC477}"/>
              </a:ext>
            </a:extLst>
          </p:cNvPr>
          <p:cNvSpPr>
            <a:spLocks noGrp="1"/>
          </p:cNvSpPr>
          <p:nvPr>
            <p:ph type="title"/>
          </p:nvPr>
        </p:nvSpPr>
        <p:spPr>
          <a:xfrm>
            <a:off x="1880748" y="2087013"/>
            <a:ext cx="8430504" cy="3450327"/>
          </a:xfrm>
        </p:spPr>
        <p:txBody>
          <a:bodyPr>
            <a:noAutofit/>
          </a:bodyPr>
          <a:lstStyle/>
          <a:p>
            <a:r>
              <a:rPr lang="ar-EG" sz="6000" b="0" dirty="0"/>
              <a:t>حَتَّىٰٓ أَتَىٰنَا ٱلْيَقِينُ</a:t>
            </a:r>
          </a:p>
        </p:txBody>
      </p:sp>
      <p:sp>
        <p:nvSpPr>
          <p:cNvPr id="14" name="TextBox 13">
            <a:extLst>
              <a:ext uri="{FF2B5EF4-FFF2-40B4-BE49-F238E27FC236}">
                <a16:creationId xmlns:a16="http://schemas.microsoft.com/office/drawing/2014/main" id="{4FDC72ED-2B44-424E-1FDD-E9314429F501}"/>
              </a:ext>
            </a:extLst>
          </p:cNvPr>
          <p:cNvSpPr txBox="1"/>
          <p:nvPr/>
        </p:nvSpPr>
        <p:spPr>
          <a:xfrm>
            <a:off x="1936368" y="4218254"/>
            <a:ext cx="8319264" cy="400110"/>
          </a:xfrm>
          <a:prstGeom prst="rect">
            <a:avLst/>
          </a:prstGeom>
          <a:noFill/>
        </p:spPr>
        <p:txBody>
          <a:bodyPr wrap="square">
            <a:spAutoFit/>
          </a:bodyPr>
          <a:lstStyle/>
          <a:p>
            <a:pPr algn="ctr" fontAlgn="base"/>
            <a:r>
              <a:rPr lang="en-US" sz="2000" dirty="0"/>
              <a:t>"Until there came to us (the Hour) that is certain."</a:t>
            </a:r>
          </a:p>
        </p:txBody>
      </p:sp>
      <p:sp>
        <p:nvSpPr>
          <p:cNvPr id="3" name="TextBox 2">
            <a:extLst>
              <a:ext uri="{FF2B5EF4-FFF2-40B4-BE49-F238E27FC236}">
                <a16:creationId xmlns:a16="http://schemas.microsoft.com/office/drawing/2014/main" id="{53703856-5C6C-0EDB-A907-0C66756495DB}"/>
              </a:ext>
            </a:extLst>
          </p:cNvPr>
          <p:cNvSpPr txBox="1"/>
          <p:nvPr/>
        </p:nvSpPr>
        <p:spPr>
          <a:xfrm>
            <a:off x="3744932" y="391047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4868865"/>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9F2C5-2AB2-346E-40EA-D47AB4ADFD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A801AA-8A41-F4BD-43A9-20CED33A5A9A}"/>
              </a:ext>
            </a:extLst>
          </p:cNvPr>
          <p:cNvSpPr>
            <a:spLocks noGrp="1"/>
          </p:cNvSpPr>
          <p:nvPr>
            <p:ph type="title"/>
          </p:nvPr>
        </p:nvSpPr>
        <p:spPr>
          <a:xfrm>
            <a:off x="1880748" y="2034761"/>
            <a:ext cx="8430504" cy="3450327"/>
          </a:xfrm>
        </p:spPr>
        <p:txBody>
          <a:bodyPr>
            <a:noAutofit/>
          </a:bodyPr>
          <a:lstStyle/>
          <a:p>
            <a:r>
              <a:rPr lang="ar-EG" sz="6000" b="0" dirty="0"/>
              <a:t>فَمَا تَنفَعُهُمْ شَفَـٰعَةُ ٱلشَّـٰفِعِينَ</a:t>
            </a:r>
          </a:p>
        </p:txBody>
      </p:sp>
      <p:sp>
        <p:nvSpPr>
          <p:cNvPr id="14" name="TextBox 13">
            <a:extLst>
              <a:ext uri="{FF2B5EF4-FFF2-40B4-BE49-F238E27FC236}">
                <a16:creationId xmlns:a16="http://schemas.microsoft.com/office/drawing/2014/main" id="{81DCB52C-304F-E762-3304-3801070E7695}"/>
              </a:ext>
            </a:extLst>
          </p:cNvPr>
          <p:cNvSpPr txBox="1"/>
          <p:nvPr/>
        </p:nvSpPr>
        <p:spPr>
          <a:xfrm>
            <a:off x="1936368" y="4137927"/>
            <a:ext cx="8319264" cy="400110"/>
          </a:xfrm>
          <a:prstGeom prst="rect">
            <a:avLst/>
          </a:prstGeom>
          <a:noFill/>
        </p:spPr>
        <p:txBody>
          <a:bodyPr wrap="square">
            <a:spAutoFit/>
          </a:bodyPr>
          <a:lstStyle/>
          <a:p>
            <a:pPr algn="ctr" fontAlgn="base"/>
            <a:r>
              <a:rPr lang="en-US" sz="2000" dirty="0"/>
              <a:t>Then will no intercession of (any) intercessors profit them.</a:t>
            </a:r>
          </a:p>
        </p:txBody>
      </p:sp>
      <p:sp>
        <p:nvSpPr>
          <p:cNvPr id="3" name="TextBox 2">
            <a:extLst>
              <a:ext uri="{FF2B5EF4-FFF2-40B4-BE49-F238E27FC236}">
                <a16:creationId xmlns:a16="http://schemas.microsoft.com/office/drawing/2014/main" id="{4C4FC5B0-7030-55B0-6E25-55BBFD124FA9}"/>
              </a:ext>
            </a:extLst>
          </p:cNvPr>
          <p:cNvSpPr txBox="1"/>
          <p:nvPr/>
        </p:nvSpPr>
        <p:spPr>
          <a:xfrm>
            <a:off x="2577984" y="38301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3381284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B481F-1A3A-0FB6-6B32-1F209F21F4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E33416-7E4D-FE63-8124-0CA7316B5E35}"/>
              </a:ext>
            </a:extLst>
          </p:cNvPr>
          <p:cNvSpPr>
            <a:spLocks noGrp="1"/>
          </p:cNvSpPr>
          <p:nvPr>
            <p:ph type="title"/>
          </p:nvPr>
        </p:nvSpPr>
        <p:spPr>
          <a:xfrm>
            <a:off x="1880748" y="1999927"/>
            <a:ext cx="8430504" cy="3450327"/>
          </a:xfrm>
        </p:spPr>
        <p:txBody>
          <a:bodyPr>
            <a:noAutofit/>
          </a:bodyPr>
          <a:lstStyle/>
          <a:p>
            <a:r>
              <a:rPr lang="ar-EG" sz="6000" b="0" dirty="0"/>
              <a:t>فَمَا لَهُمْ عَنِ ٱلتَّذْكِرَةِ مُعْرِضِينَ</a:t>
            </a:r>
          </a:p>
        </p:txBody>
      </p:sp>
      <p:sp>
        <p:nvSpPr>
          <p:cNvPr id="14" name="TextBox 13">
            <a:extLst>
              <a:ext uri="{FF2B5EF4-FFF2-40B4-BE49-F238E27FC236}">
                <a16:creationId xmlns:a16="http://schemas.microsoft.com/office/drawing/2014/main" id="{1ED37735-98F5-8DEF-6A53-358341628457}"/>
              </a:ext>
            </a:extLst>
          </p:cNvPr>
          <p:cNvSpPr txBox="1"/>
          <p:nvPr/>
        </p:nvSpPr>
        <p:spPr>
          <a:xfrm>
            <a:off x="1936368" y="4167268"/>
            <a:ext cx="8319264" cy="400110"/>
          </a:xfrm>
          <a:prstGeom prst="rect">
            <a:avLst/>
          </a:prstGeom>
          <a:noFill/>
        </p:spPr>
        <p:txBody>
          <a:bodyPr wrap="square">
            <a:spAutoFit/>
          </a:bodyPr>
          <a:lstStyle/>
          <a:p>
            <a:pPr algn="ctr" fontAlgn="base"/>
            <a:r>
              <a:rPr lang="en-US" sz="2000" dirty="0"/>
              <a:t>Then what is the matter with them that they turn away from admonition?-</a:t>
            </a:r>
          </a:p>
        </p:txBody>
      </p:sp>
      <p:sp>
        <p:nvSpPr>
          <p:cNvPr id="3" name="TextBox 2">
            <a:extLst>
              <a:ext uri="{FF2B5EF4-FFF2-40B4-BE49-F238E27FC236}">
                <a16:creationId xmlns:a16="http://schemas.microsoft.com/office/drawing/2014/main" id="{6225A118-F246-DC28-FCE8-B181C9058D90}"/>
              </a:ext>
            </a:extLst>
          </p:cNvPr>
          <p:cNvSpPr txBox="1"/>
          <p:nvPr/>
        </p:nvSpPr>
        <p:spPr>
          <a:xfrm>
            <a:off x="2194805" y="38594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15640416"/>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42351-37D0-D39E-7A61-AC6AD4BE2C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41216E-7471-830F-5878-6A68EDAF8610}"/>
              </a:ext>
            </a:extLst>
          </p:cNvPr>
          <p:cNvSpPr>
            <a:spLocks noGrp="1"/>
          </p:cNvSpPr>
          <p:nvPr>
            <p:ph type="title"/>
          </p:nvPr>
        </p:nvSpPr>
        <p:spPr>
          <a:xfrm>
            <a:off x="1880748" y="1904133"/>
            <a:ext cx="8430504" cy="3450327"/>
          </a:xfrm>
        </p:spPr>
        <p:txBody>
          <a:bodyPr>
            <a:noAutofit/>
          </a:bodyPr>
          <a:lstStyle/>
          <a:p>
            <a:r>
              <a:rPr lang="ar-EG" sz="6000" b="0" dirty="0"/>
              <a:t>كَأَنَّهُمْ حُمُرٌ مُّسْتَنفِرَةٌ</a:t>
            </a:r>
          </a:p>
        </p:txBody>
      </p:sp>
      <p:sp>
        <p:nvSpPr>
          <p:cNvPr id="14" name="TextBox 13">
            <a:extLst>
              <a:ext uri="{FF2B5EF4-FFF2-40B4-BE49-F238E27FC236}">
                <a16:creationId xmlns:a16="http://schemas.microsoft.com/office/drawing/2014/main" id="{A8814977-00B2-E6EA-8E63-D22FBE26000A}"/>
              </a:ext>
            </a:extLst>
          </p:cNvPr>
          <p:cNvSpPr txBox="1"/>
          <p:nvPr/>
        </p:nvSpPr>
        <p:spPr>
          <a:xfrm>
            <a:off x="1936368" y="4025013"/>
            <a:ext cx="8319264" cy="400110"/>
          </a:xfrm>
          <a:prstGeom prst="rect">
            <a:avLst/>
          </a:prstGeom>
          <a:noFill/>
        </p:spPr>
        <p:txBody>
          <a:bodyPr wrap="square">
            <a:spAutoFit/>
          </a:bodyPr>
          <a:lstStyle/>
          <a:p>
            <a:pPr algn="ctr" fontAlgn="base"/>
            <a:r>
              <a:rPr lang="en-US" sz="2000" dirty="0"/>
              <a:t>As if they were affrighted asses,</a:t>
            </a:r>
          </a:p>
        </p:txBody>
      </p:sp>
      <p:sp>
        <p:nvSpPr>
          <p:cNvPr id="3" name="TextBox 2">
            <a:extLst>
              <a:ext uri="{FF2B5EF4-FFF2-40B4-BE49-F238E27FC236}">
                <a16:creationId xmlns:a16="http://schemas.microsoft.com/office/drawing/2014/main" id="{58748BE8-BF71-A3B1-9944-44DD329F91FA}"/>
              </a:ext>
            </a:extLst>
          </p:cNvPr>
          <p:cNvSpPr txBox="1"/>
          <p:nvPr/>
        </p:nvSpPr>
        <p:spPr>
          <a:xfrm>
            <a:off x="3309504" y="37172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8288486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1B70F-6D0A-95F1-EBCD-22B83A786B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FD675D-8BE5-0A82-17EC-67FB9C5BA25E}"/>
              </a:ext>
            </a:extLst>
          </p:cNvPr>
          <p:cNvSpPr>
            <a:spLocks noGrp="1"/>
          </p:cNvSpPr>
          <p:nvPr>
            <p:ph type="title"/>
          </p:nvPr>
        </p:nvSpPr>
        <p:spPr>
          <a:xfrm>
            <a:off x="1880748" y="1973802"/>
            <a:ext cx="8430504" cy="3450327"/>
          </a:xfrm>
        </p:spPr>
        <p:txBody>
          <a:bodyPr>
            <a:noAutofit/>
          </a:bodyPr>
          <a:lstStyle/>
          <a:p>
            <a:r>
              <a:rPr lang="ar-EG" sz="6000" b="0" dirty="0"/>
              <a:t>فَرَّتْ مِن قَسْوَرَةٍۭ</a:t>
            </a:r>
          </a:p>
        </p:txBody>
      </p:sp>
      <p:sp>
        <p:nvSpPr>
          <p:cNvPr id="14" name="TextBox 13">
            <a:extLst>
              <a:ext uri="{FF2B5EF4-FFF2-40B4-BE49-F238E27FC236}">
                <a16:creationId xmlns:a16="http://schemas.microsoft.com/office/drawing/2014/main" id="{F0CBD860-F4A4-9D1B-DA9C-C3556956916B}"/>
              </a:ext>
            </a:extLst>
          </p:cNvPr>
          <p:cNvSpPr txBox="1"/>
          <p:nvPr/>
        </p:nvSpPr>
        <p:spPr>
          <a:xfrm>
            <a:off x="1936368" y="4126099"/>
            <a:ext cx="8319264" cy="400110"/>
          </a:xfrm>
          <a:prstGeom prst="rect">
            <a:avLst/>
          </a:prstGeom>
          <a:noFill/>
        </p:spPr>
        <p:txBody>
          <a:bodyPr wrap="square">
            <a:spAutoFit/>
          </a:bodyPr>
          <a:lstStyle/>
          <a:p>
            <a:pPr algn="ctr" fontAlgn="base"/>
            <a:r>
              <a:rPr lang="en-US" sz="2000" dirty="0"/>
              <a:t>Fleeing from a lion!</a:t>
            </a:r>
          </a:p>
        </p:txBody>
      </p:sp>
      <p:sp>
        <p:nvSpPr>
          <p:cNvPr id="3" name="TextBox 2">
            <a:extLst>
              <a:ext uri="{FF2B5EF4-FFF2-40B4-BE49-F238E27FC236}">
                <a16:creationId xmlns:a16="http://schemas.microsoft.com/office/drawing/2014/main" id="{B62AFB06-362E-4276-98A4-6279453E9D95}"/>
              </a:ext>
            </a:extLst>
          </p:cNvPr>
          <p:cNvSpPr txBox="1"/>
          <p:nvPr/>
        </p:nvSpPr>
        <p:spPr>
          <a:xfrm>
            <a:off x="3666554" y="369896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79374770"/>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63EAB-70DA-D5A0-B05C-E338CDBF4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5417FA-3110-DE64-37F3-0116294FAAA6}"/>
              </a:ext>
            </a:extLst>
          </p:cNvPr>
          <p:cNvSpPr>
            <a:spLocks noGrp="1"/>
          </p:cNvSpPr>
          <p:nvPr>
            <p:ph type="title"/>
          </p:nvPr>
        </p:nvSpPr>
        <p:spPr>
          <a:xfrm>
            <a:off x="1880748" y="1991219"/>
            <a:ext cx="8430504" cy="3450327"/>
          </a:xfrm>
        </p:spPr>
        <p:txBody>
          <a:bodyPr>
            <a:noAutofit/>
          </a:bodyPr>
          <a:lstStyle/>
          <a:p>
            <a:r>
              <a:rPr lang="ar-EG" sz="6000" b="0" dirty="0"/>
              <a:t>بَلْ يُرِيدُ كُلُّ ٱمْرِئٍ مِّنْهُمْ أَن يُؤْتَىٰ صُحُفًا مُّنَشَّرَةً</a:t>
            </a:r>
          </a:p>
        </p:txBody>
      </p:sp>
      <p:sp>
        <p:nvSpPr>
          <p:cNvPr id="14" name="TextBox 13">
            <a:extLst>
              <a:ext uri="{FF2B5EF4-FFF2-40B4-BE49-F238E27FC236}">
                <a16:creationId xmlns:a16="http://schemas.microsoft.com/office/drawing/2014/main" id="{7EE4CC18-5A74-25A2-7FB8-6F956C0FF5AB}"/>
              </a:ext>
            </a:extLst>
          </p:cNvPr>
          <p:cNvSpPr txBox="1"/>
          <p:nvPr/>
        </p:nvSpPr>
        <p:spPr>
          <a:xfrm>
            <a:off x="1936368" y="4440297"/>
            <a:ext cx="8319264" cy="707886"/>
          </a:xfrm>
          <a:prstGeom prst="rect">
            <a:avLst/>
          </a:prstGeom>
          <a:noFill/>
        </p:spPr>
        <p:txBody>
          <a:bodyPr wrap="square">
            <a:spAutoFit/>
          </a:bodyPr>
          <a:lstStyle/>
          <a:p>
            <a:pPr algn="ctr" fontAlgn="base"/>
            <a:r>
              <a:rPr lang="en-US" sz="2000" dirty="0"/>
              <a:t>Forsooth, each one of them wants to be given scrolls (of revelation) spread out!</a:t>
            </a:r>
          </a:p>
        </p:txBody>
      </p:sp>
      <p:sp>
        <p:nvSpPr>
          <p:cNvPr id="3" name="TextBox 2">
            <a:extLst>
              <a:ext uri="{FF2B5EF4-FFF2-40B4-BE49-F238E27FC236}">
                <a16:creationId xmlns:a16="http://schemas.microsoft.com/office/drawing/2014/main" id="{C6422BCA-723D-135F-E71A-9C55BDC77F76}"/>
              </a:ext>
            </a:extLst>
          </p:cNvPr>
          <p:cNvSpPr txBox="1"/>
          <p:nvPr/>
        </p:nvSpPr>
        <p:spPr>
          <a:xfrm>
            <a:off x="4014898" y="41325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20067996"/>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9C7BB-2DC3-28FB-57CE-FFA9BA646E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4FCA1-0D45-6EF8-4681-8C6E8224696C}"/>
              </a:ext>
            </a:extLst>
          </p:cNvPr>
          <p:cNvSpPr>
            <a:spLocks noGrp="1"/>
          </p:cNvSpPr>
          <p:nvPr>
            <p:ph type="title"/>
          </p:nvPr>
        </p:nvSpPr>
        <p:spPr>
          <a:xfrm>
            <a:off x="1880748" y="1991219"/>
            <a:ext cx="8430504" cy="3450327"/>
          </a:xfrm>
        </p:spPr>
        <p:txBody>
          <a:bodyPr>
            <a:noAutofit/>
          </a:bodyPr>
          <a:lstStyle/>
          <a:p>
            <a:r>
              <a:rPr lang="ar-EG" sz="6000" b="0" dirty="0"/>
              <a:t>كَلَّا ۖ بَل لَّا يَخَافُونَ ٱلْـَٔاخِرَةَ</a:t>
            </a:r>
          </a:p>
        </p:txBody>
      </p:sp>
      <p:sp>
        <p:nvSpPr>
          <p:cNvPr id="14" name="TextBox 13">
            <a:extLst>
              <a:ext uri="{FF2B5EF4-FFF2-40B4-BE49-F238E27FC236}">
                <a16:creationId xmlns:a16="http://schemas.microsoft.com/office/drawing/2014/main" id="{0538CC4A-9197-8AFB-E471-53D354807D87}"/>
              </a:ext>
            </a:extLst>
          </p:cNvPr>
          <p:cNvSpPr txBox="1"/>
          <p:nvPr/>
        </p:nvSpPr>
        <p:spPr>
          <a:xfrm>
            <a:off x="1936368" y="4122462"/>
            <a:ext cx="8319264" cy="400110"/>
          </a:xfrm>
          <a:prstGeom prst="rect">
            <a:avLst/>
          </a:prstGeom>
          <a:noFill/>
        </p:spPr>
        <p:txBody>
          <a:bodyPr wrap="square">
            <a:spAutoFit/>
          </a:bodyPr>
          <a:lstStyle/>
          <a:p>
            <a:pPr algn="ctr" fontAlgn="base"/>
            <a:r>
              <a:rPr lang="en-US" sz="2000" dirty="0"/>
              <a:t>By no means! But they fear not the Hereafter,</a:t>
            </a:r>
          </a:p>
        </p:txBody>
      </p:sp>
      <p:sp>
        <p:nvSpPr>
          <p:cNvPr id="3" name="TextBox 2">
            <a:extLst>
              <a:ext uri="{FF2B5EF4-FFF2-40B4-BE49-F238E27FC236}">
                <a16:creationId xmlns:a16="http://schemas.microsoft.com/office/drawing/2014/main" id="{2FC97751-2CD6-BC81-6EBB-9929E80BD5E6}"/>
              </a:ext>
            </a:extLst>
          </p:cNvPr>
          <p:cNvSpPr txBox="1"/>
          <p:nvPr/>
        </p:nvSpPr>
        <p:spPr>
          <a:xfrm>
            <a:off x="2612818" y="383915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60016605"/>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7EBE3-5054-9B5D-8FC1-CB2E96429D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4C08E0-BCF5-EF9F-EF38-3554318F9A38}"/>
              </a:ext>
            </a:extLst>
          </p:cNvPr>
          <p:cNvSpPr>
            <a:spLocks noGrp="1"/>
          </p:cNvSpPr>
          <p:nvPr>
            <p:ph type="title"/>
          </p:nvPr>
        </p:nvSpPr>
        <p:spPr>
          <a:xfrm>
            <a:off x="1880748" y="1991219"/>
            <a:ext cx="8430504" cy="3450327"/>
          </a:xfrm>
        </p:spPr>
        <p:txBody>
          <a:bodyPr>
            <a:noAutofit/>
          </a:bodyPr>
          <a:lstStyle/>
          <a:p>
            <a:r>
              <a:rPr lang="ar-EG" sz="6000" b="0" dirty="0"/>
              <a:t>كَلَّآ إِنَّهُۥ تَذْكِرَةٌ</a:t>
            </a:r>
          </a:p>
        </p:txBody>
      </p:sp>
      <p:sp>
        <p:nvSpPr>
          <p:cNvPr id="14" name="TextBox 13">
            <a:extLst>
              <a:ext uri="{FF2B5EF4-FFF2-40B4-BE49-F238E27FC236}">
                <a16:creationId xmlns:a16="http://schemas.microsoft.com/office/drawing/2014/main" id="{F0BBED61-EBD6-951E-D4AC-94F85FBE9F81}"/>
              </a:ext>
            </a:extLst>
          </p:cNvPr>
          <p:cNvSpPr txBox="1"/>
          <p:nvPr/>
        </p:nvSpPr>
        <p:spPr>
          <a:xfrm>
            <a:off x="1936368" y="4104688"/>
            <a:ext cx="8319264" cy="400110"/>
          </a:xfrm>
          <a:prstGeom prst="rect">
            <a:avLst/>
          </a:prstGeom>
          <a:noFill/>
        </p:spPr>
        <p:txBody>
          <a:bodyPr wrap="square">
            <a:spAutoFit/>
          </a:bodyPr>
          <a:lstStyle/>
          <a:p>
            <a:pPr algn="ctr" fontAlgn="base"/>
            <a:r>
              <a:rPr lang="en-US" sz="2000" dirty="0"/>
              <a:t>Nay, this surely is an admonition:</a:t>
            </a:r>
          </a:p>
        </p:txBody>
      </p:sp>
      <p:sp>
        <p:nvSpPr>
          <p:cNvPr id="3" name="TextBox 2">
            <a:extLst>
              <a:ext uri="{FF2B5EF4-FFF2-40B4-BE49-F238E27FC236}">
                <a16:creationId xmlns:a16="http://schemas.microsoft.com/office/drawing/2014/main" id="{127635E2-6CE2-7D03-A3E1-CBA563496EC0}"/>
              </a:ext>
            </a:extLst>
          </p:cNvPr>
          <p:cNvSpPr txBox="1"/>
          <p:nvPr/>
        </p:nvSpPr>
        <p:spPr>
          <a:xfrm>
            <a:off x="3997482" y="37093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09454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F3B10-68F1-CAE2-8DCC-C2BD39EA55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7BB875-FB96-D5AD-3D7B-7A34B3B8108B}"/>
              </a:ext>
            </a:extLst>
          </p:cNvPr>
          <p:cNvSpPr>
            <a:spLocks noGrp="1"/>
          </p:cNvSpPr>
          <p:nvPr>
            <p:ph type="title"/>
          </p:nvPr>
        </p:nvSpPr>
        <p:spPr>
          <a:xfrm>
            <a:off x="1880748" y="1904133"/>
            <a:ext cx="8430504" cy="3450327"/>
          </a:xfrm>
        </p:spPr>
        <p:txBody>
          <a:bodyPr>
            <a:noAutofit/>
          </a:bodyPr>
          <a:lstStyle/>
          <a:p>
            <a:r>
              <a:rPr lang="ar-EG" sz="6000" b="0" dirty="0"/>
              <a:t>قُلْ أَرَءَيْتُمْ إِنْ أَصْبَحَ مَآؤُكُمْ غَوْرًا فَمَن يَأْتِيكُم بِمَآءٍ مَّعِينٍۭ</a:t>
            </a:r>
          </a:p>
        </p:txBody>
      </p:sp>
      <p:sp>
        <p:nvSpPr>
          <p:cNvPr id="14" name="TextBox 13">
            <a:extLst>
              <a:ext uri="{FF2B5EF4-FFF2-40B4-BE49-F238E27FC236}">
                <a16:creationId xmlns:a16="http://schemas.microsoft.com/office/drawing/2014/main" id="{626B85D3-AD18-C050-00C4-6161B55CBB64}"/>
              </a:ext>
            </a:extLst>
          </p:cNvPr>
          <p:cNvSpPr txBox="1"/>
          <p:nvPr/>
        </p:nvSpPr>
        <p:spPr>
          <a:xfrm>
            <a:off x="1936368" y="4646574"/>
            <a:ext cx="8319264" cy="707886"/>
          </a:xfrm>
          <a:prstGeom prst="rect">
            <a:avLst/>
          </a:prstGeom>
          <a:noFill/>
        </p:spPr>
        <p:txBody>
          <a:bodyPr wrap="square">
            <a:spAutoFit/>
          </a:bodyPr>
          <a:lstStyle/>
          <a:p>
            <a:pPr algn="ctr" fontAlgn="base"/>
            <a:r>
              <a:rPr lang="en-US" sz="2000" dirty="0"/>
              <a:t>Say: "See ye?- If your stream be some morning lost (in the underground earth), who then can supply you with clear-flowing water?"</a:t>
            </a:r>
          </a:p>
        </p:txBody>
      </p:sp>
      <p:sp>
        <p:nvSpPr>
          <p:cNvPr id="3" name="TextBox 2">
            <a:extLst>
              <a:ext uri="{FF2B5EF4-FFF2-40B4-BE49-F238E27FC236}">
                <a16:creationId xmlns:a16="http://schemas.microsoft.com/office/drawing/2014/main" id="{896062FA-92AE-B356-3353-EF34C094795F}"/>
              </a:ext>
            </a:extLst>
          </p:cNvPr>
          <p:cNvSpPr txBox="1"/>
          <p:nvPr/>
        </p:nvSpPr>
        <p:spPr>
          <a:xfrm>
            <a:off x="3100498" y="40655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84915761"/>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DD07D-4AEC-2AD4-3BC0-2456E3FE4F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1910F2-5C35-3D9B-6DC9-B84B2FD6F116}"/>
              </a:ext>
            </a:extLst>
          </p:cNvPr>
          <p:cNvSpPr>
            <a:spLocks noGrp="1"/>
          </p:cNvSpPr>
          <p:nvPr>
            <p:ph type="title"/>
          </p:nvPr>
        </p:nvSpPr>
        <p:spPr>
          <a:xfrm>
            <a:off x="1880748" y="1991219"/>
            <a:ext cx="8430504" cy="3450327"/>
          </a:xfrm>
        </p:spPr>
        <p:txBody>
          <a:bodyPr>
            <a:noAutofit/>
          </a:bodyPr>
          <a:lstStyle/>
          <a:p>
            <a:r>
              <a:rPr lang="ar-EG" sz="6000" b="0" dirty="0"/>
              <a:t>فَمَن شَآءَ ذَكَرَهُ ۥ</a:t>
            </a:r>
          </a:p>
        </p:txBody>
      </p:sp>
      <p:sp>
        <p:nvSpPr>
          <p:cNvPr id="14" name="TextBox 13">
            <a:extLst>
              <a:ext uri="{FF2B5EF4-FFF2-40B4-BE49-F238E27FC236}">
                <a16:creationId xmlns:a16="http://schemas.microsoft.com/office/drawing/2014/main" id="{7D326707-E957-AB01-54F3-ACA53C6BC51F}"/>
              </a:ext>
            </a:extLst>
          </p:cNvPr>
          <p:cNvSpPr txBox="1"/>
          <p:nvPr/>
        </p:nvSpPr>
        <p:spPr>
          <a:xfrm>
            <a:off x="1936368" y="4107731"/>
            <a:ext cx="8319264" cy="400110"/>
          </a:xfrm>
          <a:prstGeom prst="rect">
            <a:avLst/>
          </a:prstGeom>
          <a:noFill/>
        </p:spPr>
        <p:txBody>
          <a:bodyPr wrap="square">
            <a:spAutoFit/>
          </a:bodyPr>
          <a:lstStyle/>
          <a:p>
            <a:pPr algn="ctr" fontAlgn="base"/>
            <a:r>
              <a:rPr lang="en-US" sz="2000" dirty="0"/>
              <a:t>Let any who will, keep it in remembrance!</a:t>
            </a:r>
          </a:p>
        </p:txBody>
      </p:sp>
      <p:sp>
        <p:nvSpPr>
          <p:cNvPr id="3" name="TextBox 2">
            <a:extLst>
              <a:ext uri="{FF2B5EF4-FFF2-40B4-BE49-F238E27FC236}">
                <a16:creationId xmlns:a16="http://schemas.microsoft.com/office/drawing/2014/main" id="{C15145FB-AD0C-429F-FFAA-96139F5C64FA}"/>
              </a:ext>
            </a:extLst>
          </p:cNvPr>
          <p:cNvSpPr txBox="1"/>
          <p:nvPr/>
        </p:nvSpPr>
        <p:spPr>
          <a:xfrm>
            <a:off x="3962647" y="37163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00169831"/>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0E168-6691-7B24-A211-BA40A8D763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97794-AFDD-1EF5-EFDB-155D9A27B663}"/>
              </a:ext>
            </a:extLst>
          </p:cNvPr>
          <p:cNvSpPr>
            <a:spLocks noGrp="1"/>
          </p:cNvSpPr>
          <p:nvPr>
            <p:ph type="title"/>
          </p:nvPr>
        </p:nvSpPr>
        <p:spPr>
          <a:xfrm>
            <a:off x="1880748" y="1991219"/>
            <a:ext cx="8430504" cy="3450327"/>
          </a:xfrm>
        </p:spPr>
        <p:txBody>
          <a:bodyPr>
            <a:noAutofit/>
          </a:bodyPr>
          <a:lstStyle/>
          <a:p>
            <a:r>
              <a:rPr lang="ar-EG" sz="6000" b="0" dirty="0"/>
              <a:t>وَمَا يَذْكُرُونَ إِلَّآ أَن يَشَآءَ ٱللَّهُ ۚ هُوَ أَهْلُ ٱلتَّقْوَىٰ وَأَهْلُ ٱلْمَغْفِرَةِ</a:t>
            </a:r>
          </a:p>
        </p:txBody>
      </p:sp>
      <p:sp>
        <p:nvSpPr>
          <p:cNvPr id="14" name="TextBox 13">
            <a:extLst>
              <a:ext uri="{FF2B5EF4-FFF2-40B4-BE49-F238E27FC236}">
                <a16:creationId xmlns:a16="http://schemas.microsoft.com/office/drawing/2014/main" id="{A6C8D8BA-793C-41AC-C21B-4D2493B560D1}"/>
              </a:ext>
            </a:extLst>
          </p:cNvPr>
          <p:cNvSpPr txBox="1"/>
          <p:nvPr/>
        </p:nvSpPr>
        <p:spPr>
          <a:xfrm>
            <a:off x="1936368" y="4487986"/>
            <a:ext cx="8319264" cy="707886"/>
          </a:xfrm>
          <a:prstGeom prst="rect">
            <a:avLst/>
          </a:prstGeom>
          <a:noFill/>
        </p:spPr>
        <p:txBody>
          <a:bodyPr wrap="square">
            <a:spAutoFit/>
          </a:bodyPr>
          <a:lstStyle/>
          <a:p>
            <a:pPr algn="ctr" fontAlgn="base"/>
            <a:r>
              <a:rPr lang="en-US" sz="2000" dirty="0"/>
              <a:t>But none will keep it in remembrance except as Allah wills: He is the Lord of Righteousness, and the Lord of Forgiveness.</a:t>
            </a:r>
          </a:p>
        </p:txBody>
      </p:sp>
      <p:sp>
        <p:nvSpPr>
          <p:cNvPr id="3" name="TextBox 2">
            <a:extLst>
              <a:ext uri="{FF2B5EF4-FFF2-40B4-BE49-F238E27FC236}">
                <a16:creationId xmlns:a16="http://schemas.microsoft.com/office/drawing/2014/main" id="{986DE38F-DC25-E936-7F66-A95789C2C2DB}"/>
              </a:ext>
            </a:extLst>
          </p:cNvPr>
          <p:cNvSpPr txBox="1"/>
          <p:nvPr/>
        </p:nvSpPr>
        <p:spPr>
          <a:xfrm>
            <a:off x="2612818" y="40884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62736961"/>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D0439-6282-1AAA-6D1A-8FCFA032DE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AD08A-CFA7-2A68-A847-5D65C2FECAD7}"/>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130956806"/>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21BAB-0DBB-FE57-3944-6B5F7383B9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900C31-D414-625A-D901-FFDD273D1A81}"/>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a:t>
            </a:r>
            <a:r>
              <a:rPr lang="ar-EG" sz="4000" dirty="0">
                <a:highlight>
                  <a:srgbClr val="00FF00"/>
                </a:highlight>
                <a:latin typeface="Arial" panose="020B0604020202020204" pitchFamily="34" charset="0"/>
                <a:ea typeface="+mn-ea"/>
                <a:cs typeface="Arial" panose="020B0604020202020204" pitchFamily="34" charset="0"/>
              </a:rPr>
              <a:t>القيامة</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1289738023"/>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70332-AA6C-960E-3017-80D2AC12AB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EB5FB9-8DE9-8A8A-856D-077108EB77FE}"/>
              </a:ext>
            </a:extLst>
          </p:cNvPr>
          <p:cNvSpPr>
            <a:spLocks noGrp="1"/>
          </p:cNvSpPr>
          <p:nvPr>
            <p:ph type="title"/>
          </p:nvPr>
        </p:nvSpPr>
        <p:spPr>
          <a:xfrm>
            <a:off x="1787687" y="2062135"/>
            <a:ext cx="8616626" cy="3450327"/>
          </a:xfrm>
        </p:spPr>
        <p:txBody>
          <a:bodyPr>
            <a:noAutofit/>
          </a:bodyPr>
          <a:lstStyle/>
          <a:p>
            <a:r>
              <a:rPr lang="ar-EG" sz="6000" b="0" dirty="0"/>
              <a:t>لَآ أُقْسِمُ بِيَوْمِ ٱلْقِيَـٰمَةِ</a:t>
            </a:r>
          </a:p>
        </p:txBody>
      </p:sp>
      <p:sp>
        <p:nvSpPr>
          <p:cNvPr id="14" name="TextBox 13">
            <a:extLst>
              <a:ext uri="{FF2B5EF4-FFF2-40B4-BE49-F238E27FC236}">
                <a16:creationId xmlns:a16="http://schemas.microsoft.com/office/drawing/2014/main" id="{1C29598F-FFA0-00CE-0359-46B9ED54E3B7}"/>
              </a:ext>
            </a:extLst>
          </p:cNvPr>
          <p:cNvSpPr txBox="1"/>
          <p:nvPr/>
        </p:nvSpPr>
        <p:spPr>
          <a:xfrm>
            <a:off x="1936368" y="4203603"/>
            <a:ext cx="8319264" cy="400110"/>
          </a:xfrm>
          <a:prstGeom prst="rect">
            <a:avLst/>
          </a:prstGeom>
          <a:noFill/>
        </p:spPr>
        <p:txBody>
          <a:bodyPr wrap="square">
            <a:spAutoFit/>
          </a:bodyPr>
          <a:lstStyle/>
          <a:p>
            <a:pPr algn="ctr" fontAlgn="base"/>
            <a:r>
              <a:rPr lang="en-US" sz="2000" dirty="0"/>
              <a:t>I do call to witness the Resurrection Day;</a:t>
            </a:r>
          </a:p>
        </p:txBody>
      </p:sp>
      <p:sp>
        <p:nvSpPr>
          <p:cNvPr id="3" name="TextBox 2">
            <a:extLst>
              <a:ext uri="{FF2B5EF4-FFF2-40B4-BE49-F238E27FC236}">
                <a16:creationId xmlns:a16="http://schemas.microsoft.com/office/drawing/2014/main" id="{0D1939E4-3D18-C006-9633-B0806D5EA5FA}"/>
              </a:ext>
            </a:extLst>
          </p:cNvPr>
          <p:cNvSpPr txBox="1"/>
          <p:nvPr/>
        </p:nvSpPr>
        <p:spPr>
          <a:xfrm>
            <a:off x="3350997" y="37872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15105742"/>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D4A0F-09F9-EA8F-C132-1E0E5B578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496EC9-555C-C61F-1A9E-2BA4262BEAB5}"/>
              </a:ext>
            </a:extLst>
          </p:cNvPr>
          <p:cNvSpPr>
            <a:spLocks noGrp="1"/>
          </p:cNvSpPr>
          <p:nvPr>
            <p:ph type="title"/>
          </p:nvPr>
        </p:nvSpPr>
        <p:spPr>
          <a:xfrm>
            <a:off x="1787687" y="2062134"/>
            <a:ext cx="8616626" cy="3450327"/>
          </a:xfrm>
        </p:spPr>
        <p:txBody>
          <a:bodyPr>
            <a:noAutofit/>
          </a:bodyPr>
          <a:lstStyle/>
          <a:p>
            <a:r>
              <a:rPr lang="ar-EG" sz="6000" b="0" dirty="0"/>
              <a:t>وَلَآ أُقْسِمُ بِٱلنَّفْسِ ٱللَّوَّامَةِ</a:t>
            </a:r>
          </a:p>
        </p:txBody>
      </p:sp>
      <p:sp>
        <p:nvSpPr>
          <p:cNvPr id="14" name="TextBox 13">
            <a:extLst>
              <a:ext uri="{FF2B5EF4-FFF2-40B4-BE49-F238E27FC236}">
                <a16:creationId xmlns:a16="http://schemas.microsoft.com/office/drawing/2014/main" id="{813E7B1E-DAC0-E497-357B-4D7CE5722CC2}"/>
              </a:ext>
            </a:extLst>
          </p:cNvPr>
          <p:cNvSpPr txBox="1"/>
          <p:nvPr/>
        </p:nvSpPr>
        <p:spPr>
          <a:xfrm>
            <a:off x="1936368" y="4185766"/>
            <a:ext cx="8319264" cy="400110"/>
          </a:xfrm>
          <a:prstGeom prst="rect">
            <a:avLst/>
          </a:prstGeom>
          <a:noFill/>
        </p:spPr>
        <p:txBody>
          <a:bodyPr wrap="square">
            <a:spAutoFit/>
          </a:bodyPr>
          <a:lstStyle/>
          <a:p>
            <a:pPr algn="ctr" fontAlgn="base"/>
            <a:r>
              <a:rPr lang="en-US" sz="2000" dirty="0"/>
              <a:t>And I do call to witness the self-reproaching spirit: (Eschew Evil).</a:t>
            </a:r>
          </a:p>
        </p:txBody>
      </p:sp>
      <p:sp>
        <p:nvSpPr>
          <p:cNvPr id="3" name="TextBox 2">
            <a:extLst>
              <a:ext uri="{FF2B5EF4-FFF2-40B4-BE49-F238E27FC236}">
                <a16:creationId xmlns:a16="http://schemas.microsoft.com/office/drawing/2014/main" id="{69AD60C6-7CCC-178E-6AD1-E2074A8DB06D}"/>
              </a:ext>
            </a:extLst>
          </p:cNvPr>
          <p:cNvSpPr txBox="1"/>
          <p:nvPr/>
        </p:nvSpPr>
        <p:spPr>
          <a:xfrm>
            <a:off x="2863319" y="37212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834384683"/>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9F012-6868-ACFE-C5D6-724A5D8FDA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B8377A-DC7D-49ED-94A2-635FCCFE5E3F}"/>
              </a:ext>
            </a:extLst>
          </p:cNvPr>
          <p:cNvSpPr>
            <a:spLocks noGrp="1"/>
          </p:cNvSpPr>
          <p:nvPr>
            <p:ph type="title"/>
          </p:nvPr>
        </p:nvSpPr>
        <p:spPr>
          <a:xfrm>
            <a:off x="1787687" y="2053428"/>
            <a:ext cx="8616626" cy="3450327"/>
          </a:xfrm>
        </p:spPr>
        <p:txBody>
          <a:bodyPr>
            <a:noAutofit/>
          </a:bodyPr>
          <a:lstStyle/>
          <a:p>
            <a:r>
              <a:rPr lang="ar-EG" sz="6000" b="0" dirty="0"/>
              <a:t>أَيَحْسَبُ ٱلْإِنسَـٰنُ أَلَّن نَّجْمَعَ عِظَامَهُۥ</a:t>
            </a:r>
          </a:p>
        </p:txBody>
      </p:sp>
      <p:sp>
        <p:nvSpPr>
          <p:cNvPr id="14" name="TextBox 13">
            <a:extLst>
              <a:ext uri="{FF2B5EF4-FFF2-40B4-BE49-F238E27FC236}">
                <a16:creationId xmlns:a16="http://schemas.microsoft.com/office/drawing/2014/main" id="{4C041AC6-A347-91AC-49E9-E21FD7EFB9C9}"/>
              </a:ext>
            </a:extLst>
          </p:cNvPr>
          <p:cNvSpPr txBox="1"/>
          <p:nvPr/>
        </p:nvSpPr>
        <p:spPr>
          <a:xfrm>
            <a:off x="1936368" y="4170588"/>
            <a:ext cx="8319264" cy="400110"/>
          </a:xfrm>
          <a:prstGeom prst="rect">
            <a:avLst/>
          </a:prstGeom>
          <a:noFill/>
        </p:spPr>
        <p:txBody>
          <a:bodyPr wrap="square">
            <a:spAutoFit/>
          </a:bodyPr>
          <a:lstStyle/>
          <a:p>
            <a:pPr algn="ctr" fontAlgn="base"/>
            <a:r>
              <a:rPr lang="en-US" sz="2000" dirty="0"/>
              <a:t>Does man think that We cannot assemble his bones?</a:t>
            </a:r>
          </a:p>
        </p:txBody>
      </p:sp>
      <p:sp>
        <p:nvSpPr>
          <p:cNvPr id="3" name="TextBox 2">
            <a:extLst>
              <a:ext uri="{FF2B5EF4-FFF2-40B4-BE49-F238E27FC236}">
                <a16:creationId xmlns:a16="http://schemas.microsoft.com/office/drawing/2014/main" id="{54BE97C5-C2A1-A8CF-A116-824BC625DBEF}"/>
              </a:ext>
            </a:extLst>
          </p:cNvPr>
          <p:cNvSpPr txBox="1"/>
          <p:nvPr/>
        </p:nvSpPr>
        <p:spPr>
          <a:xfrm>
            <a:off x="1700599" y="37545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872835885"/>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4918E-970D-25F6-A5DC-A70775C803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FE857F-5FCC-1C34-5AEE-BD0FF91CD084}"/>
              </a:ext>
            </a:extLst>
          </p:cNvPr>
          <p:cNvSpPr>
            <a:spLocks noGrp="1"/>
          </p:cNvSpPr>
          <p:nvPr>
            <p:ph type="title"/>
          </p:nvPr>
        </p:nvSpPr>
        <p:spPr>
          <a:xfrm>
            <a:off x="1787687" y="1992471"/>
            <a:ext cx="8616626" cy="3450327"/>
          </a:xfrm>
        </p:spPr>
        <p:txBody>
          <a:bodyPr>
            <a:noAutofit/>
          </a:bodyPr>
          <a:lstStyle/>
          <a:p>
            <a:r>
              <a:rPr lang="ar-EG" sz="6000" b="0" dirty="0"/>
              <a:t>بَلَىٰ قَـٰدِرِينَ عَلَىٰٓ أَن نُّسَوِّىَ بَنَانَهُۥ</a:t>
            </a:r>
          </a:p>
        </p:txBody>
      </p:sp>
      <p:sp>
        <p:nvSpPr>
          <p:cNvPr id="14" name="TextBox 13">
            <a:extLst>
              <a:ext uri="{FF2B5EF4-FFF2-40B4-BE49-F238E27FC236}">
                <a16:creationId xmlns:a16="http://schemas.microsoft.com/office/drawing/2014/main" id="{3A8DAB33-E4AA-2156-C7BA-0104B9285588}"/>
              </a:ext>
            </a:extLst>
          </p:cNvPr>
          <p:cNvSpPr txBox="1"/>
          <p:nvPr/>
        </p:nvSpPr>
        <p:spPr>
          <a:xfrm>
            <a:off x="1936368" y="4133939"/>
            <a:ext cx="8319264" cy="400110"/>
          </a:xfrm>
          <a:prstGeom prst="rect">
            <a:avLst/>
          </a:prstGeom>
          <a:noFill/>
        </p:spPr>
        <p:txBody>
          <a:bodyPr wrap="square">
            <a:spAutoFit/>
          </a:bodyPr>
          <a:lstStyle/>
          <a:p>
            <a:pPr algn="ctr" fontAlgn="base"/>
            <a:r>
              <a:rPr lang="en-US" sz="2000" dirty="0"/>
              <a:t>Nay, We are able to put together in perfect order the very tips of his fingers.</a:t>
            </a:r>
          </a:p>
        </p:txBody>
      </p:sp>
      <p:sp>
        <p:nvSpPr>
          <p:cNvPr id="3" name="TextBox 2">
            <a:extLst>
              <a:ext uri="{FF2B5EF4-FFF2-40B4-BE49-F238E27FC236}">
                <a16:creationId xmlns:a16="http://schemas.microsoft.com/office/drawing/2014/main" id="{3B303061-7D25-A194-13C0-F7995AFA421F}"/>
              </a:ext>
            </a:extLst>
          </p:cNvPr>
          <p:cNvSpPr txBox="1"/>
          <p:nvPr/>
        </p:nvSpPr>
        <p:spPr>
          <a:xfrm>
            <a:off x="1936368" y="37176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4203540877"/>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495A-6BA6-DEB0-AD9E-10A4BA7221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6DF1F7-0B9A-C28C-146A-9C22FF343BE7}"/>
              </a:ext>
            </a:extLst>
          </p:cNvPr>
          <p:cNvSpPr>
            <a:spLocks noGrp="1"/>
          </p:cNvSpPr>
          <p:nvPr>
            <p:ph type="title"/>
          </p:nvPr>
        </p:nvSpPr>
        <p:spPr>
          <a:xfrm>
            <a:off x="1787687" y="2039224"/>
            <a:ext cx="8616626" cy="3450327"/>
          </a:xfrm>
        </p:spPr>
        <p:txBody>
          <a:bodyPr>
            <a:noAutofit/>
          </a:bodyPr>
          <a:lstStyle/>
          <a:p>
            <a:r>
              <a:rPr lang="ar-EG" sz="6000" b="0" dirty="0"/>
              <a:t>بَلْ يُرِيدُ ٱلْإِنسَـٰنُ لِيَفْجُرَ أَمَامَهُۥ</a:t>
            </a:r>
          </a:p>
        </p:txBody>
      </p:sp>
      <p:sp>
        <p:nvSpPr>
          <p:cNvPr id="14" name="TextBox 13">
            <a:extLst>
              <a:ext uri="{FF2B5EF4-FFF2-40B4-BE49-F238E27FC236}">
                <a16:creationId xmlns:a16="http://schemas.microsoft.com/office/drawing/2014/main" id="{0B45112C-B0E4-BEF1-1222-CD20CBCA72DB}"/>
              </a:ext>
            </a:extLst>
          </p:cNvPr>
          <p:cNvSpPr txBox="1"/>
          <p:nvPr/>
        </p:nvSpPr>
        <p:spPr>
          <a:xfrm>
            <a:off x="1936368" y="4175872"/>
            <a:ext cx="8319264" cy="400110"/>
          </a:xfrm>
          <a:prstGeom prst="rect">
            <a:avLst/>
          </a:prstGeom>
          <a:noFill/>
        </p:spPr>
        <p:txBody>
          <a:bodyPr wrap="square">
            <a:spAutoFit/>
          </a:bodyPr>
          <a:lstStyle/>
          <a:p>
            <a:pPr algn="ctr" fontAlgn="base"/>
            <a:r>
              <a:rPr lang="en-US" sz="2000" dirty="0"/>
              <a:t>But man wishes to do wrong (even) in the time in front of him.</a:t>
            </a:r>
          </a:p>
        </p:txBody>
      </p:sp>
      <p:sp>
        <p:nvSpPr>
          <p:cNvPr id="3" name="TextBox 2">
            <a:extLst>
              <a:ext uri="{FF2B5EF4-FFF2-40B4-BE49-F238E27FC236}">
                <a16:creationId xmlns:a16="http://schemas.microsoft.com/office/drawing/2014/main" id="{8C5F5621-8909-06E1-EFBF-EDA3EAC30EA4}"/>
              </a:ext>
            </a:extLst>
          </p:cNvPr>
          <p:cNvSpPr txBox="1"/>
          <p:nvPr/>
        </p:nvSpPr>
        <p:spPr>
          <a:xfrm>
            <a:off x="2284075" y="37643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96038912"/>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59541-DA77-3A10-B91E-0ACA2D6EE7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EFA7E0-616F-CAD4-F949-30B12BB8AAE8}"/>
              </a:ext>
            </a:extLst>
          </p:cNvPr>
          <p:cNvSpPr>
            <a:spLocks noGrp="1"/>
          </p:cNvSpPr>
          <p:nvPr>
            <p:ph type="title"/>
          </p:nvPr>
        </p:nvSpPr>
        <p:spPr>
          <a:xfrm>
            <a:off x="1787687" y="2126309"/>
            <a:ext cx="8616626" cy="3450327"/>
          </a:xfrm>
        </p:spPr>
        <p:txBody>
          <a:bodyPr>
            <a:noAutofit/>
          </a:bodyPr>
          <a:lstStyle/>
          <a:p>
            <a:r>
              <a:rPr lang="ar-EG" sz="6000" b="0" dirty="0"/>
              <a:t>يَسْـَٔلُ أَيَّانَ يَوْمُ ٱلْقِيَـٰمَةِ</a:t>
            </a:r>
          </a:p>
        </p:txBody>
      </p:sp>
      <p:sp>
        <p:nvSpPr>
          <p:cNvPr id="14" name="TextBox 13">
            <a:extLst>
              <a:ext uri="{FF2B5EF4-FFF2-40B4-BE49-F238E27FC236}">
                <a16:creationId xmlns:a16="http://schemas.microsoft.com/office/drawing/2014/main" id="{11BF6F79-F31A-CF62-8369-736C9FAF2D34}"/>
              </a:ext>
            </a:extLst>
          </p:cNvPr>
          <p:cNvSpPr txBox="1"/>
          <p:nvPr/>
        </p:nvSpPr>
        <p:spPr>
          <a:xfrm>
            <a:off x="1936368" y="4267777"/>
            <a:ext cx="8319264" cy="400110"/>
          </a:xfrm>
          <a:prstGeom prst="rect">
            <a:avLst/>
          </a:prstGeom>
          <a:noFill/>
        </p:spPr>
        <p:txBody>
          <a:bodyPr wrap="square">
            <a:spAutoFit/>
          </a:bodyPr>
          <a:lstStyle/>
          <a:p>
            <a:pPr algn="ctr" fontAlgn="base"/>
            <a:r>
              <a:rPr lang="en-US" sz="2000" dirty="0"/>
              <a:t>He questions: "When is the Day of Resurrection?"</a:t>
            </a:r>
          </a:p>
        </p:txBody>
      </p:sp>
      <p:sp>
        <p:nvSpPr>
          <p:cNvPr id="3" name="TextBox 2">
            <a:extLst>
              <a:ext uri="{FF2B5EF4-FFF2-40B4-BE49-F238E27FC236}">
                <a16:creationId xmlns:a16="http://schemas.microsoft.com/office/drawing/2014/main" id="{0F483178-08B9-42F8-1B3A-9A3D94FCCA6A}"/>
              </a:ext>
            </a:extLst>
          </p:cNvPr>
          <p:cNvSpPr txBox="1"/>
          <p:nvPr/>
        </p:nvSpPr>
        <p:spPr>
          <a:xfrm>
            <a:off x="3137513" y="38514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57517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0CB67-0EC8-E8BE-1AC7-BEB57C0C51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FABA63-28F0-8A79-71C2-6443B2E70BFF}"/>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4092890890"/>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C6A38-BF0F-8BDA-8702-B7EF9AA796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91830-EF0D-0FF5-5E7A-E58918C0B2B1}"/>
              </a:ext>
            </a:extLst>
          </p:cNvPr>
          <p:cNvSpPr>
            <a:spLocks noGrp="1"/>
          </p:cNvSpPr>
          <p:nvPr>
            <p:ph type="title"/>
          </p:nvPr>
        </p:nvSpPr>
        <p:spPr>
          <a:xfrm>
            <a:off x="1986947" y="2012139"/>
            <a:ext cx="8218107" cy="3450327"/>
          </a:xfrm>
        </p:spPr>
        <p:txBody>
          <a:bodyPr>
            <a:noAutofit/>
          </a:bodyPr>
          <a:lstStyle/>
          <a:p>
            <a:r>
              <a:rPr lang="ar-EG" sz="6000" b="0" dirty="0"/>
              <a:t>فَإِذَا بَرِقَ ٱلْبَصَرُ</a:t>
            </a:r>
          </a:p>
        </p:txBody>
      </p:sp>
      <p:sp>
        <p:nvSpPr>
          <p:cNvPr id="14" name="TextBox 13">
            <a:extLst>
              <a:ext uri="{FF2B5EF4-FFF2-40B4-BE49-F238E27FC236}">
                <a16:creationId xmlns:a16="http://schemas.microsoft.com/office/drawing/2014/main" id="{AF6F099D-15ED-0ED1-861B-8FA5656DB3C6}"/>
              </a:ext>
            </a:extLst>
          </p:cNvPr>
          <p:cNvSpPr txBox="1"/>
          <p:nvPr/>
        </p:nvSpPr>
        <p:spPr>
          <a:xfrm>
            <a:off x="1936368" y="4161158"/>
            <a:ext cx="8319264" cy="400110"/>
          </a:xfrm>
          <a:prstGeom prst="rect">
            <a:avLst/>
          </a:prstGeom>
          <a:noFill/>
        </p:spPr>
        <p:txBody>
          <a:bodyPr wrap="square">
            <a:spAutoFit/>
          </a:bodyPr>
          <a:lstStyle/>
          <a:p>
            <a:pPr algn="ctr" fontAlgn="base"/>
            <a:r>
              <a:rPr lang="en-US" sz="2000" dirty="0"/>
              <a:t>At length, when the sight is dazed,</a:t>
            </a:r>
          </a:p>
        </p:txBody>
      </p:sp>
      <p:sp>
        <p:nvSpPr>
          <p:cNvPr id="3" name="TextBox 2">
            <a:extLst>
              <a:ext uri="{FF2B5EF4-FFF2-40B4-BE49-F238E27FC236}">
                <a16:creationId xmlns:a16="http://schemas.microsoft.com/office/drawing/2014/main" id="{084C883F-1A37-481B-1112-51C8ECC8298F}"/>
              </a:ext>
            </a:extLst>
          </p:cNvPr>
          <p:cNvSpPr txBox="1"/>
          <p:nvPr/>
        </p:nvSpPr>
        <p:spPr>
          <a:xfrm>
            <a:off x="3755827" y="38533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97805691"/>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81183-565C-B2E3-395A-7391ABC069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D975B4-991A-BA9B-D042-0A4D9C313CC1}"/>
              </a:ext>
            </a:extLst>
          </p:cNvPr>
          <p:cNvSpPr>
            <a:spLocks noGrp="1"/>
          </p:cNvSpPr>
          <p:nvPr>
            <p:ph type="title"/>
          </p:nvPr>
        </p:nvSpPr>
        <p:spPr>
          <a:xfrm>
            <a:off x="1744499" y="2097450"/>
            <a:ext cx="8703002" cy="3450327"/>
          </a:xfrm>
        </p:spPr>
        <p:txBody>
          <a:bodyPr>
            <a:noAutofit/>
          </a:bodyPr>
          <a:lstStyle/>
          <a:p>
            <a:r>
              <a:rPr lang="ar-EG" sz="6000" b="0" dirty="0"/>
              <a:t>وَخَسَفَ ٱلْقَمَرُ</a:t>
            </a:r>
          </a:p>
        </p:txBody>
      </p:sp>
      <p:sp>
        <p:nvSpPr>
          <p:cNvPr id="14" name="TextBox 13">
            <a:extLst>
              <a:ext uri="{FF2B5EF4-FFF2-40B4-BE49-F238E27FC236}">
                <a16:creationId xmlns:a16="http://schemas.microsoft.com/office/drawing/2014/main" id="{D31510C6-32E4-C5DE-29F8-7B1EB8B606B5}"/>
              </a:ext>
            </a:extLst>
          </p:cNvPr>
          <p:cNvSpPr txBox="1"/>
          <p:nvPr/>
        </p:nvSpPr>
        <p:spPr>
          <a:xfrm>
            <a:off x="1936368" y="4173932"/>
            <a:ext cx="8319264" cy="400110"/>
          </a:xfrm>
          <a:prstGeom prst="rect">
            <a:avLst/>
          </a:prstGeom>
          <a:noFill/>
        </p:spPr>
        <p:txBody>
          <a:bodyPr wrap="square">
            <a:spAutoFit/>
          </a:bodyPr>
          <a:lstStyle/>
          <a:p>
            <a:pPr algn="ctr" fontAlgn="base"/>
            <a:r>
              <a:rPr lang="en-US" sz="2000" dirty="0"/>
              <a:t>And the moon is buried in darkness.</a:t>
            </a:r>
          </a:p>
        </p:txBody>
      </p:sp>
      <p:sp>
        <p:nvSpPr>
          <p:cNvPr id="3" name="TextBox 2">
            <a:extLst>
              <a:ext uri="{FF2B5EF4-FFF2-40B4-BE49-F238E27FC236}">
                <a16:creationId xmlns:a16="http://schemas.microsoft.com/office/drawing/2014/main" id="{77883F9A-860D-7E68-3FD1-24741ACF9C90}"/>
              </a:ext>
            </a:extLst>
          </p:cNvPr>
          <p:cNvSpPr txBox="1"/>
          <p:nvPr/>
        </p:nvSpPr>
        <p:spPr>
          <a:xfrm>
            <a:off x="4058443" y="39271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59598015"/>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843EA-468B-D913-E68C-E6FCB0E8A9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919C7-556D-20E6-B174-4DB2A614A358}"/>
              </a:ext>
            </a:extLst>
          </p:cNvPr>
          <p:cNvSpPr>
            <a:spLocks noGrp="1"/>
          </p:cNvSpPr>
          <p:nvPr>
            <p:ph type="title"/>
          </p:nvPr>
        </p:nvSpPr>
        <p:spPr>
          <a:xfrm>
            <a:off x="1744499" y="2088742"/>
            <a:ext cx="8703002" cy="3450327"/>
          </a:xfrm>
        </p:spPr>
        <p:txBody>
          <a:bodyPr>
            <a:noAutofit/>
          </a:bodyPr>
          <a:lstStyle/>
          <a:p>
            <a:r>
              <a:rPr lang="ar-EG" sz="6000" b="0" dirty="0"/>
              <a:t>وَجُمِعَ ٱلشَّمْسُ وَٱلْقَمَرُ</a:t>
            </a:r>
          </a:p>
        </p:txBody>
      </p:sp>
      <p:sp>
        <p:nvSpPr>
          <p:cNvPr id="14" name="TextBox 13">
            <a:extLst>
              <a:ext uri="{FF2B5EF4-FFF2-40B4-BE49-F238E27FC236}">
                <a16:creationId xmlns:a16="http://schemas.microsoft.com/office/drawing/2014/main" id="{00F22B15-9404-E610-BD8F-11A7D3761624}"/>
              </a:ext>
            </a:extLst>
          </p:cNvPr>
          <p:cNvSpPr txBox="1"/>
          <p:nvPr/>
        </p:nvSpPr>
        <p:spPr>
          <a:xfrm>
            <a:off x="1936368" y="4248244"/>
            <a:ext cx="8319264" cy="400110"/>
          </a:xfrm>
          <a:prstGeom prst="rect">
            <a:avLst/>
          </a:prstGeom>
          <a:noFill/>
        </p:spPr>
        <p:txBody>
          <a:bodyPr wrap="square">
            <a:spAutoFit/>
          </a:bodyPr>
          <a:lstStyle/>
          <a:p>
            <a:pPr algn="ctr" fontAlgn="base"/>
            <a:r>
              <a:rPr lang="en-US" sz="2000" dirty="0"/>
              <a:t>And the sun and moon are joined together,-</a:t>
            </a:r>
          </a:p>
        </p:txBody>
      </p:sp>
      <p:sp>
        <p:nvSpPr>
          <p:cNvPr id="3" name="TextBox 2">
            <a:extLst>
              <a:ext uri="{FF2B5EF4-FFF2-40B4-BE49-F238E27FC236}">
                <a16:creationId xmlns:a16="http://schemas.microsoft.com/office/drawing/2014/main" id="{8E2E5D70-ED25-DED8-5D6B-7D8974E4B23A}"/>
              </a:ext>
            </a:extLst>
          </p:cNvPr>
          <p:cNvSpPr txBox="1"/>
          <p:nvPr/>
        </p:nvSpPr>
        <p:spPr>
          <a:xfrm>
            <a:off x="3161459" y="394046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13255255"/>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AFECB-9A44-3193-DB79-FCAD56B677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A666D2-F819-70DA-82CA-03A254ECA001}"/>
              </a:ext>
            </a:extLst>
          </p:cNvPr>
          <p:cNvSpPr>
            <a:spLocks noGrp="1"/>
          </p:cNvSpPr>
          <p:nvPr>
            <p:ph type="title"/>
          </p:nvPr>
        </p:nvSpPr>
        <p:spPr>
          <a:xfrm>
            <a:off x="1744499" y="2097450"/>
            <a:ext cx="8703002" cy="3450327"/>
          </a:xfrm>
        </p:spPr>
        <p:txBody>
          <a:bodyPr>
            <a:noAutofit/>
          </a:bodyPr>
          <a:lstStyle/>
          <a:p>
            <a:r>
              <a:rPr lang="ar-EG" sz="6000" b="0" dirty="0"/>
              <a:t>يَقُولُ ٱلْإِنسَـٰنُ يَوْمَئِذٍ أَيْنَ ٱلْمَفَرُّ</a:t>
            </a:r>
          </a:p>
        </p:txBody>
      </p:sp>
      <p:sp>
        <p:nvSpPr>
          <p:cNvPr id="14" name="TextBox 13">
            <a:extLst>
              <a:ext uri="{FF2B5EF4-FFF2-40B4-BE49-F238E27FC236}">
                <a16:creationId xmlns:a16="http://schemas.microsoft.com/office/drawing/2014/main" id="{354BB468-99E7-944F-5A95-6CC04B20312B}"/>
              </a:ext>
            </a:extLst>
          </p:cNvPr>
          <p:cNvSpPr txBox="1"/>
          <p:nvPr/>
        </p:nvSpPr>
        <p:spPr>
          <a:xfrm>
            <a:off x="1936368" y="4256124"/>
            <a:ext cx="8319264" cy="400110"/>
          </a:xfrm>
          <a:prstGeom prst="rect">
            <a:avLst/>
          </a:prstGeom>
          <a:noFill/>
        </p:spPr>
        <p:txBody>
          <a:bodyPr wrap="square">
            <a:spAutoFit/>
          </a:bodyPr>
          <a:lstStyle/>
          <a:p>
            <a:pPr algn="ctr" fontAlgn="base"/>
            <a:r>
              <a:rPr lang="en-US" sz="2000" dirty="0"/>
              <a:t>That Day will Man say: "Where is the refuge?"</a:t>
            </a:r>
          </a:p>
        </p:txBody>
      </p:sp>
      <p:sp>
        <p:nvSpPr>
          <p:cNvPr id="3" name="TextBox 2">
            <a:extLst>
              <a:ext uri="{FF2B5EF4-FFF2-40B4-BE49-F238E27FC236}">
                <a16:creationId xmlns:a16="http://schemas.microsoft.com/office/drawing/2014/main" id="{63F73998-0034-B71A-9C79-A085EB2E9679}"/>
              </a:ext>
            </a:extLst>
          </p:cNvPr>
          <p:cNvSpPr txBox="1"/>
          <p:nvPr/>
        </p:nvSpPr>
        <p:spPr>
          <a:xfrm>
            <a:off x="2186099" y="400178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35111207"/>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946CE-3156-AE75-7DB1-4E50B86616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25A687-C050-034E-85C0-FC9FDA3E14E4}"/>
              </a:ext>
            </a:extLst>
          </p:cNvPr>
          <p:cNvSpPr>
            <a:spLocks noGrp="1"/>
          </p:cNvSpPr>
          <p:nvPr>
            <p:ph type="title"/>
          </p:nvPr>
        </p:nvSpPr>
        <p:spPr>
          <a:xfrm>
            <a:off x="1880748" y="2027776"/>
            <a:ext cx="8430504" cy="3450327"/>
          </a:xfrm>
        </p:spPr>
        <p:txBody>
          <a:bodyPr>
            <a:noAutofit/>
          </a:bodyPr>
          <a:lstStyle/>
          <a:p>
            <a:r>
              <a:rPr lang="ar-EG" sz="6000" b="0" dirty="0"/>
              <a:t>كَلَّا لَا وَزَرَ</a:t>
            </a:r>
          </a:p>
        </p:txBody>
      </p:sp>
      <p:sp>
        <p:nvSpPr>
          <p:cNvPr id="14" name="TextBox 13">
            <a:extLst>
              <a:ext uri="{FF2B5EF4-FFF2-40B4-BE49-F238E27FC236}">
                <a16:creationId xmlns:a16="http://schemas.microsoft.com/office/drawing/2014/main" id="{84BC14DD-5BB1-379D-FB34-E41B37BD7624}"/>
              </a:ext>
            </a:extLst>
          </p:cNvPr>
          <p:cNvSpPr txBox="1"/>
          <p:nvPr/>
        </p:nvSpPr>
        <p:spPr>
          <a:xfrm>
            <a:off x="1936368" y="4151172"/>
            <a:ext cx="8319264" cy="400110"/>
          </a:xfrm>
          <a:prstGeom prst="rect">
            <a:avLst/>
          </a:prstGeom>
          <a:noFill/>
        </p:spPr>
        <p:txBody>
          <a:bodyPr wrap="square">
            <a:spAutoFit/>
          </a:bodyPr>
          <a:lstStyle/>
          <a:p>
            <a:pPr algn="ctr" fontAlgn="base"/>
            <a:r>
              <a:rPr lang="en-US" sz="2000" dirty="0"/>
              <a:t>By no means! No place of safety!</a:t>
            </a:r>
          </a:p>
        </p:txBody>
      </p:sp>
      <p:sp>
        <p:nvSpPr>
          <p:cNvPr id="3" name="TextBox 2">
            <a:extLst>
              <a:ext uri="{FF2B5EF4-FFF2-40B4-BE49-F238E27FC236}">
                <a16:creationId xmlns:a16="http://schemas.microsoft.com/office/drawing/2014/main" id="{954F8093-4EF3-B9DE-68E9-881F30E5FF2D}"/>
              </a:ext>
            </a:extLst>
          </p:cNvPr>
          <p:cNvSpPr txBox="1"/>
          <p:nvPr/>
        </p:nvSpPr>
        <p:spPr>
          <a:xfrm>
            <a:off x="4223906" y="384873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05418667"/>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F7FF9-DD2A-9995-E104-24979D68A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EEBD9-9F86-7E18-3219-95413D67F562}"/>
              </a:ext>
            </a:extLst>
          </p:cNvPr>
          <p:cNvSpPr>
            <a:spLocks noGrp="1"/>
          </p:cNvSpPr>
          <p:nvPr>
            <p:ph type="title"/>
          </p:nvPr>
        </p:nvSpPr>
        <p:spPr>
          <a:xfrm>
            <a:off x="1880748" y="1975526"/>
            <a:ext cx="8430504" cy="3450327"/>
          </a:xfrm>
        </p:spPr>
        <p:txBody>
          <a:bodyPr>
            <a:noAutofit/>
          </a:bodyPr>
          <a:lstStyle/>
          <a:p>
            <a:r>
              <a:rPr lang="ar-EG" sz="6000" b="0" dirty="0"/>
              <a:t>إِلَىٰ رَبِّكَ يَوْمَئِذٍ ٱلْمُسْتَقَرُّ</a:t>
            </a:r>
          </a:p>
        </p:txBody>
      </p:sp>
      <p:sp>
        <p:nvSpPr>
          <p:cNvPr id="14" name="TextBox 13">
            <a:extLst>
              <a:ext uri="{FF2B5EF4-FFF2-40B4-BE49-F238E27FC236}">
                <a16:creationId xmlns:a16="http://schemas.microsoft.com/office/drawing/2014/main" id="{DDF2DC87-65C2-EB07-A043-69E67BFF786F}"/>
              </a:ext>
            </a:extLst>
          </p:cNvPr>
          <p:cNvSpPr txBox="1"/>
          <p:nvPr/>
        </p:nvSpPr>
        <p:spPr>
          <a:xfrm>
            <a:off x="1936368" y="4162354"/>
            <a:ext cx="8319264" cy="400110"/>
          </a:xfrm>
          <a:prstGeom prst="rect">
            <a:avLst/>
          </a:prstGeom>
          <a:noFill/>
        </p:spPr>
        <p:txBody>
          <a:bodyPr wrap="square">
            <a:spAutoFit/>
          </a:bodyPr>
          <a:lstStyle/>
          <a:p>
            <a:pPr algn="ctr" fontAlgn="base"/>
            <a:r>
              <a:rPr lang="en-US" sz="2000" dirty="0"/>
              <a:t>Before thy Lord (alone), that Day will be the place of rest.</a:t>
            </a:r>
          </a:p>
        </p:txBody>
      </p:sp>
      <p:sp>
        <p:nvSpPr>
          <p:cNvPr id="3" name="TextBox 2">
            <a:extLst>
              <a:ext uri="{FF2B5EF4-FFF2-40B4-BE49-F238E27FC236}">
                <a16:creationId xmlns:a16="http://schemas.microsoft.com/office/drawing/2014/main" id="{DCC61690-B42D-660A-61C4-C1491B25294E}"/>
              </a:ext>
            </a:extLst>
          </p:cNvPr>
          <p:cNvSpPr txBox="1"/>
          <p:nvPr/>
        </p:nvSpPr>
        <p:spPr>
          <a:xfrm>
            <a:off x="2862281" y="385457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71231661"/>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8659F-2B5B-2B99-9824-4825FB06B5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E16749-B9B5-475B-B952-CAD97287E659}"/>
              </a:ext>
            </a:extLst>
          </p:cNvPr>
          <p:cNvSpPr>
            <a:spLocks noGrp="1"/>
          </p:cNvSpPr>
          <p:nvPr>
            <p:ph type="title"/>
          </p:nvPr>
        </p:nvSpPr>
        <p:spPr>
          <a:xfrm>
            <a:off x="1880748" y="2001652"/>
            <a:ext cx="8430504" cy="3450327"/>
          </a:xfrm>
        </p:spPr>
        <p:txBody>
          <a:bodyPr>
            <a:noAutofit/>
          </a:bodyPr>
          <a:lstStyle/>
          <a:p>
            <a:r>
              <a:rPr lang="ar-EG" sz="6000" b="0" dirty="0"/>
              <a:t>يُنَبَّؤُا۟ ٱلْإِنسَـٰنُ يَوْمَئِذٍۭ بِمَا قَدَّمَ وَأَخَّرَ</a:t>
            </a:r>
          </a:p>
        </p:txBody>
      </p:sp>
      <p:sp>
        <p:nvSpPr>
          <p:cNvPr id="14" name="TextBox 13">
            <a:extLst>
              <a:ext uri="{FF2B5EF4-FFF2-40B4-BE49-F238E27FC236}">
                <a16:creationId xmlns:a16="http://schemas.microsoft.com/office/drawing/2014/main" id="{76E4A21C-F3F0-4018-E108-9322C7915677}"/>
              </a:ext>
            </a:extLst>
          </p:cNvPr>
          <p:cNvSpPr txBox="1"/>
          <p:nvPr/>
        </p:nvSpPr>
        <p:spPr>
          <a:xfrm>
            <a:off x="1936368" y="4203029"/>
            <a:ext cx="8319264" cy="400110"/>
          </a:xfrm>
          <a:prstGeom prst="rect">
            <a:avLst/>
          </a:prstGeom>
          <a:noFill/>
        </p:spPr>
        <p:txBody>
          <a:bodyPr wrap="square">
            <a:spAutoFit/>
          </a:bodyPr>
          <a:lstStyle/>
          <a:p>
            <a:pPr algn="ctr" fontAlgn="base"/>
            <a:r>
              <a:rPr lang="en-US" sz="2000" dirty="0"/>
              <a:t>That Day will Man be told (all) that he put forward, and all that he put back.</a:t>
            </a:r>
          </a:p>
        </p:txBody>
      </p:sp>
      <p:sp>
        <p:nvSpPr>
          <p:cNvPr id="3" name="TextBox 2">
            <a:extLst>
              <a:ext uri="{FF2B5EF4-FFF2-40B4-BE49-F238E27FC236}">
                <a16:creationId xmlns:a16="http://schemas.microsoft.com/office/drawing/2014/main" id="{DD66FB39-4F54-F1CE-6DF7-A907B7AF4614}"/>
              </a:ext>
            </a:extLst>
          </p:cNvPr>
          <p:cNvSpPr txBox="1"/>
          <p:nvPr/>
        </p:nvSpPr>
        <p:spPr>
          <a:xfrm>
            <a:off x="1759378" y="38251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85123440"/>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3C2FA-4C84-B71D-84CC-F3D35C937F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FEAF6A-B5EC-E21D-61AE-9941BE236511}"/>
              </a:ext>
            </a:extLst>
          </p:cNvPr>
          <p:cNvSpPr>
            <a:spLocks noGrp="1"/>
          </p:cNvSpPr>
          <p:nvPr>
            <p:ph type="title"/>
          </p:nvPr>
        </p:nvSpPr>
        <p:spPr>
          <a:xfrm>
            <a:off x="1880748" y="2140990"/>
            <a:ext cx="8430504" cy="3450327"/>
          </a:xfrm>
        </p:spPr>
        <p:txBody>
          <a:bodyPr>
            <a:noAutofit/>
          </a:bodyPr>
          <a:lstStyle/>
          <a:p>
            <a:r>
              <a:rPr lang="ar-EG" sz="6000" b="0" dirty="0"/>
              <a:t>بَلِ ٱلْإِنسَـٰنُ عَلَىٰ نَفْسِهِۦ بَصِيرَةٌ</a:t>
            </a:r>
          </a:p>
        </p:txBody>
      </p:sp>
      <p:sp>
        <p:nvSpPr>
          <p:cNvPr id="14" name="TextBox 13">
            <a:extLst>
              <a:ext uri="{FF2B5EF4-FFF2-40B4-BE49-F238E27FC236}">
                <a16:creationId xmlns:a16="http://schemas.microsoft.com/office/drawing/2014/main" id="{EDD3548E-2305-FD9F-BBB3-BEE0C5543E47}"/>
              </a:ext>
            </a:extLst>
          </p:cNvPr>
          <p:cNvSpPr txBox="1"/>
          <p:nvPr/>
        </p:nvSpPr>
        <p:spPr>
          <a:xfrm>
            <a:off x="1936368" y="4268626"/>
            <a:ext cx="8319264" cy="400110"/>
          </a:xfrm>
          <a:prstGeom prst="rect">
            <a:avLst/>
          </a:prstGeom>
          <a:noFill/>
        </p:spPr>
        <p:txBody>
          <a:bodyPr wrap="square">
            <a:spAutoFit/>
          </a:bodyPr>
          <a:lstStyle/>
          <a:p>
            <a:pPr algn="ctr" fontAlgn="base"/>
            <a:r>
              <a:rPr lang="en-US" sz="2000" dirty="0"/>
              <a:t>Nay, man will be evidence against himself,</a:t>
            </a:r>
          </a:p>
        </p:txBody>
      </p:sp>
      <p:sp>
        <p:nvSpPr>
          <p:cNvPr id="3" name="TextBox 2">
            <a:extLst>
              <a:ext uri="{FF2B5EF4-FFF2-40B4-BE49-F238E27FC236}">
                <a16:creationId xmlns:a16="http://schemas.microsoft.com/office/drawing/2014/main" id="{56987512-E3F7-3479-21E0-C292B3F5DD52}"/>
              </a:ext>
            </a:extLst>
          </p:cNvPr>
          <p:cNvSpPr txBox="1"/>
          <p:nvPr/>
        </p:nvSpPr>
        <p:spPr>
          <a:xfrm>
            <a:off x="2203517" y="389326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91599087"/>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696B-78B0-3F3D-C107-E59EA6541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A1E9D-D0FD-D178-5C9F-4CCBDA137C10}"/>
              </a:ext>
            </a:extLst>
          </p:cNvPr>
          <p:cNvSpPr>
            <a:spLocks noGrp="1"/>
          </p:cNvSpPr>
          <p:nvPr>
            <p:ph type="title"/>
          </p:nvPr>
        </p:nvSpPr>
        <p:spPr>
          <a:xfrm>
            <a:off x="1880748" y="2113139"/>
            <a:ext cx="8430504" cy="3450327"/>
          </a:xfrm>
        </p:spPr>
        <p:txBody>
          <a:bodyPr>
            <a:noAutofit/>
          </a:bodyPr>
          <a:lstStyle/>
          <a:p>
            <a:r>
              <a:rPr lang="ar-EG" sz="6000" b="0" dirty="0"/>
              <a:t>وَلَوْ أَلْقَىٰ مَعَاذِيرَهُۥ</a:t>
            </a:r>
          </a:p>
        </p:txBody>
      </p:sp>
      <p:sp>
        <p:nvSpPr>
          <p:cNvPr id="14" name="TextBox 13">
            <a:extLst>
              <a:ext uri="{FF2B5EF4-FFF2-40B4-BE49-F238E27FC236}">
                <a16:creationId xmlns:a16="http://schemas.microsoft.com/office/drawing/2014/main" id="{2D79ABE1-8EA7-2422-0AE9-1D9C49E678A7}"/>
              </a:ext>
            </a:extLst>
          </p:cNvPr>
          <p:cNvSpPr txBox="1"/>
          <p:nvPr/>
        </p:nvSpPr>
        <p:spPr>
          <a:xfrm>
            <a:off x="1936368" y="4254607"/>
            <a:ext cx="8319264" cy="400110"/>
          </a:xfrm>
          <a:prstGeom prst="rect">
            <a:avLst/>
          </a:prstGeom>
          <a:noFill/>
        </p:spPr>
        <p:txBody>
          <a:bodyPr wrap="square">
            <a:spAutoFit/>
          </a:bodyPr>
          <a:lstStyle/>
          <a:p>
            <a:pPr algn="ctr" fontAlgn="base"/>
            <a:r>
              <a:rPr lang="en-US" sz="2000" dirty="0"/>
              <a:t>Even though he were to put up his excuses.</a:t>
            </a:r>
          </a:p>
        </p:txBody>
      </p:sp>
      <p:sp>
        <p:nvSpPr>
          <p:cNvPr id="3" name="TextBox 2">
            <a:extLst>
              <a:ext uri="{FF2B5EF4-FFF2-40B4-BE49-F238E27FC236}">
                <a16:creationId xmlns:a16="http://schemas.microsoft.com/office/drawing/2014/main" id="{698F5D1C-FDDD-ACEC-E421-0F4B9EC0852A}"/>
              </a:ext>
            </a:extLst>
          </p:cNvPr>
          <p:cNvSpPr txBox="1"/>
          <p:nvPr/>
        </p:nvSpPr>
        <p:spPr>
          <a:xfrm>
            <a:off x="3562053" y="383830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3224358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60F48-BF23-C55F-8BCC-5743F77CC7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2D770F-E81D-FBE3-0D79-E8B220EC750B}"/>
              </a:ext>
            </a:extLst>
          </p:cNvPr>
          <p:cNvSpPr>
            <a:spLocks noGrp="1"/>
          </p:cNvSpPr>
          <p:nvPr>
            <p:ph type="title"/>
          </p:nvPr>
        </p:nvSpPr>
        <p:spPr>
          <a:xfrm>
            <a:off x="1880748" y="1975525"/>
            <a:ext cx="8430504" cy="3450327"/>
          </a:xfrm>
        </p:spPr>
        <p:txBody>
          <a:bodyPr>
            <a:noAutofit/>
          </a:bodyPr>
          <a:lstStyle/>
          <a:p>
            <a:r>
              <a:rPr lang="ar-EG" sz="6000" b="0" dirty="0"/>
              <a:t>لَا تُحَرِّكْ بِهِۦ لِسَانَكَ لِتَعْجَلَ بِهِۦ</a:t>
            </a:r>
            <a:r>
              <a:rPr lang="en-US" sz="6000" b="0" dirty="0"/>
              <a:t> </a:t>
            </a:r>
            <a:r>
              <a:rPr lang="ar-EG" sz="6000" b="0" dirty="0">
                <a:latin typeface="Bahnschrift Light" panose="020B0502040204020203" pitchFamily="34" charset="0"/>
              </a:rPr>
              <a:t>ٓ</a:t>
            </a:r>
          </a:p>
        </p:txBody>
      </p:sp>
      <p:sp>
        <p:nvSpPr>
          <p:cNvPr id="14" name="TextBox 13">
            <a:extLst>
              <a:ext uri="{FF2B5EF4-FFF2-40B4-BE49-F238E27FC236}">
                <a16:creationId xmlns:a16="http://schemas.microsoft.com/office/drawing/2014/main" id="{6AB9A714-9DDC-C9D7-E33E-A9232D9BBF48}"/>
              </a:ext>
            </a:extLst>
          </p:cNvPr>
          <p:cNvSpPr txBox="1"/>
          <p:nvPr/>
        </p:nvSpPr>
        <p:spPr>
          <a:xfrm>
            <a:off x="1936368" y="4037888"/>
            <a:ext cx="8319264" cy="400110"/>
          </a:xfrm>
          <a:prstGeom prst="rect">
            <a:avLst/>
          </a:prstGeom>
          <a:noFill/>
        </p:spPr>
        <p:txBody>
          <a:bodyPr wrap="square">
            <a:spAutoFit/>
          </a:bodyPr>
          <a:lstStyle/>
          <a:p>
            <a:pPr algn="ctr" fontAlgn="base"/>
            <a:r>
              <a:rPr lang="en-US" sz="2000" dirty="0"/>
              <a:t>Move not thy tongue concerning the (Qur'an) to make haste therewith.</a:t>
            </a:r>
          </a:p>
        </p:txBody>
      </p:sp>
      <p:sp>
        <p:nvSpPr>
          <p:cNvPr id="3" name="TextBox 2">
            <a:extLst>
              <a:ext uri="{FF2B5EF4-FFF2-40B4-BE49-F238E27FC236}">
                <a16:creationId xmlns:a16="http://schemas.microsoft.com/office/drawing/2014/main" id="{CCB13577-76EE-29A2-919D-B57F8C4B7291}"/>
              </a:ext>
            </a:extLst>
          </p:cNvPr>
          <p:cNvSpPr txBox="1"/>
          <p:nvPr/>
        </p:nvSpPr>
        <p:spPr>
          <a:xfrm>
            <a:off x="2308018" y="35467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15806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95163-0F76-90DD-1946-25802EA00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469E1-D822-69BA-144A-18D732EC53F7}"/>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a:t>
            </a:r>
            <a:r>
              <a:rPr lang="ar-EG" sz="4000" dirty="0">
                <a:highlight>
                  <a:srgbClr val="00FF00"/>
                </a:highlight>
                <a:latin typeface="Arial" panose="020B0604020202020204" pitchFamily="34" charset="0"/>
                <a:ea typeface="+mn-ea"/>
                <a:cs typeface="Arial" panose="020B0604020202020204" pitchFamily="34" charset="0"/>
              </a:rPr>
              <a:t>القلم</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298615288"/>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833BC-25DC-83E3-1509-CB028D3119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72C752-34AB-AE6B-9E8C-44F5939BB3B6}"/>
              </a:ext>
            </a:extLst>
          </p:cNvPr>
          <p:cNvSpPr>
            <a:spLocks noGrp="1"/>
          </p:cNvSpPr>
          <p:nvPr>
            <p:ph type="title"/>
          </p:nvPr>
        </p:nvSpPr>
        <p:spPr>
          <a:xfrm>
            <a:off x="1880748" y="2026054"/>
            <a:ext cx="8430504" cy="3450327"/>
          </a:xfrm>
        </p:spPr>
        <p:txBody>
          <a:bodyPr>
            <a:noAutofit/>
          </a:bodyPr>
          <a:lstStyle/>
          <a:p>
            <a:r>
              <a:rPr lang="ar-EG" sz="6000" b="0" dirty="0"/>
              <a:t>إِنَّ عَلَيْنَا جَمْعَهُۥ وَقُرْءَانَهُۥ</a:t>
            </a:r>
          </a:p>
        </p:txBody>
      </p:sp>
      <p:sp>
        <p:nvSpPr>
          <p:cNvPr id="14" name="TextBox 13">
            <a:extLst>
              <a:ext uri="{FF2B5EF4-FFF2-40B4-BE49-F238E27FC236}">
                <a16:creationId xmlns:a16="http://schemas.microsoft.com/office/drawing/2014/main" id="{F123E694-9152-8662-4C9F-187DFF75B299}"/>
              </a:ext>
            </a:extLst>
          </p:cNvPr>
          <p:cNvSpPr txBox="1"/>
          <p:nvPr/>
        </p:nvSpPr>
        <p:spPr>
          <a:xfrm>
            <a:off x="1936368" y="4077236"/>
            <a:ext cx="8319264" cy="400110"/>
          </a:xfrm>
          <a:prstGeom prst="rect">
            <a:avLst/>
          </a:prstGeom>
          <a:noFill/>
        </p:spPr>
        <p:txBody>
          <a:bodyPr wrap="square">
            <a:spAutoFit/>
          </a:bodyPr>
          <a:lstStyle/>
          <a:p>
            <a:pPr algn="ctr" fontAlgn="base"/>
            <a:r>
              <a:rPr lang="en-US" sz="2000" dirty="0"/>
              <a:t>It is for Us to collect it and to promulgate it:</a:t>
            </a:r>
          </a:p>
        </p:txBody>
      </p:sp>
      <p:sp>
        <p:nvSpPr>
          <p:cNvPr id="3" name="TextBox 2">
            <a:extLst>
              <a:ext uri="{FF2B5EF4-FFF2-40B4-BE49-F238E27FC236}">
                <a16:creationId xmlns:a16="http://schemas.microsoft.com/office/drawing/2014/main" id="{436ED2EC-4A27-19A0-ED47-2DFE91A7CB07}"/>
              </a:ext>
            </a:extLst>
          </p:cNvPr>
          <p:cNvSpPr txBox="1"/>
          <p:nvPr/>
        </p:nvSpPr>
        <p:spPr>
          <a:xfrm>
            <a:off x="2839242" y="375121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3819985938"/>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E375E-24A0-A064-4A32-235F245310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2C28E6-75BF-AD92-24A6-50365BF5CD99}"/>
              </a:ext>
            </a:extLst>
          </p:cNvPr>
          <p:cNvSpPr>
            <a:spLocks noGrp="1"/>
          </p:cNvSpPr>
          <p:nvPr>
            <p:ph type="title"/>
          </p:nvPr>
        </p:nvSpPr>
        <p:spPr>
          <a:xfrm>
            <a:off x="1880748" y="2088735"/>
            <a:ext cx="8430504" cy="3450327"/>
          </a:xfrm>
        </p:spPr>
        <p:txBody>
          <a:bodyPr>
            <a:noAutofit/>
          </a:bodyPr>
          <a:lstStyle/>
          <a:p>
            <a:r>
              <a:rPr lang="ar-EG" sz="6000" b="0" dirty="0"/>
              <a:t>فَإِذَا قَرَأْنَـٰهُ فَٱتَّبِعْ قُرْءَانَهُۥ</a:t>
            </a:r>
          </a:p>
        </p:txBody>
      </p:sp>
      <p:sp>
        <p:nvSpPr>
          <p:cNvPr id="14" name="TextBox 13">
            <a:extLst>
              <a:ext uri="{FF2B5EF4-FFF2-40B4-BE49-F238E27FC236}">
                <a16:creationId xmlns:a16="http://schemas.microsoft.com/office/drawing/2014/main" id="{D7865A96-2CE9-7674-46B4-6E65B0EE92C2}"/>
              </a:ext>
            </a:extLst>
          </p:cNvPr>
          <p:cNvSpPr txBox="1"/>
          <p:nvPr/>
        </p:nvSpPr>
        <p:spPr>
          <a:xfrm>
            <a:off x="1936368" y="4245295"/>
            <a:ext cx="8319264" cy="400110"/>
          </a:xfrm>
          <a:prstGeom prst="rect">
            <a:avLst/>
          </a:prstGeom>
          <a:noFill/>
        </p:spPr>
        <p:txBody>
          <a:bodyPr wrap="square">
            <a:spAutoFit/>
          </a:bodyPr>
          <a:lstStyle/>
          <a:p>
            <a:pPr algn="ctr" fontAlgn="base"/>
            <a:r>
              <a:rPr lang="en-US" sz="2000" dirty="0"/>
              <a:t>But when We have promulgated it, follow thou its recital (as promulgated):</a:t>
            </a:r>
          </a:p>
        </p:txBody>
      </p:sp>
      <p:sp>
        <p:nvSpPr>
          <p:cNvPr id="3" name="TextBox 2">
            <a:extLst>
              <a:ext uri="{FF2B5EF4-FFF2-40B4-BE49-F238E27FC236}">
                <a16:creationId xmlns:a16="http://schemas.microsoft.com/office/drawing/2014/main" id="{29E178D6-6610-D0A5-5531-7563AC1C139A}"/>
              </a:ext>
            </a:extLst>
          </p:cNvPr>
          <p:cNvSpPr txBox="1"/>
          <p:nvPr/>
        </p:nvSpPr>
        <p:spPr>
          <a:xfrm>
            <a:off x="2917902" y="38138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3749994061"/>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A7988-0806-F741-A0EA-B3A2FDE5B2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DCFF4E-16B0-E1C0-75B0-269C51B8FFF2}"/>
              </a:ext>
            </a:extLst>
          </p:cNvPr>
          <p:cNvSpPr>
            <a:spLocks noGrp="1"/>
          </p:cNvSpPr>
          <p:nvPr>
            <p:ph type="title"/>
          </p:nvPr>
        </p:nvSpPr>
        <p:spPr>
          <a:xfrm>
            <a:off x="1880748" y="2060888"/>
            <a:ext cx="8430504" cy="3450327"/>
          </a:xfrm>
        </p:spPr>
        <p:txBody>
          <a:bodyPr>
            <a:noAutofit/>
          </a:bodyPr>
          <a:lstStyle/>
          <a:p>
            <a:r>
              <a:rPr lang="ar-EG" sz="6000" b="0" dirty="0"/>
              <a:t>ثُمَّ إِنَّ عَلَيْنَا بَيَانَهُۥ</a:t>
            </a:r>
          </a:p>
        </p:txBody>
      </p:sp>
      <p:sp>
        <p:nvSpPr>
          <p:cNvPr id="14" name="TextBox 13">
            <a:extLst>
              <a:ext uri="{FF2B5EF4-FFF2-40B4-BE49-F238E27FC236}">
                <a16:creationId xmlns:a16="http://schemas.microsoft.com/office/drawing/2014/main" id="{FE911A85-2040-A7B5-51EA-4A9B63200F0C}"/>
              </a:ext>
            </a:extLst>
          </p:cNvPr>
          <p:cNvSpPr txBox="1"/>
          <p:nvPr/>
        </p:nvSpPr>
        <p:spPr>
          <a:xfrm>
            <a:off x="1936368" y="4093828"/>
            <a:ext cx="8319264" cy="400110"/>
          </a:xfrm>
          <a:prstGeom prst="rect">
            <a:avLst/>
          </a:prstGeom>
          <a:noFill/>
        </p:spPr>
        <p:txBody>
          <a:bodyPr wrap="square">
            <a:spAutoFit/>
          </a:bodyPr>
          <a:lstStyle/>
          <a:p>
            <a:pPr algn="ctr" fontAlgn="base"/>
            <a:r>
              <a:rPr lang="en-US" sz="2000" dirty="0"/>
              <a:t>Nay more, it is for Us to explain it (and make it clear):</a:t>
            </a:r>
          </a:p>
        </p:txBody>
      </p:sp>
      <p:sp>
        <p:nvSpPr>
          <p:cNvPr id="3" name="TextBox 2">
            <a:extLst>
              <a:ext uri="{FF2B5EF4-FFF2-40B4-BE49-F238E27FC236}">
                <a16:creationId xmlns:a16="http://schemas.microsoft.com/office/drawing/2014/main" id="{74C675BA-F843-6C23-CB8A-7FC8221C88A5}"/>
              </a:ext>
            </a:extLst>
          </p:cNvPr>
          <p:cNvSpPr txBox="1"/>
          <p:nvPr/>
        </p:nvSpPr>
        <p:spPr>
          <a:xfrm>
            <a:off x="3736222" y="37860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57620990"/>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6C87D-3ABA-58D3-BA6A-350C2FD9D5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E3FBD4-9C4C-A2F3-1BDC-32E72A263242}"/>
              </a:ext>
            </a:extLst>
          </p:cNvPr>
          <p:cNvSpPr>
            <a:spLocks noGrp="1"/>
          </p:cNvSpPr>
          <p:nvPr>
            <p:ph type="title"/>
          </p:nvPr>
        </p:nvSpPr>
        <p:spPr>
          <a:xfrm>
            <a:off x="1880748" y="1991219"/>
            <a:ext cx="8430504" cy="3450327"/>
          </a:xfrm>
        </p:spPr>
        <p:txBody>
          <a:bodyPr>
            <a:noAutofit/>
          </a:bodyPr>
          <a:lstStyle/>
          <a:p>
            <a:r>
              <a:rPr lang="ar-EG" sz="6000" b="0" dirty="0"/>
              <a:t>كَلَّا بَلْ تُحِبُّونَ ٱلْعَاجِلَةَ</a:t>
            </a:r>
          </a:p>
        </p:txBody>
      </p:sp>
      <p:sp>
        <p:nvSpPr>
          <p:cNvPr id="14" name="TextBox 13">
            <a:extLst>
              <a:ext uri="{FF2B5EF4-FFF2-40B4-BE49-F238E27FC236}">
                <a16:creationId xmlns:a16="http://schemas.microsoft.com/office/drawing/2014/main" id="{1DC71936-A555-6E41-63CC-D67FD974921B}"/>
              </a:ext>
            </a:extLst>
          </p:cNvPr>
          <p:cNvSpPr txBox="1"/>
          <p:nvPr/>
        </p:nvSpPr>
        <p:spPr>
          <a:xfrm>
            <a:off x="1936368" y="4112621"/>
            <a:ext cx="8319264" cy="400110"/>
          </a:xfrm>
          <a:prstGeom prst="rect">
            <a:avLst/>
          </a:prstGeom>
          <a:noFill/>
        </p:spPr>
        <p:txBody>
          <a:bodyPr wrap="square">
            <a:spAutoFit/>
          </a:bodyPr>
          <a:lstStyle/>
          <a:p>
            <a:pPr algn="ctr" fontAlgn="base"/>
            <a:r>
              <a:rPr lang="en-US" sz="2000" dirty="0"/>
              <a:t>Nay, (ye men!) but ye love the fleeting life,</a:t>
            </a:r>
          </a:p>
        </p:txBody>
      </p:sp>
      <p:sp>
        <p:nvSpPr>
          <p:cNvPr id="3" name="TextBox 2">
            <a:extLst>
              <a:ext uri="{FF2B5EF4-FFF2-40B4-BE49-F238E27FC236}">
                <a16:creationId xmlns:a16="http://schemas.microsoft.com/office/drawing/2014/main" id="{E150F228-C5B3-5881-91C1-BAA8B8890D8A}"/>
              </a:ext>
            </a:extLst>
          </p:cNvPr>
          <p:cNvSpPr txBox="1"/>
          <p:nvPr/>
        </p:nvSpPr>
        <p:spPr>
          <a:xfrm>
            <a:off x="3039539" y="37163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5384586"/>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79A6C-7720-42DE-66BF-04C9BAABCD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F9BEF9-7907-81AC-B41E-8F4D216F9121}"/>
              </a:ext>
            </a:extLst>
          </p:cNvPr>
          <p:cNvSpPr>
            <a:spLocks noGrp="1"/>
          </p:cNvSpPr>
          <p:nvPr>
            <p:ph type="title"/>
          </p:nvPr>
        </p:nvSpPr>
        <p:spPr>
          <a:xfrm>
            <a:off x="1880748" y="2026052"/>
            <a:ext cx="8430504" cy="3450327"/>
          </a:xfrm>
        </p:spPr>
        <p:txBody>
          <a:bodyPr>
            <a:noAutofit/>
          </a:bodyPr>
          <a:lstStyle/>
          <a:p>
            <a:r>
              <a:rPr lang="ar-EG" sz="6000" b="0" dirty="0"/>
              <a:t>وَتَذَرُونَ ٱلْـَٔاخِرَةَ</a:t>
            </a:r>
          </a:p>
        </p:txBody>
      </p:sp>
      <p:sp>
        <p:nvSpPr>
          <p:cNvPr id="14" name="TextBox 13">
            <a:extLst>
              <a:ext uri="{FF2B5EF4-FFF2-40B4-BE49-F238E27FC236}">
                <a16:creationId xmlns:a16="http://schemas.microsoft.com/office/drawing/2014/main" id="{3901FC62-D826-F723-CD42-A186D62A76D0}"/>
              </a:ext>
            </a:extLst>
          </p:cNvPr>
          <p:cNvSpPr txBox="1"/>
          <p:nvPr/>
        </p:nvSpPr>
        <p:spPr>
          <a:xfrm>
            <a:off x="1936368" y="4180413"/>
            <a:ext cx="8319264" cy="400110"/>
          </a:xfrm>
          <a:prstGeom prst="rect">
            <a:avLst/>
          </a:prstGeom>
          <a:noFill/>
        </p:spPr>
        <p:txBody>
          <a:bodyPr wrap="square">
            <a:spAutoFit/>
          </a:bodyPr>
          <a:lstStyle/>
          <a:p>
            <a:pPr algn="ctr" fontAlgn="base"/>
            <a:r>
              <a:rPr lang="en-US" sz="2000" dirty="0"/>
              <a:t>And leave alone the Hereafter.</a:t>
            </a:r>
          </a:p>
        </p:txBody>
      </p:sp>
      <p:sp>
        <p:nvSpPr>
          <p:cNvPr id="3" name="TextBox 2">
            <a:extLst>
              <a:ext uri="{FF2B5EF4-FFF2-40B4-BE49-F238E27FC236}">
                <a16:creationId xmlns:a16="http://schemas.microsoft.com/office/drawing/2014/main" id="{69EA2C30-B68F-F5B9-E7CB-929D7545B3CF}"/>
              </a:ext>
            </a:extLst>
          </p:cNvPr>
          <p:cNvSpPr txBox="1"/>
          <p:nvPr/>
        </p:nvSpPr>
        <p:spPr>
          <a:xfrm>
            <a:off x="3675265" y="37512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99412078"/>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A69A4-878C-B827-14B6-712302BE54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75081-24FB-5A6A-7141-93E058392EB0}"/>
              </a:ext>
            </a:extLst>
          </p:cNvPr>
          <p:cNvSpPr>
            <a:spLocks noGrp="1"/>
          </p:cNvSpPr>
          <p:nvPr>
            <p:ph type="title"/>
          </p:nvPr>
        </p:nvSpPr>
        <p:spPr>
          <a:xfrm>
            <a:off x="1880748" y="1999929"/>
            <a:ext cx="8430504" cy="3450327"/>
          </a:xfrm>
        </p:spPr>
        <p:txBody>
          <a:bodyPr>
            <a:noAutofit/>
          </a:bodyPr>
          <a:lstStyle/>
          <a:p>
            <a:r>
              <a:rPr lang="ar-EG" sz="6000" b="0" dirty="0"/>
              <a:t>وُجُوهٌ يَوْمَئِذٍ نَّاضِرَةٌ</a:t>
            </a:r>
          </a:p>
        </p:txBody>
      </p:sp>
      <p:sp>
        <p:nvSpPr>
          <p:cNvPr id="14" name="TextBox 13">
            <a:extLst>
              <a:ext uri="{FF2B5EF4-FFF2-40B4-BE49-F238E27FC236}">
                <a16:creationId xmlns:a16="http://schemas.microsoft.com/office/drawing/2014/main" id="{A35B37FD-BD6F-92AD-D290-DB0BB8EE6AF6}"/>
              </a:ext>
            </a:extLst>
          </p:cNvPr>
          <p:cNvSpPr txBox="1"/>
          <p:nvPr/>
        </p:nvSpPr>
        <p:spPr>
          <a:xfrm>
            <a:off x="1936368" y="4120097"/>
            <a:ext cx="8319264" cy="400110"/>
          </a:xfrm>
          <a:prstGeom prst="rect">
            <a:avLst/>
          </a:prstGeom>
          <a:noFill/>
        </p:spPr>
        <p:txBody>
          <a:bodyPr wrap="square">
            <a:spAutoFit/>
          </a:bodyPr>
          <a:lstStyle/>
          <a:p>
            <a:pPr algn="ctr" fontAlgn="base"/>
            <a:r>
              <a:rPr lang="en-US" sz="2000" dirty="0"/>
              <a:t>Some faces, that Day, will beam (in brightness and beauty);-</a:t>
            </a:r>
          </a:p>
        </p:txBody>
      </p:sp>
      <p:sp>
        <p:nvSpPr>
          <p:cNvPr id="3" name="TextBox 2">
            <a:extLst>
              <a:ext uri="{FF2B5EF4-FFF2-40B4-BE49-F238E27FC236}">
                <a16:creationId xmlns:a16="http://schemas.microsoft.com/office/drawing/2014/main" id="{B511984F-86F1-EA5D-AEB8-372C189F956E}"/>
              </a:ext>
            </a:extLst>
          </p:cNvPr>
          <p:cNvSpPr txBox="1"/>
          <p:nvPr/>
        </p:nvSpPr>
        <p:spPr>
          <a:xfrm>
            <a:off x="3283377" y="372509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4416849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CDB12-F6D1-C41E-C5D4-32FDF407D0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C34740-2012-6285-7789-3E333F66CAD3}"/>
              </a:ext>
            </a:extLst>
          </p:cNvPr>
          <p:cNvSpPr>
            <a:spLocks noGrp="1"/>
          </p:cNvSpPr>
          <p:nvPr>
            <p:ph type="title"/>
          </p:nvPr>
        </p:nvSpPr>
        <p:spPr>
          <a:xfrm>
            <a:off x="1880748" y="2121847"/>
            <a:ext cx="8430504" cy="3450327"/>
          </a:xfrm>
        </p:spPr>
        <p:txBody>
          <a:bodyPr>
            <a:noAutofit/>
          </a:bodyPr>
          <a:lstStyle/>
          <a:p>
            <a:r>
              <a:rPr lang="ar-EG" sz="6000" b="0" dirty="0"/>
              <a:t>إِلَىٰ رَبِّهَا نَاظِرَةٌ</a:t>
            </a:r>
          </a:p>
        </p:txBody>
      </p:sp>
      <p:sp>
        <p:nvSpPr>
          <p:cNvPr id="14" name="TextBox 13">
            <a:extLst>
              <a:ext uri="{FF2B5EF4-FFF2-40B4-BE49-F238E27FC236}">
                <a16:creationId xmlns:a16="http://schemas.microsoft.com/office/drawing/2014/main" id="{BCE6A6A3-05E9-C675-625F-1A6ED8AA154C}"/>
              </a:ext>
            </a:extLst>
          </p:cNvPr>
          <p:cNvSpPr txBox="1"/>
          <p:nvPr/>
        </p:nvSpPr>
        <p:spPr>
          <a:xfrm>
            <a:off x="1936368" y="4215747"/>
            <a:ext cx="8319264" cy="400110"/>
          </a:xfrm>
          <a:prstGeom prst="rect">
            <a:avLst/>
          </a:prstGeom>
          <a:noFill/>
        </p:spPr>
        <p:txBody>
          <a:bodyPr wrap="square">
            <a:spAutoFit/>
          </a:bodyPr>
          <a:lstStyle/>
          <a:p>
            <a:pPr algn="ctr" fontAlgn="base"/>
            <a:r>
              <a:rPr lang="en-US" sz="2000" dirty="0"/>
              <a:t>Looking towards their Lord;</a:t>
            </a:r>
          </a:p>
        </p:txBody>
      </p:sp>
      <p:sp>
        <p:nvSpPr>
          <p:cNvPr id="3" name="TextBox 2">
            <a:extLst>
              <a:ext uri="{FF2B5EF4-FFF2-40B4-BE49-F238E27FC236}">
                <a16:creationId xmlns:a16="http://schemas.microsoft.com/office/drawing/2014/main" id="{CC642883-746E-A4F6-3D7A-71773B50A8DD}"/>
              </a:ext>
            </a:extLst>
          </p:cNvPr>
          <p:cNvSpPr txBox="1"/>
          <p:nvPr/>
        </p:nvSpPr>
        <p:spPr>
          <a:xfrm>
            <a:off x="3814601" y="39079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34696318"/>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391CE-320C-CF3C-A57F-05D4E54E9B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B8A74-650F-78C9-E6E3-CB0AB838A2BC}"/>
              </a:ext>
            </a:extLst>
          </p:cNvPr>
          <p:cNvSpPr>
            <a:spLocks noGrp="1"/>
          </p:cNvSpPr>
          <p:nvPr>
            <p:ph type="title"/>
          </p:nvPr>
        </p:nvSpPr>
        <p:spPr>
          <a:xfrm>
            <a:off x="1880748" y="2095722"/>
            <a:ext cx="8430504" cy="3450327"/>
          </a:xfrm>
        </p:spPr>
        <p:txBody>
          <a:bodyPr>
            <a:noAutofit/>
          </a:bodyPr>
          <a:lstStyle/>
          <a:p>
            <a:r>
              <a:rPr lang="ar-EG" sz="6000" b="0" dirty="0"/>
              <a:t>وَوُجُوهٌ يَوْمَئِذٍۭ بَاسِرَةٌ</a:t>
            </a:r>
          </a:p>
        </p:txBody>
      </p:sp>
      <p:sp>
        <p:nvSpPr>
          <p:cNvPr id="14" name="TextBox 13">
            <a:extLst>
              <a:ext uri="{FF2B5EF4-FFF2-40B4-BE49-F238E27FC236}">
                <a16:creationId xmlns:a16="http://schemas.microsoft.com/office/drawing/2014/main" id="{D82C71F0-4309-286F-6A5D-E93944D8AD84}"/>
              </a:ext>
            </a:extLst>
          </p:cNvPr>
          <p:cNvSpPr txBox="1"/>
          <p:nvPr/>
        </p:nvSpPr>
        <p:spPr>
          <a:xfrm>
            <a:off x="1936368" y="4332734"/>
            <a:ext cx="8319264" cy="400110"/>
          </a:xfrm>
          <a:prstGeom prst="rect">
            <a:avLst/>
          </a:prstGeom>
          <a:noFill/>
        </p:spPr>
        <p:txBody>
          <a:bodyPr wrap="square">
            <a:spAutoFit/>
          </a:bodyPr>
          <a:lstStyle/>
          <a:p>
            <a:pPr algn="ctr" fontAlgn="base"/>
            <a:r>
              <a:rPr lang="en-US" sz="2000" dirty="0"/>
              <a:t>And some faces, that Day, will be sad and dismal,</a:t>
            </a:r>
          </a:p>
        </p:txBody>
      </p:sp>
      <p:sp>
        <p:nvSpPr>
          <p:cNvPr id="3" name="TextBox 2">
            <a:extLst>
              <a:ext uri="{FF2B5EF4-FFF2-40B4-BE49-F238E27FC236}">
                <a16:creationId xmlns:a16="http://schemas.microsoft.com/office/drawing/2014/main" id="{9AA85F37-92DC-7494-E0E3-82648656BAD9}"/>
              </a:ext>
            </a:extLst>
          </p:cNvPr>
          <p:cNvSpPr txBox="1"/>
          <p:nvPr/>
        </p:nvSpPr>
        <p:spPr>
          <a:xfrm>
            <a:off x="3213710" y="38208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90060764"/>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5AF08-195A-1246-E3B9-BB6FCEF43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13CF70-518C-4DC3-8E4D-591484844EC4}"/>
              </a:ext>
            </a:extLst>
          </p:cNvPr>
          <p:cNvSpPr>
            <a:spLocks noGrp="1"/>
          </p:cNvSpPr>
          <p:nvPr>
            <p:ph type="title"/>
          </p:nvPr>
        </p:nvSpPr>
        <p:spPr>
          <a:xfrm>
            <a:off x="1880748" y="2052180"/>
            <a:ext cx="8430504" cy="3450327"/>
          </a:xfrm>
        </p:spPr>
        <p:txBody>
          <a:bodyPr>
            <a:noAutofit/>
          </a:bodyPr>
          <a:lstStyle/>
          <a:p>
            <a:r>
              <a:rPr lang="ar-EG" sz="6000" b="0" dirty="0"/>
              <a:t>تَظُنُّ أَن يُفْعَلَ بِهَا فَاقِرَةٌ</a:t>
            </a:r>
          </a:p>
        </p:txBody>
      </p:sp>
      <p:sp>
        <p:nvSpPr>
          <p:cNvPr id="14" name="TextBox 13">
            <a:extLst>
              <a:ext uri="{FF2B5EF4-FFF2-40B4-BE49-F238E27FC236}">
                <a16:creationId xmlns:a16="http://schemas.microsoft.com/office/drawing/2014/main" id="{8D39DC33-4C42-4F21-1D79-6FA9A4697767}"/>
              </a:ext>
            </a:extLst>
          </p:cNvPr>
          <p:cNvSpPr txBox="1"/>
          <p:nvPr/>
        </p:nvSpPr>
        <p:spPr>
          <a:xfrm>
            <a:off x="1936368" y="4177632"/>
            <a:ext cx="8319264" cy="707886"/>
          </a:xfrm>
          <a:prstGeom prst="rect">
            <a:avLst/>
          </a:prstGeom>
          <a:noFill/>
        </p:spPr>
        <p:txBody>
          <a:bodyPr wrap="square">
            <a:spAutoFit/>
          </a:bodyPr>
          <a:lstStyle/>
          <a:p>
            <a:pPr algn="ctr" fontAlgn="base"/>
            <a:r>
              <a:rPr lang="en-US" sz="2000" dirty="0"/>
              <a:t>In the thought that some back-breaking calamity was about to be inflicted on them;</a:t>
            </a:r>
          </a:p>
        </p:txBody>
      </p:sp>
      <p:sp>
        <p:nvSpPr>
          <p:cNvPr id="3" name="TextBox 2">
            <a:extLst>
              <a:ext uri="{FF2B5EF4-FFF2-40B4-BE49-F238E27FC236}">
                <a16:creationId xmlns:a16="http://schemas.microsoft.com/office/drawing/2014/main" id="{B0E785E9-CC5F-35B1-9648-D78F5808A47C}"/>
              </a:ext>
            </a:extLst>
          </p:cNvPr>
          <p:cNvSpPr txBox="1"/>
          <p:nvPr/>
        </p:nvSpPr>
        <p:spPr>
          <a:xfrm>
            <a:off x="2961161" y="37773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30813085"/>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DEE48-1F30-E2AB-088A-0619D411ED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09A923-D98F-FF6D-0BCB-60B3545C6E56}"/>
              </a:ext>
            </a:extLst>
          </p:cNvPr>
          <p:cNvSpPr>
            <a:spLocks noGrp="1"/>
          </p:cNvSpPr>
          <p:nvPr>
            <p:ph type="title"/>
          </p:nvPr>
        </p:nvSpPr>
        <p:spPr>
          <a:xfrm>
            <a:off x="1880748" y="2017345"/>
            <a:ext cx="8430504" cy="3450327"/>
          </a:xfrm>
        </p:spPr>
        <p:txBody>
          <a:bodyPr>
            <a:noAutofit/>
          </a:bodyPr>
          <a:lstStyle/>
          <a:p>
            <a:r>
              <a:rPr lang="ar-EG" sz="6000" b="0" dirty="0"/>
              <a:t>كَلَّآ إِذَا بَلَغَتِ ٱلتَّرَاقِىَ</a:t>
            </a:r>
          </a:p>
        </p:txBody>
      </p:sp>
      <p:sp>
        <p:nvSpPr>
          <p:cNvPr id="14" name="TextBox 13">
            <a:extLst>
              <a:ext uri="{FF2B5EF4-FFF2-40B4-BE49-F238E27FC236}">
                <a16:creationId xmlns:a16="http://schemas.microsoft.com/office/drawing/2014/main" id="{2535ABC9-0139-FBD3-8DC5-3E6592E5E00B}"/>
              </a:ext>
            </a:extLst>
          </p:cNvPr>
          <p:cNvSpPr txBox="1"/>
          <p:nvPr/>
        </p:nvSpPr>
        <p:spPr>
          <a:xfrm>
            <a:off x="1936368" y="4133027"/>
            <a:ext cx="8319264" cy="400110"/>
          </a:xfrm>
          <a:prstGeom prst="rect">
            <a:avLst/>
          </a:prstGeom>
          <a:noFill/>
        </p:spPr>
        <p:txBody>
          <a:bodyPr wrap="square">
            <a:spAutoFit/>
          </a:bodyPr>
          <a:lstStyle/>
          <a:p>
            <a:pPr algn="ctr" fontAlgn="base"/>
            <a:r>
              <a:rPr lang="en-US" sz="2000" dirty="0"/>
              <a:t>Yea, when (the soul) reaches to the collar-bone (in its exit),</a:t>
            </a:r>
          </a:p>
        </p:txBody>
      </p:sp>
      <p:sp>
        <p:nvSpPr>
          <p:cNvPr id="3" name="TextBox 2">
            <a:extLst>
              <a:ext uri="{FF2B5EF4-FFF2-40B4-BE49-F238E27FC236}">
                <a16:creationId xmlns:a16="http://schemas.microsoft.com/office/drawing/2014/main" id="{21F67A0F-811A-384B-E21D-8F0BA6E4EE38}"/>
              </a:ext>
            </a:extLst>
          </p:cNvPr>
          <p:cNvSpPr txBox="1"/>
          <p:nvPr/>
        </p:nvSpPr>
        <p:spPr>
          <a:xfrm>
            <a:off x="3120733" y="38229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91823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6C262-03FE-411F-BF81-A596B71984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085443-2D06-7C86-7766-4BC369AF3B47}"/>
              </a:ext>
            </a:extLst>
          </p:cNvPr>
          <p:cNvSpPr>
            <a:spLocks noGrp="1"/>
          </p:cNvSpPr>
          <p:nvPr>
            <p:ph type="title"/>
          </p:nvPr>
        </p:nvSpPr>
        <p:spPr>
          <a:xfrm>
            <a:off x="1787687" y="2062135"/>
            <a:ext cx="8616626" cy="3450327"/>
          </a:xfrm>
        </p:spPr>
        <p:txBody>
          <a:bodyPr>
            <a:noAutofit/>
          </a:bodyPr>
          <a:lstStyle/>
          <a:p>
            <a:r>
              <a:rPr lang="ar-EG" sz="6000" b="0" dirty="0"/>
              <a:t>نٓ ۚ وَٱلْقَلَمِ وَمَا يَسْطُرُونَ</a:t>
            </a:r>
          </a:p>
        </p:txBody>
      </p:sp>
      <p:sp>
        <p:nvSpPr>
          <p:cNvPr id="14" name="TextBox 13">
            <a:extLst>
              <a:ext uri="{FF2B5EF4-FFF2-40B4-BE49-F238E27FC236}">
                <a16:creationId xmlns:a16="http://schemas.microsoft.com/office/drawing/2014/main" id="{4BA741D7-DE01-F7C8-6FDA-B9A06C28E0B0}"/>
              </a:ext>
            </a:extLst>
          </p:cNvPr>
          <p:cNvSpPr txBox="1"/>
          <p:nvPr/>
        </p:nvSpPr>
        <p:spPr>
          <a:xfrm>
            <a:off x="1936368" y="4156035"/>
            <a:ext cx="8319264" cy="400110"/>
          </a:xfrm>
          <a:prstGeom prst="rect">
            <a:avLst/>
          </a:prstGeom>
          <a:noFill/>
        </p:spPr>
        <p:txBody>
          <a:bodyPr wrap="square">
            <a:spAutoFit/>
          </a:bodyPr>
          <a:lstStyle/>
          <a:p>
            <a:pPr algn="ctr" fontAlgn="base"/>
            <a:r>
              <a:rPr lang="en-US" sz="2000" dirty="0"/>
              <a:t>Nun. By the Pen and the (Record) which (men) write,-</a:t>
            </a:r>
          </a:p>
        </p:txBody>
      </p:sp>
      <p:sp>
        <p:nvSpPr>
          <p:cNvPr id="3" name="TextBox 2">
            <a:extLst>
              <a:ext uri="{FF2B5EF4-FFF2-40B4-BE49-F238E27FC236}">
                <a16:creationId xmlns:a16="http://schemas.microsoft.com/office/drawing/2014/main" id="{1457FDBC-57A5-6F90-1C0A-CE8727A57961}"/>
              </a:ext>
            </a:extLst>
          </p:cNvPr>
          <p:cNvSpPr txBox="1"/>
          <p:nvPr/>
        </p:nvSpPr>
        <p:spPr>
          <a:xfrm>
            <a:off x="2924277" y="38482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32912100"/>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12595-1C64-C56C-7B79-6B78800567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7E1263-C543-1D4F-75D7-C533242A19EC}"/>
              </a:ext>
            </a:extLst>
          </p:cNvPr>
          <p:cNvSpPr>
            <a:spLocks noGrp="1"/>
          </p:cNvSpPr>
          <p:nvPr>
            <p:ph type="title"/>
          </p:nvPr>
        </p:nvSpPr>
        <p:spPr>
          <a:xfrm>
            <a:off x="1880748" y="2043471"/>
            <a:ext cx="8430504" cy="3450327"/>
          </a:xfrm>
        </p:spPr>
        <p:txBody>
          <a:bodyPr>
            <a:noAutofit/>
          </a:bodyPr>
          <a:lstStyle/>
          <a:p>
            <a:r>
              <a:rPr lang="ar-EG" sz="6000" b="0" dirty="0"/>
              <a:t>وَقِيلَ مَنْ ۜ رَاقٍ</a:t>
            </a:r>
          </a:p>
        </p:txBody>
      </p:sp>
      <p:sp>
        <p:nvSpPr>
          <p:cNvPr id="14" name="TextBox 13">
            <a:extLst>
              <a:ext uri="{FF2B5EF4-FFF2-40B4-BE49-F238E27FC236}">
                <a16:creationId xmlns:a16="http://schemas.microsoft.com/office/drawing/2014/main" id="{C56354AD-A3BA-2C60-7F3C-2D881AB7215B}"/>
              </a:ext>
            </a:extLst>
          </p:cNvPr>
          <p:cNvSpPr txBox="1"/>
          <p:nvPr/>
        </p:nvSpPr>
        <p:spPr>
          <a:xfrm>
            <a:off x="1936368" y="4212319"/>
            <a:ext cx="8319264" cy="400110"/>
          </a:xfrm>
          <a:prstGeom prst="rect">
            <a:avLst/>
          </a:prstGeom>
          <a:noFill/>
        </p:spPr>
        <p:txBody>
          <a:bodyPr wrap="square">
            <a:spAutoFit/>
          </a:bodyPr>
          <a:lstStyle/>
          <a:p>
            <a:pPr algn="ctr" fontAlgn="base"/>
            <a:r>
              <a:rPr lang="en-US" sz="2000" dirty="0"/>
              <a:t>And there will be a cry, "Who is a magician (to restore him)?"</a:t>
            </a:r>
          </a:p>
        </p:txBody>
      </p:sp>
      <p:sp>
        <p:nvSpPr>
          <p:cNvPr id="3" name="TextBox 2">
            <a:extLst>
              <a:ext uri="{FF2B5EF4-FFF2-40B4-BE49-F238E27FC236}">
                <a16:creationId xmlns:a16="http://schemas.microsoft.com/office/drawing/2014/main" id="{6062CF44-4DC3-DFE4-9A13-9E81507859F6}"/>
              </a:ext>
            </a:extLst>
          </p:cNvPr>
          <p:cNvSpPr txBox="1"/>
          <p:nvPr/>
        </p:nvSpPr>
        <p:spPr>
          <a:xfrm>
            <a:off x="3823309" y="38233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76436806"/>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F95B1-2D36-61A7-FA27-E3EDD212D9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7AC9AC-C149-51AD-3ACC-E4BBCD57EA37}"/>
              </a:ext>
            </a:extLst>
          </p:cNvPr>
          <p:cNvSpPr>
            <a:spLocks noGrp="1"/>
          </p:cNvSpPr>
          <p:nvPr>
            <p:ph type="title"/>
          </p:nvPr>
        </p:nvSpPr>
        <p:spPr>
          <a:xfrm>
            <a:off x="1880748" y="1973803"/>
            <a:ext cx="8430504" cy="3450327"/>
          </a:xfrm>
        </p:spPr>
        <p:txBody>
          <a:bodyPr>
            <a:noAutofit/>
          </a:bodyPr>
          <a:lstStyle/>
          <a:p>
            <a:r>
              <a:rPr lang="ar-EG" sz="6000" b="0" dirty="0"/>
              <a:t>وَظَنَّ أَنَّهُ ٱلْفِرَاقُ</a:t>
            </a:r>
          </a:p>
        </p:txBody>
      </p:sp>
      <p:sp>
        <p:nvSpPr>
          <p:cNvPr id="14" name="TextBox 13">
            <a:extLst>
              <a:ext uri="{FF2B5EF4-FFF2-40B4-BE49-F238E27FC236}">
                <a16:creationId xmlns:a16="http://schemas.microsoft.com/office/drawing/2014/main" id="{FE50ACB3-4EF8-5C95-7F60-35919B67FB8D}"/>
              </a:ext>
            </a:extLst>
          </p:cNvPr>
          <p:cNvSpPr txBox="1"/>
          <p:nvPr/>
        </p:nvSpPr>
        <p:spPr>
          <a:xfrm>
            <a:off x="1936368" y="4103391"/>
            <a:ext cx="8319264" cy="400110"/>
          </a:xfrm>
          <a:prstGeom prst="rect">
            <a:avLst/>
          </a:prstGeom>
          <a:noFill/>
        </p:spPr>
        <p:txBody>
          <a:bodyPr wrap="square">
            <a:spAutoFit/>
          </a:bodyPr>
          <a:lstStyle/>
          <a:p>
            <a:pPr algn="ctr" fontAlgn="base"/>
            <a:r>
              <a:rPr lang="en-US" sz="2000" dirty="0"/>
              <a:t>And he will conclude that it was (the Time) of Parting;</a:t>
            </a:r>
          </a:p>
        </p:txBody>
      </p:sp>
      <p:sp>
        <p:nvSpPr>
          <p:cNvPr id="3" name="TextBox 2">
            <a:extLst>
              <a:ext uri="{FF2B5EF4-FFF2-40B4-BE49-F238E27FC236}">
                <a16:creationId xmlns:a16="http://schemas.microsoft.com/office/drawing/2014/main" id="{720DB320-B1FB-C992-2F92-5ED063708908}"/>
              </a:ext>
            </a:extLst>
          </p:cNvPr>
          <p:cNvSpPr txBox="1"/>
          <p:nvPr/>
        </p:nvSpPr>
        <p:spPr>
          <a:xfrm>
            <a:off x="3736223" y="37956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0543016"/>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789B2-30B2-47DF-B37E-2582DB1A49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C9ED74-BFD8-74DA-204D-B52F62A92506}"/>
              </a:ext>
            </a:extLst>
          </p:cNvPr>
          <p:cNvSpPr>
            <a:spLocks noGrp="1"/>
          </p:cNvSpPr>
          <p:nvPr>
            <p:ph type="title"/>
          </p:nvPr>
        </p:nvSpPr>
        <p:spPr>
          <a:xfrm>
            <a:off x="1880748" y="1999927"/>
            <a:ext cx="8430504" cy="3450327"/>
          </a:xfrm>
        </p:spPr>
        <p:txBody>
          <a:bodyPr>
            <a:noAutofit/>
          </a:bodyPr>
          <a:lstStyle/>
          <a:p>
            <a:r>
              <a:rPr lang="ar-EG" sz="6000" b="0" dirty="0"/>
              <a:t>وَٱلْتَفَّتِ ٱلسَّاقُ بِٱلسَّاقِ</a:t>
            </a:r>
          </a:p>
        </p:txBody>
      </p:sp>
      <p:sp>
        <p:nvSpPr>
          <p:cNvPr id="14" name="TextBox 13">
            <a:extLst>
              <a:ext uri="{FF2B5EF4-FFF2-40B4-BE49-F238E27FC236}">
                <a16:creationId xmlns:a16="http://schemas.microsoft.com/office/drawing/2014/main" id="{A1882449-0E84-8F2A-2CFD-2953F90C019C}"/>
              </a:ext>
            </a:extLst>
          </p:cNvPr>
          <p:cNvSpPr txBox="1"/>
          <p:nvPr/>
        </p:nvSpPr>
        <p:spPr>
          <a:xfrm>
            <a:off x="1936368" y="4141395"/>
            <a:ext cx="8319264" cy="400110"/>
          </a:xfrm>
          <a:prstGeom prst="rect">
            <a:avLst/>
          </a:prstGeom>
          <a:noFill/>
        </p:spPr>
        <p:txBody>
          <a:bodyPr wrap="square">
            <a:spAutoFit/>
          </a:bodyPr>
          <a:lstStyle/>
          <a:p>
            <a:pPr algn="ctr" fontAlgn="base"/>
            <a:r>
              <a:rPr lang="en-US" sz="2000" dirty="0"/>
              <a:t>And one leg will be joined with another:</a:t>
            </a:r>
          </a:p>
        </p:txBody>
      </p:sp>
      <p:sp>
        <p:nvSpPr>
          <p:cNvPr id="3" name="TextBox 2">
            <a:extLst>
              <a:ext uri="{FF2B5EF4-FFF2-40B4-BE49-F238E27FC236}">
                <a16:creationId xmlns:a16="http://schemas.microsoft.com/office/drawing/2014/main" id="{F0A5160D-F72C-0216-09C4-1EAA1F779EAF}"/>
              </a:ext>
            </a:extLst>
          </p:cNvPr>
          <p:cNvSpPr txBox="1"/>
          <p:nvPr/>
        </p:nvSpPr>
        <p:spPr>
          <a:xfrm>
            <a:off x="3135334" y="38336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05282512"/>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5D31F-B373-B1B2-9C7C-8A6EDAED79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07754D-E56D-116C-42CE-B987C3EBC574}"/>
              </a:ext>
            </a:extLst>
          </p:cNvPr>
          <p:cNvSpPr>
            <a:spLocks noGrp="1"/>
          </p:cNvSpPr>
          <p:nvPr>
            <p:ph type="title"/>
          </p:nvPr>
        </p:nvSpPr>
        <p:spPr>
          <a:xfrm>
            <a:off x="1880748" y="2034762"/>
            <a:ext cx="8430504" cy="3450327"/>
          </a:xfrm>
        </p:spPr>
        <p:txBody>
          <a:bodyPr>
            <a:noAutofit/>
          </a:bodyPr>
          <a:lstStyle/>
          <a:p>
            <a:r>
              <a:rPr lang="ar-EG" sz="6000" b="0" dirty="0"/>
              <a:t>إِلَىٰ رَبِّكَ يَوْمَئِذٍ ٱلْمَسَاقُ</a:t>
            </a:r>
          </a:p>
        </p:txBody>
      </p:sp>
      <p:sp>
        <p:nvSpPr>
          <p:cNvPr id="14" name="TextBox 13">
            <a:extLst>
              <a:ext uri="{FF2B5EF4-FFF2-40B4-BE49-F238E27FC236}">
                <a16:creationId xmlns:a16="http://schemas.microsoft.com/office/drawing/2014/main" id="{9A22CFD4-7F14-3CC0-6249-9D30C0A2DBC4}"/>
              </a:ext>
            </a:extLst>
          </p:cNvPr>
          <p:cNvSpPr txBox="1"/>
          <p:nvPr/>
        </p:nvSpPr>
        <p:spPr>
          <a:xfrm>
            <a:off x="1936368" y="4228909"/>
            <a:ext cx="8319264" cy="400110"/>
          </a:xfrm>
          <a:prstGeom prst="rect">
            <a:avLst/>
          </a:prstGeom>
          <a:noFill/>
        </p:spPr>
        <p:txBody>
          <a:bodyPr wrap="square">
            <a:spAutoFit/>
          </a:bodyPr>
          <a:lstStyle/>
          <a:p>
            <a:pPr algn="ctr" fontAlgn="base"/>
            <a:r>
              <a:rPr lang="en-US" sz="2000" dirty="0"/>
              <a:t>That Day the Drive will be (all) to thy Lord!</a:t>
            </a:r>
          </a:p>
        </p:txBody>
      </p:sp>
      <p:sp>
        <p:nvSpPr>
          <p:cNvPr id="3" name="TextBox 2">
            <a:extLst>
              <a:ext uri="{FF2B5EF4-FFF2-40B4-BE49-F238E27FC236}">
                <a16:creationId xmlns:a16="http://schemas.microsoft.com/office/drawing/2014/main" id="{63C1CC49-9A01-9A30-3D13-C523B66EA48D}"/>
              </a:ext>
            </a:extLst>
          </p:cNvPr>
          <p:cNvSpPr txBox="1"/>
          <p:nvPr/>
        </p:nvSpPr>
        <p:spPr>
          <a:xfrm>
            <a:off x="2909194" y="38652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63460587"/>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D73D1-D179-BA9F-0A40-AA056D2D94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E005DD-153E-917C-63E5-2FBC5D5C674C}"/>
              </a:ext>
            </a:extLst>
          </p:cNvPr>
          <p:cNvSpPr>
            <a:spLocks noGrp="1"/>
          </p:cNvSpPr>
          <p:nvPr>
            <p:ph type="title"/>
          </p:nvPr>
        </p:nvSpPr>
        <p:spPr>
          <a:xfrm>
            <a:off x="1880748" y="1956384"/>
            <a:ext cx="8430504" cy="3450327"/>
          </a:xfrm>
        </p:spPr>
        <p:txBody>
          <a:bodyPr>
            <a:noAutofit/>
          </a:bodyPr>
          <a:lstStyle/>
          <a:p>
            <a:r>
              <a:rPr lang="ar-EG" sz="6000" b="0" dirty="0"/>
              <a:t>فَلَا صَدَّقَ وَلَا صَلَّىٰ</a:t>
            </a:r>
          </a:p>
        </p:txBody>
      </p:sp>
      <p:sp>
        <p:nvSpPr>
          <p:cNvPr id="14" name="TextBox 13">
            <a:extLst>
              <a:ext uri="{FF2B5EF4-FFF2-40B4-BE49-F238E27FC236}">
                <a16:creationId xmlns:a16="http://schemas.microsoft.com/office/drawing/2014/main" id="{CB1F5134-03B4-32A9-58CD-449B7B599A45}"/>
              </a:ext>
            </a:extLst>
          </p:cNvPr>
          <p:cNvSpPr txBox="1"/>
          <p:nvPr/>
        </p:nvSpPr>
        <p:spPr>
          <a:xfrm>
            <a:off x="1936368" y="4123816"/>
            <a:ext cx="8319264" cy="400110"/>
          </a:xfrm>
          <a:prstGeom prst="rect">
            <a:avLst/>
          </a:prstGeom>
          <a:noFill/>
        </p:spPr>
        <p:txBody>
          <a:bodyPr wrap="square">
            <a:spAutoFit/>
          </a:bodyPr>
          <a:lstStyle/>
          <a:p>
            <a:pPr algn="ctr" fontAlgn="base"/>
            <a:r>
              <a:rPr lang="en-US" sz="2000" dirty="0"/>
              <a:t>So he gave nothing in charity, nor did he pray!-</a:t>
            </a:r>
          </a:p>
        </p:txBody>
      </p:sp>
      <p:sp>
        <p:nvSpPr>
          <p:cNvPr id="3" name="TextBox 2">
            <a:extLst>
              <a:ext uri="{FF2B5EF4-FFF2-40B4-BE49-F238E27FC236}">
                <a16:creationId xmlns:a16="http://schemas.microsoft.com/office/drawing/2014/main" id="{FE81EC25-1BC9-BC9E-3F7B-8795968A13C0}"/>
              </a:ext>
            </a:extLst>
          </p:cNvPr>
          <p:cNvSpPr txBox="1"/>
          <p:nvPr/>
        </p:nvSpPr>
        <p:spPr>
          <a:xfrm>
            <a:off x="3292087" y="381603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52379562"/>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BC7B0-5D76-539B-03CE-C5E6F6EC3F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F9C29-56A0-D6CF-5A4B-61101A648F10}"/>
              </a:ext>
            </a:extLst>
          </p:cNvPr>
          <p:cNvSpPr>
            <a:spLocks noGrp="1"/>
          </p:cNvSpPr>
          <p:nvPr>
            <p:ph type="title"/>
          </p:nvPr>
        </p:nvSpPr>
        <p:spPr>
          <a:xfrm>
            <a:off x="1880748" y="1999927"/>
            <a:ext cx="8430504" cy="3450327"/>
          </a:xfrm>
        </p:spPr>
        <p:txBody>
          <a:bodyPr>
            <a:noAutofit/>
          </a:bodyPr>
          <a:lstStyle/>
          <a:p>
            <a:r>
              <a:rPr lang="ar-EG" sz="6000" b="0" dirty="0"/>
              <a:t>وَلَـٰكِن كَذَّبَ وَتَوَلَّىٰ</a:t>
            </a:r>
          </a:p>
        </p:txBody>
      </p:sp>
      <p:sp>
        <p:nvSpPr>
          <p:cNvPr id="14" name="TextBox 13">
            <a:extLst>
              <a:ext uri="{FF2B5EF4-FFF2-40B4-BE49-F238E27FC236}">
                <a16:creationId xmlns:a16="http://schemas.microsoft.com/office/drawing/2014/main" id="{79DF199C-BE78-5029-4AFE-D06ABB5CC492}"/>
              </a:ext>
            </a:extLst>
          </p:cNvPr>
          <p:cNvSpPr txBox="1"/>
          <p:nvPr/>
        </p:nvSpPr>
        <p:spPr>
          <a:xfrm>
            <a:off x="1936368" y="4190310"/>
            <a:ext cx="8319264" cy="400110"/>
          </a:xfrm>
          <a:prstGeom prst="rect">
            <a:avLst/>
          </a:prstGeom>
          <a:noFill/>
        </p:spPr>
        <p:txBody>
          <a:bodyPr wrap="square">
            <a:spAutoFit/>
          </a:bodyPr>
          <a:lstStyle/>
          <a:p>
            <a:pPr algn="ctr" fontAlgn="base"/>
            <a:r>
              <a:rPr lang="en-US" sz="2000" dirty="0"/>
              <a:t>But on the contrary, he rejected Truth and turned away!</a:t>
            </a:r>
          </a:p>
        </p:txBody>
      </p:sp>
      <p:sp>
        <p:nvSpPr>
          <p:cNvPr id="3" name="TextBox 2">
            <a:extLst>
              <a:ext uri="{FF2B5EF4-FFF2-40B4-BE49-F238E27FC236}">
                <a16:creationId xmlns:a16="http://schemas.microsoft.com/office/drawing/2014/main" id="{4DC4E9F5-53EF-DBA4-65B5-59A89DBAD8A0}"/>
              </a:ext>
            </a:extLst>
          </p:cNvPr>
          <p:cNvSpPr txBox="1"/>
          <p:nvPr/>
        </p:nvSpPr>
        <p:spPr>
          <a:xfrm>
            <a:off x="3414006" y="38825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82043392"/>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9D3BB-60C5-7D15-A023-E48D1ED21B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C92715-E24A-F860-2973-5FF034D30359}"/>
              </a:ext>
            </a:extLst>
          </p:cNvPr>
          <p:cNvSpPr>
            <a:spLocks noGrp="1"/>
          </p:cNvSpPr>
          <p:nvPr>
            <p:ph type="title"/>
          </p:nvPr>
        </p:nvSpPr>
        <p:spPr>
          <a:xfrm>
            <a:off x="1880748" y="2043470"/>
            <a:ext cx="8430504" cy="3450327"/>
          </a:xfrm>
        </p:spPr>
        <p:txBody>
          <a:bodyPr>
            <a:noAutofit/>
          </a:bodyPr>
          <a:lstStyle/>
          <a:p>
            <a:r>
              <a:rPr lang="ar-EG" sz="6000" b="0" dirty="0"/>
              <a:t>ثُمَّ ذَهَبَ إِلَىٰٓ أَهْلِهِ</a:t>
            </a:r>
            <a:r>
              <a:rPr lang="en-US" sz="6000" b="0" dirty="0"/>
              <a:t> </a:t>
            </a:r>
            <a:r>
              <a:rPr lang="ar-EG" sz="6000" b="0" dirty="0"/>
              <a:t>ۦ يَتَمَطَّىٰٓ</a:t>
            </a:r>
          </a:p>
        </p:txBody>
      </p:sp>
      <p:sp>
        <p:nvSpPr>
          <p:cNvPr id="14" name="TextBox 13">
            <a:extLst>
              <a:ext uri="{FF2B5EF4-FFF2-40B4-BE49-F238E27FC236}">
                <a16:creationId xmlns:a16="http://schemas.microsoft.com/office/drawing/2014/main" id="{05B774CC-C018-74DA-8DB5-420F131A1DAC}"/>
              </a:ext>
            </a:extLst>
          </p:cNvPr>
          <p:cNvSpPr txBox="1"/>
          <p:nvPr/>
        </p:nvSpPr>
        <p:spPr>
          <a:xfrm>
            <a:off x="1936368" y="4094681"/>
            <a:ext cx="8319264" cy="400110"/>
          </a:xfrm>
          <a:prstGeom prst="rect">
            <a:avLst/>
          </a:prstGeom>
          <a:noFill/>
        </p:spPr>
        <p:txBody>
          <a:bodyPr wrap="square">
            <a:spAutoFit/>
          </a:bodyPr>
          <a:lstStyle/>
          <a:p>
            <a:pPr algn="ctr" fontAlgn="base"/>
            <a:r>
              <a:rPr lang="en-US" sz="2000" dirty="0"/>
              <a:t>Then did he stalk to his family in full conceit!</a:t>
            </a:r>
          </a:p>
        </p:txBody>
      </p:sp>
      <p:sp>
        <p:nvSpPr>
          <p:cNvPr id="3" name="TextBox 2">
            <a:extLst>
              <a:ext uri="{FF2B5EF4-FFF2-40B4-BE49-F238E27FC236}">
                <a16:creationId xmlns:a16="http://schemas.microsoft.com/office/drawing/2014/main" id="{6E6CAF3C-D8DA-775F-5838-EB2FB1189051}"/>
              </a:ext>
            </a:extLst>
          </p:cNvPr>
          <p:cNvSpPr txBox="1"/>
          <p:nvPr/>
        </p:nvSpPr>
        <p:spPr>
          <a:xfrm>
            <a:off x="2647651" y="38610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45730870"/>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240BB-2429-F408-A6C6-31F9AAE8D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9DAFF5-F814-911B-4558-D6FECE13B0D6}"/>
              </a:ext>
            </a:extLst>
          </p:cNvPr>
          <p:cNvSpPr>
            <a:spLocks noGrp="1"/>
          </p:cNvSpPr>
          <p:nvPr>
            <p:ph type="title"/>
          </p:nvPr>
        </p:nvSpPr>
        <p:spPr>
          <a:xfrm>
            <a:off x="1880748" y="2052179"/>
            <a:ext cx="8430504" cy="3450327"/>
          </a:xfrm>
        </p:spPr>
        <p:txBody>
          <a:bodyPr>
            <a:noAutofit/>
          </a:bodyPr>
          <a:lstStyle/>
          <a:p>
            <a:r>
              <a:rPr lang="ar-EG" sz="6000" b="0" dirty="0"/>
              <a:t>أَوْلَىٰ لَكَ فَأَوْلَىٰ</a:t>
            </a:r>
          </a:p>
        </p:txBody>
      </p:sp>
      <p:sp>
        <p:nvSpPr>
          <p:cNvPr id="14" name="TextBox 13">
            <a:extLst>
              <a:ext uri="{FF2B5EF4-FFF2-40B4-BE49-F238E27FC236}">
                <a16:creationId xmlns:a16="http://schemas.microsoft.com/office/drawing/2014/main" id="{677735EF-E473-106C-6D71-349B5649D98C}"/>
              </a:ext>
            </a:extLst>
          </p:cNvPr>
          <p:cNvSpPr txBox="1"/>
          <p:nvPr/>
        </p:nvSpPr>
        <p:spPr>
          <a:xfrm>
            <a:off x="1936368" y="4169944"/>
            <a:ext cx="8319264" cy="400110"/>
          </a:xfrm>
          <a:prstGeom prst="rect">
            <a:avLst/>
          </a:prstGeom>
          <a:noFill/>
        </p:spPr>
        <p:txBody>
          <a:bodyPr wrap="square">
            <a:spAutoFit/>
          </a:bodyPr>
          <a:lstStyle/>
          <a:p>
            <a:pPr algn="ctr" fontAlgn="base"/>
            <a:r>
              <a:rPr lang="en-US" sz="2000" dirty="0"/>
              <a:t>Woe to thee, (O men!), yea, woe!</a:t>
            </a:r>
          </a:p>
        </p:txBody>
      </p:sp>
      <p:sp>
        <p:nvSpPr>
          <p:cNvPr id="3" name="TextBox 2">
            <a:extLst>
              <a:ext uri="{FF2B5EF4-FFF2-40B4-BE49-F238E27FC236}">
                <a16:creationId xmlns:a16="http://schemas.microsoft.com/office/drawing/2014/main" id="{692487E9-76F5-4591-EC30-888AD54F1B51}"/>
              </a:ext>
            </a:extLst>
          </p:cNvPr>
          <p:cNvSpPr txBox="1"/>
          <p:nvPr/>
        </p:nvSpPr>
        <p:spPr>
          <a:xfrm>
            <a:off x="3832017" y="39405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71950729"/>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2A27C-9717-C7BD-565E-B417EC01A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FC4D54-69A9-C139-0207-044D8924B67F}"/>
              </a:ext>
            </a:extLst>
          </p:cNvPr>
          <p:cNvSpPr>
            <a:spLocks noGrp="1"/>
          </p:cNvSpPr>
          <p:nvPr>
            <p:ph type="title"/>
          </p:nvPr>
        </p:nvSpPr>
        <p:spPr>
          <a:xfrm>
            <a:off x="1880748" y="2034761"/>
            <a:ext cx="8430504" cy="3450327"/>
          </a:xfrm>
        </p:spPr>
        <p:txBody>
          <a:bodyPr>
            <a:noAutofit/>
          </a:bodyPr>
          <a:lstStyle/>
          <a:p>
            <a:r>
              <a:rPr lang="ar-EG" sz="6000" b="0" dirty="0"/>
              <a:t>ثُمَّ أَوْلَىٰ لَكَ فَأَوْلَىٰٓ</a:t>
            </a:r>
          </a:p>
        </p:txBody>
      </p:sp>
      <p:sp>
        <p:nvSpPr>
          <p:cNvPr id="14" name="TextBox 13">
            <a:extLst>
              <a:ext uri="{FF2B5EF4-FFF2-40B4-BE49-F238E27FC236}">
                <a16:creationId xmlns:a16="http://schemas.microsoft.com/office/drawing/2014/main" id="{971F65A3-E708-3DF3-3F09-F2A25DDCBFA2}"/>
              </a:ext>
            </a:extLst>
          </p:cNvPr>
          <p:cNvSpPr txBox="1"/>
          <p:nvPr/>
        </p:nvSpPr>
        <p:spPr>
          <a:xfrm>
            <a:off x="1936368" y="4173634"/>
            <a:ext cx="8319264" cy="400110"/>
          </a:xfrm>
          <a:prstGeom prst="rect">
            <a:avLst/>
          </a:prstGeom>
          <a:noFill/>
        </p:spPr>
        <p:txBody>
          <a:bodyPr wrap="square">
            <a:spAutoFit/>
          </a:bodyPr>
          <a:lstStyle/>
          <a:p>
            <a:pPr algn="ctr" fontAlgn="base"/>
            <a:r>
              <a:rPr lang="en-US" sz="2000" dirty="0"/>
              <a:t>Again, Woe to thee, (O men!), yea, woe!</a:t>
            </a:r>
          </a:p>
        </p:txBody>
      </p:sp>
      <p:sp>
        <p:nvSpPr>
          <p:cNvPr id="3" name="TextBox 2">
            <a:extLst>
              <a:ext uri="{FF2B5EF4-FFF2-40B4-BE49-F238E27FC236}">
                <a16:creationId xmlns:a16="http://schemas.microsoft.com/office/drawing/2014/main" id="{6F01B9BE-A349-EE74-7AB6-E2598798AF61}"/>
              </a:ext>
            </a:extLst>
          </p:cNvPr>
          <p:cNvSpPr txBox="1"/>
          <p:nvPr/>
        </p:nvSpPr>
        <p:spPr>
          <a:xfrm>
            <a:off x="3562053" y="386585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61835006"/>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C3368-32DD-57B7-B301-6BD5BF0A57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FD056-697D-CEDD-89CD-8F6378AB35A1}"/>
              </a:ext>
            </a:extLst>
          </p:cNvPr>
          <p:cNvSpPr>
            <a:spLocks noGrp="1"/>
          </p:cNvSpPr>
          <p:nvPr>
            <p:ph type="title"/>
          </p:nvPr>
        </p:nvSpPr>
        <p:spPr>
          <a:xfrm>
            <a:off x="1880748" y="1938968"/>
            <a:ext cx="8430504" cy="3450327"/>
          </a:xfrm>
        </p:spPr>
        <p:txBody>
          <a:bodyPr>
            <a:noAutofit/>
          </a:bodyPr>
          <a:lstStyle/>
          <a:p>
            <a:r>
              <a:rPr lang="ar-EG" sz="6000" b="0" dirty="0"/>
              <a:t>أَيَحْسَبُ ٱلْإِنسَـٰنُ أَن يُتْرَكَ سُدًى</a:t>
            </a:r>
          </a:p>
        </p:txBody>
      </p:sp>
      <p:sp>
        <p:nvSpPr>
          <p:cNvPr id="14" name="TextBox 13">
            <a:extLst>
              <a:ext uri="{FF2B5EF4-FFF2-40B4-BE49-F238E27FC236}">
                <a16:creationId xmlns:a16="http://schemas.microsoft.com/office/drawing/2014/main" id="{0DDF9EC4-A97A-D7E2-3DB5-105F9A05AC42}"/>
              </a:ext>
            </a:extLst>
          </p:cNvPr>
          <p:cNvSpPr txBox="1"/>
          <p:nvPr/>
        </p:nvSpPr>
        <p:spPr>
          <a:xfrm>
            <a:off x="1936368" y="4111863"/>
            <a:ext cx="8319264" cy="400110"/>
          </a:xfrm>
          <a:prstGeom prst="rect">
            <a:avLst/>
          </a:prstGeom>
          <a:noFill/>
        </p:spPr>
        <p:txBody>
          <a:bodyPr wrap="square">
            <a:spAutoFit/>
          </a:bodyPr>
          <a:lstStyle/>
          <a:p>
            <a:pPr algn="ctr" fontAlgn="base"/>
            <a:r>
              <a:rPr lang="en-US" sz="2000" dirty="0"/>
              <a:t>Does man think that he will be left uncontrolled, (without purpose)?</a:t>
            </a:r>
          </a:p>
        </p:txBody>
      </p:sp>
      <p:sp>
        <p:nvSpPr>
          <p:cNvPr id="3" name="TextBox 2">
            <a:extLst>
              <a:ext uri="{FF2B5EF4-FFF2-40B4-BE49-F238E27FC236}">
                <a16:creationId xmlns:a16="http://schemas.microsoft.com/office/drawing/2014/main" id="{B781410D-907C-8F98-66BF-1754B8855D39}"/>
              </a:ext>
            </a:extLst>
          </p:cNvPr>
          <p:cNvSpPr txBox="1"/>
          <p:nvPr/>
        </p:nvSpPr>
        <p:spPr>
          <a:xfrm>
            <a:off x="1976518" y="37426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64638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53734-73DB-EF73-E386-50F56CFCB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09BF49-9186-D0EB-6C95-BDE239F9A941}"/>
              </a:ext>
            </a:extLst>
          </p:cNvPr>
          <p:cNvSpPr>
            <a:spLocks noGrp="1"/>
          </p:cNvSpPr>
          <p:nvPr>
            <p:ph type="title"/>
          </p:nvPr>
        </p:nvSpPr>
        <p:spPr>
          <a:xfrm>
            <a:off x="1787687" y="2062134"/>
            <a:ext cx="8616626" cy="3450327"/>
          </a:xfrm>
        </p:spPr>
        <p:txBody>
          <a:bodyPr>
            <a:noAutofit/>
          </a:bodyPr>
          <a:lstStyle/>
          <a:p>
            <a:r>
              <a:rPr lang="ar-EG" sz="6000" b="0" dirty="0"/>
              <a:t>مَآ أَنتَ بِنِعْمَةِ رَبِّكَ بِمَجْنُونٍ</a:t>
            </a:r>
          </a:p>
        </p:txBody>
      </p:sp>
      <p:sp>
        <p:nvSpPr>
          <p:cNvPr id="14" name="TextBox 13">
            <a:extLst>
              <a:ext uri="{FF2B5EF4-FFF2-40B4-BE49-F238E27FC236}">
                <a16:creationId xmlns:a16="http://schemas.microsoft.com/office/drawing/2014/main" id="{799D8DAA-AD25-9FC9-DA7A-B1D9C3026F89}"/>
              </a:ext>
            </a:extLst>
          </p:cNvPr>
          <p:cNvSpPr txBox="1"/>
          <p:nvPr/>
        </p:nvSpPr>
        <p:spPr>
          <a:xfrm>
            <a:off x="1936368" y="4252049"/>
            <a:ext cx="8319264" cy="400110"/>
          </a:xfrm>
          <a:prstGeom prst="rect">
            <a:avLst/>
          </a:prstGeom>
          <a:noFill/>
        </p:spPr>
        <p:txBody>
          <a:bodyPr wrap="square">
            <a:spAutoFit/>
          </a:bodyPr>
          <a:lstStyle/>
          <a:p>
            <a:pPr algn="ctr" fontAlgn="base"/>
            <a:r>
              <a:rPr lang="en-US" sz="2000" dirty="0"/>
              <a:t>Thou art not, by the Grace of thy Lord, mad or possessed.</a:t>
            </a:r>
          </a:p>
        </p:txBody>
      </p:sp>
      <p:sp>
        <p:nvSpPr>
          <p:cNvPr id="3" name="TextBox 2">
            <a:extLst>
              <a:ext uri="{FF2B5EF4-FFF2-40B4-BE49-F238E27FC236}">
                <a16:creationId xmlns:a16="http://schemas.microsoft.com/office/drawing/2014/main" id="{E1C68F54-349E-A906-4E85-466FF6A055F6}"/>
              </a:ext>
            </a:extLst>
          </p:cNvPr>
          <p:cNvSpPr txBox="1"/>
          <p:nvPr/>
        </p:nvSpPr>
        <p:spPr>
          <a:xfrm>
            <a:off x="2488849" y="38841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1595712986"/>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322F7-0EA8-F6D0-AC77-08DC10CCDF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EDB3B7-AE9D-E5BD-AEEE-78BE667BCFAB}"/>
              </a:ext>
            </a:extLst>
          </p:cNvPr>
          <p:cNvSpPr>
            <a:spLocks noGrp="1"/>
          </p:cNvSpPr>
          <p:nvPr>
            <p:ph type="title"/>
          </p:nvPr>
        </p:nvSpPr>
        <p:spPr>
          <a:xfrm>
            <a:off x="1880748" y="1930258"/>
            <a:ext cx="8430504" cy="3450327"/>
          </a:xfrm>
        </p:spPr>
        <p:txBody>
          <a:bodyPr>
            <a:noAutofit/>
          </a:bodyPr>
          <a:lstStyle/>
          <a:p>
            <a:r>
              <a:rPr lang="ar-EG" sz="6000" b="0" dirty="0"/>
              <a:t>أَلَمْ يَكُ نُطْفَةً مِّن مَّنِىٍّ يُمْنَىٰ</a:t>
            </a:r>
          </a:p>
        </p:txBody>
      </p:sp>
      <p:sp>
        <p:nvSpPr>
          <p:cNvPr id="14" name="TextBox 13">
            <a:extLst>
              <a:ext uri="{FF2B5EF4-FFF2-40B4-BE49-F238E27FC236}">
                <a16:creationId xmlns:a16="http://schemas.microsoft.com/office/drawing/2014/main" id="{370F4DCF-9883-C44C-39B4-B146BF95F25A}"/>
              </a:ext>
            </a:extLst>
          </p:cNvPr>
          <p:cNvSpPr txBox="1"/>
          <p:nvPr/>
        </p:nvSpPr>
        <p:spPr>
          <a:xfrm>
            <a:off x="1936368" y="4080019"/>
            <a:ext cx="8319264" cy="400110"/>
          </a:xfrm>
          <a:prstGeom prst="rect">
            <a:avLst/>
          </a:prstGeom>
          <a:noFill/>
        </p:spPr>
        <p:txBody>
          <a:bodyPr wrap="square">
            <a:spAutoFit/>
          </a:bodyPr>
          <a:lstStyle/>
          <a:p>
            <a:pPr algn="ctr" fontAlgn="base"/>
            <a:r>
              <a:rPr lang="en-US" sz="2000" dirty="0"/>
              <a:t>Was he not a drop of sperm emitted (in lowly form)?</a:t>
            </a:r>
          </a:p>
        </p:txBody>
      </p:sp>
      <p:sp>
        <p:nvSpPr>
          <p:cNvPr id="3" name="TextBox 2">
            <a:extLst>
              <a:ext uri="{FF2B5EF4-FFF2-40B4-BE49-F238E27FC236}">
                <a16:creationId xmlns:a16="http://schemas.microsoft.com/office/drawing/2014/main" id="{1F32C4E8-8E50-81C7-FB70-0B34BD12D11D}"/>
              </a:ext>
            </a:extLst>
          </p:cNvPr>
          <p:cNvSpPr txBox="1"/>
          <p:nvPr/>
        </p:nvSpPr>
        <p:spPr>
          <a:xfrm>
            <a:off x="2481639" y="377224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9341851"/>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EE2C2-628F-5AAB-154F-962E8E038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A1AE9-55F3-0138-7959-69E3ED92C728}"/>
              </a:ext>
            </a:extLst>
          </p:cNvPr>
          <p:cNvSpPr>
            <a:spLocks noGrp="1"/>
          </p:cNvSpPr>
          <p:nvPr>
            <p:ph type="title"/>
          </p:nvPr>
        </p:nvSpPr>
        <p:spPr>
          <a:xfrm>
            <a:off x="1880748" y="1956385"/>
            <a:ext cx="8430504" cy="3450327"/>
          </a:xfrm>
        </p:spPr>
        <p:txBody>
          <a:bodyPr>
            <a:noAutofit/>
          </a:bodyPr>
          <a:lstStyle/>
          <a:p>
            <a:r>
              <a:rPr lang="ar-EG" sz="6000" b="0" dirty="0"/>
              <a:t>ثُمَّ كَانَ عَلَقَةً فَخَلَقَ فَسَوَّىٰ</a:t>
            </a:r>
          </a:p>
        </p:txBody>
      </p:sp>
      <p:sp>
        <p:nvSpPr>
          <p:cNvPr id="14" name="TextBox 13">
            <a:extLst>
              <a:ext uri="{FF2B5EF4-FFF2-40B4-BE49-F238E27FC236}">
                <a16:creationId xmlns:a16="http://schemas.microsoft.com/office/drawing/2014/main" id="{8B2946C1-4A36-95F3-EEDF-1CFBA2219964}"/>
              </a:ext>
            </a:extLst>
          </p:cNvPr>
          <p:cNvSpPr txBox="1"/>
          <p:nvPr/>
        </p:nvSpPr>
        <p:spPr>
          <a:xfrm>
            <a:off x="1936368" y="4060020"/>
            <a:ext cx="8319264" cy="707886"/>
          </a:xfrm>
          <a:prstGeom prst="rect">
            <a:avLst/>
          </a:prstGeom>
          <a:noFill/>
        </p:spPr>
        <p:txBody>
          <a:bodyPr wrap="square">
            <a:spAutoFit/>
          </a:bodyPr>
          <a:lstStyle/>
          <a:p>
            <a:pPr algn="ctr" fontAlgn="base"/>
            <a:r>
              <a:rPr lang="en-US" sz="2000" dirty="0"/>
              <a:t>Then did he become a leech-like clot; then did (Allah) make and fashion (him) in due proportion.</a:t>
            </a:r>
          </a:p>
        </p:txBody>
      </p:sp>
      <p:sp>
        <p:nvSpPr>
          <p:cNvPr id="3" name="TextBox 2">
            <a:extLst>
              <a:ext uri="{FF2B5EF4-FFF2-40B4-BE49-F238E27FC236}">
                <a16:creationId xmlns:a16="http://schemas.microsoft.com/office/drawing/2014/main" id="{CC33E1CE-B5C3-5115-CD44-EBCED18CD338}"/>
              </a:ext>
            </a:extLst>
          </p:cNvPr>
          <p:cNvSpPr txBox="1"/>
          <p:nvPr/>
        </p:nvSpPr>
        <p:spPr>
          <a:xfrm>
            <a:off x="2656361" y="37433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87707124"/>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7BB6D-96A0-F1D2-E139-F3E3D3FF47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921409-DE5D-E544-A9FF-1B7EB04A09FB}"/>
              </a:ext>
            </a:extLst>
          </p:cNvPr>
          <p:cNvSpPr>
            <a:spLocks noGrp="1"/>
          </p:cNvSpPr>
          <p:nvPr>
            <p:ph type="title"/>
          </p:nvPr>
        </p:nvSpPr>
        <p:spPr>
          <a:xfrm>
            <a:off x="1880748" y="2008636"/>
            <a:ext cx="8430504" cy="3450327"/>
          </a:xfrm>
        </p:spPr>
        <p:txBody>
          <a:bodyPr>
            <a:noAutofit/>
          </a:bodyPr>
          <a:lstStyle/>
          <a:p>
            <a:r>
              <a:rPr lang="ar-EG" sz="6000" b="0" dirty="0"/>
              <a:t>فَجَعَلَ مِنْهُ ٱلزَّوْجَيْنِ ٱلذَّكَرَ وَٱلْأُنثَىٰٓ</a:t>
            </a:r>
          </a:p>
        </p:txBody>
      </p:sp>
      <p:sp>
        <p:nvSpPr>
          <p:cNvPr id="14" name="TextBox 13">
            <a:extLst>
              <a:ext uri="{FF2B5EF4-FFF2-40B4-BE49-F238E27FC236}">
                <a16:creationId xmlns:a16="http://schemas.microsoft.com/office/drawing/2014/main" id="{F0A2F09E-36D0-C767-A19C-2FDA4C983627}"/>
              </a:ext>
            </a:extLst>
          </p:cNvPr>
          <p:cNvSpPr txBox="1"/>
          <p:nvPr/>
        </p:nvSpPr>
        <p:spPr>
          <a:xfrm>
            <a:off x="1936368" y="4194659"/>
            <a:ext cx="8319264" cy="400110"/>
          </a:xfrm>
          <a:prstGeom prst="rect">
            <a:avLst/>
          </a:prstGeom>
          <a:noFill/>
        </p:spPr>
        <p:txBody>
          <a:bodyPr wrap="square">
            <a:spAutoFit/>
          </a:bodyPr>
          <a:lstStyle/>
          <a:p>
            <a:pPr algn="ctr" fontAlgn="base"/>
            <a:r>
              <a:rPr lang="en-US" sz="2000" dirty="0"/>
              <a:t>And of him He made two sexes, male and female.</a:t>
            </a:r>
          </a:p>
        </p:txBody>
      </p:sp>
      <p:sp>
        <p:nvSpPr>
          <p:cNvPr id="3" name="TextBox 2">
            <a:extLst>
              <a:ext uri="{FF2B5EF4-FFF2-40B4-BE49-F238E27FC236}">
                <a16:creationId xmlns:a16="http://schemas.microsoft.com/office/drawing/2014/main" id="{A6A4D689-7FE1-4F10-F1AD-FD33EF268A74}"/>
              </a:ext>
            </a:extLst>
          </p:cNvPr>
          <p:cNvSpPr txBox="1"/>
          <p:nvPr/>
        </p:nvSpPr>
        <p:spPr>
          <a:xfrm>
            <a:off x="1615247" y="38229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70255686"/>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E0E99-E291-E1B4-B8CD-211403AC2C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D63948-9B90-B235-5144-4733983A53DB}"/>
              </a:ext>
            </a:extLst>
          </p:cNvPr>
          <p:cNvSpPr>
            <a:spLocks noGrp="1"/>
          </p:cNvSpPr>
          <p:nvPr>
            <p:ph type="title"/>
          </p:nvPr>
        </p:nvSpPr>
        <p:spPr>
          <a:xfrm>
            <a:off x="1880748" y="2069596"/>
            <a:ext cx="8430504" cy="3450327"/>
          </a:xfrm>
        </p:spPr>
        <p:txBody>
          <a:bodyPr>
            <a:noAutofit/>
          </a:bodyPr>
          <a:lstStyle/>
          <a:p>
            <a:r>
              <a:rPr lang="ar-EG" sz="6000" b="0" dirty="0"/>
              <a:t>أَلَيْسَ ذَٰلِكَ بِقَـٰدِرٍ عَلَىٰٓ أَن يُحْـِۧىَ ٱلْمَوْتَىٰ</a:t>
            </a:r>
          </a:p>
        </p:txBody>
      </p:sp>
      <p:sp>
        <p:nvSpPr>
          <p:cNvPr id="14" name="TextBox 13">
            <a:extLst>
              <a:ext uri="{FF2B5EF4-FFF2-40B4-BE49-F238E27FC236}">
                <a16:creationId xmlns:a16="http://schemas.microsoft.com/office/drawing/2014/main" id="{981982B5-D91D-49F5-BC85-474C29D6125A}"/>
              </a:ext>
            </a:extLst>
          </p:cNvPr>
          <p:cNvSpPr txBox="1"/>
          <p:nvPr/>
        </p:nvSpPr>
        <p:spPr>
          <a:xfrm>
            <a:off x="1936368" y="4547528"/>
            <a:ext cx="8319264" cy="400110"/>
          </a:xfrm>
          <a:prstGeom prst="rect">
            <a:avLst/>
          </a:prstGeom>
          <a:noFill/>
        </p:spPr>
        <p:txBody>
          <a:bodyPr wrap="square">
            <a:spAutoFit/>
          </a:bodyPr>
          <a:lstStyle/>
          <a:p>
            <a:pPr algn="ctr" fontAlgn="base"/>
            <a:r>
              <a:rPr lang="en-US" sz="2000" dirty="0"/>
              <a:t>Has not He, (the same), the power to give life to the dead?</a:t>
            </a:r>
          </a:p>
        </p:txBody>
      </p:sp>
      <p:sp>
        <p:nvSpPr>
          <p:cNvPr id="3" name="TextBox 2">
            <a:extLst>
              <a:ext uri="{FF2B5EF4-FFF2-40B4-BE49-F238E27FC236}">
                <a16:creationId xmlns:a16="http://schemas.microsoft.com/office/drawing/2014/main" id="{BF01653D-2231-18DE-3E99-0697E2CBE744}"/>
              </a:ext>
            </a:extLst>
          </p:cNvPr>
          <p:cNvSpPr txBox="1"/>
          <p:nvPr/>
        </p:nvSpPr>
        <p:spPr>
          <a:xfrm>
            <a:off x="4772545" y="43007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39969599"/>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9AF1F-2E94-D24C-F0F8-A94C8CC06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08BF84-A417-A86B-6921-2F56AECD05CB}"/>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765067989"/>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DFE38-C04B-9D36-C738-06EB0066F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C0D2B0-B834-E15D-8B2D-F95D5487CA97}"/>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a:t>
            </a:r>
            <a:r>
              <a:rPr lang="ar-EG" sz="4000" dirty="0">
                <a:highlight>
                  <a:srgbClr val="00FF00"/>
                </a:highlight>
                <a:latin typeface="Arial" panose="020B0604020202020204" pitchFamily="34" charset="0"/>
                <a:ea typeface="+mn-ea"/>
                <a:cs typeface="Arial" panose="020B0604020202020204" pitchFamily="34" charset="0"/>
              </a:rPr>
              <a:t>الإنسان</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53542399"/>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96380-00EF-01FF-3A86-4ADC54257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CB2611-39CD-92FB-E4D1-7B03D4CFCD3B}"/>
              </a:ext>
            </a:extLst>
          </p:cNvPr>
          <p:cNvSpPr>
            <a:spLocks noGrp="1"/>
          </p:cNvSpPr>
          <p:nvPr>
            <p:ph type="title"/>
          </p:nvPr>
        </p:nvSpPr>
        <p:spPr>
          <a:xfrm>
            <a:off x="1787687" y="2062135"/>
            <a:ext cx="8616626" cy="3450327"/>
          </a:xfrm>
        </p:spPr>
        <p:txBody>
          <a:bodyPr>
            <a:noAutofit/>
          </a:bodyPr>
          <a:lstStyle/>
          <a:p>
            <a:r>
              <a:rPr lang="ar-EG" sz="6000" b="0" dirty="0"/>
              <a:t>هَلْ أَتَىٰ عَلَى ٱلْإِنسَـٰنِ حِينٌ مِّنَ ٱلدَّهْرِ لَمْ يَكُن شَيْـًٔا مَّذْكُورًا</a:t>
            </a:r>
          </a:p>
        </p:txBody>
      </p:sp>
      <p:sp>
        <p:nvSpPr>
          <p:cNvPr id="14" name="TextBox 13">
            <a:extLst>
              <a:ext uri="{FF2B5EF4-FFF2-40B4-BE49-F238E27FC236}">
                <a16:creationId xmlns:a16="http://schemas.microsoft.com/office/drawing/2014/main" id="{D66EEE2B-38A1-DEA1-56DF-096F8568CE88}"/>
              </a:ext>
            </a:extLst>
          </p:cNvPr>
          <p:cNvSpPr txBox="1"/>
          <p:nvPr/>
        </p:nvSpPr>
        <p:spPr>
          <a:xfrm>
            <a:off x="1936368" y="4501931"/>
            <a:ext cx="8319264" cy="707886"/>
          </a:xfrm>
          <a:prstGeom prst="rect">
            <a:avLst/>
          </a:prstGeom>
          <a:noFill/>
        </p:spPr>
        <p:txBody>
          <a:bodyPr wrap="square">
            <a:spAutoFit/>
          </a:bodyPr>
          <a:lstStyle/>
          <a:p>
            <a:pPr algn="ctr" fontAlgn="base"/>
            <a:r>
              <a:rPr lang="en-US" sz="2000" dirty="0"/>
              <a:t>Has there not been over Man a long period of Time, when he was nothing - (not even) mentioned?</a:t>
            </a:r>
          </a:p>
        </p:txBody>
      </p:sp>
      <p:sp>
        <p:nvSpPr>
          <p:cNvPr id="3" name="TextBox 2">
            <a:extLst>
              <a:ext uri="{FF2B5EF4-FFF2-40B4-BE49-F238E27FC236}">
                <a16:creationId xmlns:a16="http://schemas.microsoft.com/office/drawing/2014/main" id="{1014D682-E3DB-8F4D-06B2-4A9906D4F690}"/>
              </a:ext>
            </a:extLst>
          </p:cNvPr>
          <p:cNvSpPr txBox="1"/>
          <p:nvPr/>
        </p:nvSpPr>
        <p:spPr>
          <a:xfrm>
            <a:off x="3377123" y="419415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21956910"/>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783D5-4E2A-BF5F-7973-7B8CD6D31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66C90D-87D9-2CFB-4BE5-F1441B1C7E23}"/>
              </a:ext>
            </a:extLst>
          </p:cNvPr>
          <p:cNvSpPr>
            <a:spLocks noGrp="1"/>
          </p:cNvSpPr>
          <p:nvPr>
            <p:ph type="title"/>
          </p:nvPr>
        </p:nvSpPr>
        <p:spPr>
          <a:xfrm>
            <a:off x="1787687" y="1992465"/>
            <a:ext cx="8616626" cy="3450327"/>
          </a:xfrm>
        </p:spPr>
        <p:txBody>
          <a:bodyPr>
            <a:noAutofit/>
          </a:bodyPr>
          <a:lstStyle/>
          <a:p>
            <a:r>
              <a:rPr lang="ar-EG" sz="6000" b="0" dirty="0"/>
              <a:t>إِنَّا خَلَقْنَا ٱلْإِنسَـٰنَ مِن نُّطْفَةٍ أَمْشَاجٍ نَّبْتَلِيهِ فَجَعَلْنَـٰهُ سَمِيعًۢا بَصِيرًا</a:t>
            </a:r>
          </a:p>
        </p:txBody>
      </p:sp>
      <p:sp>
        <p:nvSpPr>
          <p:cNvPr id="14" name="TextBox 13">
            <a:extLst>
              <a:ext uri="{FF2B5EF4-FFF2-40B4-BE49-F238E27FC236}">
                <a16:creationId xmlns:a16="http://schemas.microsoft.com/office/drawing/2014/main" id="{AEA9FE4D-F2EB-FC3D-3441-FD367187E907}"/>
              </a:ext>
            </a:extLst>
          </p:cNvPr>
          <p:cNvSpPr txBox="1"/>
          <p:nvPr/>
        </p:nvSpPr>
        <p:spPr>
          <a:xfrm>
            <a:off x="1936368" y="4560234"/>
            <a:ext cx="8319264" cy="707886"/>
          </a:xfrm>
          <a:prstGeom prst="rect">
            <a:avLst/>
          </a:prstGeom>
          <a:noFill/>
        </p:spPr>
        <p:txBody>
          <a:bodyPr wrap="square">
            <a:spAutoFit/>
          </a:bodyPr>
          <a:lstStyle/>
          <a:p>
            <a:pPr algn="ctr" fontAlgn="base"/>
            <a:r>
              <a:rPr lang="en-US" sz="2000" dirty="0"/>
              <a:t>Verily We created Man from a drop of mingled sperm, in order to try him: So We gave him (the gifts), of Hearing and Sight.</a:t>
            </a:r>
          </a:p>
        </p:txBody>
      </p:sp>
      <p:sp>
        <p:nvSpPr>
          <p:cNvPr id="3" name="TextBox 2">
            <a:extLst>
              <a:ext uri="{FF2B5EF4-FFF2-40B4-BE49-F238E27FC236}">
                <a16:creationId xmlns:a16="http://schemas.microsoft.com/office/drawing/2014/main" id="{5B90BF80-1C3E-64D6-D610-1E4F3BD00F4A}"/>
              </a:ext>
            </a:extLst>
          </p:cNvPr>
          <p:cNvSpPr txBox="1"/>
          <p:nvPr/>
        </p:nvSpPr>
        <p:spPr>
          <a:xfrm>
            <a:off x="2454016" y="40777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330119811"/>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4C898-C70F-9F70-9B30-B860D6D258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261344-76E6-03A6-2004-773394253A17}"/>
              </a:ext>
            </a:extLst>
          </p:cNvPr>
          <p:cNvSpPr>
            <a:spLocks noGrp="1"/>
          </p:cNvSpPr>
          <p:nvPr>
            <p:ph type="title"/>
          </p:nvPr>
        </p:nvSpPr>
        <p:spPr>
          <a:xfrm>
            <a:off x="1787687" y="2157931"/>
            <a:ext cx="8616626" cy="3450327"/>
          </a:xfrm>
        </p:spPr>
        <p:txBody>
          <a:bodyPr>
            <a:noAutofit/>
          </a:bodyPr>
          <a:lstStyle/>
          <a:p>
            <a:r>
              <a:rPr lang="ar-EG" sz="6000" b="0" dirty="0"/>
              <a:t>إِنَّا هَدَيْنَـٰهُ ٱلسَّبِيلَ إِمَّا شَاكِرًا وَإِمَّا كَفُورًا</a:t>
            </a:r>
          </a:p>
        </p:txBody>
      </p:sp>
      <p:sp>
        <p:nvSpPr>
          <p:cNvPr id="14" name="TextBox 13">
            <a:extLst>
              <a:ext uri="{FF2B5EF4-FFF2-40B4-BE49-F238E27FC236}">
                <a16:creationId xmlns:a16="http://schemas.microsoft.com/office/drawing/2014/main" id="{E1879925-B0AC-EC31-422D-8D004BFB7D56}"/>
              </a:ext>
            </a:extLst>
          </p:cNvPr>
          <p:cNvSpPr txBox="1"/>
          <p:nvPr/>
        </p:nvSpPr>
        <p:spPr>
          <a:xfrm>
            <a:off x="1936368" y="4658268"/>
            <a:ext cx="8319264" cy="707886"/>
          </a:xfrm>
          <a:prstGeom prst="rect">
            <a:avLst/>
          </a:prstGeom>
          <a:noFill/>
        </p:spPr>
        <p:txBody>
          <a:bodyPr wrap="square">
            <a:spAutoFit/>
          </a:bodyPr>
          <a:lstStyle/>
          <a:p>
            <a:pPr algn="ctr" fontAlgn="base"/>
            <a:r>
              <a:rPr lang="en-US" sz="2000" dirty="0"/>
              <a:t>We showed him the Way: whether he be grateful or ungrateful (rests on his will).</a:t>
            </a:r>
          </a:p>
        </p:txBody>
      </p:sp>
      <p:sp>
        <p:nvSpPr>
          <p:cNvPr id="3" name="TextBox 2">
            <a:extLst>
              <a:ext uri="{FF2B5EF4-FFF2-40B4-BE49-F238E27FC236}">
                <a16:creationId xmlns:a16="http://schemas.microsoft.com/office/drawing/2014/main" id="{9E79B2E8-90F6-EC26-DCD6-2DE050390EAB}"/>
              </a:ext>
            </a:extLst>
          </p:cNvPr>
          <p:cNvSpPr txBox="1"/>
          <p:nvPr/>
        </p:nvSpPr>
        <p:spPr>
          <a:xfrm>
            <a:off x="4957605" y="43504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1132335390"/>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771CA-7D40-5E88-28FD-687F47A79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40E761-D525-E316-6768-16DF7E0C2003}"/>
              </a:ext>
            </a:extLst>
          </p:cNvPr>
          <p:cNvSpPr>
            <a:spLocks noGrp="1"/>
          </p:cNvSpPr>
          <p:nvPr>
            <p:ph type="title"/>
          </p:nvPr>
        </p:nvSpPr>
        <p:spPr>
          <a:xfrm>
            <a:off x="1787687" y="2105682"/>
            <a:ext cx="8616626" cy="3450327"/>
          </a:xfrm>
        </p:spPr>
        <p:txBody>
          <a:bodyPr>
            <a:noAutofit/>
          </a:bodyPr>
          <a:lstStyle/>
          <a:p>
            <a:r>
              <a:rPr lang="ar-EG" sz="6000" b="0" dirty="0"/>
              <a:t>إِنَّآ أَعْتَدْنَا لِلْكَـٰفِرِينَ سَلَـٰسِلَا۟ وَأَغْلَـٰلًا وَسَعِيرًا</a:t>
            </a:r>
          </a:p>
        </p:txBody>
      </p:sp>
      <p:sp>
        <p:nvSpPr>
          <p:cNvPr id="14" name="TextBox 13">
            <a:extLst>
              <a:ext uri="{FF2B5EF4-FFF2-40B4-BE49-F238E27FC236}">
                <a16:creationId xmlns:a16="http://schemas.microsoft.com/office/drawing/2014/main" id="{3C1D7C3D-E24F-3592-B438-2F5FD6E8666A}"/>
              </a:ext>
            </a:extLst>
          </p:cNvPr>
          <p:cNvSpPr txBox="1"/>
          <p:nvPr/>
        </p:nvSpPr>
        <p:spPr>
          <a:xfrm>
            <a:off x="1936368" y="4543242"/>
            <a:ext cx="8319264" cy="400110"/>
          </a:xfrm>
          <a:prstGeom prst="rect">
            <a:avLst/>
          </a:prstGeom>
          <a:noFill/>
        </p:spPr>
        <p:txBody>
          <a:bodyPr wrap="square">
            <a:spAutoFit/>
          </a:bodyPr>
          <a:lstStyle/>
          <a:p>
            <a:pPr algn="ctr" fontAlgn="base"/>
            <a:r>
              <a:rPr lang="en-US" sz="2000" dirty="0"/>
              <a:t>For the Rejecters we have prepared chains, yokes, and a blazing Fire.</a:t>
            </a:r>
          </a:p>
        </p:txBody>
      </p:sp>
      <p:sp>
        <p:nvSpPr>
          <p:cNvPr id="3" name="TextBox 2">
            <a:extLst>
              <a:ext uri="{FF2B5EF4-FFF2-40B4-BE49-F238E27FC236}">
                <a16:creationId xmlns:a16="http://schemas.microsoft.com/office/drawing/2014/main" id="{AA684463-1AF2-CC73-9B80-C4B17780949D}"/>
              </a:ext>
            </a:extLst>
          </p:cNvPr>
          <p:cNvSpPr txBox="1"/>
          <p:nvPr/>
        </p:nvSpPr>
        <p:spPr>
          <a:xfrm>
            <a:off x="4784071" y="42549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1280702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7CF47-2D30-FA4B-3E66-7AA2E5462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48BED-0440-5E25-3D42-298897345A4B}"/>
              </a:ext>
            </a:extLst>
          </p:cNvPr>
          <p:cNvSpPr>
            <a:spLocks noGrp="1"/>
          </p:cNvSpPr>
          <p:nvPr>
            <p:ph type="title"/>
          </p:nvPr>
        </p:nvSpPr>
        <p:spPr>
          <a:xfrm>
            <a:off x="1787687" y="1966342"/>
            <a:ext cx="8616626" cy="3450327"/>
          </a:xfrm>
        </p:spPr>
        <p:txBody>
          <a:bodyPr>
            <a:noAutofit/>
          </a:bodyPr>
          <a:lstStyle/>
          <a:p>
            <a:r>
              <a:rPr lang="ar-EG" sz="6000" b="0" dirty="0"/>
              <a:t>وَإِنَّ لَكَ لَأَجْرًا غَيْرَ مَمْنُونٍ</a:t>
            </a:r>
          </a:p>
        </p:txBody>
      </p:sp>
      <p:sp>
        <p:nvSpPr>
          <p:cNvPr id="14" name="TextBox 13">
            <a:extLst>
              <a:ext uri="{FF2B5EF4-FFF2-40B4-BE49-F238E27FC236}">
                <a16:creationId xmlns:a16="http://schemas.microsoft.com/office/drawing/2014/main" id="{CC95501B-0590-9610-F1B7-399EB932E5B6}"/>
              </a:ext>
            </a:extLst>
          </p:cNvPr>
          <p:cNvSpPr txBox="1"/>
          <p:nvPr/>
        </p:nvSpPr>
        <p:spPr>
          <a:xfrm>
            <a:off x="1936368" y="4117419"/>
            <a:ext cx="8319264" cy="400110"/>
          </a:xfrm>
          <a:prstGeom prst="rect">
            <a:avLst/>
          </a:prstGeom>
          <a:noFill/>
        </p:spPr>
        <p:txBody>
          <a:bodyPr wrap="square">
            <a:spAutoFit/>
          </a:bodyPr>
          <a:lstStyle/>
          <a:p>
            <a:pPr algn="ctr" fontAlgn="base"/>
            <a:r>
              <a:rPr lang="en-US" sz="2000" dirty="0"/>
              <a:t>Nay, verily for thee is a Reward unfailing:</a:t>
            </a:r>
          </a:p>
        </p:txBody>
      </p:sp>
      <p:sp>
        <p:nvSpPr>
          <p:cNvPr id="3" name="TextBox 2">
            <a:extLst>
              <a:ext uri="{FF2B5EF4-FFF2-40B4-BE49-F238E27FC236}">
                <a16:creationId xmlns:a16="http://schemas.microsoft.com/office/drawing/2014/main" id="{15ECCC42-2531-BC4B-564F-695246E50571}"/>
              </a:ext>
            </a:extLst>
          </p:cNvPr>
          <p:cNvSpPr txBox="1"/>
          <p:nvPr/>
        </p:nvSpPr>
        <p:spPr>
          <a:xfrm>
            <a:off x="2562748" y="37859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3056022993"/>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CBCEF-4137-198E-8901-A25584D1A0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D4B97-DA55-F47C-EE4B-19731603C624}"/>
              </a:ext>
            </a:extLst>
          </p:cNvPr>
          <p:cNvSpPr>
            <a:spLocks noGrp="1"/>
          </p:cNvSpPr>
          <p:nvPr>
            <p:ph type="title"/>
          </p:nvPr>
        </p:nvSpPr>
        <p:spPr>
          <a:xfrm>
            <a:off x="1787687" y="2065349"/>
            <a:ext cx="8616626" cy="3450327"/>
          </a:xfrm>
        </p:spPr>
        <p:txBody>
          <a:bodyPr>
            <a:noAutofit/>
          </a:bodyPr>
          <a:lstStyle/>
          <a:p>
            <a:r>
              <a:rPr lang="ar-EG" sz="6000" b="0" dirty="0"/>
              <a:t>إِنَّ ٱلْأَبْرَارَ يَشْرَبُونَ مِن كَأْسٍ كَانَ مِزَاجُهَا كَافُورًا</a:t>
            </a:r>
          </a:p>
        </p:txBody>
      </p:sp>
      <p:sp>
        <p:nvSpPr>
          <p:cNvPr id="14" name="TextBox 13">
            <a:extLst>
              <a:ext uri="{FF2B5EF4-FFF2-40B4-BE49-F238E27FC236}">
                <a16:creationId xmlns:a16="http://schemas.microsoft.com/office/drawing/2014/main" id="{F4C58008-5D3C-2B14-B32C-986F0834B965}"/>
              </a:ext>
            </a:extLst>
          </p:cNvPr>
          <p:cNvSpPr txBox="1"/>
          <p:nvPr/>
        </p:nvSpPr>
        <p:spPr>
          <a:xfrm>
            <a:off x="1936368" y="4594106"/>
            <a:ext cx="8319264" cy="400110"/>
          </a:xfrm>
          <a:prstGeom prst="rect">
            <a:avLst/>
          </a:prstGeom>
          <a:noFill/>
        </p:spPr>
        <p:txBody>
          <a:bodyPr wrap="square">
            <a:spAutoFit/>
          </a:bodyPr>
          <a:lstStyle/>
          <a:p>
            <a:pPr algn="ctr" fontAlgn="base"/>
            <a:r>
              <a:rPr lang="en-US" sz="2000" dirty="0"/>
              <a:t>As to the Righteous, they shall drink of a Cup (of Wine) mixed with Kafur,-</a:t>
            </a:r>
          </a:p>
        </p:txBody>
      </p:sp>
      <p:sp>
        <p:nvSpPr>
          <p:cNvPr id="3" name="TextBox 2">
            <a:extLst>
              <a:ext uri="{FF2B5EF4-FFF2-40B4-BE49-F238E27FC236}">
                <a16:creationId xmlns:a16="http://schemas.microsoft.com/office/drawing/2014/main" id="{BE091D57-BD5E-6BB6-E665-ECCFC054330E}"/>
              </a:ext>
            </a:extLst>
          </p:cNvPr>
          <p:cNvSpPr txBox="1"/>
          <p:nvPr/>
        </p:nvSpPr>
        <p:spPr>
          <a:xfrm>
            <a:off x="3929995" y="416498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68109238"/>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951A1-BE35-235C-830E-354CFC600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1FC96-9005-126B-9555-C7EE5234C450}"/>
              </a:ext>
            </a:extLst>
          </p:cNvPr>
          <p:cNvSpPr>
            <a:spLocks noGrp="1"/>
          </p:cNvSpPr>
          <p:nvPr>
            <p:ph type="title"/>
          </p:nvPr>
        </p:nvSpPr>
        <p:spPr>
          <a:xfrm>
            <a:off x="1787687" y="2126309"/>
            <a:ext cx="8616626" cy="3450327"/>
          </a:xfrm>
        </p:spPr>
        <p:txBody>
          <a:bodyPr>
            <a:noAutofit/>
          </a:bodyPr>
          <a:lstStyle/>
          <a:p>
            <a:r>
              <a:rPr lang="ar-EG" sz="6000" b="0" dirty="0"/>
              <a:t>عَيْنًا يَشْرَبُ بِهَا عِبَادُ ٱللَّهِ يُفَجِّرُونَهَا تَفْجِيرًا</a:t>
            </a:r>
          </a:p>
        </p:txBody>
      </p:sp>
      <p:sp>
        <p:nvSpPr>
          <p:cNvPr id="14" name="TextBox 13">
            <a:extLst>
              <a:ext uri="{FF2B5EF4-FFF2-40B4-BE49-F238E27FC236}">
                <a16:creationId xmlns:a16="http://schemas.microsoft.com/office/drawing/2014/main" id="{E12427FC-6138-45B2-74D9-FF1D9402D71A}"/>
              </a:ext>
            </a:extLst>
          </p:cNvPr>
          <p:cNvSpPr txBox="1"/>
          <p:nvPr/>
        </p:nvSpPr>
        <p:spPr>
          <a:xfrm>
            <a:off x="1936368" y="4598702"/>
            <a:ext cx="8319264" cy="707886"/>
          </a:xfrm>
          <a:prstGeom prst="rect">
            <a:avLst/>
          </a:prstGeom>
          <a:noFill/>
        </p:spPr>
        <p:txBody>
          <a:bodyPr wrap="square">
            <a:spAutoFit/>
          </a:bodyPr>
          <a:lstStyle/>
          <a:p>
            <a:pPr algn="ctr" fontAlgn="base"/>
            <a:r>
              <a:rPr lang="en-US" sz="2000" dirty="0"/>
              <a:t>A Fountain where the Devotees of Allah do drink, making it flow in unstinted abundance.</a:t>
            </a:r>
          </a:p>
        </p:txBody>
      </p:sp>
      <p:sp>
        <p:nvSpPr>
          <p:cNvPr id="3" name="TextBox 2">
            <a:extLst>
              <a:ext uri="{FF2B5EF4-FFF2-40B4-BE49-F238E27FC236}">
                <a16:creationId xmlns:a16="http://schemas.microsoft.com/office/drawing/2014/main" id="{2F52DB00-2EEB-BE63-9808-A3E9F0B8B22B}"/>
              </a:ext>
            </a:extLst>
          </p:cNvPr>
          <p:cNvSpPr txBox="1"/>
          <p:nvPr/>
        </p:nvSpPr>
        <p:spPr>
          <a:xfrm>
            <a:off x="4861808" y="417476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53524174"/>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9B23E-788E-C42A-315D-665FFEBA8B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98A5F9-32C5-E7B8-E629-B0C2F00EDD0C}"/>
              </a:ext>
            </a:extLst>
          </p:cNvPr>
          <p:cNvSpPr>
            <a:spLocks noGrp="1"/>
          </p:cNvSpPr>
          <p:nvPr>
            <p:ph type="title"/>
          </p:nvPr>
        </p:nvSpPr>
        <p:spPr>
          <a:xfrm>
            <a:off x="1986946" y="2073099"/>
            <a:ext cx="8218107" cy="3450327"/>
          </a:xfrm>
        </p:spPr>
        <p:txBody>
          <a:bodyPr>
            <a:noAutofit/>
          </a:bodyPr>
          <a:lstStyle/>
          <a:p>
            <a:r>
              <a:rPr lang="ar-EG" sz="6000" b="0" dirty="0"/>
              <a:t>يُوفُونَ بِٱلنَّذْرِ وَيَخَافُونَ يَوْمًا كَانَ شَرُّهُۥ مُسْتَطِيرًا</a:t>
            </a:r>
          </a:p>
        </p:txBody>
      </p:sp>
      <p:sp>
        <p:nvSpPr>
          <p:cNvPr id="14" name="TextBox 13">
            <a:extLst>
              <a:ext uri="{FF2B5EF4-FFF2-40B4-BE49-F238E27FC236}">
                <a16:creationId xmlns:a16="http://schemas.microsoft.com/office/drawing/2014/main" id="{789246EA-7180-F4EA-0F05-11E4E6797D44}"/>
              </a:ext>
            </a:extLst>
          </p:cNvPr>
          <p:cNvSpPr txBox="1"/>
          <p:nvPr/>
        </p:nvSpPr>
        <p:spPr>
          <a:xfrm>
            <a:off x="1936367" y="4535627"/>
            <a:ext cx="8319264" cy="400110"/>
          </a:xfrm>
          <a:prstGeom prst="rect">
            <a:avLst/>
          </a:prstGeom>
          <a:noFill/>
        </p:spPr>
        <p:txBody>
          <a:bodyPr wrap="square">
            <a:spAutoFit/>
          </a:bodyPr>
          <a:lstStyle/>
          <a:p>
            <a:pPr algn="ctr" fontAlgn="base"/>
            <a:r>
              <a:rPr lang="en-US" sz="2000" dirty="0"/>
              <a:t>They perform (their) vows, and they fear a Day whose evil flies far and wide.</a:t>
            </a:r>
          </a:p>
        </p:txBody>
      </p:sp>
      <p:sp>
        <p:nvSpPr>
          <p:cNvPr id="3" name="TextBox 2">
            <a:extLst>
              <a:ext uri="{FF2B5EF4-FFF2-40B4-BE49-F238E27FC236}">
                <a16:creationId xmlns:a16="http://schemas.microsoft.com/office/drawing/2014/main" id="{FBB58060-A2FB-D95A-5633-DD445501F57A}"/>
              </a:ext>
            </a:extLst>
          </p:cNvPr>
          <p:cNvSpPr txBox="1"/>
          <p:nvPr/>
        </p:nvSpPr>
        <p:spPr>
          <a:xfrm>
            <a:off x="4008375" y="41233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11053243"/>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6C311-D91F-1818-31C5-11BC993203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3F3ADA-1C54-807F-96EF-0EC2B0303B9C}"/>
              </a:ext>
            </a:extLst>
          </p:cNvPr>
          <p:cNvSpPr>
            <a:spLocks noGrp="1"/>
          </p:cNvSpPr>
          <p:nvPr>
            <p:ph type="title"/>
          </p:nvPr>
        </p:nvSpPr>
        <p:spPr>
          <a:xfrm>
            <a:off x="1744499" y="2123576"/>
            <a:ext cx="8703002" cy="3450327"/>
          </a:xfrm>
        </p:spPr>
        <p:txBody>
          <a:bodyPr>
            <a:noAutofit/>
          </a:bodyPr>
          <a:lstStyle/>
          <a:p>
            <a:r>
              <a:rPr lang="ar-EG" sz="6000" b="0" dirty="0"/>
              <a:t>وَيُطْعِمُونَ ٱلطَّعَامَ عَلَىٰ حُبِّهِ ۦ مِسْكِينًا وَيَتِيمًا وَأَسِيرًا</a:t>
            </a:r>
          </a:p>
        </p:txBody>
      </p:sp>
      <p:sp>
        <p:nvSpPr>
          <p:cNvPr id="14" name="TextBox 13">
            <a:extLst>
              <a:ext uri="{FF2B5EF4-FFF2-40B4-BE49-F238E27FC236}">
                <a16:creationId xmlns:a16="http://schemas.microsoft.com/office/drawing/2014/main" id="{E7904B25-2A5A-C9D6-E4DE-DB0226811A82}"/>
              </a:ext>
            </a:extLst>
          </p:cNvPr>
          <p:cNvSpPr txBox="1"/>
          <p:nvPr/>
        </p:nvSpPr>
        <p:spPr>
          <a:xfrm>
            <a:off x="1936368" y="4626778"/>
            <a:ext cx="8319264" cy="400110"/>
          </a:xfrm>
          <a:prstGeom prst="rect">
            <a:avLst/>
          </a:prstGeom>
          <a:noFill/>
        </p:spPr>
        <p:txBody>
          <a:bodyPr wrap="square">
            <a:spAutoFit/>
          </a:bodyPr>
          <a:lstStyle/>
          <a:p>
            <a:pPr algn="ctr" fontAlgn="base"/>
            <a:r>
              <a:rPr lang="en-US" sz="2000" dirty="0"/>
              <a:t>And they feed, for the love of Allah, the indigent, the orphan, and the captive,-</a:t>
            </a:r>
          </a:p>
        </p:txBody>
      </p:sp>
      <p:sp>
        <p:nvSpPr>
          <p:cNvPr id="3" name="TextBox 2">
            <a:extLst>
              <a:ext uri="{FF2B5EF4-FFF2-40B4-BE49-F238E27FC236}">
                <a16:creationId xmlns:a16="http://schemas.microsoft.com/office/drawing/2014/main" id="{9FF5A38B-837C-F393-1F3A-061556D5071E}"/>
              </a:ext>
            </a:extLst>
          </p:cNvPr>
          <p:cNvSpPr txBox="1"/>
          <p:nvPr/>
        </p:nvSpPr>
        <p:spPr>
          <a:xfrm>
            <a:off x="4075860" y="42460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03124139"/>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C0680-F9C3-FCFD-5962-44299CC0A4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4456DA-2338-6592-D170-27BAF9C56D3D}"/>
              </a:ext>
            </a:extLst>
          </p:cNvPr>
          <p:cNvSpPr>
            <a:spLocks noGrp="1"/>
          </p:cNvSpPr>
          <p:nvPr>
            <p:ph type="title"/>
          </p:nvPr>
        </p:nvSpPr>
        <p:spPr>
          <a:xfrm>
            <a:off x="1744499" y="2088742"/>
            <a:ext cx="8703002" cy="3450327"/>
          </a:xfrm>
        </p:spPr>
        <p:txBody>
          <a:bodyPr>
            <a:noAutofit/>
          </a:bodyPr>
          <a:lstStyle/>
          <a:p>
            <a:r>
              <a:rPr lang="ar-EG" sz="6000" b="0" dirty="0"/>
              <a:t>إِنَّمَا نُطْعِمُكُمْ لِوَجْهِ ٱللَّهِ لَا نُرِيدُ مِنكُمْ جَزَآءً وَلَا شُكُورًا</a:t>
            </a:r>
          </a:p>
        </p:txBody>
      </p:sp>
      <p:sp>
        <p:nvSpPr>
          <p:cNvPr id="14" name="TextBox 13">
            <a:extLst>
              <a:ext uri="{FF2B5EF4-FFF2-40B4-BE49-F238E27FC236}">
                <a16:creationId xmlns:a16="http://schemas.microsoft.com/office/drawing/2014/main" id="{AC8542C8-B899-2DAC-2384-EC4CB287415A}"/>
              </a:ext>
            </a:extLst>
          </p:cNvPr>
          <p:cNvSpPr txBox="1"/>
          <p:nvPr/>
        </p:nvSpPr>
        <p:spPr>
          <a:xfrm>
            <a:off x="1936368" y="4575500"/>
            <a:ext cx="8319264" cy="707886"/>
          </a:xfrm>
          <a:prstGeom prst="rect">
            <a:avLst/>
          </a:prstGeom>
          <a:noFill/>
        </p:spPr>
        <p:txBody>
          <a:bodyPr wrap="square">
            <a:spAutoFit/>
          </a:bodyPr>
          <a:lstStyle/>
          <a:p>
            <a:pPr algn="ctr" fontAlgn="base"/>
            <a:r>
              <a:rPr lang="en-US" sz="2000" dirty="0"/>
              <a:t>(Saying),"We feed you for the sake of Allah alone: no reward do we desire from you, nor thanks.</a:t>
            </a:r>
          </a:p>
        </p:txBody>
      </p:sp>
      <p:sp>
        <p:nvSpPr>
          <p:cNvPr id="3" name="TextBox 2">
            <a:extLst>
              <a:ext uri="{FF2B5EF4-FFF2-40B4-BE49-F238E27FC236}">
                <a16:creationId xmlns:a16="http://schemas.microsoft.com/office/drawing/2014/main" id="{6024CBE3-3DA6-53CB-0278-30E98AB4C6EA}"/>
              </a:ext>
            </a:extLst>
          </p:cNvPr>
          <p:cNvSpPr txBox="1"/>
          <p:nvPr/>
        </p:nvSpPr>
        <p:spPr>
          <a:xfrm>
            <a:off x="3683974" y="41659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48393500"/>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71C8B-BD8B-043D-A36A-2B36D2EAA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5EF6CA-38DE-AF6D-C920-2939F846B60E}"/>
              </a:ext>
            </a:extLst>
          </p:cNvPr>
          <p:cNvSpPr>
            <a:spLocks noGrp="1"/>
          </p:cNvSpPr>
          <p:nvPr>
            <p:ph type="title"/>
          </p:nvPr>
        </p:nvSpPr>
        <p:spPr>
          <a:xfrm>
            <a:off x="1744499" y="2097450"/>
            <a:ext cx="8703002" cy="3450327"/>
          </a:xfrm>
        </p:spPr>
        <p:txBody>
          <a:bodyPr>
            <a:noAutofit/>
          </a:bodyPr>
          <a:lstStyle/>
          <a:p>
            <a:r>
              <a:rPr lang="ar-EG" sz="6000" b="0" dirty="0"/>
              <a:t>إِنَّا نَخَافُ مِن رَّبِّنَا يَوْمًا عَبُوسًا قَمْطَرِيرًا</a:t>
            </a:r>
          </a:p>
        </p:txBody>
      </p:sp>
      <p:sp>
        <p:nvSpPr>
          <p:cNvPr id="14" name="TextBox 13">
            <a:extLst>
              <a:ext uri="{FF2B5EF4-FFF2-40B4-BE49-F238E27FC236}">
                <a16:creationId xmlns:a16="http://schemas.microsoft.com/office/drawing/2014/main" id="{E1B2D6BD-59F1-50B9-A047-D886B23E16A1}"/>
              </a:ext>
            </a:extLst>
          </p:cNvPr>
          <p:cNvSpPr txBox="1"/>
          <p:nvPr/>
        </p:nvSpPr>
        <p:spPr>
          <a:xfrm>
            <a:off x="1936368" y="4656718"/>
            <a:ext cx="8319264" cy="400110"/>
          </a:xfrm>
          <a:prstGeom prst="rect">
            <a:avLst/>
          </a:prstGeom>
          <a:noFill/>
        </p:spPr>
        <p:txBody>
          <a:bodyPr wrap="square">
            <a:spAutoFit/>
          </a:bodyPr>
          <a:lstStyle/>
          <a:p>
            <a:pPr algn="ctr" fontAlgn="base"/>
            <a:r>
              <a:rPr lang="en-US" sz="2000" dirty="0"/>
              <a:t>"We only fear a Day of distressful Wrath from the side of our Lord."</a:t>
            </a:r>
          </a:p>
        </p:txBody>
      </p:sp>
      <p:sp>
        <p:nvSpPr>
          <p:cNvPr id="3" name="TextBox 2">
            <a:extLst>
              <a:ext uri="{FF2B5EF4-FFF2-40B4-BE49-F238E27FC236}">
                <a16:creationId xmlns:a16="http://schemas.microsoft.com/office/drawing/2014/main" id="{91A812F1-5137-1165-EE63-9991494EBB94}"/>
              </a:ext>
            </a:extLst>
          </p:cNvPr>
          <p:cNvSpPr txBox="1"/>
          <p:nvPr/>
        </p:nvSpPr>
        <p:spPr>
          <a:xfrm>
            <a:off x="4563539" y="42630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55828249"/>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F0F81-2AC9-0E8B-27D3-CB4B48999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8B1E15-9FA8-F793-67F0-B533725E6C1F}"/>
              </a:ext>
            </a:extLst>
          </p:cNvPr>
          <p:cNvSpPr>
            <a:spLocks noGrp="1"/>
          </p:cNvSpPr>
          <p:nvPr>
            <p:ph type="title"/>
          </p:nvPr>
        </p:nvSpPr>
        <p:spPr>
          <a:xfrm>
            <a:off x="1880748" y="2080030"/>
            <a:ext cx="8430504" cy="3450327"/>
          </a:xfrm>
        </p:spPr>
        <p:txBody>
          <a:bodyPr>
            <a:noAutofit/>
          </a:bodyPr>
          <a:lstStyle/>
          <a:p>
            <a:r>
              <a:rPr lang="ar-EG" sz="6000" b="0" dirty="0"/>
              <a:t>فَوَقَىٰهُمُ ٱللَّهُ شَرَّ ذَٰلِكَ ٱلْيَوْمِ وَلَقَّىٰهُمْ نَضْرَةً وَسُرُورًا</a:t>
            </a:r>
          </a:p>
        </p:txBody>
      </p:sp>
      <p:sp>
        <p:nvSpPr>
          <p:cNvPr id="14" name="TextBox 13">
            <a:extLst>
              <a:ext uri="{FF2B5EF4-FFF2-40B4-BE49-F238E27FC236}">
                <a16:creationId xmlns:a16="http://schemas.microsoft.com/office/drawing/2014/main" id="{CB2C1A6B-498F-799A-F927-817C3F1569AB}"/>
              </a:ext>
            </a:extLst>
          </p:cNvPr>
          <p:cNvSpPr txBox="1"/>
          <p:nvPr/>
        </p:nvSpPr>
        <p:spPr>
          <a:xfrm>
            <a:off x="1936368" y="4541418"/>
            <a:ext cx="8319264" cy="707886"/>
          </a:xfrm>
          <a:prstGeom prst="rect">
            <a:avLst/>
          </a:prstGeom>
          <a:noFill/>
        </p:spPr>
        <p:txBody>
          <a:bodyPr wrap="square">
            <a:spAutoFit/>
          </a:bodyPr>
          <a:lstStyle/>
          <a:p>
            <a:pPr algn="ctr" fontAlgn="base"/>
            <a:r>
              <a:rPr lang="en-US" sz="2000" dirty="0"/>
              <a:t>But Allah will deliver them from the evil of that Day, and will shed over them a Light of Beauty and (blissful) Joy.</a:t>
            </a:r>
          </a:p>
        </p:txBody>
      </p:sp>
      <p:sp>
        <p:nvSpPr>
          <p:cNvPr id="3" name="TextBox 2">
            <a:extLst>
              <a:ext uri="{FF2B5EF4-FFF2-40B4-BE49-F238E27FC236}">
                <a16:creationId xmlns:a16="http://schemas.microsoft.com/office/drawing/2014/main" id="{5D36B668-BFB7-DD81-DEAA-0DFD749B5355}"/>
              </a:ext>
            </a:extLst>
          </p:cNvPr>
          <p:cNvSpPr txBox="1"/>
          <p:nvPr/>
        </p:nvSpPr>
        <p:spPr>
          <a:xfrm>
            <a:off x="3849436" y="419009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74486940"/>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6B9B0-9934-D5BC-8914-AA2C152DCA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D28D26-BA93-9141-2951-62D5E94C0D66}"/>
              </a:ext>
            </a:extLst>
          </p:cNvPr>
          <p:cNvSpPr>
            <a:spLocks noGrp="1"/>
          </p:cNvSpPr>
          <p:nvPr>
            <p:ph type="title"/>
          </p:nvPr>
        </p:nvSpPr>
        <p:spPr>
          <a:xfrm>
            <a:off x="1880748" y="1975526"/>
            <a:ext cx="8430504" cy="3450327"/>
          </a:xfrm>
        </p:spPr>
        <p:txBody>
          <a:bodyPr>
            <a:noAutofit/>
          </a:bodyPr>
          <a:lstStyle/>
          <a:p>
            <a:r>
              <a:rPr lang="ar-EG" sz="6000" b="0" dirty="0"/>
              <a:t>وَجَزَىٰهُم بِمَا صَبَرُوا۟ جَنَّةً وَحَرِيرًا</a:t>
            </a:r>
          </a:p>
        </p:txBody>
      </p:sp>
      <p:sp>
        <p:nvSpPr>
          <p:cNvPr id="14" name="TextBox 13">
            <a:extLst>
              <a:ext uri="{FF2B5EF4-FFF2-40B4-BE49-F238E27FC236}">
                <a16:creationId xmlns:a16="http://schemas.microsoft.com/office/drawing/2014/main" id="{818EEE62-34AA-E5C3-A56F-6331C0D601A3}"/>
              </a:ext>
            </a:extLst>
          </p:cNvPr>
          <p:cNvSpPr txBox="1"/>
          <p:nvPr/>
        </p:nvSpPr>
        <p:spPr>
          <a:xfrm>
            <a:off x="1936368" y="4208045"/>
            <a:ext cx="8319264" cy="707886"/>
          </a:xfrm>
          <a:prstGeom prst="rect">
            <a:avLst/>
          </a:prstGeom>
          <a:noFill/>
        </p:spPr>
        <p:txBody>
          <a:bodyPr wrap="square">
            <a:spAutoFit/>
          </a:bodyPr>
          <a:lstStyle/>
          <a:p>
            <a:pPr algn="ctr" fontAlgn="base"/>
            <a:r>
              <a:rPr lang="en-US" sz="2000" dirty="0"/>
              <a:t>And because they were patient and constant, He will reward them with a Garden and (garments of) silk.</a:t>
            </a:r>
          </a:p>
        </p:txBody>
      </p:sp>
      <p:sp>
        <p:nvSpPr>
          <p:cNvPr id="3" name="TextBox 2">
            <a:extLst>
              <a:ext uri="{FF2B5EF4-FFF2-40B4-BE49-F238E27FC236}">
                <a16:creationId xmlns:a16="http://schemas.microsoft.com/office/drawing/2014/main" id="{BE70C5F4-5765-E659-E98C-6C80A141310E}"/>
              </a:ext>
            </a:extLst>
          </p:cNvPr>
          <p:cNvSpPr txBox="1"/>
          <p:nvPr/>
        </p:nvSpPr>
        <p:spPr>
          <a:xfrm>
            <a:off x="1782419" y="36981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02101007"/>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6B65F-741C-78E5-C9CD-1FD015A9BB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8F1BB3-4046-DF2B-7FBA-A3EBE392C7D3}"/>
              </a:ext>
            </a:extLst>
          </p:cNvPr>
          <p:cNvSpPr>
            <a:spLocks noGrp="1"/>
          </p:cNvSpPr>
          <p:nvPr>
            <p:ph type="title"/>
          </p:nvPr>
        </p:nvSpPr>
        <p:spPr>
          <a:xfrm>
            <a:off x="1880748" y="2001652"/>
            <a:ext cx="8430504" cy="3450327"/>
          </a:xfrm>
        </p:spPr>
        <p:txBody>
          <a:bodyPr>
            <a:noAutofit/>
          </a:bodyPr>
          <a:lstStyle/>
          <a:p>
            <a:r>
              <a:rPr lang="ar-EG" sz="6000" b="0" dirty="0"/>
              <a:t>مُّتَّكِـِٔينَ فِيهَا عَلَى ٱلْأَرَآئِكِ ۖ لَا يَرَوْنَ فِيهَا شَمْسًا وَلَا زَمْهَرِيرًا</a:t>
            </a:r>
          </a:p>
        </p:txBody>
      </p:sp>
      <p:sp>
        <p:nvSpPr>
          <p:cNvPr id="14" name="TextBox 13">
            <a:extLst>
              <a:ext uri="{FF2B5EF4-FFF2-40B4-BE49-F238E27FC236}">
                <a16:creationId xmlns:a16="http://schemas.microsoft.com/office/drawing/2014/main" id="{BFBD4A09-B850-768E-6FF9-FCA7E49848B8}"/>
              </a:ext>
            </a:extLst>
          </p:cNvPr>
          <p:cNvSpPr txBox="1"/>
          <p:nvPr/>
        </p:nvSpPr>
        <p:spPr>
          <a:xfrm>
            <a:off x="1936368" y="4516538"/>
            <a:ext cx="8319264" cy="707886"/>
          </a:xfrm>
          <a:prstGeom prst="rect">
            <a:avLst/>
          </a:prstGeom>
          <a:noFill/>
        </p:spPr>
        <p:txBody>
          <a:bodyPr wrap="square">
            <a:spAutoFit/>
          </a:bodyPr>
          <a:lstStyle/>
          <a:p>
            <a:pPr algn="ctr" fontAlgn="base"/>
            <a:r>
              <a:rPr lang="en-US" sz="2000" dirty="0"/>
              <a:t>Reclining in the (Garden) on raised thrones, they will see there neither the sun's (excessive heat) nor (the moon's) excessive cold.</a:t>
            </a:r>
          </a:p>
        </p:txBody>
      </p:sp>
      <p:sp>
        <p:nvSpPr>
          <p:cNvPr id="3" name="TextBox 2">
            <a:extLst>
              <a:ext uri="{FF2B5EF4-FFF2-40B4-BE49-F238E27FC236}">
                <a16:creationId xmlns:a16="http://schemas.microsoft.com/office/drawing/2014/main" id="{825E2818-B186-3F5B-167F-C13C390BB370}"/>
              </a:ext>
            </a:extLst>
          </p:cNvPr>
          <p:cNvSpPr txBox="1"/>
          <p:nvPr/>
        </p:nvSpPr>
        <p:spPr>
          <a:xfrm>
            <a:off x="2856658" y="41731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16458991"/>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CC902-216E-0C94-ACF5-31DA13E53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04EAB2-C96C-5B95-6275-E1710F886F9A}"/>
              </a:ext>
            </a:extLst>
          </p:cNvPr>
          <p:cNvSpPr>
            <a:spLocks noGrp="1"/>
          </p:cNvSpPr>
          <p:nvPr>
            <p:ph type="title"/>
          </p:nvPr>
        </p:nvSpPr>
        <p:spPr>
          <a:xfrm>
            <a:off x="1880748" y="2167115"/>
            <a:ext cx="8430504" cy="3450327"/>
          </a:xfrm>
        </p:spPr>
        <p:txBody>
          <a:bodyPr>
            <a:noAutofit/>
          </a:bodyPr>
          <a:lstStyle/>
          <a:p>
            <a:r>
              <a:rPr lang="ar-EG" sz="6000" b="0" dirty="0"/>
              <a:t>وَدَانِيَةً عَلَيْهِمْ ظِلَـٰلُهَا وَذُلِّلَتْ قُطُوفُهَا تَذْلِيلًا</a:t>
            </a:r>
          </a:p>
        </p:txBody>
      </p:sp>
      <p:sp>
        <p:nvSpPr>
          <p:cNvPr id="14" name="TextBox 13">
            <a:extLst>
              <a:ext uri="{FF2B5EF4-FFF2-40B4-BE49-F238E27FC236}">
                <a16:creationId xmlns:a16="http://schemas.microsoft.com/office/drawing/2014/main" id="{C0714765-8E63-B522-3EB1-F9A3710593FB}"/>
              </a:ext>
            </a:extLst>
          </p:cNvPr>
          <p:cNvSpPr txBox="1"/>
          <p:nvPr/>
        </p:nvSpPr>
        <p:spPr>
          <a:xfrm>
            <a:off x="1936368" y="4615822"/>
            <a:ext cx="8319264" cy="707886"/>
          </a:xfrm>
          <a:prstGeom prst="rect">
            <a:avLst/>
          </a:prstGeom>
          <a:noFill/>
        </p:spPr>
        <p:txBody>
          <a:bodyPr wrap="square">
            <a:spAutoFit/>
          </a:bodyPr>
          <a:lstStyle/>
          <a:p>
            <a:pPr algn="ctr" fontAlgn="base"/>
            <a:r>
              <a:rPr lang="en-US" sz="2000" dirty="0"/>
              <a:t>And the shades of the (Garden) will come low over them, and the bunches (of fruit), there, will hang low in humility.</a:t>
            </a:r>
          </a:p>
        </p:txBody>
      </p:sp>
      <p:sp>
        <p:nvSpPr>
          <p:cNvPr id="3" name="TextBox 2">
            <a:extLst>
              <a:ext uri="{FF2B5EF4-FFF2-40B4-BE49-F238E27FC236}">
                <a16:creationId xmlns:a16="http://schemas.microsoft.com/office/drawing/2014/main" id="{62798CB7-066C-7744-0F87-9F5C62128393}"/>
              </a:ext>
            </a:extLst>
          </p:cNvPr>
          <p:cNvSpPr txBox="1"/>
          <p:nvPr/>
        </p:nvSpPr>
        <p:spPr>
          <a:xfrm>
            <a:off x="4929300" y="42970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83096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CCD95-CE30-0C18-1D8D-7F4A78F6ED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7B5CCA-4BDE-22B2-4DD0-72C38FFCE956}"/>
              </a:ext>
            </a:extLst>
          </p:cNvPr>
          <p:cNvSpPr>
            <a:spLocks noGrp="1"/>
          </p:cNvSpPr>
          <p:nvPr>
            <p:ph type="title"/>
          </p:nvPr>
        </p:nvSpPr>
        <p:spPr>
          <a:xfrm>
            <a:off x="1787687" y="1966346"/>
            <a:ext cx="8616626" cy="3450327"/>
          </a:xfrm>
        </p:spPr>
        <p:txBody>
          <a:bodyPr>
            <a:noAutofit/>
          </a:bodyPr>
          <a:lstStyle/>
          <a:p>
            <a:r>
              <a:rPr lang="ar-EG" sz="6000" b="0" dirty="0"/>
              <a:t>وَإِنَّكَ لَعَلَىٰ خُلُقٍ عَظِيمٍ</a:t>
            </a:r>
          </a:p>
        </p:txBody>
      </p:sp>
      <p:sp>
        <p:nvSpPr>
          <p:cNvPr id="14" name="TextBox 13">
            <a:extLst>
              <a:ext uri="{FF2B5EF4-FFF2-40B4-BE49-F238E27FC236}">
                <a16:creationId xmlns:a16="http://schemas.microsoft.com/office/drawing/2014/main" id="{F86CCFBB-6550-BD6F-5FDA-016C9B63932E}"/>
              </a:ext>
            </a:extLst>
          </p:cNvPr>
          <p:cNvSpPr txBox="1"/>
          <p:nvPr/>
        </p:nvSpPr>
        <p:spPr>
          <a:xfrm>
            <a:off x="1936368" y="4156925"/>
            <a:ext cx="8319264" cy="400110"/>
          </a:xfrm>
          <a:prstGeom prst="rect">
            <a:avLst/>
          </a:prstGeom>
          <a:noFill/>
        </p:spPr>
        <p:txBody>
          <a:bodyPr wrap="square">
            <a:spAutoFit/>
          </a:bodyPr>
          <a:lstStyle/>
          <a:p>
            <a:pPr algn="ctr" fontAlgn="base"/>
            <a:r>
              <a:rPr lang="en-US" sz="2000" dirty="0"/>
              <a:t>And thou (</a:t>
            </a:r>
            <a:r>
              <a:rPr lang="en-US" sz="2000" dirty="0" err="1"/>
              <a:t>standest</a:t>
            </a:r>
            <a:r>
              <a:rPr lang="en-US" sz="2000" dirty="0"/>
              <a:t>) on an exalted standard of character.</a:t>
            </a:r>
          </a:p>
        </p:txBody>
      </p:sp>
      <p:sp>
        <p:nvSpPr>
          <p:cNvPr id="3" name="TextBox 2">
            <a:extLst>
              <a:ext uri="{FF2B5EF4-FFF2-40B4-BE49-F238E27FC236}">
                <a16:creationId xmlns:a16="http://schemas.microsoft.com/office/drawing/2014/main" id="{A8AB0A67-FAA1-F524-A8B0-F0396774AA96}"/>
              </a:ext>
            </a:extLst>
          </p:cNvPr>
          <p:cNvSpPr txBox="1"/>
          <p:nvPr/>
        </p:nvSpPr>
        <p:spPr>
          <a:xfrm>
            <a:off x="3085262" y="38642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2642830424"/>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D8B2C-BB1A-5B37-DB43-717712A892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E39D1E-FD31-5F74-6359-BE8248C63E6D}"/>
              </a:ext>
            </a:extLst>
          </p:cNvPr>
          <p:cNvSpPr>
            <a:spLocks noGrp="1"/>
          </p:cNvSpPr>
          <p:nvPr>
            <p:ph type="title"/>
          </p:nvPr>
        </p:nvSpPr>
        <p:spPr>
          <a:xfrm>
            <a:off x="1880748" y="2113139"/>
            <a:ext cx="8430504" cy="3450327"/>
          </a:xfrm>
        </p:spPr>
        <p:txBody>
          <a:bodyPr>
            <a:noAutofit/>
          </a:bodyPr>
          <a:lstStyle/>
          <a:p>
            <a:r>
              <a:rPr lang="ar-EG" sz="6000" b="0" dirty="0"/>
              <a:t>وَيُطَافُ عَلَيْهِم بِـَٔانِيَةٍ مِّن فِضَّةٍ وَأَكْوَابٍ كَانَتْ قَوَارِيرَا۠</a:t>
            </a:r>
          </a:p>
        </p:txBody>
      </p:sp>
      <p:sp>
        <p:nvSpPr>
          <p:cNvPr id="14" name="TextBox 13">
            <a:extLst>
              <a:ext uri="{FF2B5EF4-FFF2-40B4-BE49-F238E27FC236}">
                <a16:creationId xmlns:a16="http://schemas.microsoft.com/office/drawing/2014/main" id="{D0276970-4B8C-9866-1B00-EB24378852C7}"/>
              </a:ext>
            </a:extLst>
          </p:cNvPr>
          <p:cNvSpPr txBox="1"/>
          <p:nvPr/>
        </p:nvSpPr>
        <p:spPr>
          <a:xfrm>
            <a:off x="1936368" y="4602950"/>
            <a:ext cx="8319264" cy="707886"/>
          </a:xfrm>
          <a:prstGeom prst="rect">
            <a:avLst/>
          </a:prstGeom>
          <a:noFill/>
        </p:spPr>
        <p:txBody>
          <a:bodyPr wrap="square">
            <a:spAutoFit/>
          </a:bodyPr>
          <a:lstStyle/>
          <a:p>
            <a:pPr algn="ctr" fontAlgn="base"/>
            <a:r>
              <a:rPr lang="en-US" sz="2000" dirty="0"/>
              <a:t>And amongst them will be passed round vessels of silver and goblets of crystal,-</a:t>
            </a:r>
          </a:p>
        </p:txBody>
      </p:sp>
      <p:sp>
        <p:nvSpPr>
          <p:cNvPr id="3" name="TextBox 2">
            <a:extLst>
              <a:ext uri="{FF2B5EF4-FFF2-40B4-BE49-F238E27FC236}">
                <a16:creationId xmlns:a16="http://schemas.microsoft.com/office/drawing/2014/main" id="{EA806441-9BD4-F548-DF54-914B506916C1}"/>
              </a:ext>
            </a:extLst>
          </p:cNvPr>
          <p:cNvSpPr txBox="1"/>
          <p:nvPr/>
        </p:nvSpPr>
        <p:spPr>
          <a:xfrm>
            <a:off x="2987287" y="419643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39239887"/>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6B417-9CEE-AEA8-9E05-04D6D16495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7681BA-FB09-1188-C377-B2584A696677}"/>
              </a:ext>
            </a:extLst>
          </p:cNvPr>
          <p:cNvSpPr>
            <a:spLocks noGrp="1"/>
          </p:cNvSpPr>
          <p:nvPr>
            <p:ph type="title"/>
          </p:nvPr>
        </p:nvSpPr>
        <p:spPr>
          <a:xfrm>
            <a:off x="1880748" y="1975525"/>
            <a:ext cx="8430504" cy="3450327"/>
          </a:xfrm>
        </p:spPr>
        <p:txBody>
          <a:bodyPr>
            <a:noAutofit/>
          </a:bodyPr>
          <a:lstStyle/>
          <a:p>
            <a:r>
              <a:rPr lang="ar-EG" sz="6000" b="0" dirty="0"/>
              <a:t>قَوَارِيرَا۟ مِن فِضَّةٍ قَدَّرُوهَا تَقْدِيرًا</a:t>
            </a:r>
          </a:p>
        </p:txBody>
      </p:sp>
      <p:sp>
        <p:nvSpPr>
          <p:cNvPr id="14" name="TextBox 13">
            <a:extLst>
              <a:ext uri="{FF2B5EF4-FFF2-40B4-BE49-F238E27FC236}">
                <a16:creationId xmlns:a16="http://schemas.microsoft.com/office/drawing/2014/main" id="{7C3B7301-2A23-1D9E-D4AE-A793FA710DCD}"/>
              </a:ext>
            </a:extLst>
          </p:cNvPr>
          <p:cNvSpPr txBox="1"/>
          <p:nvPr/>
        </p:nvSpPr>
        <p:spPr>
          <a:xfrm>
            <a:off x="1936368" y="4151100"/>
            <a:ext cx="8319264" cy="707886"/>
          </a:xfrm>
          <a:prstGeom prst="rect">
            <a:avLst/>
          </a:prstGeom>
          <a:noFill/>
        </p:spPr>
        <p:txBody>
          <a:bodyPr wrap="square">
            <a:spAutoFit/>
          </a:bodyPr>
          <a:lstStyle/>
          <a:p>
            <a:pPr algn="ctr" fontAlgn="base"/>
            <a:r>
              <a:rPr lang="en-US" sz="2000" dirty="0"/>
              <a:t>Crystal-clear, made of silver: they will determine the measure thereof (according to their wishes).</a:t>
            </a:r>
          </a:p>
        </p:txBody>
      </p:sp>
      <p:sp>
        <p:nvSpPr>
          <p:cNvPr id="3" name="TextBox 2">
            <a:extLst>
              <a:ext uri="{FF2B5EF4-FFF2-40B4-BE49-F238E27FC236}">
                <a16:creationId xmlns:a16="http://schemas.microsoft.com/office/drawing/2014/main" id="{D9B76C86-CADF-19D4-1473-56F9D7918840}"/>
              </a:ext>
            </a:extLst>
          </p:cNvPr>
          <p:cNvSpPr txBox="1"/>
          <p:nvPr/>
        </p:nvSpPr>
        <p:spPr>
          <a:xfrm>
            <a:off x="1929606" y="37089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13520313"/>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223AF-58FD-737C-C0B7-E010E5D85F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CFF27A-FFBA-B7B6-6AF6-5914C48EF09B}"/>
              </a:ext>
            </a:extLst>
          </p:cNvPr>
          <p:cNvSpPr>
            <a:spLocks noGrp="1"/>
          </p:cNvSpPr>
          <p:nvPr>
            <p:ph type="title"/>
          </p:nvPr>
        </p:nvSpPr>
        <p:spPr>
          <a:xfrm>
            <a:off x="1880748" y="2104431"/>
            <a:ext cx="8430504" cy="3450327"/>
          </a:xfrm>
        </p:spPr>
        <p:txBody>
          <a:bodyPr>
            <a:noAutofit/>
          </a:bodyPr>
          <a:lstStyle/>
          <a:p>
            <a:r>
              <a:rPr lang="ar-EG" sz="6000" b="0" dirty="0"/>
              <a:t>وَيُسْقَوْنَ فِيهَا كَأْسًا كَانَ مِزَاجُهَا زَنجَبِيلًا</a:t>
            </a:r>
          </a:p>
        </p:txBody>
      </p:sp>
      <p:sp>
        <p:nvSpPr>
          <p:cNvPr id="14" name="TextBox 13">
            <a:extLst>
              <a:ext uri="{FF2B5EF4-FFF2-40B4-BE49-F238E27FC236}">
                <a16:creationId xmlns:a16="http://schemas.microsoft.com/office/drawing/2014/main" id="{8DAA057A-1AFF-9EC9-9A5A-C8D270F256C4}"/>
              </a:ext>
            </a:extLst>
          </p:cNvPr>
          <p:cNvSpPr txBox="1"/>
          <p:nvPr/>
        </p:nvSpPr>
        <p:spPr>
          <a:xfrm>
            <a:off x="1936368" y="4646009"/>
            <a:ext cx="8319264" cy="400110"/>
          </a:xfrm>
          <a:prstGeom prst="rect">
            <a:avLst/>
          </a:prstGeom>
          <a:noFill/>
        </p:spPr>
        <p:txBody>
          <a:bodyPr wrap="square">
            <a:spAutoFit/>
          </a:bodyPr>
          <a:lstStyle/>
          <a:p>
            <a:pPr algn="ctr" fontAlgn="base"/>
            <a:r>
              <a:rPr lang="en-US" sz="2000" dirty="0"/>
              <a:t>And they will be given to drink there of a Cup (of Wine) mixed with </a:t>
            </a:r>
            <a:r>
              <a:rPr lang="en-US" sz="2000" dirty="0" err="1"/>
              <a:t>Zanjabil</a:t>
            </a:r>
            <a:r>
              <a:rPr lang="en-US" sz="2000" dirty="0"/>
              <a:t>,-</a:t>
            </a:r>
          </a:p>
        </p:txBody>
      </p:sp>
      <p:sp>
        <p:nvSpPr>
          <p:cNvPr id="3" name="TextBox 2">
            <a:extLst>
              <a:ext uri="{FF2B5EF4-FFF2-40B4-BE49-F238E27FC236}">
                <a16:creationId xmlns:a16="http://schemas.microsoft.com/office/drawing/2014/main" id="{A994F7A1-E375-6CE1-AE5F-5980E56D5BB1}"/>
              </a:ext>
            </a:extLst>
          </p:cNvPr>
          <p:cNvSpPr txBox="1"/>
          <p:nvPr/>
        </p:nvSpPr>
        <p:spPr>
          <a:xfrm>
            <a:off x="4659334" y="421277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1716123073"/>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0366-AC50-9999-EF71-93ECA4EC1E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783CF6-4F01-A879-7BFD-D5C48CA0C95E}"/>
              </a:ext>
            </a:extLst>
          </p:cNvPr>
          <p:cNvSpPr>
            <a:spLocks noGrp="1"/>
          </p:cNvSpPr>
          <p:nvPr>
            <p:ph type="title"/>
          </p:nvPr>
        </p:nvSpPr>
        <p:spPr>
          <a:xfrm>
            <a:off x="1880748" y="2088735"/>
            <a:ext cx="8430504" cy="3450327"/>
          </a:xfrm>
        </p:spPr>
        <p:txBody>
          <a:bodyPr>
            <a:noAutofit/>
          </a:bodyPr>
          <a:lstStyle/>
          <a:p>
            <a:r>
              <a:rPr lang="ar-EG" sz="6000" b="0" dirty="0"/>
              <a:t>عَيْنًا فِيهَا تُسَمَّىٰ سَلْسَبِيلًا</a:t>
            </a:r>
          </a:p>
        </p:txBody>
      </p:sp>
      <p:sp>
        <p:nvSpPr>
          <p:cNvPr id="14" name="TextBox 13">
            <a:extLst>
              <a:ext uri="{FF2B5EF4-FFF2-40B4-BE49-F238E27FC236}">
                <a16:creationId xmlns:a16="http://schemas.microsoft.com/office/drawing/2014/main" id="{C0EFE501-9525-60D0-AB64-BCCC2AB08460}"/>
              </a:ext>
            </a:extLst>
          </p:cNvPr>
          <p:cNvSpPr txBox="1"/>
          <p:nvPr/>
        </p:nvSpPr>
        <p:spPr>
          <a:xfrm>
            <a:off x="1936368" y="4245295"/>
            <a:ext cx="8319264" cy="400110"/>
          </a:xfrm>
          <a:prstGeom prst="rect">
            <a:avLst/>
          </a:prstGeom>
          <a:noFill/>
        </p:spPr>
        <p:txBody>
          <a:bodyPr wrap="square">
            <a:spAutoFit/>
          </a:bodyPr>
          <a:lstStyle/>
          <a:p>
            <a:pPr algn="ctr" fontAlgn="base"/>
            <a:r>
              <a:rPr lang="en-US" sz="2000" dirty="0"/>
              <a:t>A fountain there, called Salsabil.</a:t>
            </a:r>
          </a:p>
        </p:txBody>
      </p:sp>
      <p:sp>
        <p:nvSpPr>
          <p:cNvPr id="3" name="TextBox 2">
            <a:extLst>
              <a:ext uri="{FF2B5EF4-FFF2-40B4-BE49-F238E27FC236}">
                <a16:creationId xmlns:a16="http://schemas.microsoft.com/office/drawing/2014/main" id="{0999E4A2-8C9A-37A4-55C2-24AE5C35FBEF}"/>
              </a:ext>
            </a:extLst>
          </p:cNvPr>
          <p:cNvSpPr txBox="1"/>
          <p:nvPr/>
        </p:nvSpPr>
        <p:spPr>
          <a:xfrm>
            <a:off x="2778565" y="38138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2404695053"/>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49FE9-4700-29E1-DC2B-35C6C652B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52CB08-B781-3B40-352F-E48FE1AE73FB}"/>
              </a:ext>
            </a:extLst>
          </p:cNvPr>
          <p:cNvSpPr>
            <a:spLocks noGrp="1"/>
          </p:cNvSpPr>
          <p:nvPr>
            <p:ph type="title"/>
          </p:nvPr>
        </p:nvSpPr>
        <p:spPr>
          <a:xfrm>
            <a:off x="1880748" y="2060888"/>
            <a:ext cx="8430504" cy="3450327"/>
          </a:xfrm>
        </p:spPr>
        <p:txBody>
          <a:bodyPr>
            <a:noAutofit/>
          </a:bodyPr>
          <a:lstStyle/>
          <a:p>
            <a:r>
              <a:rPr lang="ar-EG" sz="6000" b="0" dirty="0"/>
              <a:t>وَيَطُوفُ عَلَيْهِمْ وِلْدَٰنٌ مُّخَلَّدُونَ إِذَا رَأَيْتَهُمْ حَسِبْتَهُمْ لُؤْلُؤًا مَّنثُورًا</a:t>
            </a:r>
          </a:p>
        </p:txBody>
      </p:sp>
      <p:sp>
        <p:nvSpPr>
          <p:cNvPr id="14" name="TextBox 13">
            <a:extLst>
              <a:ext uri="{FF2B5EF4-FFF2-40B4-BE49-F238E27FC236}">
                <a16:creationId xmlns:a16="http://schemas.microsoft.com/office/drawing/2014/main" id="{FE995501-3D02-54D7-2293-F2E7D4D0EAD8}"/>
              </a:ext>
            </a:extLst>
          </p:cNvPr>
          <p:cNvSpPr txBox="1"/>
          <p:nvPr/>
        </p:nvSpPr>
        <p:spPr>
          <a:xfrm>
            <a:off x="1936368" y="4590216"/>
            <a:ext cx="8319264" cy="707886"/>
          </a:xfrm>
          <a:prstGeom prst="rect">
            <a:avLst/>
          </a:prstGeom>
          <a:noFill/>
        </p:spPr>
        <p:txBody>
          <a:bodyPr wrap="square">
            <a:spAutoFit/>
          </a:bodyPr>
          <a:lstStyle/>
          <a:p>
            <a:pPr algn="ctr" fontAlgn="base"/>
            <a:r>
              <a:rPr lang="en-US" sz="2000" dirty="0"/>
              <a:t>And round about them will (serve) youths of perpetual (freshness): If thou </a:t>
            </a:r>
            <a:r>
              <a:rPr lang="en-US" sz="2000" dirty="0" err="1"/>
              <a:t>seest</a:t>
            </a:r>
            <a:r>
              <a:rPr lang="en-US" sz="2000" dirty="0"/>
              <a:t> them, thou wouldst think them scattered Pearls.</a:t>
            </a:r>
          </a:p>
        </p:txBody>
      </p:sp>
      <p:sp>
        <p:nvSpPr>
          <p:cNvPr id="3" name="TextBox 2">
            <a:extLst>
              <a:ext uri="{FF2B5EF4-FFF2-40B4-BE49-F238E27FC236}">
                <a16:creationId xmlns:a16="http://schemas.microsoft.com/office/drawing/2014/main" id="{E0403830-43E5-CA78-EDFD-9CB5205928B2}"/>
              </a:ext>
            </a:extLst>
          </p:cNvPr>
          <p:cNvSpPr txBox="1"/>
          <p:nvPr/>
        </p:nvSpPr>
        <p:spPr>
          <a:xfrm>
            <a:off x="2386393" y="42232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38226039"/>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A420B-8D7E-CA56-5DC1-9E1024746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D78369-D825-A2C1-987A-D0C33BCE1320}"/>
              </a:ext>
            </a:extLst>
          </p:cNvPr>
          <p:cNvSpPr>
            <a:spLocks noGrp="1"/>
          </p:cNvSpPr>
          <p:nvPr>
            <p:ph type="title"/>
          </p:nvPr>
        </p:nvSpPr>
        <p:spPr>
          <a:xfrm>
            <a:off x="1880748" y="2043471"/>
            <a:ext cx="8430504" cy="3450327"/>
          </a:xfrm>
        </p:spPr>
        <p:txBody>
          <a:bodyPr>
            <a:noAutofit/>
          </a:bodyPr>
          <a:lstStyle/>
          <a:p>
            <a:r>
              <a:rPr lang="ar-EG" sz="6000" b="0" dirty="0"/>
              <a:t>وَإِذَا رَأَيْتَ ثَمَّ رَأَيْتَ نَعِيمًا وَمُلْكًا كَبِيرًا</a:t>
            </a:r>
          </a:p>
        </p:txBody>
      </p:sp>
      <p:sp>
        <p:nvSpPr>
          <p:cNvPr id="14" name="TextBox 13">
            <a:extLst>
              <a:ext uri="{FF2B5EF4-FFF2-40B4-BE49-F238E27FC236}">
                <a16:creationId xmlns:a16="http://schemas.microsoft.com/office/drawing/2014/main" id="{A1EA15CF-764A-C009-078A-98D810035082}"/>
              </a:ext>
            </a:extLst>
          </p:cNvPr>
          <p:cNvSpPr txBox="1"/>
          <p:nvPr/>
        </p:nvSpPr>
        <p:spPr>
          <a:xfrm>
            <a:off x="1936368" y="4548051"/>
            <a:ext cx="8319264" cy="707886"/>
          </a:xfrm>
          <a:prstGeom prst="rect">
            <a:avLst/>
          </a:prstGeom>
          <a:noFill/>
        </p:spPr>
        <p:txBody>
          <a:bodyPr wrap="square">
            <a:spAutoFit/>
          </a:bodyPr>
          <a:lstStyle/>
          <a:p>
            <a:pPr algn="ctr" fontAlgn="base"/>
            <a:r>
              <a:rPr lang="en-US" sz="2000" dirty="0"/>
              <a:t>And when thou </a:t>
            </a:r>
            <a:r>
              <a:rPr lang="en-US" sz="2000" dirty="0" err="1"/>
              <a:t>lookest</a:t>
            </a:r>
            <a:r>
              <a:rPr lang="en-US" sz="2000" dirty="0"/>
              <a:t>, it is there thou wilt see a Bliss and a Realm Magnificent.</a:t>
            </a:r>
          </a:p>
        </p:txBody>
      </p:sp>
      <p:sp>
        <p:nvSpPr>
          <p:cNvPr id="3" name="TextBox 2">
            <a:extLst>
              <a:ext uri="{FF2B5EF4-FFF2-40B4-BE49-F238E27FC236}">
                <a16:creationId xmlns:a16="http://schemas.microsoft.com/office/drawing/2014/main" id="{5C06BF3E-D925-B9DC-05CA-E8F987CB8765}"/>
              </a:ext>
            </a:extLst>
          </p:cNvPr>
          <p:cNvSpPr txBox="1"/>
          <p:nvPr/>
        </p:nvSpPr>
        <p:spPr>
          <a:xfrm>
            <a:off x="5025092" y="415630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66270446"/>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3BD8A-CBD4-33FC-0F1D-BEAE1B44FD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5CBDE-B333-B38B-E26C-5BB9ACF871A9}"/>
              </a:ext>
            </a:extLst>
          </p:cNvPr>
          <p:cNvSpPr>
            <a:spLocks noGrp="1"/>
          </p:cNvSpPr>
          <p:nvPr>
            <p:ph type="title"/>
          </p:nvPr>
        </p:nvSpPr>
        <p:spPr>
          <a:xfrm>
            <a:off x="1880748" y="1712543"/>
            <a:ext cx="8430504" cy="3450327"/>
          </a:xfrm>
        </p:spPr>
        <p:txBody>
          <a:bodyPr>
            <a:noAutofit/>
          </a:bodyPr>
          <a:lstStyle/>
          <a:p>
            <a:pPr>
              <a:lnSpc>
                <a:spcPct val="100000"/>
              </a:lnSpc>
            </a:pPr>
            <a:r>
              <a:rPr lang="ar-EG" sz="6000" b="0" dirty="0"/>
              <a:t>عَـٰلِيَهُمْ ثِيَابُ سُندُسٍ خُضْرٌ وَإِسْتَبْرَقٌ ۖ وَحُلُّوٓا۟ أَسَاوِرَ مِن فِضَّةٍ وَسَقَىٰهُمْ رَبُّهُمْ شَرَابًا طَهُورًا</a:t>
            </a:r>
          </a:p>
        </p:txBody>
      </p:sp>
      <p:sp>
        <p:nvSpPr>
          <p:cNvPr id="14" name="TextBox 13">
            <a:extLst>
              <a:ext uri="{FF2B5EF4-FFF2-40B4-BE49-F238E27FC236}">
                <a16:creationId xmlns:a16="http://schemas.microsoft.com/office/drawing/2014/main" id="{856463C8-E901-7708-CB0A-DF25B1905B5C}"/>
              </a:ext>
            </a:extLst>
          </p:cNvPr>
          <p:cNvSpPr txBox="1"/>
          <p:nvPr/>
        </p:nvSpPr>
        <p:spPr>
          <a:xfrm>
            <a:off x="1936368" y="4724706"/>
            <a:ext cx="8319264" cy="1015663"/>
          </a:xfrm>
          <a:prstGeom prst="rect">
            <a:avLst/>
          </a:prstGeom>
          <a:noFill/>
        </p:spPr>
        <p:txBody>
          <a:bodyPr wrap="square">
            <a:spAutoFit/>
          </a:bodyPr>
          <a:lstStyle/>
          <a:p>
            <a:pPr algn="ctr" fontAlgn="base"/>
            <a:r>
              <a:rPr lang="en-US" sz="2000" dirty="0"/>
              <a:t>Upon them will be green Garments of fine silk and heavy brocade, and they will be adorned with Bracelets of silver; and their Lord will give to them to drink of a Wine Pure and Holy.</a:t>
            </a:r>
          </a:p>
        </p:txBody>
      </p:sp>
      <p:sp>
        <p:nvSpPr>
          <p:cNvPr id="3" name="TextBox 2">
            <a:extLst>
              <a:ext uri="{FF2B5EF4-FFF2-40B4-BE49-F238E27FC236}">
                <a16:creationId xmlns:a16="http://schemas.microsoft.com/office/drawing/2014/main" id="{A645BB77-37B5-1056-A1CF-B05218A0D577}"/>
              </a:ext>
            </a:extLst>
          </p:cNvPr>
          <p:cNvSpPr txBox="1"/>
          <p:nvPr/>
        </p:nvSpPr>
        <p:spPr>
          <a:xfrm>
            <a:off x="2447357" y="43521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62644903"/>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7DF64-3FC1-11DC-7AB6-8DB5960AFC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89A5CB-A54D-A14E-FDC2-F234DD6933B7}"/>
              </a:ext>
            </a:extLst>
          </p:cNvPr>
          <p:cNvSpPr>
            <a:spLocks noGrp="1"/>
          </p:cNvSpPr>
          <p:nvPr>
            <p:ph type="title"/>
          </p:nvPr>
        </p:nvSpPr>
        <p:spPr>
          <a:xfrm>
            <a:off x="1880748" y="2078306"/>
            <a:ext cx="8430504" cy="3450327"/>
          </a:xfrm>
        </p:spPr>
        <p:txBody>
          <a:bodyPr>
            <a:noAutofit/>
          </a:bodyPr>
          <a:lstStyle/>
          <a:p>
            <a:r>
              <a:rPr lang="ar-EG" sz="6000" b="0" dirty="0"/>
              <a:t>إِنَّ هَـٰذَا كَانَ لَكُمْ جَزَآءً وَكَانَ سَعْيُكُم مَّشْكُورًا</a:t>
            </a:r>
          </a:p>
        </p:txBody>
      </p:sp>
      <p:sp>
        <p:nvSpPr>
          <p:cNvPr id="14" name="TextBox 13">
            <a:extLst>
              <a:ext uri="{FF2B5EF4-FFF2-40B4-BE49-F238E27FC236}">
                <a16:creationId xmlns:a16="http://schemas.microsoft.com/office/drawing/2014/main" id="{6E9C4BB8-FC52-3080-A6FD-884BF29E60F9}"/>
              </a:ext>
            </a:extLst>
          </p:cNvPr>
          <p:cNvSpPr txBox="1"/>
          <p:nvPr/>
        </p:nvSpPr>
        <p:spPr>
          <a:xfrm>
            <a:off x="1936368" y="4486848"/>
            <a:ext cx="8319264" cy="707886"/>
          </a:xfrm>
          <a:prstGeom prst="rect">
            <a:avLst/>
          </a:prstGeom>
          <a:noFill/>
        </p:spPr>
        <p:txBody>
          <a:bodyPr wrap="square">
            <a:spAutoFit/>
          </a:bodyPr>
          <a:lstStyle/>
          <a:p>
            <a:pPr algn="ctr" fontAlgn="base"/>
            <a:r>
              <a:rPr lang="en-US" sz="2000" dirty="0"/>
              <a:t>"Verily this is a Reward for you, and your Endeavour is accepted and </a:t>
            </a:r>
            <a:r>
              <a:rPr lang="en-US" sz="2000" dirty="0" err="1"/>
              <a:t>recognised</a:t>
            </a:r>
            <a:r>
              <a:rPr lang="en-US" sz="2000" dirty="0"/>
              <a:t>."</a:t>
            </a:r>
          </a:p>
        </p:txBody>
      </p:sp>
      <p:sp>
        <p:nvSpPr>
          <p:cNvPr id="3" name="TextBox 2">
            <a:extLst>
              <a:ext uri="{FF2B5EF4-FFF2-40B4-BE49-F238E27FC236}">
                <a16:creationId xmlns:a16="http://schemas.microsoft.com/office/drawing/2014/main" id="{6628960C-D09B-1455-2BA6-47C6E0B8DEFB}"/>
              </a:ext>
            </a:extLst>
          </p:cNvPr>
          <p:cNvSpPr txBox="1"/>
          <p:nvPr/>
        </p:nvSpPr>
        <p:spPr>
          <a:xfrm>
            <a:off x="4694166" y="417907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09906959"/>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6C88E-51AC-AA1E-C636-6243028CF4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F323CF-8F56-8A11-A5F2-B3B06762262F}"/>
              </a:ext>
            </a:extLst>
          </p:cNvPr>
          <p:cNvSpPr>
            <a:spLocks noGrp="1"/>
          </p:cNvSpPr>
          <p:nvPr>
            <p:ph type="title"/>
          </p:nvPr>
        </p:nvSpPr>
        <p:spPr>
          <a:xfrm>
            <a:off x="1880748" y="2121847"/>
            <a:ext cx="8430504" cy="3450327"/>
          </a:xfrm>
        </p:spPr>
        <p:txBody>
          <a:bodyPr>
            <a:noAutofit/>
          </a:bodyPr>
          <a:lstStyle/>
          <a:p>
            <a:r>
              <a:rPr lang="ar-EG" sz="6000" b="0" dirty="0"/>
              <a:t>إِنَّا نَحْنُ نَزَّلْنَا عَلَيْكَ ٱلْقُرْءَانَ تَنزِيلًا</a:t>
            </a:r>
          </a:p>
        </p:txBody>
      </p:sp>
      <p:sp>
        <p:nvSpPr>
          <p:cNvPr id="14" name="TextBox 13">
            <a:extLst>
              <a:ext uri="{FF2B5EF4-FFF2-40B4-BE49-F238E27FC236}">
                <a16:creationId xmlns:a16="http://schemas.microsoft.com/office/drawing/2014/main" id="{692917D9-3ABB-BEC7-2FF6-7FC95CA19EAE}"/>
              </a:ext>
            </a:extLst>
          </p:cNvPr>
          <p:cNvSpPr txBox="1"/>
          <p:nvPr/>
        </p:nvSpPr>
        <p:spPr>
          <a:xfrm>
            <a:off x="1936368" y="4263315"/>
            <a:ext cx="8319264" cy="400110"/>
          </a:xfrm>
          <a:prstGeom prst="rect">
            <a:avLst/>
          </a:prstGeom>
          <a:noFill/>
        </p:spPr>
        <p:txBody>
          <a:bodyPr wrap="square">
            <a:spAutoFit/>
          </a:bodyPr>
          <a:lstStyle/>
          <a:p>
            <a:pPr algn="ctr" fontAlgn="base"/>
            <a:r>
              <a:rPr lang="en-US" sz="2000" dirty="0"/>
              <a:t>It is We Who have sent down the Qur'an to thee by stages.</a:t>
            </a:r>
          </a:p>
        </p:txBody>
      </p:sp>
      <p:sp>
        <p:nvSpPr>
          <p:cNvPr id="3" name="TextBox 2">
            <a:extLst>
              <a:ext uri="{FF2B5EF4-FFF2-40B4-BE49-F238E27FC236}">
                <a16:creationId xmlns:a16="http://schemas.microsoft.com/office/drawing/2014/main" id="{A4BAD211-8F65-09AD-9E07-CCE049ED76A2}"/>
              </a:ext>
            </a:extLst>
          </p:cNvPr>
          <p:cNvSpPr txBox="1"/>
          <p:nvPr/>
        </p:nvSpPr>
        <p:spPr>
          <a:xfrm>
            <a:off x="1594199" y="38470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73593650"/>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BCA6E-3CF4-DC16-46D7-0306977205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D49B-F80D-CBDA-0A1E-80C5DEC7C31B}"/>
              </a:ext>
            </a:extLst>
          </p:cNvPr>
          <p:cNvSpPr>
            <a:spLocks noGrp="1"/>
          </p:cNvSpPr>
          <p:nvPr>
            <p:ph type="title"/>
          </p:nvPr>
        </p:nvSpPr>
        <p:spPr>
          <a:xfrm>
            <a:off x="1880748" y="2095722"/>
            <a:ext cx="8430504" cy="3450327"/>
          </a:xfrm>
        </p:spPr>
        <p:txBody>
          <a:bodyPr>
            <a:noAutofit/>
          </a:bodyPr>
          <a:lstStyle/>
          <a:p>
            <a:r>
              <a:rPr lang="ar-EG" sz="6000" b="0" dirty="0"/>
              <a:t>فَٱصْبِرْ لِحُكْمِ رَبِّكَ وَلَا تُطِعْ مِنْهُمْ ءَاثِمًا أَوْ كَفُورًا</a:t>
            </a:r>
          </a:p>
        </p:txBody>
      </p:sp>
      <p:sp>
        <p:nvSpPr>
          <p:cNvPr id="14" name="TextBox 13">
            <a:extLst>
              <a:ext uri="{FF2B5EF4-FFF2-40B4-BE49-F238E27FC236}">
                <a16:creationId xmlns:a16="http://schemas.microsoft.com/office/drawing/2014/main" id="{269C9066-71F2-F8E4-0B7E-68A3334BB307}"/>
              </a:ext>
            </a:extLst>
          </p:cNvPr>
          <p:cNvSpPr txBox="1"/>
          <p:nvPr/>
        </p:nvSpPr>
        <p:spPr>
          <a:xfrm>
            <a:off x="1936368" y="4585282"/>
            <a:ext cx="8319264" cy="707886"/>
          </a:xfrm>
          <a:prstGeom prst="rect">
            <a:avLst/>
          </a:prstGeom>
          <a:noFill/>
        </p:spPr>
        <p:txBody>
          <a:bodyPr wrap="square">
            <a:spAutoFit/>
          </a:bodyPr>
          <a:lstStyle/>
          <a:p>
            <a:pPr algn="ctr" fontAlgn="base"/>
            <a:r>
              <a:rPr lang="en-US" sz="2000" dirty="0"/>
              <a:t>Therefore be patient with constancy to the Command of thy Lord, and hearken not to the sinner or the ingrate among them.</a:t>
            </a:r>
          </a:p>
        </p:txBody>
      </p:sp>
      <p:sp>
        <p:nvSpPr>
          <p:cNvPr id="3" name="TextBox 2">
            <a:extLst>
              <a:ext uri="{FF2B5EF4-FFF2-40B4-BE49-F238E27FC236}">
                <a16:creationId xmlns:a16="http://schemas.microsoft.com/office/drawing/2014/main" id="{68D0C469-8839-7DE3-A2DF-454C2FA9FBCF}"/>
              </a:ext>
            </a:extLst>
          </p:cNvPr>
          <p:cNvSpPr txBox="1"/>
          <p:nvPr/>
        </p:nvSpPr>
        <p:spPr>
          <a:xfrm>
            <a:off x="3945229" y="423018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44839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28801-EC1E-8D4B-B891-D6C5337839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DE692D-7669-02EE-39FD-A36A58D5EE20}"/>
              </a:ext>
            </a:extLst>
          </p:cNvPr>
          <p:cNvSpPr>
            <a:spLocks noGrp="1"/>
          </p:cNvSpPr>
          <p:nvPr>
            <p:ph type="title"/>
          </p:nvPr>
        </p:nvSpPr>
        <p:spPr>
          <a:xfrm>
            <a:off x="1787687" y="2062135"/>
            <a:ext cx="8616626" cy="3450327"/>
          </a:xfrm>
        </p:spPr>
        <p:txBody>
          <a:bodyPr>
            <a:noAutofit/>
          </a:bodyPr>
          <a:lstStyle/>
          <a:p>
            <a:r>
              <a:rPr lang="ar-EG" sz="6000" b="0" dirty="0"/>
              <a:t>تَبَـٰرَكَ ٱلَّذِى بِيَدِهِ ٱلْمُلْكُ وَهُوَ عَلَىٰ كُلِّ شَىْءٍ قَدِيرٌ</a:t>
            </a:r>
          </a:p>
        </p:txBody>
      </p:sp>
      <p:sp>
        <p:nvSpPr>
          <p:cNvPr id="14" name="TextBox 13">
            <a:extLst>
              <a:ext uri="{FF2B5EF4-FFF2-40B4-BE49-F238E27FC236}">
                <a16:creationId xmlns:a16="http://schemas.microsoft.com/office/drawing/2014/main" id="{90F4D666-23AE-A4F6-FB99-9500AED1D69B}"/>
              </a:ext>
            </a:extLst>
          </p:cNvPr>
          <p:cNvSpPr txBox="1"/>
          <p:nvPr/>
        </p:nvSpPr>
        <p:spPr>
          <a:xfrm>
            <a:off x="1936368" y="4601272"/>
            <a:ext cx="8319264" cy="707886"/>
          </a:xfrm>
          <a:prstGeom prst="rect">
            <a:avLst/>
          </a:prstGeom>
          <a:noFill/>
        </p:spPr>
        <p:txBody>
          <a:bodyPr wrap="square">
            <a:spAutoFit/>
          </a:bodyPr>
          <a:lstStyle/>
          <a:p>
            <a:pPr algn="ctr" fontAlgn="base"/>
            <a:r>
              <a:rPr lang="en-US" sz="2000" dirty="0"/>
              <a:t>Blessed be He in Whose hands is Dominion; and He over all things hath Power;-</a:t>
            </a:r>
          </a:p>
        </p:txBody>
      </p:sp>
      <p:sp>
        <p:nvSpPr>
          <p:cNvPr id="3" name="TextBox 2">
            <a:extLst>
              <a:ext uri="{FF2B5EF4-FFF2-40B4-BE49-F238E27FC236}">
                <a16:creationId xmlns:a16="http://schemas.microsoft.com/office/drawing/2014/main" id="{0F34B9BD-2CEA-2686-BCAD-3E50F6875B7C}"/>
              </a:ext>
            </a:extLst>
          </p:cNvPr>
          <p:cNvSpPr txBox="1"/>
          <p:nvPr/>
        </p:nvSpPr>
        <p:spPr>
          <a:xfrm>
            <a:off x="4448277" y="42934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08424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D2D22-80C6-A29A-4F04-13BA2C878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EB8584-A03F-3FC2-0FE9-C345D34C3760}"/>
              </a:ext>
            </a:extLst>
          </p:cNvPr>
          <p:cNvSpPr>
            <a:spLocks noGrp="1"/>
          </p:cNvSpPr>
          <p:nvPr>
            <p:ph type="title"/>
          </p:nvPr>
        </p:nvSpPr>
        <p:spPr>
          <a:xfrm>
            <a:off x="1787687" y="2039224"/>
            <a:ext cx="8616626" cy="3450327"/>
          </a:xfrm>
        </p:spPr>
        <p:txBody>
          <a:bodyPr>
            <a:noAutofit/>
          </a:bodyPr>
          <a:lstStyle/>
          <a:p>
            <a:r>
              <a:rPr lang="ar-EG" sz="6000" b="0" dirty="0"/>
              <a:t>فَسَتُبْصِرُ وَيُبْصِرُونَ</a:t>
            </a:r>
          </a:p>
        </p:txBody>
      </p:sp>
      <p:sp>
        <p:nvSpPr>
          <p:cNvPr id="14" name="TextBox 13">
            <a:extLst>
              <a:ext uri="{FF2B5EF4-FFF2-40B4-BE49-F238E27FC236}">
                <a16:creationId xmlns:a16="http://schemas.microsoft.com/office/drawing/2014/main" id="{B3BFACB5-7150-6582-E574-7C1C068984F8}"/>
              </a:ext>
            </a:extLst>
          </p:cNvPr>
          <p:cNvSpPr txBox="1"/>
          <p:nvPr/>
        </p:nvSpPr>
        <p:spPr>
          <a:xfrm>
            <a:off x="1936368" y="4140460"/>
            <a:ext cx="8319264" cy="400110"/>
          </a:xfrm>
          <a:prstGeom prst="rect">
            <a:avLst/>
          </a:prstGeom>
          <a:noFill/>
        </p:spPr>
        <p:txBody>
          <a:bodyPr wrap="square">
            <a:spAutoFit/>
          </a:bodyPr>
          <a:lstStyle/>
          <a:p>
            <a:pPr algn="ctr" fontAlgn="base"/>
            <a:r>
              <a:rPr lang="en-US" sz="2000" dirty="0"/>
              <a:t>Soon wilt thou see, and they will see,</a:t>
            </a:r>
          </a:p>
        </p:txBody>
      </p:sp>
      <p:sp>
        <p:nvSpPr>
          <p:cNvPr id="3" name="TextBox 2">
            <a:extLst>
              <a:ext uri="{FF2B5EF4-FFF2-40B4-BE49-F238E27FC236}">
                <a16:creationId xmlns:a16="http://schemas.microsoft.com/office/drawing/2014/main" id="{4F41F1A1-FA66-3442-5EB2-5E46B3FAA2AB}"/>
              </a:ext>
            </a:extLst>
          </p:cNvPr>
          <p:cNvSpPr txBox="1"/>
          <p:nvPr/>
        </p:nvSpPr>
        <p:spPr>
          <a:xfrm>
            <a:off x="3285560" y="38350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52953563"/>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267DB-2BC0-58AA-536D-6BD3E40CD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EC7C0-7BAC-CA5B-30F2-70FFD55E4921}"/>
              </a:ext>
            </a:extLst>
          </p:cNvPr>
          <p:cNvSpPr>
            <a:spLocks noGrp="1"/>
          </p:cNvSpPr>
          <p:nvPr>
            <p:ph type="title"/>
          </p:nvPr>
        </p:nvSpPr>
        <p:spPr>
          <a:xfrm>
            <a:off x="1880748" y="2052180"/>
            <a:ext cx="8430504" cy="3450327"/>
          </a:xfrm>
        </p:spPr>
        <p:txBody>
          <a:bodyPr>
            <a:noAutofit/>
          </a:bodyPr>
          <a:lstStyle/>
          <a:p>
            <a:r>
              <a:rPr lang="ar-EG" sz="6000" b="0" dirty="0"/>
              <a:t>وَٱذْكُرِ ٱسْمَ رَبِّكَ بُكْرَةً وَأَصِيلًا</a:t>
            </a:r>
          </a:p>
        </p:txBody>
      </p:sp>
      <p:sp>
        <p:nvSpPr>
          <p:cNvPr id="14" name="TextBox 13">
            <a:extLst>
              <a:ext uri="{FF2B5EF4-FFF2-40B4-BE49-F238E27FC236}">
                <a16:creationId xmlns:a16="http://schemas.microsoft.com/office/drawing/2014/main" id="{E28FE73A-ED71-D49A-4A72-C3237E47ECBE}"/>
              </a:ext>
            </a:extLst>
          </p:cNvPr>
          <p:cNvSpPr txBox="1"/>
          <p:nvPr/>
        </p:nvSpPr>
        <p:spPr>
          <a:xfrm>
            <a:off x="1936368" y="4193648"/>
            <a:ext cx="8319264" cy="400110"/>
          </a:xfrm>
          <a:prstGeom prst="rect">
            <a:avLst/>
          </a:prstGeom>
          <a:noFill/>
        </p:spPr>
        <p:txBody>
          <a:bodyPr wrap="square">
            <a:spAutoFit/>
          </a:bodyPr>
          <a:lstStyle/>
          <a:p>
            <a:pPr algn="ctr" fontAlgn="base"/>
            <a:r>
              <a:rPr lang="en-US" sz="2000" dirty="0"/>
              <a:t>And celebrate the name or thy Lord morning and evening,</a:t>
            </a:r>
          </a:p>
        </p:txBody>
      </p:sp>
      <p:sp>
        <p:nvSpPr>
          <p:cNvPr id="3" name="TextBox 2">
            <a:extLst>
              <a:ext uri="{FF2B5EF4-FFF2-40B4-BE49-F238E27FC236}">
                <a16:creationId xmlns:a16="http://schemas.microsoft.com/office/drawing/2014/main" id="{92C0175C-51E3-9178-445B-86E3549917AC}"/>
              </a:ext>
            </a:extLst>
          </p:cNvPr>
          <p:cNvSpPr txBox="1"/>
          <p:nvPr/>
        </p:nvSpPr>
        <p:spPr>
          <a:xfrm>
            <a:off x="2107721" y="37773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99640141"/>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1AD8D-F36A-B7D2-6002-0AA758E715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7812C3-C925-A850-117A-498E30E16485}"/>
              </a:ext>
            </a:extLst>
          </p:cNvPr>
          <p:cNvSpPr>
            <a:spLocks noGrp="1"/>
          </p:cNvSpPr>
          <p:nvPr>
            <p:ph type="title"/>
          </p:nvPr>
        </p:nvSpPr>
        <p:spPr>
          <a:xfrm>
            <a:off x="1880748" y="2078305"/>
            <a:ext cx="8430504" cy="3450327"/>
          </a:xfrm>
        </p:spPr>
        <p:txBody>
          <a:bodyPr>
            <a:noAutofit/>
          </a:bodyPr>
          <a:lstStyle/>
          <a:p>
            <a:r>
              <a:rPr lang="ar-EG" sz="6000" b="0" dirty="0"/>
              <a:t>وَمِنَ ٱلَّيْلِ فَٱسْجُدْ لَهُۥ وَسَبِّحْهُ لَيْلًا طَوِيلًا</a:t>
            </a:r>
          </a:p>
        </p:txBody>
      </p:sp>
      <p:sp>
        <p:nvSpPr>
          <p:cNvPr id="14" name="TextBox 13">
            <a:extLst>
              <a:ext uri="{FF2B5EF4-FFF2-40B4-BE49-F238E27FC236}">
                <a16:creationId xmlns:a16="http://schemas.microsoft.com/office/drawing/2014/main" id="{22FC0437-488E-19BF-DA79-0F44F5419254}"/>
              </a:ext>
            </a:extLst>
          </p:cNvPr>
          <p:cNvSpPr txBox="1"/>
          <p:nvPr/>
        </p:nvSpPr>
        <p:spPr>
          <a:xfrm>
            <a:off x="1936368" y="4638125"/>
            <a:ext cx="8319264" cy="707886"/>
          </a:xfrm>
          <a:prstGeom prst="rect">
            <a:avLst/>
          </a:prstGeom>
          <a:noFill/>
        </p:spPr>
        <p:txBody>
          <a:bodyPr wrap="square">
            <a:spAutoFit/>
          </a:bodyPr>
          <a:lstStyle/>
          <a:p>
            <a:pPr algn="ctr" fontAlgn="base"/>
            <a:r>
              <a:rPr lang="en-US" sz="2000" dirty="0"/>
              <a:t>And part of the night, prostrate thyself to Him; and glorify Him a long night through.</a:t>
            </a:r>
          </a:p>
        </p:txBody>
      </p:sp>
      <p:sp>
        <p:nvSpPr>
          <p:cNvPr id="3" name="TextBox 2">
            <a:extLst>
              <a:ext uri="{FF2B5EF4-FFF2-40B4-BE49-F238E27FC236}">
                <a16:creationId xmlns:a16="http://schemas.microsoft.com/office/drawing/2014/main" id="{FC1B4DD7-73FE-74E6-8195-B2878A568B25}"/>
              </a:ext>
            </a:extLst>
          </p:cNvPr>
          <p:cNvSpPr txBox="1"/>
          <p:nvPr/>
        </p:nvSpPr>
        <p:spPr>
          <a:xfrm>
            <a:off x="4836322" y="42028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29895781"/>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DF524-244C-8FC0-5FF4-938992518B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622EF0-AE91-7D25-6912-5C63AA683D73}"/>
              </a:ext>
            </a:extLst>
          </p:cNvPr>
          <p:cNvSpPr>
            <a:spLocks noGrp="1"/>
          </p:cNvSpPr>
          <p:nvPr>
            <p:ph type="title"/>
          </p:nvPr>
        </p:nvSpPr>
        <p:spPr>
          <a:xfrm>
            <a:off x="1880748" y="2043471"/>
            <a:ext cx="8430504" cy="3450327"/>
          </a:xfrm>
        </p:spPr>
        <p:txBody>
          <a:bodyPr>
            <a:noAutofit/>
          </a:bodyPr>
          <a:lstStyle/>
          <a:p>
            <a:r>
              <a:rPr lang="ar-EG" sz="6000" b="0" dirty="0"/>
              <a:t>إِنَّ هَـٰٓؤُلَآءِ يُحِبُّونَ ٱلْعَاجِلَةَ وَيَذَرُونَ وَرَآءَهُمْ يَوْمًا ثَقِيلًا</a:t>
            </a:r>
          </a:p>
        </p:txBody>
      </p:sp>
      <p:sp>
        <p:nvSpPr>
          <p:cNvPr id="14" name="TextBox 13">
            <a:extLst>
              <a:ext uri="{FF2B5EF4-FFF2-40B4-BE49-F238E27FC236}">
                <a16:creationId xmlns:a16="http://schemas.microsoft.com/office/drawing/2014/main" id="{CF077564-62C9-8DB2-BAAE-30A8EF85A3B1}"/>
              </a:ext>
            </a:extLst>
          </p:cNvPr>
          <p:cNvSpPr txBox="1"/>
          <p:nvPr/>
        </p:nvSpPr>
        <p:spPr>
          <a:xfrm>
            <a:off x="1936368" y="4560523"/>
            <a:ext cx="8319264" cy="707886"/>
          </a:xfrm>
          <a:prstGeom prst="rect">
            <a:avLst/>
          </a:prstGeom>
          <a:noFill/>
        </p:spPr>
        <p:txBody>
          <a:bodyPr wrap="square">
            <a:spAutoFit/>
          </a:bodyPr>
          <a:lstStyle/>
          <a:p>
            <a:pPr algn="ctr" fontAlgn="base"/>
            <a:r>
              <a:rPr lang="en-US" sz="2000" dirty="0"/>
              <a:t>As to these, they love the fleeting life, and put away behind them a Day (that will be) hard.</a:t>
            </a:r>
          </a:p>
        </p:txBody>
      </p:sp>
      <p:sp>
        <p:nvSpPr>
          <p:cNvPr id="3" name="TextBox 2">
            <a:extLst>
              <a:ext uri="{FF2B5EF4-FFF2-40B4-BE49-F238E27FC236}">
                <a16:creationId xmlns:a16="http://schemas.microsoft.com/office/drawing/2014/main" id="{84472678-0C04-4031-07F4-5C6DEEC23F02}"/>
              </a:ext>
            </a:extLst>
          </p:cNvPr>
          <p:cNvSpPr txBox="1"/>
          <p:nvPr/>
        </p:nvSpPr>
        <p:spPr>
          <a:xfrm>
            <a:off x="3448840" y="41147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55255135"/>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9D973-71BD-E048-3E1F-507178E15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818CD7-08A2-5574-8D85-74DED559AD7B}"/>
              </a:ext>
            </a:extLst>
          </p:cNvPr>
          <p:cNvSpPr>
            <a:spLocks noGrp="1"/>
          </p:cNvSpPr>
          <p:nvPr>
            <p:ph type="title"/>
          </p:nvPr>
        </p:nvSpPr>
        <p:spPr>
          <a:xfrm>
            <a:off x="1880748" y="2121849"/>
            <a:ext cx="8430504" cy="3450327"/>
          </a:xfrm>
        </p:spPr>
        <p:txBody>
          <a:bodyPr>
            <a:noAutofit/>
          </a:bodyPr>
          <a:lstStyle/>
          <a:p>
            <a:r>
              <a:rPr lang="ar-EG" sz="6000" b="0" dirty="0"/>
              <a:t>نَّحْنُ خَلَقْنَـٰهُمْ وَشَدَدْنَآ أَسْرَهُمْ ۖ وَإِذَا شِئْنَا بَدَّلْنَآ أَمْثَـٰلَهُمْ تَبْدِيلًا</a:t>
            </a:r>
          </a:p>
        </p:txBody>
      </p:sp>
      <p:sp>
        <p:nvSpPr>
          <p:cNvPr id="14" name="TextBox 13">
            <a:extLst>
              <a:ext uri="{FF2B5EF4-FFF2-40B4-BE49-F238E27FC236}">
                <a16:creationId xmlns:a16="http://schemas.microsoft.com/office/drawing/2014/main" id="{3DA6E35A-E60A-5780-9E70-1321CC625846}"/>
              </a:ext>
            </a:extLst>
          </p:cNvPr>
          <p:cNvSpPr txBox="1"/>
          <p:nvPr/>
        </p:nvSpPr>
        <p:spPr>
          <a:xfrm>
            <a:off x="1936368" y="4557863"/>
            <a:ext cx="8319264" cy="707886"/>
          </a:xfrm>
          <a:prstGeom prst="rect">
            <a:avLst/>
          </a:prstGeom>
          <a:noFill/>
        </p:spPr>
        <p:txBody>
          <a:bodyPr wrap="square">
            <a:spAutoFit/>
          </a:bodyPr>
          <a:lstStyle/>
          <a:p>
            <a:pPr algn="ctr" fontAlgn="base"/>
            <a:r>
              <a:rPr lang="en-US" sz="2000" dirty="0"/>
              <a:t>It is We Who created them, and We have made their joints strong; but, when We will, We can substitute the like of them by a complete change.</a:t>
            </a:r>
          </a:p>
        </p:txBody>
      </p:sp>
      <p:sp>
        <p:nvSpPr>
          <p:cNvPr id="3" name="TextBox 2">
            <a:extLst>
              <a:ext uri="{FF2B5EF4-FFF2-40B4-BE49-F238E27FC236}">
                <a16:creationId xmlns:a16="http://schemas.microsoft.com/office/drawing/2014/main" id="{CC1235D3-7049-AD47-694E-787CFE32A846}"/>
              </a:ext>
            </a:extLst>
          </p:cNvPr>
          <p:cNvSpPr txBox="1"/>
          <p:nvPr/>
        </p:nvSpPr>
        <p:spPr>
          <a:xfrm>
            <a:off x="2926326" y="42500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80173644"/>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AD893-540C-DB31-23AE-A76222C12C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904223-A663-9E01-26BD-234898B917B7}"/>
              </a:ext>
            </a:extLst>
          </p:cNvPr>
          <p:cNvSpPr>
            <a:spLocks noGrp="1"/>
          </p:cNvSpPr>
          <p:nvPr>
            <p:ph type="title"/>
          </p:nvPr>
        </p:nvSpPr>
        <p:spPr>
          <a:xfrm>
            <a:off x="1880748" y="2147973"/>
            <a:ext cx="8430504" cy="3450327"/>
          </a:xfrm>
        </p:spPr>
        <p:txBody>
          <a:bodyPr>
            <a:noAutofit/>
          </a:bodyPr>
          <a:lstStyle/>
          <a:p>
            <a:r>
              <a:rPr lang="ar-EG" sz="6000" b="0" dirty="0"/>
              <a:t>إِنَّ هَـٰذِهِۦ تَذْكِرَةٌ ۖ فَمَن شَآءَ ٱتَّخَذَ إِلَىٰ رَبِّهِۦ سَبِيلًا</a:t>
            </a:r>
          </a:p>
        </p:txBody>
      </p:sp>
      <p:sp>
        <p:nvSpPr>
          <p:cNvPr id="14" name="TextBox 13">
            <a:extLst>
              <a:ext uri="{FF2B5EF4-FFF2-40B4-BE49-F238E27FC236}">
                <a16:creationId xmlns:a16="http://schemas.microsoft.com/office/drawing/2014/main" id="{05FA5103-9DE7-80B2-6901-E2CEB83915B6}"/>
              </a:ext>
            </a:extLst>
          </p:cNvPr>
          <p:cNvSpPr txBox="1"/>
          <p:nvPr/>
        </p:nvSpPr>
        <p:spPr>
          <a:xfrm>
            <a:off x="1936368" y="4707453"/>
            <a:ext cx="8319264" cy="707886"/>
          </a:xfrm>
          <a:prstGeom prst="rect">
            <a:avLst/>
          </a:prstGeom>
          <a:noFill/>
        </p:spPr>
        <p:txBody>
          <a:bodyPr wrap="square">
            <a:spAutoFit/>
          </a:bodyPr>
          <a:lstStyle/>
          <a:p>
            <a:pPr algn="ctr" fontAlgn="base"/>
            <a:r>
              <a:rPr lang="en-US" sz="2000" dirty="0"/>
              <a:t>This is an admonition: Whosoever will, let him take a (straight) Path to his Lord.</a:t>
            </a:r>
          </a:p>
        </p:txBody>
      </p:sp>
      <p:sp>
        <p:nvSpPr>
          <p:cNvPr id="3" name="TextBox 2">
            <a:extLst>
              <a:ext uri="{FF2B5EF4-FFF2-40B4-BE49-F238E27FC236}">
                <a16:creationId xmlns:a16="http://schemas.microsoft.com/office/drawing/2014/main" id="{3D2730F0-8D1F-1147-CCFB-E445CBD15E34}"/>
              </a:ext>
            </a:extLst>
          </p:cNvPr>
          <p:cNvSpPr txBox="1"/>
          <p:nvPr/>
        </p:nvSpPr>
        <p:spPr>
          <a:xfrm>
            <a:off x="4441620" y="43038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25094085"/>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DC712-A3AD-F0E7-FD16-29854841B6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A586E5-675C-B2E1-7C8B-505AE9FA6DF3}"/>
              </a:ext>
            </a:extLst>
          </p:cNvPr>
          <p:cNvSpPr>
            <a:spLocks noGrp="1"/>
          </p:cNvSpPr>
          <p:nvPr>
            <p:ph type="title"/>
          </p:nvPr>
        </p:nvSpPr>
        <p:spPr>
          <a:xfrm>
            <a:off x="1880748" y="2139265"/>
            <a:ext cx="8430504" cy="3450327"/>
          </a:xfrm>
        </p:spPr>
        <p:txBody>
          <a:bodyPr>
            <a:noAutofit/>
          </a:bodyPr>
          <a:lstStyle/>
          <a:p>
            <a:r>
              <a:rPr lang="ar-EG" sz="6000" b="0" dirty="0"/>
              <a:t>وَمَا تَشَآءُونَ إِلَّآ أَن يَشَآءَ ٱللَّهُ ۚ إِنَّ ٱللَّهَ كَانَ عَلِيمًا حَكِيمًا</a:t>
            </a:r>
          </a:p>
        </p:txBody>
      </p:sp>
      <p:sp>
        <p:nvSpPr>
          <p:cNvPr id="14" name="TextBox 13">
            <a:extLst>
              <a:ext uri="{FF2B5EF4-FFF2-40B4-BE49-F238E27FC236}">
                <a16:creationId xmlns:a16="http://schemas.microsoft.com/office/drawing/2014/main" id="{E0E6E058-EB6B-D780-9A26-29B1CF93D2EA}"/>
              </a:ext>
            </a:extLst>
          </p:cNvPr>
          <p:cNvSpPr txBox="1"/>
          <p:nvPr/>
        </p:nvSpPr>
        <p:spPr>
          <a:xfrm>
            <a:off x="1936368" y="4651032"/>
            <a:ext cx="8319264" cy="400110"/>
          </a:xfrm>
          <a:prstGeom prst="rect">
            <a:avLst/>
          </a:prstGeom>
          <a:noFill/>
        </p:spPr>
        <p:txBody>
          <a:bodyPr wrap="square">
            <a:spAutoFit/>
          </a:bodyPr>
          <a:lstStyle/>
          <a:p>
            <a:pPr algn="ctr" fontAlgn="base"/>
            <a:r>
              <a:rPr lang="en-US" sz="2000" dirty="0"/>
              <a:t>But ye will not, except as Allah wills; for Allah is full of Knowledge and Wisdom.</a:t>
            </a:r>
          </a:p>
        </p:txBody>
      </p:sp>
      <p:sp>
        <p:nvSpPr>
          <p:cNvPr id="3" name="TextBox 2">
            <a:extLst>
              <a:ext uri="{FF2B5EF4-FFF2-40B4-BE49-F238E27FC236}">
                <a16:creationId xmlns:a16="http://schemas.microsoft.com/office/drawing/2014/main" id="{D897C177-A033-5D0E-8F5E-A248A604345B}"/>
              </a:ext>
            </a:extLst>
          </p:cNvPr>
          <p:cNvSpPr txBox="1"/>
          <p:nvPr/>
        </p:nvSpPr>
        <p:spPr>
          <a:xfrm>
            <a:off x="3684256" y="42049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77287949"/>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83C84-8AA0-1CEF-E8DF-38ADCA4FE5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70CFC5-E9DF-6CDB-CAB1-4DF7AAF82AC5}"/>
              </a:ext>
            </a:extLst>
          </p:cNvPr>
          <p:cNvSpPr>
            <a:spLocks noGrp="1"/>
          </p:cNvSpPr>
          <p:nvPr>
            <p:ph type="title"/>
          </p:nvPr>
        </p:nvSpPr>
        <p:spPr>
          <a:xfrm>
            <a:off x="1880748" y="2087013"/>
            <a:ext cx="8430504" cy="3450327"/>
          </a:xfrm>
        </p:spPr>
        <p:txBody>
          <a:bodyPr>
            <a:noAutofit/>
          </a:bodyPr>
          <a:lstStyle/>
          <a:p>
            <a:r>
              <a:rPr lang="ar-EG" sz="6000" b="0" dirty="0"/>
              <a:t>يُدْخِلُ مَن يَشَآءُ فِى رَحْمَتِهِ ۦ ۚ وَٱلظَّـٰلِمِينَ أَعَدَّ لَهُمْ عَذَابًا أَلِيمًۢا</a:t>
            </a:r>
          </a:p>
        </p:txBody>
      </p:sp>
      <p:sp>
        <p:nvSpPr>
          <p:cNvPr id="14" name="TextBox 13">
            <a:extLst>
              <a:ext uri="{FF2B5EF4-FFF2-40B4-BE49-F238E27FC236}">
                <a16:creationId xmlns:a16="http://schemas.microsoft.com/office/drawing/2014/main" id="{21C8200E-C3F6-5C36-114B-46F4D2264DA0}"/>
              </a:ext>
            </a:extLst>
          </p:cNvPr>
          <p:cNvSpPr txBox="1"/>
          <p:nvPr/>
        </p:nvSpPr>
        <p:spPr>
          <a:xfrm>
            <a:off x="1936368" y="4585371"/>
            <a:ext cx="8319264" cy="707886"/>
          </a:xfrm>
          <a:prstGeom prst="rect">
            <a:avLst/>
          </a:prstGeom>
          <a:noFill/>
        </p:spPr>
        <p:txBody>
          <a:bodyPr wrap="square">
            <a:spAutoFit/>
          </a:bodyPr>
          <a:lstStyle/>
          <a:p>
            <a:pPr algn="ctr" fontAlgn="base"/>
            <a:r>
              <a:rPr lang="en-US" sz="2000" dirty="0"/>
              <a:t>He will admit to His Mercy whom He will; But the wrong-doers,- for them has He prepared a grievous Penalty.</a:t>
            </a:r>
          </a:p>
        </p:txBody>
      </p:sp>
      <p:sp>
        <p:nvSpPr>
          <p:cNvPr id="3" name="TextBox 2">
            <a:extLst>
              <a:ext uri="{FF2B5EF4-FFF2-40B4-BE49-F238E27FC236}">
                <a16:creationId xmlns:a16="http://schemas.microsoft.com/office/drawing/2014/main" id="{AD55A81A-939A-0820-4B56-777E73E45CAD}"/>
              </a:ext>
            </a:extLst>
          </p:cNvPr>
          <p:cNvSpPr txBox="1"/>
          <p:nvPr/>
        </p:nvSpPr>
        <p:spPr>
          <a:xfrm>
            <a:off x="2229641" y="41554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56472219"/>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5A7F7-971F-B8CF-9701-668F885E1E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FB8279-EB52-EDFD-1446-CA7A5F524BA2}"/>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083475028"/>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9AA87-B7AA-C04D-7882-C8FA4DFD8C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495933-4255-D6DB-42E3-9FF54C24E068}"/>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a:t>
            </a:r>
            <a:r>
              <a:rPr lang="ar-EG" sz="4000" dirty="0">
                <a:highlight>
                  <a:srgbClr val="00FF00"/>
                </a:highlight>
                <a:latin typeface="Arial" panose="020B0604020202020204" pitchFamily="34" charset="0"/>
                <a:ea typeface="+mn-ea"/>
                <a:cs typeface="Arial" panose="020B0604020202020204" pitchFamily="34" charset="0"/>
              </a:rPr>
              <a:t>المرسلات</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832699067"/>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29037-BE94-DDFC-4A11-60B7920D49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76E76-5810-757A-CD31-A9ACE745DBFC}"/>
              </a:ext>
            </a:extLst>
          </p:cNvPr>
          <p:cNvSpPr>
            <a:spLocks noGrp="1"/>
          </p:cNvSpPr>
          <p:nvPr>
            <p:ph type="title"/>
          </p:nvPr>
        </p:nvSpPr>
        <p:spPr>
          <a:xfrm>
            <a:off x="1787687" y="2088261"/>
            <a:ext cx="8616626" cy="3450327"/>
          </a:xfrm>
        </p:spPr>
        <p:txBody>
          <a:bodyPr>
            <a:noAutofit/>
          </a:bodyPr>
          <a:lstStyle/>
          <a:p>
            <a:r>
              <a:rPr lang="ar-EG" sz="6000" b="0" dirty="0"/>
              <a:t>وَٱلْمُرْسَلَـٰتِ عُرْفًا</a:t>
            </a:r>
          </a:p>
        </p:txBody>
      </p:sp>
      <p:sp>
        <p:nvSpPr>
          <p:cNvPr id="14" name="TextBox 13">
            <a:extLst>
              <a:ext uri="{FF2B5EF4-FFF2-40B4-BE49-F238E27FC236}">
                <a16:creationId xmlns:a16="http://schemas.microsoft.com/office/drawing/2014/main" id="{EE99D944-F85D-7EB0-E594-D686D65D2765}"/>
              </a:ext>
            </a:extLst>
          </p:cNvPr>
          <p:cNvSpPr txBox="1"/>
          <p:nvPr/>
        </p:nvSpPr>
        <p:spPr>
          <a:xfrm>
            <a:off x="1936368" y="4179107"/>
            <a:ext cx="8319264" cy="400110"/>
          </a:xfrm>
          <a:prstGeom prst="rect">
            <a:avLst/>
          </a:prstGeom>
          <a:noFill/>
        </p:spPr>
        <p:txBody>
          <a:bodyPr wrap="square">
            <a:spAutoFit/>
          </a:bodyPr>
          <a:lstStyle/>
          <a:p>
            <a:pPr algn="ctr" fontAlgn="base"/>
            <a:r>
              <a:rPr lang="en-US" sz="2000" dirty="0"/>
              <a:t>By the (Winds) sent forth one after another (to man's profit);</a:t>
            </a:r>
          </a:p>
        </p:txBody>
      </p:sp>
      <p:sp>
        <p:nvSpPr>
          <p:cNvPr id="3" name="TextBox 2">
            <a:extLst>
              <a:ext uri="{FF2B5EF4-FFF2-40B4-BE49-F238E27FC236}">
                <a16:creationId xmlns:a16="http://schemas.microsoft.com/office/drawing/2014/main" id="{85661438-92FE-F14D-FEBA-BC0A45DCA1C2}"/>
              </a:ext>
            </a:extLst>
          </p:cNvPr>
          <p:cNvSpPr txBox="1"/>
          <p:nvPr/>
        </p:nvSpPr>
        <p:spPr>
          <a:xfrm>
            <a:off x="3664505" y="38134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65356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3EF54-62F5-B8D1-15E4-B7EA2244D2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033013-D349-E4DC-A819-E6ECCB55FC6A}"/>
              </a:ext>
            </a:extLst>
          </p:cNvPr>
          <p:cNvSpPr>
            <a:spLocks noGrp="1"/>
          </p:cNvSpPr>
          <p:nvPr>
            <p:ph type="title"/>
          </p:nvPr>
        </p:nvSpPr>
        <p:spPr>
          <a:xfrm>
            <a:off x="1787687" y="2021806"/>
            <a:ext cx="8616626" cy="3450327"/>
          </a:xfrm>
        </p:spPr>
        <p:txBody>
          <a:bodyPr>
            <a:noAutofit/>
          </a:bodyPr>
          <a:lstStyle/>
          <a:p>
            <a:r>
              <a:rPr lang="ar-EG" sz="6000" b="0" dirty="0"/>
              <a:t>بِأَييِّكُمُ ٱلْمَفْتُونُ</a:t>
            </a:r>
          </a:p>
        </p:txBody>
      </p:sp>
      <p:sp>
        <p:nvSpPr>
          <p:cNvPr id="14" name="TextBox 13">
            <a:extLst>
              <a:ext uri="{FF2B5EF4-FFF2-40B4-BE49-F238E27FC236}">
                <a16:creationId xmlns:a16="http://schemas.microsoft.com/office/drawing/2014/main" id="{81FE4429-78D1-4A83-DAD7-6E7981B15706}"/>
              </a:ext>
            </a:extLst>
          </p:cNvPr>
          <p:cNvSpPr txBox="1"/>
          <p:nvPr/>
        </p:nvSpPr>
        <p:spPr>
          <a:xfrm>
            <a:off x="1936368" y="4104587"/>
            <a:ext cx="8319264" cy="400110"/>
          </a:xfrm>
          <a:prstGeom prst="rect">
            <a:avLst/>
          </a:prstGeom>
          <a:noFill/>
        </p:spPr>
        <p:txBody>
          <a:bodyPr wrap="square">
            <a:spAutoFit/>
          </a:bodyPr>
          <a:lstStyle/>
          <a:p>
            <a:pPr algn="ctr" fontAlgn="base"/>
            <a:r>
              <a:rPr lang="en-US" sz="2000" dirty="0"/>
              <a:t>Which of you is afflicted with madness.</a:t>
            </a:r>
          </a:p>
        </p:txBody>
      </p:sp>
      <p:sp>
        <p:nvSpPr>
          <p:cNvPr id="3" name="TextBox 2">
            <a:extLst>
              <a:ext uri="{FF2B5EF4-FFF2-40B4-BE49-F238E27FC236}">
                <a16:creationId xmlns:a16="http://schemas.microsoft.com/office/drawing/2014/main" id="{071AB6EA-47A3-6710-3692-DD6B87E97A13}"/>
              </a:ext>
            </a:extLst>
          </p:cNvPr>
          <p:cNvSpPr txBox="1"/>
          <p:nvPr/>
        </p:nvSpPr>
        <p:spPr>
          <a:xfrm>
            <a:off x="3999662" y="37968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45938265"/>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4DA14-BCB9-B257-C6A7-718D13864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E2C478-08D8-24D3-503D-ADAF6AF05E3D}"/>
              </a:ext>
            </a:extLst>
          </p:cNvPr>
          <p:cNvSpPr>
            <a:spLocks noGrp="1"/>
          </p:cNvSpPr>
          <p:nvPr>
            <p:ph type="title"/>
          </p:nvPr>
        </p:nvSpPr>
        <p:spPr>
          <a:xfrm>
            <a:off x="1787687" y="2062134"/>
            <a:ext cx="8616626" cy="3450327"/>
          </a:xfrm>
        </p:spPr>
        <p:txBody>
          <a:bodyPr>
            <a:noAutofit/>
          </a:bodyPr>
          <a:lstStyle/>
          <a:p>
            <a:r>
              <a:rPr lang="ar-EG" sz="6000" b="0" dirty="0"/>
              <a:t>فَٱلْعَـٰصِفَـٰتِ عَصْفًا</a:t>
            </a:r>
          </a:p>
        </p:txBody>
      </p:sp>
      <p:sp>
        <p:nvSpPr>
          <p:cNvPr id="14" name="TextBox 13">
            <a:extLst>
              <a:ext uri="{FF2B5EF4-FFF2-40B4-BE49-F238E27FC236}">
                <a16:creationId xmlns:a16="http://schemas.microsoft.com/office/drawing/2014/main" id="{65CA1E21-0171-932E-0BC1-C27CA200CD8C}"/>
              </a:ext>
            </a:extLst>
          </p:cNvPr>
          <p:cNvSpPr txBox="1"/>
          <p:nvPr/>
        </p:nvSpPr>
        <p:spPr>
          <a:xfrm>
            <a:off x="1936368" y="4131468"/>
            <a:ext cx="8319264" cy="400110"/>
          </a:xfrm>
          <a:prstGeom prst="rect">
            <a:avLst/>
          </a:prstGeom>
          <a:noFill/>
        </p:spPr>
        <p:txBody>
          <a:bodyPr wrap="square">
            <a:spAutoFit/>
          </a:bodyPr>
          <a:lstStyle/>
          <a:p>
            <a:pPr algn="ctr" fontAlgn="base"/>
            <a:r>
              <a:rPr lang="en-US" sz="2000" dirty="0"/>
              <a:t>Which then blow violently in tempestuous Gusts,</a:t>
            </a:r>
          </a:p>
        </p:txBody>
      </p:sp>
      <p:sp>
        <p:nvSpPr>
          <p:cNvPr id="3" name="TextBox 2">
            <a:extLst>
              <a:ext uri="{FF2B5EF4-FFF2-40B4-BE49-F238E27FC236}">
                <a16:creationId xmlns:a16="http://schemas.microsoft.com/office/drawing/2014/main" id="{15801E88-7845-DB8E-406C-465CA082CCD9}"/>
              </a:ext>
            </a:extLst>
          </p:cNvPr>
          <p:cNvSpPr txBox="1"/>
          <p:nvPr/>
        </p:nvSpPr>
        <p:spPr>
          <a:xfrm>
            <a:off x="3525171" y="37212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3679981679"/>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F4B5E-E26C-9591-D63E-8BDC05A1D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7AF680-E074-085C-879C-1EE282803F17}"/>
              </a:ext>
            </a:extLst>
          </p:cNvPr>
          <p:cNvSpPr>
            <a:spLocks noGrp="1"/>
          </p:cNvSpPr>
          <p:nvPr>
            <p:ph type="title"/>
          </p:nvPr>
        </p:nvSpPr>
        <p:spPr>
          <a:xfrm>
            <a:off x="1787687" y="2053428"/>
            <a:ext cx="8616626" cy="3450327"/>
          </a:xfrm>
        </p:spPr>
        <p:txBody>
          <a:bodyPr>
            <a:noAutofit/>
          </a:bodyPr>
          <a:lstStyle/>
          <a:p>
            <a:r>
              <a:rPr lang="ar-EG" sz="6000" b="0" dirty="0"/>
              <a:t>وَٱلنَّـٰشِرَٰتِ نَشْرًا</a:t>
            </a:r>
          </a:p>
        </p:txBody>
      </p:sp>
      <p:sp>
        <p:nvSpPr>
          <p:cNvPr id="14" name="TextBox 13">
            <a:extLst>
              <a:ext uri="{FF2B5EF4-FFF2-40B4-BE49-F238E27FC236}">
                <a16:creationId xmlns:a16="http://schemas.microsoft.com/office/drawing/2014/main" id="{BAE22F25-0BA2-8291-2025-CE74394AA5CE}"/>
              </a:ext>
            </a:extLst>
          </p:cNvPr>
          <p:cNvSpPr txBox="1"/>
          <p:nvPr/>
        </p:nvSpPr>
        <p:spPr>
          <a:xfrm>
            <a:off x="1936368" y="4170588"/>
            <a:ext cx="8319264" cy="400110"/>
          </a:xfrm>
          <a:prstGeom prst="rect">
            <a:avLst/>
          </a:prstGeom>
          <a:noFill/>
        </p:spPr>
        <p:txBody>
          <a:bodyPr wrap="square">
            <a:spAutoFit/>
          </a:bodyPr>
          <a:lstStyle/>
          <a:p>
            <a:pPr algn="ctr" fontAlgn="base"/>
            <a:r>
              <a:rPr lang="en-US" sz="2000" dirty="0"/>
              <a:t>And scatter (things) far and wide;</a:t>
            </a:r>
          </a:p>
        </p:txBody>
      </p:sp>
      <p:sp>
        <p:nvSpPr>
          <p:cNvPr id="3" name="TextBox 2">
            <a:extLst>
              <a:ext uri="{FF2B5EF4-FFF2-40B4-BE49-F238E27FC236}">
                <a16:creationId xmlns:a16="http://schemas.microsoft.com/office/drawing/2014/main" id="{A7EC4EF5-27B8-E4B0-7D09-0269E0919883}"/>
              </a:ext>
            </a:extLst>
          </p:cNvPr>
          <p:cNvSpPr txBox="1"/>
          <p:nvPr/>
        </p:nvSpPr>
        <p:spPr>
          <a:xfrm>
            <a:off x="3834199" y="38628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2119661909"/>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A9F70-A0B1-91A0-0C4E-69D1BAA24C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0AC7FB-EED5-34D1-1A8D-AE8A225975B4}"/>
              </a:ext>
            </a:extLst>
          </p:cNvPr>
          <p:cNvSpPr>
            <a:spLocks noGrp="1"/>
          </p:cNvSpPr>
          <p:nvPr>
            <p:ph type="title"/>
          </p:nvPr>
        </p:nvSpPr>
        <p:spPr>
          <a:xfrm>
            <a:off x="1787687" y="1992471"/>
            <a:ext cx="8616626" cy="3450327"/>
          </a:xfrm>
        </p:spPr>
        <p:txBody>
          <a:bodyPr>
            <a:noAutofit/>
          </a:bodyPr>
          <a:lstStyle/>
          <a:p>
            <a:r>
              <a:rPr lang="ar-EG" sz="6000" b="0" dirty="0"/>
              <a:t>فَٱلْفَـٰرِقَـٰتِ فَرْقًا</a:t>
            </a:r>
          </a:p>
        </p:txBody>
      </p:sp>
      <p:sp>
        <p:nvSpPr>
          <p:cNvPr id="14" name="TextBox 13">
            <a:extLst>
              <a:ext uri="{FF2B5EF4-FFF2-40B4-BE49-F238E27FC236}">
                <a16:creationId xmlns:a16="http://schemas.microsoft.com/office/drawing/2014/main" id="{CCFB18C7-7D31-A741-6315-628B02BE9034}"/>
              </a:ext>
            </a:extLst>
          </p:cNvPr>
          <p:cNvSpPr txBox="1"/>
          <p:nvPr/>
        </p:nvSpPr>
        <p:spPr>
          <a:xfrm>
            <a:off x="1936368" y="4126356"/>
            <a:ext cx="8319264" cy="400110"/>
          </a:xfrm>
          <a:prstGeom prst="rect">
            <a:avLst/>
          </a:prstGeom>
          <a:noFill/>
        </p:spPr>
        <p:txBody>
          <a:bodyPr wrap="square">
            <a:spAutoFit/>
          </a:bodyPr>
          <a:lstStyle/>
          <a:p>
            <a:pPr algn="ctr" fontAlgn="base"/>
            <a:r>
              <a:rPr lang="en-US" sz="2000" dirty="0"/>
              <a:t>Then separate them, one from another,</a:t>
            </a:r>
          </a:p>
        </p:txBody>
      </p:sp>
      <p:sp>
        <p:nvSpPr>
          <p:cNvPr id="3" name="TextBox 2">
            <a:extLst>
              <a:ext uri="{FF2B5EF4-FFF2-40B4-BE49-F238E27FC236}">
                <a16:creationId xmlns:a16="http://schemas.microsoft.com/office/drawing/2014/main" id="{409D94F5-D0E0-B293-0B46-60A705CA2C37}"/>
              </a:ext>
            </a:extLst>
          </p:cNvPr>
          <p:cNvSpPr txBox="1"/>
          <p:nvPr/>
        </p:nvSpPr>
        <p:spPr>
          <a:xfrm>
            <a:off x="3990955" y="37176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3788572352"/>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1C807-F175-8C1B-5D97-AA374AC1EE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62C723-0B05-2918-1294-83727AFAF2B2}"/>
              </a:ext>
            </a:extLst>
          </p:cNvPr>
          <p:cNvSpPr>
            <a:spLocks noGrp="1"/>
          </p:cNvSpPr>
          <p:nvPr>
            <p:ph type="title"/>
          </p:nvPr>
        </p:nvSpPr>
        <p:spPr>
          <a:xfrm>
            <a:off x="1787687" y="2039224"/>
            <a:ext cx="8616626" cy="3450327"/>
          </a:xfrm>
        </p:spPr>
        <p:txBody>
          <a:bodyPr>
            <a:noAutofit/>
          </a:bodyPr>
          <a:lstStyle/>
          <a:p>
            <a:r>
              <a:rPr lang="ar-EG" sz="6000" b="0" dirty="0"/>
              <a:t>فَٱلْمُلْقِيَـٰتِ ذِكْرًا</a:t>
            </a:r>
          </a:p>
        </p:txBody>
      </p:sp>
      <p:sp>
        <p:nvSpPr>
          <p:cNvPr id="14" name="TextBox 13">
            <a:extLst>
              <a:ext uri="{FF2B5EF4-FFF2-40B4-BE49-F238E27FC236}">
                <a16:creationId xmlns:a16="http://schemas.microsoft.com/office/drawing/2014/main" id="{96306664-DC46-B081-6303-0E2A4919B26F}"/>
              </a:ext>
            </a:extLst>
          </p:cNvPr>
          <p:cNvSpPr txBox="1"/>
          <p:nvPr/>
        </p:nvSpPr>
        <p:spPr>
          <a:xfrm>
            <a:off x="1936368" y="4140460"/>
            <a:ext cx="8319264" cy="400110"/>
          </a:xfrm>
          <a:prstGeom prst="rect">
            <a:avLst/>
          </a:prstGeom>
          <a:noFill/>
        </p:spPr>
        <p:txBody>
          <a:bodyPr wrap="square">
            <a:spAutoFit/>
          </a:bodyPr>
          <a:lstStyle/>
          <a:p>
            <a:pPr algn="ctr" fontAlgn="base"/>
            <a:r>
              <a:rPr lang="en-US" sz="2000" dirty="0"/>
              <a:t>Then spread abroad a Message,</a:t>
            </a:r>
          </a:p>
        </p:txBody>
      </p:sp>
      <p:sp>
        <p:nvSpPr>
          <p:cNvPr id="3" name="TextBox 2">
            <a:extLst>
              <a:ext uri="{FF2B5EF4-FFF2-40B4-BE49-F238E27FC236}">
                <a16:creationId xmlns:a16="http://schemas.microsoft.com/office/drawing/2014/main" id="{FFE520D4-4CBE-4897-07CB-5625DCACFD80}"/>
              </a:ext>
            </a:extLst>
          </p:cNvPr>
          <p:cNvSpPr txBox="1"/>
          <p:nvPr/>
        </p:nvSpPr>
        <p:spPr>
          <a:xfrm>
            <a:off x="3912578" y="383268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82833763"/>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CA9F8-4EC7-976D-EE21-4063F5631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44553-50B1-3645-7663-C76815D3AB26}"/>
              </a:ext>
            </a:extLst>
          </p:cNvPr>
          <p:cNvSpPr>
            <a:spLocks noGrp="1"/>
          </p:cNvSpPr>
          <p:nvPr>
            <p:ph type="title"/>
          </p:nvPr>
        </p:nvSpPr>
        <p:spPr>
          <a:xfrm>
            <a:off x="1787687" y="2126309"/>
            <a:ext cx="8616626" cy="3450327"/>
          </a:xfrm>
        </p:spPr>
        <p:txBody>
          <a:bodyPr>
            <a:noAutofit/>
          </a:bodyPr>
          <a:lstStyle/>
          <a:p>
            <a:r>
              <a:rPr lang="ar-EG" sz="6000" b="0" dirty="0"/>
              <a:t>عُذْرًا أَوْ نُذْرًا</a:t>
            </a:r>
          </a:p>
        </p:txBody>
      </p:sp>
      <p:sp>
        <p:nvSpPr>
          <p:cNvPr id="14" name="TextBox 13">
            <a:extLst>
              <a:ext uri="{FF2B5EF4-FFF2-40B4-BE49-F238E27FC236}">
                <a16:creationId xmlns:a16="http://schemas.microsoft.com/office/drawing/2014/main" id="{F280BE26-85AF-C75B-C111-6EC279596147}"/>
              </a:ext>
            </a:extLst>
          </p:cNvPr>
          <p:cNvSpPr txBox="1"/>
          <p:nvPr/>
        </p:nvSpPr>
        <p:spPr>
          <a:xfrm>
            <a:off x="1936368" y="4253210"/>
            <a:ext cx="8319264" cy="400110"/>
          </a:xfrm>
          <a:prstGeom prst="rect">
            <a:avLst/>
          </a:prstGeom>
          <a:noFill/>
        </p:spPr>
        <p:txBody>
          <a:bodyPr wrap="square">
            <a:spAutoFit/>
          </a:bodyPr>
          <a:lstStyle/>
          <a:p>
            <a:pPr algn="ctr" fontAlgn="base"/>
            <a:r>
              <a:rPr lang="en-US" sz="2000" dirty="0"/>
              <a:t>Whether of Justification or of Warning;-</a:t>
            </a:r>
          </a:p>
        </p:txBody>
      </p:sp>
      <p:sp>
        <p:nvSpPr>
          <p:cNvPr id="3" name="TextBox 2">
            <a:extLst>
              <a:ext uri="{FF2B5EF4-FFF2-40B4-BE49-F238E27FC236}">
                <a16:creationId xmlns:a16="http://schemas.microsoft.com/office/drawing/2014/main" id="{A9AEC36B-377E-4C96-D118-58F96444E5FB}"/>
              </a:ext>
            </a:extLst>
          </p:cNvPr>
          <p:cNvSpPr txBox="1"/>
          <p:nvPr/>
        </p:nvSpPr>
        <p:spPr>
          <a:xfrm>
            <a:off x="4104164" y="38514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02348739"/>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72CBE-FCA1-1A1D-2347-41C6C289D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7CD894-91F2-A996-DAF6-0F9AD944C23F}"/>
              </a:ext>
            </a:extLst>
          </p:cNvPr>
          <p:cNvSpPr>
            <a:spLocks noGrp="1"/>
          </p:cNvSpPr>
          <p:nvPr>
            <p:ph type="title"/>
          </p:nvPr>
        </p:nvSpPr>
        <p:spPr>
          <a:xfrm>
            <a:off x="1986947" y="2012139"/>
            <a:ext cx="8218107" cy="3450327"/>
          </a:xfrm>
        </p:spPr>
        <p:txBody>
          <a:bodyPr>
            <a:noAutofit/>
          </a:bodyPr>
          <a:lstStyle/>
          <a:p>
            <a:r>
              <a:rPr lang="ar-EG" sz="6000" b="0" dirty="0"/>
              <a:t>إِنَّمَا تُوعَدُونَ لَوَٰقِعٌ</a:t>
            </a:r>
          </a:p>
        </p:txBody>
      </p:sp>
      <p:sp>
        <p:nvSpPr>
          <p:cNvPr id="14" name="TextBox 13">
            <a:extLst>
              <a:ext uri="{FF2B5EF4-FFF2-40B4-BE49-F238E27FC236}">
                <a16:creationId xmlns:a16="http://schemas.microsoft.com/office/drawing/2014/main" id="{8251BA2B-CFEC-4322-4EFF-C85211C8B002}"/>
              </a:ext>
            </a:extLst>
          </p:cNvPr>
          <p:cNvSpPr txBox="1"/>
          <p:nvPr/>
        </p:nvSpPr>
        <p:spPr>
          <a:xfrm>
            <a:off x="1936368" y="4211647"/>
            <a:ext cx="8319264" cy="400110"/>
          </a:xfrm>
          <a:prstGeom prst="rect">
            <a:avLst/>
          </a:prstGeom>
          <a:noFill/>
        </p:spPr>
        <p:txBody>
          <a:bodyPr wrap="square">
            <a:spAutoFit/>
          </a:bodyPr>
          <a:lstStyle/>
          <a:p>
            <a:pPr algn="ctr" fontAlgn="base"/>
            <a:r>
              <a:rPr lang="en-US" sz="2000" dirty="0"/>
              <a:t>Assuredly, what ye are promised must come to pass.</a:t>
            </a:r>
          </a:p>
        </p:txBody>
      </p:sp>
      <p:sp>
        <p:nvSpPr>
          <p:cNvPr id="3" name="TextBox 2">
            <a:extLst>
              <a:ext uri="{FF2B5EF4-FFF2-40B4-BE49-F238E27FC236}">
                <a16:creationId xmlns:a16="http://schemas.microsoft.com/office/drawing/2014/main" id="{06503287-C12F-4BB6-F98E-3D15683BF86F}"/>
              </a:ext>
            </a:extLst>
          </p:cNvPr>
          <p:cNvSpPr txBox="1"/>
          <p:nvPr/>
        </p:nvSpPr>
        <p:spPr>
          <a:xfrm>
            <a:off x="3529404" y="38533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39389973"/>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FEFAD-864C-F1A0-AECA-2386CF4617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ADAF6-93CD-33BB-CD1A-23C178DBFF7F}"/>
              </a:ext>
            </a:extLst>
          </p:cNvPr>
          <p:cNvSpPr>
            <a:spLocks noGrp="1"/>
          </p:cNvSpPr>
          <p:nvPr>
            <p:ph type="title"/>
          </p:nvPr>
        </p:nvSpPr>
        <p:spPr>
          <a:xfrm>
            <a:off x="1744499" y="2097450"/>
            <a:ext cx="8703002" cy="3450327"/>
          </a:xfrm>
        </p:spPr>
        <p:txBody>
          <a:bodyPr>
            <a:noAutofit/>
          </a:bodyPr>
          <a:lstStyle/>
          <a:p>
            <a:r>
              <a:rPr lang="ar-EG" sz="6000" b="0" dirty="0"/>
              <a:t>فَإِذَا ٱلنُّجُومُ طُمِسَتْ</a:t>
            </a:r>
          </a:p>
        </p:txBody>
      </p:sp>
      <p:sp>
        <p:nvSpPr>
          <p:cNvPr id="14" name="TextBox 13">
            <a:extLst>
              <a:ext uri="{FF2B5EF4-FFF2-40B4-BE49-F238E27FC236}">
                <a16:creationId xmlns:a16="http://schemas.microsoft.com/office/drawing/2014/main" id="{7241C58B-5C69-5814-7984-9AE5F97EF8D5}"/>
              </a:ext>
            </a:extLst>
          </p:cNvPr>
          <p:cNvSpPr txBox="1"/>
          <p:nvPr/>
        </p:nvSpPr>
        <p:spPr>
          <a:xfrm>
            <a:off x="1936368" y="4238918"/>
            <a:ext cx="8319264" cy="400110"/>
          </a:xfrm>
          <a:prstGeom prst="rect">
            <a:avLst/>
          </a:prstGeom>
          <a:noFill/>
        </p:spPr>
        <p:txBody>
          <a:bodyPr wrap="square">
            <a:spAutoFit/>
          </a:bodyPr>
          <a:lstStyle/>
          <a:p>
            <a:pPr algn="ctr" fontAlgn="base"/>
            <a:r>
              <a:rPr lang="en-US" sz="2000" dirty="0"/>
              <a:t>Then when the stars become dim;</a:t>
            </a:r>
          </a:p>
        </p:txBody>
      </p:sp>
      <p:sp>
        <p:nvSpPr>
          <p:cNvPr id="3" name="TextBox 2">
            <a:extLst>
              <a:ext uri="{FF2B5EF4-FFF2-40B4-BE49-F238E27FC236}">
                <a16:creationId xmlns:a16="http://schemas.microsoft.com/office/drawing/2014/main" id="{183983DF-1413-48CC-D8E9-13D2B116931E}"/>
              </a:ext>
            </a:extLst>
          </p:cNvPr>
          <p:cNvSpPr txBox="1"/>
          <p:nvPr/>
        </p:nvSpPr>
        <p:spPr>
          <a:xfrm>
            <a:off x="3431426" y="38226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46426161"/>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453E0-0CB2-9254-D391-4A9F61C89C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0FBBC6-A9D7-6FA9-1354-ADDE291C5773}"/>
              </a:ext>
            </a:extLst>
          </p:cNvPr>
          <p:cNvSpPr>
            <a:spLocks noGrp="1"/>
          </p:cNvSpPr>
          <p:nvPr>
            <p:ph type="title"/>
          </p:nvPr>
        </p:nvSpPr>
        <p:spPr>
          <a:xfrm>
            <a:off x="1744499" y="2088742"/>
            <a:ext cx="8703002" cy="3450327"/>
          </a:xfrm>
        </p:spPr>
        <p:txBody>
          <a:bodyPr>
            <a:noAutofit/>
          </a:bodyPr>
          <a:lstStyle/>
          <a:p>
            <a:r>
              <a:rPr lang="ar-EG" sz="6000" b="0" dirty="0"/>
              <a:t>وَإِذَا ٱلسَّمَآءُ فُرِجَتْ</a:t>
            </a:r>
          </a:p>
        </p:txBody>
      </p:sp>
      <p:sp>
        <p:nvSpPr>
          <p:cNvPr id="14" name="TextBox 13">
            <a:extLst>
              <a:ext uri="{FF2B5EF4-FFF2-40B4-BE49-F238E27FC236}">
                <a16:creationId xmlns:a16="http://schemas.microsoft.com/office/drawing/2014/main" id="{3DEA040D-3745-13C9-06DE-EBCB591437FB}"/>
              </a:ext>
            </a:extLst>
          </p:cNvPr>
          <p:cNvSpPr txBox="1"/>
          <p:nvPr/>
        </p:nvSpPr>
        <p:spPr>
          <a:xfrm>
            <a:off x="1936368" y="4161323"/>
            <a:ext cx="8319264" cy="400110"/>
          </a:xfrm>
          <a:prstGeom prst="rect">
            <a:avLst/>
          </a:prstGeom>
          <a:noFill/>
        </p:spPr>
        <p:txBody>
          <a:bodyPr wrap="square">
            <a:spAutoFit/>
          </a:bodyPr>
          <a:lstStyle/>
          <a:p>
            <a:pPr algn="ctr" fontAlgn="base"/>
            <a:r>
              <a:rPr lang="en-US" sz="2000" dirty="0"/>
              <a:t>When the heaven is cleft asunder;</a:t>
            </a:r>
          </a:p>
        </p:txBody>
      </p:sp>
      <p:sp>
        <p:nvSpPr>
          <p:cNvPr id="3" name="TextBox 2">
            <a:extLst>
              <a:ext uri="{FF2B5EF4-FFF2-40B4-BE49-F238E27FC236}">
                <a16:creationId xmlns:a16="http://schemas.microsoft.com/office/drawing/2014/main" id="{BD52FB3A-9E28-F36F-7140-C765A9F0323B}"/>
              </a:ext>
            </a:extLst>
          </p:cNvPr>
          <p:cNvSpPr txBox="1"/>
          <p:nvPr/>
        </p:nvSpPr>
        <p:spPr>
          <a:xfrm>
            <a:off x="3440134" y="375427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62929761"/>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47A46-C719-B4C1-8941-8171A6148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5F4EB-8F9E-0535-FFAB-39776B4A1DC8}"/>
              </a:ext>
            </a:extLst>
          </p:cNvPr>
          <p:cNvSpPr>
            <a:spLocks noGrp="1"/>
          </p:cNvSpPr>
          <p:nvPr>
            <p:ph type="title"/>
          </p:nvPr>
        </p:nvSpPr>
        <p:spPr>
          <a:xfrm>
            <a:off x="1744499" y="2097450"/>
            <a:ext cx="8703002" cy="3450327"/>
          </a:xfrm>
        </p:spPr>
        <p:txBody>
          <a:bodyPr>
            <a:noAutofit/>
          </a:bodyPr>
          <a:lstStyle/>
          <a:p>
            <a:r>
              <a:rPr lang="ar-EG" sz="6000" b="0" dirty="0"/>
              <a:t>وَإِذَا ٱلْجِبَالُ نُسِفَتْ</a:t>
            </a:r>
          </a:p>
        </p:txBody>
      </p:sp>
      <p:sp>
        <p:nvSpPr>
          <p:cNvPr id="14" name="TextBox 13">
            <a:extLst>
              <a:ext uri="{FF2B5EF4-FFF2-40B4-BE49-F238E27FC236}">
                <a16:creationId xmlns:a16="http://schemas.microsoft.com/office/drawing/2014/main" id="{E6CE8428-89BB-2442-270B-F98C7A2155A7}"/>
              </a:ext>
            </a:extLst>
          </p:cNvPr>
          <p:cNvSpPr txBox="1"/>
          <p:nvPr/>
        </p:nvSpPr>
        <p:spPr>
          <a:xfrm>
            <a:off x="1936368" y="4202229"/>
            <a:ext cx="8319264" cy="400110"/>
          </a:xfrm>
          <a:prstGeom prst="rect">
            <a:avLst/>
          </a:prstGeom>
          <a:noFill/>
        </p:spPr>
        <p:txBody>
          <a:bodyPr wrap="square">
            <a:spAutoFit/>
          </a:bodyPr>
          <a:lstStyle/>
          <a:p>
            <a:pPr algn="ctr" fontAlgn="base"/>
            <a:r>
              <a:rPr lang="en-US" sz="2000" dirty="0"/>
              <a:t>When the mountains are scattered (to the winds) as dust;</a:t>
            </a:r>
          </a:p>
        </p:txBody>
      </p:sp>
      <p:sp>
        <p:nvSpPr>
          <p:cNvPr id="3" name="TextBox 2">
            <a:extLst>
              <a:ext uri="{FF2B5EF4-FFF2-40B4-BE49-F238E27FC236}">
                <a16:creationId xmlns:a16="http://schemas.microsoft.com/office/drawing/2014/main" id="{4FA56CF7-D42A-AF2A-64D8-34FF2C79E63D}"/>
              </a:ext>
            </a:extLst>
          </p:cNvPr>
          <p:cNvSpPr txBox="1"/>
          <p:nvPr/>
        </p:nvSpPr>
        <p:spPr>
          <a:xfrm>
            <a:off x="3527219" y="37981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65859600"/>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26650-7262-3A23-45F1-B969C92B5A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326D3B-8BA4-C8F4-1AE5-CF7AE157E62E}"/>
              </a:ext>
            </a:extLst>
          </p:cNvPr>
          <p:cNvSpPr>
            <a:spLocks noGrp="1"/>
          </p:cNvSpPr>
          <p:nvPr>
            <p:ph type="title"/>
          </p:nvPr>
        </p:nvSpPr>
        <p:spPr>
          <a:xfrm>
            <a:off x="1880748" y="2106153"/>
            <a:ext cx="8430504" cy="3450327"/>
          </a:xfrm>
        </p:spPr>
        <p:txBody>
          <a:bodyPr>
            <a:noAutofit/>
          </a:bodyPr>
          <a:lstStyle/>
          <a:p>
            <a:r>
              <a:rPr lang="ar-EG" sz="6000" b="0" dirty="0"/>
              <a:t>وَإِذَا ٱلرُّسُلُ أُقِّتَتْ</a:t>
            </a:r>
          </a:p>
        </p:txBody>
      </p:sp>
      <p:sp>
        <p:nvSpPr>
          <p:cNvPr id="14" name="TextBox 13">
            <a:extLst>
              <a:ext uri="{FF2B5EF4-FFF2-40B4-BE49-F238E27FC236}">
                <a16:creationId xmlns:a16="http://schemas.microsoft.com/office/drawing/2014/main" id="{41A2D25B-99D1-BB2E-543C-78D5309DACDB}"/>
              </a:ext>
            </a:extLst>
          </p:cNvPr>
          <p:cNvSpPr txBox="1"/>
          <p:nvPr/>
        </p:nvSpPr>
        <p:spPr>
          <a:xfrm>
            <a:off x="1936368" y="4166552"/>
            <a:ext cx="8319264" cy="400110"/>
          </a:xfrm>
          <a:prstGeom prst="rect">
            <a:avLst/>
          </a:prstGeom>
          <a:noFill/>
        </p:spPr>
        <p:txBody>
          <a:bodyPr wrap="square">
            <a:spAutoFit/>
          </a:bodyPr>
          <a:lstStyle/>
          <a:p>
            <a:pPr algn="ctr" fontAlgn="base"/>
            <a:r>
              <a:rPr lang="en-US" sz="2000" dirty="0"/>
              <a:t>And when the messengers are (all) appointed a time (to collect);-</a:t>
            </a:r>
          </a:p>
        </p:txBody>
      </p:sp>
      <p:sp>
        <p:nvSpPr>
          <p:cNvPr id="3" name="TextBox 2">
            <a:extLst>
              <a:ext uri="{FF2B5EF4-FFF2-40B4-BE49-F238E27FC236}">
                <a16:creationId xmlns:a16="http://schemas.microsoft.com/office/drawing/2014/main" id="{81BB4107-E42F-64F3-0E44-FEE13993CE30}"/>
              </a:ext>
            </a:extLst>
          </p:cNvPr>
          <p:cNvSpPr txBox="1"/>
          <p:nvPr/>
        </p:nvSpPr>
        <p:spPr>
          <a:xfrm>
            <a:off x="3640432" y="377035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87974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0F210-750B-465D-2F1B-5168AB2B7A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FCF284-7562-3C02-39E0-8312608D6587}"/>
              </a:ext>
            </a:extLst>
          </p:cNvPr>
          <p:cNvSpPr>
            <a:spLocks noGrp="1"/>
          </p:cNvSpPr>
          <p:nvPr>
            <p:ph type="title"/>
          </p:nvPr>
        </p:nvSpPr>
        <p:spPr>
          <a:xfrm>
            <a:off x="1986946" y="2038265"/>
            <a:ext cx="8218107" cy="3450327"/>
          </a:xfrm>
        </p:spPr>
        <p:txBody>
          <a:bodyPr>
            <a:noAutofit/>
          </a:bodyPr>
          <a:lstStyle/>
          <a:p>
            <a:r>
              <a:rPr lang="ar-EG" sz="6000" b="0" dirty="0"/>
              <a:t>إِنَّ رَبَّكَ هُوَ أَعْلَمُ بِمَن ضَلَّ عَن سَبِيلِهِۦ وَهُوَ أَعْلَمُ بِٱلْمُهْتَدِينَ</a:t>
            </a:r>
          </a:p>
        </p:txBody>
      </p:sp>
      <p:sp>
        <p:nvSpPr>
          <p:cNvPr id="14" name="TextBox 13">
            <a:extLst>
              <a:ext uri="{FF2B5EF4-FFF2-40B4-BE49-F238E27FC236}">
                <a16:creationId xmlns:a16="http://schemas.microsoft.com/office/drawing/2014/main" id="{821F6178-EB51-7082-4325-ECF5C9BA7412}"/>
              </a:ext>
            </a:extLst>
          </p:cNvPr>
          <p:cNvSpPr txBox="1"/>
          <p:nvPr/>
        </p:nvSpPr>
        <p:spPr>
          <a:xfrm>
            <a:off x="1936367" y="4544336"/>
            <a:ext cx="8319264" cy="707886"/>
          </a:xfrm>
          <a:prstGeom prst="rect">
            <a:avLst/>
          </a:prstGeom>
          <a:noFill/>
        </p:spPr>
        <p:txBody>
          <a:bodyPr wrap="square">
            <a:spAutoFit/>
          </a:bodyPr>
          <a:lstStyle/>
          <a:p>
            <a:pPr algn="ctr" fontAlgn="base"/>
            <a:r>
              <a:rPr lang="en-US" sz="2000" dirty="0"/>
              <a:t>Verily it is thy Lord that </a:t>
            </a:r>
            <a:r>
              <a:rPr lang="en-US" sz="2000" dirty="0" err="1"/>
              <a:t>knoweth</a:t>
            </a:r>
            <a:r>
              <a:rPr lang="en-US" sz="2000" dirty="0"/>
              <a:t> best, which (among men) hath strayed from His Path: and He </a:t>
            </a:r>
            <a:r>
              <a:rPr lang="en-US" sz="2000" dirty="0" err="1"/>
              <a:t>knoweth</a:t>
            </a:r>
            <a:r>
              <a:rPr lang="en-US" sz="2000" dirty="0"/>
              <a:t> best those who receive (true) Guidance.</a:t>
            </a:r>
          </a:p>
        </p:txBody>
      </p:sp>
      <p:sp>
        <p:nvSpPr>
          <p:cNvPr id="3" name="TextBox 2">
            <a:extLst>
              <a:ext uri="{FF2B5EF4-FFF2-40B4-BE49-F238E27FC236}">
                <a16:creationId xmlns:a16="http://schemas.microsoft.com/office/drawing/2014/main" id="{7C7E03B1-4A8B-7C12-5AB5-70FAA43FBC78}"/>
              </a:ext>
            </a:extLst>
          </p:cNvPr>
          <p:cNvSpPr txBox="1"/>
          <p:nvPr/>
        </p:nvSpPr>
        <p:spPr>
          <a:xfrm>
            <a:off x="2623711" y="42365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36959022"/>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F1056-5CCE-BA50-3088-B76D13BAD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1E4BBE-DF43-7A8D-F40E-30DC07D4B1B5}"/>
              </a:ext>
            </a:extLst>
          </p:cNvPr>
          <p:cNvSpPr>
            <a:spLocks noGrp="1"/>
          </p:cNvSpPr>
          <p:nvPr>
            <p:ph type="title"/>
          </p:nvPr>
        </p:nvSpPr>
        <p:spPr>
          <a:xfrm>
            <a:off x="1880748" y="1975526"/>
            <a:ext cx="8430504" cy="3450327"/>
          </a:xfrm>
        </p:spPr>
        <p:txBody>
          <a:bodyPr>
            <a:noAutofit/>
          </a:bodyPr>
          <a:lstStyle/>
          <a:p>
            <a:r>
              <a:rPr lang="ar-EG" sz="6000" b="0" dirty="0"/>
              <a:t>لِأَىِّ يَوْمٍ أُجِّلَتْ</a:t>
            </a:r>
          </a:p>
        </p:txBody>
      </p:sp>
      <p:sp>
        <p:nvSpPr>
          <p:cNvPr id="14" name="TextBox 13">
            <a:extLst>
              <a:ext uri="{FF2B5EF4-FFF2-40B4-BE49-F238E27FC236}">
                <a16:creationId xmlns:a16="http://schemas.microsoft.com/office/drawing/2014/main" id="{CBE0E089-5510-5651-3E17-EA9EE71FEF59}"/>
              </a:ext>
            </a:extLst>
          </p:cNvPr>
          <p:cNvSpPr txBox="1"/>
          <p:nvPr/>
        </p:nvSpPr>
        <p:spPr>
          <a:xfrm>
            <a:off x="1936368" y="4127742"/>
            <a:ext cx="8319264" cy="400110"/>
          </a:xfrm>
          <a:prstGeom prst="rect">
            <a:avLst/>
          </a:prstGeom>
          <a:noFill/>
        </p:spPr>
        <p:txBody>
          <a:bodyPr wrap="square">
            <a:spAutoFit/>
          </a:bodyPr>
          <a:lstStyle/>
          <a:p>
            <a:pPr algn="ctr" fontAlgn="base"/>
            <a:r>
              <a:rPr lang="en-US" sz="2000" dirty="0"/>
              <a:t>For what Day are these (portents) deferred?</a:t>
            </a:r>
          </a:p>
        </p:txBody>
      </p:sp>
      <p:sp>
        <p:nvSpPr>
          <p:cNvPr id="3" name="TextBox 2">
            <a:extLst>
              <a:ext uri="{FF2B5EF4-FFF2-40B4-BE49-F238E27FC236}">
                <a16:creationId xmlns:a16="http://schemas.microsoft.com/office/drawing/2014/main" id="{86E0EE5E-9AA0-7CF4-E13F-19B2D21E529B}"/>
              </a:ext>
            </a:extLst>
          </p:cNvPr>
          <p:cNvSpPr txBox="1"/>
          <p:nvPr/>
        </p:nvSpPr>
        <p:spPr>
          <a:xfrm>
            <a:off x="3924727" y="36310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0635620"/>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63D6B-9C56-EF4D-654D-044BD37DC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F703BD-4EB5-8597-5652-0346776D4FB1}"/>
              </a:ext>
            </a:extLst>
          </p:cNvPr>
          <p:cNvSpPr>
            <a:spLocks noGrp="1"/>
          </p:cNvSpPr>
          <p:nvPr>
            <p:ph type="title"/>
          </p:nvPr>
        </p:nvSpPr>
        <p:spPr>
          <a:xfrm>
            <a:off x="1880748" y="2001652"/>
            <a:ext cx="8430504" cy="3450327"/>
          </a:xfrm>
        </p:spPr>
        <p:txBody>
          <a:bodyPr>
            <a:noAutofit/>
          </a:bodyPr>
          <a:lstStyle/>
          <a:p>
            <a:r>
              <a:rPr lang="ar-EG" sz="6000" b="0" dirty="0"/>
              <a:t>لِيَوْمِ ٱلْفَصْلِ</a:t>
            </a:r>
          </a:p>
        </p:txBody>
      </p:sp>
      <p:sp>
        <p:nvSpPr>
          <p:cNvPr id="14" name="TextBox 13">
            <a:extLst>
              <a:ext uri="{FF2B5EF4-FFF2-40B4-BE49-F238E27FC236}">
                <a16:creationId xmlns:a16="http://schemas.microsoft.com/office/drawing/2014/main" id="{16DF148C-CCDB-300F-9C4E-76DF40DB8AF3}"/>
              </a:ext>
            </a:extLst>
          </p:cNvPr>
          <p:cNvSpPr txBox="1"/>
          <p:nvPr/>
        </p:nvSpPr>
        <p:spPr>
          <a:xfrm>
            <a:off x="1936368" y="4088885"/>
            <a:ext cx="8319264" cy="400110"/>
          </a:xfrm>
          <a:prstGeom prst="rect">
            <a:avLst/>
          </a:prstGeom>
          <a:noFill/>
        </p:spPr>
        <p:txBody>
          <a:bodyPr wrap="square">
            <a:spAutoFit/>
          </a:bodyPr>
          <a:lstStyle/>
          <a:p>
            <a:pPr algn="ctr" fontAlgn="base"/>
            <a:r>
              <a:rPr lang="en-US" sz="2000" dirty="0"/>
              <a:t>For the Day of Sorting out.</a:t>
            </a:r>
          </a:p>
        </p:txBody>
      </p:sp>
      <p:sp>
        <p:nvSpPr>
          <p:cNvPr id="3" name="TextBox 2">
            <a:extLst>
              <a:ext uri="{FF2B5EF4-FFF2-40B4-BE49-F238E27FC236}">
                <a16:creationId xmlns:a16="http://schemas.microsoft.com/office/drawing/2014/main" id="{09A6BF3C-7D22-4F8E-738F-97B3AC3E173E}"/>
              </a:ext>
            </a:extLst>
          </p:cNvPr>
          <p:cNvSpPr txBox="1"/>
          <p:nvPr/>
        </p:nvSpPr>
        <p:spPr>
          <a:xfrm>
            <a:off x="4223903" y="37583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06497754"/>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C6DDD-A60F-5251-7C9A-07A89EDD6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345E33-37D0-9433-22D5-CB5F301CF0C3}"/>
              </a:ext>
            </a:extLst>
          </p:cNvPr>
          <p:cNvSpPr>
            <a:spLocks noGrp="1"/>
          </p:cNvSpPr>
          <p:nvPr>
            <p:ph type="title"/>
          </p:nvPr>
        </p:nvSpPr>
        <p:spPr>
          <a:xfrm>
            <a:off x="1880748" y="2140990"/>
            <a:ext cx="8430504" cy="3450327"/>
          </a:xfrm>
        </p:spPr>
        <p:txBody>
          <a:bodyPr>
            <a:noAutofit/>
          </a:bodyPr>
          <a:lstStyle/>
          <a:p>
            <a:r>
              <a:rPr lang="ar-EG" sz="6000" b="0" dirty="0"/>
              <a:t>وَمَآ أَدْرَىٰكَ مَا يَوْمُ ٱلْفَصْلِ</a:t>
            </a:r>
          </a:p>
        </p:txBody>
      </p:sp>
      <p:sp>
        <p:nvSpPr>
          <p:cNvPr id="14" name="TextBox 13">
            <a:extLst>
              <a:ext uri="{FF2B5EF4-FFF2-40B4-BE49-F238E27FC236}">
                <a16:creationId xmlns:a16="http://schemas.microsoft.com/office/drawing/2014/main" id="{AE9330F5-7D69-2487-4FC0-05710B4F0B17}"/>
              </a:ext>
            </a:extLst>
          </p:cNvPr>
          <p:cNvSpPr txBox="1"/>
          <p:nvPr/>
        </p:nvSpPr>
        <p:spPr>
          <a:xfrm>
            <a:off x="1936368" y="4268626"/>
            <a:ext cx="8319264" cy="400110"/>
          </a:xfrm>
          <a:prstGeom prst="rect">
            <a:avLst/>
          </a:prstGeom>
          <a:noFill/>
        </p:spPr>
        <p:txBody>
          <a:bodyPr wrap="square">
            <a:spAutoFit/>
          </a:bodyPr>
          <a:lstStyle/>
          <a:p>
            <a:pPr algn="ctr" fontAlgn="base"/>
            <a:r>
              <a:rPr lang="en-US" sz="2000" dirty="0"/>
              <a:t>And what will explain to thee what is the Day of Sorting out?</a:t>
            </a:r>
          </a:p>
        </p:txBody>
      </p:sp>
      <p:sp>
        <p:nvSpPr>
          <p:cNvPr id="3" name="TextBox 2">
            <a:extLst>
              <a:ext uri="{FF2B5EF4-FFF2-40B4-BE49-F238E27FC236}">
                <a16:creationId xmlns:a16="http://schemas.microsoft.com/office/drawing/2014/main" id="{B4BBC054-A246-7BF2-6F04-7C5B2FEAD54E}"/>
              </a:ext>
            </a:extLst>
          </p:cNvPr>
          <p:cNvSpPr txBox="1"/>
          <p:nvPr/>
        </p:nvSpPr>
        <p:spPr>
          <a:xfrm>
            <a:off x="2621529" y="38661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41684607"/>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97B12-A0E5-1ADF-1FA3-A19FB0E816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BAADD-7F23-ED2D-1170-A238E873E62B}"/>
              </a:ext>
            </a:extLst>
          </p:cNvPr>
          <p:cNvSpPr>
            <a:spLocks noGrp="1"/>
          </p:cNvSpPr>
          <p:nvPr>
            <p:ph type="title"/>
          </p:nvPr>
        </p:nvSpPr>
        <p:spPr>
          <a:xfrm>
            <a:off x="1880748" y="2113139"/>
            <a:ext cx="8430504" cy="3450327"/>
          </a:xfrm>
        </p:spPr>
        <p:txBody>
          <a:bodyPr>
            <a:noAutofit/>
          </a:bodyPr>
          <a:lstStyle/>
          <a:p>
            <a:r>
              <a:rPr lang="ar-EG" sz="6000" b="0" dirty="0"/>
              <a:t>وَيْلٌ يَوْمَئِذٍ لِّلْمُكَذِّبِينَ</a:t>
            </a:r>
          </a:p>
        </p:txBody>
      </p:sp>
      <p:sp>
        <p:nvSpPr>
          <p:cNvPr id="14" name="TextBox 13">
            <a:extLst>
              <a:ext uri="{FF2B5EF4-FFF2-40B4-BE49-F238E27FC236}">
                <a16:creationId xmlns:a16="http://schemas.microsoft.com/office/drawing/2014/main" id="{450F8CCF-B44B-7FFF-120B-0D9A5AF5FE48}"/>
              </a:ext>
            </a:extLst>
          </p:cNvPr>
          <p:cNvSpPr txBox="1"/>
          <p:nvPr/>
        </p:nvSpPr>
        <p:spPr>
          <a:xfrm>
            <a:off x="1936368" y="4254607"/>
            <a:ext cx="8319264" cy="400110"/>
          </a:xfrm>
          <a:prstGeom prst="rect">
            <a:avLst/>
          </a:prstGeom>
          <a:noFill/>
        </p:spPr>
        <p:txBody>
          <a:bodyPr wrap="square">
            <a:spAutoFit/>
          </a:bodyPr>
          <a:lstStyle/>
          <a:p>
            <a:pPr algn="ctr" fontAlgn="base"/>
            <a:r>
              <a:rPr lang="en-US" sz="2000" dirty="0"/>
              <a:t>Ah woe, that Day, to the Rejecters of Truth!</a:t>
            </a:r>
          </a:p>
        </p:txBody>
      </p:sp>
      <p:sp>
        <p:nvSpPr>
          <p:cNvPr id="3" name="TextBox 2">
            <a:extLst>
              <a:ext uri="{FF2B5EF4-FFF2-40B4-BE49-F238E27FC236}">
                <a16:creationId xmlns:a16="http://schemas.microsoft.com/office/drawing/2014/main" id="{63C0463C-7312-D41A-6523-DCA4719C001C}"/>
              </a:ext>
            </a:extLst>
          </p:cNvPr>
          <p:cNvSpPr txBox="1"/>
          <p:nvPr/>
        </p:nvSpPr>
        <p:spPr>
          <a:xfrm>
            <a:off x="3292087" y="394683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38024672"/>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3ED59-181B-07C5-2AD9-1FF6BAEBF9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184474-1EBA-F175-1B27-00F11B841B9E}"/>
              </a:ext>
            </a:extLst>
          </p:cNvPr>
          <p:cNvSpPr>
            <a:spLocks noGrp="1"/>
          </p:cNvSpPr>
          <p:nvPr>
            <p:ph type="title"/>
          </p:nvPr>
        </p:nvSpPr>
        <p:spPr>
          <a:xfrm>
            <a:off x="1880748" y="1975525"/>
            <a:ext cx="8430504" cy="3450327"/>
          </a:xfrm>
        </p:spPr>
        <p:txBody>
          <a:bodyPr>
            <a:noAutofit/>
          </a:bodyPr>
          <a:lstStyle/>
          <a:p>
            <a:r>
              <a:rPr lang="ar-EG" sz="6000" b="0" dirty="0"/>
              <a:t>أَلَمْ نُهْلِكِ ٱلْأَوَّلِينَ</a:t>
            </a:r>
          </a:p>
        </p:txBody>
      </p:sp>
      <p:sp>
        <p:nvSpPr>
          <p:cNvPr id="14" name="TextBox 13">
            <a:extLst>
              <a:ext uri="{FF2B5EF4-FFF2-40B4-BE49-F238E27FC236}">
                <a16:creationId xmlns:a16="http://schemas.microsoft.com/office/drawing/2014/main" id="{3C8F2E0D-FADE-E277-5AAA-ADFD88636A35}"/>
              </a:ext>
            </a:extLst>
          </p:cNvPr>
          <p:cNvSpPr txBox="1"/>
          <p:nvPr/>
        </p:nvSpPr>
        <p:spPr>
          <a:xfrm>
            <a:off x="1936368" y="4106123"/>
            <a:ext cx="8319264" cy="400110"/>
          </a:xfrm>
          <a:prstGeom prst="rect">
            <a:avLst/>
          </a:prstGeom>
          <a:noFill/>
        </p:spPr>
        <p:txBody>
          <a:bodyPr wrap="square">
            <a:spAutoFit/>
          </a:bodyPr>
          <a:lstStyle/>
          <a:p>
            <a:pPr algn="ctr" fontAlgn="base"/>
            <a:r>
              <a:rPr lang="en-US" sz="2000" dirty="0"/>
              <a:t>Did We not destroy the men of old (for their evil)?</a:t>
            </a:r>
          </a:p>
        </p:txBody>
      </p:sp>
      <p:sp>
        <p:nvSpPr>
          <p:cNvPr id="3" name="TextBox 2">
            <a:extLst>
              <a:ext uri="{FF2B5EF4-FFF2-40B4-BE49-F238E27FC236}">
                <a16:creationId xmlns:a16="http://schemas.microsoft.com/office/drawing/2014/main" id="{031A7E94-57CE-CC0A-F9B4-3B7F3237D01F}"/>
              </a:ext>
            </a:extLst>
          </p:cNvPr>
          <p:cNvSpPr txBox="1"/>
          <p:nvPr/>
        </p:nvSpPr>
        <p:spPr>
          <a:xfrm>
            <a:off x="3710098" y="38092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56044977"/>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DD9F5-2B88-D3DF-8B00-D7E4202755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967A9-F07F-60B6-F0FA-DE1DC5253180}"/>
              </a:ext>
            </a:extLst>
          </p:cNvPr>
          <p:cNvSpPr>
            <a:spLocks noGrp="1"/>
          </p:cNvSpPr>
          <p:nvPr>
            <p:ph type="title"/>
          </p:nvPr>
        </p:nvSpPr>
        <p:spPr>
          <a:xfrm>
            <a:off x="1880748" y="2026054"/>
            <a:ext cx="8430504" cy="3450327"/>
          </a:xfrm>
        </p:spPr>
        <p:txBody>
          <a:bodyPr>
            <a:noAutofit/>
          </a:bodyPr>
          <a:lstStyle/>
          <a:p>
            <a:r>
              <a:rPr lang="ar-EG" sz="6000" b="0" dirty="0"/>
              <a:t>ثُمَّ نُتْبِعُهُمُ ٱلْـَٔاخِرِينَ</a:t>
            </a:r>
          </a:p>
        </p:txBody>
      </p:sp>
      <p:sp>
        <p:nvSpPr>
          <p:cNvPr id="14" name="TextBox 13">
            <a:extLst>
              <a:ext uri="{FF2B5EF4-FFF2-40B4-BE49-F238E27FC236}">
                <a16:creationId xmlns:a16="http://schemas.microsoft.com/office/drawing/2014/main" id="{0A37CBD1-598F-77CF-BE5E-A7C188724EB6}"/>
              </a:ext>
            </a:extLst>
          </p:cNvPr>
          <p:cNvSpPr txBox="1"/>
          <p:nvPr/>
        </p:nvSpPr>
        <p:spPr>
          <a:xfrm>
            <a:off x="1936368" y="4169075"/>
            <a:ext cx="8319264" cy="400110"/>
          </a:xfrm>
          <a:prstGeom prst="rect">
            <a:avLst/>
          </a:prstGeom>
          <a:noFill/>
        </p:spPr>
        <p:txBody>
          <a:bodyPr wrap="square">
            <a:spAutoFit/>
          </a:bodyPr>
          <a:lstStyle/>
          <a:p>
            <a:pPr algn="ctr" fontAlgn="base"/>
            <a:r>
              <a:rPr lang="en-US" sz="2000" dirty="0"/>
              <a:t>So shall We make later (generations) follow them.</a:t>
            </a:r>
          </a:p>
        </p:txBody>
      </p:sp>
      <p:sp>
        <p:nvSpPr>
          <p:cNvPr id="3" name="TextBox 2">
            <a:extLst>
              <a:ext uri="{FF2B5EF4-FFF2-40B4-BE49-F238E27FC236}">
                <a16:creationId xmlns:a16="http://schemas.microsoft.com/office/drawing/2014/main" id="{EF89AF24-75E0-D667-B9AB-2F6C6FC82860}"/>
              </a:ext>
            </a:extLst>
          </p:cNvPr>
          <p:cNvSpPr txBox="1"/>
          <p:nvPr/>
        </p:nvSpPr>
        <p:spPr>
          <a:xfrm>
            <a:off x="3422715" y="37694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660221194"/>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A3F8A-EA91-1949-5D4B-208B7C4AD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031BC4-2973-78D4-977D-222F51454CB7}"/>
              </a:ext>
            </a:extLst>
          </p:cNvPr>
          <p:cNvSpPr>
            <a:spLocks noGrp="1"/>
          </p:cNvSpPr>
          <p:nvPr>
            <p:ph type="title"/>
          </p:nvPr>
        </p:nvSpPr>
        <p:spPr>
          <a:xfrm>
            <a:off x="1880748" y="2088735"/>
            <a:ext cx="8430504" cy="3450327"/>
          </a:xfrm>
        </p:spPr>
        <p:txBody>
          <a:bodyPr>
            <a:noAutofit/>
          </a:bodyPr>
          <a:lstStyle/>
          <a:p>
            <a:r>
              <a:rPr lang="ar-EG" sz="6000" b="0" dirty="0"/>
              <a:t>كَذَٰلِكَ نَفْعَلُ بِٱلْمُجْرِمِينَ</a:t>
            </a:r>
          </a:p>
        </p:txBody>
      </p:sp>
      <p:sp>
        <p:nvSpPr>
          <p:cNvPr id="14" name="TextBox 13">
            <a:extLst>
              <a:ext uri="{FF2B5EF4-FFF2-40B4-BE49-F238E27FC236}">
                <a16:creationId xmlns:a16="http://schemas.microsoft.com/office/drawing/2014/main" id="{D2C63940-2505-F812-0B36-E5D674BF5E0C}"/>
              </a:ext>
            </a:extLst>
          </p:cNvPr>
          <p:cNvSpPr txBox="1"/>
          <p:nvPr/>
        </p:nvSpPr>
        <p:spPr>
          <a:xfrm>
            <a:off x="1936368" y="4222906"/>
            <a:ext cx="8319264" cy="400110"/>
          </a:xfrm>
          <a:prstGeom prst="rect">
            <a:avLst/>
          </a:prstGeom>
          <a:noFill/>
        </p:spPr>
        <p:txBody>
          <a:bodyPr wrap="square">
            <a:spAutoFit/>
          </a:bodyPr>
          <a:lstStyle/>
          <a:p>
            <a:pPr algn="ctr" fontAlgn="base"/>
            <a:r>
              <a:rPr lang="en-US" sz="2000" dirty="0"/>
              <a:t>Thus do We deal with men of sin.</a:t>
            </a:r>
          </a:p>
        </p:txBody>
      </p:sp>
      <p:sp>
        <p:nvSpPr>
          <p:cNvPr id="3" name="TextBox 2">
            <a:extLst>
              <a:ext uri="{FF2B5EF4-FFF2-40B4-BE49-F238E27FC236}">
                <a16:creationId xmlns:a16="http://schemas.microsoft.com/office/drawing/2014/main" id="{75D2B391-F98A-D3F4-C7B6-5F772965DB75}"/>
              </a:ext>
            </a:extLst>
          </p:cNvPr>
          <p:cNvSpPr txBox="1"/>
          <p:nvPr/>
        </p:nvSpPr>
        <p:spPr>
          <a:xfrm>
            <a:off x="3013697" y="39375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3259220777"/>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315AB-406E-CEFA-ED5A-BC5070866F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666031-BD9F-FE1A-FDC1-945CD7209542}"/>
              </a:ext>
            </a:extLst>
          </p:cNvPr>
          <p:cNvSpPr>
            <a:spLocks noGrp="1"/>
          </p:cNvSpPr>
          <p:nvPr>
            <p:ph type="title"/>
          </p:nvPr>
        </p:nvSpPr>
        <p:spPr>
          <a:xfrm>
            <a:off x="1880748" y="2060888"/>
            <a:ext cx="8430504" cy="3450327"/>
          </a:xfrm>
        </p:spPr>
        <p:txBody>
          <a:bodyPr>
            <a:noAutofit/>
          </a:bodyPr>
          <a:lstStyle/>
          <a:p>
            <a:r>
              <a:rPr lang="ar-EG" sz="6000" b="0" dirty="0"/>
              <a:t>وَيْلٌ يَوْمَئِذٍ لِّلْمُكَذِّبِينَ</a:t>
            </a:r>
          </a:p>
        </p:txBody>
      </p:sp>
      <p:sp>
        <p:nvSpPr>
          <p:cNvPr id="14" name="TextBox 13">
            <a:extLst>
              <a:ext uri="{FF2B5EF4-FFF2-40B4-BE49-F238E27FC236}">
                <a16:creationId xmlns:a16="http://schemas.microsoft.com/office/drawing/2014/main" id="{C95D3224-3547-934C-7612-AB378965AB11}"/>
              </a:ext>
            </a:extLst>
          </p:cNvPr>
          <p:cNvSpPr txBox="1"/>
          <p:nvPr/>
        </p:nvSpPr>
        <p:spPr>
          <a:xfrm>
            <a:off x="1936368" y="4158475"/>
            <a:ext cx="8319264" cy="400110"/>
          </a:xfrm>
          <a:prstGeom prst="rect">
            <a:avLst/>
          </a:prstGeom>
          <a:noFill/>
        </p:spPr>
        <p:txBody>
          <a:bodyPr wrap="square">
            <a:spAutoFit/>
          </a:bodyPr>
          <a:lstStyle/>
          <a:p>
            <a:pPr algn="ctr" fontAlgn="base"/>
            <a:r>
              <a:rPr lang="en-US" sz="2000" dirty="0"/>
              <a:t>Ah woe, that Day, to the Rejecters of Truth!</a:t>
            </a:r>
          </a:p>
        </p:txBody>
      </p:sp>
      <p:sp>
        <p:nvSpPr>
          <p:cNvPr id="3" name="TextBox 2">
            <a:extLst>
              <a:ext uri="{FF2B5EF4-FFF2-40B4-BE49-F238E27FC236}">
                <a16:creationId xmlns:a16="http://schemas.microsoft.com/office/drawing/2014/main" id="{10A4A162-ED8B-382B-BB0F-16C58DC3740E}"/>
              </a:ext>
            </a:extLst>
          </p:cNvPr>
          <p:cNvSpPr txBox="1"/>
          <p:nvPr/>
        </p:nvSpPr>
        <p:spPr>
          <a:xfrm>
            <a:off x="3300793" y="38506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50087455"/>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A4E68-C2EF-5216-B010-AE45B9B41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AFDFD7-C83C-E574-BAD2-E056D4B5A270}"/>
              </a:ext>
            </a:extLst>
          </p:cNvPr>
          <p:cNvSpPr>
            <a:spLocks noGrp="1"/>
          </p:cNvSpPr>
          <p:nvPr>
            <p:ph type="title"/>
          </p:nvPr>
        </p:nvSpPr>
        <p:spPr>
          <a:xfrm>
            <a:off x="1880748" y="1991219"/>
            <a:ext cx="8430504" cy="3450327"/>
          </a:xfrm>
        </p:spPr>
        <p:txBody>
          <a:bodyPr>
            <a:noAutofit/>
          </a:bodyPr>
          <a:lstStyle/>
          <a:p>
            <a:r>
              <a:rPr lang="ar-EG" sz="6000" b="0" dirty="0"/>
              <a:t>أَلَمْ نَخْلُقكُّم مِّن مَّآءٍ مَّهِينٍ</a:t>
            </a:r>
          </a:p>
        </p:txBody>
      </p:sp>
      <p:sp>
        <p:nvSpPr>
          <p:cNvPr id="14" name="TextBox 13">
            <a:extLst>
              <a:ext uri="{FF2B5EF4-FFF2-40B4-BE49-F238E27FC236}">
                <a16:creationId xmlns:a16="http://schemas.microsoft.com/office/drawing/2014/main" id="{CA91D528-9C59-B647-C447-2422B7EBD712}"/>
              </a:ext>
            </a:extLst>
          </p:cNvPr>
          <p:cNvSpPr txBox="1"/>
          <p:nvPr/>
        </p:nvSpPr>
        <p:spPr>
          <a:xfrm>
            <a:off x="1936368" y="4176918"/>
            <a:ext cx="8319264" cy="400110"/>
          </a:xfrm>
          <a:prstGeom prst="rect">
            <a:avLst/>
          </a:prstGeom>
          <a:noFill/>
        </p:spPr>
        <p:txBody>
          <a:bodyPr wrap="square">
            <a:spAutoFit/>
          </a:bodyPr>
          <a:lstStyle/>
          <a:p>
            <a:pPr algn="ctr" fontAlgn="base"/>
            <a:r>
              <a:rPr lang="en-US" sz="2000" dirty="0"/>
              <a:t>Have We not created you from a fluid (held) despicable?-</a:t>
            </a:r>
          </a:p>
        </p:txBody>
      </p:sp>
      <p:sp>
        <p:nvSpPr>
          <p:cNvPr id="3" name="TextBox 2">
            <a:extLst>
              <a:ext uri="{FF2B5EF4-FFF2-40B4-BE49-F238E27FC236}">
                <a16:creationId xmlns:a16="http://schemas.microsoft.com/office/drawing/2014/main" id="{6F8B840D-4CAE-AE02-AB2C-2A9097A6B35D}"/>
              </a:ext>
            </a:extLst>
          </p:cNvPr>
          <p:cNvSpPr txBox="1"/>
          <p:nvPr/>
        </p:nvSpPr>
        <p:spPr>
          <a:xfrm>
            <a:off x="2769573" y="38048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79514344"/>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569E5-90A5-6796-B936-B87C03EF19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2AFC17-480C-D27F-DD5F-FD97B4E4E952}"/>
              </a:ext>
            </a:extLst>
          </p:cNvPr>
          <p:cNvSpPr>
            <a:spLocks noGrp="1"/>
          </p:cNvSpPr>
          <p:nvPr>
            <p:ph type="title"/>
          </p:nvPr>
        </p:nvSpPr>
        <p:spPr>
          <a:xfrm>
            <a:off x="1880748" y="2026052"/>
            <a:ext cx="8430504" cy="3450327"/>
          </a:xfrm>
        </p:spPr>
        <p:txBody>
          <a:bodyPr>
            <a:noAutofit/>
          </a:bodyPr>
          <a:lstStyle/>
          <a:p>
            <a:r>
              <a:rPr lang="ar-EG" sz="6000" b="0" dirty="0"/>
              <a:t>فَجَعَلْنَـٰهُ فِى قَرَارٍ مَّكِينٍ</a:t>
            </a:r>
          </a:p>
        </p:txBody>
      </p:sp>
      <p:sp>
        <p:nvSpPr>
          <p:cNvPr id="14" name="TextBox 13">
            <a:extLst>
              <a:ext uri="{FF2B5EF4-FFF2-40B4-BE49-F238E27FC236}">
                <a16:creationId xmlns:a16="http://schemas.microsoft.com/office/drawing/2014/main" id="{FF5CE08C-8435-9198-2352-CCD1B57F7F62}"/>
              </a:ext>
            </a:extLst>
          </p:cNvPr>
          <p:cNvSpPr txBox="1"/>
          <p:nvPr/>
        </p:nvSpPr>
        <p:spPr>
          <a:xfrm>
            <a:off x="1936368" y="4180413"/>
            <a:ext cx="8319264" cy="400110"/>
          </a:xfrm>
          <a:prstGeom prst="rect">
            <a:avLst/>
          </a:prstGeom>
          <a:noFill/>
        </p:spPr>
        <p:txBody>
          <a:bodyPr wrap="square">
            <a:spAutoFit/>
          </a:bodyPr>
          <a:lstStyle/>
          <a:p>
            <a:pPr algn="ctr" fontAlgn="base"/>
            <a:r>
              <a:rPr lang="en-US" sz="2000" dirty="0"/>
              <a:t>The which We placed in a place of rest, firmly fixed,</a:t>
            </a:r>
          </a:p>
        </p:txBody>
      </p:sp>
      <p:sp>
        <p:nvSpPr>
          <p:cNvPr id="3" name="TextBox 2">
            <a:extLst>
              <a:ext uri="{FF2B5EF4-FFF2-40B4-BE49-F238E27FC236}">
                <a16:creationId xmlns:a16="http://schemas.microsoft.com/office/drawing/2014/main" id="{EC715E5F-79C9-FA47-0479-8BCDE90C0858}"/>
              </a:ext>
            </a:extLst>
          </p:cNvPr>
          <p:cNvSpPr txBox="1"/>
          <p:nvPr/>
        </p:nvSpPr>
        <p:spPr>
          <a:xfrm>
            <a:off x="2943744" y="38726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85720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35F0D-3E3F-A970-FFEA-BA2107A9A0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36088E-EC37-38C6-1E1D-6C31786A76C6}"/>
              </a:ext>
            </a:extLst>
          </p:cNvPr>
          <p:cNvSpPr>
            <a:spLocks noGrp="1"/>
          </p:cNvSpPr>
          <p:nvPr>
            <p:ph type="title"/>
          </p:nvPr>
        </p:nvSpPr>
        <p:spPr>
          <a:xfrm>
            <a:off x="1744499" y="1966822"/>
            <a:ext cx="8703002" cy="3450327"/>
          </a:xfrm>
        </p:spPr>
        <p:txBody>
          <a:bodyPr>
            <a:noAutofit/>
          </a:bodyPr>
          <a:lstStyle/>
          <a:p>
            <a:r>
              <a:rPr lang="ar-EG" sz="6000" b="0" dirty="0"/>
              <a:t>فَلَا تُطِعِ ٱلْمُكَذِّبِينَ</a:t>
            </a:r>
          </a:p>
        </p:txBody>
      </p:sp>
      <p:sp>
        <p:nvSpPr>
          <p:cNvPr id="14" name="TextBox 13">
            <a:extLst>
              <a:ext uri="{FF2B5EF4-FFF2-40B4-BE49-F238E27FC236}">
                <a16:creationId xmlns:a16="http://schemas.microsoft.com/office/drawing/2014/main" id="{DF705C46-72D5-1545-A77A-6138DE057585}"/>
              </a:ext>
            </a:extLst>
          </p:cNvPr>
          <p:cNvSpPr txBox="1"/>
          <p:nvPr/>
        </p:nvSpPr>
        <p:spPr>
          <a:xfrm>
            <a:off x="1936368" y="4176088"/>
            <a:ext cx="8319264" cy="400110"/>
          </a:xfrm>
          <a:prstGeom prst="rect">
            <a:avLst/>
          </a:prstGeom>
          <a:noFill/>
        </p:spPr>
        <p:txBody>
          <a:bodyPr wrap="square">
            <a:spAutoFit/>
          </a:bodyPr>
          <a:lstStyle/>
          <a:p>
            <a:pPr algn="ctr" fontAlgn="base"/>
            <a:r>
              <a:rPr lang="en-US" sz="2000" dirty="0"/>
              <a:t>So hearken not to those who deny (the Truth).</a:t>
            </a:r>
          </a:p>
        </p:txBody>
      </p:sp>
      <p:sp>
        <p:nvSpPr>
          <p:cNvPr id="3" name="TextBox 2">
            <a:extLst>
              <a:ext uri="{FF2B5EF4-FFF2-40B4-BE49-F238E27FC236}">
                <a16:creationId xmlns:a16="http://schemas.microsoft.com/office/drawing/2014/main" id="{A2BE1548-4071-84F6-86D6-8ACE08C6F6A6}"/>
              </a:ext>
            </a:extLst>
          </p:cNvPr>
          <p:cNvSpPr txBox="1"/>
          <p:nvPr/>
        </p:nvSpPr>
        <p:spPr>
          <a:xfrm>
            <a:off x="3605598" y="38132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53226085"/>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7C52B-98B5-B5B5-E42A-7522A8357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11BD97-ED9F-BA34-07AD-EE3B3DE023C4}"/>
              </a:ext>
            </a:extLst>
          </p:cNvPr>
          <p:cNvSpPr>
            <a:spLocks noGrp="1"/>
          </p:cNvSpPr>
          <p:nvPr>
            <p:ph type="title"/>
          </p:nvPr>
        </p:nvSpPr>
        <p:spPr>
          <a:xfrm>
            <a:off x="1880748" y="1999929"/>
            <a:ext cx="8430504" cy="3450327"/>
          </a:xfrm>
        </p:spPr>
        <p:txBody>
          <a:bodyPr>
            <a:noAutofit/>
          </a:bodyPr>
          <a:lstStyle/>
          <a:p>
            <a:r>
              <a:rPr lang="ar-EG" sz="6000" b="0" dirty="0"/>
              <a:t>إِلَىٰ قَدَرٍ مَّعْلُومٍ</a:t>
            </a:r>
          </a:p>
        </p:txBody>
      </p:sp>
      <p:sp>
        <p:nvSpPr>
          <p:cNvPr id="14" name="TextBox 13">
            <a:extLst>
              <a:ext uri="{FF2B5EF4-FFF2-40B4-BE49-F238E27FC236}">
                <a16:creationId xmlns:a16="http://schemas.microsoft.com/office/drawing/2014/main" id="{F8998535-175A-7B01-B6FE-8AEC793BCBE9}"/>
              </a:ext>
            </a:extLst>
          </p:cNvPr>
          <p:cNvSpPr txBox="1"/>
          <p:nvPr/>
        </p:nvSpPr>
        <p:spPr>
          <a:xfrm>
            <a:off x="1936368" y="4217419"/>
            <a:ext cx="8319264" cy="400110"/>
          </a:xfrm>
          <a:prstGeom prst="rect">
            <a:avLst/>
          </a:prstGeom>
          <a:noFill/>
        </p:spPr>
        <p:txBody>
          <a:bodyPr wrap="square">
            <a:spAutoFit/>
          </a:bodyPr>
          <a:lstStyle/>
          <a:p>
            <a:pPr algn="ctr" fontAlgn="base"/>
            <a:r>
              <a:rPr lang="en-US" sz="2000" dirty="0"/>
              <a:t>For a period (of gestation), determined (according to need)?</a:t>
            </a:r>
          </a:p>
        </p:txBody>
      </p:sp>
      <p:sp>
        <p:nvSpPr>
          <p:cNvPr id="3" name="TextBox 2">
            <a:extLst>
              <a:ext uri="{FF2B5EF4-FFF2-40B4-BE49-F238E27FC236}">
                <a16:creationId xmlns:a16="http://schemas.microsoft.com/office/drawing/2014/main" id="{A39362BE-933E-4195-231F-3C29A97F9A55}"/>
              </a:ext>
            </a:extLst>
          </p:cNvPr>
          <p:cNvSpPr txBox="1"/>
          <p:nvPr/>
        </p:nvSpPr>
        <p:spPr>
          <a:xfrm>
            <a:off x="3892977" y="386508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2101954"/>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3053F-C76D-9A26-621C-10888B5E36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06E7DF-5F71-4E4E-51A8-94A3556B61D8}"/>
              </a:ext>
            </a:extLst>
          </p:cNvPr>
          <p:cNvSpPr>
            <a:spLocks noGrp="1"/>
          </p:cNvSpPr>
          <p:nvPr>
            <p:ph type="title"/>
          </p:nvPr>
        </p:nvSpPr>
        <p:spPr>
          <a:xfrm>
            <a:off x="1880748" y="2121847"/>
            <a:ext cx="8430504" cy="3450327"/>
          </a:xfrm>
        </p:spPr>
        <p:txBody>
          <a:bodyPr>
            <a:noAutofit/>
          </a:bodyPr>
          <a:lstStyle/>
          <a:p>
            <a:r>
              <a:rPr lang="ar-EG" sz="6000" b="0" dirty="0"/>
              <a:t>فَقَدَرْنَا فَنِعْمَ ٱلْقَـٰدِرُونَ</a:t>
            </a:r>
          </a:p>
        </p:txBody>
      </p:sp>
      <p:sp>
        <p:nvSpPr>
          <p:cNvPr id="14" name="TextBox 13">
            <a:extLst>
              <a:ext uri="{FF2B5EF4-FFF2-40B4-BE49-F238E27FC236}">
                <a16:creationId xmlns:a16="http://schemas.microsoft.com/office/drawing/2014/main" id="{7038375A-AF76-025B-6B6A-F6D0E684D366}"/>
              </a:ext>
            </a:extLst>
          </p:cNvPr>
          <p:cNvSpPr txBox="1"/>
          <p:nvPr/>
        </p:nvSpPr>
        <p:spPr>
          <a:xfrm>
            <a:off x="1936368" y="4219037"/>
            <a:ext cx="8319264" cy="707886"/>
          </a:xfrm>
          <a:prstGeom prst="rect">
            <a:avLst/>
          </a:prstGeom>
          <a:noFill/>
        </p:spPr>
        <p:txBody>
          <a:bodyPr wrap="square">
            <a:spAutoFit/>
          </a:bodyPr>
          <a:lstStyle/>
          <a:p>
            <a:pPr algn="ctr" fontAlgn="base"/>
            <a:r>
              <a:rPr lang="en-US" sz="2000" dirty="0"/>
              <a:t>For We do determine (according to need); for We are the best to determine (things).</a:t>
            </a:r>
          </a:p>
        </p:txBody>
      </p:sp>
      <p:sp>
        <p:nvSpPr>
          <p:cNvPr id="3" name="TextBox 2">
            <a:extLst>
              <a:ext uri="{FF2B5EF4-FFF2-40B4-BE49-F238E27FC236}">
                <a16:creationId xmlns:a16="http://schemas.microsoft.com/office/drawing/2014/main" id="{9780295F-D8FF-792B-E85E-883D48B023A7}"/>
              </a:ext>
            </a:extLst>
          </p:cNvPr>
          <p:cNvSpPr txBox="1"/>
          <p:nvPr/>
        </p:nvSpPr>
        <p:spPr>
          <a:xfrm>
            <a:off x="3170167" y="39079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16418722"/>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B3B0A-63FA-29FE-D421-76DACBE6E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FB403-E3B4-623D-1727-C4BE14884692}"/>
              </a:ext>
            </a:extLst>
          </p:cNvPr>
          <p:cNvSpPr>
            <a:spLocks noGrp="1"/>
          </p:cNvSpPr>
          <p:nvPr>
            <p:ph type="title"/>
          </p:nvPr>
        </p:nvSpPr>
        <p:spPr>
          <a:xfrm>
            <a:off x="1880748" y="2095722"/>
            <a:ext cx="8430504" cy="3450327"/>
          </a:xfrm>
        </p:spPr>
        <p:txBody>
          <a:bodyPr>
            <a:noAutofit/>
          </a:bodyPr>
          <a:lstStyle/>
          <a:p>
            <a:r>
              <a:rPr lang="ar-EG" sz="6000" b="0" dirty="0"/>
              <a:t>وَيْلٌ يَوْمَئِذٍ لِّلْمُكَذِّبِينَ</a:t>
            </a:r>
          </a:p>
        </p:txBody>
      </p:sp>
      <p:sp>
        <p:nvSpPr>
          <p:cNvPr id="14" name="TextBox 13">
            <a:extLst>
              <a:ext uri="{FF2B5EF4-FFF2-40B4-BE49-F238E27FC236}">
                <a16:creationId xmlns:a16="http://schemas.microsoft.com/office/drawing/2014/main" id="{26779FBB-8F38-E2ED-8584-DC7B15090BE4}"/>
              </a:ext>
            </a:extLst>
          </p:cNvPr>
          <p:cNvSpPr txBox="1"/>
          <p:nvPr/>
        </p:nvSpPr>
        <p:spPr>
          <a:xfrm>
            <a:off x="1936368" y="4210813"/>
            <a:ext cx="8319264" cy="400110"/>
          </a:xfrm>
          <a:prstGeom prst="rect">
            <a:avLst/>
          </a:prstGeom>
          <a:noFill/>
        </p:spPr>
        <p:txBody>
          <a:bodyPr wrap="square">
            <a:spAutoFit/>
          </a:bodyPr>
          <a:lstStyle/>
          <a:p>
            <a:pPr algn="ctr" fontAlgn="base"/>
            <a:r>
              <a:rPr lang="en-US" sz="2000" dirty="0"/>
              <a:t>Ah woe, that Day! to the Rejecters of Truth!</a:t>
            </a:r>
          </a:p>
        </p:txBody>
      </p:sp>
      <p:sp>
        <p:nvSpPr>
          <p:cNvPr id="3" name="TextBox 2">
            <a:extLst>
              <a:ext uri="{FF2B5EF4-FFF2-40B4-BE49-F238E27FC236}">
                <a16:creationId xmlns:a16="http://schemas.microsoft.com/office/drawing/2014/main" id="{334E30EA-073F-BB01-FD5B-573461E77D05}"/>
              </a:ext>
            </a:extLst>
          </p:cNvPr>
          <p:cNvSpPr txBox="1"/>
          <p:nvPr/>
        </p:nvSpPr>
        <p:spPr>
          <a:xfrm>
            <a:off x="3318213" y="39030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87471525"/>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8C0A8-6785-7DF2-9FF0-C38D654DD3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9AC00D-972C-F809-FF5C-DFF084B363D8}"/>
              </a:ext>
            </a:extLst>
          </p:cNvPr>
          <p:cNvSpPr>
            <a:spLocks noGrp="1"/>
          </p:cNvSpPr>
          <p:nvPr>
            <p:ph type="title"/>
          </p:nvPr>
        </p:nvSpPr>
        <p:spPr>
          <a:xfrm>
            <a:off x="1880748" y="2139266"/>
            <a:ext cx="8430504" cy="3450327"/>
          </a:xfrm>
        </p:spPr>
        <p:txBody>
          <a:bodyPr>
            <a:noAutofit/>
          </a:bodyPr>
          <a:lstStyle/>
          <a:p>
            <a:r>
              <a:rPr lang="ar-EG" sz="6000" b="0" dirty="0"/>
              <a:t>أَلَمْ نَجْعَلِ ٱلْأَرْضَ كِفَاتًا</a:t>
            </a:r>
          </a:p>
        </p:txBody>
      </p:sp>
      <p:sp>
        <p:nvSpPr>
          <p:cNvPr id="14" name="TextBox 13">
            <a:extLst>
              <a:ext uri="{FF2B5EF4-FFF2-40B4-BE49-F238E27FC236}">
                <a16:creationId xmlns:a16="http://schemas.microsoft.com/office/drawing/2014/main" id="{F7C16A5A-8C40-ABFF-55F2-F89C1CFED4E4}"/>
              </a:ext>
            </a:extLst>
          </p:cNvPr>
          <p:cNvSpPr txBox="1"/>
          <p:nvPr/>
        </p:nvSpPr>
        <p:spPr>
          <a:xfrm>
            <a:off x="1936368" y="4280734"/>
            <a:ext cx="8319264" cy="400110"/>
          </a:xfrm>
          <a:prstGeom prst="rect">
            <a:avLst/>
          </a:prstGeom>
          <a:noFill/>
        </p:spPr>
        <p:txBody>
          <a:bodyPr wrap="square">
            <a:spAutoFit/>
          </a:bodyPr>
          <a:lstStyle/>
          <a:p>
            <a:pPr algn="ctr" fontAlgn="base"/>
            <a:r>
              <a:rPr lang="en-US" sz="2000" dirty="0"/>
              <a:t>Have We not made the earth (as a place) to draw together.</a:t>
            </a:r>
          </a:p>
        </p:txBody>
      </p:sp>
      <p:sp>
        <p:nvSpPr>
          <p:cNvPr id="3" name="TextBox 2">
            <a:extLst>
              <a:ext uri="{FF2B5EF4-FFF2-40B4-BE49-F238E27FC236}">
                <a16:creationId xmlns:a16="http://schemas.microsoft.com/office/drawing/2014/main" id="{CCA085A5-E260-832F-A435-B88C158E1850}"/>
              </a:ext>
            </a:extLst>
          </p:cNvPr>
          <p:cNvSpPr txBox="1"/>
          <p:nvPr/>
        </p:nvSpPr>
        <p:spPr>
          <a:xfrm>
            <a:off x="2961160" y="386442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94117516"/>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CC363-4842-96F6-2E2D-3E026FAA16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86045-6F79-7318-E219-C45920F4A8B7}"/>
              </a:ext>
            </a:extLst>
          </p:cNvPr>
          <p:cNvSpPr>
            <a:spLocks noGrp="1"/>
          </p:cNvSpPr>
          <p:nvPr>
            <p:ph type="title"/>
          </p:nvPr>
        </p:nvSpPr>
        <p:spPr>
          <a:xfrm>
            <a:off x="1880748" y="2017345"/>
            <a:ext cx="8430504" cy="3450327"/>
          </a:xfrm>
        </p:spPr>
        <p:txBody>
          <a:bodyPr>
            <a:noAutofit/>
          </a:bodyPr>
          <a:lstStyle/>
          <a:p>
            <a:r>
              <a:rPr lang="ar-EG" sz="6000" b="0" dirty="0"/>
              <a:t>أَحْيَآءً وَأَمْوَٰتًا</a:t>
            </a:r>
          </a:p>
        </p:txBody>
      </p:sp>
      <p:sp>
        <p:nvSpPr>
          <p:cNvPr id="14" name="TextBox 13">
            <a:extLst>
              <a:ext uri="{FF2B5EF4-FFF2-40B4-BE49-F238E27FC236}">
                <a16:creationId xmlns:a16="http://schemas.microsoft.com/office/drawing/2014/main" id="{D802DD45-5FB1-42ED-5B1C-599325BE94AB}"/>
              </a:ext>
            </a:extLst>
          </p:cNvPr>
          <p:cNvSpPr txBox="1"/>
          <p:nvPr/>
        </p:nvSpPr>
        <p:spPr>
          <a:xfrm>
            <a:off x="1936368" y="4050285"/>
            <a:ext cx="8319264" cy="400110"/>
          </a:xfrm>
          <a:prstGeom prst="rect">
            <a:avLst/>
          </a:prstGeom>
          <a:noFill/>
        </p:spPr>
        <p:txBody>
          <a:bodyPr wrap="square">
            <a:spAutoFit/>
          </a:bodyPr>
          <a:lstStyle/>
          <a:p>
            <a:pPr algn="ctr" fontAlgn="base"/>
            <a:r>
              <a:rPr lang="en-US" sz="2000" dirty="0"/>
              <a:t>The living and the dead,</a:t>
            </a:r>
          </a:p>
        </p:txBody>
      </p:sp>
      <p:sp>
        <p:nvSpPr>
          <p:cNvPr id="3" name="TextBox 2">
            <a:extLst>
              <a:ext uri="{FF2B5EF4-FFF2-40B4-BE49-F238E27FC236}">
                <a16:creationId xmlns:a16="http://schemas.microsoft.com/office/drawing/2014/main" id="{964B9DAB-7B57-0DB3-5795-1B4978C065F1}"/>
              </a:ext>
            </a:extLst>
          </p:cNvPr>
          <p:cNvSpPr txBox="1"/>
          <p:nvPr/>
        </p:nvSpPr>
        <p:spPr>
          <a:xfrm>
            <a:off x="4157053" y="37425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35335218"/>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7AC9C-B683-475E-542B-828070718C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55253-5B0F-A97E-A8D6-DCF8FE520045}"/>
              </a:ext>
            </a:extLst>
          </p:cNvPr>
          <p:cNvSpPr>
            <a:spLocks noGrp="1"/>
          </p:cNvSpPr>
          <p:nvPr>
            <p:ph type="title"/>
          </p:nvPr>
        </p:nvSpPr>
        <p:spPr>
          <a:xfrm>
            <a:off x="1880748" y="2017345"/>
            <a:ext cx="8430504" cy="3450327"/>
          </a:xfrm>
        </p:spPr>
        <p:txBody>
          <a:bodyPr>
            <a:noAutofit/>
          </a:bodyPr>
          <a:lstStyle/>
          <a:p>
            <a:r>
              <a:rPr lang="ar-EG" sz="6000" b="0" dirty="0"/>
              <a:t>وَجَعَلْنَا فِيهَا رَوَٰسِىَ شَـٰمِخَـٰتٍ وَأَسْقَيْنَـٰكُم مَّآءً فُرَاتًا</a:t>
            </a:r>
          </a:p>
        </p:txBody>
      </p:sp>
      <p:sp>
        <p:nvSpPr>
          <p:cNvPr id="14" name="TextBox 13">
            <a:extLst>
              <a:ext uri="{FF2B5EF4-FFF2-40B4-BE49-F238E27FC236}">
                <a16:creationId xmlns:a16="http://schemas.microsoft.com/office/drawing/2014/main" id="{5B05827A-3A35-4E88-C96D-F3BEC0044D0D}"/>
              </a:ext>
            </a:extLst>
          </p:cNvPr>
          <p:cNvSpPr txBox="1"/>
          <p:nvPr/>
        </p:nvSpPr>
        <p:spPr>
          <a:xfrm>
            <a:off x="1936368" y="4540474"/>
            <a:ext cx="8319264" cy="707886"/>
          </a:xfrm>
          <a:prstGeom prst="rect">
            <a:avLst/>
          </a:prstGeom>
          <a:noFill/>
        </p:spPr>
        <p:txBody>
          <a:bodyPr wrap="square">
            <a:spAutoFit/>
          </a:bodyPr>
          <a:lstStyle/>
          <a:p>
            <a:pPr algn="ctr" fontAlgn="base"/>
            <a:r>
              <a:rPr lang="en-US" sz="2000" dirty="0"/>
              <a:t>And made therein mountains standing firm, lofty (in stature); and provided for you water sweet (and wholesome)?</a:t>
            </a:r>
          </a:p>
        </p:txBody>
      </p:sp>
      <p:sp>
        <p:nvSpPr>
          <p:cNvPr id="3" name="TextBox 2">
            <a:extLst>
              <a:ext uri="{FF2B5EF4-FFF2-40B4-BE49-F238E27FC236}">
                <a16:creationId xmlns:a16="http://schemas.microsoft.com/office/drawing/2014/main" id="{D0805B33-7ADC-A071-D2C4-E6D8CBC96BBB}"/>
              </a:ext>
            </a:extLst>
          </p:cNvPr>
          <p:cNvSpPr txBox="1"/>
          <p:nvPr/>
        </p:nvSpPr>
        <p:spPr>
          <a:xfrm>
            <a:off x="3379172" y="41672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65960739"/>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6E236-BD96-ABDB-B4BA-F062B3A19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AD58AC-4B81-21DE-50CF-ED70AD1F4F7B}"/>
              </a:ext>
            </a:extLst>
          </p:cNvPr>
          <p:cNvSpPr>
            <a:spLocks noGrp="1"/>
          </p:cNvSpPr>
          <p:nvPr>
            <p:ph type="title"/>
          </p:nvPr>
        </p:nvSpPr>
        <p:spPr>
          <a:xfrm>
            <a:off x="1880748" y="1973803"/>
            <a:ext cx="8430504" cy="3450327"/>
          </a:xfrm>
        </p:spPr>
        <p:txBody>
          <a:bodyPr>
            <a:noAutofit/>
          </a:bodyPr>
          <a:lstStyle/>
          <a:p>
            <a:r>
              <a:rPr lang="ar-EG" sz="6000" b="0" dirty="0"/>
              <a:t>وَيْلٌ يَوْمَئِذٍ لِّلْمُكَذِّبِينَ</a:t>
            </a:r>
          </a:p>
        </p:txBody>
      </p:sp>
      <p:sp>
        <p:nvSpPr>
          <p:cNvPr id="14" name="TextBox 13">
            <a:extLst>
              <a:ext uri="{FF2B5EF4-FFF2-40B4-BE49-F238E27FC236}">
                <a16:creationId xmlns:a16="http://schemas.microsoft.com/office/drawing/2014/main" id="{E9392C44-44EA-32E6-CEE7-C72DDF3E3114}"/>
              </a:ext>
            </a:extLst>
          </p:cNvPr>
          <p:cNvSpPr txBox="1"/>
          <p:nvPr/>
        </p:nvSpPr>
        <p:spPr>
          <a:xfrm>
            <a:off x="1936368" y="4103391"/>
            <a:ext cx="8319264" cy="400110"/>
          </a:xfrm>
          <a:prstGeom prst="rect">
            <a:avLst/>
          </a:prstGeom>
          <a:noFill/>
        </p:spPr>
        <p:txBody>
          <a:bodyPr wrap="square">
            <a:spAutoFit/>
          </a:bodyPr>
          <a:lstStyle/>
          <a:p>
            <a:pPr algn="ctr" fontAlgn="base"/>
            <a:r>
              <a:rPr lang="en-US" sz="2000" dirty="0"/>
              <a:t>Ah woe, that Day, to the Rejecters of Truth!</a:t>
            </a:r>
          </a:p>
        </p:txBody>
      </p:sp>
      <p:sp>
        <p:nvSpPr>
          <p:cNvPr id="3" name="TextBox 2">
            <a:extLst>
              <a:ext uri="{FF2B5EF4-FFF2-40B4-BE49-F238E27FC236}">
                <a16:creationId xmlns:a16="http://schemas.microsoft.com/office/drawing/2014/main" id="{E815D9B9-9EDB-E1EB-85F2-580EEE7EF52C}"/>
              </a:ext>
            </a:extLst>
          </p:cNvPr>
          <p:cNvSpPr txBox="1"/>
          <p:nvPr/>
        </p:nvSpPr>
        <p:spPr>
          <a:xfrm>
            <a:off x="3335629" y="37956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99129556"/>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65C0-99CD-7BEA-268A-3E44A54570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3AEB13-D00E-E274-6948-46AA352D9B33}"/>
              </a:ext>
            </a:extLst>
          </p:cNvPr>
          <p:cNvSpPr>
            <a:spLocks noGrp="1"/>
          </p:cNvSpPr>
          <p:nvPr>
            <p:ph type="title"/>
          </p:nvPr>
        </p:nvSpPr>
        <p:spPr>
          <a:xfrm>
            <a:off x="1880748" y="1999927"/>
            <a:ext cx="8430504" cy="3450327"/>
          </a:xfrm>
        </p:spPr>
        <p:txBody>
          <a:bodyPr>
            <a:noAutofit/>
          </a:bodyPr>
          <a:lstStyle/>
          <a:p>
            <a:r>
              <a:rPr lang="ar-EG" sz="6000" b="0" dirty="0"/>
              <a:t>ٱنطَلِقُوٓا۟ إِلَىٰ مَا كُنتُم بِهِ ۦ تُكَذِّبُونَ</a:t>
            </a:r>
          </a:p>
        </p:txBody>
      </p:sp>
      <p:sp>
        <p:nvSpPr>
          <p:cNvPr id="14" name="TextBox 13">
            <a:extLst>
              <a:ext uri="{FF2B5EF4-FFF2-40B4-BE49-F238E27FC236}">
                <a16:creationId xmlns:a16="http://schemas.microsoft.com/office/drawing/2014/main" id="{42A1DCF0-73E9-3C33-D01C-7EAF7B1AB138}"/>
              </a:ext>
            </a:extLst>
          </p:cNvPr>
          <p:cNvSpPr txBox="1"/>
          <p:nvPr/>
        </p:nvSpPr>
        <p:spPr>
          <a:xfrm>
            <a:off x="1936368" y="4141395"/>
            <a:ext cx="8319264" cy="400110"/>
          </a:xfrm>
          <a:prstGeom prst="rect">
            <a:avLst/>
          </a:prstGeom>
          <a:noFill/>
        </p:spPr>
        <p:txBody>
          <a:bodyPr wrap="square">
            <a:spAutoFit/>
          </a:bodyPr>
          <a:lstStyle/>
          <a:p>
            <a:pPr algn="ctr" fontAlgn="base"/>
            <a:r>
              <a:rPr lang="en-US" sz="2000" dirty="0"/>
              <a:t>(It will be said:) "Depart ye to that which ye used to reject as false!</a:t>
            </a:r>
          </a:p>
        </p:txBody>
      </p:sp>
      <p:sp>
        <p:nvSpPr>
          <p:cNvPr id="3" name="TextBox 2">
            <a:extLst>
              <a:ext uri="{FF2B5EF4-FFF2-40B4-BE49-F238E27FC236}">
                <a16:creationId xmlns:a16="http://schemas.microsoft.com/office/drawing/2014/main" id="{3322E241-559B-883A-8B11-8D14DFA77A6A}"/>
              </a:ext>
            </a:extLst>
          </p:cNvPr>
          <p:cNvSpPr txBox="1"/>
          <p:nvPr/>
        </p:nvSpPr>
        <p:spPr>
          <a:xfrm>
            <a:off x="2046763" y="38336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42947499"/>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95B15-5760-6CF0-47C5-B946BEA9A0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4F05F3-AE16-5FB3-1EA8-6B33199F4F97}"/>
              </a:ext>
            </a:extLst>
          </p:cNvPr>
          <p:cNvSpPr>
            <a:spLocks noGrp="1"/>
          </p:cNvSpPr>
          <p:nvPr>
            <p:ph type="title"/>
          </p:nvPr>
        </p:nvSpPr>
        <p:spPr>
          <a:xfrm>
            <a:off x="1880748" y="2052180"/>
            <a:ext cx="8430504" cy="3450327"/>
          </a:xfrm>
        </p:spPr>
        <p:txBody>
          <a:bodyPr>
            <a:noAutofit/>
          </a:bodyPr>
          <a:lstStyle/>
          <a:p>
            <a:r>
              <a:rPr lang="ar-EG" sz="6000" b="0" dirty="0"/>
              <a:t>ٱنطَلِقُوٓا۟ إِلَىٰ ظِلٍّ ذِى ثَلَـٰثِ شُعَبٍ</a:t>
            </a:r>
          </a:p>
        </p:txBody>
      </p:sp>
      <p:sp>
        <p:nvSpPr>
          <p:cNvPr id="14" name="TextBox 13">
            <a:extLst>
              <a:ext uri="{FF2B5EF4-FFF2-40B4-BE49-F238E27FC236}">
                <a16:creationId xmlns:a16="http://schemas.microsoft.com/office/drawing/2014/main" id="{6B2B9D7C-6792-CDB5-F01B-278D04A9D96B}"/>
              </a:ext>
            </a:extLst>
          </p:cNvPr>
          <p:cNvSpPr txBox="1"/>
          <p:nvPr/>
        </p:nvSpPr>
        <p:spPr>
          <a:xfrm>
            <a:off x="1936368" y="4190477"/>
            <a:ext cx="8319264" cy="400110"/>
          </a:xfrm>
          <a:prstGeom prst="rect">
            <a:avLst/>
          </a:prstGeom>
          <a:noFill/>
        </p:spPr>
        <p:txBody>
          <a:bodyPr wrap="square">
            <a:spAutoFit/>
          </a:bodyPr>
          <a:lstStyle/>
          <a:p>
            <a:pPr algn="ctr" fontAlgn="base"/>
            <a:r>
              <a:rPr lang="en-US" sz="2000" dirty="0"/>
              <a:t>"Depart ye to a Shadow (of smoke ascending) in three columns,</a:t>
            </a:r>
          </a:p>
        </p:txBody>
      </p:sp>
      <p:sp>
        <p:nvSpPr>
          <p:cNvPr id="3" name="TextBox 2">
            <a:extLst>
              <a:ext uri="{FF2B5EF4-FFF2-40B4-BE49-F238E27FC236}">
                <a16:creationId xmlns:a16="http://schemas.microsoft.com/office/drawing/2014/main" id="{C4D367BC-A8C6-DE1F-3DAD-AE7085CE2DB7}"/>
              </a:ext>
            </a:extLst>
          </p:cNvPr>
          <p:cNvSpPr txBox="1"/>
          <p:nvPr/>
        </p:nvSpPr>
        <p:spPr>
          <a:xfrm>
            <a:off x="1936368" y="36757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0385066"/>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7506B-D88D-8DB1-E1D9-5B280C87E7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305267-12FD-A248-F0A1-AF9817F6D08B}"/>
              </a:ext>
            </a:extLst>
          </p:cNvPr>
          <p:cNvSpPr>
            <a:spLocks noGrp="1"/>
          </p:cNvSpPr>
          <p:nvPr>
            <p:ph type="title"/>
          </p:nvPr>
        </p:nvSpPr>
        <p:spPr>
          <a:xfrm>
            <a:off x="1880748" y="2017344"/>
            <a:ext cx="8430504" cy="3450327"/>
          </a:xfrm>
        </p:spPr>
        <p:txBody>
          <a:bodyPr>
            <a:noAutofit/>
          </a:bodyPr>
          <a:lstStyle/>
          <a:p>
            <a:r>
              <a:rPr lang="ar-EG" sz="6000" b="0" dirty="0"/>
              <a:t>لَّا ظَلِيلٍ وَلَا يُغْنِى مِنَ ٱللَّهَبِ</a:t>
            </a:r>
          </a:p>
        </p:txBody>
      </p:sp>
      <p:sp>
        <p:nvSpPr>
          <p:cNvPr id="14" name="TextBox 13">
            <a:extLst>
              <a:ext uri="{FF2B5EF4-FFF2-40B4-BE49-F238E27FC236}">
                <a16:creationId xmlns:a16="http://schemas.microsoft.com/office/drawing/2014/main" id="{C6448875-0AA2-52E8-587C-F233617EFCDB}"/>
              </a:ext>
            </a:extLst>
          </p:cNvPr>
          <p:cNvSpPr txBox="1"/>
          <p:nvPr/>
        </p:nvSpPr>
        <p:spPr>
          <a:xfrm>
            <a:off x="1936368" y="4146058"/>
            <a:ext cx="8319264" cy="400110"/>
          </a:xfrm>
          <a:prstGeom prst="rect">
            <a:avLst/>
          </a:prstGeom>
          <a:noFill/>
        </p:spPr>
        <p:txBody>
          <a:bodyPr wrap="square">
            <a:spAutoFit/>
          </a:bodyPr>
          <a:lstStyle/>
          <a:p>
            <a:pPr algn="ctr" fontAlgn="base"/>
            <a:r>
              <a:rPr lang="en-US" sz="2000" dirty="0"/>
              <a:t>"(Which yields) no shade of coolness, and is of no use against the fierce Blaze.</a:t>
            </a:r>
          </a:p>
        </p:txBody>
      </p:sp>
      <p:sp>
        <p:nvSpPr>
          <p:cNvPr id="3" name="TextBox 2">
            <a:extLst>
              <a:ext uri="{FF2B5EF4-FFF2-40B4-BE49-F238E27FC236}">
                <a16:creationId xmlns:a16="http://schemas.microsoft.com/office/drawing/2014/main" id="{227ABCBA-0A12-160D-5F79-2D4476E1880A}"/>
              </a:ext>
            </a:extLst>
          </p:cNvPr>
          <p:cNvSpPr txBox="1"/>
          <p:nvPr/>
        </p:nvSpPr>
        <p:spPr>
          <a:xfrm>
            <a:off x="2308018" y="37076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83952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7D938-314F-2B9B-0FB1-74E67BC1CF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D287C-F3F3-A36A-E6B8-DCE2583E40CA}"/>
              </a:ext>
            </a:extLst>
          </p:cNvPr>
          <p:cNvSpPr>
            <a:spLocks noGrp="1"/>
          </p:cNvSpPr>
          <p:nvPr>
            <p:ph type="title"/>
          </p:nvPr>
        </p:nvSpPr>
        <p:spPr>
          <a:xfrm>
            <a:off x="1744499" y="1888445"/>
            <a:ext cx="8703002" cy="3450327"/>
          </a:xfrm>
        </p:spPr>
        <p:txBody>
          <a:bodyPr>
            <a:noAutofit/>
          </a:bodyPr>
          <a:lstStyle/>
          <a:p>
            <a:r>
              <a:rPr lang="ar-EG" sz="6000" b="0" dirty="0"/>
              <a:t>وَدُّوا۟ لَوْ تُدْهِنُ فَيُدْهِنُونَ</a:t>
            </a:r>
          </a:p>
        </p:txBody>
      </p:sp>
      <p:sp>
        <p:nvSpPr>
          <p:cNvPr id="14" name="TextBox 13">
            <a:extLst>
              <a:ext uri="{FF2B5EF4-FFF2-40B4-BE49-F238E27FC236}">
                <a16:creationId xmlns:a16="http://schemas.microsoft.com/office/drawing/2014/main" id="{AD5FB07F-6801-A8FE-203E-7931BADFE845}"/>
              </a:ext>
            </a:extLst>
          </p:cNvPr>
          <p:cNvSpPr txBox="1"/>
          <p:nvPr/>
        </p:nvSpPr>
        <p:spPr>
          <a:xfrm>
            <a:off x="1936368" y="4047946"/>
            <a:ext cx="8319264" cy="400110"/>
          </a:xfrm>
          <a:prstGeom prst="rect">
            <a:avLst/>
          </a:prstGeom>
          <a:noFill/>
        </p:spPr>
        <p:txBody>
          <a:bodyPr wrap="square">
            <a:spAutoFit/>
          </a:bodyPr>
          <a:lstStyle/>
          <a:p>
            <a:pPr algn="ctr" fontAlgn="base"/>
            <a:r>
              <a:rPr lang="en-US" sz="2000" dirty="0"/>
              <a:t>Their desire is that thou shouldst be pliant: so would they be pliant.</a:t>
            </a:r>
          </a:p>
        </p:txBody>
      </p:sp>
      <p:sp>
        <p:nvSpPr>
          <p:cNvPr id="3" name="TextBox 2">
            <a:extLst>
              <a:ext uri="{FF2B5EF4-FFF2-40B4-BE49-F238E27FC236}">
                <a16:creationId xmlns:a16="http://schemas.microsoft.com/office/drawing/2014/main" id="{FBC95458-B63E-09C1-4673-B694C3905C3E}"/>
              </a:ext>
            </a:extLst>
          </p:cNvPr>
          <p:cNvSpPr txBox="1"/>
          <p:nvPr/>
        </p:nvSpPr>
        <p:spPr>
          <a:xfrm>
            <a:off x="3004706" y="37401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48538539"/>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2D991-0CBA-BCC3-6D30-04B1F28C4C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9BF801-62F1-BDE2-7F86-33530130174B}"/>
              </a:ext>
            </a:extLst>
          </p:cNvPr>
          <p:cNvSpPr>
            <a:spLocks noGrp="1"/>
          </p:cNvSpPr>
          <p:nvPr>
            <p:ph type="title"/>
          </p:nvPr>
        </p:nvSpPr>
        <p:spPr>
          <a:xfrm>
            <a:off x="1880748" y="1999927"/>
            <a:ext cx="8430504" cy="3450327"/>
          </a:xfrm>
        </p:spPr>
        <p:txBody>
          <a:bodyPr>
            <a:noAutofit/>
          </a:bodyPr>
          <a:lstStyle/>
          <a:p>
            <a:r>
              <a:rPr lang="ar-EG" sz="6000" b="0" dirty="0"/>
              <a:t>إِنَّهَا تَرْمِى بِشَرَرٍ كَٱلْقَصْرِ</a:t>
            </a:r>
          </a:p>
        </p:txBody>
      </p:sp>
      <p:sp>
        <p:nvSpPr>
          <p:cNvPr id="14" name="TextBox 13">
            <a:extLst>
              <a:ext uri="{FF2B5EF4-FFF2-40B4-BE49-F238E27FC236}">
                <a16:creationId xmlns:a16="http://schemas.microsoft.com/office/drawing/2014/main" id="{01103598-CF06-86AE-B93B-2A4196152DCE}"/>
              </a:ext>
            </a:extLst>
          </p:cNvPr>
          <p:cNvSpPr txBox="1"/>
          <p:nvPr/>
        </p:nvSpPr>
        <p:spPr>
          <a:xfrm>
            <a:off x="1936368" y="4189527"/>
            <a:ext cx="8319264" cy="400110"/>
          </a:xfrm>
          <a:prstGeom prst="rect">
            <a:avLst/>
          </a:prstGeom>
          <a:noFill/>
        </p:spPr>
        <p:txBody>
          <a:bodyPr wrap="square">
            <a:spAutoFit/>
          </a:bodyPr>
          <a:lstStyle/>
          <a:p>
            <a:pPr algn="ctr" fontAlgn="base"/>
            <a:r>
              <a:rPr lang="en-US" sz="2000" dirty="0"/>
              <a:t>"Indeed it throws about sparks (huge) as Forts,</a:t>
            </a:r>
          </a:p>
        </p:txBody>
      </p:sp>
      <p:sp>
        <p:nvSpPr>
          <p:cNvPr id="3" name="TextBox 2">
            <a:extLst>
              <a:ext uri="{FF2B5EF4-FFF2-40B4-BE49-F238E27FC236}">
                <a16:creationId xmlns:a16="http://schemas.microsoft.com/office/drawing/2014/main" id="{8CFB969E-88BF-635F-06B4-1230884EC5E5}"/>
              </a:ext>
            </a:extLst>
          </p:cNvPr>
          <p:cNvSpPr txBox="1"/>
          <p:nvPr/>
        </p:nvSpPr>
        <p:spPr>
          <a:xfrm>
            <a:off x="2604109" y="38213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6101153"/>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5BE90-9DF6-DB1B-1C3C-1BBFD553E2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6F360C-17A4-00DF-A143-C428CF57ABCD}"/>
              </a:ext>
            </a:extLst>
          </p:cNvPr>
          <p:cNvSpPr>
            <a:spLocks noGrp="1"/>
          </p:cNvSpPr>
          <p:nvPr>
            <p:ph type="title"/>
          </p:nvPr>
        </p:nvSpPr>
        <p:spPr>
          <a:xfrm>
            <a:off x="1880748" y="2026053"/>
            <a:ext cx="8430504" cy="3450327"/>
          </a:xfrm>
        </p:spPr>
        <p:txBody>
          <a:bodyPr>
            <a:noAutofit/>
          </a:bodyPr>
          <a:lstStyle/>
          <a:p>
            <a:r>
              <a:rPr lang="ar-EG" sz="6000" b="0" dirty="0"/>
              <a:t>كَأَنَّهُۥ جِمَـٰلَتٌ صُفْرٌ</a:t>
            </a:r>
          </a:p>
        </p:txBody>
      </p:sp>
      <p:sp>
        <p:nvSpPr>
          <p:cNvPr id="14" name="TextBox 13">
            <a:extLst>
              <a:ext uri="{FF2B5EF4-FFF2-40B4-BE49-F238E27FC236}">
                <a16:creationId xmlns:a16="http://schemas.microsoft.com/office/drawing/2014/main" id="{74F96703-CCAB-39EA-695A-543176AC14D4}"/>
              </a:ext>
            </a:extLst>
          </p:cNvPr>
          <p:cNvSpPr txBox="1"/>
          <p:nvPr/>
        </p:nvSpPr>
        <p:spPr>
          <a:xfrm>
            <a:off x="1936368" y="4181767"/>
            <a:ext cx="8319264" cy="400110"/>
          </a:xfrm>
          <a:prstGeom prst="rect">
            <a:avLst/>
          </a:prstGeom>
          <a:noFill/>
        </p:spPr>
        <p:txBody>
          <a:bodyPr wrap="square">
            <a:spAutoFit/>
          </a:bodyPr>
          <a:lstStyle/>
          <a:p>
            <a:pPr algn="ctr" fontAlgn="base"/>
            <a:r>
              <a:rPr lang="en-US" sz="2000" dirty="0"/>
              <a:t>"As if there were (a string of) yellow camels (marching swiftly)."</a:t>
            </a:r>
          </a:p>
        </p:txBody>
      </p:sp>
      <p:sp>
        <p:nvSpPr>
          <p:cNvPr id="3" name="TextBox 2">
            <a:extLst>
              <a:ext uri="{FF2B5EF4-FFF2-40B4-BE49-F238E27FC236}">
                <a16:creationId xmlns:a16="http://schemas.microsoft.com/office/drawing/2014/main" id="{DAA144D0-78F6-29D6-FCB6-9BEA20DEB52B}"/>
              </a:ext>
            </a:extLst>
          </p:cNvPr>
          <p:cNvSpPr txBox="1"/>
          <p:nvPr/>
        </p:nvSpPr>
        <p:spPr>
          <a:xfrm>
            <a:off x="3518508" y="38739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02356676"/>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1AB0E-B063-FB95-79AD-2C1494DA11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2515DF-8C35-BC9B-3513-27B1804AAC69}"/>
              </a:ext>
            </a:extLst>
          </p:cNvPr>
          <p:cNvSpPr>
            <a:spLocks noGrp="1"/>
          </p:cNvSpPr>
          <p:nvPr>
            <p:ph type="title"/>
          </p:nvPr>
        </p:nvSpPr>
        <p:spPr>
          <a:xfrm>
            <a:off x="1880748" y="2052179"/>
            <a:ext cx="8430504" cy="3450327"/>
          </a:xfrm>
        </p:spPr>
        <p:txBody>
          <a:bodyPr>
            <a:noAutofit/>
          </a:bodyPr>
          <a:lstStyle/>
          <a:p>
            <a:r>
              <a:rPr lang="ar-EG" sz="6000" b="0" dirty="0"/>
              <a:t>وَيْلٌ يَوْمَئِذٍ لِّلْمُكَذِّبِينَ</a:t>
            </a:r>
          </a:p>
        </p:txBody>
      </p:sp>
      <p:sp>
        <p:nvSpPr>
          <p:cNvPr id="14" name="TextBox 13">
            <a:extLst>
              <a:ext uri="{FF2B5EF4-FFF2-40B4-BE49-F238E27FC236}">
                <a16:creationId xmlns:a16="http://schemas.microsoft.com/office/drawing/2014/main" id="{80BA17C2-C27F-6236-3850-844CCC7AFB6E}"/>
              </a:ext>
            </a:extLst>
          </p:cNvPr>
          <p:cNvSpPr txBox="1"/>
          <p:nvPr/>
        </p:nvSpPr>
        <p:spPr>
          <a:xfrm>
            <a:off x="1936368" y="4217782"/>
            <a:ext cx="8319264" cy="400110"/>
          </a:xfrm>
          <a:prstGeom prst="rect">
            <a:avLst/>
          </a:prstGeom>
          <a:noFill/>
        </p:spPr>
        <p:txBody>
          <a:bodyPr wrap="square">
            <a:spAutoFit/>
          </a:bodyPr>
          <a:lstStyle/>
          <a:p>
            <a:pPr algn="ctr" fontAlgn="base"/>
            <a:r>
              <a:rPr lang="en-US" sz="2000" dirty="0"/>
              <a:t>Ah woe, that Day, to the Rejecters of Truth!</a:t>
            </a:r>
          </a:p>
        </p:txBody>
      </p:sp>
      <p:sp>
        <p:nvSpPr>
          <p:cNvPr id="3" name="TextBox 2">
            <a:extLst>
              <a:ext uri="{FF2B5EF4-FFF2-40B4-BE49-F238E27FC236}">
                <a16:creationId xmlns:a16="http://schemas.microsoft.com/office/drawing/2014/main" id="{842BA5F1-5CBF-9B15-08B0-00BEA050D17D}"/>
              </a:ext>
            </a:extLst>
          </p:cNvPr>
          <p:cNvSpPr txBox="1"/>
          <p:nvPr/>
        </p:nvSpPr>
        <p:spPr>
          <a:xfrm>
            <a:off x="3300794" y="38459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09873954"/>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E3871-F271-3EB3-D94D-00F02085A4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87E1FF-CC30-F6DA-174F-36AC8FA0A54D}"/>
              </a:ext>
            </a:extLst>
          </p:cNvPr>
          <p:cNvSpPr>
            <a:spLocks noGrp="1"/>
          </p:cNvSpPr>
          <p:nvPr>
            <p:ph type="title"/>
          </p:nvPr>
        </p:nvSpPr>
        <p:spPr>
          <a:xfrm>
            <a:off x="1880748" y="2034761"/>
            <a:ext cx="8430504" cy="3450327"/>
          </a:xfrm>
        </p:spPr>
        <p:txBody>
          <a:bodyPr>
            <a:noAutofit/>
          </a:bodyPr>
          <a:lstStyle/>
          <a:p>
            <a:r>
              <a:rPr lang="ar-EG" sz="6000" b="0" dirty="0"/>
              <a:t>هَـٰذَا يَوْمُ لَا يَنطِقُونَ</a:t>
            </a:r>
          </a:p>
        </p:txBody>
      </p:sp>
      <p:sp>
        <p:nvSpPr>
          <p:cNvPr id="14" name="TextBox 13">
            <a:extLst>
              <a:ext uri="{FF2B5EF4-FFF2-40B4-BE49-F238E27FC236}">
                <a16:creationId xmlns:a16="http://schemas.microsoft.com/office/drawing/2014/main" id="{9F3F8D5F-100C-1A86-D9B0-12153685BECF}"/>
              </a:ext>
            </a:extLst>
          </p:cNvPr>
          <p:cNvSpPr txBox="1"/>
          <p:nvPr/>
        </p:nvSpPr>
        <p:spPr>
          <a:xfrm>
            <a:off x="1936368" y="4173634"/>
            <a:ext cx="8319264" cy="400110"/>
          </a:xfrm>
          <a:prstGeom prst="rect">
            <a:avLst/>
          </a:prstGeom>
          <a:noFill/>
        </p:spPr>
        <p:txBody>
          <a:bodyPr wrap="square">
            <a:spAutoFit/>
          </a:bodyPr>
          <a:lstStyle/>
          <a:p>
            <a:pPr algn="ctr" fontAlgn="base"/>
            <a:r>
              <a:rPr lang="en-US" sz="2000" dirty="0"/>
              <a:t>That will be a Day when they shall not be able to speak.</a:t>
            </a:r>
          </a:p>
        </p:txBody>
      </p:sp>
      <p:sp>
        <p:nvSpPr>
          <p:cNvPr id="3" name="TextBox 2">
            <a:extLst>
              <a:ext uri="{FF2B5EF4-FFF2-40B4-BE49-F238E27FC236}">
                <a16:creationId xmlns:a16="http://schemas.microsoft.com/office/drawing/2014/main" id="{83F653C7-9F32-AA6C-1F7E-4C1CD720CF31}"/>
              </a:ext>
            </a:extLst>
          </p:cNvPr>
          <p:cNvSpPr txBox="1"/>
          <p:nvPr/>
        </p:nvSpPr>
        <p:spPr>
          <a:xfrm>
            <a:off x="3361755" y="386585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99893516"/>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EA14A-102E-7185-F08B-FBB9A6CB74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14A941-8682-449E-26FF-5134F78073A8}"/>
              </a:ext>
            </a:extLst>
          </p:cNvPr>
          <p:cNvSpPr>
            <a:spLocks noGrp="1"/>
          </p:cNvSpPr>
          <p:nvPr>
            <p:ph type="title"/>
          </p:nvPr>
        </p:nvSpPr>
        <p:spPr>
          <a:xfrm>
            <a:off x="1880748" y="1938968"/>
            <a:ext cx="8430504" cy="3450327"/>
          </a:xfrm>
        </p:spPr>
        <p:txBody>
          <a:bodyPr>
            <a:noAutofit/>
          </a:bodyPr>
          <a:lstStyle/>
          <a:p>
            <a:r>
              <a:rPr lang="ar-EG" sz="6000" b="0" dirty="0"/>
              <a:t>وَلَا يُؤْذَنُ لَهُمْ فَيَعْتَذِرُونَ</a:t>
            </a:r>
          </a:p>
        </p:txBody>
      </p:sp>
      <p:sp>
        <p:nvSpPr>
          <p:cNvPr id="14" name="TextBox 13">
            <a:extLst>
              <a:ext uri="{FF2B5EF4-FFF2-40B4-BE49-F238E27FC236}">
                <a16:creationId xmlns:a16="http://schemas.microsoft.com/office/drawing/2014/main" id="{9330F317-A1C9-7B15-27EC-09AE7989B3A4}"/>
              </a:ext>
            </a:extLst>
          </p:cNvPr>
          <p:cNvSpPr txBox="1"/>
          <p:nvPr/>
        </p:nvSpPr>
        <p:spPr>
          <a:xfrm>
            <a:off x="1936368" y="4098316"/>
            <a:ext cx="8319264" cy="400110"/>
          </a:xfrm>
          <a:prstGeom prst="rect">
            <a:avLst/>
          </a:prstGeom>
          <a:noFill/>
        </p:spPr>
        <p:txBody>
          <a:bodyPr wrap="square">
            <a:spAutoFit/>
          </a:bodyPr>
          <a:lstStyle/>
          <a:p>
            <a:pPr algn="ctr" fontAlgn="base"/>
            <a:r>
              <a:rPr lang="en-US" sz="2000" dirty="0"/>
              <a:t>Nor will it be open to them to put forth pleas.</a:t>
            </a:r>
          </a:p>
        </p:txBody>
      </p:sp>
      <p:sp>
        <p:nvSpPr>
          <p:cNvPr id="3" name="TextBox 2">
            <a:extLst>
              <a:ext uri="{FF2B5EF4-FFF2-40B4-BE49-F238E27FC236}">
                <a16:creationId xmlns:a16="http://schemas.microsoft.com/office/drawing/2014/main" id="{F157AFCD-5287-75F5-5DBF-3996919275DF}"/>
              </a:ext>
            </a:extLst>
          </p:cNvPr>
          <p:cNvSpPr txBox="1"/>
          <p:nvPr/>
        </p:nvSpPr>
        <p:spPr>
          <a:xfrm>
            <a:off x="2847949" y="37338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47361653"/>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BAE40-D85A-9C0D-B1EF-1A8686DE8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A9865-1504-CE7E-1900-5FAC1F9D28E8}"/>
              </a:ext>
            </a:extLst>
          </p:cNvPr>
          <p:cNvSpPr>
            <a:spLocks noGrp="1"/>
          </p:cNvSpPr>
          <p:nvPr>
            <p:ph type="title"/>
          </p:nvPr>
        </p:nvSpPr>
        <p:spPr>
          <a:xfrm>
            <a:off x="1880748" y="1930258"/>
            <a:ext cx="8430504" cy="3450327"/>
          </a:xfrm>
        </p:spPr>
        <p:txBody>
          <a:bodyPr>
            <a:noAutofit/>
          </a:bodyPr>
          <a:lstStyle/>
          <a:p>
            <a:r>
              <a:rPr lang="ar-EG" sz="6000" b="0" dirty="0"/>
              <a:t>وَيْلٌ يَوْمَئِذٍ لِّلْمُكَذِّبِينَ</a:t>
            </a:r>
          </a:p>
        </p:txBody>
      </p:sp>
      <p:sp>
        <p:nvSpPr>
          <p:cNvPr id="14" name="TextBox 13">
            <a:extLst>
              <a:ext uri="{FF2B5EF4-FFF2-40B4-BE49-F238E27FC236}">
                <a16:creationId xmlns:a16="http://schemas.microsoft.com/office/drawing/2014/main" id="{2E31EF39-C677-D61E-FEB9-BC78C9DA5129}"/>
              </a:ext>
            </a:extLst>
          </p:cNvPr>
          <p:cNvSpPr txBox="1"/>
          <p:nvPr/>
        </p:nvSpPr>
        <p:spPr>
          <a:xfrm>
            <a:off x="1936368" y="4080019"/>
            <a:ext cx="8319264" cy="400110"/>
          </a:xfrm>
          <a:prstGeom prst="rect">
            <a:avLst/>
          </a:prstGeom>
          <a:noFill/>
        </p:spPr>
        <p:txBody>
          <a:bodyPr wrap="square">
            <a:spAutoFit/>
          </a:bodyPr>
          <a:lstStyle/>
          <a:p>
            <a:pPr algn="ctr" fontAlgn="base"/>
            <a:r>
              <a:rPr lang="en-US" sz="2000" dirty="0"/>
              <a:t>Ah woe, that Day, to the Rejecters of Truth!</a:t>
            </a:r>
          </a:p>
        </p:txBody>
      </p:sp>
      <p:sp>
        <p:nvSpPr>
          <p:cNvPr id="3" name="TextBox 2">
            <a:extLst>
              <a:ext uri="{FF2B5EF4-FFF2-40B4-BE49-F238E27FC236}">
                <a16:creationId xmlns:a16="http://schemas.microsoft.com/office/drawing/2014/main" id="{1087E625-463D-C32F-CABD-4C51A30CAC58}"/>
              </a:ext>
            </a:extLst>
          </p:cNvPr>
          <p:cNvSpPr txBox="1"/>
          <p:nvPr/>
        </p:nvSpPr>
        <p:spPr>
          <a:xfrm>
            <a:off x="3326371" y="377224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76124983"/>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5ED4E-CFD3-0146-A8C0-2B92778E52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214608-2AFD-08F5-7D34-0C69075A68DF}"/>
              </a:ext>
            </a:extLst>
          </p:cNvPr>
          <p:cNvSpPr>
            <a:spLocks noGrp="1"/>
          </p:cNvSpPr>
          <p:nvPr>
            <p:ph type="title"/>
          </p:nvPr>
        </p:nvSpPr>
        <p:spPr>
          <a:xfrm>
            <a:off x="1880748" y="1956385"/>
            <a:ext cx="8430504" cy="3450327"/>
          </a:xfrm>
        </p:spPr>
        <p:txBody>
          <a:bodyPr>
            <a:noAutofit/>
          </a:bodyPr>
          <a:lstStyle/>
          <a:p>
            <a:r>
              <a:rPr lang="ar-EG" sz="6000" b="0" dirty="0"/>
              <a:t>هَـٰذَا يَوْمُ ٱلْفَصْلِ ۖ جَمَعْنَـٰكُمْ وَٱلْأَوَّلِينَ</a:t>
            </a:r>
          </a:p>
        </p:txBody>
      </p:sp>
      <p:sp>
        <p:nvSpPr>
          <p:cNvPr id="14" name="TextBox 13">
            <a:extLst>
              <a:ext uri="{FF2B5EF4-FFF2-40B4-BE49-F238E27FC236}">
                <a16:creationId xmlns:a16="http://schemas.microsoft.com/office/drawing/2014/main" id="{961ABDF9-60EC-03B9-996F-B48A1D037602}"/>
              </a:ext>
            </a:extLst>
          </p:cNvPr>
          <p:cNvSpPr txBox="1"/>
          <p:nvPr/>
        </p:nvSpPr>
        <p:spPr>
          <a:xfrm>
            <a:off x="1936368" y="4076991"/>
            <a:ext cx="8319264" cy="707886"/>
          </a:xfrm>
          <a:prstGeom prst="rect">
            <a:avLst/>
          </a:prstGeom>
          <a:noFill/>
        </p:spPr>
        <p:txBody>
          <a:bodyPr wrap="square">
            <a:spAutoFit/>
          </a:bodyPr>
          <a:lstStyle/>
          <a:p>
            <a:pPr algn="ctr" fontAlgn="base"/>
            <a:r>
              <a:rPr lang="en-US" sz="2000" dirty="0"/>
              <a:t>That will be a Day of Sorting out! We shall gather you together and those before (you)!</a:t>
            </a:r>
          </a:p>
        </p:txBody>
      </p:sp>
      <p:sp>
        <p:nvSpPr>
          <p:cNvPr id="3" name="TextBox 2">
            <a:extLst>
              <a:ext uri="{FF2B5EF4-FFF2-40B4-BE49-F238E27FC236}">
                <a16:creationId xmlns:a16="http://schemas.microsoft.com/office/drawing/2014/main" id="{9C1700F4-25CE-2A4F-2AE9-46ED53A44002}"/>
              </a:ext>
            </a:extLst>
          </p:cNvPr>
          <p:cNvSpPr txBox="1"/>
          <p:nvPr/>
        </p:nvSpPr>
        <p:spPr>
          <a:xfrm>
            <a:off x="1538579" y="37692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95791577"/>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627BF-D565-C369-318B-94A930B45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669EC-2289-23F1-DA50-00193C67EBA7}"/>
              </a:ext>
            </a:extLst>
          </p:cNvPr>
          <p:cNvSpPr>
            <a:spLocks noGrp="1"/>
          </p:cNvSpPr>
          <p:nvPr>
            <p:ph type="title"/>
          </p:nvPr>
        </p:nvSpPr>
        <p:spPr>
          <a:xfrm>
            <a:off x="1880748" y="2008636"/>
            <a:ext cx="8430504" cy="3450327"/>
          </a:xfrm>
        </p:spPr>
        <p:txBody>
          <a:bodyPr>
            <a:noAutofit/>
          </a:bodyPr>
          <a:lstStyle/>
          <a:p>
            <a:r>
              <a:rPr lang="ar-EG" sz="6000" b="0" dirty="0"/>
              <a:t>فَإِن كَانَ لَكُمْ كَيْدٌ فَكِيدُونِ</a:t>
            </a:r>
          </a:p>
        </p:txBody>
      </p:sp>
      <p:sp>
        <p:nvSpPr>
          <p:cNvPr id="14" name="TextBox 13">
            <a:extLst>
              <a:ext uri="{FF2B5EF4-FFF2-40B4-BE49-F238E27FC236}">
                <a16:creationId xmlns:a16="http://schemas.microsoft.com/office/drawing/2014/main" id="{0C57A346-576F-6085-A946-1E6B9EFE350C}"/>
              </a:ext>
            </a:extLst>
          </p:cNvPr>
          <p:cNvSpPr txBox="1"/>
          <p:nvPr/>
        </p:nvSpPr>
        <p:spPr>
          <a:xfrm>
            <a:off x="1936368" y="4194659"/>
            <a:ext cx="8319264" cy="400110"/>
          </a:xfrm>
          <a:prstGeom prst="rect">
            <a:avLst/>
          </a:prstGeom>
          <a:noFill/>
        </p:spPr>
        <p:txBody>
          <a:bodyPr wrap="square">
            <a:spAutoFit/>
          </a:bodyPr>
          <a:lstStyle/>
          <a:p>
            <a:pPr algn="ctr" fontAlgn="base"/>
            <a:r>
              <a:rPr lang="en-US" sz="2000" dirty="0"/>
              <a:t>Now, if ye have a trick (or plot), use it against Me!</a:t>
            </a:r>
          </a:p>
        </p:txBody>
      </p:sp>
      <p:sp>
        <p:nvSpPr>
          <p:cNvPr id="3" name="TextBox 2">
            <a:extLst>
              <a:ext uri="{FF2B5EF4-FFF2-40B4-BE49-F238E27FC236}">
                <a16:creationId xmlns:a16="http://schemas.microsoft.com/office/drawing/2014/main" id="{90E28DA2-0CA5-078D-6FCB-0E7B19ABFE2B}"/>
              </a:ext>
            </a:extLst>
          </p:cNvPr>
          <p:cNvSpPr txBox="1"/>
          <p:nvPr/>
        </p:nvSpPr>
        <p:spPr>
          <a:xfrm>
            <a:off x="2769572" y="38229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48780502"/>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AE37C-8F2B-A61B-E908-EDF783A32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D27DB-8E86-DFC5-7B7E-4663E6D144D4}"/>
              </a:ext>
            </a:extLst>
          </p:cNvPr>
          <p:cNvSpPr>
            <a:spLocks noGrp="1"/>
          </p:cNvSpPr>
          <p:nvPr>
            <p:ph type="title"/>
          </p:nvPr>
        </p:nvSpPr>
        <p:spPr>
          <a:xfrm>
            <a:off x="1880748" y="1973802"/>
            <a:ext cx="8430504" cy="3450327"/>
          </a:xfrm>
        </p:spPr>
        <p:txBody>
          <a:bodyPr>
            <a:noAutofit/>
          </a:bodyPr>
          <a:lstStyle/>
          <a:p>
            <a:r>
              <a:rPr lang="ar-EG" sz="6000" b="0" dirty="0"/>
              <a:t>وَيْلٌ يَوْمَئِذٍ لِّلْمُكَذِّبِينَ</a:t>
            </a:r>
          </a:p>
        </p:txBody>
      </p:sp>
      <p:sp>
        <p:nvSpPr>
          <p:cNvPr id="14" name="TextBox 13">
            <a:extLst>
              <a:ext uri="{FF2B5EF4-FFF2-40B4-BE49-F238E27FC236}">
                <a16:creationId xmlns:a16="http://schemas.microsoft.com/office/drawing/2014/main" id="{CD8186F9-79BB-9000-C265-FFB79F00C1AD}"/>
              </a:ext>
            </a:extLst>
          </p:cNvPr>
          <p:cNvSpPr txBox="1"/>
          <p:nvPr/>
        </p:nvSpPr>
        <p:spPr>
          <a:xfrm>
            <a:off x="1936368" y="4103391"/>
            <a:ext cx="8319264" cy="400110"/>
          </a:xfrm>
          <a:prstGeom prst="rect">
            <a:avLst/>
          </a:prstGeom>
          <a:noFill/>
        </p:spPr>
        <p:txBody>
          <a:bodyPr wrap="square">
            <a:spAutoFit/>
          </a:bodyPr>
          <a:lstStyle/>
          <a:p>
            <a:pPr algn="ctr" fontAlgn="base"/>
            <a:r>
              <a:rPr lang="en-US" sz="2000" dirty="0"/>
              <a:t>Ah woe, that Day, to the Rejecters of Truth!</a:t>
            </a:r>
          </a:p>
        </p:txBody>
      </p:sp>
      <p:sp>
        <p:nvSpPr>
          <p:cNvPr id="3" name="TextBox 2">
            <a:extLst>
              <a:ext uri="{FF2B5EF4-FFF2-40B4-BE49-F238E27FC236}">
                <a16:creationId xmlns:a16="http://schemas.microsoft.com/office/drawing/2014/main" id="{8236E9D0-AD44-6AB2-09D1-546E8E3D1D10}"/>
              </a:ext>
            </a:extLst>
          </p:cNvPr>
          <p:cNvSpPr txBox="1"/>
          <p:nvPr/>
        </p:nvSpPr>
        <p:spPr>
          <a:xfrm>
            <a:off x="3318213" y="37956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77299903"/>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B1257-3479-F436-CBB1-53452C544C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031C1-68A8-91FF-37BB-DAA5D6BA08DB}"/>
              </a:ext>
            </a:extLst>
          </p:cNvPr>
          <p:cNvSpPr>
            <a:spLocks noGrp="1"/>
          </p:cNvSpPr>
          <p:nvPr>
            <p:ph type="title"/>
          </p:nvPr>
        </p:nvSpPr>
        <p:spPr>
          <a:xfrm>
            <a:off x="1880748" y="2034761"/>
            <a:ext cx="8430504" cy="3450327"/>
          </a:xfrm>
        </p:spPr>
        <p:txBody>
          <a:bodyPr>
            <a:noAutofit/>
          </a:bodyPr>
          <a:lstStyle/>
          <a:p>
            <a:r>
              <a:rPr lang="ar-EG" sz="6000" b="0" dirty="0"/>
              <a:t>إِنَّ ٱلْمُتَّقِينَ فِى ظِلَـٰلٍ وَعُيُونٍ</a:t>
            </a:r>
          </a:p>
        </p:txBody>
      </p:sp>
      <p:sp>
        <p:nvSpPr>
          <p:cNvPr id="14" name="TextBox 13">
            <a:extLst>
              <a:ext uri="{FF2B5EF4-FFF2-40B4-BE49-F238E27FC236}">
                <a16:creationId xmlns:a16="http://schemas.microsoft.com/office/drawing/2014/main" id="{DD4985CD-E642-6621-1F55-8718972CBBF4}"/>
              </a:ext>
            </a:extLst>
          </p:cNvPr>
          <p:cNvSpPr txBox="1"/>
          <p:nvPr/>
        </p:nvSpPr>
        <p:spPr>
          <a:xfrm>
            <a:off x="1936368" y="4243138"/>
            <a:ext cx="8319264" cy="400110"/>
          </a:xfrm>
          <a:prstGeom prst="rect">
            <a:avLst/>
          </a:prstGeom>
          <a:noFill/>
        </p:spPr>
        <p:txBody>
          <a:bodyPr wrap="square">
            <a:spAutoFit/>
          </a:bodyPr>
          <a:lstStyle/>
          <a:p>
            <a:pPr algn="ctr" fontAlgn="base"/>
            <a:r>
              <a:rPr lang="en-US" sz="2000" dirty="0"/>
              <a:t>As to the Righteous, they shall be amidst (cool) shades and springs (of water).</a:t>
            </a:r>
          </a:p>
        </p:txBody>
      </p:sp>
      <p:sp>
        <p:nvSpPr>
          <p:cNvPr id="3" name="TextBox 2">
            <a:extLst>
              <a:ext uri="{FF2B5EF4-FFF2-40B4-BE49-F238E27FC236}">
                <a16:creationId xmlns:a16="http://schemas.microsoft.com/office/drawing/2014/main" id="{08C57B22-2A09-CF58-8848-75BD00FAB70B}"/>
              </a:ext>
            </a:extLst>
          </p:cNvPr>
          <p:cNvSpPr txBox="1"/>
          <p:nvPr/>
        </p:nvSpPr>
        <p:spPr>
          <a:xfrm>
            <a:off x="2412522" y="387398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21265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052DB-37FF-BB0E-AA4D-D7FD01288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97AAF5-24F6-D670-DC7B-973D067CF2B9}"/>
              </a:ext>
            </a:extLst>
          </p:cNvPr>
          <p:cNvSpPr>
            <a:spLocks noGrp="1"/>
          </p:cNvSpPr>
          <p:nvPr>
            <p:ph type="title"/>
          </p:nvPr>
        </p:nvSpPr>
        <p:spPr>
          <a:xfrm>
            <a:off x="1744499" y="2053907"/>
            <a:ext cx="8703002" cy="3450327"/>
          </a:xfrm>
        </p:spPr>
        <p:txBody>
          <a:bodyPr>
            <a:noAutofit/>
          </a:bodyPr>
          <a:lstStyle/>
          <a:p>
            <a:r>
              <a:rPr lang="ar-EG" sz="6000" b="0" dirty="0"/>
              <a:t>وَلَا تُطِعْ كُلَّ حَلَّافٍ مَّهِينٍ</a:t>
            </a:r>
          </a:p>
        </p:txBody>
      </p:sp>
      <p:sp>
        <p:nvSpPr>
          <p:cNvPr id="14" name="TextBox 13">
            <a:extLst>
              <a:ext uri="{FF2B5EF4-FFF2-40B4-BE49-F238E27FC236}">
                <a16:creationId xmlns:a16="http://schemas.microsoft.com/office/drawing/2014/main" id="{040CFC9B-33E2-FD96-B78D-9F02159AC3D1}"/>
              </a:ext>
            </a:extLst>
          </p:cNvPr>
          <p:cNvSpPr txBox="1"/>
          <p:nvPr/>
        </p:nvSpPr>
        <p:spPr>
          <a:xfrm>
            <a:off x="1936368" y="4203644"/>
            <a:ext cx="8319264" cy="400110"/>
          </a:xfrm>
          <a:prstGeom prst="rect">
            <a:avLst/>
          </a:prstGeom>
          <a:noFill/>
        </p:spPr>
        <p:txBody>
          <a:bodyPr wrap="square">
            <a:spAutoFit/>
          </a:bodyPr>
          <a:lstStyle/>
          <a:p>
            <a:pPr algn="ctr" fontAlgn="base"/>
            <a:r>
              <a:rPr lang="en-US" sz="2000" dirty="0"/>
              <a:t>Heed not the type of despicable men,- ready with oaths,</a:t>
            </a:r>
          </a:p>
        </p:txBody>
      </p:sp>
      <p:sp>
        <p:nvSpPr>
          <p:cNvPr id="3" name="TextBox 2">
            <a:extLst>
              <a:ext uri="{FF2B5EF4-FFF2-40B4-BE49-F238E27FC236}">
                <a16:creationId xmlns:a16="http://schemas.microsoft.com/office/drawing/2014/main" id="{F02EB8F0-B20E-9475-77A4-89ACD9EA0E8B}"/>
              </a:ext>
            </a:extLst>
          </p:cNvPr>
          <p:cNvSpPr txBox="1"/>
          <p:nvPr/>
        </p:nvSpPr>
        <p:spPr>
          <a:xfrm>
            <a:off x="2656362" y="37986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16290466"/>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EC10F-CE2E-D23C-A3A3-F6DD3D62D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814B02-6D6E-D480-07CC-F18E581689CA}"/>
              </a:ext>
            </a:extLst>
          </p:cNvPr>
          <p:cNvSpPr>
            <a:spLocks noGrp="1"/>
          </p:cNvSpPr>
          <p:nvPr>
            <p:ph type="title"/>
          </p:nvPr>
        </p:nvSpPr>
        <p:spPr>
          <a:xfrm>
            <a:off x="1880748" y="2017344"/>
            <a:ext cx="8430504" cy="3450327"/>
          </a:xfrm>
        </p:spPr>
        <p:txBody>
          <a:bodyPr>
            <a:noAutofit/>
          </a:bodyPr>
          <a:lstStyle/>
          <a:p>
            <a:r>
              <a:rPr lang="ar-EG" sz="6000" b="0" dirty="0"/>
              <a:t>وَفَوَٰكِهَ مِمَّا يَشْتَهُونَ</a:t>
            </a:r>
          </a:p>
        </p:txBody>
      </p:sp>
      <p:sp>
        <p:nvSpPr>
          <p:cNvPr id="14" name="TextBox 13">
            <a:extLst>
              <a:ext uri="{FF2B5EF4-FFF2-40B4-BE49-F238E27FC236}">
                <a16:creationId xmlns:a16="http://schemas.microsoft.com/office/drawing/2014/main" id="{DA9BB8AD-7C54-B1D8-64C9-F00EEB4A2A4C}"/>
              </a:ext>
            </a:extLst>
          </p:cNvPr>
          <p:cNvSpPr txBox="1"/>
          <p:nvPr/>
        </p:nvSpPr>
        <p:spPr>
          <a:xfrm>
            <a:off x="1936368" y="4165232"/>
            <a:ext cx="8319264" cy="400110"/>
          </a:xfrm>
          <a:prstGeom prst="rect">
            <a:avLst/>
          </a:prstGeom>
          <a:noFill/>
        </p:spPr>
        <p:txBody>
          <a:bodyPr wrap="square">
            <a:spAutoFit/>
          </a:bodyPr>
          <a:lstStyle/>
          <a:p>
            <a:pPr algn="ctr" fontAlgn="base"/>
            <a:r>
              <a:rPr lang="en-US" sz="2000" dirty="0"/>
              <a:t>And (they shall have) fruits,- all they desire.</a:t>
            </a:r>
          </a:p>
        </p:txBody>
      </p:sp>
      <p:sp>
        <p:nvSpPr>
          <p:cNvPr id="3" name="TextBox 2">
            <a:extLst>
              <a:ext uri="{FF2B5EF4-FFF2-40B4-BE49-F238E27FC236}">
                <a16:creationId xmlns:a16="http://schemas.microsoft.com/office/drawing/2014/main" id="{83DCBD2F-1138-B45D-8CFD-2A65B4283610}"/>
              </a:ext>
            </a:extLst>
          </p:cNvPr>
          <p:cNvSpPr txBox="1"/>
          <p:nvPr/>
        </p:nvSpPr>
        <p:spPr>
          <a:xfrm>
            <a:off x="3335630" y="38910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7653564"/>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98543-4A2E-2A6C-7B0F-2286B1A9EA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C1AE5C-6E95-0AF8-D077-1F0DCCECBD0D}"/>
              </a:ext>
            </a:extLst>
          </p:cNvPr>
          <p:cNvSpPr>
            <a:spLocks noGrp="1"/>
          </p:cNvSpPr>
          <p:nvPr>
            <p:ph type="title"/>
          </p:nvPr>
        </p:nvSpPr>
        <p:spPr>
          <a:xfrm>
            <a:off x="1880748" y="2026053"/>
            <a:ext cx="8430504" cy="3450327"/>
          </a:xfrm>
        </p:spPr>
        <p:txBody>
          <a:bodyPr>
            <a:noAutofit/>
          </a:bodyPr>
          <a:lstStyle/>
          <a:p>
            <a:r>
              <a:rPr lang="ar-EG" sz="6000" b="0" dirty="0"/>
              <a:t>كُلُوا۟ وَٱشْرَبُوا۟ هَنِيٓـًٔۢا بِمَا كُنتُمْ تَعْمَلُونَ</a:t>
            </a:r>
          </a:p>
        </p:txBody>
      </p:sp>
      <p:sp>
        <p:nvSpPr>
          <p:cNvPr id="14" name="TextBox 13">
            <a:extLst>
              <a:ext uri="{FF2B5EF4-FFF2-40B4-BE49-F238E27FC236}">
                <a16:creationId xmlns:a16="http://schemas.microsoft.com/office/drawing/2014/main" id="{94F73FA7-FFCE-94A9-AE77-1CDC78C8446E}"/>
              </a:ext>
            </a:extLst>
          </p:cNvPr>
          <p:cNvSpPr txBox="1"/>
          <p:nvPr/>
        </p:nvSpPr>
        <p:spPr>
          <a:xfrm>
            <a:off x="1936368" y="4187812"/>
            <a:ext cx="8319264" cy="707886"/>
          </a:xfrm>
          <a:prstGeom prst="rect">
            <a:avLst/>
          </a:prstGeom>
          <a:noFill/>
        </p:spPr>
        <p:txBody>
          <a:bodyPr wrap="square">
            <a:spAutoFit/>
          </a:bodyPr>
          <a:lstStyle/>
          <a:p>
            <a:pPr algn="ctr" fontAlgn="base"/>
            <a:r>
              <a:rPr lang="en-US" sz="2000" dirty="0"/>
              <a:t>"Eat ye and drink ye to your heart's content: for that ye worked (Righteousness).</a:t>
            </a:r>
          </a:p>
        </p:txBody>
      </p:sp>
      <p:sp>
        <p:nvSpPr>
          <p:cNvPr id="3" name="TextBox 2">
            <a:extLst>
              <a:ext uri="{FF2B5EF4-FFF2-40B4-BE49-F238E27FC236}">
                <a16:creationId xmlns:a16="http://schemas.microsoft.com/office/drawing/2014/main" id="{67351F69-FCD8-DB79-CB51-78896B4A1C89}"/>
              </a:ext>
            </a:extLst>
          </p:cNvPr>
          <p:cNvSpPr txBox="1"/>
          <p:nvPr/>
        </p:nvSpPr>
        <p:spPr>
          <a:xfrm>
            <a:off x="1463287" y="38002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39400378"/>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C1634-657D-5D15-3206-BE08C2ED31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46378F-D93B-8547-3B9A-A63DE7E23414}"/>
              </a:ext>
            </a:extLst>
          </p:cNvPr>
          <p:cNvSpPr>
            <a:spLocks noGrp="1"/>
          </p:cNvSpPr>
          <p:nvPr>
            <p:ph type="title"/>
          </p:nvPr>
        </p:nvSpPr>
        <p:spPr>
          <a:xfrm>
            <a:off x="1880748" y="1947676"/>
            <a:ext cx="8430504" cy="3450327"/>
          </a:xfrm>
        </p:spPr>
        <p:txBody>
          <a:bodyPr>
            <a:noAutofit/>
          </a:bodyPr>
          <a:lstStyle/>
          <a:p>
            <a:r>
              <a:rPr lang="ar-EG" sz="6000" b="0" dirty="0"/>
              <a:t>إِنَّا كَذَٰلِكَ نَجْزِى ٱلْمُحْسِنِينَ</a:t>
            </a:r>
          </a:p>
        </p:txBody>
      </p:sp>
      <p:sp>
        <p:nvSpPr>
          <p:cNvPr id="14" name="TextBox 13">
            <a:extLst>
              <a:ext uri="{FF2B5EF4-FFF2-40B4-BE49-F238E27FC236}">
                <a16:creationId xmlns:a16="http://schemas.microsoft.com/office/drawing/2014/main" id="{1F5FAE98-9CC4-0FA3-2E66-28EBD1D6A990}"/>
              </a:ext>
            </a:extLst>
          </p:cNvPr>
          <p:cNvSpPr txBox="1"/>
          <p:nvPr/>
        </p:nvSpPr>
        <p:spPr>
          <a:xfrm>
            <a:off x="1936368" y="4081835"/>
            <a:ext cx="8319264" cy="400110"/>
          </a:xfrm>
          <a:prstGeom prst="rect">
            <a:avLst/>
          </a:prstGeom>
          <a:noFill/>
        </p:spPr>
        <p:txBody>
          <a:bodyPr wrap="square">
            <a:spAutoFit/>
          </a:bodyPr>
          <a:lstStyle/>
          <a:p>
            <a:pPr algn="ctr" fontAlgn="base"/>
            <a:r>
              <a:rPr lang="en-US" sz="2000" dirty="0"/>
              <a:t>Thus do We certainly reward the Doers of Good.</a:t>
            </a:r>
          </a:p>
        </p:txBody>
      </p:sp>
      <p:sp>
        <p:nvSpPr>
          <p:cNvPr id="3" name="TextBox 2">
            <a:extLst>
              <a:ext uri="{FF2B5EF4-FFF2-40B4-BE49-F238E27FC236}">
                <a16:creationId xmlns:a16="http://schemas.microsoft.com/office/drawing/2014/main" id="{B735F0BE-AEBE-2E68-2D20-F411E5EA8CF7}"/>
              </a:ext>
            </a:extLst>
          </p:cNvPr>
          <p:cNvSpPr txBox="1"/>
          <p:nvPr/>
        </p:nvSpPr>
        <p:spPr>
          <a:xfrm>
            <a:off x="2603556" y="37740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29190887"/>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7E429-B476-477D-8A08-5F380C94C1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197235-8E8B-E387-9812-2524E487D4B5}"/>
              </a:ext>
            </a:extLst>
          </p:cNvPr>
          <p:cNvSpPr>
            <a:spLocks noGrp="1"/>
          </p:cNvSpPr>
          <p:nvPr>
            <p:ph type="title"/>
          </p:nvPr>
        </p:nvSpPr>
        <p:spPr>
          <a:xfrm>
            <a:off x="1880748" y="2034762"/>
            <a:ext cx="8430504" cy="3450327"/>
          </a:xfrm>
        </p:spPr>
        <p:txBody>
          <a:bodyPr>
            <a:noAutofit/>
          </a:bodyPr>
          <a:lstStyle/>
          <a:p>
            <a:r>
              <a:rPr lang="ar-EG" sz="6000" b="0" dirty="0"/>
              <a:t>وَيْلٌ يَوْمَئِذٍ لِّلْمُكَذِّبِينَ</a:t>
            </a:r>
          </a:p>
        </p:txBody>
      </p:sp>
      <p:sp>
        <p:nvSpPr>
          <p:cNvPr id="14" name="TextBox 13">
            <a:extLst>
              <a:ext uri="{FF2B5EF4-FFF2-40B4-BE49-F238E27FC236}">
                <a16:creationId xmlns:a16="http://schemas.microsoft.com/office/drawing/2014/main" id="{B2BB97A7-23C2-EAC2-47CC-4304FF514F6E}"/>
              </a:ext>
            </a:extLst>
          </p:cNvPr>
          <p:cNvSpPr txBox="1"/>
          <p:nvPr/>
        </p:nvSpPr>
        <p:spPr>
          <a:xfrm>
            <a:off x="1936368" y="4170055"/>
            <a:ext cx="8319264" cy="400110"/>
          </a:xfrm>
          <a:prstGeom prst="rect">
            <a:avLst/>
          </a:prstGeom>
          <a:noFill/>
        </p:spPr>
        <p:txBody>
          <a:bodyPr wrap="square">
            <a:spAutoFit/>
          </a:bodyPr>
          <a:lstStyle/>
          <a:p>
            <a:pPr algn="ctr" fontAlgn="base"/>
            <a:r>
              <a:rPr lang="en-US" sz="2000" dirty="0"/>
              <a:t>Ah woe, that Day, to the Rejecters of Truth!</a:t>
            </a:r>
          </a:p>
        </p:txBody>
      </p:sp>
      <p:sp>
        <p:nvSpPr>
          <p:cNvPr id="3" name="TextBox 2">
            <a:extLst>
              <a:ext uri="{FF2B5EF4-FFF2-40B4-BE49-F238E27FC236}">
                <a16:creationId xmlns:a16="http://schemas.microsoft.com/office/drawing/2014/main" id="{55ECF745-C14C-3586-F034-792B0561CE95}"/>
              </a:ext>
            </a:extLst>
          </p:cNvPr>
          <p:cNvSpPr txBox="1"/>
          <p:nvPr/>
        </p:nvSpPr>
        <p:spPr>
          <a:xfrm>
            <a:off x="3344338" y="38622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9141347"/>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21B3E-4ED4-68A3-96FF-D2267BE81F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7F093B-973F-05F2-9B99-E063F6A658CD}"/>
              </a:ext>
            </a:extLst>
          </p:cNvPr>
          <p:cNvSpPr>
            <a:spLocks noGrp="1"/>
          </p:cNvSpPr>
          <p:nvPr>
            <p:ph type="title"/>
          </p:nvPr>
        </p:nvSpPr>
        <p:spPr>
          <a:xfrm>
            <a:off x="1880748" y="2052178"/>
            <a:ext cx="8430504" cy="3450327"/>
          </a:xfrm>
        </p:spPr>
        <p:txBody>
          <a:bodyPr>
            <a:noAutofit/>
          </a:bodyPr>
          <a:lstStyle/>
          <a:p>
            <a:r>
              <a:rPr lang="ar-EG" sz="6000" b="0" dirty="0"/>
              <a:t>كُلُوا۟ وَتَمَتَّعُوا۟ قَلِيلًا إِنَّكُم مُّجْرِمُونَ</a:t>
            </a:r>
          </a:p>
        </p:txBody>
      </p:sp>
      <p:sp>
        <p:nvSpPr>
          <p:cNvPr id="14" name="TextBox 13">
            <a:extLst>
              <a:ext uri="{FF2B5EF4-FFF2-40B4-BE49-F238E27FC236}">
                <a16:creationId xmlns:a16="http://schemas.microsoft.com/office/drawing/2014/main" id="{5477AF2C-60F7-2838-5F4A-C72823CF95FB}"/>
              </a:ext>
            </a:extLst>
          </p:cNvPr>
          <p:cNvSpPr txBox="1"/>
          <p:nvPr/>
        </p:nvSpPr>
        <p:spPr>
          <a:xfrm>
            <a:off x="1936368" y="4191740"/>
            <a:ext cx="8319264" cy="707886"/>
          </a:xfrm>
          <a:prstGeom prst="rect">
            <a:avLst/>
          </a:prstGeom>
          <a:noFill/>
        </p:spPr>
        <p:txBody>
          <a:bodyPr wrap="square">
            <a:spAutoFit/>
          </a:bodyPr>
          <a:lstStyle/>
          <a:p>
            <a:pPr algn="ctr" fontAlgn="base"/>
            <a:r>
              <a:rPr lang="en-US" sz="2000" dirty="0"/>
              <a:t>(O ye unjust!) Eat ye and enjoy yourselves (but) a little while, for that ye are Sinners.</a:t>
            </a:r>
          </a:p>
        </p:txBody>
      </p:sp>
      <p:sp>
        <p:nvSpPr>
          <p:cNvPr id="3" name="TextBox 2">
            <a:extLst>
              <a:ext uri="{FF2B5EF4-FFF2-40B4-BE49-F238E27FC236}">
                <a16:creationId xmlns:a16="http://schemas.microsoft.com/office/drawing/2014/main" id="{BA9620C8-8C19-B4F8-0C28-0238B10E8757}"/>
              </a:ext>
            </a:extLst>
          </p:cNvPr>
          <p:cNvSpPr txBox="1"/>
          <p:nvPr/>
        </p:nvSpPr>
        <p:spPr>
          <a:xfrm>
            <a:off x="1802920" y="38839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24608748"/>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6373A-3E34-F704-E1BB-6E0DF2F376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570BCF-4DBE-6AEF-AEB0-A92F66299BF0}"/>
              </a:ext>
            </a:extLst>
          </p:cNvPr>
          <p:cNvSpPr>
            <a:spLocks noGrp="1"/>
          </p:cNvSpPr>
          <p:nvPr>
            <p:ph type="title"/>
          </p:nvPr>
        </p:nvSpPr>
        <p:spPr>
          <a:xfrm>
            <a:off x="1880748" y="2034762"/>
            <a:ext cx="8430504" cy="3450327"/>
          </a:xfrm>
        </p:spPr>
        <p:txBody>
          <a:bodyPr>
            <a:noAutofit/>
          </a:bodyPr>
          <a:lstStyle/>
          <a:p>
            <a:r>
              <a:rPr lang="ar-EG" sz="6000" b="0" dirty="0"/>
              <a:t>وَيْلٌ يَوْمَئِذٍ لِّلْمُكَذِّبِينَ</a:t>
            </a:r>
          </a:p>
        </p:txBody>
      </p:sp>
      <p:sp>
        <p:nvSpPr>
          <p:cNvPr id="14" name="TextBox 13">
            <a:extLst>
              <a:ext uri="{FF2B5EF4-FFF2-40B4-BE49-F238E27FC236}">
                <a16:creationId xmlns:a16="http://schemas.microsoft.com/office/drawing/2014/main" id="{10FAA395-3CF9-0023-1D19-0675F13F9E6E}"/>
              </a:ext>
            </a:extLst>
          </p:cNvPr>
          <p:cNvSpPr txBox="1"/>
          <p:nvPr/>
        </p:nvSpPr>
        <p:spPr>
          <a:xfrm>
            <a:off x="1936368" y="4170055"/>
            <a:ext cx="8319264" cy="400110"/>
          </a:xfrm>
          <a:prstGeom prst="rect">
            <a:avLst/>
          </a:prstGeom>
          <a:noFill/>
        </p:spPr>
        <p:txBody>
          <a:bodyPr wrap="square">
            <a:spAutoFit/>
          </a:bodyPr>
          <a:lstStyle/>
          <a:p>
            <a:pPr algn="ctr" fontAlgn="base"/>
            <a:r>
              <a:rPr lang="en-US" sz="2000" dirty="0"/>
              <a:t>Ah woe, that Day, to the Rejecters of Truth!</a:t>
            </a:r>
          </a:p>
        </p:txBody>
      </p:sp>
      <p:sp>
        <p:nvSpPr>
          <p:cNvPr id="3" name="TextBox 2">
            <a:extLst>
              <a:ext uri="{FF2B5EF4-FFF2-40B4-BE49-F238E27FC236}">
                <a16:creationId xmlns:a16="http://schemas.microsoft.com/office/drawing/2014/main" id="{3F3F8504-2577-85C6-3DB6-9ECC3FE76A44}"/>
              </a:ext>
            </a:extLst>
          </p:cNvPr>
          <p:cNvSpPr txBox="1"/>
          <p:nvPr/>
        </p:nvSpPr>
        <p:spPr>
          <a:xfrm>
            <a:off x="3344338" y="38622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99289892"/>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B530A-4042-197C-645E-C1BCB33285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99825D-2C44-94FC-F476-B4FA30653A38}"/>
              </a:ext>
            </a:extLst>
          </p:cNvPr>
          <p:cNvSpPr>
            <a:spLocks noGrp="1"/>
          </p:cNvSpPr>
          <p:nvPr>
            <p:ph type="title"/>
          </p:nvPr>
        </p:nvSpPr>
        <p:spPr>
          <a:xfrm>
            <a:off x="1880748" y="2034761"/>
            <a:ext cx="8430504" cy="3450327"/>
          </a:xfrm>
        </p:spPr>
        <p:txBody>
          <a:bodyPr>
            <a:noAutofit/>
          </a:bodyPr>
          <a:lstStyle/>
          <a:p>
            <a:r>
              <a:rPr lang="ar-EG" sz="6000" b="0" dirty="0"/>
              <a:t>وَإِذَا قِيلَ لَهُمُ ٱرْكَعُوا۟ لَا يَرْكَعُونَ</a:t>
            </a:r>
          </a:p>
        </p:txBody>
      </p:sp>
      <p:sp>
        <p:nvSpPr>
          <p:cNvPr id="14" name="TextBox 13">
            <a:extLst>
              <a:ext uri="{FF2B5EF4-FFF2-40B4-BE49-F238E27FC236}">
                <a16:creationId xmlns:a16="http://schemas.microsoft.com/office/drawing/2014/main" id="{0492AD29-21CE-EE79-D4D0-7EF7E245AB99}"/>
              </a:ext>
            </a:extLst>
          </p:cNvPr>
          <p:cNvSpPr txBox="1"/>
          <p:nvPr/>
        </p:nvSpPr>
        <p:spPr>
          <a:xfrm>
            <a:off x="1936368" y="4137927"/>
            <a:ext cx="8319264" cy="400110"/>
          </a:xfrm>
          <a:prstGeom prst="rect">
            <a:avLst/>
          </a:prstGeom>
          <a:noFill/>
        </p:spPr>
        <p:txBody>
          <a:bodyPr wrap="square">
            <a:spAutoFit/>
          </a:bodyPr>
          <a:lstStyle/>
          <a:p>
            <a:pPr algn="ctr" fontAlgn="base"/>
            <a:r>
              <a:rPr lang="en-US" sz="2000" dirty="0"/>
              <a:t>And when it is said to them, "Prostrate yourselves!" they do not so.</a:t>
            </a:r>
          </a:p>
        </p:txBody>
      </p:sp>
      <p:sp>
        <p:nvSpPr>
          <p:cNvPr id="3" name="TextBox 2">
            <a:extLst>
              <a:ext uri="{FF2B5EF4-FFF2-40B4-BE49-F238E27FC236}">
                <a16:creationId xmlns:a16="http://schemas.microsoft.com/office/drawing/2014/main" id="{8F54B221-EE7E-8804-4D4D-43136EB6E3D9}"/>
              </a:ext>
            </a:extLst>
          </p:cNvPr>
          <p:cNvSpPr txBox="1"/>
          <p:nvPr/>
        </p:nvSpPr>
        <p:spPr>
          <a:xfrm>
            <a:off x="1936368" y="38301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55750398"/>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61CA3-81AA-D937-BC75-B5AFCF531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DB4AE9-4CBF-AFB1-911D-863D7BF2A92F}"/>
              </a:ext>
            </a:extLst>
          </p:cNvPr>
          <p:cNvSpPr>
            <a:spLocks noGrp="1"/>
          </p:cNvSpPr>
          <p:nvPr>
            <p:ph type="title"/>
          </p:nvPr>
        </p:nvSpPr>
        <p:spPr>
          <a:xfrm>
            <a:off x="1880748" y="2034762"/>
            <a:ext cx="8430504" cy="3450327"/>
          </a:xfrm>
        </p:spPr>
        <p:txBody>
          <a:bodyPr>
            <a:noAutofit/>
          </a:bodyPr>
          <a:lstStyle/>
          <a:p>
            <a:r>
              <a:rPr lang="ar-EG" sz="6000" b="0" dirty="0"/>
              <a:t>وَيْلٌ يَوْمَئِذٍ لِّلْمُكَذِّبِينَ</a:t>
            </a:r>
          </a:p>
        </p:txBody>
      </p:sp>
      <p:sp>
        <p:nvSpPr>
          <p:cNvPr id="14" name="TextBox 13">
            <a:extLst>
              <a:ext uri="{FF2B5EF4-FFF2-40B4-BE49-F238E27FC236}">
                <a16:creationId xmlns:a16="http://schemas.microsoft.com/office/drawing/2014/main" id="{29FF5C11-462B-5D0D-B795-B25046A11D2D}"/>
              </a:ext>
            </a:extLst>
          </p:cNvPr>
          <p:cNvSpPr txBox="1"/>
          <p:nvPr/>
        </p:nvSpPr>
        <p:spPr>
          <a:xfrm>
            <a:off x="1936368" y="4170055"/>
            <a:ext cx="8319264" cy="400110"/>
          </a:xfrm>
          <a:prstGeom prst="rect">
            <a:avLst/>
          </a:prstGeom>
          <a:noFill/>
        </p:spPr>
        <p:txBody>
          <a:bodyPr wrap="square">
            <a:spAutoFit/>
          </a:bodyPr>
          <a:lstStyle/>
          <a:p>
            <a:pPr algn="ctr" fontAlgn="base"/>
            <a:r>
              <a:rPr lang="en-US" sz="2000" dirty="0"/>
              <a:t>Ah woe, that Day, to the Rejecters of Truth!</a:t>
            </a:r>
          </a:p>
        </p:txBody>
      </p:sp>
      <p:sp>
        <p:nvSpPr>
          <p:cNvPr id="3" name="TextBox 2">
            <a:extLst>
              <a:ext uri="{FF2B5EF4-FFF2-40B4-BE49-F238E27FC236}">
                <a16:creationId xmlns:a16="http://schemas.microsoft.com/office/drawing/2014/main" id="{C2592445-669D-F1C7-DFFC-16FBF86ACF66}"/>
              </a:ext>
            </a:extLst>
          </p:cNvPr>
          <p:cNvSpPr txBox="1"/>
          <p:nvPr/>
        </p:nvSpPr>
        <p:spPr>
          <a:xfrm>
            <a:off x="3344338" y="38622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01131687"/>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3E5CB-1ED5-97AB-9AEC-C7AF4CB389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760A5B-ECA2-B5FF-9688-B748DDC0C02D}"/>
              </a:ext>
            </a:extLst>
          </p:cNvPr>
          <p:cNvSpPr>
            <a:spLocks noGrp="1"/>
          </p:cNvSpPr>
          <p:nvPr>
            <p:ph type="title"/>
          </p:nvPr>
        </p:nvSpPr>
        <p:spPr>
          <a:xfrm>
            <a:off x="1880748" y="1904133"/>
            <a:ext cx="8430504" cy="3450327"/>
          </a:xfrm>
        </p:spPr>
        <p:txBody>
          <a:bodyPr>
            <a:noAutofit/>
          </a:bodyPr>
          <a:lstStyle/>
          <a:p>
            <a:r>
              <a:rPr lang="ar-EG" sz="6000" b="0" dirty="0"/>
              <a:t>فَبِأَىِّ حَدِيثٍۭ بَعْدَهُۥ يُؤْمِنُونَ</a:t>
            </a:r>
          </a:p>
        </p:txBody>
      </p:sp>
      <p:sp>
        <p:nvSpPr>
          <p:cNvPr id="14" name="TextBox 13">
            <a:extLst>
              <a:ext uri="{FF2B5EF4-FFF2-40B4-BE49-F238E27FC236}">
                <a16:creationId xmlns:a16="http://schemas.microsoft.com/office/drawing/2014/main" id="{F91B7503-EC6D-35A7-34B8-5E4CD6708798}"/>
              </a:ext>
            </a:extLst>
          </p:cNvPr>
          <p:cNvSpPr txBox="1"/>
          <p:nvPr/>
        </p:nvSpPr>
        <p:spPr>
          <a:xfrm>
            <a:off x="1936368" y="4090740"/>
            <a:ext cx="8319264" cy="400110"/>
          </a:xfrm>
          <a:prstGeom prst="rect">
            <a:avLst/>
          </a:prstGeom>
          <a:noFill/>
        </p:spPr>
        <p:txBody>
          <a:bodyPr wrap="square">
            <a:spAutoFit/>
          </a:bodyPr>
          <a:lstStyle/>
          <a:p>
            <a:pPr algn="ctr" fontAlgn="base"/>
            <a:r>
              <a:rPr lang="en-US" sz="2000" dirty="0"/>
              <a:t>Then what Message, after that, will they believe in?</a:t>
            </a:r>
          </a:p>
        </p:txBody>
      </p:sp>
      <p:sp>
        <p:nvSpPr>
          <p:cNvPr id="3" name="TextBox 2">
            <a:extLst>
              <a:ext uri="{FF2B5EF4-FFF2-40B4-BE49-F238E27FC236}">
                <a16:creationId xmlns:a16="http://schemas.microsoft.com/office/drawing/2014/main" id="{7B6A7BD6-0A36-70C9-387C-9B4A7CC8915C}"/>
              </a:ext>
            </a:extLst>
          </p:cNvPr>
          <p:cNvSpPr txBox="1"/>
          <p:nvPr/>
        </p:nvSpPr>
        <p:spPr>
          <a:xfrm>
            <a:off x="2717322" y="37172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06080865"/>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7F334-9E3F-BCEF-20AF-B9EBDCB696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6DFE78-4C19-30DA-995C-241105253C5F}"/>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495540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F5106-CCB8-AF47-AFD0-E3645B911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15C58F-5E8D-66A0-D77B-93E03A2E0493}"/>
              </a:ext>
            </a:extLst>
          </p:cNvPr>
          <p:cNvSpPr>
            <a:spLocks noGrp="1"/>
          </p:cNvSpPr>
          <p:nvPr>
            <p:ph type="title"/>
          </p:nvPr>
        </p:nvSpPr>
        <p:spPr>
          <a:xfrm>
            <a:off x="1880748" y="1975525"/>
            <a:ext cx="8430504" cy="3450327"/>
          </a:xfrm>
        </p:spPr>
        <p:txBody>
          <a:bodyPr>
            <a:noAutofit/>
          </a:bodyPr>
          <a:lstStyle/>
          <a:p>
            <a:r>
              <a:rPr lang="ar-EG" sz="6000" b="0" dirty="0"/>
              <a:t>هَمَّازٍ مَّشَّآءٍۭ بِنَمِيمٍ</a:t>
            </a:r>
          </a:p>
        </p:txBody>
      </p:sp>
      <p:sp>
        <p:nvSpPr>
          <p:cNvPr id="14" name="TextBox 13">
            <a:extLst>
              <a:ext uri="{FF2B5EF4-FFF2-40B4-BE49-F238E27FC236}">
                <a16:creationId xmlns:a16="http://schemas.microsoft.com/office/drawing/2014/main" id="{872A7A90-F943-C4A0-4651-4D19CD80B217}"/>
              </a:ext>
            </a:extLst>
          </p:cNvPr>
          <p:cNvSpPr txBox="1"/>
          <p:nvPr/>
        </p:nvSpPr>
        <p:spPr>
          <a:xfrm>
            <a:off x="1936368" y="4190155"/>
            <a:ext cx="8319264" cy="400110"/>
          </a:xfrm>
          <a:prstGeom prst="rect">
            <a:avLst/>
          </a:prstGeom>
          <a:noFill/>
        </p:spPr>
        <p:txBody>
          <a:bodyPr wrap="square">
            <a:spAutoFit/>
          </a:bodyPr>
          <a:lstStyle/>
          <a:p>
            <a:pPr algn="ctr" fontAlgn="base"/>
            <a:r>
              <a:rPr lang="en-US" sz="2000" dirty="0"/>
              <a:t>A slanderer, going about with calumnies,</a:t>
            </a:r>
          </a:p>
        </p:txBody>
      </p:sp>
      <p:sp>
        <p:nvSpPr>
          <p:cNvPr id="3" name="TextBox 2">
            <a:extLst>
              <a:ext uri="{FF2B5EF4-FFF2-40B4-BE49-F238E27FC236}">
                <a16:creationId xmlns:a16="http://schemas.microsoft.com/office/drawing/2014/main" id="{38AA4E8C-840A-8550-BA94-2DDD247C1FC8}"/>
              </a:ext>
            </a:extLst>
          </p:cNvPr>
          <p:cNvSpPr txBox="1"/>
          <p:nvPr/>
        </p:nvSpPr>
        <p:spPr>
          <a:xfrm>
            <a:off x="3649140" y="384701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80398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04888-02D7-9D82-59D2-5051D650A7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C827A-CEF1-1E26-6210-90795C39F0FF}"/>
              </a:ext>
            </a:extLst>
          </p:cNvPr>
          <p:cNvSpPr>
            <a:spLocks noGrp="1"/>
          </p:cNvSpPr>
          <p:nvPr>
            <p:ph type="title"/>
          </p:nvPr>
        </p:nvSpPr>
        <p:spPr>
          <a:xfrm>
            <a:off x="1880748" y="1975526"/>
            <a:ext cx="8430504" cy="3450327"/>
          </a:xfrm>
        </p:spPr>
        <p:txBody>
          <a:bodyPr>
            <a:noAutofit/>
          </a:bodyPr>
          <a:lstStyle/>
          <a:p>
            <a:r>
              <a:rPr lang="ar-EG" sz="6000" b="0" dirty="0"/>
              <a:t>مَّنَّاعٍ لِّلْخَيْرِ مُعْتَدٍ أَثِيمٍ</a:t>
            </a:r>
          </a:p>
        </p:txBody>
      </p:sp>
      <p:sp>
        <p:nvSpPr>
          <p:cNvPr id="14" name="TextBox 13">
            <a:extLst>
              <a:ext uri="{FF2B5EF4-FFF2-40B4-BE49-F238E27FC236}">
                <a16:creationId xmlns:a16="http://schemas.microsoft.com/office/drawing/2014/main" id="{41F31800-88E5-07F7-2067-2D73A0B58214}"/>
              </a:ext>
            </a:extLst>
          </p:cNvPr>
          <p:cNvSpPr txBox="1"/>
          <p:nvPr/>
        </p:nvSpPr>
        <p:spPr>
          <a:xfrm>
            <a:off x="1936368" y="4181631"/>
            <a:ext cx="8319264" cy="400110"/>
          </a:xfrm>
          <a:prstGeom prst="rect">
            <a:avLst/>
          </a:prstGeom>
          <a:noFill/>
        </p:spPr>
        <p:txBody>
          <a:bodyPr wrap="square">
            <a:spAutoFit/>
          </a:bodyPr>
          <a:lstStyle/>
          <a:p>
            <a:pPr algn="ctr" fontAlgn="base"/>
            <a:r>
              <a:rPr lang="en-US" sz="2000" dirty="0"/>
              <a:t>(Habitually) hindering (all) good, transgressing beyond bounds, deep in sin,</a:t>
            </a:r>
          </a:p>
        </p:txBody>
      </p:sp>
      <p:sp>
        <p:nvSpPr>
          <p:cNvPr id="3" name="TextBox 2">
            <a:extLst>
              <a:ext uri="{FF2B5EF4-FFF2-40B4-BE49-F238E27FC236}">
                <a16:creationId xmlns:a16="http://schemas.microsoft.com/office/drawing/2014/main" id="{D77B48DD-B945-6F6D-1D75-0D1B23EF6429}"/>
              </a:ext>
            </a:extLst>
          </p:cNvPr>
          <p:cNvSpPr txBox="1"/>
          <p:nvPr/>
        </p:nvSpPr>
        <p:spPr>
          <a:xfrm>
            <a:off x="3196294" y="38117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971111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68BD8-6F43-211B-E87B-1A26F3741C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B7FDA9-9004-644B-A1FF-FF085CDE29D0}"/>
              </a:ext>
            </a:extLst>
          </p:cNvPr>
          <p:cNvSpPr>
            <a:spLocks noGrp="1"/>
          </p:cNvSpPr>
          <p:nvPr>
            <p:ph type="title"/>
          </p:nvPr>
        </p:nvSpPr>
        <p:spPr>
          <a:xfrm>
            <a:off x="1880748" y="1975526"/>
            <a:ext cx="8430504" cy="3450327"/>
          </a:xfrm>
        </p:spPr>
        <p:txBody>
          <a:bodyPr>
            <a:noAutofit/>
          </a:bodyPr>
          <a:lstStyle/>
          <a:p>
            <a:r>
              <a:rPr lang="ar-EG" sz="6000" b="0" dirty="0"/>
              <a:t>عُتُلٍّۭ بَعْدَ ذَٰلِكَ زَنِيمٍ</a:t>
            </a:r>
          </a:p>
        </p:txBody>
      </p:sp>
      <p:sp>
        <p:nvSpPr>
          <p:cNvPr id="14" name="TextBox 13">
            <a:extLst>
              <a:ext uri="{FF2B5EF4-FFF2-40B4-BE49-F238E27FC236}">
                <a16:creationId xmlns:a16="http://schemas.microsoft.com/office/drawing/2014/main" id="{21DB4034-2C05-3188-5F8A-F25C272018F1}"/>
              </a:ext>
            </a:extLst>
          </p:cNvPr>
          <p:cNvSpPr txBox="1"/>
          <p:nvPr/>
        </p:nvSpPr>
        <p:spPr>
          <a:xfrm>
            <a:off x="1936368" y="4173503"/>
            <a:ext cx="8319264" cy="400110"/>
          </a:xfrm>
          <a:prstGeom prst="rect">
            <a:avLst/>
          </a:prstGeom>
          <a:noFill/>
        </p:spPr>
        <p:txBody>
          <a:bodyPr wrap="square">
            <a:spAutoFit/>
          </a:bodyPr>
          <a:lstStyle/>
          <a:p>
            <a:pPr algn="ctr" fontAlgn="base"/>
            <a:r>
              <a:rPr lang="en-US" sz="2000" dirty="0"/>
              <a:t>Violent (and cruel),- with all that, base-born,-</a:t>
            </a:r>
          </a:p>
        </p:txBody>
      </p:sp>
      <p:sp>
        <p:nvSpPr>
          <p:cNvPr id="3" name="TextBox 2">
            <a:extLst>
              <a:ext uri="{FF2B5EF4-FFF2-40B4-BE49-F238E27FC236}">
                <a16:creationId xmlns:a16="http://schemas.microsoft.com/office/drawing/2014/main" id="{169C42AA-AFB8-3CBE-C1BE-29D37E2472D8}"/>
              </a:ext>
            </a:extLst>
          </p:cNvPr>
          <p:cNvSpPr txBox="1"/>
          <p:nvPr/>
        </p:nvSpPr>
        <p:spPr>
          <a:xfrm>
            <a:off x="3474968" y="38577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52547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5529B-025C-B7EF-0015-EAD92D3066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0A735A-DF63-7EE4-1F7A-1917A888D084}"/>
              </a:ext>
            </a:extLst>
          </p:cNvPr>
          <p:cNvSpPr>
            <a:spLocks noGrp="1"/>
          </p:cNvSpPr>
          <p:nvPr>
            <p:ph type="title"/>
          </p:nvPr>
        </p:nvSpPr>
        <p:spPr>
          <a:xfrm>
            <a:off x="1880748" y="2053903"/>
            <a:ext cx="8430504" cy="3450327"/>
          </a:xfrm>
        </p:spPr>
        <p:txBody>
          <a:bodyPr>
            <a:noAutofit/>
          </a:bodyPr>
          <a:lstStyle/>
          <a:p>
            <a:r>
              <a:rPr lang="ar-EG" sz="6000" b="0" dirty="0"/>
              <a:t>أَن كَانَ ذَا مَالٍ وَبَنِينَ</a:t>
            </a:r>
          </a:p>
        </p:txBody>
      </p:sp>
      <p:sp>
        <p:nvSpPr>
          <p:cNvPr id="14" name="TextBox 13">
            <a:extLst>
              <a:ext uri="{FF2B5EF4-FFF2-40B4-BE49-F238E27FC236}">
                <a16:creationId xmlns:a16="http://schemas.microsoft.com/office/drawing/2014/main" id="{6C301B41-174F-985D-6AD6-4FD933B35791}"/>
              </a:ext>
            </a:extLst>
          </p:cNvPr>
          <p:cNvSpPr txBox="1"/>
          <p:nvPr/>
        </p:nvSpPr>
        <p:spPr>
          <a:xfrm>
            <a:off x="1991988" y="4198284"/>
            <a:ext cx="8319264" cy="400110"/>
          </a:xfrm>
          <a:prstGeom prst="rect">
            <a:avLst/>
          </a:prstGeom>
          <a:noFill/>
        </p:spPr>
        <p:txBody>
          <a:bodyPr wrap="square">
            <a:spAutoFit/>
          </a:bodyPr>
          <a:lstStyle/>
          <a:p>
            <a:pPr algn="ctr" fontAlgn="base"/>
            <a:r>
              <a:rPr lang="en-US" sz="2000" dirty="0"/>
              <a:t>Because he possesses wealth and (numerous) sons.</a:t>
            </a:r>
          </a:p>
        </p:txBody>
      </p:sp>
      <p:sp>
        <p:nvSpPr>
          <p:cNvPr id="3" name="TextBox 2">
            <a:extLst>
              <a:ext uri="{FF2B5EF4-FFF2-40B4-BE49-F238E27FC236}">
                <a16:creationId xmlns:a16="http://schemas.microsoft.com/office/drawing/2014/main" id="{8A8E7624-BF5C-5B57-A7A7-2CDEDD48B969}"/>
              </a:ext>
            </a:extLst>
          </p:cNvPr>
          <p:cNvSpPr txBox="1"/>
          <p:nvPr/>
        </p:nvSpPr>
        <p:spPr>
          <a:xfrm>
            <a:off x="3196294" y="38465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1694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5908E-9294-E7C1-417A-6B3C364397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15AD56-2A87-9993-567C-0E49A4B4693D}"/>
              </a:ext>
            </a:extLst>
          </p:cNvPr>
          <p:cNvSpPr>
            <a:spLocks noGrp="1"/>
          </p:cNvSpPr>
          <p:nvPr>
            <p:ph type="title"/>
          </p:nvPr>
        </p:nvSpPr>
        <p:spPr>
          <a:xfrm>
            <a:off x="1787687" y="1861837"/>
            <a:ext cx="8616626" cy="3450327"/>
          </a:xfrm>
        </p:spPr>
        <p:txBody>
          <a:bodyPr>
            <a:noAutofit/>
          </a:bodyPr>
          <a:lstStyle/>
          <a:p>
            <a:r>
              <a:rPr lang="ar-EG" sz="6000" b="0" dirty="0"/>
              <a:t>ٱلَّذِى خَلَقَ ٱلْمَوْتَ وَٱلْحَيَوٰةَ لِيَبْلُوَكُمْ أَيُّكُمْ أَحْسَنُ عَمَلًا ۚ وَهُوَ ٱلْعَزِيزُ ٱلْغَفُورُ</a:t>
            </a:r>
          </a:p>
        </p:txBody>
      </p:sp>
      <p:sp>
        <p:nvSpPr>
          <p:cNvPr id="14" name="TextBox 13">
            <a:extLst>
              <a:ext uri="{FF2B5EF4-FFF2-40B4-BE49-F238E27FC236}">
                <a16:creationId xmlns:a16="http://schemas.microsoft.com/office/drawing/2014/main" id="{8E3CA96B-8247-6C4F-54DF-ACDA559956C9}"/>
              </a:ext>
            </a:extLst>
          </p:cNvPr>
          <p:cNvSpPr txBox="1"/>
          <p:nvPr/>
        </p:nvSpPr>
        <p:spPr>
          <a:xfrm>
            <a:off x="1936368" y="4775443"/>
            <a:ext cx="8319264" cy="707886"/>
          </a:xfrm>
          <a:prstGeom prst="rect">
            <a:avLst/>
          </a:prstGeom>
          <a:noFill/>
        </p:spPr>
        <p:txBody>
          <a:bodyPr wrap="square">
            <a:spAutoFit/>
          </a:bodyPr>
          <a:lstStyle/>
          <a:p>
            <a:pPr algn="ctr" fontAlgn="base"/>
            <a:r>
              <a:rPr lang="en-US" sz="2000" dirty="0"/>
              <a:t>He Who created Death and Life, that He may try which of you is best in deed: and He is the Exalted in Might, Oft-Forgiving;-</a:t>
            </a:r>
          </a:p>
        </p:txBody>
      </p:sp>
      <p:sp>
        <p:nvSpPr>
          <p:cNvPr id="3" name="TextBox 2">
            <a:extLst>
              <a:ext uri="{FF2B5EF4-FFF2-40B4-BE49-F238E27FC236}">
                <a16:creationId xmlns:a16="http://schemas.microsoft.com/office/drawing/2014/main" id="{56E5B067-E1FC-013D-D566-4665AD303118}"/>
              </a:ext>
            </a:extLst>
          </p:cNvPr>
          <p:cNvSpPr txBox="1"/>
          <p:nvPr/>
        </p:nvSpPr>
        <p:spPr>
          <a:xfrm>
            <a:off x="4857580" y="44676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802071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0F6BA-DD21-3E02-F19E-C173CF04B9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5A6FF-94F1-731B-E2C6-1CB6A941C023}"/>
              </a:ext>
            </a:extLst>
          </p:cNvPr>
          <p:cNvSpPr>
            <a:spLocks noGrp="1"/>
          </p:cNvSpPr>
          <p:nvPr>
            <p:ph type="title"/>
          </p:nvPr>
        </p:nvSpPr>
        <p:spPr>
          <a:xfrm>
            <a:off x="1880748" y="2113139"/>
            <a:ext cx="8430504" cy="3450327"/>
          </a:xfrm>
        </p:spPr>
        <p:txBody>
          <a:bodyPr>
            <a:noAutofit/>
          </a:bodyPr>
          <a:lstStyle/>
          <a:p>
            <a:r>
              <a:rPr lang="ar-EG" sz="6000" b="0" dirty="0"/>
              <a:t>إِذَا تُتْلَىٰ عَلَيْهِ ءَايَـٰتُنَا قَالَ أَسَـٰطِيرُ ٱلْأَوَّلِينَ</a:t>
            </a:r>
          </a:p>
        </p:txBody>
      </p:sp>
      <p:sp>
        <p:nvSpPr>
          <p:cNvPr id="14" name="TextBox 13">
            <a:extLst>
              <a:ext uri="{FF2B5EF4-FFF2-40B4-BE49-F238E27FC236}">
                <a16:creationId xmlns:a16="http://schemas.microsoft.com/office/drawing/2014/main" id="{BB082291-4E59-176D-E85B-82CC0806AFAD}"/>
              </a:ext>
            </a:extLst>
          </p:cNvPr>
          <p:cNvSpPr txBox="1"/>
          <p:nvPr/>
        </p:nvSpPr>
        <p:spPr>
          <a:xfrm>
            <a:off x="1936368" y="4624664"/>
            <a:ext cx="8319264" cy="400110"/>
          </a:xfrm>
          <a:prstGeom prst="rect">
            <a:avLst/>
          </a:prstGeom>
          <a:noFill/>
        </p:spPr>
        <p:txBody>
          <a:bodyPr wrap="square">
            <a:spAutoFit/>
          </a:bodyPr>
          <a:lstStyle/>
          <a:p>
            <a:pPr algn="ctr" fontAlgn="base"/>
            <a:r>
              <a:rPr lang="en-US" sz="2000" dirty="0"/>
              <a:t>When to him are rehearsed Our Signs, "Tales of the ancients", he cries!</a:t>
            </a:r>
          </a:p>
        </p:txBody>
      </p:sp>
      <p:sp>
        <p:nvSpPr>
          <p:cNvPr id="3" name="TextBox 2">
            <a:extLst>
              <a:ext uri="{FF2B5EF4-FFF2-40B4-BE49-F238E27FC236}">
                <a16:creationId xmlns:a16="http://schemas.microsoft.com/office/drawing/2014/main" id="{28043CCD-64CE-AF70-2DC6-8DE5354A1F40}"/>
              </a:ext>
            </a:extLst>
          </p:cNvPr>
          <p:cNvSpPr txBox="1"/>
          <p:nvPr/>
        </p:nvSpPr>
        <p:spPr>
          <a:xfrm>
            <a:off x="4737710" y="431688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725871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5B44A-E251-EB90-3E8F-AE34D7230F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59C389-D64D-3DCE-185A-AC705D0E04AE}"/>
              </a:ext>
            </a:extLst>
          </p:cNvPr>
          <p:cNvSpPr>
            <a:spLocks noGrp="1"/>
          </p:cNvSpPr>
          <p:nvPr>
            <p:ph type="title"/>
          </p:nvPr>
        </p:nvSpPr>
        <p:spPr>
          <a:xfrm>
            <a:off x="1880748" y="1975525"/>
            <a:ext cx="8430504" cy="3450327"/>
          </a:xfrm>
        </p:spPr>
        <p:txBody>
          <a:bodyPr>
            <a:noAutofit/>
          </a:bodyPr>
          <a:lstStyle/>
          <a:p>
            <a:r>
              <a:rPr lang="ar-EG" sz="6000" b="0" dirty="0"/>
              <a:t>سَنَسِمُهُ</a:t>
            </a:r>
            <a:r>
              <a:rPr lang="en-US" sz="6000" b="0" dirty="0"/>
              <a:t> </a:t>
            </a:r>
            <a:r>
              <a:rPr lang="ar-EG" sz="6000" b="0" dirty="0"/>
              <a:t>ۥ عَلَى ٱلْخُرْطُومِ</a:t>
            </a:r>
          </a:p>
        </p:txBody>
      </p:sp>
      <p:sp>
        <p:nvSpPr>
          <p:cNvPr id="14" name="TextBox 13">
            <a:extLst>
              <a:ext uri="{FF2B5EF4-FFF2-40B4-BE49-F238E27FC236}">
                <a16:creationId xmlns:a16="http://schemas.microsoft.com/office/drawing/2014/main" id="{5528B8D1-F488-81B1-E6A4-5C549AEFC233}"/>
              </a:ext>
            </a:extLst>
          </p:cNvPr>
          <p:cNvSpPr txBox="1"/>
          <p:nvPr/>
        </p:nvSpPr>
        <p:spPr>
          <a:xfrm>
            <a:off x="1936368" y="4010458"/>
            <a:ext cx="8319264" cy="400110"/>
          </a:xfrm>
          <a:prstGeom prst="rect">
            <a:avLst/>
          </a:prstGeom>
          <a:noFill/>
        </p:spPr>
        <p:txBody>
          <a:bodyPr wrap="square">
            <a:spAutoFit/>
          </a:bodyPr>
          <a:lstStyle/>
          <a:p>
            <a:pPr algn="ctr" fontAlgn="base"/>
            <a:r>
              <a:rPr lang="en-US" sz="2000" dirty="0"/>
              <a:t>Soon shall We brand (the beast) on the snout!</a:t>
            </a:r>
          </a:p>
        </p:txBody>
      </p:sp>
      <p:sp>
        <p:nvSpPr>
          <p:cNvPr id="3" name="TextBox 2">
            <a:extLst>
              <a:ext uri="{FF2B5EF4-FFF2-40B4-BE49-F238E27FC236}">
                <a16:creationId xmlns:a16="http://schemas.microsoft.com/office/drawing/2014/main" id="{A01C6E8D-E269-BA03-4539-7C6B330F96F7}"/>
              </a:ext>
            </a:extLst>
          </p:cNvPr>
          <p:cNvSpPr txBox="1"/>
          <p:nvPr/>
        </p:nvSpPr>
        <p:spPr>
          <a:xfrm>
            <a:off x="2917618" y="38565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55443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5F4BD-8C6C-0FC5-0BFC-D41D79AD79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7B395-32A4-A773-7902-1F4C1B0027EB}"/>
              </a:ext>
            </a:extLst>
          </p:cNvPr>
          <p:cNvSpPr>
            <a:spLocks noGrp="1"/>
          </p:cNvSpPr>
          <p:nvPr>
            <p:ph type="title"/>
          </p:nvPr>
        </p:nvSpPr>
        <p:spPr>
          <a:xfrm>
            <a:off x="1880748" y="1895425"/>
            <a:ext cx="8430504" cy="3450327"/>
          </a:xfrm>
        </p:spPr>
        <p:txBody>
          <a:bodyPr>
            <a:noAutofit/>
          </a:bodyPr>
          <a:lstStyle/>
          <a:p>
            <a:r>
              <a:rPr lang="ar-EG" sz="6000" b="0" dirty="0"/>
              <a:t>إِنَّا بَلَوْنَـٰهُمْ كَمَا بَلَوْنَآ أَصْحَـٰبَ ٱلْجَنَّةِ إِذْ أَقْسَمُوا۟ لَيَصْرِمُنَّهَا مُصْبِحِينَ</a:t>
            </a:r>
          </a:p>
        </p:txBody>
      </p:sp>
      <p:sp>
        <p:nvSpPr>
          <p:cNvPr id="14" name="TextBox 13">
            <a:extLst>
              <a:ext uri="{FF2B5EF4-FFF2-40B4-BE49-F238E27FC236}">
                <a16:creationId xmlns:a16="http://schemas.microsoft.com/office/drawing/2014/main" id="{ACC54983-D283-D352-F04E-C49735BFD952}"/>
              </a:ext>
            </a:extLst>
          </p:cNvPr>
          <p:cNvSpPr txBox="1"/>
          <p:nvPr/>
        </p:nvSpPr>
        <p:spPr>
          <a:xfrm>
            <a:off x="1936368" y="4433489"/>
            <a:ext cx="8319264" cy="707886"/>
          </a:xfrm>
          <a:prstGeom prst="rect">
            <a:avLst/>
          </a:prstGeom>
          <a:noFill/>
        </p:spPr>
        <p:txBody>
          <a:bodyPr wrap="square">
            <a:spAutoFit/>
          </a:bodyPr>
          <a:lstStyle/>
          <a:p>
            <a:pPr algn="ctr" fontAlgn="base"/>
            <a:r>
              <a:rPr lang="en-US" sz="2000" dirty="0"/>
              <a:t>Verily We have tried them as We tried the People of the Garden, when they resolved to gather the fruits of the (garden) in the morning.</a:t>
            </a:r>
          </a:p>
        </p:txBody>
      </p:sp>
      <p:sp>
        <p:nvSpPr>
          <p:cNvPr id="3" name="TextBox 2">
            <a:extLst>
              <a:ext uri="{FF2B5EF4-FFF2-40B4-BE49-F238E27FC236}">
                <a16:creationId xmlns:a16="http://schemas.microsoft.com/office/drawing/2014/main" id="{24B4D69D-D43B-7125-9DA9-590CD9DF3660}"/>
              </a:ext>
            </a:extLst>
          </p:cNvPr>
          <p:cNvSpPr txBox="1"/>
          <p:nvPr/>
        </p:nvSpPr>
        <p:spPr>
          <a:xfrm>
            <a:off x="2072887" y="412571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23336085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2251B-7F59-8B82-791E-710FB928C6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9C9813-1BC0-CB0C-2B10-7AE9C946DB25}"/>
              </a:ext>
            </a:extLst>
          </p:cNvPr>
          <p:cNvSpPr>
            <a:spLocks noGrp="1"/>
          </p:cNvSpPr>
          <p:nvPr>
            <p:ph type="title"/>
          </p:nvPr>
        </p:nvSpPr>
        <p:spPr>
          <a:xfrm>
            <a:off x="1880748" y="2010358"/>
            <a:ext cx="8430504" cy="3450327"/>
          </a:xfrm>
        </p:spPr>
        <p:txBody>
          <a:bodyPr>
            <a:noAutofit/>
          </a:bodyPr>
          <a:lstStyle/>
          <a:p>
            <a:r>
              <a:rPr lang="ar-EG" sz="6000" b="0" dirty="0"/>
              <a:t>وَلَا يَسْتَثْنُونَ</a:t>
            </a:r>
          </a:p>
        </p:txBody>
      </p:sp>
      <p:sp>
        <p:nvSpPr>
          <p:cNvPr id="14" name="TextBox 13">
            <a:extLst>
              <a:ext uri="{FF2B5EF4-FFF2-40B4-BE49-F238E27FC236}">
                <a16:creationId xmlns:a16="http://schemas.microsoft.com/office/drawing/2014/main" id="{0F8E3EDF-9EA7-8469-9151-1F10D94D5BBB}"/>
              </a:ext>
            </a:extLst>
          </p:cNvPr>
          <p:cNvSpPr txBox="1"/>
          <p:nvPr/>
        </p:nvSpPr>
        <p:spPr>
          <a:xfrm>
            <a:off x="1936368" y="4151789"/>
            <a:ext cx="8319264" cy="400110"/>
          </a:xfrm>
          <a:prstGeom prst="rect">
            <a:avLst/>
          </a:prstGeom>
          <a:noFill/>
        </p:spPr>
        <p:txBody>
          <a:bodyPr wrap="square">
            <a:spAutoFit/>
          </a:bodyPr>
          <a:lstStyle/>
          <a:p>
            <a:pPr algn="ctr" fontAlgn="base"/>
            <a:r>
              <a:rPr lang="en-US" sz="2000" dirty="0"/>
              <a:t>But made no reservation, ("If it be Allah's Will").</a:t>
            </a:r>
          </a:p>
        </p:txBody>
      </p:sp>
      <p:sp>
        <p:nvSpPr>
          <p:cNvPr id="3" name="TextBox 2">
            <a:extLst>
              <a:ext uri="{FF2B5EF4-FFF2-40B4-BE49-F238E27FC236}">
                <a16:creationId xmlns:a16="http://schemas.microsoft.com/office/drawing/2014/main" id="{FCFAD934-5779-D610-88A4-3B4276BE21CF}"/>
              </a:ext>
            </a:extLst>
          </p:cNvPr>
          <p:cNvSpPr txBox="1"/>
          <p:nvPr/>
        </p:nvSpPr>
        <p:spPr>
          <a:xfrm>
            <a:off x="4137101" y="384401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22746739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6B8EA-6E58-F771-844C-448FA71DBB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6DC0F4-35C6-E26A-217D-6D2D2B55E8AD}"/>
              </a:ext>
            </a:extLst>
          </p:cNvPr>
          <p:cNvSpPr>
            <a:spLocks noGrp="1"/>
          </p:cNvSpPr>
          <p:nvPr>
            <p:ph type="title"/>
          </p:nvPr>
        </p:nvSpPr>
        <p:spPr>
          <a:xfrm>
            <a:off x="1880748" y="2034762"/>
            <a:ext cx="8430504" cy="3450327"/>
          </a:xfrm>
        </p:spPr>
        <p:txBody>
          <a:bodyPr>
            <a:noAutofit/>
          </a:bodyPr>
          <a:lstStyle/>
          <a:p>
            <a:r>
              <a:rPr lang="ar-EG" sz="6000" b="0" dirty="0"/>
              <a:t>فَطَافَ عَلَيْهَا طَآئِفٌ مِّن رَّبِّكَ وَهُمْ نَآئِمُونَ</a:t>
            </a:r>
          </a:p>
        </p:txBody>
      </p:sp>
      <p:sp>
        <p:nvSpPr>
          <p:cNvPr id="14" name="TextBox 13">
            <a:extLst>
              <a:ext uri="{FF2B5EF4-FFF2-40B4-BE49-F238E27FC236}">
                <a16:creationId xmlns:a16="http://schemas.microsoft.com/office/drawing/2014/main" id="{2EBA2013-EA7B-EB79-1B18-8274D29E03AC}"/>
              </a:ext>
            </a:extLst>
          </p:cNvPr>
          <p:cNvSpPr txBox="1"/>
          <p:nvPr/>
        </p:nvSpPr>
        <p:spPr>
          <a:xfrm>
            <a:off x="1936368" y="4546701"/>
            <a:ext cx="8319264" cy="707886"/>
          </a:xfrm>
          <a:prstGeom prst="rect">
            <a:avLst/>
          </a:prstGeom>
          <a:noFill/>
        </p:spPr>
        <p:txBody>
          <a:bodyPr wrap="square">
            <a:spAutoFit/>
          </a:bodyPr>
          <a:lstStyle/>
          <a:p>
            <a:pPr algn="ctr" fontAlgn="base"/>
            <a:r>
              <a:rPr lang="en-US" sz="2000" dirty="0"/>
              <a:t>Then there came on the (garden) a visitation from thy Lord, (which swept away) all around, while they were asleep.</a:t>
            </a:r>
          </a:p>
        </p:txBody>
      </p:sp>
      <p:sp>
        <p:nvSpPr>
          <p:cNvPr id="3" name="TextBox 2">
            <a:extLst>
              <a:ext uri="{FF2B5EF4-FFF2-40B4-BE49-F238E27FC236}">
                <a16:creationId xmlns:a16="http://schemas.microsoft.com/office/drawing/2014/main" id="{DAF0259D-05AF-BBF5-5905-9E4E1D6493D0}"/>
              </a:ext>
            </a:extLst>
          </p:cNvPr>
          <p:cNvSpPr txBox="1"/>
          <p:nvPr/>
        </p:nvSpPr>
        <p:spPr>
          <a:xfrm>
            <a:off x="4746417" y="42389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446650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6CDAE-BC76-1AD1-7FFD-57D1C0C518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5F96CA-01B3-D327-30D1-1D0F97878EB2}"/>
              </a:ext>
            </a:extLst>
          </p:cNvPr>
          <p:cNvSpPr>
            <a:spLocks noGrp="1"/>
          </p:cNvSpPr>
          <p:nvPr>
            <p:ph type="title"/>
          </p:nvPr>
        </p:nvSpPr>
        <p:spPr>
          <a:xfrm>
            <a:off x="1880748" y="1912842"/>
            <a:ext cx="8430504" cy="3450327"/>
          </a:xfrm>
        </p:spPr>
        <p:txBody>
          <a:bodyPr>
            <a:noAutofit/>
          </a:bodyPr>
          <a:lstStyle/>
          <a:p>
            <a:r>
              <a:rPr lang="ar-EG" sz="6000" b="0" dirty="0"/>
              <a:t>فَأَصْبَحَتْ كَٱلصَّرِيمِ</a:t>
            </a:r>
          </a:p>
        </p:txBody>
      </p:sp>
      <p:sp>
        <p:nvSpPr>
          <p:cNvPr id="14" name="TextBox 13">
            <a:extLst>
              <a:ext uri="{FF2B5EF4-FFF2-40B4-BE49-F238E27FC236}">
                <a16:creationId xmlns:a16="http://schemas.microsoft.com/office/drawing/2014/main" id="{E0D94A56-E28D-A693-5749-74D3D4FE8331}"/>
              </a:ext>
            </a:extLst>
          </p:cNvPr>
          <p:cNvSpPr txBox="1"/>
          <p:nvPr/>
        </p:nvSpPr>
        <p:spPr>
          <a:xfrm>
            <a:off x="1936368" y="4047321"/>
            <a:ext cx="8319264" cy="707886"/>
          </a:xfrm>
          <a:prstGeom prst="rect">
            <a:avLst/>
          </a:prstGeom>
          <a:noFill/>
        </p:spPr>
        <p:txBody>
          <a:bodyPr wrap="square">
            <a:spAutoFit/>
          </a:bodyPr>
          <a:lstStyle/>
          <a:p>
            <a:pPr algn="ctr" fontAlgn="base"/>
            <a:r>
              <a:rPr lang="en-US" sz="2000" dirty="0"/>
              <a:t>So the (garden) became, by the morning, like a dark and desolate spot, (whose fruit had been gathered).</a:t>
            </a:r>
          </a:p>
        </p:txBody>
      </p:sp>
      <p:sp>
        <p:nvSpPr>
          <p:cNvPr id="3" name="TextBox 2">
            <a:extLst>
              <a:ext uri="{FF2B5EF4-FFF2-40B4-BE49-F238E27FC236}">
                <a16:creationId xmlns:a16="http://schemas.microsoft.com/office/drawing/2014/main" id="{EAB1B3D9-287B-5576-8E35-E6ECB25127C7}"/>
              </a:ext>
            </a:extLst>
          </p:cNvPr>
          <p:cNvSpPr txBox="1"/>
          <p:nvPr/>
        </p:nvSpPr>
        <p:spPr>
          <a:xfrm>
            <a:off x="3326921" y="37176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98153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CD008-DA18-274C-50B1-5EDEB5AE99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7ED1E0-3EF2-92E7-24FC-173D75A6FF91}"/>
              </a:ext>
            </a:extLst>
          </p:cNvPr>
          <p:cNvSpPr>
            <a:spLocks noGrp="1"/>
          </p:cNvSpPr>
          <p:nvPr>
            <p:ph type="title"/>
          </p:nvPr>
        </p:nvSpPr>
        <p:spPr>
          <a:xfrm>
            <a:off x="1880748" y="1947675"/>
            <a:ext cx="8430504" cy="3450327"/>
          </a:xfrm>
        </p:spPr>
        <p:txBody>
          <a:bodyPr>
            <a:noAutofit/>
          </a:bodyPr>
          <a:lstStyle/>
          <a:p>
            <a:r>
              <a:rPr lang="ar-EG" sz="6000" b="0" dirty="0"/>
              <a:t>فَتَنَادَوْا۟ مُصْبِحِينَ</a:t>
            </a:r>
          </a:p>
        </p:txBody>
      </p:sp>
      <p:sp>
        <p:nvSpPr>
          <p:cNvPr id="14" name="TextBox 13">
            <a:extLst>
              <a:ext uri="{FF2B5EF4-FFF2-40B4-BE49-F238E27FC236}">
                <a16:creationId xmlns:a16="http://schemas.microsoft.com/office/drawing/2014/main" id="{16DA49A8-9DFA-EBA8-EB46-572E904665AF}"/>
              </a:ext>
            </a:extLst>
          </p:cNvPr>
          <p:cNvSpPr txBox="1"/>
          <p:nvPr/>
        </p:nvSpPr>
        <p:spPr>
          <a:xfrm>
            <a:off x="1936368" y="4039174"/>
            <a:ext cx="8319264" cy="400110"/>
          </a:xfrm>
          <a:prstGeom prst="rect">
            <a:avLst/>
          </a:prstGeom>
          <a:noFill/>
        </p:spPr>
        <p:txBody>
          <a:bodyPr wrap="square">
            <a:spAutoFit/>
          </a:bodyPr>
          <a:lstStyle/>
          <a:p>
            <a:pPr algn="ctr" fontAlgn="base"/>
            <a:r>
              <a:rPr lang="en-US" sz="2000" dirty="0"/>
              <a:t>As the morning broke, they called out, one to another,-</a:t>
            </a:r>
          </a:p>
        </p:txBody>
      </p:sp>
      <p:sp>
        <p:nvSpPr>
          <p:cNvPr id="3" name="TextBox 2">
            <a:extLst>
              <a:ext uri="{FF2B5EF4-FFF2-40B4-BE49-F238E27FC236}">
                <a16:creationId xmlns:a16="http://schemas.microsoft.com/office/drawing/2014/main" id="{8E8E2DBB-9BE0-6A5F-3D83-679AA33A01D5}"/>
              </a:ext>
            </a:extLst>
          </p:cNvPr>
          <p:cNvSpPr txBox="1"/>
          <p:nvPr/>
        </p:nvSpPr>
        <p:spPr>
          <a:xfrm>
            <a:off x="3657847" y="37313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729129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E6E84-58BD-83E5-B74E-A06324FD9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9DA4B0-6676-1F31-F3D1-80C9AA55DB07}"/>
              </a:ext>
            </a:extLst>
          </p:cNvPr>
          <p:cNvSpPr>
            <a:spLocks noGrp="1"/>
          </p:cNvSpPr>
          <p:nvPr>
            <p:ph type="title"/>
          </p:nvPr>
        </p:nvSpPr>
        <p:spPr>
          <a:xfrm>
            <a:off x="1880748" y="1999929"/>
            <a:ext cx="8430504" cy="3450327"/>
          </a:xfrm>
        </p:spPr>
        <p:txBody>
          <a:bodyPr>
            <a:noAutofit/>
          </a:bodyPr>
          <a:lstStyle/>
          <a:p>
            <a:r>
              <a:rPr lang="ar-EG" sz="6000" b="0" dirty="0"/>
              <a:t>أَنِ ٱغْدُوا۟ عَلَىٰ حَرْثِكُمْ إِن كُنتُمْ صَـٰرِمِينَ</a:t>
            </a:r>
          </a:p>
        </p:txBody>
      </p:sp>
      <p:sp>
        <p:nvSpPr>
          <p:cNvPr id="14" name="TextBox 13">
            <a:extLst>
              <a:ext uri="{FF2B5EF4-FFF2-40B4-BE49-F238E27FC236}">
                <a16:creationId xmlns:a16="http://schemas.microsoft.com/office/drawing/2014/main" id="{636DC930-2011-0288-EA77-A2F365D72F60}"/>
              </a:ext>
            </a:extLst>
          </p:cNvPr>
          <p:cNvSpPr txBox="1"/>
          <p:nvPr/>
        </p:nvSpPr>
        <p:spPr>
          <a:xfrm>
            <a:off x="1936368" y="4512694"/>
            <a:ext cx="8319264" cy="400110"/>
          </a:xfrm>
          <a:prstGeom prst="rect">
            <a:avLst/>
          </a:prstGeom>
          <a:noFill/>
        </p:spPr>
        <p:txBody>
          <a:bodyPr wrap="square">
            <a:spAutoFit/>
          </a:bodyPr>
          <a:lstStyle/>
          <a:p>
            <a:pPr algn="ctr" fontAlgn="base"/>
            <a:r>
              <a:rPr lang="en-US" sz="2000" dirty="0"/>
              <a:t>"Go ye to your tilth (betimes) in the morning, if ye would gather the fruits."</a:t>
            </a:r>
          </a:p>
        </p:txBody>
      </p:sp>
      <p:sp>
        <p:nvSpPr>
          <p:cNvPr id="3" name="TextBox 2">
            <a:extLst>
              <a:ext uri="{FF2B5EF4-FFF2-40B4-BE49-F238E27FC236}">
                <a16:creationId xmlns:a16="http://schemas.microsoft.com/office/drawing/2014/main" id="{77311119-02A5-735F-633E-352F965B7F5C}"/>
              </a:ext>
            </a:extLst>
          </p:cNvPr>
          <p:cNvSpPr txBox="1"/>
          <p:nvPr/>
        </p:nvSpPr>
        <p:spPr>
          <a:xfrm>
            <a:off x="4546120" y="420491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994065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F30FE-6560-0842-CF0D-1CBD2EFC4F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E9EEF5-5AED-0AAC-109E-9E8786F133FA}"/>
              </a:ext>
            </a:extLst>
          </p:cNvPr>
          <p:cNvSpPr>
            <a:spLocks noGrp="1"/>
          </p:cNvSpPr>
          <p:nvPr>
            <p:ph type="title"/>
          </p:nvPr>
        </p:nvSpPr>
        <p:spPr>
          <a:xfrm>
            <a:off x="1880748" y="2026053"/>
            <a:ext cx="8430504" cy="3450327"/>
          </a:xfrm>
        </p:spPr>
        <p:txBody>
          <a:bodyPr>
            <a:noAutofit/>
          </a:bodyPr>
          <a:lstStyle/>
          <a:p>
            <a:r>
              <a:rPr lang="ar-EG" sz="6000" b="0" dirty="0"/>
              <a:t>فَٱنطَلَقُوا۟ وَهُمْ يَتَخَـٰفَتُونَ</a:t>
            </a:r>
          </a:p>
        </p:txBody>
      </p:sp>
      <p:sp>
        <p:nvSpPr>
          <p:cNvPr id="14" name="TextBox 13">
            <a:extLst>
              <a:ext uri="{FF2B5EF4-FFF2-40B4-BE49-F238E27FC236}">
                <a16:creationId xmlns:a16="http://schemas.microsoft.com/office/drawing/2014/main" id="{822BAA8E-886F-CD0C-A8DE-8633219B5B8B}"/>
              </a:ext>
            </a:extLst>
          </p:cNvPr>
          <p:cNvSpPr txBox="1"/>
          <p:nvPr/>
        </p:nvSpPr>
        <p:spPr>
          <a:xfrm>
            <a:off x="1936368" y="4173058"/>
            <a:ext cx="8319264" cy="400110"/>
          </a:xfrm>
          <a:prstGeom prst="rect">
            <a:avLst/>
          </a:prstGeom>
          <a:noFill/>
        </p:spPr>
        <p:txBody>
          <a:bodyPr wrap="square">
            <a:spAutoFit/>
          </a:bodyPr>
          <a:lstStyle/>
          <a:p>
            <a:pPr algn="ctr" fontAlgn="base"/>
            <a:r>
              <a:rPr lang="en-US" sz="2000" dirty="0"/>
              <a:t>So they departed, conversing in secret low tones, (saying)-</a:t>
            </a:r>
          </a:p>
        </p:txBody>
      </p:sp>
      <p:sp>
        <p:nvSpPr>
          <p:cNvPr id="3" name="TextBox 2">
            <a:extLst>
              <a:ext uri="{FF2B5EF4-FFF2-40B4-BE49-F238E27FC236}">
                <a16:creationId xmlns:a16="http://schemas.microsoft.com/office/drawing/2014/main" id="{E58F1AAE-C678-DC26-DF24-078B65439E63}"/>
              </a:ext>
            </a:extLst>
          </p:cNvPr>
          <p:cNvSpPr txBox="1"/>
          <p:nvPr/>
        </p:nvSpPr>
        <p:spPr>
          <a:xfrm>
            <a:off x="2987287" y="38652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482080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8039D-4AA1-B075-8248-B756B9AA5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A3EBA-DBEF-78DD-BC84-FF4CEB693AB6}"/>
              </a:ext>
            </a:extLst>
          </p:cNvPr>
          <p:cNvSpPr>
            <a:spLocks noGrp="1"/>
          </p:cNvSpPr>
          <p:nvPr>
            <p:ph type="title"/>
          </p:nvPr>
        </p:nvSpPr>
        <p:spPr>
          <a:xfrm>
            <a:off x="1880748" y="1982511"/>
            <a:ext cx="8430504" cy="3450327"/>
          </a:xfrm>
        </p:spPr>
        <p:txBody>
          <a:bodyPr>
            <a:noAutofit/>
          </a:bodyPr>
          <a:lstStyle/>
          <a:p>
            <a:r>
              <a:rPr lang="ar-EG" sz="6000" b="0" dirty="0"/>
              <a:t>أَن لَّا يَدْخُلَنَّهَا ٱلْيَوْمَ عَلَيْكُم مِّسْكِينٌ</a:t>
            </a:r>
          </a:p>
        </p:txBody>
      </p:sp>
      <p:sp>
        <p:nvSpPr>
          <p:cNvPr id="14" name="TextBox 13">
            <a:extLst>
              <a:ext uri="{FF2B5EF4-FFF2-40B4-BE49-F238E27FC236}">
                <a16:creationId xmlns:a16="http://schemas.microsoft.com/office/drawing/2014/main" id="{CD436785-AE7F-739B-7424-755C553AA48F}"/>
              </a:ext>
            </a:extLst>
          </p:cNvPr>
          <p:cNvSpPr txBox="1"/>
          <p:nvPr/>
        </p:nvSpPr>
        <p:spPr>
          <a:xfrm>
            <a:off x="1936368" y="4163964"/>
            <a:ext cx="8319264" cy="400110"/>
          </a:xfrm>
          <a:prstGeom prst="rect">
            <a:avLst/>
          </a:prstGeom>
          <a:noFill/>
        </p:spPr>
        <p:txBody>
          <a:bodyPr wrap="square">
            <a:spAutoFit/>
          </a:bodyPr>
          <a:lstStyle/>
          <a:p>
            <a:pPr algn="ctr" fontAlgn="base"/>
            <a:r>
              <a:rPr lang="en-US" sz="2000" dirty="0"/>
              <a:t>"Let not a single indigent person break in upon you into the (garden) this day."</a:t>
            </a:r>
          </a:p>
        </p:txBody>
      </p:sp>
      <p:sp>
        <p:nvSpPr>
          <p:cNvPr id="3" name="TextBox 2">
            <a:extLst>
              <a:ext uri="{FF2B5EF4-FFF2-40B4-BE49-F238E27FC236}">
                <a16:creationId xmlns:a16="http://schemas.microsoft.com/office/drawing/2014/main" id="{4DEF48B2-F149-266C-F88F-117C14D86EC0}"/>
              </a:ext>
            </a:extLst>
          </p:cNvPr>
          <p:cNvSpPr txBox="1"/>
          <p:nvPr/>
        </p:nvSpPr>
        <p:spPr>
          <a:xfrm>
            <a:off x="1811630" y="38561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07090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D48CA-0CD1-BC35-A9E9-52029C1F6D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A8A46-EF64-A77C-CC85-6F8D4C05D16E}"/>
              </a:ext>
            </a:extLst>
          </p:cNvPr>
          <p:cNvSpPr>
            <a:spLocks noGrp="1"/>
          </p:cNvSpPr>
          <p:nvPr>
            <p:ph type="title"/>
          </p:nvPr>
        </p:nvSpPr>
        <p:spPr>
          <a:xfrm>
            <a:off x="1787687" y="1696377"/>
            <a:ext cx="8616626" cy="3450327"/>
          </a:xfrm>
        </p:spPr>
        <p:txBody>
          <a:bodyPr>
            <a:noAutofit/>
          </a:bodyPr>
          <a:lstStyle/>
          <a:p>
            <a:r>
              <a:rPr lang="ar-EG" sz="6000" b="0" dirty="0"/>
              <a:t>ٱلَّذِى خَلَقَ سَبْعَ سَمَـٰوَٰتٍ طِبَاقًا ۖ مَّا تَرَىٰ فِى خَلْقِ ٱلرَّحْمَـٰنِ مِن تَفَـٰوُتٍ ۖ فَٱرْجِعِ ٱلْبَصَرَ هَلْ تَرَىٰ مِن فُطُورٍ</a:t>
            </a:r>
          </a:p>
        </p:txBody>
      </p:sp>
      <p:sp>
        <p:nvSpPr>
          <p:cNvPr id="14" name="TextBox 13">
            <a:extLst>
              <a:ext uri="{FF2B5EF4-FFF2-40B4-BE49-F238E27FC236}">
                <a16:creationId xmlns:a16="http://schemas.microsoft.com/office/drawing/2014/main" id="{C89DFA12-4F3E-986D-E35C-39E58390D3DC}"/>
              </a:ext>
            </a:extLst>
          </p:cNvPr>
          <p:cNvSpPr txBox="1"/>
          <p:nvPr/>
        </p:nvSpPr>
        <p:spPr>
          <a:xfrm>
            <a:off x="1936368" y="4638872"/>
            <a:ext cx="8319264" cy="1015663"/>
          </a:xfrm>
          <a:prstGeom prst="rect">
            <a:avLst/>
          </a:prstGeom>
          <a:noFill/>
        </p:spPr>
        <p:txBody>
          <a:bodyPr wrap="square">
            <a:spAutoFit/>
          </a:bodyPr>
          <a:lstStyle/>
          <a:p>
            <a:pPr algn="ctr" fontAlgn="base"/>
            <a:r>
              <a:rPr lang="en-US" sz="2000" dirty="0"/>
              <a:t>He Who created the seven heavens one above another: No want of proportion wilt thou see in the Creation of (Allah) Most Gracious. So turn thy vision again: </a:t>
            </a:r>
            <a:r>
              <a:rPr lang="en-US" sz="2000" dirty="0" err="1"/>
              <a:t>seest</a:t>
            </a:r>
            <a:r>
              <a:rPr lang="en-US" sz="2000" dirty="0"/>
              <a:t> thou any flaw?</a:t>
            </a:r>
          </a:p>
        </p:txBody>
      </p:sp>
      <p:sp>
        <p:nvSpPr>
          <p:cNvPr id="3" name="TextBox 2">
            <a:extLst>
              <a:ext uri="{FF2B5EF4-FFF2-40B4-BE49-F238E27FC236}">
                <a16:creationId xmlns:a16="http://schemas.microsoft.com/office/drawing/2014/main" id="{9BBA0541-44C8-EC9B-5EC2-748069B086C2}"/>
              </a:ext>
            </a:extLst>
          </p:cNvPr>
          <p:cNvSpPr txBox="1"/>
          <p:nvPr/>
        </p:nvSpPr>
        <p:spPr>
          <a:xfrm>
            <a:off x="1735434" y="435204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1974648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AD6BD-E13A-8FC8-657F-3F7A8460EA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2BCF8B-E1B8-36E4-596D-5752CC81EB2B}"/>
              </a:ext>
            </a:extLst>
          </p:cNvPr>
          <p:cNvSpPr>
            <a:spLocks noGrp="1"/>
          </p:cNvSpPr>
          <p:nvPr>
            <p:ph type="title"/>
          </p:nvPr>
        </p:nvSpPr>
        <p:spPr>
          <a:xfrm>
            <a:off x="1880748" y="2052180"/>
            <a:ext cx="8430504" cy="3450327"/>
          </a:xfrm>
        </p:spPr>
        <p:txBody>
          <a:bodyPr>
            <a:noAutofit/>
          </a:bodyPr>
          <a:lstStyle/>
          <a:p>
            <a:r>
              <a:rPr lang="ar-EG" sz="6000" b="0" dirty="0"/>
              <a:t>وَغَدَوْا۟ عَلَىٰ حَرْدٍ قَـٰدِرِينَ</a:t>
            </a:r>
          </a:p>
        </p:txBody>
      </p:sp>
      <p:sp>
        <p:nvSpPr>
          <p:cNvPr id="14" name="TextBox 13">
            <a:extLst>
              <a:ext uri="{FF2B5EF4-FFF2-40B4-BE49-F238E27FC236}">
                <a16:creationId xmlns:a16="http://schemas.microsoft.com/office/drawing/2014/main" id="{7512735E-C500-A5A3-9627-F4EA855A8F61}"/>
              </a:ext>
            </a:extLst>
          </p:cNvPr>
          <p:cNvSpPr txBox="1"/>
          <p:nvPr/>
        </p:nvSpPr>
        <p:spPr>
          <a:xfrm>
            <a:off x="1936368" y="4114579"/>
            <a:ext cx="8319264" cy="400110"/>
          </a:xfrm>
          <a:prstGeom prst="rect">
            <a:avLst/>
          </a:prstGeom>
          <a:noFill/>
        </p:spPr>
        <p:txBody>
          <a:bodyPr wrap="square">
            <a:spAutoFit/>
          </a:bodyPr>
          <a:lstStyle/>
          <a:p>
            <a:pPr algn="ctr" fontAlgn="base"/>
            <a:r>
              <a:rPr lang="en-US" sz="2000" dirty="0"/>
              <a:t>And they opened the morning, strong in an (unjust) resolve.</a:t>
            </a:r>
          </a:p>
        </p:txBody>
      </p:sp>
      <p:sp>
        <p:nvSpPr>
          <p:cNvPr id="3" name="TextBox 2">
            <a:extLst>
              <a:ext uri="{FF2B5EF4-FFF2-40B4-BE49-F238E27FC236}">
                <a16:creationId xmlns:a16="http://schemas.microsoft.com/office/drawing/2014/main" id="{9C1AE5E7-C750-67C1-6CBC-08657600D84C}"/>
              </a:ext>
            </a:extLst>
          </p:cNvPr>
          <p:cNvSpPr txBox="1"/>
          <p:nvPr/>
        </p:nvSpPr>
        <p:spPr>
          <a:xfrm>
            <a:off x="2708612" y="38068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075248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B9A38-BC87-71CB-65DD-94491A4A84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405102-4C38-DE92-E52F-76786CD952FA}"/>
              </a:ext>
            </a:extLst>
          </p:cNvPr>
          <p:cNvSpPr>
            <a:spLocks noGrp="1"/>
          </p:cNvSpPr>
          <p:nvPr>
            <p:ph type="title"/>
          </p:nvPr>
        </p:nvSpPr>
        <p:spPr>
          <a:xfrm>
            <a:off x="1880748" y="1956385"/>
            <a:ext cx="8430504" cy="3450327"/>
          </a:xfrm>
        </p:spPr>
        <p:txBody>
          <a:bodyPr>
            <a:noAutofit/>
          </a:bodyPr>
          <a:lstStyle/>
          <a:p>
            <a:r>
              <a:rPr lang="ar-EG" sz="6000" b="0" dirty="0"/>
              <a:t>فَلَمَّا رَأَوْهَا قَالُوٓا۟ إِنَّا لَضَآلُّونَ</a:t>
            </a:r>
          </a:p>
        </p:txBody>
      </p:sp>
      <p:sp>
        <p:nvSpPr>
          <p:cNvPr id="14" name="TextBox 13">
            <a:extLst>
              <a:ext uri="{FF2B5EF4-FFF2-40B4-BE49-F238E27FC236}">
                <a16:creationId xmlns:a16="http://schemas.microsoft.com/office/drawing/2014/main" id="{64A33654-BB88-EB9E-0D24-D5CD94CC72E7}"/>
              </a:ext>
            </a:extLst>
          </p:cNvPr>
          <p:cNvSpPr txBox="1"/>
          <p:nvPr/>
        </p:nvSpPr>
        <p:spPr>
          <a:xfrm>
            <a:off x="1936368" y="4078919"/>
            <a:ext cx="8319264" cy="400110"/>
          </a:xfrm>
          <a:prstGeom prst="rect">
            <a:avLst/>
          </a:prstGeom>
          <a:noFill/>
        </p:spPr>
        <p:txBody>
          <a:bodyPr wrap="square">
            <a:spAutoFit/>
          </a:bodyPr>
          <a:lstStyle/>
          <a:p>
            <a:pPr algn="ctr" fontAlgn="base"/>
            <a:r>
              <a:rPr lang="en-US" sz="2000" dirty="0"/>
              <a:t>But when they saw the (garden), they said: "We have surely lost our way:</a:t>
            </a:r>
          </a:p>
        </p:txBody>
      </p:sp>
      <p:sp>
        <p:nvSpPr>
          <p:cNvPr id="3" name="TextBox 2">
            <a:extLst>
              <a:ext uri="{FF2B5EF4-FFF2-40B4-BE49-F238E27FC236}">
                <a16:creationId xmlns:a16="http://schemas.microsoft.com/office/drawing/2014/main" id="{510FBFBC-D069-1996-EA9F-29F74908EA63}"/>
              </a:ext>
            </a:extLst>
          </p:cNvPr>
          <p:cNvSpPr txBox="1"/>
          <p:nvPr/>
        </p:nvSpPr>
        <p:spPr>
          <a:xfrm>
            <a:off x="2351560" y="37694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597675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B338F-8657-DEA7-D740-C94A04B99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022A49-226E-4ECC-6F75-A1BA3E3B685F}"/>
              </a:ext>
            </a:extLst>
          </p:cNvPr>
          <p:cNvSpPr>
            <a:spLocks noGrp="1"/>
          </p:cNvSpPr>
          <p:nvPr>
            <p:ph type="title"/>
          </p:nvPr>
        </p:nvSpPr>
        <p:spPr>
          <a:xfrm>
            <a:off x="1880748" y="1895426"/>
            <a:ext cx="8430504" cy="3450327"/>
          </a:xfrm>
        </p:spPr>
        <p:txBody>
          <a:bodyPr>
            <a:noAutofit/>
          </a:bodyPr>
          <a:lstStyle/>
          <a:p>
            <a:r>
              <a:rPr lang="ar-EG" sz="6000" b="0" dirty="0"/>
              <a:t>بَلْ نَحْنُ مَحْرُومُونَ</a:t>
            </a:r>
          </a:p>
        </p:txBody>
      </p:sp>
      <p:sp>
        <p:nvSpPr>
          <p:cNvPr id="14" name="TextBox 13">
            <a:extLst>
              <a:ext uri="{FF2B5EF4-FFF2-40B4-BE49-F238E27FC236}">
                <a16:creationId xmlns:a16="http://schemas.microsoft.com/office/drawing/2014/main" id="{4131B1FC-6A50-ACD0-49D8-2FCF452392D0}"/>
              </a:ext>
            </a:extLst>
          </p:cNvPr>
          <p:cNvSpPr txBox="1"/>
          <p:nvPr/>
        </p:nvSpPr>
        <p:spPr>
          <a:xfrm>
            <a:off x="1936368" y="4025014"/>
            <a:ext cx="8319264" cy="400110"/>
          </a:xfrm>
          <a:prstGeom prst="rect">
            <a:avLst/>
          </a:prstGeom>
          <a:noFill/>
        </p:spPr>
        <p:txBody>
          <a:bodyPr wrap="square">
            <a:spAutoFit/>
          </a:bodyPr>
          <a:lstStyle/>
          <a:p>
            <a:pPr algn="ctr" fontAlgn="base"/>
            <a:r>
              <a:rPr lang="en-US" sz="2000" dirty="0"/>
              <a:t>"Indeed we are shut out (of the fruits of our </a:t>
            </a:r>
            <a:r>
              <a:rPr lang="en-US" sz="2000" dirty="0" err="1"/>
              <a:t>labour</a:t>
            </a:r>
            <a:r>
              <a:rPr lang="en-US" sz="2000" dirty="0"/>
              <a:t>)!"</a:t>
            </a:r>
          </a:p>
        </p:txBody>
      </p:sp>
      <p:sp>
        <p:nvSpPr>
          <p:cNvPr id="3" name="TextBox 2">
            <a:extLst>
              <a:ext uri="{FF2B5EF4-FFF2-40B4-BE49-F238E27FC236}">
                <a16:creationId xmlns:a16="http://schemas.microsoft.com/office/drawing/2014/main" id="{6F4EAAF0-BFA2-827D-316F-E5012C4D811E}"/>
              </a:ext>
            </a:extLst>
          </p:cNvPr>
          <p:cNvSpPr txBox="1"/>
          <p:nvPr/>
        </p:nvSpPr>
        <p:spPr>
          <a:xfrm>
            <a:off x="3353047" y="37172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910781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527E1-4679-34EC-D161-C627FADFC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7ACD1-075E-F00E-EB3C-3347692B93DC}"/>
              </a:ext>
            </a:extLst>
          </p:cNvPr>
          <p:cNvSpPr>
            <a:spLocks noGrp="1"/>
          </p:cNvSpPr>
          <p:nvPr>
            <p:ph type="title"/>
          </p:nvPr>
        </p:nvSpPr>
        <p:spPr>
          <a:xfrm>
            <a:off x="1880748" y="1999927"/>
            <a:ext cx="8430504" cy="3450327"/>
          </a:xfrm>
        </p:spPr>
        <p:txBody>
          <a:bodyPr>
            <a:noAutofit/>
          </a:bodyPr>
          <a:lstStyle/>
          <a:p>
            <a:r>
              <a:rPr lang="ar-EG" sz="6000" b="0" dirty="0"/>
              <a:t>قَالَ أَوْسَطُهُمْ أَلَمْ أَقُل لَّكُمْ لَوْلَا تُسَبِّحُونَ</a:t>
            </a:r>
          </a:p>
        </p:txBody>
      </p:sp>
      <p:sp>
        <p:nvSpPr>
          <p:cNvPr id="14" name="TextBox 13">
            <a:extLst>
              <a:ext uri="{FF2B5EF4-FFF2-40B4-BE49-F238E27FC236}">
                <a16:creationId xmlns:a16="http://schemas.microsoft.com/office/drawing/2014/main" id="{8372EE42-FAF5-43ED-3005-95A950297EC9}"/>
              </a:ext>
            </a:extLst>
          </p:cNvPr>
          <p:cNvSpPr txBox="1"/>
          <p:nvPr/>
        </p:nvSpPr>
        <p:spPr>
          <a:xfrm>
            <a:off x="1936368" y="4512693"/>
            <a:ext cx="8319264" cy="707886"/>
          </a:xfrm>
          <a:prstGeom prst="rect">
            <a:avLst/>
          </a:prstGeom>
          <a:noFill/>
        </p:spPr>
        <p:txBody>
          <a:bodyPr wrap="square">
            <a:spAutoFit/>
          </a:bodyPr>
          <a:lstStyle/>
          <a:p>
            <a:pPr algn="ctr" fontAlgn="base"/>
            <a:r>
              <a:rPr lang="en-US" sz="2000" dirty="0"/>
              <a:t>Said one of them, more just (than the rest): "Did I not say to you, 'Why not glorify (Allah)?'"</a:t>
            </a:r>
          </a:p>
        </p:txBody>
      </p:sp>
      <p:sp>
        <p:nvSpPr>
          <p:cNvPr id="3" name="TextBox 2">
            <a:extLst>
              <a:ext uri="{FF2B5EF4-FFF2-40B4-BE49-F238E27FC236}">
                <a16:creationId xmlns:a16="http://schemas.microsoft.com/office/drawing/2014/main" id="{DE06B763-C9EA-4CD0-37ED-ACEB3D3B945D}"/>
              </a:ext>
            </a:extLst>
          </p:cNvPr>
          <p:cNvSpPr txBox="1"/>
          <p:nvPr/>
        </p:nvSpPr>
        <p:spPr>
          <a:xfrm>
            <a:off x="4598373" y="42049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9161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90F5F-301E-11F7-D496-8811050557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BB9F1B-36FC-E69E-BFA7-4182B5F66A60}"/>
              </a:ext>
            </a:extLst>
          </p:cNvPr>
          <p:cNvSpPr>
            <a:spLocks noGrp="1"/>
          </p:cNvSpPr>
          <p:nvPr>
            <p:ph type="title"/>
          </p:nvPr>
        </p:nvSpPr>
        <p:spPr>
          <a:xfrm>
            <a:off x="1880748" y="1808340"/>
            <a:ext cx="8430504" cy="3450327"/>
          </a:xfrm>
        </p:spPr>
        <p:txBody>
          <a:bodyPr>
            <a:noAutofit/>
          </a:bodyPr>
          <a:lstStyle/>
          <a:p>
            <a:r>
              <a:rPr lang="ar-EG" sz="6000" b="0" dirty="0"/>
              <a:t>قَالُوا۟ سُبْحَـٰنَ رَبِّنَآ إِنَّا كُنَّا ظَـٰلِمِينَ</a:t>
            </a:r>
          </a:p>
        </p:txBody>
      </p:sp>
      <p:sp>
        <p:nvSpPr>
          <p:cNvPr id="14" name="TextBox 13">
            <a:extLst>
              <a:ext uri="{FF2B5EF4-FFF2-40B4-BE49-F238E27FC236}">
                <a16:creationId xmlns:a16="http://schemas.microsoft.com/office/drawing/2014/main" id="{193570DF-B043-1E58-0310-029680D97C85}"/>
              </a:ext>
            </a:extLst>
          </p:cNvPr>
          <p:cNvSpPr txBox="1"/>
          <p:nvPr/>
        </p:nvSpPr>
        <p:spPr>
          <a:xfrm>
            <a:off x="1936368" y="3946638"/>
            <a:ext cx="8319264" cy="400110"/>
          </a:xfrm>
          <a:prstGeom prst="rect">
            <a:avLst/>
          </a:prstGeom>
          <a:noFill/>
        </p:spPr>
        <p:txBody>
          <a:bodyPr wrap="square">
            <a:spAutoFit/>
          </a:bodyPr>
          <a:lstStyle/>
          <a:p>
            <a:pPr algn="ctr" fontAlgn="base"/>
            <a:r>
              <a:rPr lang="en-US" sz="2000" dirty="0"/>
              <a:t>They said: "Glory to our Lord! Verily we have been doing wrong!"</a:t>
            </a:r>
          </a:p>
        </p:txBody>
      </p:sp>
      <p:sp>
        <p:nvSpPr>
          <p:cNvPr id="3" name="TextBox 2">
            <a:extLst>
              <a:ext uri="{FF2B5EF4-FFF2-40B4-BE49-F238E27FC236}">
                <a16:creationId xmlns:a16="http://schemas.microsoft.com/office/drawing/2014/main" id="{D780D189-AF5B-BA38-5885-8E5474596D74}"/>
              </a:ext>
            </a:extLst>
          </p:cNvPr>
          <p:cNvSpPr txBox="1"/>
          <p:nvPr/>
        </p:nvSpPr>
        <p:spPr>
          <a:xfrm>
            <a:off x="1936368" y="36388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855734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3B73F-86CF-338D-411B-2B15A553B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342A4D-8692-8D35-A2D3-01019CF0A6C2}"/>
              </a:ext>
            </a:extLst>
          </p:cNvPr>
          <p:cNvSpPr>
            <a:spLocks noGrp="1"/>
          </p:cNvSpPr>
          <p:nvPr>
            <p:ph type="title"/>
          </p:nvPr>
        </p:nvSpPr>
        <p:spPr>
          <a:xfrm>
            <a:off x="1880748" y="1904133"/>
            <a:ext cx="8430504" cy="3450327"/>
          </a:xfrm>
        </p:spPr>
        <p:txBody>
          <a:bodyPr>
            <a:noAutofit/>
          </a:bodyPr>
          <a:lstStyle/>
          <a:p>
            <a:r>
              <a:rPr lang="ar-EG" sz="6000" b="0" dirty="0"/>
              <a:t>فَأَقْبَلَ بَعْضُهُمْ عَلَىٰ بَعْضٍ يَتَلَـٰوَمُونَ</a:t>
            </a:r>
          </a:p>
        </p:txBody>
      </p:sp>
      <p:sp>
        <p:nvSpPr>
          <p:cNvPr id="14" name="TextBox 13">
            <a:extLst>
              <a:ext uri="{FF2B5EF4-FFF2-40B4-BE49-F238E27FC236}">
                <a16:creationId xmlns:a16="http://schemas.microsoft.com/office/drawing/2014/main" id="{4B848FC0-A919-1E95-B0FB-AD550C762340}"/>
              </a:ext>
            </a:extLst>
          </p:cNvPr>
          <p:cNvSpPr txBox="1"/>
          <p:nvPr/>
        </p:nvSpPr>
        <p:spPr>
          <a:xfrm>
            <a:off x="1936368" y="4042430"/>
            <a:ext cx="8319264" cy="400110"/>
          </a:xfrm>
          <a:prstGeom prst="rect">
            <a:avLst/>
          </a:prstGeom>
          <a:noFill/>
        </p:spPr>
        <p:txBody>
          <a:bodyPr wrap="square">
            <a:spAutoFit/>
          </a:bodyPr>
          <a:lstStyle/>
          <a:p>
            <a:pPr algn="ctr" fontAlgn="base"/>
            <a:r>
              <a:rPr lang="en-US" sz="2000" dirty="0"/>
              <a:t>Then they turned, one against another, in reproach.</a:t>
            </a:r>
          </a:p>
        </p:txBody>
      </p:sp>
      <p:sp>
        <p:nvSpPr>
          <p:cNvPr id="3" name="TextBox 2">
            <a:extLst>
              <a:ext uri="{FF2B5EF4-FFF2-40B4-BE49-F238E27FC236}">
                <a16:creationId xmlns:a16="http://schemas.microsoft.com/office/drawing/2014/main" id="{37A78453-3FC3-5543-07B2-DF957634856C}"/>
              </a:ext>
            </a:extLst>
          </p:cNvPr>
          <p:cNvSpPr txBox="1"/>
          <p:nvPr/>
        </p:nvSpPr>
        <p:spPr>
          <a:xfrm>
            <a:off x="1594199" y="37346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943957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AD4DC-179B-266B-F38D-430EC86874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C4825B-BC1E-E150-4F90-A2B6BDB5DA77}"/>
              </a:ext>
            </a:extLst>
          </p:cNvPr>
          <p:cNvSpPr>
            <a:spLocks noGrp="1"/>
          </p:cNvSpPr>
          <p:nvPr>
            <p:ph type="title"/>
          </p:nvPr>
        </p:nvSpPr>
        <p:spPr>
          <a:xfrm>
            <a:off x="1880748" y="1904133"/>
            <a:ext cx="8430504" cy="3450327"/>
          </a:xfrm>
        </p:spPr>
        <p:txBody>
          <a:bodyPr>
            <a:noAutofit/>
          </a:bodyPr>
          <a:lstStyle/>
          <a:p>
            <a:r>
              <a:rPr lang="ar-EG" sz="6000" b="0" dirty="0"/>
              <a:t>قَالُوا۟ يَـٰوَيْلَنَآ إِنَّا كُنَّا طَـٰغِينَ</a:t>
            </a:r>
          </a:p>
        </p:txBody>
      </p:sp>
      <p:sp>
        <p:nvSpPr>
          <p:cNvPr id="14" name="TextBox 13">
            <a:extLst>
              <a:ext uri="{FF2B5EF4-FFF2-40B4-BE49-F238E27FC236}">
                <a16:creationId xmlns:a16="http://schemas.microsoft.com/office/drawing/2014/main" id="{5F4F0982-668E-4FF0-B642-1693111344EE}"/>
              </a:ext>
            </a:extLst>
          </p:cNvPr>
          <p:cNvSpPr txBox="1"/>
          <p:nvPr/>
        </p:nvSpPr>
        <p:spPr>
          <a:xfrm>
            <a:off x="1936368" y="4072706"/>
            <a:ext cx="8319264" cy="400110"/>
          </a:xfrm>
          <a:prstGeom prst="rect">
            <a:avLst/>
          </a:prstGeom>
          <a:noFill/>
        </p:spPr>
        <p:txBody>
          <a:bodyPr wrap="square">
            <a:spAutoFit/>
          </a:bodyPr>
          <a:lstStyle/>
          <a:p>
            <a:pPr algn="ctr" fontAlgn="base"/>
            <a:r>
              <a:rPr lang="en-US" sz="2000" dirty="0"/>
              <a:t>They said: "Alas for us! We have indeed transgressed!</a:t>
            </a:r>
          </a:p>
        </p:txBody>
      </p:sp>
      <p:sp>
        <p:nvSpPr>
          <p:cNvPr id="3" name="TextBox 2">
            <a:extLst>
              <a:ext uri="{FF2B5EF4-FFF2-40B4-BE49-F238E27FC236}">
                <a16:creationId xmlns:a16="http://schemas.microsoft.com/office/drawing/2014/main" id="{6A32E3E0-3753-0B51-7EF2-07CDCB289DFE}"/>
              </a:ext>
            </a:extLst>
          </p:cNvPr>
          <p:cNvSpPr txBox="1"/>
          <p:nvPr/>
        </p:nvSpPr>
        <p:spPr>
          <a:xfrm>
            <a:off x="2656361" y="36911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554501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071F7-976E-E922-CE65-32185BC175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87C7C3-DEDD-E3D2-2CF4-5BCDAEE5A103}"/>
              </a:ext>
            </a:extLst>
          </p:cNvPr>
          <p:cNvSpPr>
            <a:spLocks noGrp="1"/>
          </p:cNvSpPr>
          <p:nvPr>
            <p:ph type="title"/>
          </p:nvPr>
        </p:nvSpPr>
        <p:spPr>
          <a:xfrm>
            <a:off x="1880748" y="1904133"/>
            <a:ext cx="8430504" cy="3450327"/>
          </a:xfrm>
        </p:spPr>
        <p:txBody>
          <a:bodyPr>
            <a:noAutofit/>
          </a:bodyPr>
          <a:lstStyle/>
          <a:p>
            <a:r>
              <a:rPr lang="ar-EG" sz="6000" b="0" dirty="0"/>
              <a:t>عَسَىٰ رَبُّنَآ أَن يُبْدِلَنَا خَيْرًا مِّنْهَآ إِنَّآ إِلَىٰ رَبِّنَا رَٰغِبُونَ</a:t>
            </a:r>
          </a:p>
        </p:txBody>
      </p:sp>
      <p:sp>
        <p:nvSpPr>
          <p:cNvPr id="14" name="TextBox 13">
            <a:extLst>
              <a:ext uri="{FF2B5EF4-FFF2-40B4-BE49-F238E27FC236}">
                <a16:creationId xmlns:a16="http://schemas.microsoft.com/office/drawing/2014/main" id="{0664B589-C1C4-4CC6-A741-F0FFDDE5ED16}"/>
              </a:ext>
            </a:extLst>
          </p:cNvPr>
          <p:cNvSpPr txBox="1"/>
          <p:nvPr/>
        </p:nvSpPr>
        <p:spPr>
          <a:xfrm>
            <a:off x="1936368" y="4416899"/>
            <a:ext cx="8319264" cy="707886"/>
          </a:xfrm>
          <a:prstGeom prst="rect">
            <a:avLst/>
          </a:prstGeom>
          <a:noFill/>
        </p:spPr>
        <p:txBody>
          <a:bodyPr wrap="square">
            <a:spAutoFit/>
          </a:bodyPr>
          <a:lstStyle/>
          <a:p>
            <a:pPr algn="ctr" fontAlgn="base"/>
            <a:r>
              <a:rPr lang="en-US" sz="2000" dirty="0"/>
              <a:t>"It may be that our Lord will give us in exchange a better (garden) than this: for we do turn to Him (in repentance)!"</a:t>
            </a:r>
          </a:p>
        </p:txBody>
      </p:sp>
      <p:sp>
        <p:nvSpPr>
          <p:cNvPr id="3" name="TextBox 2">
            <a:extLst>
              <a:ext uri="{FF2B5EF4-FFF2-40B4-BE49-F238E27FC236}">
                <a16:creationId xmlns:a16="http://schemas.microsoft.com/office/drawing/2014/main" id="{CBFDFCF7-14E7-6421-9F64-64EFC242DD6E}"/>
              </a:ext>
            </a:extLst>
          </p:cNvPr>
          <p:cNvSpPr txBox="1"/>
          <p:nvPr/>
        </p:nvSpPr>
        <p:spPr>
          <a:xfrm>
            <a:off x="3710097" y="41091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877969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BD2A5-399B-66A0-AD54-FC99474DF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4164BE-E5A4-C3F6-212E-5894B0424965}"/>
              </a:ext>
            </a:extLst>
          </p:cNvPr>
          <p:cNvSpPr>
            <a:spLocks noGrp="1"/>
          </p:cNvSpPr>
          <p:nvPr>
            <p:ph type="title"/>
          </p:nvPr>
        </p:nvSpPr>
        <p:spPr>
          <a:xfrm>
            <a:off x="1880748" y="1904133"/>
            <a:ext cx="8430504" cy="3450327"/>
          </a:xfrm>
        </p:spPr>
        <p:txBody>
          <a:bodyPr>
            <a:noAutofit/>
          </a:bodyPr>
          <a:lstStyle/>
          <a:p>
            <a:r>
              <a:rPr lang="ar-EG" sz="6000" b="0" dirty="0"/>
              <a:t>كَذَٰلِكَ ٱلْعَذَابُ ۖ وَلَعَذَابُ ٱلْـَٔاخِرَةِ أَكْبَرُ ۚ لَوْ كَانُوا۟ يَعْلَمُونَ</a:t>
            </a:r>
          </a:p>
        </p:txBody>
      </p:sp>
      <p:sp>
        <p:nvSpPr>
          <p:cNvPr id="14" name="TextBox 13">
            <a:extLst>
              <a:ext uri="{FF2B5EF4-FFF2-40B4-BE49-F238E27FC236}">
                <a16:creationId xmlns:a16="http://schemas.microsoft.com/office/drawing/2014/main" id="{7D4C2924-6934-DB8C-EFF9-E080D7ECE46E}"/>
              </a:ext>
            </a:extLst>
          </p:cNvPr>
          <p:cNvSpPr txBox="1"/>
          <p:nvPr/>
        </p:nvSpPr>
        <p:spPr>
          <a:xfrm>
            <a:off x="1936368" y="4395679"/>
            <a:ext cx="8319264" cy="707886"/>
          </a:xfrm>
          <a:prstGeom prst="rect">
            <a:avLst/>
          </a:prstGeom>
          <a:noFill/>
        </p:spPr>
        <p:txBody>
          <a:bodyPr wrap="square">
            <a:spAutoFit/>
          </a:bodyPr>
          <a:lstStyle/>
          <a:p>
            <a:pPr algn="ctr" fontAlgn="base"/>
            <a:r>
              <a:rPr lang="en-US" sz="2000" dirty="0"/>
              <a:t>Such is the Punishment (in this life); but greater is the Punishment in the Hereafter,- if only they knew!</a:t>
            </a:r>
          </a:p>
        </p:txBody>
      </p:sp>
      <p:sp>
        <p:nvSpPr>
          <p:cNvPr id="3" name="TextBox 2">
            <a:extLst>
              <a:ext uri="{FF2B5EF4-FFF2-40B4-BE49-F238E27FC236}">
                <a16:creationId xmlns:a16="http://schemas.microsoft.com/office/drawing/2014/main" id="{74307276-A312-8F32-D7C9-AF04C9D2B421}"/>
              </a:ext>
            </a:extLst>
          </p:cNvPr>
          <p:cNvSpPr txBox="1"/>
          <p:nvPr/>
        </p:nvSpPr>
        <p:spPr>
          <a:xfrm>
            <a:off x="2987286" y="41091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297921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CA1A0-5090-F376-CFB9-A16F0753E1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90E7B0-7E15-43ED-6F7C-2EC09EBE7DD7}"/>
              </a:ext>
            </a:extLst>
          </p:cNvPr>
          <p:cNvSpPr>
            <a:spLocks noGrp="1"/>
          </p:cNvSpPr>
          <p:nvPr>
            <p:ph type="title"/>
          </p:nvPr>
        </p:nvSpPr>
        <p:spPr>
          <a:xfrm>
            <a:off x="1880748" y="2052179"/>
            <a:ext cx="8430504" cy="3450327"/>
          </a:xfrm>
        </p:spPr>
        <p:txBody>
          <a:bodyPr>
            <a:noAutofit/>
          </a:bodyPr>
          <a:lstStyle/>
          <a:p>
            <a:r>
              <a:rPr lang="ar-EG" sz="6000" b="0" dirty="0"/>
              <a:t>إِنَّ لِلْمُتَّقِينَ عِندَ رَبِّهِمْ جَنَّـٰتِ ٱلنَّعِيمِ</a:t>
            </a:r>
          </a:p>
        </p:txBody>
      </p:sp>
      <p:sp>
        <p:nvSpPr>
          <p:cNvPr id="14" name="TextBox 13">
            <a:extLst>
              <a:ext uri="{FF2B5EF4-FFF2-40B4-BE49-F238E27FC236}">
                <a16:creationId xmlns:a16="http://schemas.microsoft.com/office/drawing/2014/main" id="{B7BD5CA9-26D3-A776-AE4B-1BEBB40100A7}"/>
              </a:ext>
            </a:extLst>
          </p:cNvPr>
          <p:cNvSpPr txBox="1"/>
          <p:nvPr/>
        </p:nvSpPr>
        <p:spPr>
          <a:xfrm>
            <a:off x="1936368" y="4225310"/>
            <a:ext cx="8319264" cy="400110"/>
          </a:xfrm>
          <a:prstGeom prst="rect">
            <a:avLst/>
          </a:prstGeom>
          <a:noFill/>
        </p:spPr>
        <p:txBody>
          <a:bodyPr wrap="square">
            <a:spAutoFit/>
          </a:bodyPr>
          <a:lstStyle/>
          <a:p>
            <a:pPr algn="ctr" fontAlgn="base"/>
            <a:r>
              <a:rPr lang="en-US" sz="2000" dirty="0"/>
              <a:t>Verily, for the Righteous, are Gardens of Delight, in the Presence of their Lord.</a:t>
            </a:r>
          </a:p>
        </p:txBody>
      </p:sp>
      <p:sp>
        <p:nvSpPr>
          <p:cNvPr id="3" name="TextBox 2">
            <a:extLst>
              <a:ext uri="{FF2B5EF4-FFF2-40B4-BE49-F238E27FC236}">
                <a16:creationId xmlns:a16="http://schemas.microsoft.com/office/drawing/2014/main" id="{3101614D-4A69-70AE-F91F-251A471A2DEC}"/>
              </a:ext>
            </a:extLst>
          </p:cNvPr>
          <p:cNvSpPr txBox="1"/>
          <p:nvPr/>
        </p:nvSpPr>
        <p:spPr>
          <a:xfrm>
            <a:off x="1750669" y="39175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77645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7D08A-D528-2A4A-DC5D-53C90ED0FD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23E3C-0C51-0558-5C39-2CB66B7AEAA8}"/>
              </a:ext>
            </a:extLst>
          </p:cNvPr>
          <p:cNvSpPr>
            <a:spLocks noGrp="1"/>
          </p:cNvSpPr>
          <p:nvPr>
            <p:ph type="title"/>
          </p:nvPr>
        </p:nvSpPr>
        <p:spPr>
          <a:xfrm>
            <a:off x="1787687" y="1870552"/>
            <a:ext cx="8616626" cy="3450327"/>
          </a:xfrm>
        </p:spPr>
        <p:txBody>
          <a:bodyPr>
            <a:noAutofit/>
          </a:bodyPr>
          <a:lstStyle/>
          <a:p>
            <a:r>
              <a:rPr lang="ar-EG" sz="6000" b="0" dirty="0"/>
              <a:t>ثُمَّ ٱرْجِعِ ٱلْبَصَرَ كَرَّتَيْنِ يَنقَلِبْ إِلَيْكَ ٱلْبَصَرُ خَاسِئًا وَهُوَ حَسِيرٌ</a:t>
            </a:r>
          </a:p>
        </p:txBody>
      </p:sp>
      <p:sp>
        <p:nvSpPr>
          <p:cNvPr id="14" name="TextBox 13">
            <a:extLst>
              <a:ext uri="{FF2B5EF4-FFF2-40B4-BE49-F238E27FC236}">
                <a16:creationId xmlns:a16="http://schemas.microsoft.com/office/drawing/2014/main" id="{C4593842-423A-DFBD-28FF-1C4CFBEDCE02}"/>
              </a:ext>
            </a:extLst>
          </p:cNvPr>
          <p:cNvSpPr txBox="1"/>
          <p:nvPr/>
        </p:nvSpPr>
        <p:spPr>
          <a:xfrm>
            <a:off x="1936368" y="4421543"/>
            <a:ext cx="8319264" cy="707886"/>
          </a:xfrm>
          <a:prstGeom prst="rect">
            <a:avLst/>
          </a:prstGeom>
          <a:noFill/>
        </p:spPr>
        <p:txBody>
          <a:bodyPr wrap="square">
            <a:spAutoFit/>
          </a:bodyPr>
          <a:lstStyle/>
          <a:p>
            <a:pPr algn="ctr" fontAlgn="base"/>
            <a:r>
              <a:rPr lang="en-US" sz="2000" dirty="0"/>
              <a:t>Again turn thy vision a second time: (thy) vision will come back to thee dull and discomfited, in a state worn out.</a:t>
            </a:r>
          </a:p>
        </p:txBody>
      </p:sp>
      <p:sp>
        <p:nvSpPr>
          <p:cNvPr id="3" name="TextBox 2">
            <a:extLst>
              <a:ext uri="{FF2B5EF4-FFF2-40B4-BE49-F238E27FC236}">
                <a16:creationId xmlns:a16="http://schemas.microsoft.com/office/drawing/2014/main" id="{6EF72B5A-16E8-9BD2-CB90-649916E77ACB}"/>
              </a:ext>
            </a:extLst>
          </p:cNvPr>
          <p:cNvSpPr txBox="1"/>
          <p:nvPr/>
        </p:nvSpPr>
        <p:spPr>
          <a:xfrm>
            <a:off x="2719502" y="41137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20408188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D0878-9413-6D30-6209-C0B8160DAA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5384D-7A92-107D-FF69-20001344931C}"/>
              </a:ext>
            </a:extLst>
          </p:cNvPr>
          <p:cNvSpPr>
            <a:spLocks noGrp="1"/>
          </p:cNvSpPr>
          <p:nvPr>
            <p:ph type="title"/>
          </p:nvPr>
        </p:nvSpPr>
        <p:spPr>
          <a:xfrm>
            <a:off x="1880748" y="1904133"/>
            <a:ext cx="8430504" cy="3450327"/>
          </a:xfrm>
        </p:spPr>
        <p:txBody>
          <a:bodyPr>
            <a:noAutofit/>
          </a:bodyPr>
          <a:lstStyle/>
          <a:p>
            <a:r>
              <a:rPr lang="ar-EG" sz="6000" b="0" dirty="0"/>
              <a:t>أَفَنَجْعَلُ ٱلْمُسْلِمِينَ كَٱلْمُجْرِمِينَ</a:t>
            </a:r>
          </a:p>
        </p:txBody>
      </p:sp>
      <p:sp>
        <p:nvSpPr>
          <p:cNvPr id="14" name="TextBox 13">
            <a:extLst>
              <a:ext uri="{FF2B5EF4-FFF2-40B4-BE49-F238E27FC236}">
                <a16:creationId xmlns:a16="http://schemas.microsoft.com/office/drawing/2014/main" id="{0F5B3775-D65D-8BE4-2F33-21E84F0AB012}"/>
              </a:ext>
            </a:extLst>
          </p:cNvPr>
          <p:cNvSpPr txBox="1"/>
          <p:nvPr/>
        </p:nvSpPr>
        <p:spPr>
          <a:xfrm>
            <a:off x="1936368" y="4025013"/>
            <a:ext cx="8319264" cy="400110"/>
          </a:xfrm>
          <a:prstGeom prst="rect">
            <a:avLst/>
          </a:prstGeom>
          <a:noFill/>
        </p:spPr>
        <p:txBody>
          <a:bodyPr wrap="square">
            <a:spAutoFit/>
          </a:bodyPr>
          <a:lstStyle/>
          <a:p>
            <a:pPr algn="ctr" fontAlgn="base"/>
            <a:r>
              <a:rPr lang="en-US" sz="2000" dirty="0"/>
              <a:t>Shall We then treat the People of Faith like the People of Sin?</a:t>
            </a:r>
          </a:p>
        </p:txBody>
      </p:sp>
      <p:sp>
        <p:nvSpPr>
          <p:cNvPr id="3" name="TextBox 2">
            <a:extLst>
              <a:ext uri="{FF2B5EF4-FFF2-40B4-BE49-F238E27FC236}">
                <a16:creationId xmlns:a16="http://schemas.microsoft.com/office/drawing/2014/main" id="{9B984A26-7236-532F-6104-5C9A8FF9EC2E}"/>
              </a:ext>
            </a:extLst>
          </p:cNvPr>
          <p:cNvSpPr txBox="1"/>
          <p:nvPr/>
        </p:nvSpPr>
        <p:spPr>
          <a:xfrm>
            <a:off x="2238349" y="37172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247027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B2895-D74A-A7F7-0D5F-07A37E74E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03592C-5BC8-0CF8-60FE-AC270F23DA26}"/>
              </a:ext>
            </a:extLst>
          </p:cNvPr>
          <p:cNvSpPr>
            <a:spLocks noGrp="1"/>
          </p:cNvSpPr>
          <p:nvPr>
            <p:ph type="title"/>
          </p:nvPr>
        </p:nvSpPr>
        <p:spPr>
          <a:xfrm>
            <a:off x="1880748" y="1938968"/>
            <a:ext cx="8430504" cy="3450327"/>
          </a:xfrm>
        </p:spPr>
        <p:txBody>
          <a:bodyPr>
            <a:noAutofit/>
          </a:bodyPr>
          <a:lstStyle/>
          <a:p>
            <a:r>
              <a:rPr lang="ar-EG" sz="6000" b="0" dirty="0"/>
              <a:t>مَا لَكُمْ كَيْفَ تَحْكُمُونَ</a:t>
            </a:r>
          </a:p>
        </p:txBody>
      </p:sp>
      <p:sp>
        <p:nvSpPr>
          <p:cNvPr id="14" name="TextBox 13">
            <a:extLst>
              <a:ext uri="{FF2B5EF4-FFF2-40B4-BE49-F238E27FC236}">
                <a16:creationId xmlns:a16="http://schemas.microsoft.com/office/drawing/2014/main" id="{AB34CC34-C4D6-834D-5E9D-88F4B76F8367}"/>
              </a:ext>
            </a:extLst>
          </p:cNvPr>
          <p:cNvSpPr txBox="1"/>
          <p:nvPr/>
        </p:nvSpPr>
        <p:spPr>
          <a:xfrm>
            <a:off x="1936368" y="4051139"/>
            <a:ext cx="8319264" cy="400110"/>
          </a:xfrm>
          <a:prstGeom prst="rect">
            <a:avLst/>
          </a:prstGeom>
          <a:noFill/>
        </p:spPr>
        <p:txBody>
          <a:bodyPr wrap="square">
            <a:spAutoFit/>
          </a:bodyPr>
          <a:lstStyle/>
          <a:p>
            <a:pPr algn="ctr" fontAlgn="base"/>
            <a:r>
              <a:rPr lang="en-US" sz="2000" dirty="0"/>
              <a:t>What is the matter with you? How judge ye?</a:t>
            </a:r>
          </a:p>
        </p:txBody>
      </p:sp>
      <p:sp>
        <p:nvSpPr>
          <p:cNvPr id="3" name="TextBox 2">
            <a:extLst>
              <a:ext uri="{FF2B5EF4-FFF2-40B4-BE49-F238E27FC236}">
                <a16:creationId xmlns:a16="http://schemas.microsoft.com/office/drawing/2014/main" id="{2AE52D5D-CEC3-A8E0-A2A1-1E5EC04C2141}"/>
              </a:ext>
            </a:extLst>
          </p:cNvPr>
          <p:cNvSpPr txBox="1"/>
          <p:nvPr/>
        </p:nvSpPr>
        <p:spPr>
          <a:xfrm>
            <a:off x="3187584" y="37433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05883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10609-715B-A099-131C-580370446A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3E46F-8048-43DD-FBD0-9AF9ADCE0A6A}"/>
              </a:ext>
            </a:extLst>
          </p:cNvPr>
          <p:cNvSpPr>
            <a:spLocks noGrp="1"/>
          </p:cNvSpPr>
          <p:nvPr>
            <p:ph type="title"/>
          </p:nvPr>
        </p:nvSpPr>
        <p:spPr>
          <a:xfrm>
            <a:off x="1880748" y="1904133"/>
            <a:ext cx="8430504" cy="3450327"/>
          </a:xfrm>
        </p:spPr>
        <p:txBody>
          <a:bodyPr>
            <a:noAutofit/>
          </a:bodyPr>
          <a:lstStyle/>
          <a:p>
            <a:r>
              <a:rPr lang="ar-EG" sz="6000" b="0" dirty="0"/>
              <a:t>أَمْ لَكُمْ كِتَـٰبٌ فِيهِ تَدْرُسُونَ</a:t>
            </a:r>
          </a:p>
        </p:txBody>
      </p:sp>
      <p:sp>
        <p:nvSpPr>
          <p:cNvPr id="14" name="TextBox 13">
            <a:extLst>
              <a:ext uri="{FF2B5EF4-FFF2-40B4-BE49-F238E27FC236}">
                <a16:creationId xmlns:a16="http://schemas.microsoft.com/office/drawing/2014/main" id="{F1504EFC-A345-AC89-DF40-67DE10A6C500}"/>
              </a:ext>
            </a:extLst>
          </p:cNvPr>
          <p:cNvSpPr txBox="1"/>
          <p:nvPr/>
        </p:nvSpPr>
        <p:spPr>
          <a:xfrm>
            <a:off x="1936368" y="4021210"/>
            <a:ext cx="8319264" cy="400110"/>
          </a:xfrm>
          <a:prstGeom prst="rect">
            <a:avLst/>
          </a:prstGeom>
          <a:noFill/>
        </p:spPr>
        <p:txBody>
          <a:bodyPr wrap="square">
            <a:spAutoFit/>
          </a:bodyPr>
          <a:lstStyle/>
          <a:p>
            <a:pPr algn="ctr" fontAlgn="base"/>
            <a:r>
              <a:rPr lang="en-US" sz="2000" dirty="0"/>
              <a:t>Or have ye a book through which ye learn-</a:t>
            </a:r>
          </a:p>
        </p:txBody>
      </p:sp>
      <p:sp>
        <p:nvSpPr>
          <p:cNvPr id="3" name="TextBox 2">
            <a:extLst>
              <a:ext uri="{FF2B5EF4-FFF2-40B4-BE49-F238E27FC236}">
                <a16:creationId xmlns:a16="http://schemas.microsoft.com/office/drawing/2014/main" id="{762AE5FE-A884-41D1-E679-44D9836C9B9E}"/>
              </a:ext>
            </a:extLst>
          </p:cNvPr>
          <p:cNvSpPr txBox="1"/>
          <p:nvPr/>
        </p:nvSpPr>
        <p:spPr>
          <a:xfrm>
            <a:off x="2734738" y="37172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76461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589C3-B27B-925B-D406-3824B05DAD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0C2070-A5A6-05F0-802A-2149FEE7265F}"/>
              </a:ext>
            </a:extLst>
          </p:cNvPr>
          <p:cNvSpPr>
            <a:spLocks noGrp="1"/>
          </p:cNvSpPr>
          <p:nvPr>
            <p:ph type="title"/>
          </p:nvPr>
        </p:nvSpPr>
        <p:spPr>
          <a:xfrm>
            <a:off x="1880748" y="1904133"/>
            <a:ext cx="8430504" cy="3450327"/>
          </a:xfrm>
        </p:spPr>
        <p:txBody>
          <a:bodyPr>
            <a:noAutofit/>
          </a:bodyPr>
          <a:lstStyle/>
          <a:p>
            <a:r>
              <a:rPr lang="ar-EG" sz="6000" b="0" dirty="0"/>
              <a:t>إِنَّ لَكُمْ فِيهِ لَمَا تَخَيَّرُونَ</a:t>
            </a:r>
          </a:p>
        </p:txBody>
      </p:sp>
      <p:sp>
        <p:nvSpPr>
          <p:cNvPr id="14" name="TextBox 13">
            <a:extLst>
              <a:ext uri="{FF2B5EF4-FFF2-40B4-BE49-F238E27FC236}">
                <a16:creationId xmlns:a16="http://schemas.microsoft.com/office/drawing/2014/main" id="{418AB748-E732-26A6-7553-D4ABEDDA1072}"/>
              </a:ext>
            </a:extLst>
          </p:cNvPr>
          <p:cNvSpPr txBox="1"/>
          <p:nvPr/>
        </p:nvSpPr>
        <p:spPr>
          <a:xfrm>
            <a:off x="1936368" y="3998888"/>
            <a:ext cx="8319264" cy="400110"/>
          </a:xfrm>
          <a:prstGeom prst="rect">
            <a:avLst/>
          </a:prstGeom>
          <a:noFill/>
        </p:spPr>
        <p:txBody>
          <a:bodyPr wrap="square">
            <a:spAutoFit/>
          </a:bodyPr>
          <a:lstStyle/>
          <a:p>
            <a:pPr algn="ctr" fontAlgn="base"/>
            <a:r>
              <a:rPr lang="en-US" sz="2000" dirty="0"/>
              <a:t>That ye shall have, through it whatever ye choose?</a:t>
            </a:r>
          </a:p>
        </p:txBody>
      </p:sp>
      <p:sp>
        <p:nvSpPr>
          <p:cNvPr id="3" name="TextBox 2">
            <a:extLst>
              <a:ext uri="{FF2B5EF4-FFF2-40B4-BE49-F238E27FC236}">
                <a16:creationId xmlns:a16="http://schemas.microsoft.com/office/drawing/2014/main" id="{F6E9EB0F-7BCF-3E7F-EB7B-17F12EAFBDF2}"/>
              </a:ext>
            </a:extLst>
          </p:cNvPr>
          <p:cNvSpPr txBox="1"/>
          <p:nvPr/>
        </p:nvSpPr>
        <p:spPr>
          <a:xfrm>
            <a:off x="2978578" y="36911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794906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A156F-508A-EB1A-099E-38AEB4AEA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7CB13-7CEC-E4A3-808D-AA02E5BFB214}"/>
              </a:ext>
            </a:extLst>
          </p:cNvPr>
          <p:cNvSpPr>
            <a:spLocks noGrp="1"/>
          </p:cNvSpPr>
          <p:nvPr>
            <p:ph type="title"/>
          </p:nvPr>
        </p:nvSpPr>
        <p:spPr>
          <a:xfrm>
            <a:off x="1880748" y="1904133"/>
            <a:ext cx="8430504" cy="3450327"/>
          </a:xfrm>
        </p:spPr>
        <p:txBody>
          <a:bodyPr>
            <a:noAutofit/>
          </a:bodyPr>
          <a:lstStyle/>
          <a:p>
            <a:r>
              <a:rPr lang="ar-EG" sz="6000" b="0" dirty="0"/>
              <a:t>أَمْ لَكُمْ أَيْمَـٰنٌ عَلَيْنَا بَـٰلِغَةٌ إِلَىٰ يَوْمِ ٱلْقِيَـٰمَةِ ۙ إِنَّ لَكُمْ لَمَا تَحْكُمُونَ</a:t>
            </a:r>
          </a:p>
        </p:txBody>
      </p:sp>
      <p:sp>
        <p:nvSpPr>
          <p:cNvPr id="14" name="TextBox 13">
            <a:extLst>
              <a:ext uri="{FF2B5EF4-FFF2-40B4-BE49-F238E27FC236}">
                <a16:creationId xmlns:a16="http://schemas.microsoft.com/office/drawing/2014/main" id="{1786D3A6-E10B-EB12-6E3A-FB20641E4921}"/>
              </a:ext>
            </a:extLst>
          </p:cNvPr>
          <p:cNvSpPr txBox="1"/>
          <p:nvPr/>
        </p:nvSpPr>
        <p:spPr>
          <a:xfrm>
            <a:off x="1936368" y="4451733"/>
            <a:ext cx="8319264" cy="707886"/>
          </a:xfrm>
          <a:prstGeom prst="rect">
            <a:avLst/>
          </a:prstGeom>
          <a:noFill/>
        </p:spPr>
        <p:txBody>
          <a:bodyPr wrap="square">
            <a:spAutoFit/>
          </a:bodyPr>
          <a:lstStyle/>
          <a:p>
            <a:pPr algn="ctr" fontAlgn="base"/>
            <a:r>
              <a:rPr lang="en-US" sz="2000" dirty="0"/>
              <a:t>Or have ye Covenants with Us to oath, reaching to the Day of Judgment, (providing) that ye shall have whatever ye shall demand?</a:t>
            </a:r>
          </a:p>
        </p:txBody>
      </p:sp>
      <p:sp>
        <p:nvSpPr>
          <p:cNvPr id="3" name="TextBox 2">
            <a:extLst>
              <a:ext uri="{FF2B5EF4-FFF2-40B4-BE49-F238E27FC236}">
                <a16:creationId xmlns:a16="http://schemas.microsoft.com/office/drawing/2014/main" id="{633106E0-1796-B40E-F963-961CB2D72109}"/>
              </a:ext>
            </a:extLst>
          </p:cNvPr>
          <p:cNvSpPr txBox="1"/>
          <p:nvPr/>
        </p:nvSpPr>
        <p:spPr>
          <a:xfrm>
            <a:off x="2447355" y="41439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915630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A27B8-0255-6B3E-7167-AD1EBE2D42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186366-2CFD-7DEE-1101-A9C189CA6212}"/>
              </a:ext>
            </a:extLst>
          </p:cNvPr>
          <p:cNvSpPr>
            <a:spLocks noGrp="1"/>
          </p:cNvSpPr>
          <p:nvPr>
            <p:ph type="title"/>
          </p:nvPr>
        </p:nvSpPr>
        <p:spPr>
          <a:xfrm>
            <a:off x="1880748" y="1947676"/>
            <a:ext cx="8430504" cy="3450327"/>
          </a:xfrm>
        </p:spPr>
        <p:txBody>
          <a:bodyPr>
            <a:noAutofit/>
          </a:bodyPr>
          <a:lstStyle/>
          <a:p>
            <a:r>
              <a:rPr lang="ar-EG" sz="6000" b="0" dirty="0"/>
              <a:t>سَلْهُمْ أَيُّهُم بِذَٰلِكَ زَعِيمٌ</a:t>
            </a:r>
          </a:p>
        </p:txBody>
      </p:sp>
      <p:sp>
        <p:nvSpPr>
          <p:cNvPr id="14" name="TextBox 13">
            <a:extLst>
              <a:ext uri="{FF2B5EF4-FFF2-40B4-BE49-F238E27FC236}">
                <a16:creationId xmlns:a16="http://schemas.microsoft.com/office/drawing/2014/main" id="{4C466995-D60A-8793-3336-646B558D105B}"/>
              </a:ext>
            </a:extLst>
          </p:cNvPr>
          <p:cNvSpPr txBox="1"/>
          <p:nvPr/>
        </p:nvSpPr>
        <p:spPr>
          <a:xfrm>
            <a:off x="1936368" y="4138225"/>
            <a:ext cx="8319264" cy="400110"/>
          </a:xfrm>
          <a:prstGeom prst="rect">
            <a:avLst/>
          </a:prstGeom>
          <a:noFill/>
        </p:spPr>
        <p:txBody>
          <a:bodyPr wrap="square">
            <a:spAutoFit/>
          </a:bodyPr>
          <a:lstStyle/>
          <a:p>
            <a:pPr algn="ctr" fontAlgn="base"/>
            <a:r>
              <a:rPr lang="en-US" sz="2000" dirty="0"/>
              <a:t>Ask thou of them, which of them will stand surety for that!</a:t>
            </a:r>
          </a:p>
        </p:txBody>
      </p:sp>
      <p:sp>
        <p:nvSpPr>
          <p:cNvPr id="3" name="TextBox 2">
            <a:extLst>
              <a:ext uri="{FF2B5EF4-FFF2-40B4-BE49-F238E27FC236}">
                <a16:creationId xmlns:a16="http://schemas.microsoft.com/office/drawing/2014/main" id="{E0FE358B-E84A-05AF-2522-E0DC303D7D0D}"/>
              </a:ext>
            </a:extLst>
          </p:cNvPr>
          <p:cNvSpPr txBox="1"/>
          <p:nvPr/>
        </p:nvSpPr>
        <p:spPr>
          <a:xfrm>
            <a:off x="3091790" y="38304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171700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F6659-7CCC-DDD0-9D26-6C2829B9C2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89F75-6A31-558C-9C1D-7F604C7AE430}"/>
              </a:ext>
            </a:extLst>
          </p:cNvPr>
          <p:cNvSpPr>
            <a:spLocks noGrp="1"/>
          </p:cNvSpPr>
          <p:nvPr>
            <p:ph type="title"/>
          </p:nvPr>
        </p:nvSpPr>
        <p:spPr>
          <a:xfrm>
            <a:off x="1880748" y="2034761"/>
            <a:ext cx="8430504" cy="3450327"/>
          </a:xfrm>
        </p:spPr>
        <p:txBody>
          <a:bodyPr>
            <a:noAutofit/>
          </a:bodyPr>
          <a:lstStyle/>
          <a:p>
            <a:r>
              <a:rPr lang="ar-EG" sz="6000" b="0" dirty="0"/>
              <a:t>أَمْ لَهُمْ شُرَكَآءُ فَلْيَأْتُوا۟ بِشُرَكَآئِهِمْ إِن كَانُوا۟ صَـٰدِقِينَ</a:t>
            </a:r>
          </a:p>
        </p:txBody>
      </p:sp>
      <p:sp>
        <p:nvSpPr>
          <p:cNvPr id="14" name="TextBox 13">
            <a:extLst>
              <a:ext uri="{FF2B5EF4-FFF2-40B4-BE49-F238E27FC236}">
                <a16:creationId xmlns:a16="http://schemas.microsoft.com/office/drawing/2014/main" id="{90707BBC-245B-30BA-F192-95A2A6D1E245}"/>
              </a:ext>
            </a:extLst>
          </p:cNvPr>
          <p:cNvSpPr txBox="1"/>
          <p:nvPr/>
        </p:nvSpPr>
        <p:spPr>
          <a:xfrm>
            <a:off x="1936368" y="4521401"/>
            <a:ext cx="8319264" cy="707886"/>
          </a:xfrm>
          <a:prstGeom prst="rect">
            <a:avLst/>
          </a:prstGeom>
          <a:noFill/>
        </p:spPr>
        <p:txBody>
          <a:bodyPr wrap="square">
            <a:spAutoFit/>
          </a:bodyPr>
          <a:lstStyle/>
          <a:p>
            <a:pPr algn="ctr" fontAlgn="base"/>
            <a:r>
              <a:rPr lang="en-US" sz="2000" dirty="0"/>
              <a:t>Or have they some "Partners" (in </a:t>
            </a:r>
            <a:r>
              <a:rPr lang="en-US" sz="2000" dirty="0" err="1"/>
              <a:t>Allahhead</a:t>
            </a:r>
            <a:r>
              <a:rPr lang="en-US" sz="2000" dirty="0"/>
              <a:t>)? Then let them produce their "partners", if they are truthful!</a:t>
            </a:r>
          </a:p>
        </p:txBody>
      </p:sp>
      <p:sp>
        <p:nvSpPr>
          <p:cNvPr id="3" name="TextBox 2">
            <a:extLst>
              <a:ext uri="{FF2B5EF4-FFF2-40B4-BE49-F238E27FC236}">
                <a16:creationId xmlns:a16="http://schemas.microsoft.com/office/drawing/2014/main" id="{F10CE36A-90B8-AEE3-6501-A5E776E12438}"/>
              </a:ext>
            </a:extLst>
          </p:cNvPr>
          <p:cNvSpPr txBox="1"/>
          <p:nvPr/>
        </p:nvSpPr>
        <p:spPr>
          <a:xfrm>
            <a:off x="3962647" y="42136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904978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878F8-1689-4FB0-AC1F-AE1175248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AB39A-E369-DB66-00B0-F0ED881042D6}"/>
              </a:ext>
            </a:extLst>
          </p:cNvPr>
          <p:cNvSpPr>
            <a:spLocks noGrp="1"/>
          </p:cNvSpPr>
          <p:nvPr>
            <p:ph type="title"/>
          </p:nvPr>
        </p:nvSpPr>
        <p:spPr>
          <a:xfrm>
            <a:off x="1880748" y="1930258"/>
            <a:ext cx="8430504" cy="3450327"/>
          </a:xfrm>
        </p:spPr>
        <p:txBody>
          <a:bodyPr>
            <a:noAutofit/>
          </a:bodyPr>
          <a:lstStyle/>
          <a:p>
            <a:r>
              <a:rPr lang="ar-EG" sz="6000" b="0" dirty="0"/>
              <a:t>يَوْمَ يُكْشَفُ عَن سَاقٍ وَيُدْعَوْنَ إِلَى ٱلسُّجُودِ فَلَا يَسْتَطِيعُونَ</a:t>
            </a:r>
          </a:p>
        </p:txBody>
      </p:sp>
      <p:sp>
        <p:nvSpPr>
          <p:cNvPr id="14" name="TextBox 13">
            <a:extLst>
              <a:ext uri="{FF2B5EF4-FFF2-40B4-BE49-F238E27FC236}">
                <a16:creationId xmlns:a16="http://schemas.microsoft.com/office/drawing/2014/main" id="{4EDBFB5D-A28D-0394-5318-9278F72F0A28}"/>
              </a:ext>
            </a:extLst>
          </p:cNvPr>
          <p:cNvSpPr txBox="1"/>
          <p:nvPr/>
        </p:nvSpPr>
        <p:spPr>
          <a:xfrm>
            <a:off x="1936368" y="4469150"/>
            <a:ext cx="8319264" cy="707886"/>
          </a:xfrm>
          <a:prstGeom prst="rect">
            <a:avLst/>
          </a:prstGeom>
          <a:noFill/>
        </p:spPr>
        <p:txBody>
          <a:bodyPr wrap="square">
            <a:spAutoFit/>
          </a:bodyPr>
          <a:lstStyle/>
          <a:p>
            <a:pPr algn="ctr" fontAlgn="base"/>
            <a:r>
              <a:rPr lang="en-US" sz="2000" dirty="0"/>
              <a:t>The Day that the shin shall be laid bare, and they shall be summoned to bow in adoration, but they shall not be able,-</a:t>
            </a:r>
          </a:p>
        </p:txBody>
      </p:sp>
      <p:sp>
        <p:nvSpPr>
          <p:cNvPr id="3" name="TextBox 2">
            <a:extLst>
              <a:ext uri="{FF2B5EF4-FFF2-40B4-BE49-F238E27FC236}">
                <a16:creationId xmlns:a16="http://schemas.microsoft.com/office/drawing/2014/main" id="{F31C8853-6171-D370-BBE0-C2047982C839}"/>
              </a:ext>
            </a:extLst>
          </p:cNvPr>
          <p:cNvSpPr txBox="1"/>
          <p:nvPr/>
        </p:nvSpPr>
        <p:spPr>
          <a:xfrm>
            <a:off x="2961161" y="41613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549379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925BB-D386-C561-F23A-AF2A73FAF3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8C792-FEC1-E51A-95AC-7032F5521972}"/>
              </a:ext>
            </a:extLst>
          </p:cNvPr>
          <p:cNvSpPr>
            <a:spLocks noGrp="1"/>
          </p:cNvSpPr>
          <p:nvPr>
            <p:ph type="title"/>
          </p:nvPr>
        </p:nvSpPr>
        <p:spPr>
          <a:xfrm>
            <a:off x="1880748" y="1904133"/>
            <a:ext cx="8430504" cy="3450327"/>
          </a:xfrm>
        </p:spPr>
        <p:txBody>
          <a:bodyPr>
            <a:noAutofit/>
          </a:bodyPr>
          <a:lstStyle/>
          <a:p>
            <a:r>
              <a:rPr lang="ar-EG" b="0" dirty="0"/>
              <a:t>خَـٰشِعَةً أَبْصَـٰرُهُمْ تَرْهَقُهُمْ ذِلَّةٌ ۖ وَقَدْ كَانُوا۟ يُدْعَوْنَ إِلَى ٱلسُّجُودِ وَهُمْ سَـٰلِمُونَ</a:t>
            </a:r>
          </a:p>
        </p:txBody>
      </p:sp>
      <p:sp>
        <p:nvSpPr>
          <p:cNvPr id="14" name="TextBox 13">
            <a:extLst>
              <a:ext uri="{FF2B5EF4-FFF2-40B4-BE49-F238E27FC236}">
                <a16:creationId xmlns:a16="http://schemas.microsoft.com/office/drawing/2014/main" id="{E5FA4210-B4D4-B525-21DC-F7A7C99AF80F}"/>
              </a:ext>
            </a:extLst>
          </p:cNvPr>
          <p:cNvSpPr txBox="1"/>
          <p:nvPr/>
        </p:nvSpPr>
        <p:spPr>
          <a:xfrm>
            <a:off x="1936368" y="4338797"/>
            <a:ext cx="8319264" cy="1015663"/>
          </a:xfrm>
          <a:prstGeom prst="rect">
            <a:avLst/>
          </a:prstGeom>
          <a:noFill/>
        </p:spPr>
        <p:txBody>
          <a:bodyPr wrap="square">
            <a:spAutoFit/>
          </a:bodyPr>
          <a:lstStyle/>
          <a:p>
            <a:pPr algn="ctr" fontAlgn="base"/>
            <a:r>
              <a:rPr lang="en-US" sz="2000" dirty="0"/>
              <a:t>Their eyes will be cast down,- ignominy will cover them; seeing that they had been summoned aforetime to bow in adoration, while they were whole, (and had refused).</a:t>
            </a:r>
          </a:p>
        </p:txBody>
      </p:sp>
      <p:sp>
        <p:nvSpPr>
          <p:cNvPr id="3" name="TextBox 2">
            <a:extLst>
              <a:ext uri="{FF2B5EF4-FFF2-40B4-BE49-F238E27FC236}">
                <a16:creationId xmlns:a16="http://schemas.microsoft.com/office/drawing/2014/main" id="{C9ACA57C-3C57-1641-E714-0743B6A04579}"/>
              </a:ext>
            </a:extLst>
          </p:cNvPr>
          <p:cNvSpPr txBox="1"/>
          <p:nvPr/>
        </p:nvSpPr>
        <p:spPr>
          <a:xfrm>
            <a:off x="2186098" y="40310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936833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2B776-0F99-DE47-8F6E-A17EEACFCD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9C762-2C14-04A1-9B58-D7CFCCC8DBDA}"/>
              </a:ext>
            </a:extLst>
          </p:cNvPr>
          <p:cNvSpPr>
            <a:spLocks noGrp="1"/>
          </p:cNvSpPr>
          <p:nvPr>
            <p:ph type="title"/>
          </p:nvPr>
        </p:nvSpPr>
        <p:spPr>
          <a:xfrm>
            <a:off x="1880748" y="1904133"/>
            <a:ext cx="8430504" cy="3450327"/>
          </a:xfrm>
        </p:spPr>
        <p:txBody>
          <a:bodyPr>
            <a:noAutofit/>
          </a:bodyPr>
          <a:lstStyle/>
          <a:p>
            <a:r>
              <a:rPr lang="ar-EG" sz="6000" b="0" dirty="0"/>
              <a:t>فَذَرْنِى وَمَن يُكَذِّبُ بِهَـٰذَا ٱلْحَدِيثِ ۖ سَنَسْتَدْرِجُهُم مِّنْ حَيْثُ لَا يَعْلَمُونَ</a:t>
            </a:r>
          </a:p>
        </p:txBody>
      </p:sp>
      <p:sp>
        <p:nvSpPr>
          <p:cNvPr id="14" name="TextBox 13">
            <a:extLst>
              <a:ext uri="{FF2B5EF4-FFF2-40B4-BE49-F238E27FC236}">
                <a16:creationId xmlns:a16="http://schemas.microsoft.com/office/drawing/2014/main" id="{2D76A7FC-02B1-D267-80D0-2EF2A7538762}"/>
              </a:ext>
            </a:extLst>
          </p:cNvPr>
          <p:cNvSpPr txBox="1"/>
          <p:nvPr/>
        </p:nvSpPr>
        <p:spPr>
          <a:xfrm>
            <a:off x="1936368" y="4408190"/>
            <a:ext cx="8319264" cy="707886"/>
          </a:xfrm>
          <a:prstGeom prst="rect">
            <a:avLst/>
          </a:prstGeom>
          <a:noFill/>
        </p:spPr>
        <p:txBody>
          <a:bodyPr wrap="square">
            <a:spAutoFit/>
          </a:bodyPr>
          <a:lstStyle/>
          <a:p>
            <a:pPr algn="ctr" fontAlgn="base"/>
            <a:r>
              <a:rPr lang="en-US" sz="2000" dirty="0"/>
              <a:t>Then leave Me alone with such as reject this Message: by degrees shall We punish them from directions they perceive not.</a:t>
            </a:r>
          </a:p>
        </p:txBody>
      </p:sp>
      <p:sp>
        <p:nvSpPr>
          <p:cNvPr id="3" name="TextBox 2">
            <a:extLst>
              <a:ext uri="{FF2B5EF4-FFF2-40B4-BE49-F238E27FC236}">
                <a16:creationId xmlns:a16="http://schemas.microsoft.com/office/drawing/2014/main" id="{F4D59801-03BF-F840-47C9-91DA17530E18}"/>
              </a:ext>
            </a:extLst>
          </p:cNvPr>
          <p:cNvSpPr txBox="1"/>
          <p:nvPr/>
        </p:nvSpPr>
        <p:spPr>
          <a:xfrm>
            <a:off x="1837203" y="41004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7421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AD8E0-8344-9A56-C7DE-E2A3F70C4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7E42F1-DB16-B1A9-8130-76F9168214D0}"/>
              </a:ext>
            </a:extLst>
          </p:cNvPr>
          <p:cNvSpPr>
            <a:spLocks noGrp="1"/>
          </p:cNvSpPr>
          <p:nvPr>
            <p:ph type="title"/>
          </p:nvPr>
        </p:nvSpPr>
        <p:spPr>
          <a:xfrm>
            <a:off x="1787687" y="1734424"/>
            <a:ext cx="8616626" cy="3450327"/>
          </a:xfrm>
        </p:spPr>
        <p:txBody>
          <a:bodyPr>
            <a:noAutofit/>
          </a:bodyPr>
          <a:lstStyle/>
          <a:p>
            <a:r>
              <a:rPr lang="ar-EG" sz="6000" b="0" dirty="0"/>
              <a:t>وَلَقَدْ زَيَّنَّا ٱلسَّمَآءَ ٱلدُّنْيَا بِمَصَـٰبِيحَ وَجَعَلْنَـٰهَا رُجُومًا لِّلشَّيَـٰطِينِ ۖ وَأَعْتَدْنَا لَهُمْ عَذَابَ ٱلسَّعِيرِ</a:t>
            </a:r>
          </a:p>
        </p:txBody>
      </p:sp>
      <p:sp>
        <p:nvSpPr>
          <p:cNvPr id="14" name="TextBox 13">
            <a:extLst>
              <a:ext uri="{FF2B5EF4-FFF2-40B4-BE49-F238E27FC236}">
                <a16:creationId xmlns:a16="http://schemas.microsoft.com/office/drawing/2014/main" id="{CF225B64-FF24-6133-3E23-0039242A8723}"/>
              </a:ext>
            </a:extLst>
          </p:cNvPr>
          <p:cNvSpPr txBox="1"/>
          <p:nvPr/>
        </p:nvSpPr>
        <p:spPr>
          <a:xfrm>
            <a:off x="1936368" y="4691510"/>
            <a:ext cx="8319264" cy="1015663"/>
          </a:xfrm>
          <a:prstGeom prst="rect">
            <a:avLst/>
          </a:prstGeom>
          <a:noFill/>
        </p:spPr>
        <p:txBody>
          <a:bodyPr wrap="square">
            <a:spAutoFit/>
          </a:bodyPr>
          <a:lstStyle/>
          <a:p>
            <a:pPr algn="ctr" fontAlgn="base"/>
            <a:r>
              <a:rPr lang="en-US" sz="2000" dirty="0"/>
              <a:t>And we have, (from of old), adorned the lowest heaven with Lamps, and We have made such (Lamps) (as) missiles to drive away the Evil Ones, and have prepared for them the Penalty of the Blazing Fire.</a:t>
            </a:r>
          </a:p>
        </p:txBody>
      </p:sp>
      <p:sp>
        <p:nvSpPr>
          <p:cNvPr id="3" name="TextBox 2">
            <a:extLst>
              <a:ext uri="{FF2B5EF4-FFF2-40B4-BE49-F238E27FC236}">
                <a16:creationId xmlns:a16="http://schemas.microsoft.com/office/drawing/2014/main" id="{C72D9161-8411-D6EB-0599-A08BEDE04524}"/>
              </a:ext>
            </a:extLst>
          </p:cNvPr>
          <p:cNvSpPr txBox="1"/>
          <p:nvPr/>
        </p:nvSpPr>
        <p:spPr>
          <a:xfrm>
            <a:off x="3572942" y="43837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046252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4860D-EB8B-6A98-0E8D-710D673A6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409D05-758C-334D-89FA-C9929C6CAECC}"/>
              </a:ext>
            </a:extLst>
          </p:cNvPr>
          <p:cNvSpPr>
            <a:spLocks noGrp="1"/>
          </p:cNvSpPr>
          <p:nvPr>
            <p:ph type="title"/>
          </p:nvPr>
        </p:nvSpPr>
        <p:spPr>
          <a:xfrm>
            <a:off x="1880748" y="2034762"/>
            <a:ext cx="8430504" cy="3450327"/>
          </a:xfrm>
        </p:spPr>
        <p:txBody>
          <a:bodyPr>
            <a:noAutofit/>
          </a:bodyPr>
          <a:lstStyle/>
          <a:p>
            <a:r>
              <a:rPr lang="ar-EG" sz="6000" b="0" dirty="0"/>
              <a:t>وَأُمْلِى لَهُمْ ۚ إِنَّ كَيْدِى مَتِينٌ</a:t>
            </a:r>
          </a:p>
        </p:txBody>
      </p:sp>
      <p:sp>
        <p:nvSpPr>
          <p:cNvPr id="14" name="TextBox 13">
            <a:extLst>
              <a:ext uri="{FF2B5EF4-FFF2-40B4-BE49-F238E27FC236}">
                <a16:creationId xmlns:a16="http://schemas.microsoft.com/office/drawing/2014/main" id="{7A469DB7-0626-B53D-690C-6BE8595B0B6D}"/>
              </a:ext>
            </a:extLst>
          </p:cNvPr>
          <p:cNvSpPr txBox="1"/>
          <p:nvPr/>
        </p:nvSpPr>
        <p:spPr>
          <a:xfrm>
            <a:off x="1936368" y="4170055"/>
            <a:ext cx="8319264" cy="400110"/>
          </a:xfrm>
          <a:prstGeom prst="rect">
            <a:avLst/>
          </a:prstGeom>
          <a:noFill/>
        </p:spPr>
        <p:txBody>
          <a:bodyPr wrap="square">
            <a:spAutoFit/>
          </a:bodyPr>
          <a:lstStyle/>
          <a:p>
            <a:pPr algn="ctr" fontAlgn="base"/>
            <a:r>
              <a:rPr lang="en-US" sz="2000" dirty="0"/>
              <a:t>A (long) respite will I grant them: truly powerful is My Plan.</a:t>
            </a:r>
          </a:p>
        </p:txBody>
      </p:sp>
      <p:sp>
        <p:nvSpPr>
          <p:cNvPr id="3" name="TextBox 2">
            <a:extLst>
              <a:ext uri="{FF2B5EF4-FFF2-40B4-BE49-F238E27FC236}">
                <a16:creationId xmlns:a16="http://schemas.microsoft.com/office/drawing/2014/main" id="{2576D293-F04E-CE88-97BF-C353F9EBD324}"/>
              </a:ext>
            </a:extLst>
          </p:cNvPr>
          <p:cNvSpPr txBox="1"/>
          <p:nvPr/>
        </p:nvSpPr>
        <p:spPr>
          <a:xfrm>
            <a:off x="2595401" y="381383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90268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0808F-2517-98EC-BEEF-4DA50FED2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6074BC-8903-3D0C-7A2C-06210478C674}"/>
              </a:ext>
            </a:extLst>
          </p:cNvPr>
          <p:cNvSpPr>
            <a:spLocks noGrp="1"/>
          </p:cNvSpPr>
          <p:nvPr>
            <p:ph type="title"/>
          </p:nvPr>
        </p:nvSpPr>
        <p:spPr>
          <a:xfrm>
            <a:off x="1880748" y="2052178"/>
            <a:ext cx="8430504" cy="3450327"/>
          </a:xfrm>
        </p:spPr>
        <p:txBody>
          <a:bodyPr>
            <a:noAutofit/>
          </a:bodyPr>
          <a:lstStyle/>
          <a:p>
            <a:r>
              <a:rPr lang="ar-EG" sz="6000" b="0" dirty="0"/>
              <a:t>أَمْ تَسْـَٔلُهُمْ أَجْرًا فَهُم مِّن مَّغْرَمٍ مُّثْقَلُونَ</a:t>
            </a:r>
          </a:p>
        </p:txBody>
      </p:sp>
      <p:sp>
        <p:nvSpPr>
          <p:cNvPr id="14" name="TextBox 13">
            <a:extLst>
              <a:ext uri="{FF2B5EF4-FFF2-40B4-BE49-F238E27FC236}">
                <a16:creationId xmlns:a16="http://schemas.microsoft.com/office/drawing/2014/main" id="{EAAD33DA-829E-F4AA-FFB1-9AF61A905616}"/>
              </a:ext>
            </a:extLst>
          </p:cNvPr>
          <p:cNvSpPr txBox="1"/>
          <p:nvPr/>
        </p:nvSpPr>
        <p:spPr>
          <a:xfrm>
            <a:off x="1936368" y="4573652"/>
            <a:ext cx="8319264" cy="707886"/>
          </a:xfrm>
          <a:prstGeom prst="rect">
            <a:avLst/>
          </a:prstGeom>
          <a:noFill/>
        </p:spPr>
        <p:txBody>
          <a:bodyPr wrap="square">
            <a:spAutoFit/>
          </a:bodyPr>
          <a:lstStyle/>
          <a:p>
            <a:pPr algn="ctr" fontAlgn="base"/>
            <a:r>
              <a:rPr lang="en-US" sz="2000" dirty="0"/>
              <a:t>Or is it that thou dost ask them for a reward, so that they are burdened with a load of debt?-</a:t>
            </a:r>
          </a:p>
        </p:txBody>
      </p:sp>
      <p:sp>
        <p:nvSpPr>
          <p:cNvPr id="3" name="TextBox 2">
            <a:extLst>
              <a:ext uri="{FF2B5EF4-FFF2-40B4-BE49-F238E27FC236}">
                <a16:creationId xmlns:a16="http://schemas.microsoft.com/office/drawing/2014/main" id="{29317F7B-8FB9-11F4-6089-1167C985F03F}"/>
              </a:ext>
            </a:extLst>
          </p:cNvPr>
          <p:cNvSpPr txBox="1"/>
          <p:nvPr/>
        </p:nvSpPr>
        <p:spPr>
          <a:xfrm>
            <a:off x="4781252" y="42658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02525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F3390-C9E5-1701-8063-AD6D86E9E1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3CE11-145A-684F-3BE2-724EFAB4C216}"/>
              </a:ext>
            </a:extLst>
          </p:cNvPr>
          <p:cNvSpPr>
            <a:spLocks noGrp="1"/>
          </p:cNvSpPr>
          <p:nvPr>
            <p:ph type="title"/>
          </p:nvPr>
        </p:nvSpPr>
        <p:spPr>
          <a:xfrm>
            <a:off x="1880748" y="2087013"/>
            <a:ext cx="8430504" cy="3450327"/>
          </a:xfrm>
        </p:spPr>
        <p:txBody>
          <a:bodyPr>
            <a:noAutofit/>
          </a:bodyPr>
          <a:lstStyle/>
          <a:p>
            <a:r>
              <a:rPr lang="ar-EG" sz="6000" b="0" dirty="0"/>
              <a:t>أَمْ عِندَهُمُ ٱلْغَيْبُ فَهُمْ يَكْتُبُونَ</a:t>
            </a:r>
          </a:p>
        </p:txBody>
      </p:sp>
      <p:sp>
        <p:nvSpPr>
          <p:cNvPr id="14" name="TextBox 13">
            <a:extLst>
              <a:ext uri="{FF2B5EF4-FFF2-40B4-BE49-F238E27FC236}">
                <a16:creationId xmlns:a16="http://schemas.microsoft.com/office/drawing/2014/main" id="{74866779-0ECF-6D21-98E2-88BC792B76EC}"/>
              </a:ext>
            </a:extLst>
          </p:cNvPr>
          <p:cNvSpPr txBox="1"/>
          <p:nvPr/>
        </p:nvSpPr>
        <p:spPr>
          <a:xfrm>
            <a:off x="1936368" y="4242727"/>
            <a:ext cx="8319264" cy="400110"/>
          </a:xfrm>
          <a:prstGeom prst="rect">
            <a:avLst/>
          </a:prstGeom>
          <a:noFill/>
        </p:spPr>
        <p:txBody>
          <a:bodyPr wrap="square">
            <a:spAutoFit/>
          </a:bodyPr>
          <a:lstStyle/>
          <a:p>
            <a:pPr algn="ctr" fontAlgn="base"/>
            <a:r>
              <a:rPr lang="en-US" sz="2000" dirty="0"/>
              <a:t>Or that the Unseen is in their hands, so that they can write it down?</a:t>
            </a:r>
          </a:p>
        </p:txBody>
      </p:sp>
      <p:sp>
        <p:nvSpPr>
          <p:cNvPr id="3" name="TextBox 2">
            <a:extLst>
              <a:ext uri="{FF2B5EF4-FFF2-40B4-BE49-F238E27FC236}">
                <a16:creationId xmlns:a16="http://schemas.microsoft.com/office/drawing/2014/main" id="{DF019C2D-A508-75B7-EE51-586341D92D27}"/>
              </a:ext>
            </a:extLst>
          </p:cNvPr>
          <p:cNvSpPr txBox="1"/>
          <p:nvPr/>
        </p:nvSpPr>
        <p:spPr>
          <a:xfrm>
            <a:off x="2429938" y="39349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493149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F92A8-FDE3-A9F3-BA9A-05F35967AE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9ACD74-650C-4784-F197-BADFC727D86B}"/>
              </a:ext>
            </a:extLst>
          </p:cNvPr>
          <p:cNvSpPr>
            <a:spLocks noGrp="1"/>
          </p:cNvSpPr>
          <p:nvPr>
            <p:ph type="title"/>
          </p:nvPr>
        </p:nvSpPr>
        <p:spPr>
          <a:xfrm>
            <a:off x="1880748" y="1973801"/>
            <a:ext cx="8430504" cy="3450327"/>
          </a:xfrm>
        </p:spPr>
        <p:txBody>
          <a:bodyPr>
            <a:noAutofit/>
          </a:bodyPr>
          <a:lstStyle/>
          <a:p>
            <a:r>
              <a:rPr lang="ar-EG" sz="6000" b="0" dirty="0"/>
              <a:t>فَٱصْبِرْ لِحُكْمِ رَبِّكَ وَلَا تَكُن كَصَاحِبِ ٱلْحُوتِ إِذْ نَادَىٰ وَهُوَ مَكْظُومٌ</a:t>
            </a:r>
          </a:p>
        </p:txBody>
      </p:sp>
      <p:sp>
        <p:nvSpPr>
          <p:cNvPr id="14" name="TextBox 13">
            <a:extLst>
              <a:ext uri="{FF2B5EF4-FFF2-40B4-BE49-F238E27FC236}">
                <a16:creationId xmlns:a16="http://schemas.microsoft.com/office/drawing/2014/main" id="{80D6913B-771E-AD0D-FC6E-EA29A7FD7E36}"/>
              </a:ext>
            </a:extLst>
          </p:cNvPr>
          <p:cNvSpPr txBox="1"/>
          <p:nvPr/>
        </p:nvSpPr>
        <p:spPr>
          <a:xfrm>
            <a:off x="1936368" y="4930407"/>
            <a:ext cx="8319264" cy="707886"/>
          </a:xfrm>
          <a:prstGeom prst="rect">
            <a:avLst/>
          </a:prstGeom>
          <a:noFill/>
        </p:spPr>
        <p:txBody>
          <a:bodyPr wrap="square">
            <a:spAutoFit/>
          </a:bodyPr>
          <a:lstStyle/>
          <a:p>
            <a:pPr algn="ctr" fontAlgn="base"/>
            <a:r>
              <a:rPr lang="en-US" sz="2000" dirty="0"/>
              <a:t>So wait with patience for the Command of thy Lord, and be not like the Companion of the Fish,- when he cried out in agony.</a:t>
            </a:r>
          </a:p>
        </p:txBody>
      </p:sp>
      <p:sp>
        <p:nvSpPr>
          <p:cNvPr id="3" name="TextBox 2">
            <a:extLst>
              <a:ext uri="{FF2B5EF4-FFF2-40B4-BE49-F238E27FC236}">
                <a16:creationId xmlns:a16="http://schemas.microsoft.com/office/drawing/2014/main" id="{BE9FDF4B-8C9F-7983-C165-20DDCA3257D7}"/>
              </a:ext>
            </a:extLst>
          </p:cNvPr>
          <p:cNvSpPr txBox="1"/>
          <p:nvPr/>
        </p:nvSpPr>
        <p:spPr>
          <a:xfrm>
            <a:off x="4702875" y="462263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988996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3A6ED-E299-83DD-3B1B-A45A8A54D5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EB8488-F438-17B3-FB2A-897B891FBAFB}"/>
              </a:ext>
            </a:extLst>
          </p:cNvPr>
          <p:cNvSpPr>
            <a:spLocks noGrp="1"/>
          </p:cNvSpPr>
          <p:nvPr>
            <p:ph type="title"/>
          </p:nvPr>
        </p:nvSpPr>
        <p:spPr>
          <a:xfrm>
            <a:off x="1880748" y="1938967"/>
            <a:ext cx="8430504" cy="3450327"/>
          </a:xfrm>
        </p:spPr>
        <p:txBody>
          <a:bodyPr>
            <a:noAutofit/>
          </a:bodyPr>
          <a:lstStyle/>
          <a:p>
            <a:r>
              <a:rPr lang="ar-EG" sz="6000" b="0" dirty="0"/>
              <a:t>لَّوْلَآ أَن تَدَٰرَكَهُۥ نِعْمَةٌ مِّن رَّبِّهِۦ لَنُبِذَ بِٱلْعَرَآءِ وَهُوَ مَذْمُومٌ</a:t>
            </a:r>
          </a:p>
        </p:txBody>
      </p:sp>
      <p:sp>
        <p:nvSpPr>
          <p:cNvPr id="14" name="TextBox 13">
            <a:extLst>
              <a:ext uri="{FF2B5EF4-FFF2-40B4-BE49-F238E27FC236}">
                <a16:creationId xmlns:a16="http://schemas.microsoft.com/office/drawing/2014/main" id="{D805A665-DA12-59B6-F9A3-6A237C046D17}"/>
              </a:ext>
            </a:extLst>
          </p:cNvPr>
          <p:cNvSpPr txBox="1"/>
          <p:nvPr/>
        </p:nvSpPr>
        <p:spPr>
          <a:xfrm>
            <a:off x="1936368" y="4470802"/>
            <a:ext cx="8319264" cy="707886"/>
          </a:xfrm>
          <a:prstGeom prst="rect">
            <a:avLst/>
          </a:prstGeom>
          <a:noFill/>
        </p:spPr>
        <p:txBody>
          <a:bodyPr wrap="square">
            <a:spAutoFit/>
          </a:bodyPr>
          <a:lstStyle/>
          <a:p>
            <a:pPr algn="ctr" fontAlgn="base"/>
            <a:r>
              <a:rPr lang="en-US" sz="2000" dirty="0"/>
              <a:t>Had not Grace from his Lord reached him, he would indeed have been cast off on the naked shore, in disgrace.</a:t>
            </a:r>
          </a:p>
        </p:txBody>
      </p:sp>
      <p:sp>
        <p:nvSpPr>
          <p:cNvPr id="3" name="TextBox 2">
            <a:extLst>
              <a:ext uri="{FF2B5EF4-FFF2-40B4-BE49-F238E27FC236}">
                <a16:creationId xmlns:a16="http://schemas.microsoft.com/office/drawing/2014/main" id="{E60E8C2E-15D4-9977-B8D3-CDF0AE4B6AE1}"/>
              </a:ext>
            </a:extLst>
          </p:cNvPr>
          <p:cNvSpPr txBox="1"/>
          <p:nvPr/>
        </p:nvSpPr>
        <p:spPr>
          <a:xfrm>
            <a:off x="3309503" y="41630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721555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33D7C-6F51-8DAF-CCB7-21F4259100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FCCB4-CDF6-A544-DD66-CB31C51A2FB4}"/>
              </a:ext>
            </a:extLst>
          </p:cNvPr>
          <p:cNvSpPr>
            <a:spLocks noGrp="1"/>
          </p:cNvSpPr>
          <p:nvPr>
            <p:ph type="title"/>
          </p:nvPr>
        </p:nvSpPr>
        <p:spPr>
          <a:xfrm>
            <a:off x="1880748" y="1904133"/>
            <a:ext cx="8430504" cy="3450327"/>
          </a:xfrm>
        </p:spPr>
        <p:txBody>
          <a:bodyPr>
            <a:noAutofit/>
          </a:bodyPr>
          <a:lstStyle/>
          <a:p>
            <a:r>
              <a:rPr lang="ar-EG" sz="6000" b="0" dirty="0"/>
              <a:t>فَٱجْتَبَـٰهُ رَبُّهُۥ فَجَعَلَهُۥ مِنَ ٱلصَّـٰلِحِينَ</a:t>
            </a:r>
          </a:p>
        </p:txBody>
      </p:sp>
      <p:sp>
        <p:nvSpPr>
          <p:cNvPr id="14" name="TextBox 13">
            <a:extLst>
              <a:ext uri="{FF2B5EF4-FFF2-40B4-BE49-F238E27FC236}">
                <a16:creationId xmlns:a16="http://schemas.microsoft.com/office/drawing/2014/main" id="{64AD8288-28F7-53C0-AA19-C53F4DEE093A}"/>
              </a:ext>
            </a:extLst>
          </p:cNvPr>
          <p:cNvSpPr txBox="1"/>
          <p:nvPr/>
        </p:nvSpPr>
        <p:spPr>
          <a:xfrm>
            <a:off x="1936368" y="4025013"/>
            <a:ext cx="8319264" cy="400110"/>
          </a:xfrm>
          <a:prstGeom prst="rect">
            <a:avLst/>
          </a:prstGeom>
          <a:noFill/>
        </p:spPr>
        <p:txBody>
          <a:bodyPr wrap="square">
            <a:spAutoFit/>
          </a:bodyPr>
          <a:lstStyle/>
          <a:p>
            <a:pPr algn="ctr" fontAlgn="base"/>
            <a:r>
              <a:rPr lang="en-US" sz="2000" dirty="0"/>
              <a:t>Thus did his Lord choose him and make him of the Company of the Righteous.</a:t>
            </a:r>
          </a:p>
        </p:txBody>
      </p:sp>
      <p:sp>
        <p:nvSpPr>
          <p:cNvPr id="3" name="TextBox 2">
            <a:extLst>
              <a:ext uri="{FF2B5EF4-FFF2-40B4-BE49-F238E27FC236}">
                <a16:creationId xmlns:a16="http://schemas.microsoft.com/office/drawing/2014/main" id="{8F9C6123-1CEB-B039-2804-D5755B7FB613}"/>
              </a:ext>
            </a:extLst>
          </p:cNvPr>
          <p:cNvSpPr txBox="1"/>
          <p:nvPr/>
        </p:nvSpPr>
        <p:spPr>
          <a:xfrm>
            <a:off x="1811629" y="37172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599973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E25DC-0FA4-6CDF-5A8D-9D98B6290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FC016B-1B9B-98DE-38C6-79F007E8B181}"/>
              </a:ext>
            </a:extLst>
          </p:cNvPr>
          <p:cNvSpPr>
            <a:spLocks noGrp="1"/>
          </p:cNvSpPr>
          <p:nvPr>
            <p:ph type="title"/>
          </p:nvPr>
        </p:nvSpPr>
        <p:spPr>
          <a:xfrm>
            <a:off x="1880748" y="1947676"/>
            <a:ext cx="8430504" cy="3450327"/>
          </a:xfrm>
        </p:spPr>
        <p:txBody>
          <a:bodyPr>
            <a:noAutofit/>
          </a:bodyPr>
          <a:lstStyle/>
          <a:p>
            <a:r>
              <a:rPr lang="ar-EG" sz="6000" b="0" dirty="0"/>
              <a:t>وَإِن يَكَادُ ٱلَّذِينَ كَفَرُوا۟ لَيُزْلِقُونَكَ بِأَبْصَـٰرِهِمْ لَمَّا سَمِعُوا۟ ٱلذِّكْرَ وَيَقُولُونَ إِنَّهُۥ لَمَجْنُونٌ</a:t>
            </a:r>
          </a:p>
        </p:txBody>
      </p:sp>
      <p:sp>
        <p:nvSpPr>
          <p:cNvPr id="14" name="TextBox 13">
            <a:extLst>
              <a:ext uri="{FF2B5EF4-FFF2-40B4-BE49-F238E27FC236}">
                <a16:creationId xmlns:a16="http://schemas.microsoft.com/office/drawing/2014/main" id="{24AC4AB9-A587-C445-5754-7364B73E8D46}"/>
              </a:ext>
            </a:extLst>
          </p:cNvPr>
          <p:cNvSpPr txBox="1"/>
          <p:nvPr/>
        </p:nvSpPr>
        <p:spPr>
          <a:xfrm>
            <a:off x="1936368" y="4925248"/>
            <a:ext cx="8319264" cy="707886"/>
          </a:xfrm>
          <a:prstGeom prst="rect">
            <a:avLst/>
          </a:prstGeom>
          <a:noFill/>
        </p:spPr>
        <p:txBody>
          <a:bodyPr wrap="square">
            <a:spAutoFit/>
          </a:bodyPr>
          <a:lstStyle/>
          <a:p>
            <a:pPr algn="ctr" fontAlgn="base"/>
            <a:r>
              <a:rPr lang="en-US" sz="2000" dirty="0"/>
              <a:t>And the Unbelievers would almost trip thee up with their eyes when they hear the Message; and they say: "Surely he is possessed!"</a:t>
            </a:r>
          </a:p>
        </p:txBody>
      </p:sp>
      <p:sp>
        <p:nvSpPr>
          <p:cNvPr id="3" name="TextBox 2">
            <a:extLst>
              <a:ext uri="{FF2B5EF4-FFF2-40B4-BE49-F238E27FC236}">
                <a16:creationId xmlns:a16="http://schemas.microsoft.com/office/drawing/2014/main" id="{4FD54F50-CF4D-7F5E-07F4-5D06FBAEF321}"/>
              </a:ext>
            </a:extLst>
          </p:cNvPr>
          <p:cNvSpPr txBox="1"/>
          <p:nvPr/>
        </p:nvSpPr>
        <p:spPr>
          <a:xfrm>
            <a:off x="3213709" y="45362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876458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F59AB-04AE-F578-7E66-848FCD0230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FC15B3-BD69-AEB3-3C65-3BFB82C0E7E5}"/>
              </a:ext>
            </a:extLst>
          </p:cNvPr>
          <p:cNvSpPr>
            <a:spLocks noGrp="1"/>
          </p:cNvSpPr>
          <p:nvPr>
            <p:ph type="title"/>
          </p:nvPr>
        </p:nvSpPr>
        <p:spPr>
          <a:xfrm>
            <a:off x="1880748" y="1991219"/>
            <a:ext cx="8430504" cy="3450327"/>
          </a:xfrm>
        </p:spPr>
        <p:txBody>
          <a:bodyPr>
            <a:noAutofit/>
          </a:bodyPr>
          <a:lstStyle/>
          <a:p>
            <a:r>
              <a:rPr lang="ar-EG" sz="6000" b="0" dirty="0"/>
              <a:t>وَمَا هُوَ إِلَّا ذِكْرٌ لِّلْعَـٰلَمِينَ</a:t>
            </a:r>
          </a:p>
        </p:txBody>
      </p:sp>
      <p:sp>
        <p:nvSpPr>
          <p:cNvPr id="14" name="TextBox 13">
            <a:extLst>
              <a:ext uri="{FF2B5EF4-FFF2-40B4-BE49-F238E27FC236}">
                <a16:creationId xmlns:a16="http://schemas.microsoft.com/office/drawing/2014/main" id="{D1E55400-FFFC-7B44-E84A-225408059E89}"/>
              </a:ext>
            </a:extLst>
          </p:cNvPr>
          <p:cNvSpPr txBox="1"/>
          <p:nvPr/>
        </p:nvSpPr>
        <p:spPr>
          <a:xfrm>
            <a:off x="1936368" y="4146934"/>
            <a:ext cx="8319264" cy="400110"/>
          </a:xfrm>
          <a:prstGeom prst="rect">
            <a:avLst/>
          </a:prstGeom>
          <a:noFill/>
        </p:spPr>
        <p:txBody>
          <a:bodyPr wrap="square">
            <a:spAutoFit/>
          </a:bodyPr>
          <a:lstStyle/>
          <a:p>
            <a:pPr algn="ctr" fontAlgn="base"/>
            <a:r>
              <a:rPr lang="en-US" sz="2000" dirty="0"/>
              <a:t>But it is nothing less than a Message to all the worlds.</a:t>
            </a:r>
          </a:p>
        </p:txBody>
      </p:sp>
      <p:sp>
        <p:nvSpPr>
          <p:cNvPr id="3" name="TextBox 2">
            <a:extLst>
              <a:ext uri="{FF2B5EF4-FFF2-40B4-BE49-F238E27FC236}">
                <a16:creationId xmlns:a16="http://schemas.microsoft.com/office/drawing/2014/main" id="{43BFED44-7916-15E4-FF97-5189EE0AD654}"/>
              </a:ext>
            </a:extLst>
          </p:cNvPr>
          <p:cNvSpPr txBox="1"/>
          <p:nvPr/>
        </p:nvSpPr>
        <p:spPr>
          <a:xfrm>
            <a:off x="2813115" y="383915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816921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99CF4-EE49-9801-63BD-0D4875701D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1F36CC-A78F-415F-5344-1717D337BB0D}"/>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18602884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157E0-EEA1-F31B-B870-1579BF712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E0A5F3-37F3-DFEC-6EC6-26F0C2E1C7EC}"/>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a:t>
            </a:r>
            <a:r>
              <a:rPr lang="ar-EG" sz="4000" dirty="0">
                <a:highlight>
                  <a:srgbClr val="00FF00"/>
                </a:highlight>
                <a:latin typeface="Arial" panose="020B0604020202020204" pitchFamily="34" charset="0"/>
                <a:ea typeface="+mn-ea"/>
                <a:cs typeface="Arial" panose="020B0604020202020204" pitchFamily="34" charset="0"/>
              </a:rPr>
              <a:t>الحاقة</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2595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CEBD8-518D-8D05-AD49-28E1773C8E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EA9E38-41A5-D015-4B7B-58ACCAE4BEE0}"/>
              </a:ext>
            </a:extLst>
          </p:cNvPr>
          <p:cNvSpPr>
            <a:spLocks noGrp="1"/>
          </p:cNvSpPr>
          <p:nvPr>
            <p:ph type="title"/>
          </p:nvPr>
        </p:nvSpPr>
        <p:spPr>
          <a:xfrm>
            <a:off x="1787687" y="1943429"/>
            <a:ext cx="8616626" cy="3450327"/>
          </a:xfrm>
        </p:spPr>
        <p:txBody>
          <a:bodyPr>
            <a:noAutofit/>
          </a:bodyPr>
          <a:lstStyle/>
          <a:p>
            <a:r>
              <a:rPr lang="ar-EG" sz="6000" b="0" dirty="0"/>
              <a:t>وَلِلَّذِينَ كَفَرُوا۟ بِرَبِّهِمْ عَذَابُ جَهَنَّمَ ۖ وَبِئْسَ ٱلْمَصِيرُ</a:t>
            </a:r>
          </a:p>
        </p:txBody>
      </p:sp>
      <p:sp>
        <p:nvSpPr>
          <p:cNvPr id="14" name="TextBox 13">
            <a:extLst>
              <a:ext uri="{FF2B5EF4-FFF2-40B4-BE49-F238E27FC236}">
                <a16:creationId xmlns:a16="http://schemas.microsoft.com/office/drawing/2014/main" id="{3D886008-1BBA-23D8-A4E7-718C6DF71BA6}"/>
              </a:ext>
            </a:extLst>
          </p:cNvPr>
          <p:cNvSpPr txBox="1"/>
          <p:nvPr/>
        </p:nvSpPr>
        <p:spPr>
          <a:xfrm>
            <a:off x="1936368" y="4473795"/>
            <a:ext cx="8319264" cy="707886"/>
          </a:xfrm>
          <a:prstGeom prst="rect">
            <a:avLst/>
          </a:prstGeom>
          <a:noFill/>
        </p:spPr>
        <p:txBody>
          <a:bodyPr wrap="square">
            <a:spAutoFit/>
          </a:bodyPr>
          <a:lstStyle/>
          <a:p>
            <a:pPr algn="ctr" fontAlgn="base"/>
            <a:r>
              <a:rPr lang="en-US" sz="2000" dirty="0"/>
              <a:t>For those who reject their Lord (and Cherisher) is the Penalty of Hell: and evil is (such), Destination.</a:t>
            </a:r>
          </a:p>
        </p:txBody>
      </p:sp>
      <p:sp>
        <p:nvSpPr>
          <p:cNvPr id="3" name="TextBox 2">
            <a:extLst>
              <a:ext uri="{FF2B5EF4-FFF2-40B4-BE49-F238E27FC236}">
                <a16:creationId xmlns:a16="http://schemas.microsoft.com/office/drawing/2014/main" id="{4B906A0A-2947-5368-31E4-58279BA70429}"/>
              </a:ext>
            </a:extLst>
          </p:cNvPr>
          <p:cNvSpPr txBox="1"/>
          <p:nvPr/>
        </p:nvSpPr>
        <p:spPr>
          <a:xfrm>
            <a:off x="3912577" y="41660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151113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46BF5-F7FE-5097-271E-922A0C538D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A1AE2C-3B9C-A581-3EB8-E4C5A6490F75}"/>
              </a:ext>
            </a:extLst>
          </p:cNvPr>
          <p:cNvSpPr>
            <a:spLocks noGrp="1"/>
          </p:cNvSpPr>
          <p:nvPr>
            <p:ph type="title"/>
          </p:nvPr>
        </p:nvSpPr>
        <p:spPr>
          <a:xfrm>
            <a:off x="1787687" y="2062135"/>
            <a:ext cx="8616626" cy="3450327"/>
          </a:xfrm>
        </p:spPr>
        <p:txBody>
          <a:bodyPr>
            <a:noAutofit/>
          </a:bodyPr>
          <a:lstStyle/>
          <a:p>
            <a:r>
              <a:rPr lang="ar-EG" sz="6000" b="0" dirty="0"/>
              <a:t>ٱلْحَآقَّةُ</a:t>
            </a:r>
          </a:p>
        </p:txBody>
      </p:sp>
      <p:sp>
        <p:nvSpPr>
          <p:cNvPr id="14" name="TextBox 13">
            <a:extLst>
              <a:ext uri="{FF2B5EF4-FFF2-40B4-BE49-F238E27FC236}">
                <a16:creationId xmlns:a16="http://schemas.microsoft.com/office/drawing/2014/main" id="{3712D6AA-E77A-8D5F-454E-97BF20D5C34B}"/>
              </a:ext>
            </a:extLst>
          </p:cNvPr>
          <p:cNvSpPr txBox="1"/>
          <p:nvPr/>
        </p:nvSpPr>
        <p:spPr>
          <a:xfrm>
            <a:off x="1936368" y="4095075"/>
            <a:ext cx="8319264" cy="400110"/>
          </a:xfrm>
          <a:prstGeom prst="rect">
            <a:avLst/>
          </a:prstGeom>
          <a:noFill/>
        </p:spPr>
        <p:txBody>
          <a:bodyPr wrap="square">
            <a:spAutoFit/>
          </a:bodyPr>
          <a:lstStyle/>
          <a:p>
            <a:pPr algn="ctr" fontAlgn="base"/>
            <a:r>
              <a:rPr lang="en-US" sz="2000" dirty="0"/>
              <a:t>The Sure Reality!</a:t>
            </a:r>
          </a:p>
        </p:txBody>
      </p:sp>
      <p:sp>
        <p:nvSpPr>
          <p:cNvPr id="3" name="TextBox 2">
            <a:extLst>
              <a:ext uri="{FF2B5EF4-FFF2-40B4-BE49-F238E27FC236}">
                <a16:creationId xmlns:a16="http://schemas.microsoft.com/office/drawing/2014/main" id="{43E21A89-424B-4E29-C901-CCF17D28BEAE}"/>
              </a:ext>
            </a:extLst>
          </p:cNvPr>
          <p:cNvSpPr txBox="1"/>
          <p:nvPr/>
        </p:nvSpPr>
        <p:spPr>
          <a:xfrm>
            <a:off x="4909831" y="37872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96813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26C78-9A93-F737-E758-50DA331225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FD33D8-D9EE-5C33-3639-FAF992958E88}"/>
              </a:ext>
            </a:extLst>
          </p:cNvPr>
          <p:cNvSpPr>
            <a:spLocks noGrp="1"/>
          </p:cNvSpPr>
          <p:nvPr>
            <p:ph type="title"/>
          </p:nvPr>
        </p:nvSpPr>
        <p:spPr>
          <a:xfrm>
            <a:off x="1787687" y="2062134"/>
            <a:ext cx="8616626" cy="3450327"/>
          </a:xfrm>
        </p:spPr>
        <p:txBody>
          <a:bodyPr>
            <a:noAutofit/>
          </a:bodyPr>
          <a:lstStyle/>
          <a:p>
            <a:r>
              <a:rPr lang="ar-EG" sz="6000" b="0" dirty="0"/>
              <a:t>مَا ٱلْحَآقَّةُ</a:t>
            </a:r>
          </a:p>
        </p:txBody>
      </p:sp>
      <p:sp>
        <p:nvSpPr>
          <p:cNvPr id="14" name="TextBox 13">
            <a:extLst>
              <a:ext uri="{FF2B5EF4-FFF2-40B4-BE49-F238E27FC236}">
                <a16:creationId xmlns:a16="http://schemas.microsoft.com/office/drawing/2014/main" id="{1B6FA30D-43C0-9CB7-FDBF-CAB150E2C33A}"/>
              </a:ext>
            </a:extLst>
          </p:cNvPr>
          <p:cNvSpPr txBox="1"/>
          <p:nvPr/>
        </p:nvSpPr>
        <p:spPr>
          <a:xfrm>
            <a:off x="1936368" y="4095074"/>
            <a:ext cx="8319264" cy="400110"/>
          </a:xfrm>
          <a:prstGeom prst="rect">
            <a:avLst/>
          </a:prstGeom>
          <a:noFill/>
        </p:spPr>
        <p:txBody>
          <a:bodyPr wrap="square">
            <a:spAutoFit/>
          </a:bodyPr>
          <a:lstStyle/>
          <a:p>
            <a:pPr algn="ctr" fontAlgn="base"/>
            <a:r>
              <a:rPr lang="en-US" sz="2000" dirty="0"/>
              <a:t>What is the Sure Reality?</a:t>
            </a:r>
          </a:p>
        </p:txBody>
      </p:sp>
      <p:sp>
        <p:nvSpPr>
          <p:cNvPr id="3" name="TextBox 2">
            <a:extLst>
              <a:ext uri="{FF2B5EF4-FFF2-40B4-BE49-F238E27FC236}">
                <a16:creationId xmlns:a16="http://schemas.microsoft.com/office/drawing/2014/main" id="{523361EB-2953-29D6-5259-2873197CDA81}"/>
              </a:ext>
            </a:extLst>
          </p:cNvPr>
          <p:cNvSpPr txBox="1"/>
          <p:nvPr/>
        </p:nvSpPr>
        <p:spPr>
          <a:xfrm>
            <a:off x="4535364" y="37872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2997136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68938-B6DF-D694-EB09-0D40695B57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3015E-6D9E-F00A-96C6-8C64619B5628}"/>
              </a:ext>
            </a:extLst>
          </p:cNvPr>
          <p:cNvSpPr>
            <a:spLocks noGrp="1"/>
          </p:cNvSpPr>
          <p:nvPr>
            <p:ph type="title"/>
          </p:nvPr>
        </p:nvSpPr>
        <p:spPr>
          <a:xfrm>
            <a:off x="1787687" y="2053428"/>
            <a:ext cx="8616626" cy="3450327"/>
          </a:xfrm>
        </p:spPr>
        <p:txBody>
          <a:bodyPr>
            <a:noAutofit/>
          </a:bodyPr>
          <a:lstStyle/>
          <a:p>
            <a:r>
              <a:rPr lang="ar-EG" sz="6000" b="0" dirty="0"/>
              <a:t>وَمَآ أَدْرَىٰكَ مَا ٱلْحَآقَّةُ</a:t>
            </a:r>
          </a:p>
        </p:txBody>
      </p:sp>
      <p:sp>
        <p:nvSpPr>
          <p:cNvPr id="14" name="TextBox 13">
            <a:extLst>
              <a:ext uri="{FF2B5EF4-FFF2-40B4-BE49-F238E27FC236}">
                <a16:creationId xmlns:a16="http://schemas.microsoft.com/office/drawing/2014/main" id="{71317B8E-99FE-D615-9893-EE858CAF7A0E}"/>
              </a:ext>
            </a:extLst>
          </p:cNvPr>
          <p:cNvSpPr txBox="1"/>
          <p:nvPr/>
        </p:nvSpPr>
        <p:spPr>
          <a:xfrm>
            <a:off x="1936368" y="4086368"/>
            <a:ext cx="8319264" cy="400110"/>
          </a:xfrm>
          <a:prstGeom prst="rect">
            <a:avLst/>
          </a:prstGeom>
          <a:noFill/>
        </p:spPr>
        <p:txBody>
          <a:bodyPr wrap="square">
            <a:spAutoFit/>
          </a:bodyPr>
          <a:lstStyle/>
          <a:p>
            <a:pPr algn="ctr" fontAlgn="base"/>
            <a:r>
              <a:rPr lang="en-US" sz="2000" dirty="0"/>
              <a:t>And what will make thee </a:t>
            </a:r>
            <a:r>
              <a:rPr lang="en-US" sz="2000" dirty="0" err="1"/>
              <a:t>realise</a:t>
            </a:r>
            <a:r>
              <a:rPr lang="en-US" sz="2000" dirty="0"/>
              <a:t> what the Sure Reality is?</a:t>
            </a:r>
          </a:p>
        </p:txBody>
      </p:sp>
      <p:sp>
        <p:nvSpPr>
          <p:cNvPr id="3" name="TextBox 2">
            <a:extLst>
              <a:ext uri="{FF2B5EF4-FFF2-40B4-BE49-F238E27FC236}">
                <a16:creationId xmlns:a16="http://schemas.microsoft.com/office/drawing/2014/main" id="{AB4B0009-D90B-0035-111D-0FC76C8AE68C}"/>
              </a:ext>
            </a:extLst>
          </p:cNvPr>
          <p:cNvSpPr txBox="1"/>
          <p:nvPr/>
        </p:nvSpPr>
        <p:spPr>
          <a:xfrm>
            <a:off x="3337810" y="37785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38645825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C0DD0-9956-811A-CB4A-D46498F395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82C8F5-39EC-8737-5F26-F6C372FC18F8}"/>
              </a:ext>
            </a:extLst>
          </p:cNvPr>
          <p:cNvSpPr>
            <a:spLocks noGrp="1"/>
          </p:cNvSpPr>
          <p:nvPr>
            <p:ph type="title"/>
          </p:nvPr>
        </p:nvSpPr>
        <p:spPr>
          <a:xfrm>
            <a:off x="1787687" y="1992471"/>
            <a:ext cx="8616626" cy="3450327"/>
          </a:xfrm>
        </p:spPr>
        <p:txBody>
          <a:bodyPr>
            <a:noAutofit/>
          </a:bodyPr>
          <a:lstStyle/>
          <a:p>
            <a:r>
              <a:rPr lang="ar-EG" sz="6000" b="0" dirty="0"/>
              <a:t>كَذَّبَتْ ثَمُودُ وَعَادٌۢ بِٱلْقَارِعَةِ</a:t>
            </a:r>
          </a:p>
        </p:txBody>
      </p:sp>
      <p:sp>
        <p:nvSpPr>
          <p:cNvPr id="14" name="TextBox 13">
            <a:extLst>
              <a:ext uri="{FF2B5EF4-FFF2-40B4-BE49-F238E27FC236}">
                <a16:creationId xmlns:a16="http://schemas.microsoft.com/office/drawing/2014/main" id="{93662715-7588-E2B3-7B84-5F44F4611F2F}"/>
              </a:ext>
            </a:extLst>
          </p:cNvPr>
          <p:cNvSpPr txBox="1"/>
          <p:nvPr/>
        </p:nvSpPr>
        <p:spPr>
          <a:xfrm>
            <a:off x="1936368" y="4087475"/>
            <a:ext cx="8319264" cy="400110"/>
          </a:xfrm>
          <a:prstGeom prst="rect">
            <a:avLst/>
          </a:prstGeom>
          <a:noFill/>
        </p:spPr>
        <p:txBody>
          <a:bodyPr wrap="square">
            <a:spAutoFit/>
          </a:bodyPr>
          <a:lstStyle/>
          <a:p>
            <a:pPr algn="ctr" fontAlgn="base"/>
            <a:r>
              <a:rPr lang="en-US" sz="2000" dirty="0"/>
              <a:t>The Thamud and the 'Ad People (branded) as false the Stunning Calamity!</a:t>
            </a:r>
          </a:p>
        </p:txBody>
      </p:sp>
      <p:sp>
        <p:nvSpPr>
          <p:cNvPr id="3" name="TextBox 2">
            <a:extLst>
              <a:ext uri="{FF2B5EF4-FFF2-40B4-BE49-F238E27FC236}">
                <a16:creationId xmlns:a16="http://schemas.microsoft.com/office/drawing/2014/main" id="{51AE25E6-D151-4EF4-A0FF-52D76100BFA1}"/>
              </a:ext>
            </a:extLst>
          </p:cNvPr>
          <p:cNvSpPr txBox="1"/>
          <p:nvPr/>
        </p:nvSpPr>
        <p:spPr>
          <a:xfrm>
            <a:off x="2580166" y="36992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30532790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D99AB-D578-02E5-F73C-FC6E48F9C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6F478-9FAD-814F-EBEC-B0CCACF260A6}"/>
              </a:ext>
            </a:extLst>
          </p:cNvPr>
          <p:cNvSpPr>
            <a:spLocks noGrp="1"/>
          </p:cNvSpPr>
          <p:nvPr>
            <p:ph type="title"/>
          </p:nvPr>
        </p:nvSpPr>
        <p:spPr>
          <a:xfrm>
            <a:off x="1787687" y="2039224"/>
            <a:ext cx="8616626" cy="3450327"/>
          </a:xfrm>
        </p:spPr>
        <p:txBody>
          <a:bodyPr>
            <a:noAutofit/>
          </a:bodyPr>
          <a:lstStyle/>
          <a:p>
            <a:r>
              <a:rPr lang="ar-EG" sz="6000" b="0" dirty="0"/>
              <a:t>فَأَمَّا ثَمُودُ فَأُهْلِكُوا۟ بِٱلطَّاغِيَةِ</a:t>
            </a:r>
          </a:p>
        </p:txBody>
      </p:sp>
      <p:sp>
        <p:nvSpPr>
          <p:cNvPr id="14" name="TextBox 13">
            <a:extLst>
              <a:ext uri="{FF2B5EF4-FFF2-40B4-BE49-F238E27FC236}">
                <a16:creationId xmlns:a16="http://schemas.microsoft.com/office/drawing/2014/main" id="{4C7DBF0A-07AD-8464-A5F7-36AAC64141DF}"/>
              </a:ext>
            </a:extLst>
          </p:cNvPr>
          <p:cNvSpPr txBox="1"/>
          <p:nvPr/>
        </p:nvSpPr>
        <p:spPr>
          <a:xfrm>
            <a:off x="1936368" y="4140460"/>
            <a:ext cx="8319264" cy="707886"/>
          </a:xfrm>
          <a:prstGeom prst="rect">
            <a:avLst/>
          </a:prstGeom>
          <a:noFill/>
        </p:spPr>
        <p:txBody>
          <a:bodyPr wrap="square">
            <a:spAutoFit/>
          </a:bodyPr>
          <a:lstStyle/>
          <a:p>
            <a:pPr algn="ctr" fontAlgn="base"/>
            <a:r>
              <a:rPr lang="en-US" sz="2000" dirty="0"/>
              <a:t>But the Thamud,- they were destroyed by a terrible Storm of thunder and lightning!</a:t>
            </a:r>
          </a:p>
        </p:txBody>
      </p:sp>
      <p:sp>
        <p:nvSpPr>
          <p:cNvPr id="3" name="TextBox 2">
            <a:extLst>
              <a:ext uri="{FF2B5EF4-FFF2-40B4-BE49-F238E27FC236}">
                <a16:creationId xmlns:a16="http://schemas.microsoft.com/office/drawing/2014/main" id="{2142A3C5-7CFD-47EE-9899-E99A1AB94532}"/>
              </a:ext>
            </a:extLst>
          </p:cNvPr>
          <p:cNvSpPr txBox="1"/>
          <p:nvPr/>
        </p:nvSpPr>
        <p:spPr>
          <a:xfrm>
            <a:off x="2510497" y="37643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420101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75185-6C38-1352-E8C1-454B7238C1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23D799-6044-C3FB-7C15-63D47C7CF5BB}"/>
              </a:ext>
            </a:extLst>
          </p:cNvPr>
          <p:cNvSpPr>
            <a:spLocks noGrp="1"/>
          </p:cNvSpPr>
          <p:nvPr>
            <p:ph type="title"/>
          </p:nvPr>
        </p:nvSpPr>
        <p:spPr>
          <a:xfrm>
            <a:off x="1787687" y="2126309"/>
            <a:ext cx="8616626" cy="3450327"/>
          </a:xfrm>
        </p:spPr>
        <p:txBody>
          <a:bodyPr>
            <a:noAutofit/>
          </a:bodyPr>
          <a:lstStyle/>
          <a:p>
            <a:r>
              <a:rPr lang="ar-EG" sz="6000" b="0" dirty="0"/>
              <a:t>وَأَمَّا عَادٌ فَأُهْلِكُوا۟ بِرِيحٍ صَرْصَرٍ عَاتِيَةٍ</a:t>
            </a:r>
          </a:p>
        </p:txBody>
      </p:sp>
      <p:sp>
        <p:nvSpPr>
          <p:cNvPr id="14" name="TextBox 13">
            <a:extLst>
              <a:ext uri="{FF2B5EF4-FFF2-40B4-BE49-F238E27FC236}">
                <a16:creationId xmlns:a16="http://schemas.microsoft.com/office/drawing/2014/main" id="{B96DD1E2-141B-95C1-1116-E7D6308A56D4}"/>
              </a:ext>
            </a:extLst>
          </p:cNvPr>
          <p:cNvSpPr txBox="1"/>
          <p:nvPr/>
        </p:nvSpPr>
        <p:spPr>
          <a:xfrm>
            <a:off x="1936368" y="4618393"/>
            <a:ext cx="8319264" cy="400110"/>
          </a:xfrm>
          <a:prstGeom prst="rect">
            <a:avLst/>
          </a:prstGeom>
          <a:noFill/>
        </p:spPr>
        <p:txBody>
          <a:bodyPr wrap="square">
            <a:spAutoFit/>
          </a:bodyPr>
          <a:lstStyle/>
          <a:p>
            <a:pPr algn="ctr" fontAlgn="base"/>
            <a:r>
              <a:rPr lang="en-US" sz="2000" dirty="0"/>
              <a:t>And the 'Ad, they were destroyed by a furious Wind, exceedingly violent;</a:t>
            </a:r>
          </a:p>
        </p:txBody>
      </p:sp>
      <p:sp>
        <p:nvSpPr>
          <p:cNvPr id="3" name="TextBox 2">
            <a:extLst>
              <a:ext uri="{FF2B5EF4-FFF2-40B4-BE49-F238E27FC236}">
                <a16:creationId xmlns:a16="http://schemas.microsoft.com/office/drawing/2014/main" id="{FEDE431F-8512-E273-62A4-7009996D37B0}"/>
              </a:ext>
            </a:extLst>
          </p:cNvPr>
          <p:cNvSpPr txBox="1"/>
          <p:nvPr/>
        </p:nvSpPr>
        <p:spPr>
          <a:xfrm>
            <a:off x="4940187" y="422353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520150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F6357-E911-72A4-E8A5-125F4BEB88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D39EF8-DCD9-EFEB-510B-6A25BC63E05F}"/>
              </a:ext>
            </a:extLst>
          </p:cNvPr>
          <p:cNvSpPr>
            <a:spLocks noGrp="1"/>
          </p:cNvSpPr>
          <p:nvPr>
            <p:ph type="title"/>
          </p:nvPr>
        </p:nvSpPr>
        <p:spPr>
          <a:xfrm>
            <a:off x="1986947" y="1672505"/>
            <a:ext cx="8218107" cy="3450327"/>
          </a:xfrm>
        </p:spPr>
        <p:txBody>
          <a:bodyPr>
            <a:noAutofit/>
          </a:bodyPr>
          <a:lstStyle/>
          <a:p>
            <a:r>
              <a:rPr lang="ar-EG" sz="6000" b="0" dirty="0"/>
              <a:t>سَخَّرَهَا عَلَيْهِمْ سَبْعَ لَيَالٍ وَثَمَـٰنِيَةَ أَيَّامٍ حُسُومًا فَتَرَى ٱلْقَوْمَ فِيهَا صَرْعَىٰ كَأَنَّهُمْ أَعْجَازُ نَخْلٍ خَاوِيَةٍ</a:t>
            </a:r>
          </a:p>
        </p:txBody>
      </p:sp>
      <p:sp>
        <p:nvSpPr>
          <p:cNvPr id="14" name="TextBox 13">
            <a:extLst>
              <a:ext uri="{FF2B5EF4-FFF2-40B4-BE49-F238E27FC236}">
                <a16:creationId xmlns:a16="http://schemas.microsoft.com/office/drawing/2014/main" id="{7A18FFD0-B517-AE53-0E9B-160738F7C1C0}"/>
              </a:ext>
            </a:extLst>
          </p:cNvPr>
          <p:cNvSpPr txBox="1"/>
          <p:nvPr/>
        </p:nvSpPr>
        <p:spPr>
          <a:xfrm>
            <a:off x="1936368" y="4615000"/>
            <a:ext cx="8319264" cy="1015663"/>
          </a:xfrm>
          <a:prstGeom prst="rect">
            <a:avLst/>
          </a:prstGeom>
          <a:noFill/>
        </p:spPr>
        <p:txBody>
          <a:bodyPr wrap="square">
            <a:spAutoFit/>
          </a:bodyPr>
          <a:lstStyle/>
          <a:p>
            <a:pPr algn="ctr" fontAlgn="base"/>
            <a:r>
              <a:rPr lang="en-US" sz="2000" dirty="0"/>
              <a:t>He made it rage against them seven nights and eight days in succession: so that thou </a:t>
            </a:r>
            <a:r>
              <a:rPr lang="en-US" sz="2000" dirty="0" err="1"/>
              <a:t>couldst</a:t>
            </a:r>
            <a:r>
              <a:rPr lang="en-US" sz="2000" dirty="0"/>
              <a:t> see the (whole) people lying prostrate in its (path), as they had been roots of hollow palm-trees tumbled down!</a:t>
            </a:r>
          </a:p>
        </p:txBody>
      </p:sp>
      <p:sp>
        <p:nvSpPr>
          <p:cNvPr id="3" name="TextBox 2">
            <a:extLst>
              <a:ext uri="{FF2B5EF4-FFF2-40B4-BE49-F238E27FC236}">
                <a16:creationId xmlns:a16="http://schemas.microsoft.com/office/drawing/2014/main" id="{C71A289B-C1FA-841F-9294-5CB53FFC228A}"/>
              </a:ext>
            </a:extLst>
          </p:cNvPr>
          <p:cNvSpPr txBox="1"/>
          <p:nvPr/>
        </p:nvSpPr>
        <p:spPr>
          <a:xfrm>
            <a:off x="1744147" y="42278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243236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A4AA8-E872-6A29-A8B4-FE8C1B2020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D78CB-E8BD-D04F-C3D4-A83E9F81F3AC}"/>
              </a:ext>
            </a:extLst>
          </p:cNvPr>
          <p:cNvSpPr>
            <a:spLocks noGrp="1"/>
          </p:cNvSpPr>
          <p:nvPr>
            <p:ph type="title"/>
          </p:nvPr>
        </p:nvSpPr>
        <p:spPr>
          <a:xfrm>
            <a:off x="1744499" y="2097450"/>
            <a:ext cx="8703002" cy="3450327"/>
          </a:xfrm>
        </p:spPr>
        <p:txBody>
          <a:bodyPr>
            <a:noAutofit/>
          </a:bodyPr>
          <a:lstStyle/>
          <a:p>
            <a:r>
              <a:rPr lang="ar-EG" sz="6000" b="0" dirty="0"/>
              <a:t>فَهَلْ تَرَىٰ لَهُم مِّنۢ بَاقِيَةٍ</a:t>
            </a:r>
          </a:p>
        </p:txBody>
      </p:sp>
      <p:sp>
        <p:nvSpPr>
          <p:cNvPr id="14" name="TextBox 13">
            <a:extLst>
              <a:ext uri="{FF2B5EF4-FFF2-40B4-BE49-F238E27FC236}">
                <a16:creationId xmlns:a16="http://schemas.microsoft.com/office/drawing/2014/main" id="{741325DD-51A7-C839-4B64-1CA2EEABDBA0}"/>
              </a:ext>
            </a:extLst>
          </p:cNvPr>
          <p:cNvSpPr txBox="1"/>
          <p:nvPr/>
        </p:nvSpPr>
        <p:spPr>
          <a:xfrm>
            <a:off x="1936368" y="4234892"/>
            <a:ext cx="8319264" cy="400110"/>
          </a:xfrm>
          <a:prstGeom prst="rect">
            <a:avLst/>
          </a:prstGeom>
          <a:noFill/>
        </p:spPr>
        <p:txBody>
          <a:bodyPr wrap="square">
            <a:spAutoFit/>
          </a:bodyPr>
          <a:lstStyle/>
          <a:p>
            <a:pPr algn="ctr" fontAlgn="base"/>
            <a:r>
              <a:rPr lang="en-US" sz="2000" dirty="0"/>
              <a:t>Then </a:t>
            </a:r>
            <a:r>
              <a:rPr lang="en-US" sz="2000" dirty="0" err="1"/>
              <a:t>seest</a:t>
            </a:r>
            <a:r>
              <a:rPr lang="en-US" sz="2000" dirty="0"/>
              <a:t> thou any of them left surviving?</a:t>
            </a:r>
          </a:p>
        </p:txBody>
      </p:sp>
      <p:sp>
        <p:nvSpPr>
          <p:cNvPr id="3" name="TextBox 2">
            <a:extLst>
              <a:ext uri="{FF2B5EF4-FFF2-40B4-BE49-F238E27FC236}">
                <a16:creationId xmlns:a16="http://schemas.microsoft.com/office/drawing/2014/main" id="{C88AC03D-0BFF-E3C7-B857-4AF3BD4B1AE6}"/>
              </a:ext>
            </a:extLst>
          </p:cNvPr>
          <p:cNvSpPr txBox="1"/>
          <p:nvPr/>
        </p:nvSpPr>
        <p:spPr>
          <a:xfrm>
            <a:off x="3030832" y="38226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014687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65F97-2913-21E6-F308-30B354D93F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013098-BE6E-8EC4-88DE-36755B9D2510}"/>
              </a:ext>
            </a:extLst>
          </p:cNvPr>
          <p:cNvSpPr>
            <a:spLocks noGrp="1"/>
          </p:cNvSpPr>
          <p:nvPr>
            <p:ph type="title"/>
          </p:nvPr>
        </p:nvSpPr>
        <p:spPr>
          <a:xfrm>
            <a:off x="1744499" y="2088742"/>
            <a:ext cx="8703002" cy="3450327"/>
          </a:xfrm>
        </p:spPr>
        <p:txBody>
          <a:bodyPr>
            <a:noAutofit/>
          </a:bodyPr>
          <a:lstStyle/>
          <a:p>
            <a:r>
              <a:rPr lang="ar-EG" sz="6000" b="0" dirty="0"/>
              <a:t>وَجَآءَ فِرْعَوْنُ وَمَن قَبْلَهُۥ وَٱلْمُؤْتَفِكَـٰتُ بِٱلْخَاطِئَةِ</a:t>
            </a:r>
          </a:p>
        </p:txBody>
      </p:sp>
      <p:sp>
        <p:nvSpPr>
          <p:cNvPr id="14" name="TextBox 13">
            <a:extLst>
              <a:ext uri="{FF2B5EF4-FFF2-40B4-BE49-F238E27FC236}">
                <a16:creationId xmlns:a16="http://schemas.microsoft.com/office/drawing/2014/main" id="{8814DA67-24CC-A43C-A375-0B12AF4F621A}"/>
              </a:ext>
            </a:extLst>
          </p:cNvPr>
          <p:cNvSpPr txBox="1"/>
          <p:nvPr/>
        </p:nvSpPr>
        <p:spPr>
          <a:xfrm>
            <a:off x="1936368" y="4539713"/>
            <a:ext cx="8319264" cy="707886"/>
          </a:xfrm>
          <a:prstGeom prst="rect">
            <a:avLst/>
          </a:prstGeom>
          <a:noFill/>
        </p:spPr>
        <p:txBody>
          <a:bodyPr wrap="square">
            <a:spAutoFit/>
          </a:bodyPr>
          <a:lstStyle/>
          <a:p>
            <a:pPr algn="ctr" fontAlgn="base"/>
            <a:r>
              <a:rPr lang="en-US" sz="2000" dirty="0"/>
              <a:t>And Pharaoh, and those before him, and the Cities Overthrown, committed habitual Sin.</a:t>
            </a:r>
          </a:p>
        </p:txBody>
      </p:sp>
      <p:sp>
        <p:nvSpPr>
          <p:cNvPr id="3" name="TextBox 2">
            <a:extLst>
              <a:ext uri="{FF2B5EF4-FFF2-40B4-BE49-F238E27FC236}">
                <a16:creationId xmlns:a16="http://schemas.microsoft.com/office/drawing/2014/main" id="{25E76477-0AA4-F9BF-A372-75E97D645D8A}"/>
              </a:ext>
            </a:extLst>
          </p:cNvPr>
          <p:cNvSpPr txBox="1"/>
          <p:nvPr/>
        </p:nvSpPr>
        <p:spPr>
          <a:xfrm>
            <a:off x="4528706" y="42319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027304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E89D3-B88E-80AF-9FA3-AAED98F5F9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36E36E-161B-5F18-1DDB-FD0C9B1D2DA8}"/>
              </a:ext>
            </a:extLst>
          </p:cNvPr>
          <p:cNvSpPr>
            <a:spLocks noGrp="1"/>
          </p:cNvSpPr>
          <p:nvPr>
            <p:ph type="title"/>
          </p:nvPr>
        </p:nvSpPr>
        <p:spPr>
          <a:xfrm>
            <a:off x="1744499" y="2097450"/>
            <a:ext cx="8703002" cy="3450327"/>
          </a:xfrm>
        </p:spPr>
        <p:txBody>
          <a:bodyPr>
            <a:noAutofit/>
          </a:bodyPr>
          <a:lstStyle/>
          <a:p>
            <a:r>
              <a:rPr lang="ar-EG" sz="6000" b="0" dirty="0"/>
              <a:t>فَعَصَوْا۟ رَسُولَ رَبِّهِمْ فَأَخَذَهُمْ أَخْذَةً رَّابِيَةً</a:t>
            </a:r>
          </a:p>
        </p:txBody>
      </p:sp>
      <p:sp>
        <p:nvSpPr>
          <p:cNvPr id="14" name="TextBox 13">
            <a:extLst>
              <a:ext uri="{FF2B5EF4-FFF2-40B4-BE49-F238E27FC236}">
                <a16:creationId xmlns:a16="http://schemas.microsoft.com/office/drawing/2014/main" id="{F461425E-7C23-7D1B-9A1E-D2CF548AF061}"/>
              </a:ext>
            </a:extLst>
          </p:cNvPr>
          <p:cNvSpPr txBox="1"/>
          <p:nvPr/>
        </p:nvSpPr>
        <p:spPr>
          <a:xfrm>
            <a:off x="1936368" y="4574725"/>
            <a:ext cx="8319264" cy="707886"/>
          </a:xfrm>
          <a:prstGeom prst="rect">
            <a:avLst/>
          </a:prstGeom>
          <a:noFill/>
        </p:spPr>
        <p:txBody>
          <a:bodyPr wrap="square">
            <a:spAutoFit/>
          </a:bodyPr>
          <a:lstStyle/>
          <a:p>
            <a:pPr algn="ctr" fontAlgn="base"/>
            <a:r>
              <a:rPr lang="en-US" sz="2000" dirty="0"/>
              <a:t>And disobeyed (each) the messenger of their Lord; so He punished them with an abundant Penalty.</a:t>
            </a:r>
          </a:p>
        </p:txBody>
      </p:sp>
      <p:sp>
        <p:nvSpPr>
          <p:cNvPr id="3" name="TextBox 2">
            <a:extLst>
              <a:ext uri="{FF2B5EF4-FFF2-40B4-BE49-F238E27FC236}">
                <a16:creationId xmlns:a16="http://schemas.microsoft.com/office/drawing/2014/main" id="{B1A8C2AC-5631-29D5-FFBD-3DEB41B8F009}"/>
              </a:ext>
            </a:extLst>
          </p:cNvPr>
          <p:cNvSpPr txBox="1"/>
          <p:nvPr/>
        </p:nvSpPr>
        <p:spPr>
          <a:xfrm>
            <a:off x="5016385" y="42669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48633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Juz' 28</Template>
  <TotalTime>475</TotalTime>
  <Words>12302</Words>
  <Application>Microsoft Office PowerPoint</Application>
  <PresentationFormat>Widescreen</PresentationFormat>
  <Paragraphs>1780</Paragraphs>
  <Slides>459</Slides>
  <Notes>446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459</vt:i4>
      </vt:variant>
    </vt:vector>
  </HeadingPairs>
  <TitlesOfParts>
    <vt:vector size="467" baseType="lpstr">
      <vt:lpstr>Arial</vt:lpstr>
      <vt:lpstr>Arial Black</vt:lpstr>
      <vt:lpstr>Bahnschrift Light</vt:lpstr>
      <vt:lpstr>Bahnschrift Light SemiCondensed</vt:lpstr>
      <vt:lpstr>Calibri</vt:lpstr>
      <vt:lpstr>Calibri Light</vt:lpstr>
      <vt:lpstr>KFGQPC Uthman Taha Naskh</vt:lpstr>
      <vt:lpstr>Office Theme</vt:lpstr>
      <vt:lpstr>PowerPoint Presentation</vt:lpstr>
      <vt:lpstr>أَعُوْذُ بِاللّٰهِ مِنَ الشَّيْطٰانِ الرَّجِيْمِ</vt:lpstr>
      <vt:lpstr>سورة الملك بِسْمِ ٱللَّهِ ٱلرَّحْمَـٰنِ ٱلرَّحِيمِ</vt:lpstr>
      <vt:lpstr>تَبَـٰرَكَ ٱلَّذِى بِيَدِهِ ٱلْمُلْكُ وَهُوَ عَلَىٰ كُلِّ شَىْءٍ قَدِيرٌ</vt:lpstr>
      <vt:lpstr>ٱلَّذِى خَلَقَ ٱلْمَوْتَ وَٱلْحَيَوٰةَ لِيَبْلُوَكُمْ أَيُّكُمْ أَحْسَنُ عَمَلًا ۚ وَهُوَ ٱلْعَزِيزُ ٱلْغَفُورُ</vt:lpstr>
      <vt:lpstr>ٱلَّذِى خَلَقَ سَبْعَ سَمَـٰوَٰتٍ طِبَاقًا ۖ مَّا تَرَىٰ فِى خَلْقِ ٱلرَّحْمَـٰنِ مِن تَفَـٰوُتٍ ۖ فَٱرْجِعِ ٱلْبَصَرَ هَلْ تَرَىٰ مِن فُطُورٍ</vt:lpstr>
      <vt:lpstr>ثُمَّ ٱرْجِعِ ٱلْبَصَرَ كَرَّتَيْنِ يَنقَلِبْ إِلَيْكَ ٱلْبَصَرُ خَاسِئًا وَهُوَ حَسِيرٌ</vt:lpstr>
      <vt:lpstr>وَلَقَدْ زَيَّنَّا ٱلسَّمَآءَ ٱلدُّنْيَا بِمَصَـٰبِيحَ وَجَعَلْنَـٰهَا رُجُومًا لِّلشَّيَـٰطِينِ ۖ وَأَعْتَدْنَا لَهُمْ عَذَابَ ٱلسَّعِيرِ</vt:lpstr>
      <vt:lpstr>وَلِلَّذِينَ كَفَرُوا۟ بِرَبِّهِمْ عَذَابُ جَهَنَّمَ ۖ وَبِئْسَ ٱلْمَصِيرُ</vt:lpstr>
      <vt:lpstr>إِذَآ أُلْقُوا۟ فِيهَا سَمِعُوا۟ لَهَا شَهِيقًا وَهِىَ تَفُورُ</vt:lpstr>
      <vt:lpstr>تَكَادُ تَمَيَّزُ مِنَ ٱلْغَيْظِ ۖ كُلَّمَآ أُلْقِىَ فِيهَا فَوْجٌ سَأَلَهُمْ خَزَنَتُهَآ أَلَمْ يَأْتِكُمْ نَذِيرٌ</vt:lpstr>
      <vt:lpstr>قَالُوا۟ بَلَىٰ قَدْ جَآءَنَا نَذِيرٌ فَكَذَّبْنَا وَقُلْنَا مَا نَزَّلَ ٱللَّهُ مِن شَىْءٍ إِنْ أَنتُمْ إِلَّا فِى ضَلَـٰلٍ كَبِيرٍ</vt:lpstr>
      <vt:lpstr>وَقَالُوا۟ لَوْ كُنَّا نَسْمَعُ أَوْ نَعْقِلُ مَا كُنَّا فِىٓ أَصْحَـٰبِ ٱلسَّعِيرِ</vt:lpstr>
      <vt:lpstr>فَٱعْتَرَفُوا۟ بِذَنۢبِهِمْ فَسُحْقًا لِّأَصْحَـٰبِ ٱلسَّعِيرِ</vt:lpstr>
      <vt:lpstr>إِنَّ ٱلَّذِينَ يَخْشَوْنَ رَبَّهُم بِٱلْغَيْبِ لَهُم مَّغْفِرَةٌ وَأَجْرٌ كَبِيرٌ</vt:lpstr>
      <vt:lpstr>وَأَسِرُّوا۟ قَوْلَكُمْ أَوِ ٱجْهَرُوا۟ بِهِ ۦٓ ۖ إِنَّهُۥ عَلِيمٌۢ بِذَاتِ ٱلصُّدُورِ</vt:lpstr>
      <vt:lpstr>أَلَا يَعْلَمُ مَنْ خَلَقَ وَهُوَ ٱللَّطِيفُ ٱلْخَبِيرُ</vt:lpstr>
      <vt:lpstr>هُوَ ٱلَّذِى جَعَلَ لَكُمُ ٱلْأَرْضَ ذَلُولًا فَٱمْشُوا۟ فِى مَنَاكِبِهَا وَكُلُوا۟ مِن رِّزْقِهِۦ ۖ وَإِلَيْهِ ٱلنُّشُورُ</vt:lpstr>
      <vt:lpstr>ءَأَمِنتُم مَّن فِى ٱلسَّمَآءِ أَن يَخْسِفَ بِكُمُ ٱلْأَرْضَ فَإِذَا هِىَ تَمُورُ</vt:lpstr>
      <vt:lpstr>أَمْ أَمِنتُم مَّن فِى ٱلسَّمَآءِ أَن يُرْسِلَ عَلَيْكُمْ حَاصِبًاۖ فَسَتَعْلَمُونَ كَيْفَ نَذِيرِ</vt:lpstr>
      <vt:lpstr>وَلَقَدْ كَذَّبَ ٱلَّذِينَ مِن قَبْلِهِمْ فَكَيْفَ كَانَ نَكِيرِ</vt:lpstr>
      <vt:lpstr>أَوَلَمْ يَرَوْا۟ إِلَى ٱلطَّيْرِ فَوْقَهُمْ صَـٰٓفَّـٰتٍ وَيَقْبِضْنَ ۚ مَا يُمْسِكُهُنَّ إِلَّا ٱلرَّحْمَـٰنُ ۚ إِنَّهُۥ بِكُلِّ شَىْءٍۭ بَصِيرٌ</vt:lpstr>
      <vt:lpstr>أَمَّنْ هَـٰذَا ٱلَّذِى هُوَ جُندٌ لَّكُمْ يَنصُرُكُم مِّن دُونِ ٱلرَّحْمَـٰنِ ۚ إِنِ ٱلْكَـٰفِرُونَ إِلَّا فِى غُرُورٍ</vt:lpstr>
      <vt:lpstr>أَمَّنْ هَـٰذَا ٱلَّذِى يَرْزُقُكُمْ إِنْ أَمْسَكَ رِزْقَهُۥ ۚ بَل لَّجُّوا۟ فِى عُتُوٍّ وَنُفُورٍ</vt:lpstr>
      <vt:lpstr>أَفَمَن يَمْشِى مُكِبًّا عَلَىٰ وَجْهِهِۦٓ أَهْدَىٰٓ أَمَّن يَمْشِى سَوِيًّا عَلَىٰ صِرَٰطٍ مُّسْتَقِيمٍ</vt:lpstr>
      <vt:lpstr>قُلْ هُوَ ٱلَّذِىٓ أَنشَأَكُمْ وَجَعَلَ لَكُمُ ٱلسَّمْعَ وَٱلْأَبْصَـٰرَ وَٱلْأَفْـِٔدَةَ ۖ قَلِيلًا مَّا تَشْكُرُونَ</vt:lpstr>
      <vt:lpstr>قُلْ هُوَ ٱلَّذِى ذَرَأَكُمْ فِى ٱلْأَرْضِ وَإِلَيْهِ تُحْشَرُونَ</vt:lpstr>
      <vt:lpstr>وَيَقُولُونَ مَتَىٰ هَـٰذَا ٱلْوَعْدُ إِن كُنتُمْ صَـٰدِقِينَ</vt:lpstr>
      <vt:lpstr>قُلْ إِنَّمَا ٱلْعِلْمُ عِندَ ٱللَّهِ وَإِنَّمَآ أَنَا۠ نَذِيرٌ مُّبِينٌ</vt:lpstr>
      <vt:lpstr>فَلَمَّا رَأَوْهُ زُلْفَةً سِيٓـَٔتْ وُجُوهُ ٱلَّذِينَ كَفَرُوا۟ وَقِيلَ هَـٰذَا ٱلَّذِى كُنتُم بِهِ ۦ تَدَّعُونَ</vt:lpstr>
      <vt:lpstr>قُلْ أَرَءَيْتُمْ إِنْ أَهْلَكَنِىَ ٱللَّهُ وَمَن مَّعِىَ أَوْ رَحِمَنَا فَمَن يُجِيرُ ٱلْكَـٰفِرِينَ مِنْ عَذَابٍ أَلِيمٍ</vt:lpstr>
      <vt:lpstr>قُلْ هُوَ ٱلرَّحْمَـٰنُ ءَامَنَّا بِهِۦ وَعَلَيْهِ تَوَكَّلْنَا ۖ فَسَتَعْلَمُونَ مَنْ هُوَ فِى ضَلَـٰلٍ مُّبِينٍ</vt:lpstr>
      <vt:lpstr>قُلْ أَرَءَيْتُمْ إِنْ أَصْبَحَ مَآؤُكُمْ غَوْرًا فَمَن يَأْتِيكُم بِمَآءٍ مَّعِينٍۭ</vt:lpstr>
      <vt:lpstr>صدقَ اللهُ العليُّ العظيم</vt:lpstr>
      <vt:lpstr>سورة القلم بِسْمِ ٱللَّهِ ٱلرَّحْمَـٰنِ ٱلرَّحِيمِ</vt:lpstr>
      <vt:lpstr>نٓ ۚ وَٱلْقَلَمِ وَمَا يَسْطُرُونَ</vt:lpstr>
      <vt:lpstr>مَآ أَنتَ بِنِعْمَةِ رَبِّكَ بِمَجْنُونٍ</vt:lpstr>
      <vt:lpstr>وَإِنَّ لَكَ لَأَجْرًا غَيْرَ مَمْنُونٍ</vt:lpstr>
      <vt:lpstr>وَإِنَّكَ لَعَلَىٰ خُلُقٍ عَظِيمٍ</vt:lpstr>
      <vt:lpstr>فَسَتُبْصِرُ وَيُبْصِرُونَ</vt:lpstr>
      <vt:lpstr>بِأَييِّكُمُ ٱلْمَفْتُونُ</vt:lpstr>
      <vt:lpstr>إِنَّ رَبَّكَ هُوَ أَعْلَمُ بِمَن ضَلَّ عَن سَبِيلِهِۦ وَهُوَ أَعْلَمُ بِٱلْمُهْتَدِينَ</vt:lpstr>
      <vt:lpstr>فَلَا تُطِعِ ٱلْمُكَذِّبِينَ</vt:lpstr>
      <vt:lpstr>وَدُّوا۟ لَوْ تُدْهِنُ فَيُدْهِنُونَ</vt:lpstr>
      <vt:lpstr>وَلَا تُطِعْ كُلَّ حَلَّافٍ مَّهِينٍ</vt:lpstr>
      <vt:lpstr>هَمَّازٍ مَّشَّآءٍۭ بِنَمِيمٍ</vt:lpstr>
      <vt:lpstr>مَّنَّاعٍ لِّلْخَيْرِ مُعْتَدٍ أَثِيمٍ</vt:lpstr>
      <vt:lpstr>عُتُلٍّۭ بَعْدَ ذَٰلِكَ زَنِيمٍ</vt:lpstr>
      <vt:lpstr>أَن كَانَ ذَا مَالٍ وَبَنِينَ</vt:lpstr>
      <vt:lpstr>إِذَا تُتْلَىٰ عَلَيْهِ ءَايَـٰتُنَا قَالَ أَسَـٰطِيرُ ٱلْأَوَّلِينَ</vt:lpstr>
      <vt:lpstr>سَنَسِمُهُ ۥ عَلَى ٱلْخُرْطُومِ</vt:lpstr>
      <vt:lpstr>إِنَّا بَلَوْنَـٰهُمْ كَمَا بَلَوْنَآ أَصْحَـٰبَ ٱلْجَنَّةِ إِذْ أَقْسَمُوا۟ لَيَصْرِمُنَّهَا مُصْبِحِينَ</vt:lpstr>
      <vt:lpstr>وَلَا يَسْتَثْنُونَ</vt:lpstr>
      <vt:lpstr>فَطَافَ عَلَيْهَا طَآئِفٌ مِّن رَّبِّكَ وَهُمْ نَآئِمُونَ</vt:lpstr>
      <vt:lpstr>فَأَصْبَحَتْ كَٱلصَّرِيمِ</vt:lpstr>
      <vt:lpstr>فَتَنَادَوْا۟ مُصْبِحِينَ</vt:lpstr>
      <vt:lpstr>أَنِ ٱغْدُوا۟ عَلَىٰ حَرْثِكُمْ إِن كُنتُمْ صَـٰرِمِينَ</vt:lpstr>
      <vt:lpstr>فَٱنطَلَقُوا۟ وَهُمْ يَتَخَـٰفَتُونَ</vt:lpstr>
      <vt:lpstr>أَن لَّا يَدْخُلَنَّهَا ٱلْيَوْمَ عَلَيْكُم مِّسْكِينٌ</vt:lpstr>
      <vt:lpstr>وَغَدَوْا۟ عَلَىٰ حَرْدٍ قَـٰدِرِينَ</vt:lpstr>
      <vt:lpstr>فَلَمَّا رَأَوْهَا قَالُوٓا۟ إِنَّا لَضَآلُّونَ</vt:lpstr>
      <vt:lpstr>بَلْ نَحْنُ مَحْرُومُونَ</vt:lpstr>
      <vt:lpstr>قَالَ أَوْسَطُهُمْ أَلَمْ أَقُل لَّكُمْ لَوْلَا تُسَبِّحُونَ</vt:lpstr>
      <vt:lpstr>قَالُوا۟ سُبْحَـٰنَ رَبِّنَآ إِنَّا كُنَّا ظَـٰلِمِينَ</vt:lpstr>
      <vt:lpstr>فَأَقْبَلَ بَعْضُهُمْ عَلَىٰ بَعْضٍ يَتَلَـٰوَمُونَ</vt:lpstr>
      <vt:lpstr>قَالُوا۟ يَـٰوَيْلَنَآ إِنَّا كُنَّا طَـٰغِينَ</vt:lpstr>
      <vt:lpstr>عَسَىٰ رَبُّنَآ أَن يُبْدِلَنَا خَيْرًا مِّنْهَآ إِنَّآ إِلَىٰ رَبِّنَا رَٰغِبُونَ</vt:lpstr>
      <vt:lpstr>كَذَٰلِكَ ٱلْعَذَابُ ۖ وَلَعَذَابُ ٱلْـَٔاخِرَةِ أَكْبَرُ ۚ لَوْ كَانُوا۟ يَعْلَمُونَ</vt:lpstr>
      <vt:lpstr>إِنَّ لِلْمُتَّقِينَ عِندَ رَبِّهِمْ جَنَّـٰتِ ٱلنَّعِيمِ</vt:lpstr>
      <vt:lpstr>أَفَنَجْعَلُ ٱلْمُسْلِمِينَ كَٱلْمُجْرِمِينَ</vt:lpstr>
      <vt:lpstr>مَا لَكُمْ كَيْفَ تَحْكُمُونَ</vt:lpstr>
      <vt:lpstr>أَمْ لَكُمْ كِتَـٰبٌ فِيهِ تَدْرُسُونَ</vt:lpstr>
      <vt:lpstr>إِنَّ لَكُمْ فِيهِ لَمَا تَخَيَّرُونَ</vt:lpstr>
      <vt:lpstr>أَمْ لَكُمْ أَيْمَـٰنٌ عَلَيْنَا بَـٰلِغَةٌ إِلَىٰ يَوْمِ ٱلْقِيَـٰمَةِ ۙ إِنَّ لَكُمْ لَمَا تَحْكُمُونَ</vt:lpstr>
      <vt:lpstr>سَلْهُمْ أَيُّهُم بِذَٰلِكَ زَعِيمٌ</vt:lpstr>
      <vt:lpstr>أَمْ لَهُمْ شُرَكَآءُ فَلْيَأْتُوا۟ بِشُرَكَآئِهِمْ إِن كَانُوا۟ صَـٰدِقِينَ</vt:lpstr>
      <vt:lpstr>يَوْمَ يُكْشَفُ عَن سَاقٍ وَيُدْعَوْنَ إِلَى ٱلسُّجُودِ فَلَا يَسْتَطِيعُونَ</vt:lpstr>
      <vt:lpstr>خَـٰشِعَةً أَبْصَـٰرُهُمْ تَرْهَقُهُمْ ذِلَّةٌ ۖ وَقَدْ كَانُوا۟ يُدْعَوْنَ إِلَى ٱلسُّجُودِ وَهُمْ سَـٰلِمُونَ</vt:lpstr>
      <vt:lpstr>فَذَرْنِى وَمَن يُكَذِّبُ بِهَـٰذَا ٱلْحَدِيثِ ۖ سَنَسْتَدْرِجُهُم مِّنْ حَيْثُ لَا يَعْلَمُونَ</vt:lpstr>
      <vt:lpstr>وَأُمْلِى لَهُمْ ۚ إِنَّ كَيْدِى مَتِينٌ</vt:lpstr>
      <vt:lpstr>أَمْ تَسْـَٔلُهُمْ أَجْرًا فَهُم مِّن مَّغْرَمٍ مُّثْقَلُونَ</vt:lpstr>
      <vt:lpstr>أَمْ عِندَهُمُ ٱلْغَيْبُ فَهُمْ يَكْتُبُونَ</vt:lpstr>
      <vt:lpstr>فَٱصْبِرْ لِحُكْمِ رَبِّكَ وَلَا تَكُن كَصَاحِبِ ٱلْحُوتِ إِذْ نَادَىٰ وَهُوَ مَكْظُومٌ</vt:lpstr>
      <vt:lpstr>لَّوْلَآ أَن تَدَٰرَكَهُۥ نِعْمَةٌ مِّن رَّبِّهِۦ لَنُبِذَ بِٱلْعَرَآءِ وَهُوَ مَذْمُومٌ</vt:lpstr>
      <vt:lpstr>فَٱجْتَبَـٰهُ رَبُّهُۥ فَجَعَلَهُۥ مِنَ ٱلصَّـٰلِحِينَ</vt:lpstr>
      <vt:lpstr>وَإِن يَكَادُ ٱلَّذِينَ كَفَرُوا۟ لَيُزْلِقُونَكَ بِأَبْصَـٰرِهِمْ لَمَّا سَمِعُوا۟ ٱلذِّكْرَ وَيَقُولُونَ إِنَّهُۥ لَمَجْنُونٌ</vt:lpstr>
      <vt:lpstr>وَمَا هُوَ إِلَّا ذِكْرٌ لِّلْعَـٰلَمِينَ</vt:lpstr>
      <vt:lpstr>صدقَ اللهُ العليُّ العظيم</vt:lpstr>
      <vt:lpstr>سورة الحاقة بِسْمِ ٱللَّهِ ٱلرَّحْمَـٰنِ ٱلرَّحِيمِ</vt:lpstr>
      <vt:lpstr>ٱلْحَآقَّةُ</vt:lpstr>
      <vt:lpstr>مَا ٱلْحَآقَّةُ</vt:lpstr>
      <vt:lpstr>وَمَآ أَدْرَىٰكَ مَا ٱلْحَآقَّةُ</vt:lpstr>
      <vt:lpstr>كَذَّبَتْ ثَمُودُ وَعَادٌۢ بِٱلْقَارِعَةِ</vt:lpstr>
      <vt:lpstr>فَأَمَّا ثَمُودُ فَأُهْلِكُوا۟ بِٱلطَّاغِيَةِ</vt:lpstr>
      <vt:lpstr>وَأَمَّا عَادٌ فَأُهْلِكُوا۟ بِرِيحٍ صَرْصَرٍ عَاتِيَةٍ</vt:lpstr>
      <vt:lpstr>سَخَّرَهَا عَلَيْهِمْ سَبْعَ لَيَالٍ وَثَمَـٰنِيَةَ أَيَّامٍ حُسُومًا فَتَرَى ٱلْقَوْمَ فِيهَا صَرْعَىٰ كَأَنَّهُمْ أَعْجَازُ نَخْلٍ خَاوِيَةٍ</vt:lpstr>
      <vt:lpstr>فَهَلْ تَرَىٰ لَهُم مِّنۢ بَاقِيَةٍ</vt:lpstr>
      <vt:lpstr>وَجَآءَ فِرْعَوْنُ وَمَن قَبْلَهُۥ وَٱلْمُؤْتَفِكَـٰتُ بِٱلْخَاطِئَةِ</vt:lpstr>
      <vt:lpstr>فَعَصَوْا۟ رَسُولَ رَبِّهِمْ فَأَخَذَهُمْ أَخْذَةً رَّابِيَةً</vt:lpstr>
      <vt:lpstr>إِنَّا لَمَّا طَغَا ٱلْمَآءُ حَمَلْنَـٰكُمْ فِى ٱلْجَارِيَةِ</vt:lpstr>
      <vt:lpstr>لِنَجْعَلَهَا لَكُمْ تَذْكِرَةً وَتَعِيَهَآ أُذُنٌ وَٰعِيَةٌ</vt:lpstr>
      <vt:lpstr>فَإِذَا نُفِخَ فِى ٱلصُّورِ نَفْخَةٌ وَٰحِدَةٌ</vt:lpstr>
      <vt:lpstr>وَحُمِلَتِ ٱلْأَرْضُ وَٱلْجِبَالُ فَدُكَّتَا دَكَّةً وَٰحِدَةً</vt:lpstr>
      <vt:lpstr>فَيَوْمَئِذٍ وَقَعَتِ ٱلْوَاقِعَةُ</vt:lpstr>
      <vt:lpstr>وَٱنشَقَّتِ ٱلسَّمَآءُ فَهِىَ يَوْمَئِذٍ وَاهِيَةٌ</vt:lpstr>
      <vt:lpstr>وَٱلْمَلَكُ عَلَىٰٓ أَرْجَآئِهَا ۚ وَيَحْمِلُ عَرْشَ رَبِّكَ فَوْقَهُمْ يَوْمَئِذٍ ثَمَـٰنِيَةٌ</vt:lpstr>
      <vt:lpstr>يَوْمَئِذٍ تُعْرَضُونَ لَا تَخْفَىٰ مِنكُمْ خَافِيَةٌ</vt:lpstr>
      <vt:lpstr>فَأَمَّا مَنْ أُوتِىَ كِتَـٰبَهُۥ بِيَمِينِهِ ۦ فَيَقُولُ هَآؤُمُ ٱقْرَءُوا۟ كِتَـٰبِيَهْ</vt:lpstr>
      <vt:lpstr>إِنِّى ظَنَنتُ أَنِّى مُلَـٰقٍ حِسَابِيَهْ</vt:lpstr>
      <vt:lpstr>فَهُوَ فِى عِيشَةٍ رَّاضِيَةٍ</vt:lpstr>
      <vt:lpstr>فِى جَنَّةٍ عَالِيَةٍ</vt:lpstr>
      <vt:lpstr>قُطُوفُهَا دَانِيَةٌ</vt:lpstr>
      <vt:lpstr>كُلُوا۟ وَٱشْرَبُوا۟ هَنِيٓـًٔۢا بِمَآ أَسْلَفْتُمْ فِى ٱلْأَيَّامِ ٱلْخَالِيَةِ</vt:lpstr>
      <vt:lpstr>وَأَمَّا مَنْ أُوتِىَ كِتَـٰبَهُۥ بِشِمَالِهِ ۦ فَيَقُولُ يَـٰلَيْتَنِى لَمْ أُوتَ كِتَـٰبِيَهْ</vt:lpstr>
      <vt:lpstr>وَلَمْ أَدْرِ مَا حِسَابِيَهْ</vt:lpstr>
      <vt:lpstr>يَـٰلَيْتَهَا كَانَتِ ٱلْقَاضِيَةَ</vt:lpstr>
      <vt:lpstr>مَآ أَغْنَىٰ عَنِّى مَالِيَهْ ۜ</vt:lpstr>
      <vt:lpstr>هَلَكَ عَنِّى سُلْطَـٰنِيَهْ</vt:lpstr>
      <vt:lpstr>خُذُوهُ فَغُلُّوهُ</vt:lpstr>
      <vt:lpstr>ثُمَّ ٱلْجَحِيمَ صَلُّوهُ</vt:lpstr>
      <vt:lpstr>ثُمَّ فِى سِلْسِلَةٍ ذَرْعُهَا سَبْعُونَ ذِرَاعًا فَٱسْلُكُوهُ</vt:lpstr>
      <vt:lpstr>إِنَّهُۥ كَانَ لَا يُؤْمِنُ بِٱللَّهِ ٱلْعَظِيمِ</vt:lpstr>
      <vt:lpstr>وَلَا يَحُضُّ عَلَىٰ طَعَامِ ٱلْمِسْكِينِ</vt:lpstr>
      <vt:lpstr>فَلَيْسَ لَهُ ٱلْيَوْمَ هَـٰهُنَا حَمِيمٌ</vt:lpstr>
      <vt:lpstr>وَلَا طَعَامٌ إِلَّا مِنْ غِسْلِينٍ</vt:lpstr>
      <vt:lpstr>لَّا يَأْكُلُهُ ۥٓ إِلَّا ٱلْخَـٰطِـُٔونَ</vt:lpstr>
      <vt:lpstr>فَلَآ أُقْسِمُ بِمَا تُبْصِرُونَ</vt:lpstr>
      <vt:lpstr>وَمَا لَا تُبْصِرُونَ</vt:lpstr>
      <vt:lpstr>إِنَّهُۥ لَقَوْلُ رَسُولٍ كَرِيمٍ</vt:lpstr>
      <vt:lpstr>وَمَا هُوَ بِقَوْلِ شَاعِرٍۚ قَلِيلًا مَّا تُؤْمِنُونَ</vt:lpstr>
      <vt:lpstr>وَلَا بِقَوْلِ كَاهِنٍ ۚ قَلِيلًا مَّا تَذَكَّرُونَ</vt:lpstr>
      <vt:lpstr>تَنزِيلٌ مِّن رَّبِّ ٱلْعَـٰلَمِينَ</vt:lpstr>
      <vt:lpstr>وَلَوْ تَقَوَّلَ عَلَيْنَا بَعْضَ ٱلْأَقَاوِيلِ</vt:lpstr>
      <vt:lpstr>لَأَخَذْنَا مِنْهُ بِٱلْيَمِينِ</vt:lpstr>
      <vt:lpstr>ثُمَّ لَقَطَعْنَا مِنْهُ ٱلْوَتِينَ</vt:lpstr>
      <vt:lpstr>فَمَا مِنكُم مِّنْ أَحَدٍ عَنْهُ حَـٰجِزِينَ</vt:lpstr>
      <vt:lpstr>وَإِنَّهُ ۥ لَتَذْكِرَةٌ لِّلْمُتَّقِينَ</vt:lpstr>
      <vt:lpstr>وَإِنَّا لَنَعْلَمُ أَنَّ مِنكُم مُّكَذِّبِينَ</vt:lpstr>
      <vt:lpstr>وَإِنَّهُۥ لَحَسْرَةٌ عَلَى ٱلْكَـٰفِرِينَ</vt:lpstr>
      <vt:lpstr>وَإِنَّهُ ۥ لَحَقُّ ٱلْيَقِينِ</vt:lpstr>
      <vt:lpstr>فَسَبِّحْ بِٱسْمِ رَبِّكَ ٱلْعَظِيمِ</vt:lpstr>
      <vt:lpstr>صدقَ اللهُ العليُّ العظيم</vt:lpstr>
      <vt:lpstr>سورة المعارج بِسْمِ ٱللَّهِ ٱلرَّحْمَـٰنِ ٱلرَّحِيمِ</vt:lpstr>
      <vt:lpstr>سَأَلَ سَآئِلٌۢ بِعَذَابٍ وَاقِعٍ</vt:lpstr>
      <vt:lpstr>لِّلْكَـٰفِرِينَ لَيْسَ لَهُۥ دَافِعٌ</vt:lpstr>
      <vt:lpstr>مِّنَ ٱللَّهِ ذِى ٱلْمَعَارِجِ</vt:lpstr>
      <vt:lpstr>تَعْرُجُ ٱلْمَلَـٰٓئِكَةُ وَٱلرُّوحُ إِلَيْهِ فِى يَوْمٍ كَانَ مِقْدَارُهُۥ خَمْسِينَ أَلْفَ سَنَةٍ</vt:lpstr>
      <vt:lpstr>فَٱصْبِرْ صَبْرًا جَمِيلًا</vt:lpstr>
      <vt:lpstr>إِنَّهُمْ يَرَوْنَهُۥ بَعِيدًا</vt:lpstr>
      <vt:lpstr>وَنَرَىٰهُ قَرِيبًا</vt:lpstr>
      <vt:lpstr>يَوْمَ تَكُونُ ٱلسَّمَآءُ كَٱلْمُهْلِ</vt:lpstr>
      <vt:lpstr>وَتَكُونُ ٱلْجِبَالُ كَٱلْعِهْنِ</vt:lpstr>
      <vt:lpstr>وَلَا يَسْـَٔلُ حَمِيمٌ حَمِيمًا</vt:lpstr>
      <vt:lpstr>يُبَصَّرُونَهُمْ ۚ يَوَدُّ ٱلْمُجْرِمُ لَوْ يَفْتَدِى مِنْ عَذَابِ يَوْمِئِذٍۭ بِبَنِيهِ</vt:lpstr>
      <vt:lpstr>وَصَـٰحِبَتِهِ ۦ وَأَخِيهِ</vt:lpstr>
      <vt:lpstr>وَفَصِيلَتِهِ ٱلَّتِى تُـْٔوِيهِ</vt:lpstr>
      <vt:lpstr>وَمَن فِى ٱلْأَرْضِ جَمِيعًا ثُمَّ يُنجِيهِ</vt:lpstr>
      <vt:lpstr>كَلَّآ ۖ إِنَّهَا لَظَىٰ</vt:lpstr>
      <vt:lpstr>نَزَّاعَةً لِّلشَّوَىٰ</vt:lpstr>
      <vt:lpstr>تَدْعُوا۟ مَنْ أَدْبَرَ وَتَوَلَّىٰ</vt:lpstr>
      <vt:lpstr>وَجَمَعَ فَأَوْعَىٰٓ</vt:lpstr>
      <vt:lpstr>إِنَّ ٱلْإِنسَـٰنَ خُلِقَ هَلُوعًا</vt:lpstr>
      <vt:lpstr>إِذَا مَسَّهُ ٱلشَّرُّ جَزُوعًا</vt:lpstr>
      <vt:lpstr>وَإِذَا مَسَّهُ ٱلْخَيْرُ مَنُوعًا</vt:lpstr>
      <vt:lpstr>إِلَّا ٱلْمُصَلِّينَ</vt:lpstr>
      <vt:lpstr>ٱلَّذِينَ هُمْ عَلَىٰ صَلَاتِهِمْ دَآئِمُونَ</vt:lpstr>
      <vt:lpstr>وَٱلَّذِينَ فِىٓ أَمْوَٰلِهِمْ حَقٌّ مَّعْلُومٌ</vt:lpstr>
      <vt:lpstr>لِّلسَّآئِلِ وَٱلْمَحْرُومِ</vt:lpstr>
      <vt:lpstr>وَٱلَّذِينَ يُصَدِّقُونَ بِيَوْمِ ٱلدِّينِ</vt:lpstr>
      <vt:lpstr>وَٱلَّذِينَ هُم مِّنْ عَذَابِ رَبِّهِم مُّشْفِقُونَ</vt:lpstr>
      <vt:lpstr>إِنَّ عَذَابَ رَبِّهِمْ غَيْرُ مَأْمُونٍ</vt:lpstr>
      <vt:lpstr>وَٱلَّذِينَ هُمْ لِفُرُوجِهِمْ حَـٰفِظُونَ</vt:lpstr>
      <vt:lpstr>إِلَّا عَلَىٰٓ أَزْوَٰجِهِمْ أَوْ مَا مَلَكَتْ أَيْمَـٰنُهُمْ فَإِنَّهُمْ غَيْرُ مَلُومِينَ</vt:lpstr>
      <vt:lpstr>فَمَنِ ٱبْتَغَىٰ وَرَآءَ ذَٰلِكَ فَأُو۟لَـٰٓئِكَ هُمُ ٱلْعَادُونَ</vt:lpstr>
      <vt:lpstr>وَٱلَّذِينَ هُمْ لِأَمَـٰنَـٰتِهِمْ وَعَهْدِهِمْ رَٰعُونَ</vt:lpstr>
      <vt:lpstr>وَٱلَّذِينَ هُم بِشَهَـٰدَٰتِهِمْ قَآئِمُونَ</vt:lpstr>
      <vt:lpstr>وَٱلَّذِينَ هُمْ عَلَىٰ صَلَاتِهِمْ يُحَافِظُونَ</vt:lpstr>
      <vt:lpstr>أُو۟لَـٰٓئِكَ فِى جَنَّـٰتٍ مُّكْرَمُونَ</vt:lpstr>
      <vt:lpstr>فَمَالِ ٱلَّذِينَ كَفَرُوا۟ قِبَلَكَ مُهْطِعِينَ</vt:lpstr>
      <vt:lpstr>عَنِ ٱلْيَمِينِ وَعَنِ ٱلشِّمَالِ عِزِينَ</vt:lpstr>
      <vt:lpstr>أَيَطْمَعُ كُلُّ ٱمْرِئٍ مِّنْهُمْ أَن يُدْخَلَ جَنَّةَ نَعِيمٍ</vt:lpstr>
      <vt:lpstr>كَلَّآ ۖ إِنَّا خَلَقْنَـٰهُم مِّمَّا يَعْلَمُونَ</vt:lpstr>
      <vt:lpstr>فَلَآ أُقْسِمُ بِرَبِّ ٱلْمَشَـٰرِقِ وَٱلْمَغَـٰرِبِ إِنَّا لَقَـٰدِرُونَ</vt:lpstr>
      <vt:lpstr>عَلَىٰٓ أَن نُّبَدِّلَ خَيْرًا مِّنْهُمْ وَمَا نَحْنُ بِمَسْبُوقِينَ</vt:lpstr>
      <vt:lpstr>فَذَرْهُمْ يَخُوضُوا۟  وَيَلْعَبُوا۟ حَتَّىٰ يُلَـٰقُوا۟ يَوْمَهُمُ ٱلَّذِى يُوعَدُونَ</vt:lpstr>
      <vt:lpstr>يَوْمَ يَخْرُجُونَ مِنَ ٱلْأَجْدَاثِ سِرَاعًا كَأَنَّهُمْ إِلَىٰ نُصُبٍ يُوفِضُونَ</vt:lpstr>
      <vt:lpstr>خَـٰشِعَةً أَبْصَـٰرُهُمْ تَرْهَقُهُمْ ذِلَّةٌ ۚ ذَٰلِكَ ٱلْيَوْمُ ٱلَّذِى كَانُوا۟ يُوعَدُونَ</vt:lpstr>
      <vt:lpstr>صدقَ اللهُ العليُّ العظيم</vt:lpstr>
      <vt:lpstr>سورة نوح بِسْمِ ٱللَّهِ ٱلرَّحْمَـٰنِ ٱلرَّحِيمِ</vt:lpstr>
      <vt:lpstr>إِنَّآ أَرْسَلْنَا نُوحًا إِلَىٰ قَوْمِهِۦ ٓ أَنْ أَنذِرْ قَوْمَكَ مِن قَبْلِ أَن يَأْتِيَهُمْ عَذَابٌ أَلِيمٌ</vt:lpstr>
      <vt:lpstr>قَالَ يَـٰقَوْمِ إِنِّى لَكُمْ نَذِيرٌ مُّبِينٌ</vt:lpstr>
      <vt:lpstr>أَنِ ٱعْبُدُوا۟ ٱللَّهَ وَٱتَّقُوهُ وَأَطِيعُونِ</vt:lpstr>
      <vt:lpstr>يَغْفِرْ لَكُم مِّن ذُنُوبِكُمْ وَيُؤَخِّرْكُمْ إِلَىٰٓ أَجَلٍ مُّسَمًّىۚ إِنَّ أَجَلَ ٱللَّهِ إِذَا جَآءَ لَا يُؤَخَّرُ ۖ لَوْ كُنتُمْ تَعْلَمُونَ</vt:lpstr>
      <vt:lpstr>قَالَ رَبِّ إِنِّى دَعَوْتُ قَوْمِى لَيْلًا وَنَهَارًا</vt:lpstr>
      <vt:lpstr>فَلَمْ يَزِدْهُمْ دُعَآءِىٓ إِلَّا فِرَارًا</vt:lpstr>
      <vt:lpstr>وَإِنِّى كُلَّمَا دَعَوْتُهُمْ لِتَغْفِرَ لَهُمْ جَعَلُوٓا۟ أَصَـٰبِعَهُمْ فِىٓ ءَاذَانِهِمْ وَٱسْتَغْشَوْا۟ ثِيَابَهُمْ وَأَصَرُّوا۟ وَٱسْتَكْبَرُوا۟ ٱسْتِكْبَارًا</vt:lpstr>
      <vt:lpstr>ثُمَّ إِنِّى دَعَوْتُهُمْ جِهَارًا</vt:lpstr>
      <vt:lpstr>ثُمَّ إِنِّىٓ أَعْلَنتُ لَهُمْ وَأَسْرَرْتُ لَهُمْ إِسْرَارًا</vt:lpstr>
      <vt:lpstr>فَقُلْتُ ٱسْتَغْفِرُوا۟ رَبَّكُمْ إِنَّهُۥ كَانَ غَفَّارًا</vt:lpstr>
      <vt:lpstr>يُرْسِلِ ٱلسَّمَآءَ عَلَيْكُم مِّدْرَارًا</vt:lpstr>
      <vt:lpstr>وَيُمْدِدْكُم بِأَمْوَٰلٍ وَبَنِينَ وَيَجْعَل لَّكُمْ جَنَّـٰتٍ وَيَجْعَل لَّكُمْ أَنْهَـٰرًا</vt:lpstr>
      <vt:lpstr>مَّا لَكُمْ لَا تَرْجُونَ لِلَّهِ وَقَارًا</vt:lpstr>
      <vt:lpstr>وَقَدْ خَلَقَكُمْ أَطْوَارًا</vt:lpstr>
      <vt:lpstr>أَلَمْ تَرَوْا۟ كَيْفَ خَلَقَ ٱللَّهُ سَبْعَ سَمَـٰوَٰتٍ طِبَاقًا</vt:lpstr>
      <vt:lpstr>وَجَعَلَ ٱلْقَمَرَ فِيهِنَّ نُورًا وَجَعَلَ ٱلشَّمْسَ سِرَاجًا</vt:lpstr>
      <vt:lpstr>وَٱللَّهُ أَنۢبَتَكُم مِّنَ ٱلْأَرْضِ نَبَاتًا</vt:lpstr>
      <vt:lpstr>ثُمَّ يُعِيدُكُمْ فِيهَا وَيُخْرِجُكُمْ إِخْرَاجًا</vt:lpstr>
      <vt:lpstr>وَٱللَّهُ جَعَلَ لَكُمُ ٱلْأَرْضَ بِسَاطًا</vt:lpstr>
      <vt:lpstr>لِّتَسْلُكُوا۟ مِنْهَا سُبُلًا فِجَاجًا</vt:lpstr>
      <vt:lpstr>قَالَ نُوحٌ رَّبِّ إِنَّهُمْ عَصَوْنِى وَٱتَّبَعُوا۟ مَن لَّمْ يَزِدْهُ مَالُهُۥ وَوَلَدُهُۥ ٓ إِلَّا خَسَارًا</vt:lpstr>
      <vt:lpstr>وَمَكَرُوا۟ مَكْرًا كُبَّارًا</vt:lpstr>
      <vt:lpstr>وَقَالُوا۟ لَا تَذَرُنَّ ءَالِهَتَكُمْ وَلَا تَذَرُنَّ وَدًّا وَلَا سُوَاعًا وَلَا يَغُوثَ وَيَعُوقَ وَنَسْرًا</vt:lpstr>
      <vt:lpstr>وَقَدْ أَضَلُّوا۟ كَثِيرًا ۖ وَلَا تَزِدِ ٱلظَّـٰلِمِينَ إِلَّا ضَلَـٰلًا</vt:lpstr>
      <vt:lpstr>مِّمَّا خَطِيٓـَٔـٰتِهِمْ أُغْرِقُوا۟ فَأُدْخِلُوا۟ نَارًا فَلَمْ يَجِدُوا۟ لَهُم مِّن دُونِ ٱللَّهِ أَنصَارًا</vt:lpstr>
      <vt:lpstr>وَقَالَ نُوحٌ رَّبِّ لَا تَذَرْ عَلَى ٱلْأَرْضِ مِنَ ٱلْكَـٰفِرِينَ دَيَّارًا</vt:lpstr>
      <vt:lpstr>إِنَّكَ إِن تَذَرْهُمْ يُضِلُّوا۟ عِبَادَكَ وَلَا يَلِدُوٓا۟ إِلَّا فَاجِرًا كَفَّارًا</vt:lpstr>
      <vt:lpstr>رَّبِّ ٱغْفِرْ لِى وَلِوَٰلِدَىَّ وَلِمَن دَخَلَ بَيْتِىَ مُؤْمِنًا وَلِلْمُؤْمِنِينَ وَٱلْمُؤْمِنَـٰتِ وَلَا تَزِدِ ٱلظَّـٰلِمِينَ إِلَّا تَبَارًۢا</vt:lpstr>
      <vt:lpstr>صدقَ اللهُ العليُّ العظيم</vt:lpstr>
      <vt:lpstr>سورة الجن بِسْمِ ٱللَّهِ ٱلرَّحْمَـٰنِ ٱلرَّحِيمِ</vt:lpstr>
      <vt:lpstr>قُلْ أُوحِىَ إِلَىَّ أَنَّهُ ٱسْتَمَعَ نَفَرٌ مِّنَ ٱلْجِنِّ فَقَالُوٓا۟ إِنَّا سَمِعْنَا قُرْءَانًا عَجَبًا</vt:lpstr>
      <vt:lpstr>يَهْدِىٓ إِلَى ٱلرُّشْدِ فَـَٔامَنَّا بِهِ ۦ ۖ وَلَن نُّشْرِكَ بِرَبِّنَآ أَحَدًا</vt:lpstr>
      <vt:lpstr>وَأَنَّهُۥ تَعَـٰلَىٰ جَدُّ رَبِّنَا مَا ٱتَّخَذَ صَـٰحِبَةً وَلَا وَلَدًا</vt:lpstr>
      <vt:lpstr>وَأَنَّهُۥ كَانَ يَقُولُ سَفِيهُنَا عَلَى ٱللَّهِ شَطَطًا</vt:lpstr>
      <vt:lpstr>وَأَنَّا ظَنَنَّآ أَن لَّن تَقُولَ ٱلْإِنسُ وَٱلْجِنُّ عَلَى ٱللَّهِ كَذِبًا</vt:lpstr>
      <vt:lpstr>وَأَنَّهُۥ كَانَ رِجَالٌ مِّنَ ٱلْإِنسِ يَعُوذُونَ بِرِجَالٍ مِّنَ ٱلْجِنِّ فَزَادُوهُمْ رَهَقًا</vt:lpstr>
      <vt:lpstr>وَأَنَّهُمْ ظَنُّوا۟ كَمَا ظَنَنتُمْ أَن لَّن يَبْعَثَ ٱللَّهُ أَحَدًا</vt:lpstr>
      <vt:lpstr>وَأَنَّا لَمَسْنَا ٱلسَّمَآءَ فَوَجَدْنَـٰهَا مُلِئَتْ حَرَسًا شَدِيدًا وَشُهُبًا</vt:lpstr>
      <vt:lpstr>وَأَنَّا كُنَّا نَقْعُدُ مِنْهَا مَقَـٰعِدَ لِلسَّمْعِ ۖ فَمَن يَسْتَمِعِ ٱلْـَٔانَ يَجِدْ لَهُۥ شِهَابًا رَّصَدًا</vt:lpstr>
      <vt:lpstr>وَأَنَّا لَا نَدْرِىٓ أَشَرٌّ أُرِيدَ بِمَن فِى ٱلْأَرْضِ أَمْ أَرَادَ بِهِمْ رَبُّهُمْ رَشَدًا</vt:lpstr>
      <vt:lpstr>وَأَنَّا مِنَّا ٱلصَّـٰلِحُونَ وَمِنَّا دُونَ ذَٰلِكَ ۖ كُنَّا طَرَآئِقَ قِدَدًا</vt:lpstr>
      <vt:lpstr>وَأَنَّا ظَنَنَّآ أَن لَّن نُّعْجِزَ ٱللَّهَ فِى ٱلْأَرْضِ وَلَن نُّعْجِزَهُ ۥ هَرَبًا</vt:lpstr>
      <vt:lpstr>وَأَنَّا لَمَّا سَمِعْنَا ٱلْهُدَىٰٓ ءَامَنَّا بِهِ ۦ ۖ فَمَن يُؤْمِنۢ بِرَبِّهِ ۦ فَلَا يَخَافُ بَخْسًا وَلَا رَهَقًا</vt:lpstr>
      <vt:lpstr>وَأَنَّا مِنَّا ٱلْمُسْلِمُونَ وَمِنَّا ٱلْقَـٰسِطُونَ ۖ فَمَنْ أَسْلَمَ فَأُو۟لَـٰٓئِكَ تَحَرَّوْا۟ رَشَدًا</vt:lpstr>
      <vt:lpstr>وَأَمَّا ٱلْقَـٰسِطُونَ فَكَانُوا۟ لِجَهَنَّمَ حَطَبًا</vt:lpstr>
      <vt:lpstr>وَأَلَّوِ ٱسْتَقَـٰمُوا۟ عَلَى ٱلطَّرِيقَةِ لَأَسْقَيْنَـٰهُم مَّآءً غَدَقًا</vt:lpstr>
      <vt:lpstr>لِّنَفْتِنَهُمْ فِيهِ ۚ وَمَن يُعْرِضْ عَن ذِكْرِ رَبِّهِ ۦ يَسْلُكْهُ عَذَابًا صَعَدًا</vt:lpstr>
      <vt:lpstr>وَأَنَّ ٱلْمَسَـٰجِدَ لِلَّهِ فَلَا تَدْعُوا۟ مَعَ ٱللَّهِ أَحَدًا</vt:lpstr>
      <vt:lpstr>وَأَنَّهُۥ لَمَّا قَامَ عَبْدُ ٱللَّهِ يَدْعُوهُ كَادُوا۟ يَكُونُونَ عَلَيْهِ لِبَدًا</vt:lpstr>
      <vt:lpstr>قُلْ إِنَّمَآ أَدْعُوا۟ رَبِّى وَلَآ أُشْرِكُ بِهِۦٓ أَحَدًا</vt:lpstr>
      <vt:lpstr>قُلْ إِنِّى لَآ أَمْلِكُ لَكُمْ ضَرًّا وَلَا رَشَدًا</vt:lpstr>
      <vt:lpstr>قُلْ إِنِّى لَن يُجِيرَنِى مِنَ ٱللَّهِ أَحَدٌ وَلَنْ أَجِدَ مِن دُونِهِ ۦ مُلْتَحَدًا</vt:lpstr>
      <vt:lpstr>إِلَّا بَلَـٰغًا مِّنَ ٱللَّهِ وَرِسَـٰلَـٰتِهِ ۦ ۚ وَمَن يَعْصِ ٱللَّهَ وَرَسُولَهُۥ فَإِنَّ لَهُۥ نَارَ جَهَنَّمَ خَـٰلِدِينَ فِيهَآ أَبَدًا</vt:lpstr>
      <vt:lpstr>حَتَّىٰٓ إِذَا رَأَوْا۟ مَا يُوعَدُونَ فَسَيَعْلَمُونَ مَنْ أَضْعَفُ نَاصِرًا وَأَقَلُّ عَدَدًا</vt:lpstr>
      <vt:lpstr>قُلْ إِنْ أَدْرِىٓ أَقَرِيبٌ مَّا تُوعَدُونَ أَمْ يَجْعَلُ لَهُۥ رَبِّىٓ أَمَدًا</vt:lpstr>
      <vt:lpstr>عَـٰلِمُ ٱلْغَيْبِ فَلَا يُظْهِرُ عَلَىٰ غَيْبِهِۦ ٓ أَحَدًا</vt:lpstr>
      <vt:lpstr>إِلَّا  مَنِ ٱرْتَضَىٰ  مِن رَّسُولٍ فَإِنَّهُۥ يَسْلُكُ مِنۢ بَيْنِ يَدَيْهِ وَمِنْ خَلْفِهِۦ رَصَدًا</vt:lpstr>
      <vt:lpstr>لِّيَعْلَمَ أَن قَدْ أَبْلَغُوا۟ رِسَـٰلَـٰتِ رَبِّهِمْ وَأَحَاطَ بِمَا لَدَيْهِمْ وَأَحْصَىٰ كُلَّ شَىْءٍ عَدَدًۢا</vt:lpstr>
      <vt:lpstr>صدقَ اللهُ العليُّ العظيم</vt:lpstr>
      <vt:lpstr>سورة المزمل بِسْمِ ٱللَّهِ ٱلرَّحْمَـٰنِ ٱلرَّحِيمِ</vt:lpstr>
      <vt:lpstr>يَـٰٓأَيُّهَا ٱلْمُزَّمِّلُ</vt:lpstr>
      <vt:lpstr>قُمِ ٱلَّيْلَ إِلَّا قَلِيلًا</vt:lpstr>
      <vt:lpstr>نِّصْفَهُۥٓ أَوِ ٱنقُصْ مِنْهُ قَلِيلًا</vt:lpstr>
      <vt:lpstr>أَوْ زِدْ عَلَيْهِ وَرَتِّلِ ٱلْقُرْءَانَ تَرْتِيلًا</vt:lpstr>
      <vt:lpstr>إِنَّا سَنُلْقِى عَلَيْكَ قَوْلًا ثَقِيلًا</vt:lpstr>
      <vt:lpstr>إِنَّ نَاشِئَةَ ٱلَّيْلِ هِىَ أَشَدُّ وَطْـًٔا وَأَقْوَمُ قِيلًا</vt:lpstr>
      <vt:lpstr>إِنَّ لَكَ فِى ٱلنَّهَارِ سَبْحًا طَوِيلًا</vt:lpstr>
      <vt:lpstr>وَٱذْكُرِ ٱسْمَ رَبِّكَ وَتَبَتَّلْ إِلَيْهِ تَبْتِيلًا</vt:lpstr>
      <vt:lpstr>رَّبُّ ٱلْمَشْرِقِ وَٱلْمَغْرِبِ لَآ إِلَـٰهَ إِلَّا هُوَ فَٱتَّخِذْهُ وَكِيلًا</vt:lpstr>
      <vt:lpstr>وَٱصْبِرْ عَلَىٰ مَا يَقُولُونَ وَٱهْجُرْهُمْ هَجْرًا جَمِيلًا</vt:lpstr>
      <vt:lpstr>وَذَرْنِى وَٱلْمُكَذِّبِينَ أُو۟لِى ٱلنَّعْمَةِ وَمَهِّلْهُمْ قَلِيلًا</vt:lpstr>
      <vt:lpstr>إِنَّ لَدَيْنَآ أَنكَالًا وَجَحِيمًا</vt:lpstr>
      <vt:lpstr>وَطَعَامًا ذَا غُصَّةٍ وَعَذَابًا أَلِيمًا</vt:lpstr>
      <vt:lpstr>يَوْمَ تَرْجُفُ ٱلْأَرْضُ وَٱلْجِبَالُ وَكَانَتِ ٱلْجِبَالُ كَثِيبًا مَّهِيلًا</vt:lpstr>
      <vt:lpstr>إِنَّآ أَرْسَلْنَآ إِلَيْكُمْ رَسُولًا شَـٰهِدًا عَلَيْكُمْ كَمَآ أَرْسَلْنَآ إِلَىٰ فِرْعَوْنَ رَسُولًا</vt:lpstr>
      <vt:lpstr>فَعَصَىٰ فِرْعَوْنُ ٱلرَّسُولَ فَأَخَذْنَـٰهُ أَخْذًا وَبِيلًا</vt:lpstr>
      <vt:lpstr>فَكَيْفَ تَتَّقُونَ إِن كَفَرْتُمْ يَوْمًا يَجْعَلُ ٱلْوِلْدَٰنَ شِيبًا</vt:lpstr>
      <vt:lpstr>ٱلسَّمَآءُ مُنفَطِرٌۢ بِهِ ۦ ۚ كَانَ وَعْدُهُ ۥ مَفْعُولًا</vt:lpstr>
      <vt:lpstr>إِنَّ هَـٰذِهِۦ تَذْكِرَةٌ ۖ فَمَن شَآءَ ٱتَّخَذَ إِلَىٰ رَبِّهِ ۦ سَبِيلًا</vt:lpstr>
      <vt:lpstr>إِنَّ رَبَّكَ يَعْلَمُ أَنَّكَ تَقُومُ أَدْنَىٰ مِن ثُلُثَىِ ٱلَّيْلِ وَنِصْفَهُۥ وَثُلُثَهُۥ وَطَآئِفَةٌ مِّنَ ٱلَّذِينَ مَعَكَ ۚ وَٱللَّهُ يُقَدِّرُ ٱلَّيْلَ وَٱلنَّهَارَ ۚ عَلِمَ أَن لَّن تُحْصُوهُ فَتَابَ عَلَيْكُمْ ۖ فَٱقْرَءُوا۟ مَا تَيَسَّرَ مِنَ ٱلْقُرْءَانِ ۚ… </vt:lpstr>
      <vt:lpstr>عَلِمَ أَن سَيَكُونُ مِنكُم مَّرْضَىٰ ۙ وَءَاخَرُونَ يَضْرِبُونَ فِى ٱلْأَرْضِ يَبْتَغُونَ مِن فَضْلِ ٱللَّهِ ۙ وَءَاخَرُونَ يُقَـٰتِلُونَ فِى سَبِيلِ ٱللَّهِ ۖ فَٱقْرَءُوا۟ مَا تَيَسَّرَ مِنْهُۚ...</vt:lpstr>
      <vt:lpstr> وَأَقِيمُوا۟ ٱلصَّلَوٰةَ وَءَاتُوا۟ ٱلزَّكَوٰةَ وَأَقْرِضُوا۟ ٱللَّهَ قَرْضًا حَسَنًا ۚ وَمَا تُقَدِّمُوا۟ لِأَنفُسِكُم مِّنْ خَيْرٍ تَجِدُوهُ عِندَ ٱللَّهِ هُوَ خَيْرًا وَأَعْظَمَ أَجْرًا ۚ وَٱسْتَغْفِرُوا۟ ٱللَّهَ ۖ إِنَّ ٱللَّهَ غَفُورٌ رَّحِيمٌۢ</vt:lpstr>
      <vt:lpstr>صدقَ اللهُ العليُّ العظيم</vt:lpstr>
      <vt:lpstr>سورة المدثر بِسْمِ ٱللَّهِ ٱلرَّحْمَـٰنِ ٱلرَّحِيمِ</vt:lpstr>
      <vt:lpstr>يَـٰٓأَيُّهَا ٱلْمُدَّثِّرُ</vt:lpstr>
      <vt:lpstr>قُمْ فَأَنذِرْ</vt:lpstr>
      <vt:lpstr>وَرَبَّكَ فَكَبِّرْ</vt:lpstr>
      <vt:lpstr>وَثِيَابَكَ فَطَهِّرْ</vt:lpstr>
      <vt:lpstr>وَٱلرُّجْزَ فَٱهْجُرْ</vt:lpstr>
      <vt:lpstr>وَلَا تَمْنُن تَسْتَكْثِرُ</vt:lpstr>
      <vt:lpstr>وَلِرَبِّكَ فَٱصْبِرْ</vt:lpstr>
      <vt:lpstr>فَإِذَا نُقِرَ فِى ٱلنَّاقُورِ</vt:lpstr>
      <vt:lpstr>فَذَٰلِكَ يَوْمَئِذٍ يَوْمٌ عَسِيرٌ</vt:lpstr>
      <vt:lpstr>عَلَى ٱلْكَـٰفِرِينَ غَيْرُ يَسِيرٍ</vt:lpstr>
      <vt:lpstr>ذَرْنِى وَمَنْ خَلَقْتُ وَحِيدًا</vt:lpstr>
      <vt:lpstr>وَجَعَلْتُ لَهُۥ مَالًا مَّمْدُودًا</vt:lpstr>
      <vt:lpstr>وَبَنِينَ شُهُودًا</vt:lpstr>
      <vt:lpstr>وَمَهَّدتُّ لَهُۥ تَمْهِيدًا</vt:lpstr>
      <vt:lpstr>ثُمَّ يَطْمَعُ أَنْ أَزِيدَ</vt:lpstr>
      <vt:lpstr>كَلَّآ ۖ إِنَّهُۥ كَانَ لِـَٔايَـٰتِنَا عَنِيدًا</vt:lpstr>
      <vt:lpstr>سَأُرْهِقُهُۥ صَعُودًا</vt:lpstr>
      <vt:lpstr>إِنَّهُۥ فَكَّرَ وَقَدَّرَ</vt:lpstr>
      <vt:lpstr>فَقُتِلَ كَيْفَ قَدَّرَ</vt:lpstr>
      <vt:lpstr>ثُمَّ قُتِلَ كَيْفَ قَدَّرَ</vt:lpstr>
      <vt:lpstr>ثُمَّ نَظَرَ</vt:lpstr>
      <vt:lpstr>ثُمَّ عَبَسَ وَبَسَرَ</vt:lpstr>
      <vt:lpstr>ثُمَّ أَدْبَرَ وَٱسْتَكْبَرَ</vt:lpstr>
      <vt:lpstr>فَقَالَ إِنْ هَـٰذَآ إِلَّا سِحْرٌ يُؤْثَرُ</vt:lpstr>
      <vt:lpstr>إِنْ هَـٰذَآ إِلَّا قَوْلُ ٱلْبَشَرِ</vt:lpstr>
      <vt:lpstr>سَأُصْلِيهِ سَقَرَ</vt:lpstr>
      <vt:lpstr>وَمَآ أَدْرَىٰكَ مَا سَقَرُ</vt:lpstr>
      <vt:lpstr>لَا تُبْقِى وَلَا تَذَرُ</vt:lpstr>
      <vt:lpstr>لَوَّاحَةٌ لِّلْبَشَرِ</vt:lpstr>
      <vt:lpstr>عَلَيْهَا تِسْعَةَ عَشَرَ</vt:lpstr>
      <vt:lpstr>وَمَا جَعَلْنَآ أَصْحَـٰبَ ٱلنَّارِ إِلَّا مَلَـٰٓئِكَةً ۙ وَمَا جَعَلْنَا عِدَّتَهُمْ إِلَّا فِتْنَةً لِّلَّذِينَ كَفَرُوا۟ لِيَسْتَيْقِنَ ٱلَّذِينَ أُوتُوا۟ ٱلْكِتَـٰبَ...</vt:lpstr>
      <vt:lpstr>وَيَزْدَادَ ٱلَّذِينَ ءَامَنُوٓا۟ إِيمَـٰنًا ۙ وَلَا يَرْتَابَ ٱلَّذِينَ أُوتُوا۟ ٱلْكِتَـٰبَ وَٱلْمُؤْمِنُونَ ۙ وَلِيَقُولَ ٱلَّذِينَ فِى قُلُوبِهِم مَّرَضٌ وَٱلْكَـٰفِرُونَ مَاذَآ أَرَادَ ٱللَّهُ بِهَـٰذَا مَثَلًا ۚ...</vt:lpstr>
      <vt:lpstr>كَذَٰلِكَ يُضِلُّ ٱللَّهُ مَن يَشَآءُ وَيَهْدِى مَن يَشَآءُ ۚ وَمَا يَعْلَمُ جُنُودَ رَبِّكَ إِلَّا هُوَ ۚ وَمَا هِىَ إِلَّا ذِكْرَىٰ لِلْبَشَرِ</vt:lpstr>
      <vt:lpstr>كَلَّا وَٱلْقَمَرِ</vt:lpstr>
      <vt:lpstr>وَٱلَّيْلِ إِذْ أَدْبَرَ</vt:lpstr>
      <vt:lpstr>وَٱلصُّبْحِ إِذَآ أَسْفَرَ</vt:lpstr>
      <vt:lpstr>إِنَّهَا لَإِحْدَى ٱلْكُبَرِ</vt:lpstr>
      <vt:lpstr>نَذِيرًا لِّلْبَشَرِ</vt:lpstr>
      <vt:lpstr>لِمَن شَآءَ مِنكُمْ أَن يَتَقَدَّمَ أَوْ يَتَأَخَّرَ</vt:lpstr>
      <vt:lpstr>كُلُّ نَفْسٍۭ بِمَا كَسَبَتْ رَهِينَةٌ</vt:lpstr>
      <vt:lpstr>إِلَّآ أَصْحَـٰبَ ٱلْيَمِينِ</vt:lpstr>
      <vt:lpstr>فِى جَنَّـٰتٍ يَتَسَآءَلُونَ</vt:lpstr>
      <vt:lpstr>عَنِ ٱلْمُجْرِمِينَ</vt:lpstr>
      <vt:lpstr>مَا سَلَكَكُمْ فِى سَقَرَ</vt:lpstr>
      <vt:lpstr>قَالُوا۟ لَمْ نَكُ مِنَ ٱلْمُصَلِّينَ</vt:lpstr>
      <vt:lpstr>وَلَمْ نَكُ نُطْعِمُ ٱلْمِسْكِينَ</vt:lpstr>
      <vt:lpstr>وَكُنَّا نَخُوضُ مَعَ ٱلْخَآئِضِينَ</vt:lpstr>
      <vt:lpstr>وَكُنَّا نُكَذِّبُ بِيَوْمِ ٱلدِّينِ</vt:lpstr>
      <vt:lpstr>حَتَّىٰٓ أَتَىٰنَا ٱلْيَقِينُ</vt:lpstr>
      <vt:lpstr>فَمَا تَنفَعُهُمْ شَفَـٰعَةُ ٱلشَّـٰفِعِينَ</vt:lpstr>
      <vt:lpstr>فَمَا لَهُمْ عَنِ ٱلتَّذْكِرَةِ مُعْرِضِينَ</vt:lpstr>
      <vt:lpstr>كَأَنَّهُمْ حُمُرٌ مُّسْتَنفِرَةٌ</vt:lpstr>
      <vt:lpstr>فَرَّتْ مِن قَسْوَرَةٍۭ</vt:lpstr>
      <vt:lpstr>بَلْ يُرِيدُ كُلُّ ٱمْرِئٍ مِّنْهُمْ أَن يُؤْتَىٰ صُحُفًا مُّنَشَّرَةً</vt:lpstr>
      <vt:lpstr>كَلَّا ۖ بَل لَّا يَخَافُونَ ٱلْـَٔاخِرَةَ</vt:lpstr>
      <vt:lpstr>كَلَّآ إِنَّهُۥ تَذْكِرَةٌ</vt:lpstr>
      <vt:lpstr>فَمَن شَآءَ ذَكَرَهُ ۥ</vt:lpstr>
      <vt:lpstr>وَمَا يَذْكُرُونَ إِلَّآ أَن يَشَآءَ ٱللَّهُ ۚ هُوَ أَهْلُ ٱلتَّقْوَىٰ وَأَهْلُ ٱلْمَغْفِرَةِ</vt:lpstr>
      <vt:lpstr>صدقَ اللهُ العليُّ العظيم</vt:lpstr>
      <vt:lpstr>سورة القيامة بِسْمِ ٱللَّهِ ٱلرَّحْمَـٰنِ ٱلرَّحِيمِ</vt:lpstr>
      <vt:lpstr>لَآ أُقْسِمُ بِيَوْمِ ٱلْقِيَـٰمَةِ</vt:lpstr>
      <vt:lpstr>وَلَآ أُقْسِمُ بِٱلنَّفْسِ ٱللَّوَّامَةِ</vt:lpstr>
      <vt:lpstr>أَيَحْسَبُ ٱلْإِنسَـٰنُ أَلَّن نَّجْمَعَ عِظَامَهُۥ</vt:lpstr>
      <vt:lpstr>بَلَىٰ قَـٰدِرِينَ عَلَىٰٓ أَن نُّسَوِّىَ بَنَانَهُۥ</vt:lpstr>
      <vt:lpstr>بَلْ يُرِيدُ ٱلْإِنسَـٰنُ لِيَفْجُرَ أَمَامَهُۥ</vt:lpstr>
      <vt:lpstr>يَسْـَٔلُ أَيَّانَ يَوْمُ ٱلْقِيَـٰمَةِ</vt:lpstr>
      <vt:lpstr>فَإِذَا بَرِقَ ٱلْبَصَرُ</vt:lpstr>
      <vt:lpstr>وَخَسَفَ ٱلْقَمَرُ</vt:lpstr>
      <vt:lpstr>وَجُمِعَ ٱلشَّمْسُ وَٱلْقَمَرُ</vt:lpstr>
      <vt:lpstr>يَقُولُ ٱلْإِنسَـٰنُ يَوْمَئِذٍ أَيْنَ ٱلْمَفَرُّ</vt:lpstr>
      <vt:lpstr>كَلَّا لَا وَزَرَ</vt:lpstr>
      <vt:lpstr>إِلَىٰ رَبِّكَ يَوْمَئِذٍ ٱلْمُسْتَقَرُّ</vt:lpstr>
      <vt:lpstr>يُنَبَّؤُا۟ ٱلْإِنسَـٰنُ يَوْمَئِذٍۭ بِمَا قَدَّمَ وَأَخَّرَ</vt:lpstr>
      <vt:lpstr>بَلِ ٱلْإِنسَـٰنُ عَلَىٰ نَفْسِهِۦ بَصِيرَةٌ</vt:lpstr>
      <vt:lpstr>وَلَوْ أَلْقَىٰ مَعَاذِيرَهُۥ</vt:lpstr>
      <vt:lpstr>لَا تُحَرِّكْ بِهِۦ لِسَانَكَ لِتَعْجَلَ بِهِۦ ٓ</vt:lpstr>
      <vt:lpstr>إِنَّ عَلَيْنَا جَمْعَهُۥ وَقُرْءَانَهُۥ</vt:lpstr>
      <vt:lpstr>فَإِذَا قَرَأْنَـٰهُ فَٱتَّبِعْ قُرْءَانَهُۥ</vt:lpstr>
      <vt:lpstr>ثُمَّ إِنَّ عَلَيْنَا بَيَانَهُۥ</vt:lpstr>
      <vt:lpstr>كَلَّا بَلْ تُحِبُّونَ ٱلْعَاجِلَةَ</vt:lpstr>
      <vt:lpstr>وَتَذَرُونَ ٱلْـَٔاخِرَةَ</vt:lpstr>
      <vt:lpstr>وُجُوهٌ يَوْمَئِذٍ نَّاضِرَةٌ</vt:lpstr>
      <vt:lpstr>إِلَىٰ رَبِّهَا نَاظِرَةٌ</vt:lpstr>
      <vt:lpstr>وَوُجُوهٌ يَوْمَئِذٍۭ بَاسِرَةٌ</vt:lpstr>
      <vt:lpstr>تَظُنُّ أَن يُفْعَلَ بِهَا فَاقِرَةٌ</vt:lpstr>
      <vt:lpstr>كَلَّآ إِذَا بَلَغَتِ ٱلتَّرَاقِىَ</vt:lpstr>
      <vt:lpstr>وَقِيلَ مَنْ ۜ رَاقٍ</vt:lpstr>
      <vt:lpstr>وَظَنَّ أَنَّهُ ٱلْفِرَاقُ</vt:lpstr>
      <vt:lpstr>وَٱلْتَفَّتِ ٱلسَّاقُ بِٱلسَّاقِ</vt:lpstr>
      <vt:lpstr>إِلَىٰ رَبِّكَ يَوْمَئِذٍ ٱلْمَسَاقُ</vt:lpstr>
      <vt:lpstr>فَلَا صَدَّقَ وَلَا صَلَّىٰ</vt:lpstr>
      <vt:lpstr>وَلَـٰكِن كَذَّبَ وَتَوَلَّىٰ</vt:lpstr>
      <vt:lpstr>ثُمَّ ذَهَبَ إِلَىٰٓ أَهْلِهِ ۦ يَتَمَطَّىٰٓ</vt:lpstr>
      <vt:lpstr>أَوْلَىٰ لَكَ فَأَوْلَىٰ</vt:lpstr>
      <vt:lpstr>ثُمَّ أَوْلَىٰ لَكَ فَأَوْلَىٰٓ</vt:lpstr>
      <vt:lpstr>أَيَحْسَبُ ٱلْإِنسَـٰنُ أَن يُتْرَكَ سُدًى</vt:lpstr>
      <vt:lpstr>أَلَمْ يَكُ نُطْفَةً مِّن مَّنِىٍّ يُمْنَىٰ</vt:lpstr>
      <vt:lpstr>ثُمَّ كَانَ عَلَقَةً فَخَلَقَ فَسَوَّىٰ</vt:lpstr>
      <vt:lpstr>فَجَعَلَ مِنْهُ ٱلزَّوْجَيْنِ ٱلذَّكَرَ وَٱلْأُنثَىٰٓ</vt:lpstr>
      <vt:lpstr>أَلَيْسَ ذَٰلِكَ بِقَـٰدِرٍ عَلَىٰٓ أَن يُحْـِۧىَ ٱلْمَوْتَىٰ</vt:lpstr>
      <vt:lpstr>صدقَ اللهُ العليُّ العظيم</vt:lpstr>
      <vt:lpstr>سورة الإنسان بِسْمِ ٱللَّهِ ٱلرَّحْمَـٰنِ ٱلرَّحِيمِ</vt:lpstr>
      <vt:lpstr>هَلْ أَتَىٰ عَلَى ٱلْإِنسَـٰنِ حِينٌ مِّنَ ٱلدَّهْرِ لَمْ يَكُن شَيْـًٔا مَّذْكُورًا</vt:lpstr>
      <vt:lpstr>إِنَّا خَلَقْنَا ٱلْإِنسَـٰنَ مِن نُّطْفَةٍ أَمْشَاجٍ نَّبْتَلِيهِ فَجَعَلْنَـٰهُ سَمِيعًۢا بَصِيرًا</vt:lpstr>
      <vt:lpstr>إِنَّا هَدَيْنَـٰهُ ٱلسَّبِيلَ إِمَّا شَاكِرًا وَإِمَّا كَفُورًا</vt:lpstr>
      <vt:lpstr>إِنَّآ أَعْتَدْنَا لِلْكَـٰفِرِينَ سَلَـٰسِلَا۟ وَأَغْلَـٰلًا وَسَعِيرًا</vt:lpstr>
      <vt:lpstr>إِنَّ ٱلْأَبْرَارَ يَشْرَبُونَ مِن كَأْسٍ كَانَ مِزَاجُهَا كَافُورًا</vt:lpstr>
      <vt:lpstr>عَيْنًا يَشْرَبُ بِهَا عِبَادُ ٱللَّهِ يُفَجِّرُونَهَا تَفْجِيرًا</vt:lpstr>
      <vt:lpstr>يُوفُونَ بِٱلنَّذْرِ وَيَخَافُونَ يَوْمًا كَانَ شَرُّهُۥ مُسْتَطِيرًا</vt:lpstr>
      <vt:lpstr>وَيُطْعِمُونَ ٱلطَّعَامَ عَلَىٰ حُبِّهِ ۦ مِسْكِينًا وَيَتِيمًا وَأَسِيرًا</vt:lpstr>
      <vt:lpstr>إِنَّمَا نُطْعِمُكُمْ لِوَجْهِ ٱللَّهِ لَا نُرِيدُ مِنكُمْ جَزَآءً وَلَا شُكُورًا</vt:lpstr>
      <vt:lpstr>إِنَّا نَخَافُ مِن رَّبِّنَا يَوْمًا عَبُوسًا قَمْطَرِيرًا</vt:lpstr>
      <vt:lpstr>فَوَقَىٰهُمُ ٱللَّهُ شَرَّ ذَٰلِكَ ٱلْيَوْمِ وَلَقَّىٰهُمْ نَضْرَةً وَسُرُورًا</vt:lpstr>
      <vt:lpstr>وَجَزَىٰهُم بِمَا صَبَرُوا۟ جَنَّةً وَحَرِيرًا</vt:lpstr>
      <vt:lpstr>مُّتَّكِـِٔينَ فِيهَا عَلَى ٱلْأَرَآئِكِ ۖ لَا يَرَوْنَ فِيهَا شَمْسًا وَلَا زَمْهَرِيرًا</vt:lpstr>
      <vt:lpstr>وَدَانِيَةً عَلَيْهِمْ ظِلَـٰلُهَا وَذُلِّلَتْ قُطُوفُهَا تَذْلِيلًا</vt:lpstr>
      <vt:lpstr>وَيُطَافُ عَلَيْهِم بِـَٔانِيَةٍ مِّن فِضَّةٍ وَأَكْوَابٍ كَانَتْ قَوَارِيرَا۠</vt:lpstr>
      <vt:lpstr>قَوَارِيرَا۟ مِن فِضَّةٍ قَدَّرُوهَا تَقْدِيرًا</vt:lpstr>
      <vt:lpstr>وَيُسْقَوْنَ فِيهَا كَأْسًا كَانَ مِزَاجُهَا زَنجَبِيلًا</vt:lpstr>
      <vt:lpstr>عَيْنًا فِيهَا تُسَمَّىٰ سَلْسَبِيلًا</vt:lpstr>
      <vt:lpstr>وَيَطُوفُ عَلَيْهِمْ وِلْدَٰنٌ مُّخَلَّدُونَ إِذَا رَأَيْتَهُمْ حَسِبْتَهُمْ لُؤْلُؤًا مَّنثُورًا</vt:lpstr>
      <vt:lpstr>وَإِذَا رَأَيْتَ ثَمَّ رَأَيْتَ نَعِيمًا وَمُلْكًا كَبِيرًا</vt:lpstr>
      <vt:lpstr>عَـٰلِيَهُمْ ثِيَابُ سُندُسٍ خُضْرٌ وَإِسْتَبْرَقٌ ۖ وَحُلُّوٓا۟ أَسَاوِرَ مِن فِضَّةٍ وَسَقَىٰهُمْ رَبُّهُمْ شَرَابًا طَهُورًا</vt:lpstr>
      <vt:lpstr>إِنَّ هَـٰذَا كَانَ لَكُمْ جَزَآءً وَكَانَ سَعْيُكُم مَّشْكُورًا</vt:lpstr>
      <vt:lpstr>إِنَّا نَحْنُ نَزَّلْنَا عَلَيْكَ ٱلْقُرْءَانَ تَنزِيلًا</vt:lpstr>
      <vt:lpstr>فَٱصْبِرْ لِحُكْمِ رَبِّكَ وَلَا تُطِعْ مِنْهُمْ ءَاثِمًا أَوْ كَفُورًا</vt:lpstr>
      <vt:lpstr>وَٱذْكُرِ ٱسْمَ رَبِّكَ بُكْرَةً وَأَصِيلًا</vt:lpstr>
      <vt:lpstr>وَمِنَ ٱلَّيْلِ فَٱسْجُدْ لَهُۥ وَسَبِّحْهُ لَيْلًا طَوِيلًا</vt:lpstr>
      <vt:lpstr>إِنَّ هَـٰٓؤُلَآءِ يُحِبُّونَ ٱلْعَاجِلَةَ وَيَذَرُونَ وَرَآءَهُمْ يَوْمًا ثَقِيلًا</vt:lpstr>
      <vt:lpstr>نَّحْنُ خَلَقْنَـٰهُمْ وَشَدَدْنَآ أَسْرَهُمْ ۖ وَإِذَا شِئْنَا بَدَّلْنَآ أَمْثَـٰلَهُمْ تَبْدِيلًا</vt:lpstr>
      <vt:lpstr>إِنَّ هَـٰذِهِۦ تَذْكِرَةٌ ۖ فَمَن شَآءَ ٱتَّخَذَ إِلَىٰ رَبِّهِۦ سَبِيلًا</vt:lpstr>
      <vt:lpstr>وَمَا تَشَآءُونَ إِلَّآ أَن يَشَآءَ ٱللَّهُ ۚ إِنَّ ٱللَّهَ كَانَ عَلِيمًا حَكِيمًا</vt:lpstr>
      <vt:lpstr>يُدْخِلُ مَن يَشَآءُ فِى رَحْمَتِهِ ۦ ۚ وَٱلظَّـٰلِمِينَ أَعَدَّ لَهُمْ عَذَابًا أَلِيمًۢا</vt:lpstr>
      <vt:lpstr>صدقَ اللهُ العليُّ العظيم</vt:lpstr>
      <vt:lpstr>سورة المرسلات بِسْمِ ٱللَّهِ ٱلرَّحْمَـٰنِ ٱلرَّحِيمِ</vt:lpstr>
      <vt:lpstr>وَٱلْمُرْسَلَـٰتِ عُرْفًا</vt:lpstr>
      <vt:lpstr>فَٱلْعَـٰصِفَـٰتِ عَصْفًا</vt:lpstr>
      <vt:lpstr>وَٱلنَّـٰشِرَٰتِ نَشْرًا</vt:lpstr>
      <vt:lpstr>فَٱلْفَـٰرِقَـٰتِ فَرْقًا</vt:lpstr>
      <vt:lpstr>فَٱلْمُلْقِيَـٰتِ ذِكْرًا</vt:lpstr>
      <vt:lpstr>عُذْرًا أَوْ نُذْرًا</vt:lpstr>
      <vt:lpstr>إِنَّمَا تُوعَدُونَ لَوَٰقِعٌ</vt:lpstr>
      <vt:lpstr>فَإِذَا ٱلنُّجُومُ طُمِسَتْ</vt:lpstr>
      <vt:lpstr>وَإِذَا ٱلسَّمَآءُ فُرِجَتْ</vt:lpstr>
      <vt:lpstr>وَإِذَا ٱلْجِبَالُ نُسِفَتْ</vt:lpstr>
      <vt:lpstr>وَإِذَا ٱلرُّسُلُ أُقِّتَتْ</vt:lpstr>
      <vt:lpstr>لِأَىِّ يَوْمٍ أُجِّلَتْ</vt:lpstr>
      <vt:lpstr>لِيَوْمِ ٱلْفَصْلِ</vt:lpstr>
      <vt:lpstr>وَمَآ أَدْرَىٰكَ مَا يَوْمُ ٱلْفَصْلِ</vt:lpstr>
      <vt:lpstr>وَيْلٌ يَوْمَئِذٍ لِّلْمُكَذِّبِينَ</vt:lpstr>
      <vt:lpstr>أَلَمْ نُهْلِكِ ٱلْأَوَّلِينَ</vt:lpstr>
      <vt:lpstr>ثُمَّ نُتْبِعُهُمُ ٱلْـَٔاخِرِينَ</vt:lpstr>
      <vt:lpstr>كَذَٰلِكَ نَفْعَلُ بِٱلْمُجْرِمِينَ</vt:lpstr>
      <vt:lpstr>وَيْلٌ يَوْمَئِذٍ لِّلْمُكَذِّبِينَ</vt:lpstr>
      <vt:lpstr>أَلَمْ نَخْلُقكُّم مِّن مَّآءٍ مَّهِينٍ</vt:lpstr>
      <vt:lpstr>فَجَعَلْنَـٰهُ فِى قَرَارٍ مَّكِينٍ</vt:lpstr>
      <vt:lpstr>إِلَىٰ قَدَرٍ مَّعْلُومٍ</vt:lpstr>
      <vt:lpstr>فَقَدَرْنَا فَنِعْمَ ٱلْقَـٰدِرُونَ</vt:lpstr>
      <vt:lpstr>وَيْلٌ يَوْمَئِذٍ لِّلْمُكَذِّبِينَ</vt:lpstr>
      <vt:lpstr>أَلَمْ نَجْعَلِ ٱلْأَرْضَ كِفَاتًا</vt:lpstr>
      <vt:lpstr>أَحْيَآءً وَأَمْوَٰتًا</vt:lpstr>
      <vt:lpstr>وَجَعَلْنَا فِيهَا رَوَٰسِىَ شَـٰمِخَـٰتٍ وَأَسْقَيْنَـٰكُم مَّآءً فُرَاتًا</vt:lpstr>
      <vt:lpstr>وَيْلٌ يَوْمَئِذٍ لِّلْمُكَذِّبِينَ</vt:lpstr>
      <vt:lpstr>ٱنطَلِقُوٓا۟ إِلَىٰ مَا كُنتُم بِهِ ۦ تُكَذِّبُونَ</vt:lpstr>
      <vt:lpstr>ٱنطَلِقُوٓا۟ إِلَىٰ ظِلٍّ ذِى ثَلَـٰثِ شُعَبٍ</vt:lpstr>
      <vt:lpstr>لَّا ظَلِيلٍ وَلَا يُغْنِى مِنَ ٱللَّهَبِ</vt:lpstr>
      <vt:lpstr>إِنَّهَا تَرْمِى بِشَرَرٍ كَٱلْقَصْرِ</vt:lpstr>
      <vt:lpstr>كَأَنَّهُۥ جِمَـٰلَتٌ صُفْرٌ</vt:lpstr>
      <vt:lpstr>وَيْلٌ يَوْمَئِذٍ لِّلْمُكَذِّبِينَ</vt:lpstr>
      <vt:lpstr>هَـٰذَا يَوْمُ لَا يَنطِقُونَ</vt:lpstr>
      <vt:lpstr>وَلَا يُؤْذَنُ لَهُمْ فَيَعْتَذِرُونَ</vt:lpstr>
      <vt:lpstr>وَيْلٌ يَوْمَئِذٍ لِّلْمُكَذِّبِينَ</vt:lpstr>
      <vt:lpstr>هَـٰذَا يَوْمُ ٱلْفَصْلِ ۖ جَمَعْنَـٰكُمْ وَٱلْأَوَّلِينَ</vt:lpstr>
      <vt:lpstr>فَإِن كَانَ لَكُمْ كَيْدٌ فَكِيدُونِ</vt:lpstr>
      <vt:lpstr>وَيْلٌ يَوْمَئِذٍ لِّلْمُكَذِّبِينَ</vt:lpstr>
      <vt:lpstr>إِنَّ ٱلْمُتَّقِينَ فِى ظِلَـٰلٍ وَعُيُونٍ</vt:lpstr>
      <vt:lpstr>وَفَوَٰكِهَ مِمَّا يَشْتَهُونَ</vt:lpstr>
      <vt:lpstr>كُلُوا۟ وَٱشْرَبُوا۟ هَنِيٓـًٔۢا بِمَا كُنتُمْ تَعْمَلُونَ</vt:lpstr>
      <vt:lpstr>إِنَّا كَذَٰلِكَ نَجْزِى ٱلْمُحْسِنِينَ</vt:lpstr>
      <vt:lpstr>وَيْلٌ يَوْمَئِذٍ لِّلْمُكَذِّبِينَ</vt:lpstr>
      <vt:lpstr>كُلُوا۟ وَتَمَتَّعُوا۟ قَلِيلًا إِنَّكُم مُّجْرِمُونَ</vt:lpstr>
      <vt:lpstr>وَيْلٌ يَوْمَئِذٍ لِّلْمُكَذِّبِينَ</vt:lpstr>
      <vt:lpstr>وَإِذَا قِيلَ لَهُمُ ٱرْكَعُوا۟ لَا يَرْكَعُونَ</vt:lpstr>
      <vt:lpstr>وَيْلٌ يَوْمَئِذٍ لِّلْمُكَذِّبِينَ</vt:lpstr>
      <vt:lpstr>فَبِأَىِّ حَدِيثٍۭ بَعْدَهُۥ يُؤْمِنُونَ</vt:lpstr>
      <vt:lpstr>صدقَ اللهُ العليُّ العظيم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omrharby9@gmail.com</dc:creator>
  <cp:lastModifiedBy>omrharby9@gmail.com</cp:lastModifiedBy>
  <cp:revision>7</cp:revision>
  <dcterms:created xsi:type="dcterms:W3CDTF">2026-03-03T19:10:15Z</dcterms:created>
  <dcterms:modified xsi:type="dcterms:W3CDTF">2026-03-06T19:12:43Z</dcterms:modified>
</cp:coreProperties>
</file>