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slides/slide275.xml" ContentType="application/vnd.openxmlformats-officedocument.presentationml.slide+xml"/>
  <Override PartName="/ppt/slides/slide276.xml" ContentType="application/vnd.openxmlformats-officedocument.presentationml.slide+xml"/>
  <Override PartName="/ppt/slides/slide277.xml" ContentType="application/vnd.openxmlformats-officedocument.presentationml.slide+xml"/>
  <Override PartName="/ppt/slides/slide278.xml" ContentType="application/vnd.openxmlformats-officedocument.presentationml.slide+xml"/>
  <Override PartName="/ppt/slides/slide279.xml" ContentType="application/vnd.openxmlformats-officedocument.presentationml.slide+xml"/>
  <Override PartName="/ppt/slides/slide280.xml" ContentType="application/vnd.openxmlformats-officedocument.presentationml.slide+xml"/>
  <Override PartName="/ppt/slides/slide281.xml" ContentType="application/vnd.openxmlformats-officedocument.presentationml.slide+xml"/>
  <Override PartName="/ppt/slides/slide282.xml" ContentType="application/vnd.openxmlformats-officedocument.presentationml.slide+xml"/>
  <Override PartName="/ppt/slides/slide283.xml" ContentType="application/vnd.openxmlformats-officedocument.presentationml.slide+xml"/>
  <Override PartName="/ppt/slides/slide284.xml" ContentType="application/vnd.openxmlformats-officedocument.presentationml.slide+xml"/>
  <Override PartName="/ppt/slides/slide285.xml" ContentType="application/vnd.openxmlformats-officedocument.presentationml.slide+xml"/>
  <Override PartName="/ppt/slides/slide286.xml" ContentType="application/vnd.openxmlformats-officedocument.presentationml.slide+xml"/>
  <Override PartName="/ppt/slides/slide287.xml" ContentType="application/vnd.openxmlformats-officedocument.presentationml.slide+xml"/>
  <Override PartName="/ppt/slides/slide288.xml" ContentType="application/vnd.openxmlformats-officedocument.presentationml.slide+xml"/>
  <Override PartName="/ppt/slides/slide289.xml" ContentType="application/vnd.openxmlformats-officedocument.presentationml.slide+xml"/>
  <Override PartName="/ppt/slides/slide290.xml" ContentType="application/vnd.openxmlformats-officedocument.presentationml.slide+xml"/>
  <Override PartName="/ppt/slides/slide291.xml" ContentType="application/vnd.openxmlformats-officedocument.presentationml.slide+xml"/>
  <Override PartName="/ppt/slides/slide292.xml" ContentType="application/vnd.openxmlformats-officedocument.presentationml.slide+xml"/>
  <Override PartName="/ppt/slides/slide293.xml" ContentType="application/vnd.openxmlformats-officedocument.presentationml.slide+xml"/>
  <Override PartName="/ppt/slides/slide294.xml" ContentType="application/vnd.openxmlformats-officedocument.presentationml.slide+xml"/>
  <Override PartName="/ppt/slides/slide295.xml" ContentType="application/vnd.openxmlformats-officedocument.presentationml.slide+xml"/>
  <Override PartName="/ppt/slides/slide296.xml" ContentType="application/vnd.openxmlformats-officedocument.presentationml.slide+xml"/>
  <Override PartName="/ppt/slides/slide297.xml" ContentType="application/vnd.openxmlformats-officedocument.presentationml.slide+xml"/>
  <Override PartName="/ppt/slides/slide298.xml" ContentType="application/vnd.openxmlformats-officedocument.presentationml.slide+xml"/>
  <Override PartName="/ppt/slides/slide299.xml" ContentType="application/vnd.openxmlformats-officedocument.presentationml.slide+xml"/>
  <Override PartName="/ppt/slides/slide300.xml" ContentType="application/vnd.openxmlformats-officedocument.presentationml.slide+xml"/>
  <Override PartName="/ppt/slides/slide301.xml" ContentType="application/vnd.openxmlformats-officedocument.presentationml.slide+xml"/>
  <Override PartName="/ppt/slides/slide302.xml" ContentType="application/vnd.openxmlformats-officedocument.presentationml.slide+xml"/>
  <Override PartName="/ppt/slides/slide303.xml" ContentType="application/vnd.openxmlformats-officedocument.presentationml.slide+xml"/>
  <Override PartName="/ppt/slides/slide304.xml" ContentType="application/vnd.openxmlformats-officedocument.presentationml.slide+xml"/>
  <Override PartName="/ppt/slides/slide305.xml" ContentType="application/vnd.openxmlformats-officedocument.presentationml.slide+xml"/>
  <Override PartName="/ppt/slides/slide306.xml" ContentType="application/vnd.openxmlformats-officedocument.presentationml.slide+xml"/>
  <Override PartName="/ppt/slides/slide307.xml" ContentType="application/vnd.openxmlformats-officedocument.presentationml.slide+xml"/>
  <Override PartName="/ppt/slides/slide308.xml" ContentType="application/vnd.openxmlformats-officedocument.presentationml.slide+xml"/>
  <Override PartName="/ppt/slides/slide309.xml" ContentType="application/vnd.openxmlformats-officedocument.presentationml.slide+xml"/>
  <Override PartName="/ppt/slides/slide310.xml" ContentType="application/vnd.openxmlformats-officedocument.presentationml.slide+xml"/>
  <Override PartName="/ppt/slides/slide311.xml" ContentType="application/vnd.openxmlformats-officedocument.presentationml.slide+xml"/>
  <Override PartName="/ppt/slides/slide312.xml" ContentType="application/vnd.openxmlformats-officedocument.presentationml.slide+xml"/>
  <Override PartName="/ppt/slides/slide313.xml" ContentType="application/vnd.openxmlformats-officedocument.presentationml.slide+xml"/>
  <Override PartName="/ppt/slides/slide314.xml" ContentType="application/vnd.openxmlformats-officedocument.presentationml.slide+xml"/>
  <Override PartName="/ppt/slides/slide315.xml" ContentType="application/vnd.openxmlformats-officedocument.presentationml.slide+xml"/>
  <Override PartName="/ppt/slides/slide316.xml" ContentType="application/vnd.openxmlformats-officedocument.presentationml.slide+xml"/>
  <Override PartName="/ppt/slides/slide317.xml" ContentType="application/vnd.openxmlformats-officedocument.presentationml.slide+xml"/>
  <Override PartName="/ppt/slides/slide318.xml" ContentType="application/vnd.openxmlformats-officedocument.presentationml.slide+xml"/>
  <Override PartName="/ppt/slides/slide319.xml" ContentType="application/vnd.openxmlformats-officedocument.presentationml.slide+xml"/>
  <Override PartName="/ppt/slides/slide320.xml" ContentType="application/vnd.openxmlformats-officedocument.presentationml.slide+xml"/>
  <Override PartName="/ppt/slides/slide321.xml" ContentType="application/vnd.openxmlformats-officedocument.presentationml.slide+xml"/>
  <Override PartName="/ppt/slides/slide322.xml" ContentType="application/vnd.openxmlformats-officedocument.presentationml.slide+xml"/>
  <Override PartName="/ppt/slides/slide323.xml" ContentType="application/vnd.openxmlformats-officedocument.presentationml.slide+xml"/>
  <Override PartName="/ppt/slides/slide324.xml" ContentType="application/vnd.openxmlformats-officedocument.presentationml.slide+xml"/>
  <Override PartName="/ppt/slides/slide325.xml" ContentType="application/vnd.openxmlformats-officedocument.presentationml.slide+xml"/>
  <Override PartName="/ppt/slides/slide326.xml" ContentType="application/vnd.openxmlformats-officedocument.presentationml.slide+xml"/>
  <Override PartName="/ppt/slides/slide327.xml" ContentType="application/vnd.openxmlformats-officedocument.presentationml.slide+xml"/>
  <Override PartName="/ppt/slides/slide328.xml" ContentType="application/vnd.openxmlformats-officedocument.presentationml.slide+xml"/>
  <Override PartName="/ppt/slides/slide329.xml" ContentType="application/vnd.openxmlformats-officedocument.presentationml.slide+xml"/>
  <Override PartName="/ppt/slides/slide330.xml" ContentType="application/vnd.openxmlformats-officedocument.presentationml.slide+xml"/>
  <Override PartName="/ppt/slides/slide331.xml" ContentType="application/vnd.openxmlformats-officedocument.presentationml.slide+xml"/>
  <Override PartName="/ppt/slides/slide332.xml" ContentType="application/vnd.openxmlformats-officedocument.presentationml.slide+xml"/>
  <Override PartName="/ppt/slides/slide333.xml" ContentType="application/vnd.openxmlformats-officedocument.presentationml.slide+xml"/>
  <Override PartName="/ppt/slides/slide334.xml" ContentType="application/vnd.openxmlformats-officedocument.presentationml.slide+xml"/>
  <Override PartName="/ppt/slides/slide335.xml" ContentType="application/vnd.openxmlformats-officedocument.presentationml.slide+xml"/>
  <Override PartName="/ppt/slides/slide336.xml" ContentType="application/vnd.openxmlformats-officedocument.presentationml.slide+xml"/>
  <Override PartName="/ppt/slides/slide337.xml" ContentType="application/vnd.openxmlformats-officedocument.presentationml.slide+xml"/>
  <Override PartName="/ppt/slides/slide338.xml" ContentType="application/vnd.openxmlformats-officedocument.presentationml.slide+xml"/>
  <Override PartName="/ppt/slides/slide339.xml" ContentType="application/vnd.openxmlformats-officedocument.presentationml.slide+xml"/>
  <Override PartName="/ppt/slides/slide340.xml" ContentType="application/vnd.openxmlformats-officedocument.presentationml.slide+xml"/>
  <Override PartName="/ppt/slides/slide341.xml" ContentType="application/vnd.openxmlformats-officedocument.presentationml.slide+xml"/>
  <Override PartName="/ppt/slides/slide342.xml" ContentType="application/vnd.openxmlformats-officedocument.presentationml.slide+xml"/>
  <Override PartName="/ppt/slides/slide343.xml" ContentType="application/vnd.openxmlformats-officedocument.presentationml.slide+xml"/>
  <Override PartName="/ppt/slides/slide344.xml" ContentType="application/vnd.openxmlformats-officedocument.presentationml.slide+xml"/>
  <Override PartName="/ppt/slides/slide345.xml" ContentType="application/vnd.openxmlformats-officedocument.presentationml.slide+xml"/>
  <Override PartName="/ppt/slides/slide346.xml" ContentType="application/vnd.openxmlformats-officedocument.presentationml.slide+xml"/>
  <Override PartName="/ppt/slides/slide347.xml" ContentType="application/vnd.openxmlformats-officedocument.presentationml.slide+xml"/>
  <Override PartName="/ppt/slides/slide348.xml" ContentType="application/vnd.openxmlformats-officedocument.presentationml.slide+xml"/>
  <Override PartName="/ppt/slides/slide349.xml" ContentType="application/vnd.openxmlformats-officedocument.presentationml.slide+xml"/>
  <Override PartName="/ppt/slides/slide350.xml" ContentType="application/vnd.openxmlformats-officedocument.presentationml.slide+xml"/>
  <Override PartName="/ppt/slides/slide351.xml" ContentType="application/vnd.openxmlformats-officedocument.presentationml.slide+xml"/>
  <Override PartName="/ppt/slides/slide352.xml" ContentType="application/vnd.openxmlformats-officedocument.presentationml.slide+xml"/>
  <Override PartName="/ppt/slides/slide353.xml" ContentType="application/vnd.openxmlformats-officedocument.presentationml.slide+xml"/>
  <Override PartName="/ppt/slides/slide354.xml" ContentType="application/vnd.openxmlformats-officedocument.presentationml.slide+xml"/>
  <Override PartName="/ppt/slides/slide355.xml" ContentType="application/vnd.openxmlformats-officedocument.presentationml.slide+xml"/>
  <Override PartName="/ppt/slides/slide356.xml" ContentType="application/vnd.openxmlformats-officedocument.presentationml.slide+xml"/>
  <Override PartName="/ppt/slides/slide357.xml" ContentType="application/vnd.openxmlformats-officedocument.presentationml.slide+xml"/>
  <Override PartName="/ppt/slides/slide358.xml" ContentType="application/vnd.openxmlformats-officedocument.presentationml.slide+xml"/>
  <Override PartName="/ppt/slides/slide359.xml" ContentType="application/vnd.openxmlformats-officedocument.presentationml.slide+xml"/>
  <Override PartName="/ppt/slides/slide360.xml" ContentType="application/vnd.openxmlformats-officedocument.presentationml.slide+xml"/>
  <Override PartName="/ppt/slides/slide361.xml" ContentType="application/vnd.openxmlformats-officedocument.presentationml.slide+xml"/>
  <Override PartName="/ppt/slides/slide362.xml" ContentType="application/vnd.openxmlformats-officedocument.presentationml.slide+xml"/>
  <Override PartName="/ppt/slides/slide363.xml" ContentType="application/vnd.openxmlformats-officedocument.presentationml.slide+xml"/>
  <Override PartName="/ppt/slides/slide364.xml" ContentType="application/vnd.openxmlformats-officedocument.presentationml.slide+xml"/>
  <Override PartName="/ppt/slides/slide365.xml" ContentType="application/vnd.openxmlformats-officedocument.presentationml.slide+xml"/>
  <Override PartName="/ppt/slides/slide366.xml" ContentType="application/vnd.openxmlformats-officedocument.presentationml.slide+xml"/>
  <Override PartName="/ppt/slides/slide367.xml" ContentType="application/vnd.openxmlformats-officedocument.presentationml.slide+xml"/>
  <Override PartName="/ppt/slides/slide368.xml" ContentType="application/vnd.openxmlformats-officedocument.presentationml.slide+xml"/>
  <Override PartName="/ppt/slides/slide369.xml" ContentType="application/vnd.openxmlformats-officedocument.presentationml.slide+xml"/>
  <Override PartName="/ppt/slides/slide370.xml" ContentType="application/vnd.openxmlformats-officedocument.presentationml.slide+xml"/>
  <Override PartName="/ppt/slides/slide371.xml" ContentType="application/vnd.openxmlformats-officedocument.presentationml.slide+xml"/>
  <Override PartName="/ppt/slides/slide372.xml" ContentType="application/vnd.openxmlformats-officedocument.presentationml.slide+xml"/>
  <Override PartName="/ppt/slides/slide373.xml" ContentType="application/vnd.openxmlformats-officedocument.presentationml.slide+xml"/>
  <Override PartName="/ppt/slides/slide374.xml" ContentType="application/vnd.openxmlformats-officedocument.presentationml.slide+xml"/>
  <Override PartName="/ppt/slides/slide375.xml" ContentType="application/vnd.openxmlformats-officedocument.presentationml.slide+xml"/>
  <Override PartName="/ppt/slides/slide376.xml" ContentType="application/vnd.openxmlformats-officedocument.presentationml.slide+xml"/>
  <Override PartName="/ppt/slides/slide377.xml" ContentType="application/vnd.openxmlformats-officedocument.presentationml.slide+xml"/>
  <Override PartName="/ppt/slides/slide378.xml" ContentType="application/vnd.openxmlformats-officedocument.presentationml.slide+xml"/>
  <Override PartName="/ppt/slides/slide379.xml" ContentType="application/vnd.openxmlformats-officedocument.presentationml.slide+xml"/>
  <Override PartName="/ppt/slides/slide380.xml" ContentType="application/vnd.openxmlformats-officedocument.presentationml.slide+xml"/>
  <Override PartName="/ppt/slides/slide381.xml" ContentType="application/vnd.openxmlformats-officedocument.presentationml.slide+xml"/>
  <Override PartName="/ppt/slides/slide382.xml" ContentType="application/vnd.openxmlformats-officedocument.presentationml.slide+xml"/>
  <Override PartName="/ppt/slides/slide383.xml" ContentType="application/vnd.openxmlformats-officedocument.presentationml.slide+xml"/>
  <Override PartName="/ppt/slides/slide384.xml" ContentType="application/vnd.openxmlformats-officedocument.presentationml.slide+xml"/>
  <Override PartName="/ppt/slides/slide385.xml" ContentType="application/vnd.openxmlformats-officedocument.presentationml.slide+xml"/>
  <Override PartName="/ppt/slides/slide386.xml" ContentType="application/vnd.openxmlformats-officedocument.presentationml.slide+xml"/>
  <Override PartName="/ppt/slides/slide387.xml" ContentType="application/vnd.openxmlformats-officedocument.presentationml.slide+xml"/>
  <Override PartName="/ppt/slides/slide388.xml" ContentType="application/vnd.openxmlformats-officedocument.presentationml.slide+xml"/>
  <Override PartName="/ppt/slides/slide389.xml" ContentType="application/vnd.openxmlformats-officedocument.presentationml.slide+xml"/>
  <Override PartName="/ppt/slides/slide390.xml" ContentType="application/vnd.openxmlformats-officedocument.presentationml.slide+xml"/>
  <Override PartName="/ppt/slides/slide391.xml" ContentType="application/vnd.openxmlformats-officedocument.presentationml.slide+xml"/>
  <Override PartName="/ppt/slides/slide392.xml" ContentType="application/vnd.openxmlformats-officedocument.presentationml.slide+xml"/>
  <Override PartName="/ppt/slides/slide393.xml" ContentType="application/vnd.openxmlformats-officedocument.presentationml.slide+xml"/>
  <Override PartName="/ppt/slides/slide394.xml" ContentType="application/vnd.openxmlformats-officedocument.presentationml.slide+xml"/>
  <Override PartName="/ppt/slides/slide395.xml" ContentType="application/vnd.openxmlformats-officedocument.presentationml.slide+xml"/>
  <Override PartName="/ppt/slides/slide396.xml" ContentType="application/vnd.openxmlformats-officedocument.presentationml.slide+xml"/>
  <Override PartName="/ppt/slides/slide397.xml" ContentType="application/vnd.openxmlformats-officedocument.presentationml.slide+xml"/>
  <Override PartName="/ppt/slides/slide398.xml" ContentType="application/vnd.openxmlformats-officedocument.presentationml.slide+xml"/>
  <Override PartName="/ppt/slides/slide399.xml" ContentType="application/vnd.openxmlformats-officedocument.presentationml.slide+xml"/>
  <Override PartName="/ppt/slides/slide400.xml" ContentType="application/vnd.openxmlformats-officedocument.presentationml.slide+xml"/>
  <Override PartName="/ppt/slides/slide401.xml" ContentType="application/vnd.openxmlformats-officedocument.presentationml.slide+xml"/>
  <Override PartName="/ppt/slides/slide402.xml" ContentType="application/vnd.openxmlformats-officedocument.presentationml.slide+xml"/>
  <Override PartName="/ppt/slides/slide403.xml" ContentType="application/vnd.openxmlformats-officedocument.presentationml.slide+xml"/>
  <Override PartName="/ppt/slides/slide404.xml" ContentType="application/vnd.openxmlformats-officedocument.presentationml.slide+xml"/>
  <Override PartName="/ppt/slides/slide405.xml" ContentType="application/vnd.openxmlformats-officedocument.presentationml.slide+xml"/>
  <Override PartName="/ppt/slides/slide406.xml" ContentType="application/vnd.openxmlformats-officedocument.presentationml.slide+xml"/>
  <Override PartName="/ppt/slides/slide407.xml" ContentType="application/vnd.openxmlformats-officedocument.presentationml.slide+xml"/>
  <Override PartName="/ppt/slides/slide408.xml" ContentType="application/vnd.openxmlformats-officedocument.presentationml.slide+xml"/>
  <Override PartName="/ppt/slides/slide409.xml" ContentType="application/vnd.openxmlformats-officedocument.presentationml.slide+xml"/>
  <Override PartName="/ppt/slides/slide410.xml" ContentType="application/vnd.openxmlformats-officedocument.presentationml.slide+xml"/>
  <Override PartName="/ppt/slides/slide411.xml" ContentType="application/vnd.openxmlformats-officedocument.presentationml.slide+xml"/>
  <Override PartName="/ppt/slides/slide412.xml" ContentType="application/vnd.openxmlformats-officedocument.presentationml.slide+xml"/>
  <Override PartName="/ppt/slides/slide413.xml" ContentType="application/vnd.openxmlformats-officedocument.presentationml.slide+xml"/>
  <Override PartName="/ppt/slides/slide414.xml" ContentType="application/vnd.openxmlformats-officedocument.presentationml.slide+xml"/>
  <Override PartName="/ppt/slides/slide415.xml" ContentType="application/vnd.openxmlformats-officedocument.presentationml.slide+xml"/>
  <Override PartName="/ppt/slides/slide416.xml" ContentType="application/vnd.openxmlformats-officedocument.presentationml.slide+xml"/>
  <Override PartName="/ppt/slides/slide417.xml" ContentType="application/vnd.openxmlformats-officedocument.presentationml.slide+xml"/>
  <Override PartName="/ppt/slides/slide418.xml" ContentType="application/vnd.openxmlformats-officedocument.presentationml.slide+xml"/>
  <Override PartName="/ppt/slides/slide419.xml" ContentType="application/vnd.openxmlformats-officedocument.presentationml.slide+xml"/>
  <Override PartName="/ppt/slides/slide420.xml" ContentType="application/vnd.openxmlformats-officedocument.presentationml.slide+xml"/>
  <Override PartName="/ppt/slides/slide421.xml" ContentType="application/vnd.openxmlformats-officedocument.presentationml.slide+xml"/>
  <Override PartName="/ppt/slides/slide422.xml" ContentType="application/vnd.openxmlformats-officedocument.presentationml.slide+xml"/>
  <Override PartName="/ppt/slides/slide423.xml" ContentType="application/vnd.openxmlformats-officedocument.presentationml.slide+xml"/>
  <Override PartName="/ppt/slides/slide424.xml" ContentType="application/vnd.openxmlformats-officedocument.presentationml.slide+xml"/>
  <Override PartName="/ppt/slides/slide425.xml" ContentType="application/vnd.openxmlformats-officedocument.presentationml.slide+xml"/>
  <Override PartName="/ppt/slides/slide426.xml" ContentType="application/vnd.openxmlformats-officedocument.presentationml.slide+xml"/>
  <Override PartName="/ppt/slides/slide427.xml" ContentType="application/vnd.openxmlformats-officedocument.presentationml.slide+xml"/>
  <Override PartName="/ppt/slides/slide428.xml" ContentType="application/vnd.openxmlformats-officedocument.presentationml.slide+xml"/>
  <Override PartName="/ppt/slides/slide429.xml" ContentType="application/vnd.openxmlformats-officedocument.presentationml.slide+xml"/>
  <Override PartName="/ppt/slides/slide430.xml" ContentType="application/vnd.openxmlformats-officedocument.presentationml.slide+xml"/>
  <Override PartName="/ppt/slides/slide431.xml" ContentType="application/vnd.openxmlformats-officedocument.presentationml.slide+xml"/>
  <Override PartName="/ppt/slides/slide432.xml" ContentType="application/vnd.openxmlformats-officedocument.presentationml.slide+xml"/>
  <Override PartName="/ppt/slides/slide433.xml" ContentType="application/vnd.openxmlformats-officedocument.presentationml.slide+xml"/>
  <Override PartName="/ppt/slides/slide434.xml" ContentType="application/vnd.openxmlformats-officedocument.presentationml.slide+xml"/>
  <Override PartName="/ppt/slides/slide435.xml" ContentType="application/vnd.openxmlformats-officedocument.presentationml.slide+xml"/>
  <Override PartName="/ppt/slides/slide436.xml" ContentType="application/vnd.openxmlformats-officedocument.presentationml.slide+xml"/>
  <Override PartName="/ppt/slides/slide437.xml" ContentType="application/vnd.openxmlformats-officedocument.presentationml.slide+xml"/>
  <Override PartName="/ppt/slides/slide438.xml" ContentType="application/vnd.openxmlformats-officedocument.presentationml.slide+xml"/>
  <Override PartName="/ppt/slides/slide439.xml" ContentType="application/vnd.openxmlformats-officedocument.presentationml.slide+xml"/>
  <Override PartName="/ppt/slides/slide440.xml" ContentType="application/vnd.openxmlformats-officedocument.presentationml.slide+xml"/>
  <Override PartName="/ppt/slides/slide441.xml" ContentType="application/vnd.openxmlformats-officedocument.presentationml.slide+xml"/>
  <Override PartName="/ppt/slides/slide442.xml" ContentType="application/vnd.openxmlformats-officedocument.presentationml.slide+xml"/>
  <Override PartName="/ppt/slides/slide443.xml" ContentType="application/vnd.openxmlformats-officedocument.presentationml.slide+xml"/>
  <Override PartName="/ppt/slides/slide444.xml" ContentType="application/vnd.openxmlformats-officedocument.presentationml.slide+xml"/>
  <Override PartName="/ppt/slides/slide445.xml" ContentType="application/vnd.openxmlformats-officedocument.presentationml.slide+xml"/>
  <Override PartName="/ppt/slides/slide446.xml" ContentType="application/vnd.openxmlformats-officedocument.presentationml.slide+xml"/>
  <Override PartName="/ppt/slides/slide447.xml" ContentType="application/vnd.openxmlformats-officedocument.presentationml.slide+xml"/>
  <Override PartName="/ppt/slides/slide448.xml" ContentType="application/vnd.openxmlformats-officedocument.presentationml.slide+xml"/>
  <Override PartName="/ppt/slides/slide449.xml" ContentType="application/vnd.openxmlformats-officedocument.presentationml.slide+xml"/>
  <Override PartName="/ppt/slides/slide450.xml" ContentType="application/vnd.openxmlformats-officedocument.presentationml.slide+xml"/>
  <Override PartName="/ppt/slides/slide451.xml" ContentType="application/vnd.openxmlformats-officedocument.presentationml.slide+xml"/>
  <Override PartName="/ppt/slides/slide452.xml" ContentType="application/vnd.openxmlformats-officedocument.presentationml.slide+xml"/>
  <Override PartName="/ppt/slides/slide453.xml" ContentType="application/vnd.openxmlformats-officedocument.presentationml.slide+xml"/>
  <Override PartName="/ppt/slides/slide454.xml" ContentType="application/vnd.openxmlformats-officedocument.presentationml.slide+xml"/>
  <Override PartName="/ppt/slides/slide455.xml" ContentType="application/vnd.openxmlformats-officedocument.presentationml.slide+xml"/>
  <Override PartName="/ppt/slides/slide456.xml" ContentType="application/vnd.openxmlformats-officedocument.presentationml.slide+xml"/>
  <Override PartName="/ppt/slides/slide457.xml" ContentType="application/vnd.openxmlformats-officedocument.presentationml.slide+xml"/>
  <Override PartName="/ppt/slides/slide458.xml" ContentType="application/vnd.openxmlformats-officedocument.presentationml.slide+xml"/>
  <Override PartName="/ppt/slides/slide459.xml" ContentType="application/vnd.openxmlformats-officedocument.presentationml.slide+xml"/>
  <Override PartName="/ppt/slides/slide460.xml" ContentType="application/vnd.openxmlformats-officedocument.presentationml.slide+xml"/>
  <Override PartName="/ppt/slides/slide461.xml" ContentType="application/vnd.openxmlformats-officedocument.presentationml.slide+xml"/>
  <Override PartName="/ppt/slides/slide462.xml" ContentType="application/vnd.openxmlformats-officedocument.presentationml.slide+xml"/>
  <Override PartName="/ppt/slides/slide463.xml" ContentType="application/vnd.openxmlformats-officedocument.presentationml.slide+xml"/>
  <Override PartName="/ppt/slides/slide464.xml" ContentType="application/vnd.openxmlformats-officedocument.presentationml.slide+xml"/>
  <Override PartName="/ppt/slides/slide465.xml" ContentType="application/vnd.openxmlformats-officedocument.presentationml.slide+xml"/>
  <Override PartName="/ppt/slides/slide466.xml" ContentType="application/vnd.openxmlformats-officedocument.presentationml.slide+xml"/>
  <Override PartName="/ppt/slides/slide467.xml" ContentType="application/vnd.openxmlformats-officedocument.presentationml.slide+xml"/>
  <Override PartName="/ppt/slides/slide468.xml" ContentType="application/vnd.openxmlformats-officedocument.presentationml.slide+xml"/>
  <Override PartName="/ppt/slides/slide469.xml" ContentType="application/vnd.openxmlformats-officedocument.presentationml.slide+xml"/>
  <Override PartName="/ppt/slides/slide470.xml" ContentType="application/vnd.openxmlformats-officedocument.presentationml.slide+xml"/>
  <Override PartName="/ppt/slides/slide471.xml" ContentType="application/vnd.openxmlformats-officedocument.presentationml.slide+xml"/>
  <Override PartName="/ppt/slides/slide472.xml" ContentType="application/vnd.openxmlformats-officedocument.presentationml.slide+xml"/>
  <Override PartName="/ppt/slides/slide473.xml" ContentType="application/vnd.openxmlformats-officedocument.presentationml.slide+xml"/>
  <Override PartName="/ppt/slides/slide474.xml" ContentType="application/vnd.openxmlformats-officedocument.presentationml.slide+xml"/>
  <Override PartName="/ppt/slides/slide475.xml" ContentType="application/vnd.openxmlformats-officedocument.presentationml.slide+xml"/>
  <Override PartName="/ppt/slides/slide476.xml" ContentType="application/vnd.openxmlformats-officedocument.presentationml.slide+xml"/>
  <Override PartName="/ppt/slides/slide477.xml" ContentType="application/vnd.openxmlformats-officedocument.presentationml.slide+xml"/>
  <Override PartName="/ppt/slides/slide478.xml" ContentType="application/vnd.openxmlformats-officedocument.presentationml.slide+xml"/>
  <Override PartName="/ppt/slides/slide479.xml" ContentType="application/vnd.openxmlformats-officedocument.presentationml.slide+xml"/>
  <Override PartName="/ppt/slides/slide480.xml" ContentType="application/vnd.openxmlformats-officedocument.presentationml.slide+xml"/>
  <Override PartName="/ppt/slides/slide481.xml" ContentType="application/vnd.openxmlformats-officedocument.presentationml.slide+xml"/>
  <Override PartName="/ppt/slides/slide482.xml" ContentType="application/vnd.openxmlformats-officedocument.presentationml.slide+xml"/>
  <Override PartName="/ppt/slides/slide483.xml" ContentType="application/vnd.openxmlformats-officedocument.presentationml.slide+xml"/>
  <Override PartName="/ppt/slides/slide484.xml" ContentType="application/vnd.openxmlformats-officedocument.presentationml.slide+xml"/>
  <Override PartName="/ppt/slides/slide485.xml" ContentType="application/vnd.openxmlformats-officedocument.presentationml.slide+xml"/>
  <Override PartName="/ppt/slides/slide486.xml" ContentType="application/vnd.openxmlformats-officedocument.presentationml.slide+xml"/>
  <Override PartName="/ppt/slides/slide487.xml" ContentType="application/vnd.openxmlformats-officedocument.presentationml.slide+xml"/>
  <Override PartName="/ppt/slides/slide488.xml" ContentType="application/vnd.openxmlformats-officedocument.presentationml.slide+xml"/>
  <Override PartName="/ppt/slides/slide489.xml" ContentType="application/vnd.openxmlformats-officedocument.presentationml.slide+xml"/>
  <Override PartName="/ppt/slides/slide490.xml" ContentType="application/vnd.openxmlformats-officedocument.presentationml.slide+xml"/>
  <Override PartName="/ppt/slides/slide491.xml" ContentType="application/vnd.openxmlformats-officedocument.presentationml.slide+xml"/>
  <Override PartName="/ppt/slides/slide492.xml" ContentType="application/vnd.openxmlformats-officedocument.presentationml.slide+xml"/>
  <Override PartName="/ppt/slides/slide493.xml" ContentType="application/vnd.openxmlformats-officedocument.presentationml.slide+xml"/>
  <Override PartName="/ppt/slides/slide494.xml" ContentType="application/vnd.openxmlformats-officedocument.presentationml.slide+xml"/>
  <Override PartName="/ppt/slides/slide495.xml" ContentType="application/vnd.openxmlformats-officedocument.presentationml.slide+xml"/>
  <Override PartName="/ppt/slides/slide496.xml" ContentType="application/vnd.openxmlformats-officedocument.presentationml.slide+xml"/>
  <Override PartName="/ppt/slides/slide497.xml" ContentType="application/vnd.openxmlformats-officedocument.presentationml.slide+xml"/>
  <Override PartName="/ppt/slides/slide498.xml" ContentType="application/vnd.openxmlformats-officedocument.presentationml.slide+xml"/>
  <Override PartName="/ppt/slides/slide499.xml" ContentType="application/vnd.openxmlformats-officedocument.presentationml.slide+xml"/>
  <Override PartName="/ppt/slides/slide500.xml" ContentType="application/vnd.openxmlformats-officedocument.presentationml.slide+xml"/>
  <Override PartName="/ppt/slides/slide501.xml" ContentType="application/vnd.openxmlformats-officedocument.presentationml.slide+xml"/>
  <Override PartName="/ppt/slides/slide502.xml" ContentType="application/vnd.openxmlformats-officedocument.presentationml.slide+xml"/>
  <Override PartName="/ppt/slides/slide503.xml" ContentType="application/vnd.openxmlformats-officedocument.presentationml.slide+xml"/>
  <Override PartName="/ppt/slides/slide504.xml" ContentType="application/vnd.openxmlformats-officedocument.presentationml.slide+xml"/>
  <Override PartName="/ppt/slides/slide505.xml" ContentType="application/vnd.openxmlformats-officedocument.presentationml.slide+xml"/>
  <Override PartName="/ppt/slides/slide506.xml" ContentType="application/vnd.openxmlformats-officedocument.presentationml.slide+xml"/>
  <Override PartName="/ppt/slides/slide507.xml" ContentType="application/vnd.openxmlformats-officedocument.presentationml.slide+xml"/>
  <Override PartName="/ppt/slides/slide508.xml" ContentType="application/vnd.openxmlformats-officedocument.presentationml.slide+xml"/>
  <Override PartName="/ppt/slides/slide509.xml" ContentType="application/vnd.openxmlformats-officedocument.presentationml.slide+xml"/>
  <Override PartName="/ppt/slides/slide510.xml" ContentType="application/vnd.openxmlformats-officedocument.presentationml.slide+xml"/>
  <Override PartName="/ppt/slides/slide511.xml" ContentType="application/vnd.openxmlformats-officedocument.presentationml.slide+xml"/>
  <Override PartName="/ppt/slides/slide512.xml" ContentType="application/vnd.openxmlformats-officedocument.presentationml.slide+xml"/>
  <Override PartName="/ppt/slides/slide513.xml" ContentType="application/vnd.openxmlformats-officedocument.presentationml.slide+xml"/>
  <Override PartName="/ppt/slides/slide514.xml" ContentType="application/vnd.openxmlformats-officedocument.presentationml.slide+xml"/>
  <Override PartName="/ppt/slides/slide515.xml" ContentType="application/vnd.openxmlformats-officedocument.presentationml.slide+xml"/>
  <Override PartName="/ppt/slides/slide516.xml" ContentType="application/vnd.openxmlformats-officedocument.presentationml.slide+xml"/>
  <Override PartName="/ppt/slides/slide517.xml" ContentType="application/vnd.openxmlformats-officedocument.presentationml.slide+xml"/>
  <Override PartName="/ppt/slides/slide518.xml" ContentType="application/vnd.openxmlformats-officedocument.presentationml.slide+xml"/>
  <Override PartName="/ppt/slides/slide519.xml" ContentType="application/vnd.openxmlformats-officedocument.presentationml.slide+xml"/>
  <Override PartName="/ppt/slides/slide520.xml" ContentType="application/vnd.openxmlformats-officedocument.presentationml.slide+xml"/>
  <Override PartName="/ppt/slides/slide521.xml" ContentType="application/vnd.openxmlformats-officedocument.presentationml.slide+xml"/>
  <Override PartName="/ppt/slides/slide522.xml" ContentType="application/vnd.openxmlformats-officedocument.presentationml.slide+xml"/>
  <Override PartName="/ppt/slides/slide523.xml" ContentType="application/vnd.openxmlformats-officedocument.presentationml.slide+xml"/>
  <Override PartName="/ppt/slides/slide524.xml" ContentType="application/vnd.openxmlformats-officedocument.presentationml.slide+xml"/>
  <Override PartName="/ppt/slides/slide525.xml" ContentType="application/vnd.openxmlformats-officedocument.presentationml.slide+xml"/>
  <Override PartName="/ppt/slides/slide526.xml" ContentType="application/vnd.openxmlformats-officedocument.presentationml.slide+xml"/>
  <Override PartName="/ppt/slides/slide527.xml" ContentType="application/vnd.openxmlformats-officedocument.presentationml.slide+xml"/>
  <Override PartName="/ppt/slides/slide528.xml" ContentType="application/vnd.openxmlformats-officedocument.presentationml.slide+xml"/>
  <Override PartName="/ppt/slides/slide529.xml" ContentType="application/vnd.openxmlformats-officedocument.presentationml.slide+xml"/>
  <Override PartName="/ppt/slides/slide530.xml" ContentType="application/vnd.openxmlformats-officedocument.presentationml.slide+xml"/>
  <Override PartName="/ppt/slides/slide531.xml" ContentType="application/vnd.openxmlformats-officedocument.presentationml.slide+xml"/>
  <Override PartName="/ppt/slides/slide532.xml" ContentType="application/vnd.openxmlformats-officedocument.presentationml.slide+xml"/>
  <Override PartName="/ppt/slides/slide533.xml" ContentType="application/vnd.openxmlformats-officedocument.presentationml.slide+xml"/>
  <Override PartName="/ppt/slides/slide534.xml" ContentType="application/vnd.openxmlformats-officedocument.presentationml.slide+xml"/>
  <Override PartName="/ppt/slides/slide535.xml" ContentType="application/vnd.openxmlformats-officedocument.presentationml.slide+xml"/>
  <Override PartName="/ppt/slides/slide536.xml" ContentType="application/vnd.openxmlformats-officedocument.presentationml.slide+xml"/>
  <Override PartName="/ppt/slides/slide537.xml" ContentType="application/vnd.openxmlformats-officedocument.presentationml.slide+xml"/>
  <Override PartName="/ppt/slides/slide538.xml" ContentType="application/vnd.openxmlformats-officedocument.presentationml.slide+xml"/>
  <Override PartName="/ppt/slides/slide539.xml" ContentType="application/vnd.openxmlformats-officedocument.presentationml.slide+xml"/>
  <Override PartName="/ppt/slides/slide540.xml" ContentType="application/vnd.openxmlformats-officedocument.presentationml.slide+xml"/>
  <Override PartName="/ppt/slides/slide541.xml" ContentType="application/vnd.openxmlformats-officedocument.presentationml.slide+xml"/>
  <Override PartName="/ppt/slides/slide542.xml" ContentType="application/vnd.openxmlformats-officedocument.presentationml.slide+xml"/>
  <Override PartName="/ppt/slides/slide543.xml" ContentType="application/vnd.openxmlformats-officedocument.presentationml.slide+xml"/>
  <Override PartName="/ppt/slides/slide544.xml" ContentType="application/vnd.openxmlformats-officedocument.presentationml.slide+xml"/>
  <Override PartName="/ppt/slides/slide545.xml" ContentType="application/vnd.openxmlformats-officedocument.presentationml.slide+xml"/>
  <Override PartName="/ppt/slides/slide546.xml" ContentType="application/vnd.openxmlformats-officedocument.presentationml.slide+xml"/>
  <Override PartName="/ppt/slides/slide547.xml" ContentType="application/vnd.openxmlformats-officedocument.presentationml.slide+xml"/>
  <Override PartName="/ppt/slides/slide548.xml" ContentType="application/vnd.openxmlformats-officedocument.presentationml.slide+xml"/>
  <Override PartName="/ppt/slides/slide549.xml" ContentType="application/vnd.openxmlformats-officedocument.presentationml.slide+xml"/>
  <Override PartName="/ppt/slides/slide550.xml" ContentType="application/vnd.openxmlformats-officedocument.presentationml.slide+xml"/>
  <Override PartName="/ppt/slides/slide551.xml" ContentType="application/vnd.openxmlformats-officedocument.presentationml.slide+xml"/>
  <Override PartName="/ppt/slides/slide552.xml" ContentType="application/vnd.openxmlformats-officedocument.presentationml.slide+xml"/>
  <Override PartName="/ppt/slides/slide553.xml" ContentType="application/vnd.openxmlformats-officedocument.presentationml.slide+xml"/>
  <Override PartName="/ppt/slides/slide554.xml" ContentType="application/vnd.openxmlformats-officedocument.presentationml.slide+xml"/>
  <Override PartName="/ppt/slides/slide555.xml" ContentType="application/vnd.openxmlformats-officedocument.presentationml.slide+xml"/>
  <Override PartName="/ppt/slides/slide556.xml" ContentType="application/vnd.openxmlformats-officedocument.presentationml.slide+xml"/>
  <Override PartName="/ppt/slides/slide557.xml" ContentType="application/vnd.openxmlformats-officedocument.presentationml.slide+xml"/>
  <Override PartName="/ppt/slides/slide558.xml" ContentType="application/vnd.openxmlformats-officedocument.presentationml.slide+xml"/>
  <Override PartName="/ppt/slides/slide559.xml" ContentType="application/vnd.openxmlformats-officedocument.presentationml.slide+xml"/>
  <Override PartName="/ppt/slides/slide560.xml" ContentType="application/vnd.openxmlformats-officedocument.presentationml.slide+xml"/>
  <Override PartName="/ppt/slides/slide561.xml" ContentType="application/vnd.openxmlformats-officedocument.presentationml.slide+xml"/>
  <Override PartName="/ppt/slides/slide562.xml" ContentType="application/vnd.openxmlformats-officedocument.presentationml.slide+xml"/>
  <Override PartName="/ppt/slides/slide563.xml" ContentType="application/vnd.openxmlformats-officedocument.presentationml.slide+xml"/>
  <Override PartName="/ppt/slides/slide564.xml" ContentType="application/vnd.openxmlformats-officedocument.presentationml.slide+xml"/>
  <Override PartName="/ppt/slides/slide565.xml" ContentType="application/vnd.openxmlformats-officedocument.presentationml.slide+xml"/>
  <Override PartName="/ppt/slides/slide566.xml" ContentType="application/vnd.openxmlformats-officedocument.presentationml.slide+xml"/>
  <Override PartName="/ppt/slides/slide567.xml" ContentType="application/vnd.openxmlformats-officedocument.presentationml.slide+xml"/>
  <Override PartName="/ppt/slides/slide568.xml" ContentType="application/vnd.openxmlformats-officedocument.presentationml.slide+xml"/>
  <Override PartName="/ppt/slides/slide569.xml" ContentType="application/vnd.openxmlformats-officedocument.presentationml.slide+xml"/>
  <Override PartName="/ppt/slides/slide570.xml" ContentType="application/vnd.openxmlformats-officedocument.presentationml.slide+xml"/>
  <Override PartName="/ppt/slides/slide571.xml" ContentType="application/vnd.openxmlformats-officedocument.presentationml.slide+xml"/>
  <Override PartName="/ppt/slides/slide572.xml" ContentType="application/vnd.openxmlformats-officedocument.presentationml.slide+xml"/>
  <Override PartName="/ppt/slides/slide573.xml" ContentType="application/vnd.openxmlformats-officedocument.presentationml.slide+xml"/>
  <Override PartName="/ppt/slides/slide574.xml" ContentType="application/vnd.openxmlformats-officedocument.presentationml.slide+xml"/>
  <Override PartName="/ppt/slides/slide575.xml" ContentType="application/vnd.openxmlformats-officedocument.presentationml.slide+xml"/>
  <Override PartName="/ppt/slides/slide576.xml" ContentType="application/vnd.openxmlformats-officedocument.presentationml.slide+xml"/>
  <Override PartName="/ppt/slides/slide577.xml" ContentType="application/vnd.openxmlformats-officedocument.presentationml.slide+xml"/>
  <Override PartName="/ppt/slides/slide578.xml" ContentType="application/vnd.openxmlformats-officedocument.presentationml.slide+xml"/>
  <Override PartName="/ppt/slides/slide579.xml" ContentType="application/vnd.openxmlformats-officedocument.presentationml.slide+xml"/>
  <Override PartName="/ppt/slides/slide580.xml" ContentType="application/vnd.openxmlformats-officedocument.presentationml.slide+xml"/>
  <Override PartName="/ppt/slides/slide581.xml" ContentType="application/vnd.openxmlformats-officedocument.presentationml.slide+xml"/>
  <Override PartName="/ppt/slides/slide582.xml" ContentType="application/vnd.openxmlformats-officedocument.presentationml.slide+xml"/>
  <Override PartName="/ppt/slides/slide583.xml" ContentType="application/vnd.openxmlformats-officedocument.presentationml.slide+xml"/>
  <Override PartName="/ppt/slides/slide584.xml" ContentType="application/vnd.openxmlformats-officedocument.presentationml.slide+xml"/>
  <Override PartName="/ppt/slides/slide585.xml" ContentType="application/vnd.openxmlformats-officedocument.presentationml.slide+xml"/>
  <Override PartName="/ppt/slides/slide586.xml" ContentType="application/vnd.openxmlformats-officedocument.presentationml.slide+xml"/>
  <Override PartName="/ppt/slides/slide587.xml" ContentType="application/vnd.openxmlformats-officedocument.presentationml.slide+xml"/>
  <Override PartName="/ppt/slides/slide588.xml" ContentType="application/vnd.openxmlformats-officedocument.presentationml.slide+xml"/>
  <Override PartName="/ppt/slides/slide589.xml" ContentType="application/vnd.openxmlformats-officedocument.presentationml.slide+xml"/>
  <Override PartName="/ppt/slides/slide590.xml" ContentType="application/vnd.openxmlformats-officedocument.presentationml.slide+xml"/>
  <Override PartName="/ppt/slides/slide591.xml" ContentType="application/vnd.openxmlformats-officedocument.presentationml.slide+xml"/>
  <Override PartName="/ppt/slides/slide592.xml" ContentType="application/vnd.openxmlformats-officedocument.presentationml.slide+xml"/>
  <Override PartName="/ppt/slides/slide593.xml" ContentType="application/vnd.openxmlformats-officedocument.presentationml.slide+xml"/>
  <Override PartName="/ppt/slides/slide594.xml" ContentType="application/vnd.openxmlformats-officedocument.presentationml.slide+xml"/>
  <Override PartName="/ppt/slides/slide595.xml" ContentType="application/vnd.openxmlformats-officedocument.presentationml.slide+xml"/>
  <Override PartName="/ppt/slides/slide596.xml" ContentType="application/vnd.openxmlformats-officedocument.presentationml.slide+xml"/>
  <Override PartName="/ppt/slides/slide597.xml" ContentType="application/vnd.openxmlformats-officedocument.presentationml.slide+xml"/>
  <Override PartName="/ppt/slides/slide598.xml" ContentType="application/vnd.openxmlformats-officedocument.presentationml.slide+xml"/>
  <Override PartName="/ppt/slides/slide599.xml" ContentType="application/vnd.openxmlformats-officedocument.presentationml.slide+xml"/>
  <Override PartName="/ppt/slides/slide600.xml" ContentType="application/vnd.openxmlformats-officedocument.presentationml.slide+xml"/>
  <Override PartName="/ppt/slides/slide601.xml" ContentType="application/vnd.openxmlformats-officedocument.presentationml.slide+xml"/>
  <Override PartName="/ppt/slides/slide602.xml" ContentType="application/vnd.openxmlformats-officedocument.presentationml.slide+xml"/>
  <Override PartName="/ppt/slides/slide603.xml" ContentType="application/vnd.openxmlformats-officedocument.presentationml.slide+xml"/>
  <Override PartName="/ppt/slides/slide604.xml" ContentType="application/vnd.openxmlformats-officedocument.presentationml.slide+xml"/>
  <Override PartName="/ppt/slides/slide605.xml" ContentType="application/vnd.openxmlformats-officedocument.presentationml.slide+xml"/>
  <Override PartName="/ppt/slides/slide606.xml" ContentType="application/vnd.openxmlformats-officedocument.presentationml.slide+xml"/>
  <Override PartName="/ppt/slides/slide607.xml" ContentType="application/vnd.openxmlformats-officedocument.presentationml.slide+xml"/>
  <Override PartName="/ppt/slides/slide608.xml" ContentType="application/vnd.openxmlformats-officedocument.presentationml.slide+xml"/>
  <Override PartName="/ppt/slides/slide609.xml" ContentType="application/vnd.openxmlformats-officedocument.presentationml.slide+xml"/>
  <Override PartName="/ppt/slides/slide610.xml" ContentType="application/vnd.openxmlformats-officedocument.presentationml.slide+xml"/>
  <Override PartName="/ppt/slides/slide611.xml" ContentType="application/vnd.openxmlformats-officedocument.presentationml.slide+xml"/>
  <Override PartName="/ppt/slides/slide612.xml" ContentType="application/vnd.openxmlformats-officedocument.presentationml.slide+xml"/>
  <Override PartName="/ppt/slides/slide613.xml" ContentType="application/vnd.openxmlformats-officedocument.presentationml.slide+xml"/>
  <Override PartName="/ppt/slides/slide614.xml" ContentType="application/vnd.openxmlformats-officedocument.presentationml.slide+xml"/>
  <Override PartName="/ppt/slides/slide615.xml" ContentType="application/vnd.openxmlformats-officedocument.presentationml.slide+xml"/>
  <Override PartName="/ppt/slides/slide616.xml" ContentType="application/vnd.openxmlformats-officedocument.presentationml.slide+xml"/>
  <Override PartName="/ppt/slides/slide617.xml" ContentType="application/vnd.openxmlformats-officedocument.presentationml.slide+xml"/>
  <Override PartName="/ppt/slides/slide618.xml" ContentType="application/vnd.openxmlformats-officedocument.presentationml.slide+xml"/>
  <Override PartName="/ppt/slides/slide619.xml" ContentType="application/vnd.openxmlformats-officedocument.presentationml.slide+xml"/>
  <Override PartName="/ppt/slides/slide620.xml" ContentType="application/vnd.openxmlformats-officedocument.presentationml.slide+xml"/>
  <Override PartName="/ppt/slides/slide621.xml" ContentType="application/vnd.openxmlformats-officedocument.presentationml.slide+xml"/>
  <Override PartName="/ppt/slides/slide622.xml" ContentType="application/vnd.openxmlformats-officedocument.presentationml.slide+xml"/>
  <Override PartName="/ppt/slides/slide623.xml" ContentType="application/vnd.openxmlformats-officedocument.presentationml.slide+xml"/>
  <Override PartName="/ppt/slides/slide624.xml" ContentType="application/vnd.openxmlformats-officedocument.presentationml.slide+xml"/>
  <Override PartName="/ppt/slides/slide625.xml" ContentType="application/vnd.openxmlformats-officedocument.presentationml.slide+xml"/>
  <Override PartName="/ppt/slides/slide626.xml" ContentType="application/vnd.openxmlformats-officedocument.presentationml.slide+xml"/>
  <Override PartName="/ppt/slides/slide627.xml" ContentType="application/vnd.openxmlformats-officedocument.presentationml.slide+xml"/>
  <Override PartName="/ppt/slides/slide628.xml" ContentType="application/vnd.openxmlformats-officedocument.presentationml.slide+xml"/>
  <Override PartName="/ppt/slides/slide629.xml" ContentType="application/vnd.openxmlformats-officedocument.presentationml.slide+xml"/>
  <Override PartName="/ppt/slides/slide630.xml" ContentType="application/vnd.openxmlformats-officedocument.presentationml.slide+xml"/>
  <Override PartName="/ppt/slides/slide631.xml" ContentType="application/vnd.openxmlformats-officedocument.presentationml.slide+xml"/>
  <Override PartName="/ppt/slides/slide632.xml" ContentType="application/vnd.openxmlformats-officedocument.presentationml.slide+xml"/>
  <Override PartName="/ppt/slides/slide633.xml" ContentType="application/vnd.openxmlformats-officedocument.presentationml.slide+xml"/>
  <Override PartName="/ppt/slides/slide634.xml" ContentType="application/vnd.openxmlformats-officedocument.presentationml.slide+xml"/>
  <Override PartName="/ppt/slides/slide635.xml" ContentType="application/vnd.openxmlformats-officedocument.presentationml.slide+xml"/>
  <Override PartName="/ppt/slides/slide636.xml" ContentType="application/vnd.openxmlformats-officedocument.presentationml.slide+xml"/>
  <Override PartName="/ppt/slides/slide637.xml" ContentType="application/vnd.openxmlformats-officedocument.presentationml.slide+xml"/>
  <Override PartName="/ppt/slides/slide638.xml" ContentType="application/vnd.openxmlformats-officedocument.presentationml.slide+xml"/>
  <Override PartName="/ppt/slides/slide639.xml" ContentType="application/vnd.openxmlformats-officedocument.presentationml.slide+xml"/>
  <Override PartName="/ppt/slides/slide64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notesSlides/notesSlide148.xml" ContentType="application/vnd.openxmlformats-officedocument.presentationml.notesSlide+xml"/>
  <Override PartName="/ppt/notesSlides/notesSlide149.xml" ContentType="application/vnd.openxmlformats-officedocument.presentationml.notesSlide+xml"/>
  <Override PartName="/ppt/notesSlides/notesSlide150.xml" ContentType="application/vnd.openxmlformats-officedocument.presentationml.notesSlide+xml"/>
  <Override PartName="/ppt/notesSlides/notesSlide151.xml" ContentType="application/vnd.openxmlformats-officedocument.presentationml.notesSlide+xml"/>
  <Override PartName="/ppt/notesSlides/notesSlide152.xml" ContentType="application/vnd.openxmlformats-officedocument.presentationml.notesSlide+xml"/>
  <Override PartName="/ppt/notesSlides/notesSlide153.xml" ContentType="application/vnd.openxmlformats-officedocument.presentationml.notesSlide+xml"/>
  <Override PartName="/ppt/notesSlides/notesSlide154.xml" ContentType="application/vnd.openxmlformats-officedocument.presentationml.notesSlide+xml"/>
  <Override PartName="/ppt/notesSlides/notesSlide155.xml" ContentType="application/vnd.openxmlformats-officedocument.presentationml.notesSlide+xml"/>
  <Override PartName="/ppt/notesSlides/notesSlide156.xml" ContentType="application/vnd.openxmlformats-officedocument.presentationml.notesSlide+xml"/>
  <Override PartName="/ppt/notesSlides/notesSlide157.xml" ContentType="application/vnd.openxmlformats-officedocument.presentationml.notesSlide+xml"/>
  <Override PartName="/ppt/notesSlides/notesSlide158.xml" ContentType="application/vnd.openxmlformats-officedocument.presentationml.notesSlide+xml"/>
  <Override PartName="/ppt/notesSlides/notesSlide159.xml" ContentType="application/vnd.openxmlformats-officedocument.presentationml.notesSlide+xml"/>
  <Override PartName="/ppt/notesSlides/notesSlide160.xml" ContentType="application/vnd.openxmlformats-officedocument.presentationml.notesSlide+xml"/>
  <Override PartName="/ppt/notesSlides/notesSlide161.xml" ContentType="application/vnd.openxmlformats-officedocument.presentationml.notesSlide+xml"/>
  <Override PartName="/ppt/notesSlides/notesSlide162.xml" ContentType="application/vnd.openxmlformats-officedocument.presentationml.notesSlide+xml"/>
  <Override PartName="/ppt/notesSlides/notesSlide163.xml" ContentType="application/vnd.openxmlformats-officedocument.presentationml.notesSlide+xml"/>
  <Override PartName="/ppt/notesSlides/notesSlide164.xml" ContentType="application/vnd.openxmlformats-officedocument.presentationml.notesSlide+xml"/>
  <Override PartName="/ppt/notesSlides/notesSlide165.xml" ContentType="application/vnd.openxmlformats-officedocument.presentationml.notesSlide+xml"/>
  <Override PartName="/ppt/notesSlides/notesSlide166.xml" ContentType="application/vnd.openxmlformats-officedocument.presentationml.notesSlide+xml"/>
  <Override PartName="/ppt/notesSlides/notesSlide167.xml" ContentType="application/vnd.openxmlformats-officedocument.presentationml.notesSlide+xml"/>
  <Override PartName="/ppt/notesSlides/notesSlide168.xml" ContentType="application/vnd.openxmlformats-officedocument.presentationml.notesSlide+xml"/>
  <Override PartName="/ppt/notesSlides/notesSlide169.xml" ContentType="application/vnd.openxmlformats-officedocument.presentationml.notesSlide+xml"/>
  <Override PartName="/ppt/notesSlides/notesSlide170.xml" ContentType="application/vnd.openxmlformats-officedocument.presentationml.notesSlide+xml"/>
  <Override PartName="/ppt/notesSlides/notesSlide171.xml" ContentType="application/vnd.openxmlformats-officedocument.presentationml.notesSlide+xml"/>
  <Override PartName="/ppt/notesSlides/notesSlide172.xml" ContentType="application/vnd.openxmlformats-officedocument.presentationml.notesSlide+xml"/>
  <Override PartName="/ppt/notesSlides/notesSlide173.xml" ContentType="application/vnd.openxmlformats-officedocument.presentationml.notesSlide+xml"/>
  <Override PartName="/ppt/notesSlides/notesSlide174.xml" ContentType="application/vnd.openxmlformats-officedocument.presentationml.notesSlide+xml"/>
  <Override PartName="/ppt/notesSlides/notesSlide175.xml" ContentType="application/vnd.openxmlformats-officedocument.presentationml.notesSlide+xml"/>
  <Override PartName="/ppt/notesSlides/notesSlide176.xml" ContentType="application/vnd.openxmlformats-officedocument.presentationml.notesSlide+xml"/>
  <Override PartName="/ppt/notesSlides/notesSlide177.xml" ContentType="application/vnd.openxmlformats-officedocument.presentationml.notesSlide+xml"/>
  <Override PartName="/ppt/notesSlides/notesSlide178.xml" ContentType="application/vnd.openxmlformats-officedocument.presentationml.notesSlide+xml"/>
  <Override PartName="/ppt/notesSlides/notesSlide179.xml" ContentType="application/vnd.openxmlformats-officedocument.presentationml.notesSlide+xml"/>
  <Override PartName="/ppt/notesSlides/notesSlide180.xml" ContentType="application/vnd.openxmlformats-officedocument.presentationml.notesSlide+xml"/>
  <Override PartName="/ppt/notesSlides/notesSlide181.xml" ContentType="application/vnd.openxmlformats-officedocument.presentationml.notesSlide+xml"/>
  <Override PartName="/ppt/notesSlides/notesSlide182.xml" ContentType="application/vnd.openxmlformats-officedocument.presentationml.notesSlide+xml"/>
  <Override PartName="/ppt/notesSlides/notesSlide183.xml" ContentType="application/vnd.openxmlformats-officedocument.presentationml.notesSlide+xml"/>
  <Override PartName="/ppt/notesSlides/notesSlide184.xml" ContentType="application/vnd.openxmlformats-officedocument.presentationml.notesSlide+xml"/>
  <Override PartName="/ppt/notesSlides/notesSlide185.xml" ContentType="application/vnd.openxmlformats-officedocument.presentationml.notesSlide+xml"/>
  <Override PartName="/ppt/notesSlides/notesSlide186.xml" ContentType="application/vnd.openxmlformats-officedocument.presentationml.notesSlide+xml"/>
  <Override PartName="/ppt/notesSlides/notesSlide187.xml" ContentType="application/vnd.openxmlformats-officedocument.presentationml.notesSlide+xml"/>
  <Override PartName="/ppt/notesSlides/notesSlide188.xml" ContentType="application/vnd.openxmlformats-officedocument.presentationml.notesSlide+xml"/>
  <Override PartName="/ppt/notesSlides/notesSlide189.xml" ContentType="application/vnd.openxmlformats-officedocument.presentationml.notesSlide+xml"/>
  <Override PartName="/ppt/notesSlides/notesSlide190.xml" ContentType="application/vnd.openxmlformats-officedocument.presentationml.notesSlide+xml"/>
  <Override PartName="/ppt/notesSlides/notesSlide191.xml" ContentType="application/vnd.openxmlformats-officedocument.presentationml.notesSlide+xml"/>
  <Override PartName="/ppt/notesSlides/notesSlide192.xml" ContentType="application/vnd.openxmlformats-officedocument.presentationml.notesSlide+xml"/>
  <Override PartName="/ppt/notesSlides/notesSlide193.xml" ContentType="application/vnd.openxmlformats-officedocument.presentationml.notesSlide+xml"/>
  <Override PartName="/ppt/notesSlides/notesSlide194.xml" ContentType="application/vnd.openxmlformats-officedocument.presentationml.notesSlide+xml"/>
  <Override PartName="/ppt/notesSlides/notesSlide195.xml" ContentType="application/vnd.openxmlformats-officedocument.presentationml.notesSlide+xml"/>
  <Override PartName="/ppt/notesSlides/notesSlide196.xml" ContentType="application/vnd.openxmlformats-officedocument.presentationml.notesSlide+xml"/>
  <Override PartName="/ppt/notesSlides/notesSlide197.xml" ContentType="application/vnd.openxmlformats-officedocument.presentationml.notesSlide+xml"/>
  <Override PartName="/ppt/notesSlides/notesSlide198.xml" ContentType="application/vnd.openxmlformats-officedocument.presentationml.notesSlide+xml"/>
  <Override PartName="/ppt/notesSlides/notesSlide199.xml" ContentType="application/vnd.openxmlformats-officedocument.presentationml.notesSlide+xml"/>
  <Override PartName="/ppt/notesSlides/notesSlide200.xml" ContentType="application/vnd.openxmlformats-officedocument.presentationml.notesSlide+xml"/>
  <Override PartName="/ppt/notesSlides/notesSlide201.xml" ContentType="application/vnd.openxmlformats-officedocument.presentationml.notesSlide+xml"/>
  <Override PartName="/ppt/notesSlides/notesSlide202.xml" ContentType="application/vnd.openxmlformats-officedocument.presentationml.notesSlide+xml"/>
  <Override PartName="/ppt/notesSlides/notesSlide203.xml" ContentType="application/vnd.openxmlformats-officedocument.presentationml.notesSlide+xml"/>
  <Override PartName="/ppt/notesSlides/notesSlide204.xml" ContentType="application/vnd.openxmlformats-officedocument.presentationml.notesSlide+xml"/>
  <Override PartName="/ppt/notesSlides/notesSlide205.xml" ContentType="application/vnd.openxmlformats-officedocument.presentationml.notesSlide+xml"/>
  <Override PartName="/ppt/notesSlides/notesSlide206.xml" ContentType="application/vnd.openxmlformats-officedocument.presentationml.notesSlide+xml"/>
  <Override PartName="/ppt/notesSlides/notesSlide207.xml" ContentType="application/vnd.openxmlformats-officedocument.presentationml.notesSlide+xml"/>
  <Override PartName="/ppt/notesSlides/notesSlide208.xml" ContentType="application/vnd.openxmlformats-officedocument.presentationml.notesSlide+xml"/>
  <Override PartName="/ppt/notesSlides/notesSlide209.xml" ContentType="application/vnd.openxmlformats-officedocument.presentationml.notesSlide+xml"/>
  <Override PartName="/ppt/notesSlides/notesSlide210.xml" ContentType="application/vnd.openxmlformats-officedocument.presentationml.notesSlide+xml"/>
  <Override PartName="/ppt/notesSlides/notesSlide211.xml" ContentType="application/vnd.openxmlformats-officedocument.presentationml.notesSlide+xml"/>
  <Override PartName="/ppt/notesSlides/notesSlide212.xml" ContentType="application/vnd.openxmlformats-officedocument.presentationml.notesSlide+xml"/>
  <Override PartName="/ppt/notesSlides/notesSlide213.xml" ContentType="application/vnd.openxmlformats-officedocument.presentationml.notesSlide+xml"/>
  <Override PartName="/ppt/notesSlides/notesSlide214.xml" ContentType="application/vnd.openxmlformats-officedocument.presentationml.notesSlide+xml"/>
  <Override PartName="/ppt/notesSlides/notesSlide215.xml" ContentType="application/vnd.openxmlformats-officedocument.presentationml.notesSlide+xml"/>
  <Override PartName="/ppt/notesSlides/notesSlide216.xml" ContentType="application/vnd.openxmlformats-officedocument.presentationml.notesSlide+xml"/>
  <Override PartName="/ppt/notesSlides/notesSlide217.xml" ContentType="application/vnd.openxmlformats-officedocument.presentationml.notesSlide+xml"/>
  <Override PartName="/ppt/notesSlides/notesSlide218.xml" ContentType="application/vnd.openxmlformats-officedocument.presentationml.notesSlide+xml"/>
  <Override PartName="/ppt/notesSlides/notesSlide219.xml" ContentType="application/vnd.openxmlformats-officedocument.presentationml.notesSlide+xml"/>
  <Override PartName="/ppt/notesSlides/notesSlide220.xml" ContentType="application/vnd.openxmlformats-officedocument.presentationml.notesSlide+xml"/>
  <Override PartName="/ppt/notesSlides/notesSlide221.xml" ContentType="application/vnd.openxmlformats-officedocument.presentationml.notesSlide+xml"/>
  <Override PartName="/ppt/notesSlides/notesSlide222.xml" ContentType="application/vnd.openxmlformats-officedocument.presentationml.notesSlide+xml"/>
  <Override PartName="/ppt/notesSlides/notesSlide223.xml" ContentType="application/vnd.openxmlformats-officedocument.presentationml.notesSlide+xml"/>
  <Override PartName="/ppt/notesSlides/notesSlide224.xml" ContentType="application/vnd.openxmlformats-officedocument.presentationml.notesSlide+xml"/>
  <Override PartName="/ppt/notesSlides/notesSlide225.xml" ContentType="application/vnd.openxmlformats-officedocument.presentationml.notesSlide+xml"/>
  <Override PartName="/ppt/notesSlides/notesSlide226.xml" ContentType="application/vnd.openxmlformats-officedocument.presentationml.notesSlide+xml"/>
  <Override PartName="/ppt/notesSlides/notesSlide227.xml" ContentType="application/vnd.openxmlformats-officedocument.presentationml.notesSlide+xml"/>
  <Override PartName="/ppt/notesSlides/notesSlide228.xml" ContentType="application/vnd.openxmlformats-officedocument.presentationml.notesSlide+xml"/>
  <Override PartName="/ppt/notesSlides/notesSlide229.xml" ContentType="application/vnd.openxmlformats-officedocument.presentationml.notesSlide+xml"/>
  <Override PartName="/ppt/notesSlides/notesSlide230.xml" ContentType="application/vnd.openxmlformats-officedocument.presentationml.notesSlide+xml"/>
  <Override PartName="/ppt/notesSlides/notesSlide231.xml" ContentType="application/vnd.openxmlformats-officedocument.presentationml.notesSlide+xml"/>
  <Override PartName="/ppt/notesSlides/notesSlide232.xml" ContentType="application/vnd.openxmlformats-officedocument.presentationml.notesSlide+xml"/>
  <Override PartName="/ppt/notesSlides/notesSlide233.xml" ContentType="application/vnd.openxmlformats-officedocument.presentationml.notesSlide+xml"/>
  <Override PartName="/ppt/notesSlides/notesSlide234.xml" ContentType="application/vnd.openxmlformats-officedocument.presentationml.notesSlide+xml"/>
  <Override PartName="/ppt/notesSlides/notesSlide235.xml" ContentType="application/vnd.openxmlformats-officedocument.presentationml.notesSlide+xml"/>
  <Override PartName="/ppt/notesSlides/notesSlide236.xml" ContentType="application/vnd.openxmlformats-officedocument.presentationml.notesSlide+xml"/>
  <Override PartName="/ppt/notesSlides/notesSlide237.xml" ContentType="application/vnd.openxmlformats-officedocument.presentationml.notesSlide+xml"/>
  <Override PartName="/ppt/notesSlides/notesSlide238.xml" ContentType="application/vnd.openxmlformats-officedocument.presentationml.notesSlide+xml"/>
  <Override PartName="/ppt/notesSlides/notesSlide239.xml" ContentType="application/vnd.openxmlformats-officedocument.presentationml.notesSlide+xml"/>
  <Override PartName="/ppt/notesSlides/notesSlide240.xml" ContentType="application/vnd.openxmlformats-officedocument.presentationml.notesSlide+xml"/>
  <Override PartName="/ppt/notesSlides/notesSlide241.xml" ContentType="application/vnd.openxmlformats-officedocument.presentationml.notesSlide+xml"/>
  <Override PartName="/ppt/notesSlides/notesSlide242.xml" ContentType="application/vnd.openxmlformats-officedocument.presentationml.notesSlide+xml"/>
  <Override PartName="/ppt/notesSlides/notesSlide243.xml" ContentType="application/vnd.openxmlformats-officedocument.presentationml.notesSlide+xml"/>
  <Override PartName="/ppt/notesSlides/notesSlide244.xml" ContentType="application/vnd.openxmlformats-officedocument.presentationml.notesSlide+xml"/>
  <Override PartName="/ppt/notesSlides/notesSlide245.xml" ContentType="application/vnd.openxmlformats-officedocument.presentationml.notesSlide+xml"/>
  <Override PartName="/ppt/notesSlides/notesSlide246.xml" ContentType="application/vnd.openxmlformats-officedocument.presentationml.notesSlide+xml"/>
  <Override PartName="/ppt/notesSlides/notesSlide247.xml" ContentType="application/vnd.openxmlformats-officedocument.presentationml.notesSlide+xml"/>
  <Override PartName="/ppt/notesSlides/notesSlide248.xml" ContentType="application/vnd.openxmlformats-officedocument.presentationml.notesSlide+xml"/>
  <Override PartName="/ppt/notesSlides/notesSlide249.xml" ContentType="application/vnd.openxmlformats-officedocument.presentationml.notesSlide+xml"/>
  <Override PartName="/ppt/notesSlides/notesSlide250.xml" ContentType="application/vnd.openxmlformats-officedocument.presentationml.notesSlide+xml"/>
  <Override PartName="/ppt/notesSlides/notesSlide251.xml" ContentType="application/vnd.openxmlformats-officedocument.presentationml.notesSlide+xml"/>
  <Override PartName="/ppt/notesSlides/notesSlide252.xml" ContentType="application/vnd.openxmlformats-officedocument.presentationml.notesSlide+xml"/>
  <Override PartName="/ppt/notesSlides/notesSlide253.xml" ContentType="application/vnd.openxmlformats-officedocument.presentationml.notesSlide+xml"/>
  <Override PartName="/ppt/notesSlides/notesSlide254.xml" ContentType="application/vnd.openxmlformats-officedocument.presentationml.notesSlide+xml"/>
  <Override PartName="/ppt/notesSlides/notesSlide255.xml" ContentType="application/vnd.openxmlformats-officedocument.presentationml.notesSlide+xml"/>
  <Override PartName="/ppt/notesSlides/notesSlide256.xml" ContentType="application/vnd.openxmlformats-officedocument.presentationml.notesSlide+xml"/>
  <Override PartName="/ppt/notesSlides/notesSlide257.xml" ContentType="application/vnd.openxmlformats-officedocument.presentationml.notesSlide+xml"/>
  <Override PartName="/ppt/notesSlides/notesSlide258.xml" ContentType="application/vnd.openxmlformats-officedocument.presentationml.notesSlide+xml"/>
  <Override PartName="/ppt/notesSlides/notesSlide259.xml" ContentType="application/vnd.openxmlformats-officedocument.presentationml.notesSlide+xml"/>
  <Override PartName="/ppt/notesSlides/notesSlide260.xml" ContentType="application/vnd.openxmlformats-officedocument.presentationml.notesSlide+xml"/>
  <Override PartName="/ppt/notesSlides/notesSlide261.xml" ContentType="application/vnd.openxmlformats-officedocument.presentationml.notesSlide+xml"/>
  <Override PartName="/ppt/notesSlides/notesSlide262.xml" ContentType="application/vnd.openxmlformats-officedocument.presentationml.notesSlide+xml"/>
  <Override PartName="/ppt/notesSlides/notesSlide263.xml" ContentType="application/vnd.openxmlformats-officedocument.presentationml.notesSlide+xml"/>
  <Override PartName="/ppt/notesSlides/notesSlide264.xml" ContentType="application/vnd.openxmlformats-officedocument.presentationml.notesSlide+xml"/>
  <Override PartName="/ppt/notesSlides/notesSlide265.xml" ContentType="application/vnd.openxmlformats-officedocument.presentationml.notesSlide+xml"/>
  <Override PartName="/ppt/notesSlides/notesSlide266.xml" ContentType="application/vnd.openxmlformats-officedocument.presentationml.notesSlide+xml"/>
  <Override PartName="/ppt/notesSlides/notesSlide267.xml" ContentType="application/vnd.openxmlformats-officedocument.presentationml.notesSlide+xml"/>
  <Override PartName="/ppt/notesSlides/notesSlide268.xml" ContentType="application/vnd.openxmlformats-officedocument.presentationml.notesSlide+xml"/>
  <Override PartName="/ppt/notesSlides/notesSlide269.xml" ContentType="application/vnd.openxmlformats-officedocument.presentationml.notesSlide+xml"/>
  <Override PartName="/ppt/notesSlides/notesSlide270.xml" ContentType="application/vnd.openxmlformats-officedocument.presentationml.notesSlide+xml"/>
  <Override PartName="/ppt/notesSlides/notesSlide271.xml" ContentType="application/vnd.openxmlformats-officedocument.presentationml.notesSlide+xml"/>
  <Override PartName="/ppt/notesSlides/notesSlide272.xml" ContentType="application/vnd.openxmlformats-officedocument.presentationml.notesSlide+xml"/>
  <Override PartName="/ppt/notesSlides/notesSlide273.xml" ContentType="application/vnd.openxmlformats-officedocument.presentationml.notesSlide+xml"/>
  <Override PartName="/ppt/notesSlides/notesSlide274.xml" ContentType="application/vnd.openxmlformats-officedocument.presentationml.notesSlide+xml"/>
  <Override PartName="/ppt/notesSlides/notesSlide275.xml" ContentType="application/vnd.openxmlformats-officedocument.presentationml.notesSlide+xml"/>
  <Override PartName="/ppt/notesSlides/notesSlide276.xml" ContentType="application/vnd.openxmlformats-officedocument.presentationml.notesSlide+xml"/>
  <Override PartName="/ppt/notesSlides/notesSlide277.xml" ContentType="application/vnd.openxmlformats-officedocument.presentationml.notesSlide+xml"/>
  <Override PartName="/ppt/notesSlides/notesSlide278.xml" ContentType="application/vnd.openxmlformats-officedocument.presentationml.notesSlide+xml"/>
  <Override PartName="/ppt/notesSlides/notesSlide279.xml" ContentType="application/vnd.openxmlformats-officedocument.presentationml.notesSlide+xml"/>
  <Override PartName="/ppt/notesSlides/notesSlide280.xml" ContentType="application/vnd.openxmlformats-officedocument.presentationml.notesSlide+xml"/>
  <Override PartName="/ppt/notesSlides/notesSlide281.xml" ContentType="application/vnd.openxmlformats-officedocument.presentationml.notesSlide+xml"/>
  <Override PartName="/ppt/notesSlides/notesSlide282.xml" ContentType="application/vnd.openxmlformats-officedocument.presentationml.notesSlide+xml"/>
  <Override PartName="/ppt/notesSlides/notesSlide283.xml" ContentType="application/vnd.openxmlformats-officedocument.presentationml.notesSlide+xml"/>
  <Override PartName="/ppt/notesSlides/notesSlide284.xml" ContentType="application/vnd.openxmlformats-officedocument.presentationml.notesSlide+xml"/>
  <Override PartName="/ppt/notesSlides/notesSlide285.xml" ContentType="application/vnd.openxmlformats-officedocument.presentationml.notesSlide+xml"/>
  <Override PartName="/ppt/notesSlides/notesSlide286.xml" ContentType="application/vnd.openxmlformats-officedocument.presentationml.notesSlide+xml"/>
  <Override PartName="/ppt/notesSlides/notesSlide287.xml" ContentType="application/vnd.openxmlformats-officedocument.presentationml.notesSlide+xml"/>
  <Override PartName="/ppt/notesSlides/notesSlide288.xml" ContentType="application/vnd.openxmlformats-officedocument.presentationml.notesSlide+xml"/>
  <Override PartName="/ppt/notesSlides/notesSlide289.xml" ContentType="application/vnd.openxmlformats-officedocument.presentationml.notesSlide+xml"/>
  <Override PartName="/ppt/notesSlides/notesSlide290.xml" ContentType="application/vnd.openxmlformats-officedocument.presentationml.notesSlide+xml"/>
  <Override PartName="/ppt/notesSlides/notesSlide291.xml" ContentType="application/vnd.openxmlformats-officedocument.presentationml.notesSlide+xml"/>
  <Override PartName="/ppt/notesSlides/notesSlide292.xml" ContentType="application/vnd.openxmlformats-officedocument.presentationml.notesSlide+xml"/>
  <Override PartName="/ppt/notesSlides/notesSlide293.xml" ContentType="application/vnd.openxmlformats-officedocument.presentationml.notesSlide+xml"/>
  <Override PartName="/ppt/notesSlides/notesSlide294.xml" ContentType="application/vnd.openxmlformats-officedocument.presentationml.notesSlide+xml"/>
  <Override PartName="/ppt/notesSlides/notesSlide295.xml" ContentType="application/vnd.openxmlformats-officedocument.presentationml.notesSlide+xml"/>
  <Override PartName="/ppt/notesSlides/notesSlide296.xml" ContentType="application/vnd.openxmlformats-officedocument.presentationml.notesSlide+xml"/>
  <Override PartName="/ppt/notesSlides/notesSlide297.xml" ContentType="application/vnd.openxmlformats-officedocument.presentationml.notesSlide+xml"/>
  <Override PartName="/ppt/notesSlides/notesSlide298.xml" ContentType="application/vnd.openxmlformats-officedocument.presentationml.notesSlide+xml"/>
  <Override PartName="/ppt/notesSlides/notesSlide299.xml" ContentType="application/vnd.openxmlformats-officedocument.presentationml.notesSlide+xml"/>
  <Override PartName="/ppt/notesSlides/notesSlide300.xml" ContentType="application/vnd.openxmlformats-officedocument.presentationml.notesSlide+xml"/>
  <Override PartName="/ppt/notesSlides/notesSlide301.xml" ContentType="application/vnd.openxmlformats-officedocument.presentationml.notesSlide+xml"/>
  <Override PartName="/ppt/notesSlides/notesSlide302.xml" ContentType="application/vnd.openxmlformats-officedocument.presentationml.notesSlide+xml"/>
  <Override PartName="/ppt/notesSlides/notesSlide303.xml" ContentType="application/vnd.openxmlformats-officedocument.presentationml.notesSlide+xml"/>
  <Override PartName="/ppt/notesSlides/notesSlide304.xml" ContentType="application/vnd.openxmlformats-officedocument.presentationml.notesSlide+xml"/>
  <Override PartName="/ppt/notesSlides/notesSlide305.xml" ContentType="application/vnd.openxmlformats-officedocument.presentationml.notesSlide+xml"/>
  <Override PartName="/ppt/notesSlides/notesSlide306.xml" ContentType="application/vnd.openxmlformats-officedocument.presentationml.notesSlide+xml"/>
  <Override PartName="/ppt/notesSlides/notesSlide307.xml" ContentType="application/vnd.openxmlformats-officedocument.presentationml.notesSlide+xml"/>
  <Override PartName="/ppt/notesSlides/notesSlide308.xml" ContentType="application/vnd.openxmlformats-officedocument.presentationml.notesSlide+xml"/>
  <Override PartName="/ppt/notesSlides/notesSlide309.xml" ContentType="application/vnd.openxmlformats-officedocument.presentationml.notesSlide+xml"/>
  <Override PartName="/ppt/notesSlides/notesSlide310.xml" ContentType="application/vnd.openxmlformats-officedocument.presentationml.notesSlide+xml"/>
  <Override PartName="/ppt/notesSlides/notesSlide311.xml" ContentType="application/vnd.openxmlformats-officedocument.presentationml.notesSlide+xml"/>
  <Override PartName="/ppt/notesSlides/notesSlide312.xml" ContentType="application/vnd.openxmlformats-officedocument.presentationml.notesSlide+xml"/>
  <Override PartName="/ppt/notesSlides/notesSlide313.xml" ContentType="application/vnd.openxmlformats-officedocument.presentationml.notesSlide+xml"/>
  <Override PartName="/ppt/notesSlides/notesSlide314.xml" ContentType="application/vnd.openxmlformats-officedocument.presentationml.notesSlide+xml"/>
  <Override PartName="/ppt/notesSlides/notesSlide315.xml" ContentType="application/vnd.openxmlformats-officedocument.presentationml.notesSlide+xml"/>
  <Override PartName="/ppt/notesSlides/notesSlide316.xml" ContentType="application/vnd.openxmlformats-officedocument.presentationml.notesSlide+xml"/>
  <Override PartName="/ppt/notesSlides/notesSlide317.xml" ContentType="application/vnd.openxmlformats-officedocument.presentationml.notesSlide+xml"/>
  <Override PartName="/ppt/notesSlides/notesSlide318.xml" ContentType="application/vnd.openxmlformats-officedocument.presentationml.notesSlide+xml"/>
  <Override PartName="/ppt/notesSlides/notesSlide319.xml" ContentType="application/vnd.openxmlformats-officedocument.presentationml.notesSlide+xml"/>
  <Override PartName="/ppt/notesSlides/notesSlide320.xml" ContentType="application/vnd.openxmlformats-officedocument.presentationml.notesSlide+xml"/>
  <Override PartName="/ppt/notesSlides/notesSlide321.xml" ContentType="application/vnd.openxmlformats-officedocument.presentationml.notesSlide+xml"/>
  <Override PartName="/ppt/notesSlides/notesSlide322.xml" ContentType="application/vnd.openxmlformats-officedocument.presentationml.notesSlide+xml"/>
  <Override PartName="/ppt/notesSlides/notesSlide323.xml" ContentType="application/vnd.openxmlformats-officedocument.presentationml.notesSlide+xml"/>
  <Override PartName="/ppt/notesSlides/notesSlide324.xml" ContentType="application/vnd.openxmlformats-officedocument.presentationml.notesSlide+xml"/>
  <Override PartName="/ppt/notesSlides/notesSlide325.xml" ContentType="application/vnd.openxmlformats-officedocument.presentationml.notesSlide+xml"/>
  <Override PartName="/ppt/notesSlides/notesSlide326.xml" ContentType="application/vnd.openxmlformats-officedocument.presentationml.notesSlide+xml"/>
  <Override PartName="/ppt/notesSlides/notesSlide327.xml" ContentType="application/vnd.openxmlformats-officedocument.presentationml.notesSlide+xml"/>
  <Override PartName="/ppt/notesSlides/notesSlide328.xml" ContentType="application/vnd.openxmlformats-officedocument.presentationml.notesSlide+xml"/>
  <Override PartName="/ppt/notesSlides/notesSlide329.xml" ContentType="application/vnd.openxmlformats-officedocument.presentationml.notesSlide+xml"/>
  <Override PartName="/ppt/notesSlides/notesSlide330.xml" ContentType="application/vnd.openxmlformats-officedocument.presentationml.notesSlide+xml"/>
  <Override PartName="/ppt/notesSlides/notesSlide331.xml" ContentType="application/vnd.openxmlformats-officedocument.presentationml.notesSlide+xml"/>
  <Override PartName="/ppt/notesSlides/notesSlide332.xml" ContentType="application/vnd.openxmlformats-officedocument.presentationml.notesSlide+xml"/>
  <Override PartName="/ppt/notesSlides/notesSlide333.xml" ContentType="application/vnd.openxmlformats-officedocument.presentationml.notesSlide+xml"/>
  <Override PartName="/ppt/notesSlides/notesSlide334.xml" ContentType="application/vnd.openxmlformats-officedocument.presentationml.notesSlide+xml"/>
  <Override PartName="/ppt/notesSlides/notesSlide335.xml" ContentType="application/vnd.openxmlformats-officedocument.presentationml.notesSlide+xml"/>
  <Override PartName="/ppt/notesSlides/notesSlide336.xml" ContentType="application/vnd.openxmlformats-officedocument.presentationml.notesSlide+xml"/>
  <Override PartName="/ppt/notesSlides/notesSlide337.xml" ContentType="application/vnd.openxmlformats-officedocument.presentationml.notesSlide+xml"/>
  <Override PartName="/ppt/notesSlides/notesSlide338.xml" ContentType="application/vnd.openxmlformats-officedocument.presentationml.notesSlide+xml"/>
  <Override PartName="/ppt/notesSlides/notesSlide339.xml" ContentType="application/vnd.openxmlformats-officedocument.presentationml.notesSlide+xml"/>
  <Override PartName="/ppt/notesSlides/notesSlide340.xml" ContentType="application/vnd.openxmlformats-officedocument.presentationml.notesSlide+xml"/>
  <Override PartName="/ppt/notesSlides/notesSlide341.xml" ContentType="application/vnd.openxmlformats-officedocument.presentationml.notesSlide+xml"/>
  <Override PartName="/ppt/notesSlides/notesSlide342.xml" ContentType="application/vnd.openxmlformats-officedocument.presentationml.notesSlide+xml"/>
  <Override PartName="/ppt/notesSlides/notesSlide343.xml" ContentType="application/vnd.openxmlformats-officedocument.presentationml.notesSlide+xml"/>
  <Override PartName="/ppt/notesSlides/notesSlide344.xml" ContentType="application/vnd.openxmlformats-officedocument.presentationml.notesSlide+xml"/>
  <Override PartName="/ppt/notesSlides/notesSlide345.xml" ContentType="application/vnd.openxmlformats-officedocument.presentationml.notesSlide+xml"/>
  <Override PartName="/ppt/notesSlides/notesSlide346.xml" ContentType="application/vnd.openxmlformats-officedocument.presentationml.notesSlide+xml"/>
  <Override PartName="/ppt/notesSlides/notesSlide347.xml" ContentType="application/vnd.openxmlformats-officedocument.presentationml.notesSlide+xml"/>
  <Override PartName="/ppt/notesSlides/notesSlide348.xml" ContentType="application/vnd.openxmlformats-officedocument.presentationml.notesSlide+xml"/>
  <Override PartName="/ppt/notesSlides/notesSlide349.xml" ContentType="application/vnd.openxmlformats-officedocument.presentationml.notesSlide+xml"/>
  <Override PartName="/ppt/notesSlides/notesSlide350.xml" ContentType="application/vnd.openxmlformats-officedocument.presentationml.notesSlide+xml"/>
  <Override PartName="/ppt/notesSlides/notesSlide351.xml" ContentType="application/vnd.openxmlformats-officedocument.presentationml.notesSlide+xml"/>
  <Override PartName="/ppt/notesSlides/notesSlide352.xml" ContentType="application/vnd.openxmlformats-officedocument.presentationml.notesSlide+xml"/>
  <Override PartName="/ppt/notesSlides/notesSlide353.xml" ContentType="application/vnd.openxmlformats-officedocument.presentationml.notesSlide+xml"/>
  <Override PartName="/ppt/notesSlides/notesSlide354.xml" ContentType="application/vnd.openxmlformats-officedocument.presentationml.notesSlide+xml"/>
  <Override PartName="/ppt/notesSlides/notesSlide355.xml" ContentType="application/vnd.openxmlformats-officedocument.presentationml.notesSlide+xml"/>
  <Override PartName="/ppt/notesSlides/notesSlide356.xml" ContentType="application/vnd.openxmlformats-officedocument.presentationml.notesSlide+xml"/>
  <Override PartName="/ppt/notesSlides/notesSlide357.xml" ContentType="application/vnd.openxmlformats-officedocument.presentationml.notesSlide+xml"/>
  <Override PartName="/ppt/notesSlides/notesSlide358.xml" ContentType="application/vnd.openxmlformats-officedocument.presentationml.notesSlide+xml"/>
  <Override PartName="/ppt/notesSlides/notesSlide359.xml" ContentType="application/vnd.openxmlformats-officedocument.presentationml.notesSlide+xml"/>
  <Override PartName="/ppt/notesSlides/notesSlide360.xml" ContentType="application/vnd.openxmlformats-officedocument.presentationml.notesSlide+xml"/>
  <Override PartName="/ppt/notesSlides/notesSlide361.xml" ContentType="application/vnd.openxmlformats-officedocument.presentationml.notesSlide+xml"/>
  <Override PartName="/ppt/notesSlides/notesSlide362.xml" ContentType="application/vnd.openxmlformats-officedocument.presentationml.notesSlide+xml"/>
  <Override PartName="/ppt/notesSlides/notesSlide363.xml" ContentType="application/vnd.openxmlformats-officedocument.presentationml.notesSlide+xml"/>
  <Override PartName="/ppt/notesSlides/notesSlide364.xml" ContentType="application/vnd.openxmlformats-officedocument.presentationml.notesSlide+xml"/>
  <Override PartName="/ppt/notesSlides/notesSlide365.xml" ContentType="application/vnd.openxmlformats-officedocument.presentationml.notesSlide+xml"/>
  <Override PartName="/ppt/notesSlides/notesSlide366.xml" ContentType="application/vnd.openxmlformats-officedocument.presentationml.notesSlide+xml"/>
  <Override PartName="/ppt/notesSlides/notesSlide367.xml" ContentType="application/vnd.openxmlformats-officedocument.presentationml.notesSlide+xml"/>
  <Override PartName="/ppt/notesSlides/notesSlide368.xml" ContentType="application/vnd.openxmlformats-officedocument.presentationml.notesSlide+xml"/>
  <Override PartName="/ppt/notesSlides/notesSlide369.xml" ContentType="application/vnd.openxmlformats-officedocument.presentationml.notesSlide+xml"/>
  <Override PartName="/ppt/notesSlides/notesSlide370.xml" ContentType="application/vnd.openxmlformats-officedocument.presentationml.notesSlide+xml"/>
  <Override PartName="/ppt/notesSlides/notesSlide371.xml" ContentType="application/vnd.openxmlformats-officedocument.presentationml.notesSlide+xml"/>
  <Override PartName="/ppt/notesSlides/notesSlide372.xml" ContentType="application/vnd.openxmlformats-officedocument.presentationml.notesSlide+xml"/>
  <Override PartName="/ppt/notesSlides/notesSlide373.xml" ContentType="application/vnd.openxmlformats-officedocument.presentationml.notesSlide+xml"/>
  <Override PartName="/ppt/notesSlides/notesSlide374.xml" ContentType="application/vnd.openxmlformats-officedocument.presentationml.notesSlide+xml"/>
  <Override PartName="/ppt/notesSlides/notesSlide375.xml" ContentType="application/vnd.openxmlformats-officedocument.presentationml.notesSlide+xml"/>
  <Override PartName="/ppt/notesSlides/notesSlide376.xml" ContentType="application/vnd.openxmlformats-officedocument.presentationml.notesSlide+xml"/>
  <Override PartName="/ppt/notesSlides/notesSlide377.xml" ContentType="application/vnd.openxmlformats-officedocument.presentationml.notesSlide+xml"/>
  <Override PartName="/ppt/notesSlides/notesSlide378.xml" ContentType="application/vnd.openxmlformats-officedocument.presentationml.notesSlide+xml"/>
  <Override PartName="/ppt/notesSlides/notesSlide379.xml" ContentType="application/vnd.openxmlformats-officedocument.presentationml.notesSlide+xml"/>
  <Override PartName="/ppt/notesSlides/notesSlide380.xml" ContentType="application/vnd.openxmlformats-officedocument.presentationml.notesSlide+xml"/>
  <Override PartName="/ppt/notesSlides/notesSlide381.xml" ContentType="application/vnd.openxmlformats-officedocument.presentationml.notesSlide+xml"/>
  <Override PartName="/ppt/notesSlides/notesSlide382.xml" ContentType="application/vnd.openxmlformats-officedocument.presentationml.notesSlide+xml"/>
  <Override PartName="/ppt/notesSlides/notesSlide383.xml" ContentType="application/vnd.openxmlformats-officedocument.presentationml.notesSlide+xml"/>
  <Override PartName="/ppt/notesSlides/notesSlide384.xml" ContentType="application/vnd.openxmlformats-officedocument.presentationml.notesSlide+xml"/>
  <Override PartName="/ppt/notesSlides/notesSlide385.xml" ContentType="application/vnd.openxmlformats-officedocument.presentationml.notesSlide+xml"/>
  <Override PartName="/ppt/notesSlides/notesSlide386.xml" ContentType="application/vnd.openxmlformats-officedocument.presentationml.notesSlide+xml"/>
  <Override PartName="/ppt/notesSlides/notesSlide387.xml" ContentType="application/vnd.openxmlformats-officedocument.presentationml.notesSlide+xml"/>
  <Override PartName="/ppt/notesSlides/notesSlide388.xml" ContentType="application/vnd.openxmlformats-officedocument.presentationml.notesSlide+xml"/>
  <Override PartName="/ppt/notesSlides/notesSlide389.xml" ContentType="application/vnd.openxmlformats-officedocument.presentationml.notesSlide+xml"/>
  <Override PartName="/ppt/notesSlides/notesSlide390.xml" ContentType="application/vnd.openxmlformats-officedocument.presentationml.notesSlide+xml"/>
  <Override PartName="/ppt/notesSlides/notesSlide391.xml" ContentType="application/vnd.openxmlformats-officedocument.presentationml.notesSlide+xml"/>
  <Override PartName="/ppt/notesSlides/notesSlide392.xml" ContentType="application/vnd.openxmlformats-officedocument.presentationml.notesSlide+xml"/>
  <Override PartName="/ppt/notesSlides/notesSlide393.xml" ContentType="application/vnd.openxmlformats-officedocument.presentationml.notesSlide+xml"/>
  <Override PartName="/ppt/notesSlides/notesSlide394.xml" ContentType="application/vnd.openxmlformats-officedocument.presentationml.notesSlide+xml"/>
  <Override PartName="/ppt/notesSlides/notesSlide395.xml" ContentType="application/vnd.openxmlformats-officedocument.presentationml.notesSlide+xml"/>
  <Override PartName="/ppt/notesSlides/notesSlide396.xml" ContentType="application/vnd.openxmlformats-officedocument.presentationml.notesSlide+xml"/>
  <Override PartName="/ppt/notesSlides/notesSlide397.xml" ContentType="application/vnd.openxmlformats-officedocument.presentationml.notesSlide+xml"/>
  <Override PartName="/ppt/notesSlides/notesSlide398.xml" ContentType="application/vnd.openxmlformats-officedocument.presentationml.notesSlide+xml"/>
  <Override PartName="/ppt/notesSlides/notesSlide399.xml" ContentType="application/vnd.openxmlformats-officedocument.presentationml.notesSlide+xml"/>
  <Override PartName="/ppt/notesSlides/notesSlide400.xml" ContentType="application/vnd.openxmlformats-officedocument.presentationml.notesSlide+xml"/>
  <Override PartName="/ppt/notesSlides/notesSlide401.xml" ContentType="application/vnd.openxmlformats-officedocument.presentationml.notesSlide+xml"/>
  <Override PartName="/ppt/notesSlides/notesSlide402.xml" ContentType="application/vnd.openxmlformats-officedocument.presentationml.notesSlide+xml"/>
  <Override PartName="/ppt/notesSlides/notesSlide403.xml" ContentType="application/vnd.openxmlformats-officedocument.presentationml.notesSlide+xml"/>
  <Override PartName="/ppt/notesSlides/notesSlide404.xml" ContentType="application/vnd.openxmlformats-officedocument.presentationml.notesSlide+xml"/>
  <Override PartName="/ppt/notesSlides/notesSlide405.xml" ContentType="application/vnd.openxmlformats-officedocument.presentationml.notesSlide+xml"/>
  <Override PartName="/ppt/notesSlides/notesSlide406.xml" ContentType="application/vnd.openxmlformats-officedocument.presentationml.notesSlide+xml"/>
  <Override PartName="/ppt/notesSlides/notesSlide407.xml" ContentType="application/vnd.openxmlformats-officedocument.presentationml.notesSlide+xml"/>
  <Override PartName="/ppt/notesSlides/notesSlide408.xml" ContentType="application/vnd.openxmlformats-officedocument.presentationml.notesSlide+xml"/>
  <Override PartName="/ppt/notesSlides/notesSlide409.xml" ContentType="application/vnd.openxmlformats-officedocument.presentationml.notesSlide+xml"/>
  <Override PartName="/ppt/notesSlides/notesSlide410.xml" ContentType="application/vnd.openxmlformats-officedocument.presentationml.notesSlide+xml"/>
  <Override PartName="/ppt/notesSlides/notesSlide411.xml" ContentType="application/vnd.openxmlformats-officedocument.presentationml.notesSlide+xml"/>
  <Override PartName="/ppt/notesSlides/notesSlide412.xml" ContentType="application/vnd.openxmlformats-officedocument.presentationml.notesSlide+xml"/>
  <Override PartName="/ppt/notesSlides/notesSlide413.xml" ContentType="application/vnd.openxmlformats-officedocument.presentationml.notesSlide+xml"/>
  <Override PartName="/ppt/notesSlides/notesSlide414.xml" ContentType="application/vnd.openxmlformats-officedocument.presentationml.notesSlide+xml"/>
  <Override PartName="/ppt/notesSlides/notesSlide415.xml" ContentType="application/vnd.openxmlformats-officedocument.presentationml.notesSlide+xml"/>
  <Override PartName="/ppt/notesSlides/notesSlide416.xml" ContentType="application/vnd.openxmlformats-officedocument.presentationml.notesSlide+xml"/>
  <Override PartName="/ppt/notesSlides/notesSlide417.xml" ContentType="application/vnd.openxmlformats-officedocument.presentationml.notesSlide+xml"/>
  <Override PartName="/ppt/notesSlides/notesSlide418.xml" ContentType="application/vnd.openxmlformats-officedocument.presentationml.notesSlide+xml"/>
  <Override PartName="/ppt/notesSlides/notesSlide419.xml" ContentType="application/vnd.openxmlformats-officedocument.presentationml.notesSlide+xml"/>
  <Override PartName="/ppt/notesSlides/notesSlide420.xml" ContentType="application/vnd.openxmlformats-officedocument.presentationml.notesSlide+xml"/>
  <Override PartName="/ppt/notesSlides/notesSlide421.xml" ContentType="application/vnd.openxmlformats-officedocument.presentationml.notesSlide+xml"/>
  <Override PartName="/ppt/notesSlides/notesSlide422.xml" ContentType="application/vnd.openxmlformats-officedocument.presentationml.notesSlide+xml"/>
  <Override PartName="/ppt/notesSlides/notesSlide423.xml" ContentType="application/vnd.openxmlformats-officedocument.presentationml.notesSlide+xml"/>
  <Override PartName="/ppt/notesSlides/notesSlide424.xml" ContentType="application/vnd.openxmlformats-officedocument.presentationml.notesSlide+xml"/>
  <Override PartName="/ppt/notesSlides/notesSlide425.xml" ContentType="application/vnd.openxmlformats-officedocument.presentationml.notesSlide+xml"/>
  <Override PartName="/ppt/notesSlides/notesSlide426.xml" ContentType="application/vnd.openxmlformats-officedocument.presentationml.notesSlide+xml"/>
  <Override PartName="/ppt/notesSlides/notesSlide427.xml" ContentType="application/vnd.openxmlformats-officedocument.presentationml.notesSlide+xml"/>
  <Override PartName="/ppt/notesSlides/notesSlide428.xml" ContentType="application/vnd.openxmlformats-officedocument.presentationml.notesSlide+xml"/>
  <Override PartName="/ppt/notesSlides/notesSlide429.xml" ContentType="application/vnd.openxmlformats-officedocument.presentationml.notesSlide+xml"/>
  <Override PartName="/ppt/notesSlides/notesSlide430.xml" ContentType="application/vnd.openxmlformats-officedocument.presentationml.notesSlide+xml"/>
  <Override PartName="/ppt/notesSlides/notesSlide431.xml" ContentType="application/vnd.openxmlformats-officedocument.presentationml.notesSlide+xml"/>
  <Override PartName="/ppt/notesSlides/notesSlide432.xml" ContentType="application/vnd.openxmlformats-officedocument.presentationml.notesSlide+xml"/>
  <Override PartName="/ppt/notesSlides/notesSlide433.xml" ContentType="application/vnd.openxmlformats-officedocument.presentationml.notesSlide+xml"/>
  <Override PartName="/ppt/notesSlides/notesSlide434.xml" ContentType="application/vnd.openxmlformats-officedocument.presentationml.notesSlide+xml"/>
  <Override PartName="/ppt/notesSlides/notesSlide435.xml" ContentType="application/vnd.openxmlformats-officedocument.presentationml.notesSlide+xml"/>
  <Override PartName="/ppt/notesSlides/notesSlide436.xml" ContentType="application/vnd.openxmlformats-officedocument.presentationml.notesSlide+xml"/>
  <Override PartName="/ppt/notesSlides/notesSlide437.xml" ContentType="application/vnd.openxmlformats-officedocument.presentationml.notesSlide+xml"/>
  <Override PartName="/ppt/notesSlides/notesSlide438.xml" ContentType="application/vnd.openxmlformats-officedocument.presentationml.notesSlide+xml"/>
  <Override PartName="/ppt/notesSlides/notesSlide439.xml" ContentType="application/vnd.openxmlformats-officedocument.presentationml.notesSlide+xml"/>
  <Override PartName="/ppt/notesSlides/notesSlide440.xml" ContentType="application/vnd.openxmlformats-officedocument.presentationml.notesSlide+xml"/>
  <Override PartName="/ppt/notesSlides/notesSlide441.xml" ContentType="application/vnd.openxmlformats-officedocument.presentationml.notesSlide+xml"/>
  <Override PartName="/ppt/notesSlides/notesSlide442.xml" ContentType="application/vnd.openxmlformats-officedocument.presentationml.notesSlide+xml"/>
  <Override PartName="/ppt/notesSlides/notesSlide443.xml" ContentType="application/vnd.openxmlformats-officedocument.presentationml.notesSlide+xml"/>
  <Override PartName="/ppt/notesSlides/notesSlide444.xml" ContentType="application/vnd.openxmlformats-officedocument.presentationml.notesSlide+xml"/>
  <Override PartName="/ppt/notesSlides/notesSlide445.xml" ContentType="application/vnd.openxmlformats-officedocument.presentationml.notesSlide+xml"/>
  <Override PartName="/ppt/notesSlides/notesSlide446.xml" ContentType="application/vnd.openxmlformats-officedocument.presentationml.notesSlide+xml"/>
  <Override PartName="/ppt/notesSlides/notesSlide447.xml" ContentType="application/vnd.openxmlformats-officedocument.presentationml.notesSlide+xml"/>
  <Override PartName="/ppt/notesSlides/notesSlide448.xml" ContentType="application/vnd.openxmlformats-officedocument.presentationml.notesSlide+xml"/>
  <Override PartName="/ppt/notesSlides/notesSlide449.xml" ContentType="application/vnd.openxmlformats-officedocument.presentationml.notesSlide+xml"/>
  <Override PartName="/ppt/notesSlides/notesSlide450.xml" ContentType="application/vnd.openxmlformats-officedocument.presentationml.notesSlide+xml"/>
  <Override PartName="/ppt/notesSlides/notesSlide451.xml" ContentType="application/vnd.openxmlformats-officedocument.presentationml.notesSlide+xml"/>
  <Override PartName="/ppt/notesSlides/notesSlide452.xml" ContentType="application/vnd.openxmlformats-officedocument.presentationml.notesSlide+xml"/>
  <Override PartName="/ppt/notesSlides/notesSlide453.xml" ContentType="application/vnd.openxmlformats-officedocument.presentationml.notesSlide+xml"/>
  <Override PartName="/ppt/notesSlides/notesSlide454.xml" ContentType="application/vnd.openxmlformats-officedocument.presentationml.notesSlide+xml"/>
  <Override PartName="/ppt/notesSlides/notesSlide455.xml" ContentType="application/vnd.openxmlformats-officedocument.presentationml.notesSlide+xml"/>
  <Override PartName="/ppt/notesSlides/notesSlide456.xml" ContentType="application/vnd.openxmlformats-officedocument.presentationml.notesSlide+xml"/>
  <Override PartName="/ppt/notesSlides/notesSlide457.xml" ContentType="application/vnd.openxmlformats-officedocument.presentationml.notesSlide+xml"/>
  <Override PartName="/ppt/notesSlides/notesSlide458.xml" ContentType="application/vnd.openxmlformats-officedocument.presentationml.notesSlide+xml"/>
  <Override PartName="/ppt/notesSlides/notesSlide459.xml" ContentType="application/vnd.openxmlformats-officedocument.presentationml.notesSlide+xml"/>
  <Override PartName="/ppt/notesSlides/notesSlide460.xml" ContentType="application/vnd.openxmlformats-officedocument.presentationml.notesSlide+xml"/>
  <Override PartName="/ppt/notesSlides/notesSlide461.xml" ContentType="application/vnd.openxmlformats-officedocument.presentationml.notesSlide+xml"/>
  <Override PartName="/ppt/notesSlides/notesSlide462.xml" ContentType="application/vnd.openxmlformats-officedocument.presentationml.notesSlide+xml"/>
  <Override PartName="/ppt/notesSlides/notesSlide463.xml" ContentType="application/vnd.openxmlformats-officedocument.presentationml.notesSlide+xml"/>
  <Override PartName="/ppt/notesSlides/notesSlide464.xml" ContentType="application/vnd.openxmlformats-officedocument.presentationml.notesSlide+xml"/>
  <Override PartName="/ppt/notesSlides/notesSlide465.xml" ContentType="application/vnd.openxmlformats-officedocument.presentationml.notesSlide+xml"/>
  <Override PartName="/ppt/notesSlides/notesSlide466.xml" ContentType="application/vnd.openxmlformats-officedocument.presentationml.notesSlide+xml"/>
  <Override PartName="/ppt/notesSlides/notesSlide467.xml" ContentType="application/vnd.openxmlformats-officedocument.presentationml.notesSlide+xml"/>
  <Override PartName="/ppt/notesSlides/notesSlide468.xml" ContentType="application/vnd.openxmlformats-officedocument.presentationml.notesSlide+xml"/>
  <Override PartName="/ppt/notesSlides/notesSlide469.xml" ContentType="application/vnd.openxmlformats-officedocument.presentationml.notesSlide+xml"/>
  <Override PartName="/ppt/notesSlides/notesSlide470.xml" ContentType="application/vnd.openxmlformats-officedocument.presentationml.notesSlide+xml"/>
  <Override PartName="/ppt/notesSlides/notesSlide471.xml" ContentType="application/vnd.openxmlformats-officedocument.presentationml.notesSlide+xml"/>
  <Override PartName="/ppt/notesSlides/notesSlide472.xml" ContentType="application/vnd.openxmlformats-officedocument.presentationml.notesSlide+xml"/>
  <Override PartName="/ppt/notesSlides/notesSlide473.xml" ContentType="application/vnd.openxmlformats-officedocument.presentationml.notesSlide+xml"/>
  <Override PartName="/ppt/notesSlides/notesSlide474.xml" ContentType="application/vnd.openxmlformats-officedocument.presentationml.notesSlide+xml"/>
  <Override PartName="/ppt/notesSlides/notesSlide475.xml" ContentType="application/vnd.openxmlformats-officedocument.presentationml.notesSlide+xml"/>
  <Override PartName="/ppt/notesSlides/notesSlide476.xml" ContentType="application/vnd.openxmlformats-officedocument.presentationml.notesSlide+xml"/>
  <Override PartName="/ppt/notesSlides/notesSlide477.xml" ContentType="application/vnd.openxmlformats-officedocument.presentationml.notesSlide+xml"/>
  <Override PartName="/ppt/notesSlides/notesSlide478.xml" ContentType="application/vnd.openxmlformats-officedocument.presentationml.notesSlide+xml"/>
  <Override PartName="/ppt/notesSlides/notesSlide479.xml" ContentType="application/vnd.openxmlformats-officedocument.presentationml.notesSlide+xml"/>
  <Override PartName="/ppt/notesSlides/notesSlide480.xml" ContentType="application/vnd.openxmlformats-officedocument.presentationml.notesSlide+xml"/>
  <Override PartName="/ppt/notesSlides/notesSlide481.xml" ContentType="application/vnd.openxmlformats-officedocument.presentationml.notesSlide+xml"/>
  <Override PartName="/ppt/notesSlides/notesSlide482.xml" ContentType="application/vnd.openxmlformats-officedocument.presentationml.notesSlide+xml"/>
  <Override PartName="/ppt/notesSlides/notesSlide483.xml" ContentType="application/vnd.openxmlformats-officedocument.presentationml.notesSlide+xml"/>
  <Override PartName="/ppt/notesSlides/notesSlide484.xml" ContentType="application/vnd.openxmlformats-officedocument.presentationml.notesSlide+xml"/>
  <Override PartName="/ppt/notesSlides/notesSlide485.xml" ContentType="application/vnd.openxmlformats-officedocument.presentationml.notesSlide+xml"/>
  <Override PartName="/ppt/notesSlides/notesSlide486.xml" ContentType="application/vnd.openxmlformats-officedocument.presentationml.notesSlide+xml"/>
  <Override PartName="/ppt/notesSlides/notesSlide487.xml" ContentType="application/vnd.openxmlformats-officedocument.presentationml.notesSlide+xml"/>
  <Override PartName="/ppt/notesSlides/notesSlide488.xml" ContentType="application/vnd.openxmlformats-officedocument.presentationml.notesSlide+xml"/>
  <Override PartName="/ppt/notesSlides/notesSlide489.xml" ContentType="application/vnd.openxmlformats-officedocument.presentationml.notesSlide+xml"/>
  <Override PartName="/ppt/notesSlides/notesSlide490.xml" ContentType="application/vnd.openxmlformats-officedocument.presentationml.notesSlide+xml"/>
  <Override PartName="/ppt/notesSlides/notesSlide491.xml" ContentType="application/vnd.openxmlformats-officedocument.presentationml.notesSlide+xml"/>
  <Override PartName="/ppt/notesSlides/notesSlide492.xml" ContentType="application/vnd.openxmlformats-officedocument.presentationml.notesSlide+xml"/>
  <Override PartName="/ppt/notesSlides/notesSlide493.xml" ContentType="application/vnd.openxmlformats-officedocument.presentationml.notesSlide+xml"/>
  <Override PartName="/ppt/notesSlides/notesSlide494.xml" ContentType="application/vnd.openxmlformats-officedocument.presentationml.notesSlide+xml"/>
  <Override PartName="/ppt/notesSlides/notesSlide495.xml" ContentType="application/vnd.openxmlformats-officedocument.presentationml.notesSlide+xml"/>
  <Override PartName="/ppt/notesSlides/notesSlide496.xml" ContentType="application/vnd.openxmlformats-officedocument.presentationml.notesSlide+xml"/>
  <Override PartName="/ppt/notesSlides/notesSlide497.xml" ContentType="application/vnd.openxmlformats-officedocument.presentationml.notesSlide+xml"/>
  <Override PartName="/ppt/notesSlides/notesSlide498.xml" ContentType="application/vnd.openxmlformats-officedocument.presentationml.notesSlide+xml"/>
  <Override PartName="/ppt/notesSlides/notesSlide499.xml" ContentType="application/vnd.openxmlformats-officedocument.presentationml.notesSlide+xml"/>
  <Override PartName="/ppt/notesSlides/notesSlide500.xml" ContentType="application/vnd.openxmlformats-officedocument.presentationml.notesSlide+xml"/>
  <Override PartName="/ppt/notesSlides/notesSlide501.xml" ContentType="application/vnd.openxmlformats-officedocument.presentationml.notesSlide+xml"/>
  <Override PartName="/ppt/notesSlides/notesSlide502.xml" ContentType="application/vnd.openxmlformats-officedocument.presentationml.notesSlide+xml"/>
  <Override PartName="/ppt/notesSlides/notesSlide503.xml" ContentType="application/vnd.openxmlformats-officedocument.presentationml.notesSlide+xml"/>
  <Override PartName="/ppt/notesSlides/notesSlide504.xml" ContentType="application/vnd.openxmlformats-officedocument.presentationml.notesSlide+xml"/>
  <Override PartName="/ppt/notesSlides/notesSlide505.xml" ContentType="application/vnd.openxmlformats-officedocument.presentationml.notesSlide+xml"/>
  <Override PartName="/ppt/notesSlides/notesSlide506.xml" ContentType="application/vnd.openxmlformats-officedocument.presentationml.notesSlide+xml"/>
  <Override PartName="/ppt/notesSlides/notesSlide507.xml" ContentType="application/vnd.openxmlformats-officedocument.presentationml.notesSlide+xml"/>
  <Override PartName="/ppt/notesSlides/notesSlide508.xml" ContentType="application/vnd.openxmlformats-officedocument.presentationml.notesSlide+xml"/>
  <Override PartName="/ppt/notesSlides/notesSlide509.xml" ContentType="application/vnd.openxmlformats-officedocument.presentationml.notesSlide+xml"/>
  <Override PartName="/ppt/notesSlides/notesSlide510.xml" ContentType="application/vnd.openxmlformats-officedocument.presentationml.notesSlide+xml"/>
  <Override PartName="/ppt/notesSlides/notesSlide511.xml" ContentType="application/vnd.openxmlformats-officedocument.presentationml.notesSlide+xml"/>
  <Override PartName="/ppt/notesSlides/notesSlide512.xml" ContentType="application/vnd.openxmlformats-officedocument.presentationml.notesSlide+xml"/>
  <Override PartName="/ppt/notesSlides/notesSlide513.xml" ContentType="application/vnd.openxmlformats-officedocument.presentationml.notesSlide+xml"/>
  <Override PartName="/ppt/notesSlides/notesSlide514.xml" ContentType="application/vnd.openxmlformats-officedocument.presentationml.notesSlide+xml"/>
  <Override PartName="/ppt/notesSlides/notesSlide515.xml" ContentType="application/vnd.openxmlformats-officedocument.presentationml.notesSlide+xml"/>
  <Override PartName="/ppt/notesSlides/notesSlide516.xml" ContentType="application/vnd.openxmlformats-officedocument.presentationml.notesSlide+xml"/>
  <Override PartName="/ppt/notesSlides/notesSlide517.xml" ContentType="application/vnd.openxmlformats-officedocument.presentationml.notesSlide+xml"/>
  <Override PartName="/ppt/notesSlides/notesSlide518.xml" ContentType="application/vnd.openxmlformats-officedocument.presentationml.notesSlide+xml"/>
  <Override PartName="/ppt/notesSlides/notesSlide519.xml" ContentType="application/vnd.openxmlformats-officedocument.presentationml.notesSlide+xml"/>
  <Override PartName="/ppt/notesSlides/notesSlide520.xml" ContentType="application/vnd.openxmlformats-officedocument.presentationml.notesSlide+xml"/>
  <Override PartName="/ppt/notesSlides/notesSlide521.xml" ContentType="application/vnd.openxmlformats-officedocument.presentationml.notesSlide+xml"/>
  <Override PartName="/ppt/notesSlides/notesSlide522.xml" ContentType="application/vnd.openxmlformats-officedocument.presentationml.notesSlide+xml"/>
  <Override PartName="/ppt/notesSlides/notesSlide523.xml" ContentType="application/vnd.openxmlformats-officedocument.presentationml.notesSlide+xml"/>
  <Override PartName="/ppt/notesSlides/notesSlide524.xml" ContentType="application/vnd.openxmlformats-officedocument.presentationml.notesSlide+xml"/>
  <Override PartName="/ppt/notesSlides/notesSlide525.xml" ContentType="application/vnd.openxmlformats-officedocument.presentationml.notesSlide+xml"/>
  <Override PartName="/ppt/notesSlides/notesSlide526.xml" ContentType="application/vnd.openxmlformats-officedocument.presentationml.notesSlide+xml"/>
  <Override PartName="/ppt/notesSlides/notesSlide527.xml" ContentType="application/vnd.openxmlformats-officedocument.presentationml.notesSlide+xml"/>
  <Override PartName="/ppt/notesSlides/notesSlide528.xml" ContentType="application/vnd.openxmlformats-officedocument.presentationml.notesSlide+xml"/>
  <Override PartName="/ppt/notesSlides/notesSlide529.xml" ContentType="application/vnd.openxmlformats-officedocument.presentationml.notesSlide+xml"/>
  <Override PartName="/ppt/notesSlides/notesSlide530.xml" ContentType="application/vnd.openxmlformats-officedocument.presentationml.notesSlide+xml"/>
  <Override PartName="/ppt/notesSlides/notesSlide531.xml" ContentType="application/vnd.openxmlformats-officedocument.presentationml.notesSlide+xml"/>
  <Override PartName="/ppt/notesSlides/notesSlide532.xml" ContentType="application/vnd.openxmlformats-officedocument.presentationml.notesSlide+xml"/>
  <Override PartName="/ppt/notesSlides/notesSlide533.xml" ContentType="application/vnd.openxmlformats-officedocument.presentationml.notesSlide+xml"/>
  <Override PartName="/ppt/notesSlides/notesSlide534.xml" ContentType="application/vnd.openxmlformats-officedocument.presentationml.notesSlide+xml"/>
  <Override PartName="/ppt/notesSlides/notesSlide535.xml" ContentType="application/vnd.openxmlformats-officedocument.presentationml.notesSlide+xml"/>
  <Override PartName="/ppt/notesSlides/notesSlide536.xml" ContentType="application/vnd.openxmlformats-officedocument.presentationml.notesSlide+xml"/>
  <Override PartName="/ppt/notesSlides/notesSlide537.xml" ContentType="application/vnd.openxmlformats-officedocument.presentationml.notesSlide+xml"/>
  <Override PartName="/ppt/notesSlides/notesSlide538.xml" ContentType="application/vnd.openxmlformats-officedocument.presentationml.notesSlide+xml"/>
  <Override PartName="/ppt/notesSlides/notesSlide539.xml" ContentType="application/vnd.openxmlformats-officedocument.presentationml.notesSlide+xml"/>
  <Override PartName="/ppt/notesSlides/notesSlide540.xml" ContentType="application/vnd.openxmlformats-officedocument.presentationml.notesSlide+xml"/>
  <Override PartName="/ppt/notesSlides/notesSlide541.xml" ContentType="application/vnd.openxmlformats-officedocument.presentationml.notesSlide+xml"/>
  <Override PartName="/ppt/notesSlides/notesSlide542.xml" ContentType="application/vnd.openxmlformats-officedocument.presentationml.notesSlide+xml"/>
  <Override PartName="/ppt/notesSlides/notesSlide543.xml" ContentType="application/vnd.openxmlformats-officedocument.presentationml.notesSlide+xml"/>
  <Override PartName="/ppt/notesSlides/notesSlide544.xml" ContentType="application/vnd.openxmlformats-officedocument.presentationml.notesSlide+xml"/>
  <Override PartName="/ppt/notesSlides/notesSlide545.xml" ContentType="application/vnd.openxmlformats-officedocument.presentationml.notesSlide+xml"/>
  <Override PartName="/ppt/notesSlides/notesSlide546.xml" ContentType="application/vnd.openxmlformats-officedocument.presentationml.notesSlide+xml"/>
  <Override PartName="/ppt/notesSlides/notesSlide547.xml" ContentType="application/vnd.openxmlformats-officedocument.presentationml.notesSlide+xml"/>
  <Override PartName="/ppt/notesSlides/notesSlide548.xml" ContentType="application/vnd.openxmlformats-officedocument.presentationml.notesSlide+xml"/>
  <Override PartName="/ppt/notesSlides/notesSlide549.xml" ContentType="application/vnd.openxmlformats-officedocument.presentationml.notesSlide+xml"/>
  <Override PartName="/ppt/notesSlides/notesSlide550.xml" ContentType="application/vnd.openxmlformats-officedocument.presentationml.notesSlide+xml"/>
  <Override PartName="/ppt/notesSlides/notesSlide551.xml" ContentType="application/vnd.openxmlformats-officedocument.presentationml.notesSlide+xml"/>
  <Override PartName="/ppt/notesSlides/notesSlide552.xml" ContentType="application/vnd.openxmlformats-officedocument.presentationml.notesSlide+xml"/>
  <Override PartName="/ppt/notesSlides/notesSlide553.xml" ContentType="application/vnd.openxmlformats-officedocument.presentationml.notesSlide+xml"/>
  <Override PartName="/ppt/notesSlides/notesSlide554.xml" ContentType="application/vnd.openxmlformats-officedocument.presentationml.notesSlide+xml"/>
  <Override PartName="/ppt/notesSlides/notesSlide555.xml" ContentType="application/vnd.openxmlformats-officedocument.presentationml.notesSlide+xml"/>
  <Override PartName="/ppt/notesSlides/notesSlide556.xml" ContentType="application/vnd.openxmlformats-officedocument.presentationml.notesSlide+xml"/>
  <Override PartName="/ppt/notesSlides/notesSlide557.xml" ContentType="application/vnd.openxmlformats-officedocument.presentationml.notesSlide+xml"/>
  <Override PartName="/ppt/notesSlides/notesSlide558.xml" ContentType="application/vnd.openxmlformats-officedocument.presentationml.notesSlide+xml"/>
  <Override PartName="/ppt/notesSlides/notesSlide559.xml" ContentType="application/vnd.openxmlformats-officedocument.presentationml.notesSlide+xml"/>
  <Override PartName="/ppt/notesSlides/notesSlide560.xml" ContentType="application/vnd.openxmlformats-officedocument.presentationml.notesSlide+xml"/>
  <Override PartName="/ppt/notesSlides/notesSlide561.xml" ContentType="application/vnd.openxmlformats-officedocument.presentationml.notesSlide+xml"/>
  <Override PartName="/ppt/notesSlides/notesSlide562.xml" ContentType="application/vnd.openxmlformats-officedocument.presentationml.notesSlide+xml"/>
  <Override PartName="/ppt/notesSlides/notesSlide563.xml" ContentType="application/vnd.openxmlformats-officedocument.presentationml.notesSlide+xml"/>
  <Override PartName="/ppt/notesSlides/notesSlide564.xml" ContentType="application/vnd.openxmlformats-officedocument.presentationml.notesSlide+xml"/>
  <Override PartName="/ppt/notesSlides/notesSlide565.xml" ContentType="application/vnd.openxmlformats-officedocument.presentationml.notesSlide+xml"/>
  <Override PartName="/ppt/notesSlides/notesSlide566.xml" ContentType="application/vnd.openxmlformats-officedocument.presentationml.notesSlide+xml"/>
  <Override PartName="/ppt/notesSlides/notesSlide567.xml" ContentType="application/vnd.openxmlformats-officedocument.presentationml.notesSlide+xml"/>
  <Override PartName="/ppt/notesSlides/notesSlide568.xml" ContentType="application/vnd.openxmlformats-officedocument.presentationml.notesSlide+xml"/>
  <Override PartName="/ppt/notesSlides/notesSlide569.xml" ContentType="application/vnd.openxmlformats-officedocument.presentationml.notesSlide+xml"/>
  <Override PartName="/ppt/notesSlides/notesSlide570.xml" ContentType="application/vnd.openxmlformats-officedocument.presentationml.notesSlide+xml"/>
  <Override PartName="/ppt/notesSlides/notesSlide571.xml" ContentType="application/vnd.openxmlformats-officedocument.presentationml.notesSlide+xml"/>
  <Override PartName="/ppt/notesSlides/notesSlide572.xml" ContentType="application/vnd.openxmlformats-officedocument.presentationml.notesSlide+xml"/>
  <Override PartName="/ppt/notesSlides/notesSlide573.xml" ContentType="application/vnd.openxmlformats-officedocument.presentationml.notesSlide+xml"/>
  <Override PartName="/ppt/notesSlides/notesSlide574.xml" ContentType="application/vnd.openxmlformats-officedocument.presentationml.notesSlide+xml"/>
  <Override PartName="/ppt/notesSlides/notesSlide575.xml" ContentType="application/vnd.openxmlformats-officedocument.presentationml.notesSlide+xml"/>
  <Override PartName="/ppt/notesSlides/notesSlide576.xml" ContentType="application/vnd.openxmlformats-officedocument.presentationml.notesSlide+xml"/>
  <Override PartName="/ppt/notesSlides/notesSlide577.xml" ContentType="application/vnd.openxmlformats-officedocument.presentationml.notesSlide+xml"/>
  <Override PartName="/ppt/notesSlides/notesSlide578.xml" ContentType="application/vnd.openxmlformats-officedocument.presentationml.notesSlide+xml"/>
  <Override PartName="/ppt/notesSlides/notesSlide579.xml" ContentType="application/vnd.openxmlformats-officedocument.presentationml.notesSlide+xml"/>
  <Override PartName="/ppt/notesSlides/notesSlide580.xml" ContentType="application/vnd.openxmlformats-officedocument.presentationml.notesSlide+xml"/>
  <Override PartName="/ppt/notesSlides/notesSlide581.xml" ContentType="application/vnd.openxmlformats-officedocument.presentationml.notesSlide+xml"/>
  <Override PartName="/ppt/notesSlides/notesSlide582.xml" ContentType="application/vnd.openxmlformats-officedocument.presentationml.notesSlide+xml"/>
  <Override PartName="/ppt/notesSlides/notesSlide583.xml" ContentType="application/vnd.openxmlformats-officedocument.presentationml.notesSlide+xml"/>
  <Override PartName="/ppt/notesSlides/notesSlide584.xml" ContentType="application/vnd.openxmlformats-officedocument.presentationml.notesSlide+xml"/>
  <Override PartName="/ppt/notesSlides/notesSlide585.xml" ContentType="application/vnd.openxmlformats-officedocument.presentationml.notesSlide+xml"/>
  <Override PartName="/ppt/notesSlides/notesSlide586.xml" ContentType="application/vnd.openxmlformats-officedocument.presentationml.notesSlide+xml"/>
  <Override PartName="/ppt/notesSlides/notesSlide587.xml" ContentType="application/vnd.openxmlformats-officedocument.presentationml.notesSlide+xml"/>
  <Override PartName="/ppt/notesSlides/notesSlide588.xml" ContentType="application/vnd.openxmlformats-officedocument.presentationml.notesSlide+xml"/>
  <Override PartName="/ppt/notesSlides/notesSlide589.xml" ContentType="application/vnd.openxmlformats-officedocument.presentationml.notesSlide+xml"/>
  <Override PartName="/ppt/notesSlides/notesSlide590.xml" ContentType="application/vnd.openxmlformats-officedocument.presentationml.notesSlide+xml"/>
  <Override PartName="/ppt/notesSlides/notesSlide591.xml" ContentType="application/vnd.openxmlformats-officedocument.presentationml.notesSlide+xml"/>
  <Override PartName="/ppt/notesSlides/notesSlide592.xml" ContentType="application/vnd.openxmlformats-officedocument.presentationml.notesSlide+xml"/>
  <Override PartName="/ppt/notesSlides/notesSlide593.xml" ContentType="application/vnd.openxmlformats-officedocument.presentationml.notesSlide+xml"/>
  <Override PartName="/ppt/notesSlides/notesSlide594.xml" ContentType="application/vnd.openxmlformats-officedocument.presentationml.notesSlide+xml"/>
  <Override PartName="/ppt/notesSlides/notesSlide595.xml" ContentType="application/vnd.openxmlformats-officedocument.presentationml.notesSlide+xml"/>
  <Override PartName="/ppt/notesSlides/notesSlide596.xml" ContentType="application/vnd.openxmlformats-officedocument.presentationml.notesSlide+xml"/>
  <Override PartName="/ppt/notesSlides/notesSlide597.xml" ContentType="application/vnd.openxmlformats-officedocument.presentationml.notesSlide+xml"/>
  <Override PartName="/ppt/notesSlides/notesSlide598.xml" ContentType="application/vnd.openxmlformats-officedocument.presentationml.notesSlide+xml"/>
  <Override PartName="/ppt/notesSlides/notesSlide599.xml" ContentType="application/vnd.openxmlformats-officedocument.presentationml.notesSlide+xml"/>
  <Override PartName="/ppt/notesSlides/notesSlide600.xml" ContentType="application/vnd.openxmlformats-officedocument.presentationml.notesSlide+xml"/>
  <Override PartName="/ppt/notesSlides/notesSlide60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42"/>
  </p:notesMasterIdLst>
  <p:sldIdLst>
    <p:sldId id="427" r:id="rId2"/>
    <p:sldId id="269" r:id="rId3"/>
    <p:sldId id="5923" r:id="rId4"/>
    <p:sldId id="5924" r:id="rId5"/>
    <p:sldId id="5925" r:id="rId6"/>
    <p:sldId id="5926" r:id="rId7"/>
    <p:sldId id="5927" r:id="rId8"/>
    <p:sldId id="5928" r:id="rId9"/>
    <p:sldId id="5929" r:id="rId10"/>
    <p:sldId id="5930" r:id="rId11"/>
    <p:sldId id="5931" r:id="rId12"/>
    <p:sldId id="5932" r:id="rId13"/>
    <p:sldId id="5933" r:id="rId14"/>
    <p:sldId id="5934" r:id="rId15"/>
    <p:sldId id="5935" r:id="rId16"/>
    <p:sldId id="5936" r:id="rId17"/>
    <p:sldId id="5937" r:id="rId18"/>
    <p:sldId id="5938" r:id="rId19"/>
    <p:sldId id="5939" r:id="rId20"/>
    <p:sldId id="5940" r:id="rId21"/>
    <p:sldId id="5941" r:id="rId22"/>
    <p:sldId id="5942" r:id="rId23"/>
    <p:sldId id="5943" r:id="rId24"/>
    <p:sldId id="5944" r:id="rId25"/>
    <p:sldId id="5945" r:id="rId26"/>
    <p:sldId id="5946" r:id="rId27"/>
    <p:sldId id="5947" r:id="rId28"/>
    <p:sldId id="5948" r:id="rId29"/>
    <p:sldId id="5949" r:id="rId30"/>
    <p:sldId id="5950" r:id="rId31"/>
    <p:sldId id="5951" r:id="rId32"/>
    <p:sldId id="5952" r:id="rId33"/>
    <p:sldId id="5953" r:id="rId34"/>
    <p:sldId id="5956" r:id="rId35"/>
    <p:sldId id="5957" r:id="rId36"/>
    <p:sldId id="5958" r:id="rId37"/>
    <p:sldId id="5959" r:id="rId38"/>
    <p:sldId id="5960" r:id="rId39"/>
    <p:sldId id="5961" r:id="rId40"/>
    <p:sldId id="5962" r:id="rId41"/>
    <p:sldId id="5963" r:id="rId42"/>
    <p:sldId id="5964" r:id="rId43"/>
    <p:sldId id="5965" r:id="rId44"/>
    <p:sldId id="5976" r:id="rId45"/>
    <p:sldId id="5977" r:id="rId46"/>
    <p:sldId id="5978" r:id="rId47"/>
    <p:sldId id="5979" r:id="rId48"/>
    <p:sldId id="5980" r:id="rId49"/>
    <p:sldId id="5981" r:id="rId50"/>
    <p:sldId id="5982" r:id="rId51"/>
    <p:sldId id="5983" r:id="rId52"/>
    <p:sldId id="5984" r:id="rId53"/>
    <p:sldId id="5985" r:id="rId54"/>
    <p:sldId id="5986" r:id="rId55"/>
    <p:sldId id="5987" r:id="rId56"/>
    <p:sldId id="5988" r:id="rId57"/>
    <p:sldId id="5989" r:id="rId58"/>
    <p:sldId id="5990" r:id="rId59"/>
    <p:sldId id="5991" r:id="rId60"/>
    <p:sldId id="5992" r:id="rId61"/>
    <p:sldId id="5993" r:id="rId62"/>
    <p:sldId id="5994" r:id="rId63"/>
    <p:sldId id="5995" r:id="rId64"/>
    <p:sldId id="5996" r:id="rId65"/>
    <p:sldId id="5997" r:id="rId66"/>
    <p:sldId id="5998" r:id="rId67"/>
    <p:sldId id="5999" r:id="rId68"/>
    <p:sldId id="6000" r:id="rId69"/>
    <p:sldId id="6001" r:id="rId70"/>
    <p:sldId id="6002" r:id="rId71"/>
    <p:sldId id="6003" r:id="rId72"/>
    <p:sldId id="6004" r:id="rId73"/>
    <p:sldId id="6005" r:id="rId74"/>
    <p:sldId id="6006" r:id="rId75"/>
    <p:sldId id="6007" r:id="rId76"/>
    <p:sldId id="6008" r:id="rId77"/>
    <p:sldId id="6009" r:id="rId78"/>
    <p:sldId id="6010" r:id="rId79"/>
    <p:sldId id="6011" r:id="rId80"/>
    <p:sldId id="6012" r:id="rId81"/>
    <p:sldId id="6013" r:id="rId82"/>
    <p:sldId id="6014" r:id="rId83"/>
    <p:sldId id="6015" r:id="rId84"/>
    <p:sldId id="6016" r:id="rId85"/>
    <p:sldId id="6017" r:id="rId86"/>
    <p:sldId id="6019" r:id="rId87"/>
    <p:sldId id="6020" r:id="rId88"/>
    <p:sldId id="6021" r:id="rId89"/>
    <p:sldId id="6022" r:id="rId90"/>
    <p:sldId id="6023" r:id="rId91"/>
    <p:sldId id="6024" r:id="rId92"/>
    <p:sldId id="6018" r:id="rId93"/>
    <p:sldId id="6025" r:id="rId94"/>
    <p:sldId id="6026" r:id="rId95"/>
    <p:sldId id="6027" r:id="rId96"/>
    <p:sldId id="6028" r:id="rId97"/>
    <p:sldId id="6029" r:id="rId98"/>
    <p:sldId id="6030" r:id="rId99"/>
    <p:sldId id="6031" r:id="rId100"/>
    <p:sldId id="6032" r:id="rId101"/>
    <p:sldId id="6033" r:id="rId102"/>
    <p:sldId id="6034" r:id="rId103"/>
    <p:sldId id="6035" r:id="rId104"/>
    <p:sldId id="6036" r:id="rId105"/>
    <p:sldId id="6037" r:id="rId106"/>
    <p:sldId id="6038" r:id="rId107"/>
    <p:sldId id="6039" r:id="rId108"/>
    <p:sldId id="6040" r:id="rId109"/>
    <p:sldId id="6041" r:id="rId110"/>
    <p:sldId id="6042" r:id="rId111"/>
    <p:sldId id="6043" r:id="rId112"/>
    <p:sldId id="6044" r:id="rId113"/>
    <p:sldId id="6045" r:id="rId114"/>
    <p:sldId id="6046" r:id="rId115"/>
    <p:sldId id="6047" r:id="rId116"/>
    <p:sldId id="6048" r:id="rId117"/>
    <p:sldId id="6049" r:id="rId118"/>
    <p:sldId id="6050" r:id="rId119"/>
    <p:sldId id="6051" r:id="rId120"/>
    <p:sldId id="6052" r:id="rId121"/>
    <p:sldId id="6053" r:id="rId122"/>
    <p:sldId id="6054" r:id="rId123"/>
    <p:sldId id="6055" r:id="rId124"/>
    <p:sldId id="6056" r:id="rId125"/>
    <p:sldId id="6057" r:id="rId126"/>
    <p:sldId id="6058" r:id="rId127"/>
    <p:sldId id="6059" r:id="rId128"/>
    <p:sldId id="6060" r:id="rId129"/>
    <p:sldId id="6061" r:id="rId130"/>
    <p:sldId id="6062" r:id="rId131"/>
    <p:sldId id="6063" r:id="rId132"/>
    <p:sldId id="6064" r:id="rId133"/>
    <p:sldId id="6065" r:id="rId134"/>
    <p:sldId id="6066" r:id="rId135"/>
    <p:sldId id="6067" r:id="rId136"/>
    <p:sldId id="6070" r:id="rId137"/>
    <p:sldId id="6071" r:id="rId138"/>
    <p:sldId id="6072" r:id="rId139"/>
    <p:sldId id="6073" r:id="rId140"/>
    <p:sldId id="6074" r:id="rId141"/>
    <p:sldId id="6075" r:id="rId142"/>
    <p:sldId id="6076" r:id="rId143"/>
    <p:sldId id="6077" r:id="rId144"/>
    <p:sldId id="6078" r:id="rId145"/>
    <p:sldId id="6079" r:id="rId146"/>
    <p:sldId id="6080" r:id="rId147"/>
    <p:sldId id="6081" r:id="rId148"/>
    <p:sldId id="6082" r:id="rId149"/>
    <p:sldId id="6083" r:id="rId150"/>
    <p:sldId id="6084" r:id="rId151"/>
    <p:sldId id="6085" r:id="rId152"/>
    <p:sldId id="6086" r:id="rId153"/>
    <p:sldId id="6087" r:id="rId154"/>
    <p:sldId id="6088" r:id="rId155"/>
    <p:sldId id="6089" r:id="rId156"/>
    <p:sldId id="6090" r:id="rId157"/>
    <p:sldId id="6091" r:id="rId158"/>
    <p:sldId id="6092" r:id="rId159"/>
    <p:sldId id="6093" r:id="rId160"/>
    <p:sldId id="6094" r:id="rId161"/>
    <p:sldId id="6095" r:id="rId162"/>
    <p:sldId id="6096" r:id="rId163"/>
    <p:sldId id="6097" r:id="rId164"/>
    <p:sldId id="6098" r:id="rId165"/>
    <p:sldId id="6099" r:id="rId166"/>
    <p:sldId id="6100" r:id="rId167"/>
    <p:sldId id="6101" r:id="rId168"/>
    <p:sldId id="6102" r:id="rId169"/>
    <p:sldId id="6103" r:id="rId170"/>
    <p:sldId id="6104" r:id="rId171"/>
    <p:sldId id="6105" r:id="rId172"/>
    <p:sldId id="6106" r:id="rId173"/>
    <p:sldId id="6107" r:id="rId174"/>
    <p:sldId id="6108" r:id="rId175"/>
    <p:sldId id="6109" r:id="rId176"/>
    <p:sldId id="6110" r:id="rId177"/>
    <p:sldId id="6111" r:id="rId178"/>
    <p:sldId id="6112" r:id="rId179"/>
    <p:sldId id="6113" r:id="rId180"/>
    <p:sldId id="6114" r:id="rId181"/>
    <p:sldId id="6115" r:id="rId182"/>
    <p:sldId id="6116" r:id="rId183"/>
    <p:sldId id="6117" r:id="rId184"/>
    <p:sldId id="6118" r:id="rId185"/>
    <p:sldId id="6119" r:id="rId186"/>
    <p:sldId id="6120" r:id="rId187"/>
    <p:sldId id="6121" r:id="rId188"/>
    <p:sldId id="6122" r:id="rId189"/>
    <p:sldId id="6123" r:id="rId190"/>
    <p:sldId id="6124" r:id="rId191"/>
    <p:sldId id="6125" r:id="rId192"/>
    <p:sldId id="6126" r:id="rId193"/>
    <p:sldId id="6127" r:id="rId194"/>
    <p:sldId id="6128" r:id="rId195"/>
    <p:sldId id="6129" r:id="rId196"/>
    <p:sldId id="6130" r:id="rId197"/>
    <p:sldId id="6131" r:id="rId198"/>
    <p:sldId id="6132" r:id="rId199"/>
    <p:sldId id="6133" r:id="rId200"/>
    <p:sldId id="6134" r:id="rId201"/>
    <p:sldId id="6135" r:id="rId202"/>
    <p:sldId id="6136" r:id="rId203"/>
    <p:sldId id="6137" r:id="rId204"/>
    <p:sldId id="6138" r:id="rId205"/>
    <p:sldId id="6139" r:id="rId206"/>
    <p:sldId id="6140" r:id="rId207"/>
    <p:sldId id="6141" r:id="rId208"/>
    <p:sldId id="6142" r:id="rId209"/>
    <p:sldId id="6143" r:id="rId210"/>
    <p:sldId id="6144" r:id="rId211"/>
    <p:sldId id="6145" r:id="rId212"/>
    <p:sldId id="6146" r:id="rId213"/>
    <p:sldId id="6147" r:id="rId214"/>
    <p:sldId id="6148" r:id="rId215"/>
    <p:sldId id="6149" r:id="rId216"/>
    <p:sldId id="6150" r:id="rId217"/>
    <p:sldId id="6151" r:id="rId218"/>
    <p:sldId id="6152" r:id="rId219"/>
    <p:sldId id="6153" r:id="rId220"/>
    <p:sldId id="6154" r:id="rId221"/>
    <p:sldId id="6155" r:id="rId222"/>
    <p:sldId id="6156" r:id="rId223"/>
    <p:sldId id="6157" r:id="rId224"/>
    <p:sldId id="6158" r:id="rId225"/>
    <p:sldId id="6159" r:id="rId226"/>
    <p:sldId id="6160" r:id="rId227"/>
    <p:sldId id="6161" r:id="rId228"/>
    <p:sldId id="6162" r:id="rId229"/>
    <p:sldId id="6163" r:id="rId230"/>
    <p:sldId id="6164" r:id="rId231"/>
    <p:sldId id="6165" r:id="rId232"/>
    <p:sldId id="6166" r:id="rId233"/>
    <p:sldId id="6167" r:id="rId234"/>
    <p:sldId id="6168" r:id="rId235"/>
    <p:sldId id="6169" r:id="rId236"/>
    <p:sldId id="6170" r:id="rId237"/>
    <p:sldId id="6171" r:id="rId238"/>
    <p:sldId id="6172" r:id="rId239"/>
    <p:sldId id="6173" r:id="rId240"/>
    <p:sldId id="6174" r:id="rId241"/>
    <p:sldId id="6175" r:id="rId242"/>
    <p:sldId id="6176" r:id="rId243"/>
    <p:sldId id="6177" r:id="rId244"/>
    <p:sldId id="6178" r:id="rId245"/>
    <p:sldId id="6179" r:id="rId246"/>
    <p:sldId id="6180" r:id="rId247"/>
    <p:sldId id="6181" r:id="rId248"/>
    <p:sldId id="6182" r:id="rId249"/>
    <p:sldId id="6183" r:id="rId250"/>
    <p:sldId id="6184" r:id="rId251"/>
    <p:sldId id="6185" r:id="rId252"/>
    <p:sldId id="6186" r:id="rId253"/>
    <p:sldId id="6187" r:id="rId254"/>
    <p:sldId id="6188" r:id="rId255"/>
    <p:sldId id="6189" r:id="rId256"/>
    <p:sldId id="6190" r:id="rId257"/>
    <p:sldId id="6191" r:id="rId258"/>
    <p:sldId id="6192" r:id="rId259"/>
    <p:sldId id="6193" r:id="rId260"/>
    <p:sldId id="6194" r:id="rId261"/>
    <p:sldId id="6195" r:id="rId262"/>
    <p:sldId id="6196" r:id="rId263"/>
    <p:sldId id="6197" r:id="rId264"/>
    <p:sldId id="6198" r:id="rId265"/>
    <p:sldId id="6199" r:id="rId266"/>
    <p:sldId id="6200" r:id="rId267"/>
    <p:sldId id="6201" r:id="rId268"/>
    <p:sldId id="6202" r:id="rId269"/>
    <p:sldId id="6203" r:id="rId270"/>
    <p:sldId id="6212" r:id="rId271"/>
    <p:sldId id="6204" r:id="rId272"/>
    <p:sldId id="6205" r:id="rId273"/>
    <p:sldId id="6207" r:id="rId274"/>
    <p:sldId id="6208" r:id="rId275"/>
    <p:sldId id="6209" r:id="rId276"/>
    <p:sldId id="6210" r:id="rId277"/>
    <p:sldId id="6211" r:id="rId278"/>
    <p:sldId id="6214" r:id="rId279"/>
    <p:sldId id="6215" r:id="rId280"/>
    <p:sldId id="6216" r:id="rId281"/>
    <p:sldId id="6217" r:id="rId282"/>
    <p:sldId id="6218" r:id="rId283"/>
    <p:sldId id="6219" r:id="rId284"/>
    <p:sldId id="6220" r:id="rId285"/>
    <p:sldId id="6221" r:id="rId286"/>
    <p:sldId id="6222" r:id="rId287"/>
    <p:sldId id="6223" r:id="rId288"/>
    <p:sldId id="6224" r:id="rId289"/>
    <p:sldId id="6225" r:id="rId290"/>
    <p:sldId id="6226" r:id="rId291"/>
    <p:sldId id="6227" r:id="rId292"/>
    <p:sldId id="6228" r:id="rId293"/>
    <p:sldId id="6229" r:id="rId294"/>
    <p:sldId id="6230" r:id="rId295"/>
    <p:sldId id="6231" r:id="rId296"/>
    <p:sldId id="6232" r:id="rId297"/>
    <p:sldId id="6233" r:id="rId298"/>
    <p:sldId id="6234" r:id="rId299"/>
    <p:sldId id="6235" r:id="rId300"/>
    <p:sldId id="6236" r:id="rId301"/>
    <p:sldId id="6237" r:id="rId302"/>
    <p:sldId id="6238" r:id="rId303"/>
    <p:sldId id="6239" r:id="rId304"/>
    <p:sldId id="6240" r:id="rId305"/>
    <p:sldId id="6241" r:id="rId306"/>
    <p:sldId id="6242" r:id="rId307"/>
    <p:sldId id="6243" r:id="rId308"/>
    <p:sldId id="6244" r:id="rId309"/>
    <p:sldId id="6245" r:id="rId310"/>
    <p:sldId id="6246" r:id="rId311"/>
    <p:sldId id="6247" r:id="rId312"/>
    <p:sldId id="6248" r:id="rId313"/>
    <p:sldId id="6249" r:id="rId314"/>
    <p:sldId id="6250" r:id="rId315"/>
    <p:sldId id="6252" r:id="rId316"/>
    <p:sldId id="6253" r:id="rId317"/>
    <p:sldId id="6251" r:id="rId318"/>
    <p:sldId id="6254" r:id="rId319"/>
    <p:sldId id="6255" r:id="rId320"/>
    <p:sldId id="6256" r:id="rId321"/>
    <p:sldId id="6257" r:id="rId322"/>
    <p:sldId id="6258" r:id="rId323"/>
    <p:sldId id="6259" r:id="rId324"/>
    <p:sldId id="6260" r:id="rId325"/>
    <p:sldId id="6261" r:id="rId326"/>
    <p:sldId id="6262" r:id="rId327"/>
    <p:sldId id="6263" r:id="rId328"/>
    <p:sldId id="6264" r:id="rId329"/>
    <p:sldId id="6265" r:id="rId330"/>
    <p:sldId id="6266" r:id="rId331"/>
    <p:sldId id="6267" r:id="rId332"/>
    <p:sldId id="6268" r:id="rId333"/>
    <p:sldId id="6269" r:id="rId334"/>
    <p:sldId id="6270" r:id="rId335"/>
    <p:sldId id="6271" r:id="rId336"/>
    <p:sldId id="6272" r:id="rId337"/>
    <p:sldId id="6273" r:id="rId338"/>
    <p:sldId id="6274" r:id="rId339"/>
    <p:sldId id="6275" r:id="rId340"/>
    <p:sldId id="6276" r:id="rId341"/>
    <p:sldId id="6279" r:id="rId342"/>
    <p:sldId id="6280" r:id="rId343"/>
    <p:sldId id="6281" r:id="rId344"/>
    <p:sldId id="6282" r:id="rId345"/>
    <p:sldId id="6277" r:id="rId346"/>
    <p:sldId id="6278" r:id="rId347"/>
    <p:sldId id="6283" r:id="rId348"/>
    <p:sldId id="6284" r:id="rId349"/>
    <p:sldId id="6285" r:id="rId350"/>
    <p:sldId id="6286" r:id="rId351"/>
    <p:sldId id="6287" r:id="rId352"/>
    <p:sldId id="6288" r:id="rId353"/>
    <p:sldId id="6289" r:id="rId354"/>
    <p:sldId id="6290" r:id="rId355"/>
    <p:sldId id="6291" r:id="rId356"/>
    <p:sldId id="6292" r:id="rId357"/>
    <p:sldId id="6293" r:id="rId358"/>
    <p:sldId id="6294" r:id="rId359"/>
    <p:sldId id="6295" r:id="rId360"/>
    <p:sldId id="6296" r:id="rId361"/>
    <p:sldId id="6297" r:id="rId362"/>
    <p:sldId id="6298" r:id="rId363"/>
    <p:sldId id="6299" r:id="rId364"/>
    <p:sldId id="6300" r:id="rId365"/>
    <p:sldId id="6301" r:id="rId366"/>
    <p:sldId id="6302" r:id="rId367"/>
    <p:sldId id="6303" r:id="rId368"/>
    <p:sldId id="6304" r:id="rId369"/>
    <p:sldId id="6305" r:id="rId370"/>
    <p:sldId id="6306" r:id="rId371"/>
    <p:sldId id="6307" r:id="rId372"/>
    <p:sldId id="6308" r:id="rId373"/>
    <p:sldId id="6310" r:id="rId374"/>
    <p:sldId id="6311" r:id="rId375"/>
    <p:sldId id="6312" r:id="rId376"/>
    <p:sldId id="6313" r:id="rId377"/>
    <p:sldId id="6309" r:id="rId378"/>
    <p:sldId id="6314" r:id="rId379"/>
    <p:sldId id="6315" r:id="rId380"/>
    <p:sldId id="6316" r:id="rId381"/>
    <p:sldId id="6317" r:id="rId382"/>
    <p:sldId id="6318" r:id="rId383"/>
    <p:sldId id="6319" r:id="rId384"/>
    <p:sldId id="6320" r:id="rId385"/>
    <p:sldId id="6321" r:id="rId386"/>
    <p:sldId id="6322" r:id="rId387"/>
    <p:sldId id="6323" r:id="rId388"/>
    <p:sldId id="6324" r:id="rId389"/>
    <p:sldId id="6325" r:id="rId390"/>
    <p:sldId id="6326" r:id="rId391"/>
    <p:sldId id="6327" r:id="rId392"/>
    <p:sldId id="6328" r:id="rId393"/>
    <p:sldId id="6329" r:id="rId394"/>
    <p:sldId id="6330" r:id="rId395"/>
    <p:sldId id="6331" r:id="rId396"/>
    <p:sldId id="6332" r:id="rId397"/>
    <p:sldId id="6333" r:id="rId398"/>
    <p:sldId id="6335" r:id="rId399"/>
    <p:sldId id="6334" r:id="rId400"/>
    <p:sldId id="6336" r:id="rId401"/>
    <p:sldId id="6337" r:id="rId402"/>
    <p:sldId id="6338" r:id="rId403"/>
    <p:sldId id="6339" r:id="rId404"/>
    <p:sldId id="6340" r:id="rId405"/>
    <p:sldId id="6341" r:id="rId406"/>
    <p:sldId id="6342" r:id="rId407"/>
    <p:sldId id="6343" r:id="rId408"/>
    <p:sldId id="6344" r:id="rId409"/>
    <p:sldId id="6345" r:id="rId410"/>
    <p:sldId id="6346" r:id="rId411"/>
    <p:sldId id="6347" r:id="rId412"/>
    <p:sldId id="6348" r:id="rId413"/>
    <p:sldId id="6349" r:id="rId414"/>
    <p:sldId id="6350" r:id="rId415"/>
    <p:sldId id="6351" r:id="rId416"/>
    <p:sldId id="6352" r:id="rId417"/>
    <p:sldId id="6353" r:id="rId418"/>
    <p:sldId id="6354" r:id="rId419"/>
    <p:sldId id="6355" r:id="rId420"/>
    <p:sldId id="6356" r:id="rId421"/>
    <p:sldId id="6357" r:id="rId422"/>
    <p:sldId id="6358" r:id="rId423"/>
    <p:sldId id="6359" r:id="rId424"/>
    <p:sldId id="6360" r:id="rId425"/>
    <p:sldId id="6361" r:id="rId426"/>
    <p:sldId id="6362" r:id="rId427"/>
    <p:sldId id="6363" r:id="rId428"/>
    <p:sldId id="6364" r:id="rId429"/>
    <p:sldId id="6365" r:id="rId430"/>
    <p:sldId id="6366" r:id="rId431"/>
    <p:sldId id="6367" r:id="rId432"/>
    <p:sldId id="6368" r:id="rId433"/>
    <p:sldId id="6369" r:id="rId434"/>
    <p:sldId id="6370" r:id="rId435"/>
    <p:sldId id="6371" r:id="rId436"/>
    <p:sldId id="6372" r:id="rId437"/>
    <p:sldId id="6373" r:id="rId438"/>
    <p:sldId id="6375" r:id="rId439"/>
    <p:sldId id="6374" r:id="rId440"/>
    <p:sldId id="6376" r:id="rId441"/>
    <p:sldId id="6377" r:id="rId442"/>
    <p:sldId id="6378" r:id="rId443"/>
    <p:sldId id="6379" r:id="rId444"/>
    <p:sldId id="6380" r:id="rId445"/>
    <p:sldId id="6381" r:id="rId446"/>
    <p:sldId id="6382" r:id="rId447"/>
    <p:sldId id="6383" r:id="rId448"/>
    <p:sldId id="6385" r:id="rId449"/>
    <p:sldId id="6384" r:id="rId450"/>
    <p:sldId id="6386" r:id="rId451"/>
    <p:sldId id="6387" r:id="rId452"/>
    <p:sldId id="6388" r:id="rId453"/>
    <p:sldId id="6390" r:id="rId454"/>
    <p:sldId id="6391" r:id="rId455"/>
    <p:sldId id="6392" r:id="rId456"/>
    <p:sldId id="6393" r:id="rId457"/>
    <p:sldId id="6394" r:id="rId458"/>
    <p:sldId id="6395" r:id="rId459"/>
    <p:sldId id="6396" r:id="rId460"/>
    <p:sldId id="6397" r:id="rId461"/>
    <p:sldId id="6398" r:id="rId462"/>
    <p:sldId id="6389" r:id="rId463"/>
    <p:sldId id="6399" r:id="rId464"/>
    <p:sldId id="6400" r:id="rId465"/>
    <p:sldId id="6401" r:id="rId466"/>
    <p:sldId id="6402" r:id="rId467"/>
    <p:sldId id="6403" r:id="rId468"/>
    <p:sldId id="6404" r:id="rId469"/>
    <p:sldId id="6405" r:id="rId470"/>
    <p:sldId id="6406" r:id="rId471"/>
    <p:sldId id="6407" r:id="rId472"/>
    <p:sldId id="6408" r:id="rId473"/>
    <p:sldId id="6409" r:id="rId474"/>
    <p:sldId id="6410" r:id="rId475"/>
    <p:sldId id="6411" r:id="rId476"/>
    <p:sldId id="6412" r:id="rId477"/>
    <p:sldId id="6413" r:id="rId478"/>
    <p:sldId id="6414" r:id="rId479"/>
    <p:sldId id="6415" r:id="rId480"/>
    <p:sldId id="6416" r:id="rId481"/>
    <p:sldId id="6417" r:id="rId482"/>
    <p:sldId id="6418" r:id="rId483"/>
    <p:sldId id="6419" r:id="rId484"/>
    <p:sldId id="6420" r:id="rId485"/>
    <p:sldId id="6421" r:id="rId486"/>
    <p:sldId id="6422" r:id="rId487"/>
    <p:sldId id="6423" r:id="rId488"/>
    <p:sldId id="6424" r:id="rId489"/>
    <p:sldId id="6425" r:id="rId490"/>
    <p:sldId id="6426" r:id="rId491"/>
    <p:sldId id="6427" r:id="rId492"/>
    <p:sldId id="6428" r:id="rId493"/>
    <p:sldId id="6429" r:id="rId494"/>
    <p:sldId id="6430" r:id="rId495"/>
    <p:sldId id="6432" r:id="rId496"/>
    <p:sldId id="6433" r:id="rId497"/>
    <p:sldId id="6434" r:id="rId498"/>
    <p:sldId id="6435" r:id="rId499"/>
    <p:sldId id="6436" r:id="rId500"/>
    <p:sldId id="6440" r:id="rId501"/>
    <p:sldId id="6441" r:id="rId502"/>
    <p:sldId id="6442" r:id="rId503"/>
    <p:sldId id="6443" r:id="rId504"/>
    <p:sldId id="6444" r:id="rId505"/>
    <p:sldId id="6445" r:id="rId506"/>
    <p:sldId id="6446" r:id="rId507"/>
    <p:sldId id="6437" r:id="rId508"/>
    <p:sldId id="6438" r:id="rId509"/>
    <p:sldId id="6439" r:id="rId510"/>
    <p:sldId id="6447" r:id="rId511"/>
    <p:sldId id="6448" r:id="rId512"/>
    <p:sldId id="6449" r:id="rId513"/>
    <p:sldId id="6450" r:id="rId514"/>
    <p:sldId id="6451" r:id="rId515"/>
    <p:sldId id="6452" r:id="rId516"/>
    <p:sldId id="6453" r:id="rId517"/>
    <p:sldId id="6454" r:id="rId518"/>
    <p:sldId id="6455" r:id="rId519"/>
    <p:sldId id="6456" r:id="rId520"/>
    <p:sldId id="6457" r:id="rId521"/>
    <p:sldId id="6458" r:id="rId522"/>
    <p:sldId id="6459" r:id="rId523"/>
    <p:sldId id="6460" r:id="rId524"/>
    <p:sldId id="6461" r:id="rId525"/>
    <p:sldId id="6462" r:id="rId526"/>
    <p:sldId id="6463" r:id="rId527"/>
    <p:sldId id="6464" r:id="rId528"/>
    <p:sldId id="6466" r:id="rId529"/>
    <p:sldId id="6465" r:id="rId530"/>
    <p:sldId id="6468" r:id="rId531"/>
    <p:sldId id="6469" r:id="rId532"/>
    <p:sldId id="6470" r:id="rId533"/>
    <p:sldId id="6467" r:id="rId534"/>
    <p:sldId id="6471" r:id="rId535"/>
    <p:sldId id="6472" r:id="rId536"/>
    <p:sldId id="6473" r:id="rId537"/>
    <p:sldId id="6474" r:id="rId538"/>
    <p:sldId id="6475" r:id="rId539"/>
    <p:sldId id="6476" r:id="rId540"/>
    <p:sldId id="6477" r:id="rId541"/>
    <p:sldId id="6478" r:id="rId542"/>
    <p:sldId id="6479" r:id="rId543"/>
    <p:sldId id="6480" r:id="rId544"/>
    <p:sldId id="6481" r:id="rId545"/>
    <p:sldId id="6482" r:id="rId546"/>
    <p:sldId id="6483" r:id="rId547"/>
    <p:sldId id="6484" r:id="rId548"/>
    <p:sldId id="6485" r:id="rId549"/>
    <p:sldId id="6486" r:id="rId550"/>
    <p:sldId id="6487" r:id="rId551"/>
    <p:sldId id="6488" r:id="rId552"/>
    <p:sldId id="6489" r:id="rId553"/>
    <p:sldId id="6490" r:id="rId554"/>
    <p:sldId id="6491" r:id="rId555"/>
    <p:sldId id="6492" r:id="rId556"/>
    <p:sldId id="6493" r:id="rId557"/>
    <p:sldId id="6494" r:id="rId558"/>
    <p:sldId id="6495" r:id="rId559"/>
    <p:sldId id="6496" r:id="rId560"/>
    <p:sldId id="6497" r:id="rId561"/>
    <p:sldId id="6498" r:id="rId562"/>
    <p:sldId id="6499" r:id="rId563"/>
    <p:sldId id="6500" r:id="rId564"/>
    <p:sldId id="6501" r:id="rId565"/>
    <p:sldId id="6502" r:id="rId566"/>
    <p:sldId id="6503" r:id="rId567"/>
    <p:sldId id="6504" r:id="rId568"/>
    <p:sldId id="6505" r:id="rId569"/>
    <p:sldId id="6506" r:id="rId570"/>
    <p:sldId id="6507" r:id="rId571"/>
    <p:sldId id="6509" r:id="rId572"/>
    <p:sldId id="6508" r:id="rId573"/>
    <p:sldId id="6510" r:id="rId574"/>
    <p:sldId id="6511" r:id="rId575"/>
    <p:sldId id="6512" r:id="rId576"/>
    <p:sldId id="6513" r:id="rId577"/>
    <p:sldId id="6514" r:id="rId578"/>
    <p:sldId id="6515" r:id="rId579"/>
    <p:sldId id="6516" r:id="rId580"/>
    <p:sldId id="6517" r:id="rId581"/>
    <p:sldId id="6518" r:id="rId582"/>
    <p:sldId id="6519" r:id="rId583"/>
    <p:sldId id="6520" r:id="rId584"/>
    <p:sldId id="6521" r:id="rId585"/>
    <p:sldId id="6522" r:id="rId586"/>
    <p:sldId id="6523" r:id="rId587"/>
    <p:sldId id="6524" r:id="rId588"/>
    <p:sldId id="6525" r:id="rId589"/>
    <p:sldId id="6526" r:id="rId590"/>
    <p:sldId id="6527" r:id="rId591"/>
    <p:sldId id="6528" r:id="rId592"/>
    <p:sldId id="6530" r:id="rId593"/>
    <p:sldId id="6531" r:id="rId594"/>
    <p:sldId id="6529" r:id="rId595"/>
    <p:sldId id="6532" r:id="rId596"/>
    <p:sldId id="6533" r:id="rId597"/>
    <p:sldId id="6534" r:id="rId598"/>
    <p:sldId id="6535" r:id="rId599"/>
    <p:sldId id="6536" r:id="rId600"/>
    <p:sldId id="6537" r:id="rId601"/>
    <p:sldId id="6538" r:id="rId602"/>
    <p:sldId id="6539" r:id="rId603"/>
    <p:sldId id="6540" r:id="rId604"/>
    <p:sldId id="6541" r:id="rId605"/>
    <p:sldId id="6542" r:id="rId606"/>
    <p:sldId id="6543" r:id="rId607"/>
    <p:sldId id="6544" r:id="rId608"/>
    <p:sldId id="6545" r:id="rId609"/>
    <p:sldId id="6546" r:id="rId610"/>
    <p:sldId id="6547" r:id="rId611"/>
    <p:sldId id="6548" r:id="rId612"/>
    <p:sldId id="6549" r:id="rId613"/>
    <p:sldId id="6550" r:id="rId614"/>
    <p:sldId id="6551" r:id="rId615"/>
    <p:sldId id="6552" r:id="rId616"/>
    <p:sldId id="6553" r:id="rId617"/>
    <p:sldId id="6554" r:id="rId618"/>
    <p:sldId id="6555" r:id="rId619"/>
    <p:sldId id="6556" r:id="rId620"/>
    <p:sldId id="6557" r:id="rId621"/>
    <p:sldId id="6558" r:id="rId622"/>
    <p:sldId id="6559" r:id="rId623"/>
    <p:sldId id="6560" r:id="rId624"/>
    <p:sldId id="6561" r:id="rId625"/>
    <p:sldId id="6562" r:id="rId626"/>
    <p:sldId id="6563" r:id="rId627"/>
    <p:sldId id="6564" r:id="rId628"/>
    <p:sldId id="6565" r:id="rId629"/>
    <p:sldId id="6566" r:id="rId630"/>
    <p:sldId id="6567" r:id="rId631"/>
    <p:sldId id="6569" r:id="rId632"/>
    <p:sldId id="6568" r:id="rId633"/>
    <p:sldId id="6570" r:id="rId634"/>
    <p:sldId id="6571" r:id="rId635"/>
    <p:sldId id="6572" r:id="rId636"/>
    <p:sldId id="6573" r:id="rId637"/>
    <p:sldId id="6574" r:id="rId638"/>
    <p:sldId id="6575" r:id="rId639"/>
    <p:sldId id="6577" r:id="rId640"/>
    <p:sldId id="6576" r:id="rId6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omrharby9@gmail.com" initials="" lastIdx="1" clrIdx="0">
    <p:extLst>
      <p:ext uri="{19B8F6BF-5375-455C-9EA6-DF929625EA0E}">
        <p15:presenceInfo xmlns:p15="http://schemas.microsoft.com/office/powerpoint/2012/main" userId="c1e5deb6db26a4c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56" autoAdjust="0"/>
    <p:restoredTop sz="96374" autoAdjust="0"/>
  </p:normalViewPr>
  <p:slideViewPr>
    <p:cSldViewPr snapToGrid="0">
      <p:cViewPr varScale="1">
        <p:scale>
          <a:sx n="110" d="100"/>
          <a:sy n="110" d="100"/>
        </p:scale>
        <p:origin x="618"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324" Type="http://schemas.openxmlformats.org/officeDocument/2006/relationships/slide" Target="slides/slide323.xml"/><Relationship Id="rId531" Type="http://schemas.openxmlformats.org/officeDocument/2006/relationships/slide" Target="slides/slide530.xml"/><Relationship Id="rId629" Type="http://schemas.openxmlformats.org/officeDocument/2006/relationships/slide" Target="slides/slide628.xml"/><Relationship Id="rId170" Type="http://schemas.openxmlformats.org/officeDocument/2006/relationships/slide" Target="slides/slide169.xml"/><Relationship Id="rId268" Type="http://schemas.openxmlformats.org/officeDocument/2006/relationships/slide" Target="slides/slide267.xml"/><Relationship Id="rId475" Type="http://schemas.openxmlformats.org/officeDocument/2006/relationships/slide" Target="slides/slide474.xml"/><Relationship Id="rId32" Type="http://schemas.openxmlformats.org/officeDocument/2006/relationships/slide" Target="slides/slide31.xml"/><Relationship Id="rId128" Type="http://schemas.openxmlformats.org/officeDocument/2006/relationships/slide" Target="slides/slide127.xml"/><Relationship Id="rId335" Type="http://schemas.openxmlformats.org/officeDocument/2006/relationships/slide" Target="slides/slide334.xml"/><Relationship Id="rId542" Type="http://schemas.openxmlformats.org/officeDocument/2006/relationships/slide" Target="slides/slide541.xml"/><Relationship Id="rId181" Type="http://schemas.openxmlformats.org/officeDocument/2006/relationships/slide" Target="slides/slide180.xml"/><Relationship Id="rId402" Type="http://schemas.openxmlformats.org/officeDocument/2006/relationships/slide" Target="slides/slide401.xml"/><Relationship Id="rId279" Type="http://schemas.openxmlformats.org/officeDocument/2006/relationships/slide" Target="slides/slide278.xml"/><Relationship Id="rId486" Type="http://schemas.openxmlformats.org/officeDocument/2006/relationships/slide" Target="slides/slide485.xml"/><Relationship Id="rId43" Type="http://schemas.openxmlformats.org/officeDocument/2006/relationships/slide" Target="slides/slide42.xml"/><Relationship Id="rId139" Type="http://schemas.openxmlformats.org/officeDocument/2006/relationships/slide" Target="slides/slide138.xml"/><Relationship Id="rId346" Type="http://schemas.openxmlformats.org/officeDocument/2006/relationships/slide" Target="slides/slide345.xml"/><Relationship Id="rId553" Type="http://schemas.openxmlformats.org/officeDocument/2006/relationships/slide" Target="slides/slide552.xml"/><Relationship Id="rId192" Type="http://schemas.openxmlformats.org/officeDocument/2006/relationships/slide" Target="slides/slide191.xml"/><Relationship Id="rId206" Type="http://schemas.openxmlformats.org/officeDocument/2006/relationships/slide" Target="slides/slide205.xml"/><Relationship Id="rId413" Type="http://schemas.openxmlformats.org/officeDocument/2006/relationships/slide" Target="slides/slide412.xml"/><Relationship Id="rId497" Type="http://schemas.openxmlformats.org/officeDocument/2006/relationships/slide" Target="slides/slide496.xml"/><Relationship Id="rId620" Type="http://schemas.openxmlformats.org/officeDocument/2006/relationships/slide" Target="slides/slide619.xml"/><Relationship Id="rId357" Type="http://schemas.openxmlformats.org/officeDocument/2006/relationships/slide" Target="slides/slide356.xml"/><Relationship Id="rId54" Type="http://schemas.openxmlformats.org/officeDocument/2006/relationships/slide" Target="slides/slide53.xml"/><Relationship Id="rId217" Type="http://schemas.openxmlformats.org/officeDocument/2006/relationships/slide" Target="slides/slide216.xml"/><Relationship Id="rId564" Type="http://schemas.openxmlformats.org/officeDocument/2006/relationships/slide" Target="slides/slide563.xml"/><Relationship Id="rId424" Type="http://schemas.openxmlformats.org/officeDocument/2006/relationships/slide" Target="slides/slide423.xml"/><Relationship Id="rId631" Type="http://schemas.openxmlformats.org/officeDocument/2006/relationships/slide" Target="slides/slide630.xml"/><Relationship Id="rId270" Type="http://schemas.openxmlformats.org/officeDocument/2006/relationships/slide" Target="slides/slide269.xml"/><Relationship Id="rId65" Type="http://schemas.openxmlformats.org/officeDocument/2006/relationships/slide" Target="slides/slide64.xml"/><Relationship Id="rId130" Type="http://schemas.openxmlformats.org/officeDocument/2006/relationships/slide" Target="slides/slide129.xml"/><Relationship Id="rId368" Type="http://schemas.openxmlformats.org/officeDocument/2006/relationships/slide" Target="slides/slide367.xml"/><Relationship Id="rId575" Type="http://schemas.openxmlformats.org/officeDocument/2006/relationships/slide" Target="slides/slide574.xml"/><Relationship Id="rId228" Type="http://schemas.openxmlformats.org/officeDocument/2006/relationships/slide" Target="slides/slide227.xml"/><Relationship Id="rId435" Type="http://schemas.openxmlformats.org/officeDocument/2006/relationships/slide" Target="slides/slide434.xml"/><Relationship Id="rId642" Type="http://schemas.openxmlformats.org/officeDocument/2006/relationships/notesMaster" Target="notesMasters/notesMaster1.xml"/><Relationship Id="rId281" Type="http://schemas.openxmlformats.org/officeDocument/2006/relationships/slide" Target="slides/slide280.xml"/><Relationship Id="rId502" Type="http://schemas.openxmlformats.org/officeDocument/2006/relationships/slide" Target="slides/slide501.xml"/><Relationship Id="rId76" Type="http://schemas.openxmlformats.org/officeDocument/2006/relationships/slide" Target="slides/slide75.xml"/><Relationship Id="rId141" Type="http://schemas.openxmlformats.org/officeDocument/2006/relationships/slide" Target="slides/slide140.xml"/><Relationship Id="rId379" Type="http://schemas.openxmlformats.org/officeDocument/2006/relationships/slide" Target="slides/slide378.xml"/><Relationship Id="rId586" Type="http://schemas.openxmlformats.org/officeDocument/2006/relationships/slide" Target="slides/slide585.xml"/><Relationship Id="rId7" Type="http://schemas.openxmlformats.org/officeDocument/2006/relationships/slide" Target="slides/slide6.xml"/><Relationship Id="rId239" Type="http://schemas.openxmlformats.org/officeDocument/2006/relationships/slide" Target="slides/slide238.xml"/><Relationship Id="rId446" Type="http://schemas.openxmlformats.org/officeDocument/2006/relationships/slide" Target="slides/slide445.xml"/><Relationship Id="rId292" Type="http://schemas.openxmlformats.org/officeDocument/2006/relationships/slide" Target="slides/slide291.xml"/><Relationship Id="rId306" Type="http://schemas.openxmlformats.org/officeDocument/2006/relationships/slide" Target="slides/slide305.xml"/><Relationship Id="rId87" Type="http://schemas.openxmlformats.org/officeDocument/2006/relationships/slide" Target="slides/slide86.xml"/><Relationship Id="rId513" Type="http://schemas.openxmlformats.org/officeDocument/2006/relationships/slide" Target="slides/slide512.xml"/><Relationship Id="rId597" Type="http://schemas.openxmlformats.org/officeDocument/2006/relationships/slide" Target="slides/slide596.xml"/><Relationship Id="rId152" Type="http://schemas.openxmlformats.org/officeDocument/2006/relationships/slide" Target="slides/slide151.xml"/><Relationship Id="rId457" Type="http://schemas.openxmlformats.org/officeDocument/2006/relationships/slide" Target="slides/slide456.xml"/><Relationship Id="rId14" Type="http://schemas.openxmlformats.org/officeDocument/2006/relationships/slide" Target="slides/slide13.xml"/><Relationship Id="rId317" Type="http://schemas.openxmlformats.org/officeDocument/2006/relationships/slide" Target="slides/slide316.xml"/><Relationship Id="rId524" Type="http://schemas.openxmlformats.org/officeDocument/2006/relationships/slide" Target="slides/slide523.xml"/><Relationship Id="rId98" Type="http://schemas.openxmlformats.org/officeDocument/2006/relationships/slide" Target="slides/slide97.xml"/><Relationship Id="rId163" Type="http://schemas.openxmlformats.org/officeDocument/2006/relationships/slide" Target="slides/slide162.xml"/><Relationship Id="rId370" Type="http://schemas.openxmlformats.org/officeDocument/2006/relationships/slide" Target="slides/slide369.xml"/><Relationship Id="rId230" Type="http://schemas.openxmlformats.org/officeDocument/2006/relationships/slide" Target="slides/slide229.xml"/><Relationship Id="rId468" Type="http://schemas.openxmlformats.org/officeDocument/2006/relationships/slide" Target="slides/slide467.xml"/><Relationship Id="rId25" Type="http://schemas.openxmlformats.org/officeDocument/2006/relationships/slide" Target="slides/slide24.xml"/><Relationship Id="rId328" Type="http://schemas.openxmlformats.org/officeDocument/2006/relationships/slide" Target="slides/slide327.xml"/><Relationship Id="rId535" Type="http://schemas.openxmlformats.org/officeDocument/2006/relationships/slide" Target="slides/slide534.xml"/><Relationship Id="rId174" Type="http://schemas.openxmlformats.org/officeDocument/2006/relationships/slide" Target="slides/slide173.xml"/><Relationship Id="rId381" Type="http://schemas.openxmlformats.org/officeDocument/2006/relationships/slide" Target="slides/slide380.xml"/><Relationship Id="rId602" Type="http://schemas.openxmlformats.org/officeDocument/2006/relationships/slide" Target="slides/slide601.xml"/><Relationship Id="rId241" Type="http://schemas.openxmlformats.org/officeDocument/2006/relationships/slide" Target="slides/slide240.xml"/><Relationship Id="rId479" Type="http://schemas.openxmlformats.org/officeDocument/2006/relationships/slide" Target="slides/slide478.xml"/><Relationship Id="rId36" Type="http://schemas.openxmlformats.org/officeDocument/2006/relationships/slide" Target="slides/slide35.xml"/><Relationship Id="rId339" Type="http://schemas.openxmlformats.org/officeDocument/2006/relationships/slide" Target="slides/slide338.xml"/><Relationship Id="rId546" Type="http://schemas.openxmlformats.org/officeDocument/2006/relationships/slide" Target="slides/slide545.xml"/><Relationship Id="rId101" Type="http://schemas.openxmlformats.org/officeDocument/2006/relationships/slide" Target="slides/slide100.xml"/><Relationship Id="rId185" Type="http://schemas.openxmlformats.org/officeDocument/2006/relationships/slide" Target="slides/slide184.xml"/><Relationship Id="rId406" Type="http://schemas.openxmlformats.org/officeDocument/2006/relationships/slide" Target="slides/slide405.xml"/><Relationship Id="rId392" Type="http://schemas.openxmlformats.org/officeDocument/2006/relationships/slide" Target="slides/slide391.xml"/><Relationship Id="rId613" Type="http://schemas.openxmlformats.org/officeDocument/2006/relationships/slide" Target="slides/slide612.xml"/><Relationship Id="rId252" Type="http://schemas.openxmlformats.org/officeDocument/2006/relationships/slide" Target="slides/slide251.xml"/><Relationship Id="rId47" Type="http://schemas.openxmlformats.org/officeDocument/2006/relationships/slide" Target="slides/slide46.xml"/><Relationship Id="rId112" Type="http://schemas.openxmlformats.org/officeDocument/2006/relationships/slide" Target="slides/slide111.xml"/><Relationship Id="rId557" Type="http://schemas.openxmlformats.org/officeDocument/2006/relationships/slide" Target="slides/slide556.xml"/><Relationship Id="rId196" Type="http://schemas.openxmlformats.org/officeDocument/2006/relationships/slide" Target="slides/slide195.xml"/><Relationship Id="rId417" Type="http://schemas.openxmlformats.org/officeDocument/2006/relationships/slide" Target="slides/slide416.xml"/><Relationship Id="rId459" Type="http://schemas.openxmlformats.org/officeDocument/2006/relationships/slide" Target="slides/slide458.xml"/><Relationship Id="rId624" Type="http://schemas.openxmlformats.org/officeDocument/2006/relationships/slide" Target="slides/slide623.xml"/><Relationship Id="rId16" Type="http://schemas.openxmlformats.org/officeDocument/2006/relationships/slide" Target="slides/slide15.xml"/><Relationship Id="rId221" Type="http://schemas.openxmlformats.org/officeDocument/2006/relationships/slide" Target="slides/slide220.xml"/><Relationship Id="rId263" Type="http://schemas.openxmlformats.org/officeDocument/2006/relationships/slide" Target="slides/slide262.xml"/><Relationship Id="rId319" Type="http://schemas.openxmlformats.org/officeDocument/2006/relationships/slide" Target="slides/slide318.xml"/><Relationship Id="rId470" Type="http://schemas.openxmlformats.org/officeDocument/2006/relationships/slide" Target="slides/slide469.xml"/><Relationship Id="rId526" Type="http://schemas.openxmlformats.org/officeDocument/2006/relationships/slide" Target="slides/slide525.xml"/><Relationship Id="rId58" Type="http://schemas.openxmlformats.org/officeDocument/2006/relationships/slide" Target="slides/slide57.xml"/><Relationship Id="rId123" Type="http://schemas.openxmlformats.org/officeDocument/2006/relationships/slide" Target="slides/slide122.xml"/><Relationship Id="rId330" Type="http://schemas.openxmlformats.org/officeDocument/2006/relationships/slide" Target="slides/slide329.xml"/><Relationship Id="rId568" Type="http://schemas.openxmlformats.org/officeDocument/2006/relationships/slide" Target="slides/slide567.xml"/><Relationship Id="rId165" Type="http://schemas.openxmlformats.org/officeDocument/2006/relationships/slide" Target="slides/slide164.xml"/><Relationship Id="rId372" Type="http://schemas.openxmlformats.org/officeDocument/2006/relationships/slide" Target="slides/slide371.xml"/><Relationship Id="rId428" Type="http://schemas.openxmlformats.org/officeDocument/2006/relationships/slide" Target="slides/slide427.xml"/><Relationship Id="rId635" Type="http://schemas.openxmlformats.org/officeDocument/2006/relationships/slide" Target="slides/slide634.xml"/><Relationship Id="rId232" Type="http://schemas.openxmlformats.org/officeDocument/2006/relationships/slide" Target="slides/slide231.xml"/><Relationship Id="rId274" Type="http://schemas.openxmlformats.org/officeDocument/2006/relationships/slide" Target="slides/slide273.xml"/><Relationship Id="rId481" Type="http://schemas.openxmlformats.org/officeDocument/2006/relationships/slide" Target="slides/slide480.xml"/><Relationship Id="rId27" Type="http://schemas.openxmlformats.org/officeDocument/2006/relationships/slide" Target="slides/slide26.xml"/><Relationship Id="rId69" Type="http://schemas.openxmlformats.org/officeDocument/2006/relationships/slide" Target="slides/slide68.xml"/><Relationship Id="rId134" Type="http://schemas.openxmlformats.org/officeDocument/2006/relationships/slide" Target="slides/slide133.xml"/><Relationship Id="rId537" Type="http://schemas.openxmlformats.org/officeDocument/2006/relationships/slide" Target="slides/slide536.xml"/><Relationship Id="rId579" Type="http://schemas.openxmlformats.org/officeDocument/2006/relationships/slide" Target="slides/slide578.xml"/><Relationship Id="rId80" Type="http://schemas.openxmlformats.org/officeDocument/2006/relationships/slide" Target="slides/slide79.xml"/><Relationship Id="rId176" Type="http://schemas.openxmlformats.org/officeDocument/2006/relationships/slide" Target="slides/slide175.xml"/><Relationship Id="rId341" Type="http://schemas.openxmlformats.org/officeDocument/2006/relationships/slide" Target="slides/slide340.xml"/><Relationship Id="rId383" Type="http://schemas.openxmlformats.org/officeDocument/2006/relationships/slide" Target="slides/slide382.xml"/><Relationship Id="rId439" Type="http://schemas.openxmlformats.org/officeDocument/2006/relationships/slide" Target="slides/slide438.xml"/><Relationship Id="rId590" Type="http://schemas.openxmlformats.org/officeDocument/2006/relationships/slide" Target="slides/slide589.xml"/><Relationship Id="rId604" Type="http://schemas.openxmlformats.org/officeDocument/2006/relationships/slide" Target="slides/slide603.xml"/><Relationship Id="rId646" Type="http://schemas.openxmlformats.org/officeDocument/2006/relationships/theme" Target="theme/theme1.xml"/><Relationship Id="rId201" Type="http://schemas.openxmlformats.org/officeDocument/2006/relationships/slide" Target="slides/slide200.xml"/><Relationship Id="rId243" Type="http://schemas.openxmlformats.org/officeDocument/2006/relationships/slide" Target="slides/slide242.xml"/><Relationship Id="rId285" Type="http://schemas.openxmlformats.org/officeDocument/2006/relationships/slide" Target="slides/slide284.xml"/><Relationship Id="rId450" Type="http://schemas.openxmlformats.org/officeDocument/2006/relationships/slide" Target="slides/slide449.xml"/><Relationship Id="rId506" Type="http://schemas.openxmlformats.org/officeDocument/2006/relationships/slide" Target="slides/slide505.xml"/><Relationship Id="rId38" Type="http://schemas.openxmlformats.org/officeDocument/2006/relationships/slide" Target="slides/slide37.xml"/><Relationship Id="rId103" Type="http://schemas.openxmlformats.org/officeDocument/2006/relationships/slide" Target="slides/slide102.xml"/><Relationship Id="rId310" Type="http://schemas.openxmlformats.org/officeDocument/2006/relationships/slide" Target="slides/slide309.xml"/><Relationship Id="rId492" Type="http://schemas.openxmlformats.org/officeDocument/2006/relationships/slide" Target="slides/slide491.xml"/><Relationship Id="rId548" Type="http://schemas.openxmlformats.org/officeDocument/2006/relationships/slide" Target="slides/slide547.xml"/><Relationship Id="rId91" Type="http://schemas.openxmlformats.org/officeDocument/2006/relationships/slide" Target="slides/slide90.xml"/><Relationship Id="rId145" Type="http://schemas.openxmlformats.org/officeDocument/2006/relationships/slide" Target="slides/slide144.xml"/><Relationship Id="rId187" Type="http://schemas.openxmlformats.org/officeDocument/2006/relationships/slide" Target="slides/slide186.xml"/><Relationship Id="rId352" Type="http://schemas.openxmlformats.org/officeDocument/2006/relationships/slide" Target="slides/slide351.xml"/><Relationship Id="rId394" Type="http://schemas.openxmlformats.org/officeDocument/2006/relationships/slide" Target="slides/slide393.xml"/><Relationship Id="rId408" Type="http://schemas.openxmlformats.org/officeDocument/2006/relationships/slide" Target="slides/slide407.xml"/><Relationship Id="rId615" Type="http://schemas.openxmlformats.org/officeDocument/2006/relationships/slide" Target="slides/slide614.xml"/><Relationship Id="rId212" Type="http://schemas.openxmlformats.org/officeDocument/2006/relationships/slide" Target="slides/slide211.xml"/><Relationship Id="rId254" Type="http://schemas.openxmlformats.org/officeDocument/2006/relationships/slide" Target="slides/slide253.xml"/><Relationship Id="rId49" Type="http://schemas.openxmlformats.org/officeDocument/2006/relationships/slide" Target="slides/slide48.xml"/><Relationship Id="rId114" Type="http://schemas.openxmlformats.org/officeDocument/2006/relationships/slide" Target="slides/slide113.xml"/><Relationship Id="rId296" Type="http://schemas.openxmlformats.org/officeDocument/2006/relationships/slide" Target="slides/slide295.xml"/><Relationship Id="rId461" Type="http://schemas.openxmlformats.org/officeDocument/2006/relationships/slide" Target="slides/slide460.xml"/><Relationship Id="rId517" Type="http://schemas.openxmlformats.org/officeDocument/2006/relationships/slide" Target="slides/slide516.xml"/><Relationship Id="rId559" Type="http://schemas.openxmlformats.org/officeDocument/2006/relationships/slide" Target="slides/slide558.xml"/><Relationship Id="rId60" Type="http://schemas.openxmlformats.org/officeDocument/2006/relationships/slide" Target="slides/slide59.xml"/><Relationship Id="rId156" Type="http://schemas.openxmlformats.org/officeDocument/2006/relationships/slide" Target="slides/slide155.xml"/><Relationship Id="rId198" Type="http://schemas.openxmlformats.org/officeDocument/2006/relationships/slide" Target="slides/slide197.xml"/><Relationship Id="rId321" Type="http://schemas.openxmlformats.org/officeDocument/2006/relationships/slide" Target="slides/slide320.xml"/><Relationship Id="rId363" Type="http://schemas.openxmlformats.org/officeDocument/2006/relationships/slide" Target="slides/slide362.xml"/><Relationship Id="rId419" Type="http://schemas.openxmlformats.org/officeDocument/2006/relationships/slide" Target="slides/slide418.xml"/><Relationship Id="rId570" Type="http://schemas.openxmlformats.org/officeDocument/2006/relationships/slide" Target="slides/slide569.xml"/><Relationship Id="rId626" Type="http://schemas.openxmlformats.org/officeDocument/2006/relationships/slide" Target="slides/slide625.xml"/><Relationship Id="rId223" Type="http://schemas.openxmlformats.org/officeDocument/2006/relationships/slide" Target="slides/slide222.xml"/><Relationship Id="rId430" Type="http://schemas.openxmlformats.org/officeDocument/2006/relationships/slide" Target="slides/slide429.xml"/><Relationship Id="rId18" Type="http://schemas.openxmlformats.org/officeDocument/2006/relationships/slide" Target="slides/slide17.xml"/><Relationship Id="rId265" Type="http://schemas.openxmlformats.org/officeDocument/2006/relationships/slide" Target="slides/slide264.xml"/><Relationship Id="rId472" Type="http://schemas.openxmlformats.org/officeDocument/2006/relationships/slide" Target="slides/slide471.xml"/><Relationship Id="rId528" Type="http://schemas.openxmlformats.org/officeDocument/2006/relationships/slide" Target="slides/slide527.xml"/><Relationship Id="rId125" Type="http://schemas.openxmlformats.org/officeDocument/2006/relationships/slide" Target="slides/slide124.xml"/><Relationship Id="rId167" Type="http://schemas.openxmlformats.org/officeDocument/2006/relationships/slide" Target="slides/slide166.xml"/><Relationship Id="rId332" Type="http://schemas.openxmlformats.org/officeDocument/2006/relationships/slide" Target="slides/slide331.xml"/><Relationship Id="rId374" Type="http://schemas.openxmlformats.org/officeDocument/2006/relationships/slide" Target="slides/slide373.xml"/><Relationship Id="rId581" Type="http://schemas.openxmlformats.org/officeDocument/2006/relationships/slide" Target="slides/slide580.xml"/><Relationship Id="rId71" Type="http://schemas.openxmlformats.org/officeDocument/2006/relationships/slide" Target="slides/slide70.xml"/><Relationship Id="rId234" Type="http://schemas.openxmlformats.org/officeDocument/2006/relationships/slide" Target="slides/slide233.xml"/><Relationship Id="rId637" Type="http://schemas.openxmlformats.org/officeDocument/2006/relationships/slide" Target="slides/slide636.xml"/><Relationship Id="rId2" Type="http://schemas.openxmlformats.org/officeDocument/2006/relationships/slide" Target="slides/slide1.xml"/><Relationship Id="rId29" Type="http://schemas.openxmlformats.org/officeDocument/2006/relationships/slide" Target="slides/slide28.xml"/><Relationship Id="rId276" Type="http://schemas.openxmlformats.org/officeDocument/2006/relationships/slide" Target="slides/slide275.xml"/><Relationship Id="rId441" Type="http://schemas.openxmlformats.org/officeDocument/2006/relationships/slide" Target="slides/slide440.xml"/><Relationship Id="rId483" Type="http://schemas.openxmlformats.org/officeDocument/2006/relationships/slide" Target="slides/slide482.xml"/><Relationship Id="rId539" Type="http://schemas.openxmlformats.org/officeDocument/2006/relationships/slide" Target="slides/slide538.xml"/><Relationship Id="rId40" Type="http://schemas.openxmlformats.org/officeDocument/2006/relationships/slide" Target="slides/slide39.xml"/><Relationship Id="rId136" Type="http://schemas.openxmlformats.org/officeDocument/2006/relationships/slide" Target="slides/slide135.xml"/><Relationship Id="rId178" Type="http://schemas.openxmlformats.org/officeDocument/2006/relationships/slide" Target="slides/slide177.xml"/><Relationship Id="rId301" Type="http://schemas.openxmlformats.org/officeDocument/2006/relationships/slide" Target="slides/slide300.xml"/><Relationship Id="rId343" Type="http://schemas.openxmlformats.org/officeDocument/2006/relationships/slide" Target="slides/slide342.xml"/><Relationship Id="rId550" Type="http://schemas.openxmlformats.org/officeDocument/2006/relationships/slide" Target="slides/slide549.xml"/><Relationship Id="rId82" Type="http://schemas.openxmlformats.org/officeDocument/2006/relationships/slide" Target="slides/slide81.xml"/><Relationship Id="rId203" Type="http://schemas.openxmlformats.org/officeDocument/2006/relationships/slide" Target="slides/slide202.xml"/><Relationship Id="rId385" Type="http://schemas.openxmlformats.org/officeDocument/2006/relationships/slide" Target="slides/slide384.xml"/><Relationship Id="rId592" Type="http://schemas.openxmlformats.org/officeDocument/2006/relationships/slide" Target="slides/slide591.xml"/><Relationship Id="rId606" Type="http://schemas.openxmlformats.org/officeDocument/2006/relationships/slide" Target="slides/slide605.xml"/><Relationship Id="rId245" Type="http://schemas.openxmlformats.org/officeDocument/2006/relationships/slide" Target="slides/slide244.xml"/><Relationship Id="rId287" Type="http://schemas.openxmlformats.org/officeDocument/2006/relationships/slide" Target="slides/slide286.xml"/><Relationship Id="rId410" Type="http://schemas.openxmlformats.org/officeDocument/2006/relationships/slide" Target="slides/slide409.xml"/><Relationship Id="rId452" Type="http://schemas.openxmlformats.org/officeDocument/2006/relationships/slide" Target="slides/slide451.xml"/><Relationship Id="rId494" Type="http://schemas.openxmlformats.org/officeDocument/2006/relationships/slide" Target="slides/slide493.xml"/><Relationship Id="rId508" Type="http://schemas.openxmlformats.org/officeDocument/2006/relationships/slide" Target="slides/slide507.xml"/><Relationship Id="rId105" Type="http://schemas.openxmlformats.org/officeDocument/2006/relationships/slide" Target="slides/slide104.xml"/><Relationship Id="rId147" Type="http://schemas.openxmlformats.org/officeDocument/2006/relationships/slide" Target="slides/slide146.xml"/><Relationship Id="rId312" Type="http://schemas.openxmlformats.org/officeDocument/2006/relationships/slide" Target="slides/slide311.xml"/><Relationship Id="rId354" Type="http://schemas.openxmlformats.org/officeDocument/2006/relationships/slide" Target="slides/slide353.xml"/><Relationship Id="rId51" Type="http://schemas.openxmlformats.org/officeDocument/2006/relationships/slide" Target="slides/slide50.xml"/><Relationship Id="rId93" Type="http://schemas.openxmlformats.org/officeDocument/2006/relationships/slide" Target="slides/slide92.xml"/><Relationship Id="rId189" Type="http://schemas.openxmlformats.org/officeDocument/2006/relationships/slide" Target="slides/slide188.xml"/><Relationship Id="rId396" Type="http://schemas.openxmlformats.org/officeDocument/2006/relationships/slide" Target="slides/slide395.xml"/><Relationship Id="rId561" Type="http://schemas.openxmlformats.org/officeDocument/2006/relationships/slide" Target="slides/slide560.xml"/><Relationship Id="rId617" Type="http://schemas.openxmlformats.org/officeDocument/2006/relationships/slide" Target="slides/slide616.xml"/><Relationship Id="rId214" Type="http://schemas.openxmlformats.org/officeDocument/2006/relationships/slide" Target="slides/slide213.xml"/><Relationship Id="rId256" Type="http://schemas.openxmlformats.org/officeDocument/2006/relationships/slide" Target="slides/slide255.xml"/><Relationship Id="rId298" Type="http://schemas.openxmlformats.org/officeDocument/2006/relationships/slide" Target="slides/slide297.xml"/><Relationship Id="rId421" Type="http://schemas.openxmlformats.org/officeDocument/2006/relationships/slide" Target="slides/slide420.xml"/><Relationship Id="rId463" Type="http://schemas.openxmlformats.org/officeDocument/2006/relationships/slide" Target="slides/slide462.xml"/><Relationship Id="rId519" Type="http://schemas.openxmlformats.org/officeDocument/2006/relationships/slide" Target="slides/slide518.xml"/><Relationship Id="rId116" Type="http://schemas.openxmlformats.org/officeDocument/2006/relationships/slide" Target="slides/slide115.xml"/><Relationship Id="rId158" Type="http://schemas.openxmlformats.org/officeDocument/2006/relationships/slide" Target="slides/slide157.xml"/><Relationship Id="rId323" Type="http://schemas.openxmlformats.org/officeDocument/2006/relationships/slide" Target="slides/slide322.xml"/><Relationship Id="rId530" Type="http://schemas.openxmlformats.org/officeDocument/2006/relationships/slide" Target="slides/slide529.xml"/><Relationship Id="rId20" Type="http://schemas.openxmlformats.org/officeDocument/2006/relationships/slide" Target="slides/slide19.xml"/><Relationship Id="rId62" Type="http://schemas.openxmlformats.org/officeDocument/2006/relationships/slide" Target="slides/slide61.xml"/><Relationship Id="rId365" Type="http://schemas.openxmlformats.org/officeDocument/2006/relationships/slide" Target="slides/slide364.xml"/><Relationship Id="rId572" Type="http://schemas.openxmlformats.org/officeDocument/2006/relationships/slide" Target="slides/slide571.xml"/><Relationship Id="rId628" Type="http://schemas.openxmlformats.org/officeDocument/2006/relationships/slide" Target="slides/slide627.xml"/><Relationship Id="rId225" Type="http://schemas.openxmlformats.org/officeDocument/2006/relationships/slide" Target="slides/slide224.xml"/><Relationship Id="rId267" Type="http://schemas.openxmlformats.org/officeDocument/2006/relationships/slide" Target="slides/slide266.xml"/><Relationship Id="rId432" Type="http://schemas.openxmlformats.org/officeDocument/2006/relationships/slide" Target="slides/slide431.xml"/><Relationship Id="rId474" Type="http://schemas.openxmlformats.org/officeDocument/2006/relationships/slide" Target="slides/slide473.xml"/><Relationship Id="rId127" Type="http://schemas.openxmlformats.org/officeDocument/2006/relationships/slide" Target="slides/slide126.xml"/><Relationship Id="rId31" Type="http://schemas.openxmlformats.org/officeDocument/2006/relationships/slide" Target="slides/slide30.xml"/><Relationship Id="rId73" Type="http://schemas.openxmlformats.org/officeDocument/2006/relationships/slide" Target="slides/slide72.xml"/><Relationship Id="rId169" Type="http://schemas.openxmlformats.org/officeDocument/2006/relationships/slide" Target="slides/slide168.xml"/><Relationship Id="rId334" Type="http://schemas.openxmlformats.org/officeDocument/2006/relationships/slide" Target="slides/slide333.xml"/><Relationship Id="rId376" Type="http://schemas.openxmlformats.org/officeDocument/2006/relationships/slide" Target="slides/slide375.xml"/><Relationship Id="rId541" Type="http://schemas.openxmlformats.org/officeDocument/2006/relationships/slide" Target="slides/slide540.xml"/><Relationship Id="rId583" Type="http://schemas.openxmlformats.org/officeDocument/2006/relationships/slide" Target="slides/slide582.xml"/><Relationship Id="rId639" Type="http://schemas.openxmlformats.org/officeDocument/2006/relationships/slide" Target="slides/slide638.xml"/><Relationship Id="rId4" Type="http://schemas.openxmlformats.org/officeDocument/2006/relationships/slide" Target="slides/slide3.xml"/><Relationship Id="rId180" Type="http://schemas.openxmlformats.org/officeDocument/2006/relationships/slide" Target="slides/slide179.xml"/><Relationship Id="rId236" Type="http://schemas.openxmlformats.org/officeDocument/2006/relationships/slide" Target="slides/slide235.xml"/><Relationship Id="rId278" Type="http://schemas.openxmlformats.org/officeDocument/2006/relationships/slide" Target="slides/slide277.xml"/><Relationship Id="rId401" Type="http://schemas.openxmlformats.org/officeDocument/2006/relationships/slide" Target="slides/slide400.xml"/><Relationship Id="rId443" Type="http://schemas.openxmlformats.org/officeDocument/2006/relationships/slide" Target="slides/slide442.xml"/><Relationship Id="rId303" Type="http://schemas.openxmlformats.org/officeDocument/2006/relationships/slide" Target="slides/slide302.xml"/><Relationship Id="rId485" Type="http://schemas.openxmlformats.org/officeDocument/2006/relationships/slide" Target="slides/slide484.xml"/><Relationship Id="rId42" Type="http://schemas.openxmlformats.org/officeDocument/2006/relationships/slide" Target="slides/slide41.xml"/><Relationship Id="rId84" Type="http://schemas.openxmlformats.org/officeDocument/2006/relationships/slide" Target="slides/slide83.xml"/><Relationship Id="rId138" Type="http://schemas.openxmlformats.org/officeDocument/2006/relationships/slide" Target="slides/slide137.xml"/><Relationship Id="rId345" Type="http://schemas.openxmlformats.org/officeDocument/2006/relationships/slide" Target="slides/slide344.xml"/><Relationship Id="rId387" Type="http://schemas.openxmlformats.org/officeDocument/2006/relationships/slide" Target="slides/slide386.xml"/><Relationship Id="rId510" Type="http://schemas.openxmlformats.org/officeDocument/2006/relationships/slide" Target="slides/slide509.xml"/><Relationship Id="rId552" Type="http://schemas.openxmlformats.org/officeDocument/2006/relationships/slide" Target="slides/slide551.xml"/><Relationship Id="rId594" Type="http://schemas.openxmlformats.org/officeDocument/2006/relationships/slide" Target="slides/slide593.xml"/><Relationship Id="rId608" Type="http://schemas.openxmlformats.org/officeDocument/2006/relationships/slide" Target="slides/slide607.xml"/><Relationship Id="rId191" Type="http://schemas.openxmlformats.org/officeDocument/2006/relationships/slide" Target="slides/slide190.xml"/><Relationship Id="rId205" Type="http://schemas.openxmlformats.org/officeDocument/2006/relationships/slide" Target="slides/slide204.xml"/><Relationship Id="rId247" Type="http://schemas.openxmlformats.org/officeDocument/2006/relationships/slide" Target="slides/slide246.xml"/><Relationship Id="rId412" Type="http://schemas.openxmlformats.org/officeDocument/2006/relationships/slide" Target="slides/slide411.xml"/><Relationship Id="rId107" Type="http://schemas.openxmlformats.org/officeDocument/2006/relationships/slide" Target="slides/slide106.xml"/><Relationship Id="rId289" Type="http://schemas.openxmlformats.org/officeDocument/2006/relationships/slide" Target="slides/slide288.xml"/><Relationship Id="rId454" Type="http://schemas.openxmlformats.org/officeDocument/2006/relationships/slide" Target="slides/slide453.xml"/><Relationship Id="rId496" Type="http://schemas.openxmlformats.org/officeDocument/2006/relationships/slide" Target="slides/slide495.xml"/><Relationship Id="rId11" Type="http://schemas.openxmlformats.org/officeDocument/2006/relationships/slide" Target="slides/slide10.xml"/><Relationship Id="rId53" Type="http://schemas.openxmlformats.org/officeDocument/2006/relationships/slide" Target="slides/slide52.xml"/><Relationship Id="rId149" Type="http://schemas.openxmlformats.org/officeDocument/2006/relationships/slide" Target="slides/slide148.xml"/><Relationship Id="rId314" Type="http://schemas.openxmlformats.org/officeDocument/2006/relationships/slide" Target="slides/slide313.xml"/><Relationship Id="rId356" Type="http://schemas.openxmlformats.org/officeDocument/2006/relationships/slide" Target="slides/slide355.xml"/><Relationship Id="rId398" Type="http://schemas.openxmlformats.org/officeDocument/2006/relationships/slide" Target="slides/slide397.xml"/><Relationship Id="rId521" Type="http://schemas.openxmlformats.org/officeDocument/2006/relationships/slide" Target="slides/slide520.xml"/><Relationship Id="rId563" Type="http://schemas.openxmlformats.org/officeDocument/2006/relationships/slide" Target="slides/slide562.xml"/><Relationship Id="rId619" Type="http://schemas.openxmlformats.org/officeDocument/2006/relationships/slide" Target="slides/slide618.xml"/><Relationship Id="rId95" Type="http://schemas.openxmlformats.org/officeDocument/2006/relationships/slide" Target="slides/slide94.xml"/><Relationship Id="rId160" Type="http://schemas.openxmlformats.org/officeDocument/2006/relationships/slide" Target="slides/slide159.xml"/><Relationship Id="rId216" Type="http://schemas.openxmlformats.org/officeDocument/2006/relationships/slide" Target="slides/slide215.xml"/><Relationship Id="rId423" Type="http://schemas.openxmlformats.org/officeDocument/2006/relationships/slide" Target="slides/slide422.xml"/><Relationship Id="rId258" Type="http://schemas.openxmlformats.org/officeDocument/2006/relationships/slide" Target="slides/slide257.xml"/><Relationship Id="rId465" Type="http://schemas.openxmlformats.org/officeDocument/2006/relationships/slide" Target="slides/slide464.xml"/><Relationship Id="rId630" Type="http://schemas.openxmlformats.org/officeDocument/2006/relationships/slide" Target="slides/slide629.xml"/><Relationship Id="rId22" Type="http://schemas.openxmlformats.org/officeDocument/2006/relationships/slide" Target="slides/slide21.xml"/><Relationship Id="rId64" Type="http://schemas.openxmlformats.org/officeDocument/2006/relationships/slide" Target="slides/slide63.xml"/><Relationship Id="rId118" Type="http://schemas.openxmlformats.org/officeDocument/2006/relationships/slide" Target="slides/slide117.xml"/><Relationship Id="rId325" Type="http://schemas.openxmlformats.org/officeDocument/2006/relationships/slide" Target="slides/slide324.xml"/><Relationship Id="rId367" Type="http://schemas.openxmlformats.org/officeDocument/2006/relationships/slide" Target="slides/slide366.xml"/><Relationship Id="rId532" Type="http://schemas.openxmlformats.org/officeDocument/2006/relationships/slide" Target="slides/slide531.xml"/><Relationship Id="rId574" Type="http://schemas.openxmlformats.org/officeDocument/2006/relationships/slide" Target="slides/slide573.xml"/><Relationship Id="rId171" Type="http://schemas.openxmlformats.org/officeDocument/2006/relationships/slide" Target="slides/slide170.xml"/><Relationship Id="rId227" Type="http://schemas.openxmlformats.org/officeDocument/2006/relationships/slide" Target="slides/slide226.xml"/><Relationship Id="rId269" Type="http://schemas.openxmlformats.org/officeDocument/2006/relationships/slide" Target="slides/slide268.xml"/><Relationship Id="rId434" Type="http://schemas.openxmlformats.org/officeDocument/2006/relationships/slide" Target="slides/slide433.xml"/><Relationship Id="rId476" Type="http://schemas.openxmlformats.org/officeDocument/2006/relationships/slide" Target="slides/slide475.xml"/><Relationship Id="rId641" Type="http://schemas.openxmlformats.org/officeDocument/2006/relationships/slide" Target="slides/slide640.xml"/><Relationship Id="rId33" Type="http://schemas.openxmlformats.org/officeDocument/2006/relationships/slide" Target="slides/slide32.xml"/><Relationship Id="rId129" Type="http://schemas.openxmlformats.org/officeDocument/2006/relationships/slide" Target="slides/slide128.xml"/><Relationship Id="rId280" Type="http://schemas.openxmlformats.org/officeDocument/2006/relationships/slide" Target="slides/slide279.xml"/><Relationship Id="rId336" Type="http://schemas.openxmlformats.org/officeDocument/2006/relationships/slide" Target="slides/slide335.xml"/><Relationship Id="rId501" Type="http://schemas.openxmlformats.org/officeDocument/2006/relationships/slide" Target="slides/slide500.xml"/><Relationship Id="rId543" Type="http://schemas.openxmlformats.org/officeDocument/2006/relationships/slide" Target="slides/slide542.xml"/><Relationship Id="rId75" Type="http://schemas.openxmlformats.org/officeDocument/2006/relationships/slide" Target="slides/slide74.xml"/><Relationship Id="rId140" Type="http://schemas.openxmlformats.org/officeDocument/2006/relationships/slide" Target="slides/slide139.xml"/><Relationship Id="rId182" Type="http://schemas.openxmlformats.org/officeDocument/2006/relationships/slide" Target="slides/slide181.xml"/><Relationship Id="rId378" Type="http://schemas.openxmlformats.org/officeDocument/2006/relationships/slide" Target="slides/slide377.xml"/><Relationship Id="rId403" Type="http://schemas.openxmlformats.org/officeDocument/2006/relationships/slide" Target="slides/slide402.xml"/><Relationship Id="rId585" Type="http://schemas.openxmlformats.org/officeDocument/2006/relationships/slide" Target="slides/slide584.xml"/><Relationship Id="rId6" Type="http://schemas.openxmlformats.org/officeDocument/2006/relationships/slide" Target="slides/slide5.xml"/><Relationship Id="rId238" Type="http://schemas.openxmlformats.org/officeDocument/2006/relationships/slide" Target="slides/slide237.xml"/><Relationship Id="rId445" Type="http://schemas.openxmlformats.org/officeDocument/2006/relationships/slide" Target="slides/slide444.xml"/><Relationship Id="rId487" Type="http://schemas.openxmlformats.org/officeDocument/2006/relationships/slide" Target="slides/slide486.xml"/><Relationship Id="rId610" Type="http://schemas.openxmlformats.org/officeDocument/2006/relationships/slide" Target="slides/slide609.xml"/><Relationship Id="rId291" Type="http://schemas.openxmlformats.org/officeDocument/2006/relationships/slide" Target="slides/slide290.xml"/><Relationship Id="rId305" Type="http://schemas.openxmlformats.org/officeDocument/2006/relationships/slide" Target="slides/slide304.xml"/><Relationship Id="rId347" Type="http://schemas.openxmlformats.org/officeDocument/2006/relationships/slide" Target="slides/slide346.xml"/><Relationship Id="rId512" Type="http://schemas.openxmlformats.org/officeDocument/2006/relationships/slide" Target="slides/slide511.xml"/><Relationship Id="rId44" Type="http://schemas.openxmlformats.org/officeDocument/2006/relationships/slide" Target="slides/slide43.xml"/><Relationship Id="rId86" Type="http://schemas.openxmlformats.org/officeDocument/2006/relationships/slide" Target="slides/slide85.xml"/><Relationship Id="rId151" Type="http://schemas.openxmlformats.org/officeDocument/2006/relationships/slide" Target="slides/slide150.xml"/><Relationship Id="rId389" Type="http://schemas.openxmlformats.org/officeDocument/2006/relationships/slide" Target="slides/slide388.xml"/><Relationship Id="rId554" Type="http://schemas.openxmlformats.org/officeDocument/2006/relationships/slide" Target="slides/slide553.xml"/><Relationship Id="rId596" Type="http://schemas.openxmlformats.org/officeDocument/2006/relationships/slide" Target="slides/slide595.xml"/><Relationship Id="rId193" Type="http://schemas.openxmlformats.org/officeDocument/2006/relationships/slide" Target="slides/slide192.xml"/><Relationship Id="rId207" Type="http://schemas.openxmlformats.org/officeDocument/2006/relationships/slide" Target="slides/slide206.xml"/><Relationship Id="rId249" Type="http://schemas.openxmlformats.org/officeDocument/2006/relationships/slide" Target="slides/slide248.xml"/><Relationship Id="rId414" Type="http://schemas.openxmlformats.org/officeDocument/2006/relationships/slide" Target="slides/slide413.xml"/><Relationship Id="rId456" Type="http://schemas.openxmlformats.org/officeDocument/2006/relationships/slide" Target="slides/slide455.xml"/><Relationship Id="rId498" Type="http://schemas.openxmlformats.org/officeDocument/2006/relationships/slide" Target="slides/slide497.xml"/><Relationship Id="rId621" Type="http://schemas.openxmlformats.org/officeDocument/2006/relationships/slide" Target="slides/slide620.xml"/><Relationship Id="rId13" Type="http://schemas.openxmlformats.org/officeDocument/2006/relationships/slide" Target="slides/slide12.xml"/><Relationship Id="rId109" Type="http://schemas.openxmlformats.org/officeDocument/2006/relationships/slide" Target="slides/slide108.xml"/><Relationship Id="rId260" Type="http://schemas.openxmlformats.org/officeDocument/2006/relationships/slide" Target="slides/slide259.xml"/><Relationship Id="rId316" Type="http://schemas.openxmlformats.org/officeDocument/2006/relationships/slide" Target="slides/slide315.xml"/><Relationship Id="rId523" Type="http://schemas.openxmlformats.org/officeDocument/2006/relationships/slide" Target="slides/slide522.xml"/><Relationship Id="rId55" Type="http://schemas.openxmlformats.org/officeDocument/2006/relationships/slide" Target="slides/slide54.xml"/><Relationship Id="rId97" Type="http://schemas.openxmlformats.org/officeDocument/2006/relationships/slide" Target="slides/slide96.xml"/><Relationship Id="rId120" Type="http://schemas.openxmlformats.org/officeDocument/2006/relationships/slide" Target="slides/slide119.xml"/><Relationship Id="rId358" Type="http://schemas.openxmlformats.org/officeDocument/2006/relationships/slide" Target="slides/slide357.xml"/><Relationship Id="rId565" Type="http://schemas.openxmlformats.org/officeDocument/2006/relationships/slide" Target="slides/slide564.xml"/><Relationship Id="rId162" Type="http://schemas.openxmlformats.org/officeDocument/2006/relationships/slide" Target="slides/slide161.xml"/><Relationship Id="rId218" Type="http://schemas.openxmlformats.org/officeDocument/2006/relationships/slide" Target="slides/slide217.xml"/><Relationship Id="rId425" Type="http://schemas.openxmlformats.org/officeDocument/2006/relationships/slide" Target="slides/slide424.xml"/><Relationship Id="rId467" Type="http://schemas.openxmlformats.org/officeDocument/2006/relationships/slide" Target="slides/slide466.xml"/><Relationship Id="rId632" Type="http://schemas.openxmlformats.org/officeDocument/2006/relationships/slide" Target="slides/slide631.xml"/><Relationship Id="rId271" Type="http://schemas.openxmlformats.org/officeDocument/2006/relationships/slide" Target="slides/slide270.xml"/><Relationship Id="rId24" Type="http://schemas.openxmlformats.org/officeDocument/2006/relationships/slide" Target="slides/slide23.xml"/><Relationship Id="rId66" Type="http://schemas.openxmlformats.org/officeDocument/2006/relationships/slide" Target="slides/slide65.xml"/><Relationship Id="rId131" Type="http://schemas.openxmlformats.org/officeDocument/2006/relationships/slide" Target="slides/slide130.xml"/><Relationship Id="rId327" Type="http://schemas.openxmlformats.org/officeDocument/2006/relationships/slide" Target="slides/slide326.xml"/><Relationship Id="rId369" Type="http://schemas.openxmlformats.org/officeDocument/2006/relationships/slide" Target="slides/slide368.xml"/><Relationship Id="rId534" Type="http://schemas.openxmlformats.org/officeDocument/2006/relationships/slide" Target="slides/slide533.xml"/><Relationship Id="rId576" Type="http://schemas.openxmlformats.org/officeDocument/2006/relationships/slide" Target="slides/slide575.xml"/><Relationship Id="rId173" Type="http://schemas.openxmlformats.org/officeDocument/2006/relationships/slide" Target="slides/slide172.xml"/><Relationship Id="rId229" Type="http://schemas.openxmlformats.org/officeDocument/2006/relationships/slide" Target="slides/slide228.xml"/><Relationship Id="rId380" Type="http://schemas.openxmlformats.org/officeDocument/2006/relationships/slide" Target="slides/slide379.xml"/><Relationship Id="rId436" Type="http://schemas.openxmlformats.org/officeDocument/2006/relationships/slide" Target="slides/slide435.xml"/><Relationship Id="rId601" Type="http://schemas.openxmlformats.org/officeDocument/2006/relationships/slide" Target="slides/slide600.xml"/><Relationship Id="rId643" Type="http://schemas.openxmlformats.org/officeDocument/2006/relationships/commentAuthors" Target="commentAuthors.xml"/><Relationship Id="rId240" Type="http://schemas.openxmlformats.org/officeDocument/2006/relationships/slide" Target="slides/slide239.xml"/><Relationship Id="rId478" Type="http://schemas.openxmlformats.org/officeDocument/2006/relationships/slide" Target="slides/slide477.xml"/><Relationship Id="rId35" Type="http://schemas.openxmlformats.org/officeDocument/2006/relationships/slide" Target="slides/slide34.xml"/><Relationship Id="rId77" Type="http://schemas.openxmlformats.org/officeDocument/2006/relationships/slide" Target="slides/slide76.xml"/><Relationship Id="rId100" Type="http://schemas.openxmlformats.org/officeDocument/2006/relationships/slide" Target="slides/slide99.xml"/><Relationship Id="rId282" Type="http://schemas.openxmlformats.org/officeDocument/2006/relationships/slide" Target="slides/slide281.xml"/><Relationship Id="rId338" Type="http://schemas.openxmlformats.org/officeDocument/2006/relationships/slide" Target="slides/slide337.xml"/><Relationship Id="rId503" Type="http://schemas.openxmlformats.org/officeDocument/2006/relationships/slide" Target="slides/slide502.xml"/><Relationship Id="rId545" Type="http://schemas.openxmlformats.org/officeDocument/2006/relationships/slide" Target="slides/slide544.xml"/><Relationship Id="rId587" Type="http://schemas.openxmlformats.org/officeDocument/2006/relationships/slide" Target="slides/slide586.xml"/><Relationship Id="rId8" Type="http://schemas.openxmlformats.org/officeDocument/2006/relationships/slide" Target="slides/slide7.xml"/><Relationship Id="rId142" Type="http://schemas.openxmlformats.org/officeDocument/2006/relationships/slide" Target="slides/slide141.xml"/><Relationship Id="rId184" Type="http://schemas.openxmlformats.org/officeDocument/2006/relationships/slide" Target="slides/slide183.xml"/><Relationship Id="rId391" Type="http://schemas.openxmlformats.org/officeDocument/2006/relationships/slide" Target="slides/slide390.xml"/><Relationship Id="rId405" Type="http://schemas.openxmlformats.org/officeDocument/2006/relationships/slide" Target="slides/slide404.xml"/><Relationship Id="rId447" Type="http://schemas.openxmlformats.org/officeDocument/2006/relationships/slide" Target="slides/slide446.xml"/><Relationship Id="rId612" Type="http://schemas.openxmlformats.org/officeDocument/2006/relationships/slide" Target="slides/slide611.xml"/><Relationship Id="rId251" Type="http://schemas.openxmlformats.org/officeDocument/2006/relationships/slide" Target="slides/slide250.xml"/><Relationship Id="rId489" Type="http://schemas.openxmlformats.org/officeDocument/2006/relationships/slide" Target="slides/slide488.xml"/><Relationship Id="rId46" Type="http://schemas.openxmlformats.org/officeDocument/2006/relationships/slide" Target="slides/slide45.xml"/><Relationship Id="rId293" Type="http://schemas.openxmlformats.org/officeDocument/2006/relationships/slide" Target="slides/slide292.xml"/><Relationship Id="rId307" Type="http://schemas.openxmlformats.org/officeDocument/2006/relationships/slide" Target="slides/slide306.xml"/><Relationship Id="rId349" Type="http://schemas.openxmlformats.org/officeDocument/2006/relationships/slide" Target="slides/slide348.xml"/><Relationship Id="rId514" Type="http://schemas.openxmlformats.org/officeDocument/2006/relationships/slide" Target="slides/slide513.xml"/><Relationship Id="rId556" Type="http://schemas.openxmlformats.org/officeDocument/2006/relationships/slide" Target="slides/slide555.xml"/><Relationship Id="rId88" Type="http://schemas.openxmlformats.org/officeDocument/2006/relationships/slide" Target="slides/slide87.xml"/><Relationship Id="rId111" Type="http://schemas.openxmlformats.org/officeDocument/2006/relationships/slide" Target="slides/slide110.xml"/><Relationship Id="rId153" Type="http://schemas.openxmlformats.org/officeDocument/2006/relationships/slide" Target="slides/slide152.xml"/><Relationship Id="rId195" Type="http://schemas.openxmlformats.org/officeDocument/2006/relationships/slide" Target="slides/slide194.xml"/><Relationship Id="rId209" Type="http://schemas.openxmlformats.org/officeDocument/2006/relationships/slide" Target="slides/slide208.xml"/><Relationship Id="rId360" Type="http://schemas.openxmlformats.org/officeDocument/2006/relationships/slide" Target="slides/slide359.xml"/><Relationship Id="rId416" Type="http://schemas.openxmlformats.org/officeDocument/2006/relationships/slide" Target="slides/slide415.xml"/><Relationship Id="rId598" Type="http://schemas.openxmlformats.org/officeDocument/2006/relationships/slide" Target="slides/slide597.xml"/><Relationship Id="rId220" Type="http://schemas.openxmlformats.org/officeDocument/2006/relationships/slide" Target="slides/slide219.xml"/><Relationship Id="rId458" Type="http://schemas.openxmlformats.org/officeDocument/2006/relationships/slide" Target="slides/slide457.xml"/><Relationship Id="rId623" Type="http://schemas.openxmlformats.org/officeDocument/2006/relationships/slide" Target="slides/slide622.xml"/><Relationship Id="rId15" Type="http://schemas.openxmlformats.org/officeDocument/2006/relationships/slide" Target="slides/slide14.xml"/><Relationship Id="rId57" Type="http://schemas.openxmlformats.org/officeDocument/2006/relationships/slide" Target="slides/slide56.xml"/><Relationship Id="rId262" Type="http://schemas.openxmlformats.org/officeDocument/2006/relationships/slide" Target="slides/slide261.xml"/><Relationship Id="rId318" Type="http://schemas.openxmlformats.org/officeDocument/2006/relationships/slide" Target="slides/slide317.xml"/><Relationship Id="rId525" Type="http://schemas.openxmlformats.org/officeDocument/2006/relationships/slide" Target="slides/slide524.xml"/><Relationship Id="rId567" Type="http://schemas.openxmlformats.org/officeDocument/2006/relationships/slide" Target="slides/slide566.xml"/><Relationship Id="rId99" Type="http://schemas.openxmlformats.org/officeDocument/2006/relationships/slide" Target="slides/slide98.xml"/><Relationship Id="rId122" Type="http://schemas.openxmlformats.org/officeDocument/2006/relationships/slide" Target="slides/slide121.xml"/><Relationship Id="rId164" Type="http://schemas.openxmlformats.org/officeDocument/2006/relationships/slide" Target="slides/slide163.xml"/><Relationship Id="rId371" Type="http://schemas.openxmlformats.org/officeDocument/2006/relationships/slide" Target="slides/slide370.xml"/><Relationship Id="rId427" Type="http://schemas.openxmlformats.org/officeDocument/2006/relationships/slide" Target="slides/slide426.xml"/><Relationship Id="rId469" Type="http://schemas.openxmlformats.org/officeDocument/2006/relationships/slide" Target="slides/slide468.xml"/><Relationship Id="rId634" Type="http://schemas.openxmlformats.org/officeDocument/2006/relationships/slide" Target="slides/slide633.xml"/><Relationship Id="rId26" Type="http://schemas.openxmlformats.org/officeDocument/2006/relationships/slide" Target="slides/slide25.xml"/><Relationship Id="rId231" Type="http://schemas.openxmlformats.org/officeDocument/2006/relationships/slide" Target="slides/slide230.xml"/><Relationship Id="rId273" Type="http://schemas.openxmlformats.org/officeDocument/2006/relationships/slide" Target="slides/slide272.xml"/><Relationship Id="rId329" Type="http://schemas.openxmlformats.org/officeDocument/2006/relationships/slide" Target="slides/slide328.xml"/><Relationship Id="rId480" Type="http://schemas.openxmlformats.org/officeDocument/2006/relationships/slide" Target="slides/slide479.xml"/><Relationship Id="rId536" Type="http://schemas.openxmlformats.org/officeDocument/2006/relationships/slide" Target="slides/slide535.xml"/><Relationship Id="rId68" Type="http://schemas.openxmlformats.org/officeDocument/2006/relationships/slide" Target="slides/slide67.xml"/><Relationship Id="rId133" Type="http://schemas.openxmlformats.org/officeDocument/2006/relationships/slide" Target="slides/slide132.xml"/><Relationship Id="rId175" Type="http://schemas.openxmlformats.org/officeDocument/2006/relationships/slide" Target="slides/slide174.xml"/><Relationship Id="rId340" Type="http://schemas.openxmlformats.org/officeDocument/2006/relationships/slide" Target="slides/slide339.xml"/><Relationship Id="rId578" Type="http://schemas.openxmlformats.org/officeDocument/2006/relationships/slide" Target="slides/slide577.xml"/><Relationship Id="rId200" Type="http://schemas.openxmlformats.org/officeDocument/2006/relationships/slide" Target="slides/slide199.xml"/><Relationship Id="rId382" Type="http://schemas.openxmlformats.org/officeDocument/2006/relationships/slide" Target="slides/slide381.xml"/><Relationship Id="rId438" Type="http://schemas.openxmlformats.org/officeDocument/2006/relationships/slide" Target="slides/slide437.xml"/><Relationship Id="rId603" Type="http://schemas.openxmlformats.org/officeDocument/2006/relationships/slide" Target="slides/slide602.xml"/><Relationship Id="rId645" Type="http://schemas.openxmlformats.org/officeDocument/2006/relationships/viewProps" Target="viewProps.xml"/><Relationship Id="rId242" Type="http://schemas.openxmlformats.org/officeDocument/2006/relationships/slide" Target="slides/slide241.xml"/><Relationship Id="rId284" Type="http://schemas.openxmlformats.org/officeDocument/2006/relationships/slide" Target="slides/slide283.xml"/><Relationship Id="rId491" Type="http://schemas.openxmlformats.org/officeDocument/2006/relationships/slide" Target="slides/slide490.xml"/><Relationship Id="rId505" Type="http://schemas.openxmlformats.org/officeDocument/2006/relationships/slide" Target="slides/slide504.xml"/><Relationship Id="rId37" Type="http://schemas.openxmlformats.org/officeDocument/2006/relationships/slide" Target="slides/slide36.xml"/><Relationship Id="rId79" Type="http://schemas.openxmlformats.org/officeDocument/2006/relationships/slide" Target="slides/slide78.xml"/><Relationship Id="rId102" Type="http://schemas.openxmlformats.org/officeDocument/2006/relationships/slide" Target="slides/slide101.xml"/><Relationship Id="rId144" Type="http://schemas.openxmlformats.org/officeDocument/2006/relationships/slide" Target="slides/slide143.xml"/><Relationship Id="rId547" Type="http://schemas.openxmlformats.org/officeDocument/2006/relationships/slide" Target="slides/slide546.xml"/><Relationship Id="rId589" Type="http://schemas.openxmlformats.org/officeDocument/2006/relationships/slide" Target="slides/slide588.xml"/><Relationship Id="rId90" Type="http://schemas.openxmlformats.org/officeDocument/2006/relationships/slide" Target="slides/slide89.xml"/><Relationship Id="rId186" Type="http://schemas.openxmlformats.org/officeDocument/2006/relationships/slide" Target="slides/slide185.xml"/><Relationship Id="rId351" Type="http://schemas.openxmlformats.org/officeDocument/2006/relationships/slide" Target="slides/slide350.xml"/><Relationship Id="rId393" Type="http://schemas.openxmlformats.org/officeDocument/2006/relationships/slide" Target="slides/slide392.xml"/><Relationship Id="rId407" Type="http://schemas.openxmlformats.org/officeDocument/2006/relationships/slide" Target="slides/slide406.xml"/><Relationship Id="rId449" Type="http://schemas.openxmlformats.org/officeDocument/2006/relationships/slide" Target="slides/slide448.xml"/><Relationship Id="rId614" Type="http://schemas.openxmlformats.org/officeDocument/2006/relationships/slide" Target="slides/slide613.xml"/><Relationship Id="rId211" Type="http://schemas.openxmlformats.org/officeDocument/2006/relationships/slide" Target="slides/slide210.xml"/><Relationship Id="rId253" Type="http://schemas.openxmlformats.org/officeDocument/2006/relationships/slide" Target="slides/slide252.xml"/><Relationship Id="rId295" Type="http://schemas.openxmlformats.org/officeDocument/2006/relationships/slide" Target="slides/slide294.xml"/><Relationship Id="rId309" Type="http://schemas.openxmlformats.org/officeDocument/2006/relationships/slide" Target="slides/slide308.xml"/><Relationship Id="rId460" Type="http://schemas.openxmlformats.org/officeDocument/2006/relationships/slide" Target="slides/slide459.xml"/><Relationship Id="rId516" Type="http://schemas.openxmlformats.org/officeDocument/2006/relationships/slide" Target="slides/slide515.xml"/><Relationship Id="rId48" Type="http://schemas.openxmlformats.org/officeDocument/2006/relationships/slide" Target="slides/slide47.xml"/><Relationship Id="rId113" Type="http://schemas.openxmlformats.org/officeDocument/2006/relationships/slide" Target="slides/slide112.xml"/><Relationship Id="rId320" Type="http://schemas.openxmlformats.org/officeDocument/2006/relationships/slide" Target="slides/slide319.xml"/><Relationship Id="rId558" Type="http://schemas.openxmlformats.org/officeDocument/2006/relationships/slide" Target="slides/slide557.xml"/><Relationship Id="rId155" Type="http://schemas.openxmlformats.org/officeDocument/2006/relationships/slide" Target="slides/slide154.xml"/><Relationship Id="rId197" Type="http://schemas.openxmlformats.org/officeDocument/2006/relationships/slide" Target="slides/slide196.xml"/><Relationship Id="rId362" Type="http://schemas.openxmlformats.org/officeDocument/2006/relationships/slide" Target="slides/slide361.xml"/><Relationship Id="rId418" Type="http://schemas.openxmlformats.org/officeDocument/2006/relationships/slide" Target="slides/slide417.xml"/><Relationship Id="rId625" Type="http://schemas.openxmlformats.org/officeDocument/2006/relationships/slide" Target="slides/slide624.xml"/><Relationship Id="rId222" Type="http://schemas.openxmlformats.org/officeDocument/2006/relationships/slide" Target="slides/slide221.xml"/><Relationship Id="rId264" Type="http://schemas.openxmlformats.org/officeDocument/2006/relationships/slide" Target="slides/slide263.xml"/><Relationship Id="rId471" Type="http://schemas.openxmlformats.org/officeDocument/2006/relationships/slide" Target="slides/slide470.xml"/><Relationship Id="rId17" Type="http://schemas.openxmlformats.org/officeDocument/2006/relationships/slide" Target="slides/slide16.xml"/><Relationship Id="rId59" Type="http://schemas.openxmlformats.org/officeDocument/2006/relationships/slide" Target="slides/slide58.xml"/><Relationship Id="rId124" Type="http://schemas.openxmlformats.org/officeDocument/2006/relationships/slide" Target="slides/slide123.xml"/><Relationship Id="rId527" Type="http://schemas.openxmlformats.org/officeDocument/2006/relationships/slide" Target="slides/slide526.xml"/><Relationship Id="rId569" Type="http://schemas.openxmlformats.org/officeDocument/2006/relationships/slide" Target="slides/slide568.xml"/><Relationship Id="rId70" Type="http://schemas.openxmlformats.org/officeDocument/2006/relationships/slide" Target="slides/slide69.xml"/><Relationship Id="rId166" Type="http://schemas.openxmlformats.org/officeDocument/2006/relationships/slide" Target="slides/slide165.xml"/><Relationship Id="rId331" Type="http://schemas.openxmlformats.org/officeDocument/2006/relationships/slide" Target="slides/slide330.xml"/><Relationship Id="rId373" Type="http://schemas.openxmlformats.org/officeDocument/2006/relationships/slide" Target="slides/slide372.xml"/><Relationship Id="rId429" Type="http://schemas.openxmlformats.org/officeDocument/2006/relationships/slide" Target="slides/slide428.xml"/><Relationship Id="rId580" Type="http://schemas.openxmlformats.org/officeDocument/2006/relationships/slide" Target="slides/slide579.xml"/><Relationship Id="rId636" Type="http://schemas.openxmlformats.org/officeDocument/2006/relationships/slide" Target="slides/slide635.xml"/><Relationship Id="rId1" Type="http://schemas.openxmlformats.org/officeDocument/2006/relationships/slideMaster" Target="slideMasters/slideMaster1.xml"/><Relationship Id="rId233" Type="http://schemas.openxmlformats.org/officeDocument/2006/relationships/slide" Target="slides/slide232.xml"/><Relationship Id="rId440" Type="http://schemas.openxmlformats.org/officeDocument/2006/relationships/slide" Target="slides/slide439.xml"/><Relationship Id="rId28" Type="http://schemas.openxmlformats.org/officeDocument/2006/relationships/slide" Target="slides/slide27.xml"/><Relationship Id="rId275" Type="http://schemas.openxmlformats.org/officeDocument/2006/relationships/slide" Target="slides/slide274.xml"/><Relationship Id="rId300" Type="http://schemas.openxmlformats.org/officeDocument/2006/relationships/slide" Target="slides/slide299.xml"/><Relationship Id="rId482" Type="http://schemas.openxmlformats.org/officeDocument/2006/relationships/slide" Target="slides/slide481.xml"/><Relationship Id="rId538" Type="http://schemas.openxmlformats.org/officeDocument/2006/relationships/slide" Target="slides/slide537.xml"/><Relationship Id="rId81" Type="http://schemas.openxmlformats.org/officeDocument/2006/relationships/slide" Target="slides/slide80.xml"/><Relationship Id="rId135" Type="http://schemas.openxmlformats.org/officeDocument/2006/relationships/slide" Target="slides/slide134.xml"/><Relationship Id="rId177" Type="http://schemas.openxmlformats.org/officeDocument/2006/relationships/slide" Target="slides/slide176.xml"/><Relationship Id="rId342" Type="http://schemas.openxmlformats.org/officeDocument/2006/relationships/slide" Target="slides/slide341.xml"/><Relationship Id="rId384" Type="http://schemas.openxmlformats.org/officeDocument/2006/relationships/slide" Target="slides/slide383.xml"/><Relationship Id="rId591" Type="http://schemas.openxmlformats.org/officeDocument/2006/relationships/slide" Target="slides/slide590.xml"/><Relationship Id="rId605" Type="http://schemas.openxmlformats.org/officeDocument/2006/relationships/slide" Target="slides/slide604.xml"/><Relationship Id="rId202" Type="http://schemas.openxmlformats.org/officeDocument/2006/relationships/slide" Target="slides/slide201.xml"/><Relationship Id="rId244" Type="http://schemas.openxmlformats.org/officeDocument/2006/relationships/slide" Target="slides/slide243.xml"/><Relationship Id="rId647" Type="http://schemas.openxmlformats.org/officeDocument/2006/relationships/tableStyles" Target="tableStyles.xml"/><Relationship Id="rId39" Type="http://schemas.openxmlformats.org/officeDocument/2006/relationships/slide" Target="slides/slide38.xml"/><Relationship Id="rId286" Type="http://schemas.openxmlformats.org/officeDocument/2006/relationships/slide" Target="slides/slide285.xml"/><Relationship Id="rId451" Type="http://schemas.openxmlformats.org/officeDocument/2006/relationships/slide" Target="slides/slide450.xml"/><Relationship Id="rId493" Type="http://schemas.openxmlformats.org/officeDocument/2006/relationships/slide" Target="slides/slide492.xml"/><Relationship Id="rId507" Type="http://schemas.openxmlformats.org/officeDocument/2006/relationships/slide" Target="slides/slide506.xml"/><Relationship Id="rId549" Type="http://schemas.openxmlformats.org/officeDocument/2006/relationships/slide" Target="slides/slide548.xml"/><Relationship Id="rId50" Type="http://schemas.openxmlformats.org/officeDocument/2006/relationships/slide" Target="slides/slide49.xml"/><Relationship Id="rId104" Type="http://schemas.openxmlformats.org/officeDocument/2006/relationships/slide" Target="slides/slide103.xml"/><Relationship Id="rId146" Type="http://schemas.openxmlformats.org/officeDocument/2006/relationships/slide" Target="slides/slide145.xml"/><Relationship Id="rId188" Type="http://schemas.openxmlformats.org/officeDocument/2006/relationships/slide" Target="slides/slide187.xml"/><Relationship Id="rId311" Type="http://schemas.openxmlformats.org/officeDocument/2006/relationships/slide" Target="slides/slide310.xml"/><Relationship Id="rId353" Type="http://schemas.openxmlformats.org/officeDocument/2006/relationships/slide" Target="slides/slide352.xml"/><Relationship Id="rId395" Type="http://schemas.openxmlformats.org/officeDocument/2006/relationships/slide" Target="slides/slide394.xml"/><Relationship Id="rId409" Type="http://schemas.openxmlformats.org/officeDocument/2006/relationships/slide" Target="slides/slide408.xml"/><Relationship Id="rId560" Type="http://schemas.openxmlformats.org/officeDocument/2006/relationships/slide" Target="slides/slide559.xml"/><Relationship Id="rId92" Type="http://schemas.openxmlformats.org/officeDocument/2006/relationships/slide" Target="slides/slide91.xml"/><Relationship Id="rId213" Type="http://schemas.openxmlformats.org/officeDocument/2006/relationships/slide" Target="slides/slide212.xml"/><Relationship Id="rId420" Type="http://schemas.openxmlformats.org/officeDocument/2006/relationships/slide" Target="slides/slide419.xml"/><Relationship Id="rId616" Type="http://schemas.openxmlformats.org/officeDocument/2006/relationships/slide" Target="slides/slide615.xml"/><Relationship Id="rId255" Type="http://schemas.openxmlformats.org/officeDocument/2006/relationships/slide" Target="slides/slide254.xml"/><Relationship Id="rId297" Type="http://schemas.openxmlformats.org/officeDocument/2006/relationships/slide" Target="slides/slide296.xml"/><Relationship Id="rId462" Type="http://schemas.openxmlformats.org/officeDocument/2006/relationships/slide" Target="slides/slide461.xml"/><Relationship Id="rId518" Type="http://schemas.openxmlformats.org/officeDocument/2006/relationships/slide" Target="slides/slide517.xml"/><Relationship Id="rId115" Type="http://schemas.openxmlformats.org/officeDocument/2006/relationships/slide" Target="slides/slide114.xml"/><Relationship Id="rId157" Type="http://schemas.openxmlformats.org/officeDocument/2006/relationships/slide" Target="slides/slide156.xml"/><Relationship Id="rId322" Type="http://schemas.openxmlformats.org/officeDocument/2006/relationships/slide" Target="slides/slide321.xml"/><Relationship Id="rId364" Type="http://schemas.openxmlformats.org/officeDocument/2006/relationships/slide" Target="slides/slide363.xml"/><Relationship Id="rId61" Type="http://schemas.openxmlformats.org/officeDocument/2006/relationships/slide" Target="slides/slide60.xml"/><Relationship Id="rId199" Type="http://schemas.openxmlformats.org/officeDocument/2006/relationships/slide" Target="slides/slide198.xml"/><Relationship Id="rId571" Type="http://schemas.openxmlformats.org/officeDocument/2006/relationships/slide" Target="slides/slide570.xml"/><Relationship Id="rId627" Type="http://schemas.openxmlformats.org/officeDocument/2006/relationships/slide" Target="slides/slide626.xml"/><Relationship Id="rId19" Type="http://schemas.openxmlformats.org/officeDocument/2006/relationships/slide" Target="slides/slide18.xml"/><Relationship Id="rId224" Type="http://schemas.openxmlformats.org/officeDocument/2006/relationships/slide" Target="slides/slide223.xml"/><Relationship Id="rId266" Type="http://schemas.openxmlformats.org/officeDocument/2006/relationships/slide" Target="slides/slide265.xml"/><Relationship Id="rId431" Type="http://schemas.openxmlformats.org/officeDocument/2006/relationships/slide" Target="slides/slide430.xml"/><Relationship Id="rId473" Type="http://schemas.openxmlformats.org/officeDocument/2006/relationships/slide" Target="slides/slide472.xml"/><Relationship Id="rId529" Type="http://schemas.openxmlformats.org/officeDocument/2006/relationships/slide" Target="slides/slide528.xml"/><Relationship Id="rId30" Type="http://schemas.openxmlformats.org/officeDocument/2006/relationships/slide" Target="slides/slide29.xml"/><Relationship Id="rId126" Type="http://schemas.openxmlformats.org/officeDocument/2006/relationships/slide" Target="slides/slide125.xml"/><Relationship Id="rId168" Type="http://schemas.openxmlformats.org/officeDocument/2006/relationships/slide" Target="slides/slide167.xml"/><Relationship Id="rId333" Type="http://schemas.openxmlformats.org/officeDocument/2006/relationships/slide" Target="slides/slide332.xml"/><Relationship Id="rId540" Type="http://schemas.openxmlformats.org/officeDocument/2006/relationships/slide" Target="slides/slide539.xml"/><Relationship Id="rId72" Type="http://schemas.openxmlformats.org/officeDocument/2006/relationships/slide" Target="slides/slide71.xml"/><Relationship Id="rId375" Type="http://schemas.openxmlformats.org/officeDocument/2006/relationships/slide" Target="slides/slide374.xml"/><Relationship Id="rId582" Type="http://schemas.openxmlformats.org/officeDocument/2006/relationships/slide" Target="slides/slide581.xml"/><Relationship Id="rId638" Type="http://schemas.openxmlformats.org/officeDocument/2006/relationships/slide" Target="slides/slide637.xml"/><Relationship Id="rId3" Type="http://schemas.openxmlformats.org/officeDocument/2006/relationships/slide" Target="slides/slide2.xml"/><Relationship Id="rId235" Type="http://schemas.openxmlformats.org/officeDocument/2006/relationships/slide" Target="slides/slide234.xml"/><Relationship Id="rId277" Type="http://schemas.openxmlformats.org/officeDocument/2006/relationships/slide" Target="slides/slide276.xml"/><Relationship Id="rId400" Type="http://schemas.openxmlformats.org/officeDocument/2006/relationships/slide" Target="slides/slide399.xml"/><Relationship Id="rId442" Type="http://schemas.openxmlformats.org/officeDocument/2006/relationships/slide" Target="slides/slide441.xml"/><Relationship Id="rId484" Type="http://schemas.openxmlformats.org/officeDocument/2006/relationships/slide" Target="slides/slide483.xml"/><Relationship Id="rId137" Type="http://schemas.openxmlformats.org/officeDocument/2006/relationships/slide" Target="slides/slide136.xml"/><Relationship Id="rId302" Type="http://schemas.openxmlformats.org/officeDocument/2006/relationships/slide" Target="slides/slide301.xml"/><Relationship Id="rId344" Type="http://schemas.openxmlformats.org/officeDocument/2006/relationships/slide" Target="slides/slide343.xml"/><Relationship Id="rId41" Type="http://schemas.openxmlformats.org/officeDocument/2006/relationships/slide" Target="slides/slide40.xml"/><Relationship Id="rId83" Type="http://schemas.openxmlformats.org/officeDocument/2006/relationships/slide" Target="slides/slide82.xml"/><Relationship Id="rId179" Type="http://schemas.openxmlformats.org/officeDocument/2006/relationships/slide" Target="slides/slide178.xml"/><Relationship Id="rId386" Type="http://schemas.openxmlformats.org/officeDocument/2006/relationships/slide" Target="slides/slide385.xml"/><Relationship Id="rId551" Type="http://schemas.openxmlformats.org/officeDocument/2006/relationships/slide" Target="slides/slide550.xml"/><Relationship Id="rId593" Type="http://schemas.openxmlformats.org/officeDocument/2006/relationships/slide" Target="slides/slide592.xml"/><Relationship Id="rId607" Type="http://schemas.openxmlformats.org/officeDocument/2006/relationships/slide" Target="slides/slide606.xml"/><Relationship Id="rId190" Type="http://schemas.openxmlformats.org/officeDocument/2006/relationships/slide" Target="slides/slide189.xml"/><Relationship Id="rId204" Type="http://schemas.openxmlformats.org/officeDocument/2006/relationships/slide" Target="slides/slide203.xml"/><Relationship Id="rId246" Type="http://schemas.openxmlformats.org/officeDocument/2006/relationships/slide" Target="slides/slide245.xml"/><Relationship Id="rId288" Type="http://schemas.openxmlformats.org/officeDocument/2006/relationships/slide" Target="slides/slide287.xml"/><Relationship Id="rId411" Type="http://schemas.openxmlformats.org/officeDocument/2006/relationships/slide" Target="slides/slide410.xml"/><Relationship Id="rId453" Type="http://schemas.openxmlformats.org/officeDocument/2006/relationships/slide" Target="slides/slide452.xml"/><Relationship Id="rId509" Type="http://schemas.openxmlformats.org/officeDocument/2006/relationships/slide" Target="slides/slide508.xml"/><Relationship Id="rId106" Type="http://schemas.openxmlformats.org/officeDocument/2006/relationships/slide" Target="slides/slide105.xml"/><Relationship Id="rId313" Type="http://schemas.openxmlformats.org/officeDocument/2006/relationships/slide" Target="slides/slide312.xml"/><Relationship Id="rId495" Type="http://schemas.openxmlformats.org/officeDocument/2006/relationships/slide" Target="slides/slide494.xml"/><Relationship Id="rId10" Type="http://schemas.openxmlformats.org/officeDocument/2006/relationships/slide" Target="slides/slide9.xml"/><Relationship Id="rId52" Type="http://schemas.openxmlformats.org/officeDocument/2006/relationships/slide" Target="slides/slide51.xml"/><Relationship Id="rId94" Type="http://schemas.openxmlformats.org/officeDocument/2006/relationships/slide" Target="slides/slide93.xml"/><Relationship Id="rId148" Type="http://schemas.openxmlformats.org/officeDocument/2006/relationships/slide" Target="slides/slide147.xml"/><Relationship Id="rId355" Type="http://schemas.openxmlformats.org/officeDocument/2006/relationships/slide" Target="slides/slide354.xml"/><Relationship Id="rId397" Type="http://schemas.openxmlformats.org/officeDocument/2006/relationships/slide" Target="slides/slide396.xml"/><Relationship Id="rId520" Type="http://schemas.openxmlformats.org/officeDocument/2006/relationships/slide" Target="slides/slide519.xml"/><Relationship Id="rId562" Type="http://schemas.openxmlformats.org/officeDocument/2006/relationships/slide" Target="slides/slide561.xml"/><Relationship Id="rId618" Type="http://schemas.openxmlformats.org/officeDocument/2006/relationships/slide" Target="slides/slide617.xml"/><Relationship Id="rId215" Type="http://schemas.openxmlformats.org/officeDocument/2006/relationships/slide" Target="slides/slide214.xml"/><Relationship Id="rId257" Type="http://schemas.openxmlformats.org/officeDocument/2006/relationships/slide" Target="slides/slide256.xml"/><Relationship Id="rId422" Type="http://schemas.openxmlformats.org/officeDocument/2006/relationships/slide" Target="slides/slide421.xml"/><Relationship Id="rId464" Type="http://schemas.openxmlformats.org/officeDocument/2006/relationships/slide" Target="slides/slide463.xml"/><Relationship Id="rId299" Type="http://schemas.openxmlformats.org/officeDocument/2006/relationships/slide" Target="slides/slide298.xml"/><Relationship Id="rId63" Type="http://schemas.openxmlformats.org/officeDocument/2006/relationships/slide" Target="slides/slide62.xml"/><Relationship Id="rId159" Type="http://schemas.openxmlformats.org/officeDocument/2006/relationships/slide" Target="slides/slide158.xml"/><Relationship Id="rId366" Type="http://schemas.openxmlformats.org/officeDocument/2006/relationships/slide" Target="slides/slide365.xml"/><Relationship Id="rId573" Type="http://schemas.openxmlformats.org/officeDocument/2006/relationships/slide" Target="slides/slide572.xml"/><Relationship Id="rId226" Type="http://schemas.openxmlformats.org/officeDocument/2006/relationships/slide" Target="slides/slide225.xml"/><Relationship Id="rId433" Type="http://schemas.openxmlformats.org/officeDocument/2006/relationships/slide" Target="slides/slide432.xml"/><Relationship Id="rId640" Type="http://schemas.openxmlformats.org/officeDocument/2006/relationships/slide" Target="slides/slide639.xml"/><Relationship Id="rId74" Type="http://schemas.openxmlformats.org/officeDocument/2006/relationships/slide" Target="slides/slide73.xml"/><Relationship Id="rId377" Type="http://schemas.openxmlformats.org/officeDocument/2006/relationships/slide" Target="slides/slide376.xml"/><Relationship Id="rId500" Type="http://schemas.openxmlformats.org/officeDocument/2006/relationships/slide" Target="slides/slide499.xml"/><Relationship Id="rId584" Type="http://schemas.openxmlformats.org/officeDocument/2006/relationships/slide" Target="slides/slide583.xml"/><Relationship Id="rId5" Type="http://schemas.openxmlformats.org/officeDocument/2006/relationships/slide" Target="slides/slide4.xml"/><Relationship Id="rId237" Type="http://schemas.openxmlformats.org/officeDocument/2006/relationships/slide" Target="slides/slide236.xml"/><Relationship Id="rId444" Type="http://schemas.openxmlformats.org/officeDocument/2006/relationships/slide" Target="slides/slide443.xml"/><Relationship Id="rId290" Type="http://schemas.openxmlformats.org/officeDocument/2006/relationships/slide" Target="slides/slide289.xml"/><Relationship Id="rId304" Type="http://schemas.openxmlformats.org/officeDocument/2006/relationships/slide" Target="slides/slide303.xml"/><Relationship Id="rId388" Type="http://schemas.openxmlformats.org/officeDocument/2006/relationships/slide" Target="slides/slide387.xml"/><Relationship Id="rId511" Type="http://schemas.openxmlformats.org/officeDocument/2006/relationships/slide" Target="slides/slide510.xml"/><Relationship Id="rId609" Type="http://schemas.openxmlformats.org/officeDocument/2006/relationships/slide" Target="slides/slide608.xml"/><Relationship Id="rId85" Type="http://schemas.openxmlformats.org/officeDocument/2006/relationships/slide" Target="slides/slide84.xml"/><Relationship Id="rId150" Type="http://schemas.openxmlformats.org/officeDocument/2006/relationships/slide" Target="slides/slide149.xml"/><Relationship Id="rId595" Type="http://schemas.openxmlformats.org/officeDocument/2006/relationships/slide" Target="slides/slide594.xml"/><Relationship Id="rId248" Type="http://schemas.openxmlformats.org/officeDocument/2006/relationships/slide" Target="slides/slide247.xml"/><Relationship Id="rId455" Type="http://schemas.openxmlformats.org/officeDocument/2006/relationships/slide" Target="slides/slide454.xml"/><Relationship Id="rId12" Type="http://schemas.openxmlformats.org/officeDocument/2006/relationships/slide" Target="slides/slide11.xml"/><Relationship Id="rId108" Type="http://schemas.openxmlformats.org/officeDocument/2006/relationships/slide" Target="slides/slide107.xml"/><Relationship Id="rId315" Type="http://schemas.openxmlformats.org/officeDocument/2006/relationships/slide" Target="slides/slide314.xml"/><Relationship Id="rId522" Type="http://schemas.openxmlformats.org/officeDocument/2006/relationships/slide" Target="slides/slide521.xml"/><Relationship Id="rId96" Type="http://schemas.openxmlformats.org/officeDocument/2006/relationships/slide" Target="slides/slide95.xml"/><Relationship Id="rId161" Type="http://schemas.openxmlformats.org/officeDocument/2006/relationships/slide" Target="slides/slide160.xml"/><Relationship Id="rId399" Type="http://schemas.openxmlformats.org/officeDocument/2006/relationships/slide" Target="slides/slide398.xml"/><Relationship Id="rId259" Type="http://schemas.openxmlformats.org/officeDocument/2006/relationships/slide" Target="slides/slide258.xml"/><Relationship Id="rId466" Type="http://schemas.openxmlformats.org/officeDocument/2006/relationships/slide" Target="slides/slide465.xml"/><Relationship Id="rId23" Type="http://schemas.openxmlformats.org/officeDocument/2006/relationships/slide" Target="slides/slide22.xml"/><Relationship Id="rId119" Type="http://schemas.openxmlformats.org/officeDocument/2006/relationships/slide" Target="slides/slide118.xml"/><Relationship Id="rId326" Type="http://schemas.openxmlformats.org/officeDocument/2006/relationships/slide" Target="slides/slide325.xml"/><Relationship Id="rId533" Type="http://schemas.openxmlformats.org/officeDocument/2006/relationships/slide" Target="slides/slide532.xml"/><Relationship Id="rId172" Type="http://schemas.openxmlformats.org/officeDocument/2006/relationships/slide" Target="slides/slide171.xml"/><Relationship Id="rId477" Type="http://schemas.openxmlformats.org/officeDocument/2006/relationships/slide" Target="slides/slide476.xml"/><Relationship Id="rId600" Type="http://schemas.openxmlformats.org/officeDocument/2006/relationships/slide" Target="slides/slide599.xml"/><Relationship Id="rId337" Type="http://schemas.openxmlformats.org/officeDocument/2006/relationships/slide" Target="slides/slide336.xml"/><Relationship Id="rId34" Type="http://schemas.openxmlformats.org/officeDocument/2006/relationships/slide" Target="slides/slide33.xml"/><Relationship Id="rId544" Type="http://schemas.openxmlformats.org/officeDocument/2006/relationships/slide" Target="slides/slide543.xml"/><Relationship Id="rId183" Type="http://schemas.openxmlformats.org/officeDocument/2006/relationships/slide" Target="slides/slide182.xml"/><Relationship Id="rId390" Type="http://schemas.openxmlformats.org/officeDocument/2006/relationships/slide" Target="slides/slide389.xml"/><Relationship Id="rId404" Type="http://schemas.openxmlformats.org/officeDocument/2006/relationships/slide" Target="slides/slide403.xml"/><Relationship Id="rId611" Type="http://schemas.openxmlformats.org/officeDocument/2006/relationships/slide" Target="slides/slide610.xml"/><Relationship Id="rId250" Type="http://schemas.openxmlformats.org/officeDocument/2006/relationships/slide" Target="slides/slide249.xml"/><Relationship Id="rId488" Type="http://schemas.openxmlformats.org/officeDocument/2006/relationships/slide" Target="slides/slide487.xml"/><Relationship Id="rId45" Type="http://schemas.openxmlformats.org/officeDocument/2006/relationships/slide" Target="slides/slide44.xml"/><Relationship Id="rId110" Type="http://schemas.openxmlformats.org/officeDocument/2006/relationships/slide" Target="slides/slide109.xml"/><Relationship Id="rId348" Type="http://schemas.openxmlformats.org/officeDocument/2006/relationships/slide" Target="slides/slide347.xml"/><Relationship Id="rId555" Type="http://schemas.openxmlformats.org/officeDocument/2006/relationships/slide" Target="slides/slide554.xml"/><Relationship Id="rId194" Type="http://schemas.openxmlformats.org/officeDocument/2006/relationships/slide" Target="slides/slide193.xml"/><Relationship Id="rId208" Type="http://schemas.openxmlformats.org/officeDocument/2006/relationships/slide" Target="slides/slide207.xml"/><Relationship Id="rId415" Type="http://schemas.openxmlformats.org/officeDocument/2006/relationships/slide" Target="slides/slide414.xml"/><Relationship Id="rId622" Type="http://schemas.openxmlformats.org/officeDocument/2006/relationships/slide" Target="slides/slide621.xml"/><Relationship Id="rId261" Type="http://schemas.openxmlformats.org/officeDocument/2006/relationships/slide" Target="slides/slide260.xml"/><Relationship Id="rId499" Type="http://schemas.openxmlformats.org/officeDocument/2006/relationships/slide" Target="slides/slide498.xml"/><Relationship Id="rId56" Type="http://schemas.openxmlformats.org/officeDocument/2006/relationships/slide" Target="slides/slide55.xml"/><Relationship Id="rId359" Type="http://schemas.openxmlformats.org/officeDocument/2006/relationships/slide" Target="slides/slide358.xml"/><Relationship Id="rId566" Type="http://schemas.openxmlformats.org/officeDocument/2006/relationships/slide" Target="slides/slide565.xml"/><Relationship Id="rId121" Type="http://schemas.openxmlformats.org/officeDocument/2006/relationships/slide" Target="slides/slide120.xml"/><Relationship Id="rId219" Type="http://schemas.openxmlformats.org/officeDocument/2006/relationships/slide" Target="slides/slide218.xml"/><Relationship Id="rId426" Type="http://schemas.openxmlformats.org/officeDocument/2006/relationships/slide" Target="slides/slide425.xml"/><Relationship Id="rId633" Type="http://schemas.openxmlformats.org/officeDocument/2006/relationships/slide" Target="slides/slide632.xml"/><Relationship Id="rId67" Type="http://schemas.openxmlformats.org/officeDocument/2006/relationships/slide" Target="slides/slide66.xml"/><Relationship Id="rId272" Type="http://schemas.openxmlformats.org/officeDocument/2006/relationships/slide" Target="slides/slide271.xml"/><Relationship Id="rId577" Type="http://schemas.openxmlformats.org/officeDocument/2006/relationships/slide" Target="slides/slide576.xml"/><Relationship Id="rId132" Type="http://schemas.openxmlformats.org/officeDocument/2006/relationships/slide" Target="slides/slide131.xml"/><Relationship Id="rId437" Type="http://schemas.openxmlformats.org/officeDocument/2006/relationships/slide" Target="slides/slide436.xml"/><Relationship Id="rId644" Type="http://schemas.openxmlformats.org/officeDocument/2006/relationships/presProps" Target="presProps.xml"/><Relationship Id="rId283" Type="http://schemas.openxmlformats.org/officeDocument/2006/relationships/slide" Target="slides/slide282.xml"/><Relationship Id="rId490" Type="http://schemas.openxmlformats.org/officeDocument/2006/relationships/slide" Target="slides/slide489.xml"/><Relationship Id="rId504" Type="http://schemas.openxmlformats.org/officeDocument/2006/relationships/slide" Target="slides/slide503.xml"/><Relationship Id="rId78" Type="http://schemas.openxmlformats.org/officeDocument/2006/relationships/slide" Target="slides/slide77.xml"/><Relationship Id="rId143" Type="http://schemas.openxmlformats.org/officeDocument/2006/relationships/slide" Target="slides/slide142.xml"/><Relationship Id="rId350" Type="http://schemas.openxmlformats.org/officeDocument/2006/relationships/slide" Target="slides/slide349.xml"/><Relationship Id="rId588" Type="http://schemas.openxmlformats.org/officeDocument/2006/relationships/slide" Target="slides/slide587.xml"/><Relationship Id="rId9" Type="http://schemas.openxmlformats.org/officeDocument/2006/relationships/slide" Target="slides/slide8.xml"/><Relationship Id="rId210" Type="http://schemas.openxmlformats.org/officeDocument/2006/relationships/slide" Target="slides/slide209.xml"/><Relationship Id="rId448" Type="http://schemas.openxmlformats.org/officeDocument/2006/relationships/slide" Target="slides/slide447.xml"/><Relationship Id="rId294" Type="http://schemas.openxmlformats.org/officeDocument/2006/relationships/slide" Target="slides/slide293.xml"/><Relationship Id="rId308" Type="http://schemas.openxmlformats.org/officeDocument/2006/relationships/slide" Target="slides/slide307.xml"/><Relationship Id="rId515" Type="http://schemas.openxmlformats.org/officeDocument/2006/relationships/slide" Target="slides/slide514.xml"/><Relationship Id="rId89" Type="http://schemas.openxmlformats.org/officeDocument/2006/relationships/slide" Target="slides/slide88.xml"/><Relationship Id="rId154" Type="http://schemas.openxmlformats.org/officeDocument/2006/relationships/slide" Target="slides/slide153.xml"/><Relationship Id="rId361" Type="http://schemas.openxmlformats.org/officeDocument/2006/relationships/slide" Target="slides/slide360.xml"/><Relationship Id="rId599" Type="http://schemas.openxmlformats.org/officeDocument/2006/relationships/slide" Target="slides/slide59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E5A5B62-3F93-4691-9AAA-3E2EF1FE1F1F}" type="datetimeFigureOut">
              <a:rPr lang="en-US" smtClean="0"/>
              <a:t>3/10/2026</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B245632-D4FC-4E38-ADEE-4E3390753C23}" type="slidenum">
              <a:rPr lang="en-US" smtClean="0"/>
              <a:t>‹#›</a:t>
            </a:fld>
            <a:endParaRPr lang="en-US" dirty="0"/>
          </a:p>
        </p:txBody>
      </p:sp>
    </p:spTree>
    <p:extLst>
      <p:ext uri="{BB962C8B-B14F-4D97-AF65-F5344CB8AC3E}">
        <p14:creationId xmlns:p14="http://schemas.microsoft.com/office/powerpoint/2010/main" val="40031306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165.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166.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167.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168.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169.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0.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171.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172.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173.xml.rels><?xml version="1.0" encoding="UTF-8" standalone="yes"?>
<Relationships xmlns="http://schemas.openxmlformats.org/package/2006/relationships"><Relationship Id="rId2" Type="http://schemas.openxmlformats.org/officeDocument/2006/relationships/slide" Target="../slides/slide179.xml"/><Relationship Id="rId1" Type="http://schemas.openxmlformats.org/officeDocument/2006/relationships/notesMaster" Target="../notesMasters/notesMaster1.xml"/></Relationships>
</file>

<file path=ppt/notesSlides/_rels/notesSlide174.xml.rels><?xml version="1.0" encoding="UTF-8" standalone="yes"?>
<Relationships xmlns="http://schemas.openxmlformats.org/package/2006/relationships"><Relationship Id="rId2" Type="http://schemas.openxmlformats.org/officeDocument/2006/relationships/slide" Target="../slides/slide180.xml"/><Relationship Id="rId1" Type="http://schemas.openxmlformats.org/officeDocument/2006/relationships/notesMaster" Target="../notesMasters/notesMaster1.xml"/></Relationships>
</file>

<file path=ppt/notesSlides/_rels/notesSlide175.xml.rels><?xml version="1.0" encoding="UTF-8" standalone="yes"?>
<Relationships xmlns="http://schemas.openxmlformats.org/package/2006/relationships"><Relationship Id="rId2" Type="http://schemas.openxmlformats.org/officeDocument/2006/relationships/slide" Target="../slides/slide181.xml"/><Relationship Id="rId1" Type="http://schemas.openxmlformats.org/officeDocument/2006/relationships/notesMaster" Target="../notesMasters/notesMaster1.xml"/></Relationships>
</file>

<file path=ppt/notesSlides/_rels/notesSlide176.xml.rels><?xml version="1.0" encoding="UTF-8" standalone="yes"?>
<Relationships xmlns="http://schemas.openxmlformats.org/package/2006/relationships"><Relationship Id="rId2" Type="http://schemas.openxmlformats.org/officeDocument/2006/relationships/slide" Target="../slides/slide182.xml"/><Relationship Id="rId1" Type="http://schemas.openxmlformats.org/officeDocument/2006/relationships/notesMaster" Target="../notesMasters/notesMaster1.xml"/></Relationships>
</file>

<file path=ppt/notesSlides/_rels/notesSlide177.xml.rels><?xml version="1.0" encoding="UTF-8" standalone="yes"?>
<Relationships xmlns="http://schemas.openxmlformats.org/package/2006/relationships"><Relationship Id="rId2" Type="http://schemas.openxmlformats.org/officeDocument/2006/relationships/slide" Target="../slides/slide183.xml"/><Relationship Id="rId1" Type="http://schemas.openxmlformats.org/officeDocument/2006/relationships/notesMaster" Target="../notesMasters/notesMaster1.xml"/></Relationships>
</file>

<file path=ppt/notesSlides/_rels/notesSlide178.xml.rels><?xml version="1.0" encoding="UTF-8" standalone="yes"?>
<Relationships xmlns="http://schemas.openxmlformats.org/package/2006/relationships"><Relationship Id="rId2" Type="http://schemas.openxmlformats.org/officeDocument/2006/relationships/slide" Target="../slides/slide184.xml"/><Relationship Id="rId1" Type="http://schemas.openxmlformats.org/officeDocument/2006/relationships/notesMaster" Target="../notesMasters/notesMaster1.xml"/></Relationships>
</file>

<file path=ppt/notesSlides/_rels/notesSlide179.xml.rels><?xml version="1.0" encoding="UTF-8" standalone="yes"?>
<Relationships xmlns="http://schemas.openxmlformats.org/package/2006/relationships"><Relationship Id="rId2" Type="http://schemas.openxmlformats.org/officeDocument/2006/relationships/slide" Target="../slides/slide18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0.xml.rels><?xml version="1.0" encoding="UTF-8" standalone="yes"?>
<Relationships xmlns="http://schemas.openxmlformats.org/package/2006/relationships"><Relationship Id="rId2" Type="http://schemas.openxmlformats.org/officeDocument/2006/relationships/slide" Target="../slides/slide186.xml"/><Relationship Id="rId1" Type="http://schemas.openxmlformats.org/officeDocument/2006/relationships/notesMaster" Target="../notesMasters/notesMaster1.xml"/></Relationships>
</file>

<file path=ppt/notesSlides/_rels/notesSlide181.xml.rels><?xml version="1.0" encoding="UTF-8" standalone="yes"?>
<Relationships xmlns="http://schemas.openxmlformats.org/package/2006/relationships"><Relationship Id="rId2" Type="http://schemas.openxmlformats.org/officeDocument/2006/relationships/slide" Target="../slides/slide187.xml"/><Relationship Id="rId1" Type="http://schemas.openxmlformats.org/officeDocument/2006/relationships/notesMaster" Target="../notesMasters/notesMaster1.xml"/></Relationships>
</file>

<file path=ppt/notesSlides/_rels/notesSlide182.xml.rels><?xml version="1.0" encoding="UTF-8" standalone="yes"?>
<Relationships xmlns="http://schemas.openxmlformats.org/package/2006/relationships"><Relationship Id="rId2" Type="http://schemas.openxmlformats.org/officeDocument/2006/relationships/slide" Target="../slides/slide189.xml"/><Relationship Id="rId1" Type="http://schemas.openxmlformats.org/officeDocument/2006/relationships/notesMaster" Target="../notesMasters/notesMaster1.xml"/></Relationships>
</file>

<file path=ppt/notesSlides/_rels/notesSlide183.xml.rels><?xml version="1.0" encoding="UTF-8" standalone="yes"?>
<Relationships xmlns="http://schemas.openxmlformats.org/package/2006/relationships"><Relationship Id="rId2" Type="http://schemas.openxmlformats.org/officeDocument/2006/relationships/slide" Target="../slides/slide190.xml"/><Relationship Id="rId1" Type="http://schemas.openxmlformats.org/officeDocument/2006/relationships/notesMaster" Target="../notesMasters/notesMaster1.xml"/></Relationships>
</file>

<file path=ppt/notesSlides/_rels/notesSlide184.xml.rels><?xml version="1.0" encoding="UTF-8" standalone="yes"?>
<Relationships xmlns="http://schemas.openxmlformats.org/package/2006/relationships"><Relationship Id="rId2" Type="http://schemas.openxmlformats.org/officeDocument/2006/relationships/slide" Target="../slides/slide191.xml"/><Relationship Id="rId1" Type="http://schemas.openxmlformats.org/officeDocument/2006/relationships/notesMaster" Target="../notesMasters/notesMaster1.xml"/></Relationships>
</file>

<file path=ppt/notesSlides/_rels/notesSlide185.xml.rels><?xml version="1.0" encoding="UTF-8" standalone="yes"?>
<Relationships xmlns="http://schemas.openxmlformats.org/package/2006/relationships"><Relationship Id="rId2" Type="http://schemas.openxmlformats.org/officeDocument/2006/relationships/slide" Target="../slides/slide192.xml"/><Relationship Id="rId1" Type="http://schemas.openxmlformats.org/officeDocument/2006/relationships/notesMaster" Target="../notesMasters/notesMaster1.xml"/></Relationships>
</file>

<file path=ppt/notesSlides/_rels/notesSlide186.xml.rels><?xml version="1.0" encoding="UTF-8" standalone="yes"?>
<Relationships xmlns="http://schemas.openxmlformats.org/package/2006/relationships"><Relationship Id="rId2" Type="http://schemas.openxmlformats.org/officeDocument/2006/relationships/slide" Target="../slides/slide193.xml"/><Relationship Id="rId1" Type="http://schemas.openxmlformats.org/officeDocument/2006/relationships/notesMaster" Target="../notesMasters/notesMaster1.xml"/></Relationships>
</file>

<file path=ppt/notesSlides/_rels/notesSlide187.xml.rels><?xml version="1.0" encoding="UTF-8" standalone="yes"?>
<Relationships xmlns="http://schemas.openxmlformats.org/package/2006/relationships"><Relationship Id="rId2" Type="http://schemas.openxmlformats.org/officeDocument/2006/relationships/slide" Target="../slides/slide194.xml"/><Relationship Id="rId1" Type="http://schemas.openxmlformats.org/officeDocument/2006/relationships/notesMaster" Target="../notesMasters/notesMaster1.xml"/></Relationships>
</file>

<file path=ppt/notesSlides/_rels/notesSlide188.xml.rels><?xml version="1.0" encoding="UTF-8" standalone="yes"?>
<Relationships xmlns="http://schemas.openxmlformats.org/package/2006/relationships"><Relationship Id="rId2" Type="http://schemas.openxmlformats.org/officeDocument/2006/relationships/slide" Target="../slides/slide195.xml"/><Relationship Id="rId1" Type="http://schemas.openxmlformats.org/officeDocument/2006/relationships/notesMaster" Target="../notesMasters/notesMaster1.xml"/></Relationships>
</file>

<file path=ppt/notesSlides/_rels/notesSlide189.xml.rels><?xml version="1.0" encoding="UTF-8" standalone="yes"?>
<Relationships xmlns="http://schemas.openxmlformats.org/package/2006/relationships"><Relationship Id="rId2" Type="http://schemas.openxmlformats.org/officeDocument/2006/relationships/slide" Target="../slides/slide19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0.xml.rels><?xml version="1.0" encoding="UTF-8" standalone="yes"?>
<Relationships xmlns="http://schemas.openxmlformats.org/package/2006/relationships"><Relationship Id="rId2" Type="http://schemas.openxmlformats.org/officeDocument/2006/relationships/slide" Target="../slides/slide197.xml"/><Relationship Id="rId1" Type="http://schemas.openxmlformats.org/officeDocument/2006/relationships/notesMaster" Target="../notesMasters/notesMaster1.xml"/></Relationships>
</file>

<file path=ppt/notesSlides/_rels/notesSlide191.xml.rels><?xml version="1.0" encoding="UTF-8" standalone="yes"?>
<Relationships xmlns="http://schemas.openxmlformats.org/package/2006/relationships"><Relationship Id="rId2" Type="http://schemas.openxmlformats.org/officeDocument/2006/relationships/slide" Target="../slides/slide198.xml"/><Relationship Id="rId1" Type="http://schemas.openxmlformats.org/officeDocument/2006/relationships/notesMaster" Target="../notesMasters/notesMaster1.xml"/></Relationships>
</file>

<file path=ppt/notesSlides/_rels/notesSlide192.xml.rels><?xml version="1.0" encoding="UTF-8" standalone="yes"?>
<Relationships xmlns="http://schemas.openxmlformats.org/package/2006/relationships"><Relationship Id="rId2" Type="http://schemas.openxmlformats.org/officeDocument/2006/relationships/slide" Target="../slides/slide199.xml"/><Relationship Id="rId1" Type="http://schemas.openxmlformats.org/officeDocument/2006/relationships/notesMaster" Target="../notesMasters/notesMaster1.xml"/></Relationships>
</file>

<file path=ppt/notesSlides/_rels/notesSlide193.xml.rels><?xml version="1.0" encoding="UTF-8" standalone="yes"?>
<Relationships xmlns="http://schemas.openxmlformats.org/package/2006/relationships"><Relationship Id="rId2" Type="http://schemas.openxmlformats.org/officeDocument/2006/relationships/slide" Target="../slides/slide200.xml"/><Relationship Id="rId1" Type="http://schemas.openxmlformats.org/officeDocument/2006/relationships/notesMaster" Target="../notesMasters/notesMaster1.xml"/></Relationships>
</file>

<file path=ppt/notesSlides/_rels/notesSlide194.xml.rels><?xml version="1.0" encoding="UTF-8" standalone="yes"?>
<Relationships xmlns="http://schemas.openxmlformats.org/package/2006/relationships"><Relationship Id="rId2" Type="http://schemas.openxmlformats.org/officeDocument/2006/relationships/slide" Target="../slides/slide201.xml"/><Relationship Id="rId1" Type="http://schemas.openxmlformats.org/officeDocument/2006/relationships/notesMaster" Target="../notesMasters/notesMaster1.xml"/></Relationships>
</file>

<file path=ppt/notesSlides/_rels/notesSlide195.xml.rels><?xml version="1.0" encoding="UTF-8" standalone="yes"?>
<Relationships xmlns="http://schemas.openxmlformats.org/package/2006/relationships"><Relationship Id="rId2" Type="http://schemas.openxmlformats.org/officeDocument/2006/relationships/slide" Target="../slides/slide202.xml"/><Relationship Id="rId1" Type="http://schemas.openxmlformats.org/officeDocument/2006/relationships/notesMaster" Target="../notesMasters/notesMaster1.xml"/></Relationships>
</file>

<file path=ppt/notesSlides/_rels/notesSlide196.xml.rels><?xml version="1.0" encoding="UTF-8" standalone="yes"?>
<Relationships xmlns="http://schemas.openxmlformats.org/package/2006/relationships"><Relationship Id="rId2" Type="http://schemas.openxmlformats.org/officeDocument/2006/relationships/slide" Target="../slides/slide203.xml"/><Relationship Id="rId1" Type="http://schemas.openxmlformats.org/officeDocument/2006/relationships/notesMaster" Target="../notesMasters/notesMaster1.xml"/></Relationships>
</file>

<file path=ppt/notesSlides/_rels/notesSlide197.xml.rels><?xml version="1.0" encoding="UTF-8" standalone="yes"?>
<Relationships xmlns="http://schemas.openxmlformats.org/package/2006/relationships"><Relationship Id="rId2" Type="http://schemas.openxmlformats.org/officeDocument/2006/relationships/slide" Target="../slides/slide204.xml"/><Relationship Id="rId1" Type="http://schemas.openxmlformats.org/officeDocument/2006/relationships/notesMaster" Target="../notesMasters/notesMaster1.xml"/></Relationships>
</file>

<file path=ppt/notesSlides/_rels/notesSlide198.xml.rels><?xml version="1.0" encoding="UTF-8" standalone="yes"?>
<Relationships xmlns="http://schemas.openxmlformats.org/package/2006/relationships"><Relationship Id="rId2" Type="http://schemas.openxmlformats.org/officeDocument/2006/relationships/slide" Target="../slides/slide205.xml"/><Relationship Id="rId1" Type="http://schemas.openxmlformats.org/officeDocument/2006/relationships/notesMaster" Target="../notesMasters/notesMaster1.xml"/></Relationships>
</file>

<file path=ppt/notesSlides/_rels/notesSlide199.xml.rels><?xml version="1.0" encoding="UTF-8" standalone="yes"?>
<Relationships xmlns="http://schemas.openxmlformats.org/package/2006/relationships"><Relationship Id="rId2" Type="http://schemas.openxmlformats.org/officeDocument/2006/relationships/slide" Target="../slides/slide20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00.xml.rels><?xml version="1.0" encoding="UTF-8" standalone="yes"?>
<Relationships xmlns="http://schemas.openxmlformats.org/package/2006/relationships"><Relationship Id="rId2" Type="http://schemas.openxmlformats.org/officeDocument/2006/relationships/slide" Target="../slides/slide207.xml"/><Relationship Id="rId1" Type="http://schemas.openxmlformats.org/officeDocument/2006/relationships/notesMaster" Target="../notesMasters/notesMaster1.xml"/></Relationships>
</file>

<file path=ppt/notesSlides/_rels/notesSlide201.xml.rels><?xml version="1.0" encoding="UTF-8" standalone="yes"?>
<Relationships xmlns="http://schemas.openxmlformats.org/package/2006/relationships"><Relationship Id="rId2" Type="http://schemas.openxmlformats.org/officeDocument/2006/relationships/slide" Target="../slides/slide208.xml"/><Relationship Id="rId1" Type="http://schemas.openxmlformats.org/officeDocument/2006/relationships/notesMaster" Target="../notesMasters/notesMaster1.xml"/></Relationships>
</file>

<file path=ppt/notesSlides/_rels/notesSlide202.xml.rels><?xml version="1.0" encoding="UTF-8" standalone="yes"?>
<Relationships xmlns="http://schemas.openxmlformats.org/package/2006/relationships"><Relationship Id="rId2" Type="http://schemas.openxmlformats.org/officeDocument/2006/relationships/slide" Target="../slides/slide209.xml"/><Relationship Id="rId1" Type="http://schemas.openxmlformats.org/officeDocument/2006/relationships/notesMaster" Target="../notesMasters/notesMaster1.xml"/></Relationships>
</file>

<file path=ppt/notesSlides/_rels/notesSlide203.xml.rels><?xml version="1.0" encoding="UTF-8" standalone="yes"?>
<Relationships xmlns="http://schemas.openxmlformats.org/package/2006/relationships"><Relationship Id="rId2" Type="http://schemas.openxmlformats.org/officeDocument/2006/relationships/slide" Target="../slides/slide210.xml"/><Relationship Id="rId1" Type="http://schemas.openxmlformats.org/officeDocument/2006/relationships/notesMaster" Target="../notesMasters/notesMaster1.xml"/></Relationships>
</file>

<file path=ppt/notesSlides/_rels/notesSlide204.xml.rels><?xml version="1.0" encoding="UTF-8" standalone="yes"?>
<Relationships xmlns="http://schemas.openxmlformats.org/package/2006/relationships"><Relationship Id="rId2" Type="http://schemas.openxmlformats.org/officeDocument/2006/relationships/slide" Target="../slides/slide211.xml"/><Relationship Id="rId1" Type="http://schemas.openxmlformats.org/officeDocument/2006/relationships/notesMaster" Target="../notesMasters/notesMaster1.xml"/></Relationships>
</file>

<file path=ppt/notesSlides/_rels/notesSlide205.xml.rels><?xml version="1.0" encoding="UTF-8" standalone="yes"?>
<Relationships xmlns="http://schemas.openxmlformats.org/package/2006/relationships"><Relationship Id="rId2" Type="http://schemas.openxmlformats.org/officeDocument/2006/relationships/slide" Target="../slides/slide212.xml"/><Relationship Id="rId1" Type="http://schemas.openxmlformats.org/officeDocument/2006/relationships/notesMaster" Target="../notesMasters/notesMaster1.xml"/></Relationships>
</file>

<file path=ppt/notesSlides/_rels/notesSlide206.xml.rels><?xml version="1.0" encoding="UTF-8" standalone="yes"?>
<Relationships xmlns="http://schemas.openxmlformats.org/package/2006/relationships"><Relationship Id="rId2" Type="http://schemas.openxmlformats.org/officeDocument/2006/relationships/slide" Target="../slides/slide213.xml"/><Relationship Id="rId1" Type="http://schemas.openxmlformats.org/officeDocument/2006/relationships/notesMaster" Target="../notesMasters/notesMaster1.xml"/></Relationships>
</file>

<file path=ppt/notesSlides/_rels/notesSlide207.xml.rels><?xml version="1.0" encoding="UTF-8" standalone="yes"?>
<Relationships xmlns="http://schemas.openxmlformats.org/package/2006/relationships"><Relationship Id="rId2" Type="http://schemas.openxmlformats.org/officeDocument/2006/relationships/slide" Target="../slides/slide214.xml"/><Relationship Id="rId1" Type="http://schemas.openxmlformats.org/officeDocument/2006/relationships/notesMaster" Target="../notesMasters/notesMaster1.xml"/></Relationships>
</file>

<file path=ppt/notesSlides/_rels/notesSlide208.xml.rels><?xml version="1.0" encoding="UTF-8" standalone="yes"?>
<Relationships xmlns="http://schemas.openxmlformats.org/package/2006/relationships"><Relationship Id="rId2" Type="http://schemas.openxmlformats.org/officeDocument/2006/relationships/slide" Target="../slides/slide215.xml"/><Relationship Id="rId1" Type="http://schemas.openxmlformats.org/officeDocument/2006/relationships/notesMaster" Target="../notesMasters/notesMaster1.xml"/></Relationships>
</file>

<file path=ppt/notesSlides/_rels/notesSlide209.xml.rels><?xml version="1.0" encoding="UTF-8" standalone="yes"?>
<Relationships xmlns="http://schemas.openxmlformats.org/package/2006/relationships"><Relationship Id="rId2" Type="http://schemas.openxmlformats.org/officeDocument/2006/relationships/slide" Target="../slides/slide21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0.xml.rels><?xml version="1.0" encoding="UTF-8" standalone="yes"?>
<Relationships xmlns="http://schemas.openxmlformats.org/package/2006/relationships"><Relationship Id="rId2" Type="http://schemas.openxmlformats.org/officeDocument/2006/relationships/slide" Target="../slides/slide217.xml"/><Relationship Id="rId1" Type="http://schemas.openxmlformats.org/officeDocument/2006/relationships/notesMaster" Target="../notesMasters/notesMaster1.xml"/></Relationships>
</file>

<file path=ppt/notesSlides/_rels/notesSlide211.xml.rels><?xml version="1.0" encoding="UTF-8" standalone="yes"?>
<Relationships xmlns="http://schemas.openxmlformats.org/package/2006/relationships"><Relationship Id="rId2" Type="http://schemas.openxmlformats.org/officeDocument/2006/relationships/slide" Target="../slides/slide218.xml"/><Relationship Id="rId1" Type="http://schemas.openxmlformats.org/officeDocument/2006/relationships/notesMaster" Target="../notesMasters/notesMaster1.xml"/></Relationships>
</file>

<file path=ppt/notesSlides/_rels/notesSlide212.xml.rels><?xml version="1.0" encoding="UTF-8" standalone="yes"?>
<Relationships xmlns="http://schemas.openxmlformats.org/package/2006/relationships"><Relationship Id="rId2" Type="http://schemas.openxmlformats.org/officeDocument/2006/relationships/slide" Target="../slides/slide219.xml"/><Relationship Id="rId1" Type="http://schemas.openxmlformats.org/officeDocument/2006/relationships/notesMaster" Target="../notesMasters/notesMaster1.xml"/></Relationships>
</file>

<file path=ppt/notesSlides/_rels/notesSlide213.xml.rels><?xml version="1.0" encoding="UTF-8" standalone="yes"?>
<Relationships xmlns="http://schemas.openxmlformats.org/package/2006/relationships"><Relationship Id="rId2" Type="http://schemas.openxmlformats.org/officeDocument/2006/relationships/slide" Target="../slides/slide220.xml"/><Relationship Id="rId1" Type="http://schemas.openxmlformats.org/officeDocument/2006/relationships/notesMaster" Target="../notesMasters/notesMaster1.xml"/></Relationships>
</file>

<file path=ppt/notesSlides/_rels/notesSlide214.xml.rels><?xml version="1.0" encoding="UTF-8" standalone="yes"?>
<Relationships xmlns="http://schemas.openxmlformats.org/package/2006/relationships"><Relationship Id="rId2" Type="http://schemas.openxmlformats.org/officeDocument/2006/relationships/slide" Target="../slides/slide221.xml"/><Relationship Id="rId1" Type="http://schemas.openxmlformats.org/officeDocument/2006/relationships/notesMaster" Target="../notesMasters/notesMaster1.xml"/></Relationships>
</file>

<file path=ppt/notesSlides/_rels/notesSlide215.xml.rels><?xml version="1.0" encoding="UTF-8" standalone="yes"?>
<Relationships xmlns="http://schemas.openxmlformats.org/package/2006/relationships"><Relationship Id="rId2" Type="http://schemas.openxmlformats.org/officeDocument/2006/relationships/slide" Target="../slides/slide222.xml"/><Relationship Id="rId1" Type="http://schemas.openxmlformats.org/officeDocument/2006/relationships/notesMaster" Target="../notesMasters/notesMaster1.xml"/></Relationships>
</file>

<file path=ppt/notesSlides/_rels/notesSlide216.xml.rels><?xml version="1.0" encoding="UTF-8" standalone="yes"?>
<Relationships xmlns="http://schemas.openxmlformats.org/package/2006/relationships"><Relationship Id="rId2" Type="http://schemas.openxmlformats.org/officeDocument/2006/relationships/slide" Target="../slides/slide223.xml"/><Relationship Id="rId1" Type="http://schemas.openxmlformats.org/officeDocument/2006/relationships/notesMaster" Target="../notesMasters/notesMaster1.xml"/></Relationships>
</file>

<file path=ppt/notesSlides/_rels/notesSlide217.xml.rels><?xml version="1.0" encoding="UTF-8" standalone="yes"?>
<Relationships xmlns="http://schemas.openxmlformats.org/package/2006/relationships"><Relationship Id="rId2" Type="http://schemas.openxmlformats.org/officeDocument/2006/relationships/slide" Target="../slides/slide224.xml"/><Relationship Id="rId1" Type="http://schemas.openxmlformats.org/officeDocument/2006/relationships/notesMaster" Target="../notesMasters/notesMaster1.xml"/></Relationships>
</file>

<file path=ppt/notesSlides/_rels/notesSlide218.xml.rels><?xml version="1.0" encoding="UTF-8" standalone="yes"?>
<Relationships xmlns="http://schemas.openxmlformats.org/package/2006/relationships"><Relationship Id="rId2" Type="http://schemas.openxmlformats.org/officeDocument/2006/relationships/slide" Target="../slides/slide225.xml"/><Relationship Id="rId1" Type="http://schemas.openxmlformats.org/officeDocument/2006/relationships/notesMaster" Target="../notesMasters/notesMaster1.xml"/></Relationships>
</file>

<file path=ppt/notesSlides/_rels/notesSlide219.xml.rels><?xml version="1.0" encoding="UTF-8" standalone="yes"?>
<Relationships xmlns="http://schemas.openxmlformats.org/package/2006/relationships"><Relationship Id="rId2" Type="http://schemas.openxmlformats.org/officeDocument/2006/relationships/slide" Target="../slides/slide2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0.xml.rels><?xml version="1.0" encoding="UTF-8" standalone="yes"?>
<Relationships xmlns="http://schemas.openxmlformats.org/package/2006/relationships"><Relationship Id="rId2" Type="http://schemas.openxmlformats.org/officeDocument/2006/relationships/slide" Target="../slides/slide228.xml"/><Relationship Id="rId1" Type="http://schemas.openxmlformats.org/officeDocument/2006/relationships/notesMaster" Target="../notesMasters/notesMaster1.xml"/></Relationships>
</file>

<file path=ppt/notesSlides/_rels/notesSlide221.xml.rels><?xml version="1.0" encoding="UTF-8" standalone="yes"?>
<Relationships xmlns="http://schemas.openxmlformats.org/package/2006/relationships"><Relationship Id="rId2" Type="http://schemas.openxmlformats.org/officeDocument/2006/relationships/slide" Target="../slides/slide229.xml"/><Relationship Id="rId1" Type="http://schemas.openxmlformats.org/officeDocument/2006/relationships/notesMaster" Target="../notesMasters/notesMaster1.xml"/></Relationships>
</file>

<file path=ppt/notesSlides/_rels/notesSlide222.xml.rels><?xml version="1.0" encoding="UTF-8" standalone="yes"?>
<Relationships xmlns="http://schemas.openxmlformats.org/package/2006/relationships"><Relationship Id="rId2" Type="http://schemas.openxmlformats.org/officeDocument/2006/relationships/slide" Target="../slides/slide230.xml"/><Relationship Id="rId1" Type="http://schemas.openxmlformats.org/officeDocument/2006/relationships/notesMaster" Target="../notesMasters/notesMaster1.xml"/></Relationships>
</file>

<file path=ppt/notesSlides/_rels/notesSlide223.xml.rels><?xml version="1.0" encoding="UTF-8" standalone="yes"?>
<Relationships xmlns="http://schemas.openxmlformats.org/package/2006/relationships"><Relationship Id="rId2" Type="http://schemas.openxmlformats.org/officeDocument/2006/relationships/slide" Target="../slides/slide231.xml"/><Relationship Id="rId1" Type="http://schemas.openxmlformats.org/officeDocument/2006/relationships/notesMaster" Target="../notesMasters/notesMaster1.xml"/></Relationships>
</file>

<file path=ppt/notesSlides/_rels/notesSlide224.xml.rels><?xml version="1.0" encoding="UTF-8" standalone="yes"?>
<Relationships xmlns="http://schemas.openxmlformats.org/package/2006/relationships"><Relationship Id="rId2" Type="http://schemas.openxmlformats.org/officeDocument/2006/relationships/slide" Target="../slides/slide232.xml"/><Relationship Id="rId1" Type="http://schemas.openxmlformats.org/officeDocument/2006/relationships/notesMaster" Target="../notesMasters/notesMaster1.xml"/></Relationships>
</file>

<file path=ppt/notesSlides/_rels/notesSlide225.xml.rels><?xml version="1.0" encoding="UTF-8" standalone="yes"?>
<Relationships xmlns="http://schemas.openxmlformats.org/package/2006/relationships"><Relationship Id="rId2" Type="http://schemas.openxmlformats.org/officeDocument/2006/relationships/slide" Target="../slides/slide233.xml"/><Relationship Id="rId1" Type="http://schemas.openxmlformats.org/officeDocument/2006/relationships/notesMaster" Target="../notesMasters/notesMaster1.xml"/></Relationships>
</file>

<file path=ppt/notesSlides/_rels/notesSlide226.xml.rels><?xml version="1.0" encoding="UTF-8" standalone="yes"?>
<Relationships xmlns="http://schemas.openxmlformats.org/package/2006/relationships"><Relationship Id="rId2" Type="http://schemas.openxmlformats.org/officeDocument/2006/relationships/slide" Target="../slides/slide234.xml"/><Relationship Id="rId1" Type="http://schemas.openxmlformats.org/officeDocument/2006/relationships/notesMaster" Target="../notesMasters/notesMaster1.xml"/></Relationships>
</file>

<file path=ppt/notesSlides/_rels/notesSlide227.xml.rels><?xml version="1.0" encoding="UTF-8" standalone="yes"?>
<Relationships xmlns="http://schemas.openxmlformats.org/package/2006/relationships"><Relationship Id="rId2" Type="http://schemas.openxmlformats.org/officeDocument/2006/relationships/slide" Target="../slides/slide235.xml"/><Relationship Id="rId1" Type="http://schemas.openxmlformats.org/officeDocument/2006/relationships/notesMaster" Target="../notesMasters/notesMaster1.xml"/></Relationships>
</file>

<file path=ppt/notesSlides/_rels/notesSlide228.xml.rels><?xml version="1.0" encoding="UTF-8" standalone="yes"?>
<Relationships xmlns="http://schemas.openxmlformats.org/package/2006/relationships"><Relationship Id="rId2" Type="http://schemas.openxmlformats.org/officeDocument/2006/relationships/slide" Target="../slides/slide236.xml"/><Relationship Id="rId1" Type="http://schemas.openxmlformats.org/officeDocument/2006/relationships/notesMaster" Target="../notesMasters/notesMaster1.xml"/></Relationships>
</file>

<file path=ppt/notesSlides/_rels/notesSlide229.xml.rels><?xml version="1.0" encoding="UTF-8" standalone="yes"?>
<Relationships xmlns="http://schemas.openxmlformats.org/package/2006/relationships"><Relationship Id="rId2" Type="http://schemas.openxmlformats.org/officeDocument/2006/relationships/slide" Target="../slides/slide23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0.xml.rels><?xml version="1.0" encoding="UTF-8" standalone="yes"?>
<Relationships xmlns="http://schemas.openxmlformats.org/package/2006/relationships"><Relationship Id="rId2" Type="http://schemas.openxmlformats.org/officeDocument/2006/relationships/slide" Target="../slides/slide238.xml"/><Relationship Id="rId1" Type="http://schemas.openxmlformats.org/officeDocument/2006/relationships/notesMaster" Target="../notesMasters/notesMaster1.xml"/></Relationships>
</file>

<file path=ppt/notesSlides/_rels/notesSlide231.xml.rels><?xml version="1.0" encoding="UTF-8" standalone="yes"?>
<Relationships xmlns="http://schemas.openxmlformats.org/package/2006/relationships"><Relationship Id="rId2" Type="http://schemas.openxmlformats.org/officeDocument/2006/relationships/slide" Target="../slides/slide239.xml"/><Relationship Id="rId1" Type="http://schemas.openxmlformats.org/officeDocument/2006/relationships/notesMaster" Target="../notesMasters/notesMaster1.xml"/></Relationships>
</file>

<file path=ppt/notesSlides/_rels/notesSlide232.xml.rels><?xml version="1.0" encoding="UTF-8" standalone="yes"?>
<Relationships xmlns="http://schemas.openxmlformats.org/package/2006/relationships"><Relationship Id="rId2" Type="http://schemas.openxmlformats.org/officeDocument/2006/relationships/slide" Target="../slides/slide240.xml"/><Relationship Id="rId1" Type="http://schemas.openxmlformats.org/officeDocument/2006/relationships/notesMaster" Target="../notesMasters/notesMaster1.xml"/></Relationships>
</file>

<file path=ppt/notesSlides/_rels/notesSlide233.xml.rels><?xml version="1.0" encoding="UTF-8" standalone="yes"?>
<Relationships xmlns="http://schemas.openxmlformats.org/package/2006/relationships"><Relationship Id="rId2" Type="http://schemas.openxmlformats.org/officeDocument/2006/relationships/slide" Target="../slides/slide241.xml"/><Relationship Id="rId1" Type="http://schemas.openxmlformats.org/officeDocument/2006/relationships/notesMaster" Target="../notesMasters/notesMaster1.xml"/></Relationships>
</file>

<file path=ppt/notesSlides/_rels/notesSlide234.xml.rels><?xml version="1.0" encoding="UTF-8" standalone="yes"?>
<Relationships xmlns="http://schemas.openxmlformats.org/package/2006/relationships"><Relationship Id="rId2" Type="http://schemas.openxmlformats.org/officeDocument/2006/relationships/slide" Target="../slides/slide242.xml"/><Relationship Id="rId1" Type="http://schemas.openxmlformats.org/officeDocument/2006/relationships/notesMaster" Target="../notesMasters/notesMaster1.xml"/></Relationships>
</file>

<file path=ppt/notesSlides/_rels/notesSlide235.xml.rels><?xml version="1.0" encoding="UTF-8" standalone="yes"?>
<Relationships xmlns="http://schemas.openxmlformats.org/package/2006/relationships"><Relationship Id="rId2" Type="http://schemas.openxmlformats.org/officeDocument/2006/relationships/slide" Target="../slides/slide243.xml"/><Relationship Id="rId1" Type="http://schemas.openxmlformats.org/officeDocument/2006/relationships/notesMaster" Target="../notesMasters/notesMaster1.xml"/></Relationships>
</file>

<file path=ppt/notesSlides/_rels/notesSlide236.xml.rels><?xml version="1.0" encoding="UTF-8" standalone="yes"?>
<Relationships xmlns="http://schemas.openxmlformats.org/package/2006/relationships"><Relationship Id="rId2" Type="http://schemas.openxmlformats.org/officeDocument/2006/relationships/slide" Target="../slides/slide244.xml"/><Relationship Id="rId1" Type="http://schemas.openxmlformats.org/officeDocument/2006/relationships/notesMaster" Target="../notesMasters/notesMaster1.xml"/></Relationships>
</file>

<file path=ppt/notesSlides/_rels/notesSlide237.xml.rels><?xml version="1.0" encoding="UTF-8" standalone="yes"?>
<Relationships xmlns="http://schemas.openxmlformats.org/package/2006/relationships"><Relationship Id="rId2" Type="http://schemas.openxmlformats.org/officeDocument/2006/relationships/slide" Target="../slides/slide245.xml"/><Relationship Id="rId1" Type="http://schemas.openxmlformats.org/officeDocument/2006/relationships/notesMaster" Target="../notesMasters/notesMaster1.xml"/></Relationships>
</file>

<file path=ppt/notesSlides/_rels/notesSlide238.xml.rels><?xml version="1.0" encoding="UTF-8" standalone="yes"?>
<Relationships xmlns="http://schemas.openxmlformats.org/package/2006/relationships"><Relationship Id="rId2" Type="http://schemas.openxmlformats.org/officeDocument/2006/relationships/slide" Target="../slides/slide246.xml"/><Relationship Id="rId1" Type="http://schemas.openxmlformats.org/officeDocument/2006/relationships/notesMaster" Target="../notesMasters/notesMaster1.xml"/></Relationships>
</file>

<file path=ppt/notesSlides/_rels/notesSlide239.xml.rels><?xml version="1.0" encoding="UTF-8" standalone="yes"?>
<Relationships xmlns="http://schemas.openxmlformats.org/package/2006/relationships"><Relationship Id="rId2" Type="http://schemas.openxmlformats.org/officeDocument/2006/relationships/slide" Target="../slides/slide24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0.xml.rels><?xml version="1.0" encoding="UTF-8" standalone="yes"?>
<Relationships xmlns="http://schemas.openxmlformats.org/package/2006/relationships"><Relationship Id="rId2" Type="http://schemas.openxmlformats.org/officeDocument/2006/relationships/slide" Target="../slides/slide248.xml"/><Relationship Id="rId1" Type="http://schemas.openxmlformats.org/officeDocument/2006/relationships/notesMaster" Target="../notesMasters/notesMaster1.xml"/></Relationships>
</file>

<file path=ppt/notesSlides/_rels/notesSlide241.xml.rels><?xml version="1.0" encoding="UTF-8" standalone="yes"?>
<Relationships xmlns="http://schemas.openxmlformats.org/package/2006/relationships"><Relationship Id="rId2" Type="http://schemas.openxmlformats.org/officeDocument/2006/relationships/slide" Target="../slides/slide249.xml"/><Relationship Id="rId1" Type="http://schemas.openxmlformats.org/officeDocument/2006/relationships/notesMaster" Target="../notesMasters/notesMaster1.xml"/></Relationships>
</file>

<file path=ppt/notesSlides/_rels/notesSlide242.xml.rels><?xml version="1.0" encoding="UTF-8" standalone="yes"?>
<Relationships xmlns="http://schemas.openxmlformats.org/package/2006/relationships"><Relationship Id="rId2" Type="http://schemas.openxmlformats.org/officeDocument/2006/relationships/slide" Target="../slides/slide250.xml"/><Relationship Id="rId1" Type="http://schemas.openxmlformats.org/officeDocument/2006/relationships/notesMaster" Target="../notesMasters/notesMaster1.xml"/></Relationships>
</file>

<file path=ppt/notesSlides/_rels/notesSlide243.xml.rels><?xml version="1.0" encoding="UTF-8" standalone="yes"?>
<Relationships xmlns="http://schemas.openxmlformats.org/package/2006/relationships"><Relationship Id="rId2" Type="http://schemas.openxmlformats.org/officeDocument/2006/relationships/slide" Target="../slides/slide251.xml"/><Relationship Id="rId1" Type="http://schemas.openxmlformats.org/officeDocument/2006/relationships/notesMaster" Target="../notesMasters/notesMaster1.xml"/></Relationships>
</file>

<file path=ppt/notesSlides/_rels/notesSlide244.xml.rels><?xml version="1.0" encoding="UTF-8" standalone="yes"?>
<Relationships xmlns="http://schemas.openxmlformats.org/package/2006/relationships"><Relationship Id="rId2" Type="http://schemas.openxmlformats.org/officeDocument/2006/relationships/slide" Target="../slides/slide252.xml"/><Relationship Id="rId1" Type="http://schemas.openxmlformats.org/officeDocument/2006/relationships/notesMaster" Target="../notesMasters/notesMaster1.xml"/></Relationships>
</file>

<file path=ppt/notesSlides/_rels/notesSlide245.xml.rels><?xml version="1.0" encoding="UTF-8" standalone="yes"?>
<Relationships xmlns="http://schemas.openxmlformats.org/package/2006/relationships"><Relationship Id="rId2" Type="http://schemas.openxmlformats.org/officeDocument/2006/relationships/slide" Target="../slides/slide254.xml"/><Relationship Id="rId1" Type="http://schemas.openxmlformats.org/officeDocument/2006/relationships/notesMaster" Target="../notesMasters/notesMaster1.xml"/></Relationships>
</file>

<file path=ppt/notesSlides/_rels/notesSlide246.xml.rels><?xml version="1.0" encoding="UTF-8" standalone="yes"?>
<Relationships xmlns="http://schemas.openxmlformats.org/package/2006/relationships"><Relationship Id="rId2" Type="http://schemas.openxmlformats.org/officeDocument/2006/relationships/slide" Target="../slides/slide255.xml"/><Relationship Id="rId1" Type="http://schemas.openxmlformats.org/officeDocument/2006/relationships/notesMaster" Target="../notesMasters/notesMaster1.xml"/></Relationships>
</file>

<file path=ppt/notesSlides/_rels/notesSlide247.xml.rels><?xml version="1.0" encoding="UTF-8" standalone="yes"?>
<Relationships xmlns="http://schemas.openxmlformats.org/package/2006/relationships"><Relationship Id="rId2" Type="http://schemas.openxmlformats.org/officeDocument/2006/relationships/slide" Target="../slides/slide256.xml"/><Relationship Id="rId1" Type="http://schemas.openxmlformats.org/officeDocument/2006/relationships/notesMaster" Target="../notesMasters/notesMaster1.xml"/></Relationships>
</file>

<file path=ppt/notesSlides/_rels/notesSlide248.xml.rels><?xml version="1.0" encoding="UTF-8" standalone="yes"?>
<Relationships xmlns="http://schemas.openxmlformats.org/package/2006/relationships"><Relationship Id="rId2" Type="http://schemas.openxmlformats.org/officeDocument/2006/relationships/slide" Target="../slides/slide257.xml"/><Relationship Id="rId1" Type="http://schemas.openxmlformats.org/officeDocument/2006/relationships/notesMaster" Target="../notesMasters/notesMaster1.xml"/></Relationships>
</file>

<file path=ppt/notesSlides/_rels/notesSlide249.xml.rels><?xml version="1.0" encoding="UTF-8" standalone="yes"?>
<Relationships xmlns="http://schemas.openxmlformats.org/package/2006/relationships"><Relationship Id="rId2" Type="http://schemas.openxmlformats.org/officeDocument/2006/relationships/slide" Target="../slides/slide25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0.xml.rels><?xml version="1.0" encoding="UTF-8" standalone="yes"?>
<Relationships xmlns="http://schemas.openxmlformats.org/package/2006/relationships"><Relationship Id="rId2" Type="http://schemas.openxmlformats.org/officeDocument/2006/relationships/slide" Target="../slides/slide259.xml"/><Relationship Id="rId1" Type="http://schemas.openxmlformats.org/officeDocument/2006/relationships/notesMaster" Target="../notesMasters/notesMaster1.xml"/></Relationships>
</file>

<file path=ppt/notesSlides/_rels/notesSlide251.xml.rels><?xml version="1.0" encoding="UTF-8" standalone="yes"?>
<Relationships xmlns="http://schemas.openxmlformats.org/package/2006/relationships"><Relationship Id="rId2" Type="http://schemas.openxmlformats.org/officeDocument/2006/relationships/slide" Target="../slides/slide260.xml"/><Relationship Id="rId1" Type="http://schemas.openxmlformats.org/officeDocument/2006/relationships/notesMaster" Target="../notesMasters/notesMaster1.xml"/></Relationships>
</file>

<file path=ppt/notesSlides/_rels/notesSlide252.xml.rels><?xml version="1.0" encoding="UTF-8" standalone="yes"?>
<Relationships xmlns="http://schemas.openxmlformats.org/package/2006/relationships"><Relationship Id="rId2" Type="http://schemas.openxmlformats.org/officeDocument/2006/relationships/slide" Target="../slides/slide261.xml"/><Relationship Id="rId1" Type="http://schemas.openxmlformats.org/officeDocument/2006/relationships/notesMaster" Target="../notesMasters/notesMaster1.xml"/></Relationships>
</file>

<file path=ppt/notesSlides/_rels/notesSlide253.xml.rels><?xml version="1.0" encoding="UTF-8" standalone="yes"?>
<Relationships xmlns="http://schemas.openxmlformats.org/package/2006/relationships"><Relationship Id="rId2" Type="http://schemas.openxmlformats.org/officeDocument/2006/relationships/slide" Target="../slides/slide262.xml"/><Relationship Id="rId1" Type="http://schemas.openxmlformats.org/officeDocument/2006/relationships/notesMaster" Target="../notesMasters/notesMaster1.xml"/></Relationships>
</file>

<file path=ppt/notesSlides/_rels/notesSlide254.xml.rels><?xml version="1.0" encoding="UTF-8" standalone="yes"?>
<Relationships xmlns="http://schemas.openxmlformats.org/package/2006/relationships"><Relationship Id="rId2" Type="http://schemas.openxmlformats.org/officeDocument/2006/relationships/slide" Target="../slides/slide263.xml"/><Relationship Id="rId1" Type="http://schemas.openxmlformats.org/officeDocument/2006/relationships/notesMaster" Target="../notesMasters/notesMaster1.xml"/></Relationships>
</file>

<file path=ppt/notesSlides/_rels/notesSlide255.xml.rels><?xml version="1.0" encoding="UTF-8" standalone="yes"?>
<Relationships xmlns="http://schemas.openxmlformats.org/package/2006/relationships"><Relationship Id="rId2" Type="http://schemas.openxmlformats.org/officeDocument/2006/relationships/slide" Target="../slides/slide264.xml"/><Relationship Id="rId1" Type="http://schemas.openxmlformats.org/officeDocument/2006/relationships/notesMaster" Target="../notesMasters/notesMaster1.xml"/></Relationships>
</file>

<file path=ppt/notesSlides/_rels/notesSlide256.xml.rels><?xml version="1.0" encoding="UTF-8" standalone="yes"?>
<Relationships xmlns="http://schemas.openxmlformats.org/package/2006/relationships"><Relationship Id="rId2" Type="http://schemas.openxmlformats.org/officeDocument/2006/relationships/slide" Target="../slides/slide265.xml"/><Relationship Id="rId1" Type="http://schemas.openxmlformats.org/officeDocument/2006/relationships/notesMaster" Target="../notesMasters/notesMaster1.xml"/></Relationships>
</file>

<file path=ppt/notesSlides/_rels/notesSlide257.xml.rels><?xml version="1.0" encoding="UTF-8" standalone="yes"?>
<Relationships xmlns="http://schemas.openxmlformats.org/package/2006/relationships"><Relationship Id="rId2" Type="http://schemas.openxmlformats.org/officeDocument/2006/relationships/slide" Target="../slides/slide266.xml"/><Relationship Id="rId1" Type="http://schemas.openxmlformats.org/officeDocument/2006/relationships/notesMaster" Target="../notesMasters/notesMaster1.xml"/></Relationships>
</file>

<file path=ppt/notesSlides/_rels/notesSlide258.xml.rels><?xml version="1.0" encoding="UTF-8" standalone="yes"?>
<Relationships xmlns="http://schemas.openxmlformats.org/package/2006/relationships"><Relationship Id="rId2" Type="http://schemas.openxmlformats.org/officeDocument/2006/relationships/slide" Target="../slides/slide267.xml"/><Relationship Id="rId1" Type="http://schemas.openxmlformats.org/officeDocument/2006/relationships/notesMaster" Target="../notesMasters/notesMaster1.xml"/></Relationships>
</file>

<file path=ppt/notesSlides/_rels/notesSlide259.xml.rels><?xml version="1.0" encoding="UTF-8" standalone="yes"?>
<Relationships xmlns="http://schemas.openxmlformats.org/package/2006/relationships"><Relationship Id="rId2" Type="http://schemas.openxmlformats.org/officeDocument/2006/relationships/slide" Target="../slides/slide26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0.xml.rels><?xml version="1.0" encoding="UTF-8" standalone="yes"?>
<Relationships xmlns="http://schemas.openxmlformats.org/package/2006/relationships"><Relationship Id="rId2" Type="http://schemas.openxmlformats.org/officeDocument/2006/relationships/slide" Target="../slides/slide269.xml"/><Relationship Id="rId1" Type="http://schemas.openxmlformats.org/officeDocument/2006/relationships/notesMaster" Target="../notesMasters/notesMaster1.xml"/></Relationships>
</file>

<file path=ppt/notesSlides/_rels/notesSlide261.xml.rels><?xml version="1.0" encoding="UTF-8" standalone="yes"?>
<Relationships xmlns="http://schemas.openxmlformats.org/package/2006/relationships"><Relationship Id="rId2" Type="http://schemas.openxmlformats.org/officeDocument/2006/relationships/slide" Target="../slides/slide270.xml"/><Relationship Id="rId1" Type="http://schemas.openxmlformats.org/officeDocument/2006/relationships/notesMaster" Target="../notesMasters/notesMaster1.xml"/></Relationships>
</file>

<file path=ppt/notesSlides/_rels/notesSlide262.xml.rels><?xml version="1.0" encoding="UTF-8" standalone="yes"?>
<Relationships xmlns="http://schemas.openxmlformats.org/package/2006/relationships"><Relationship Id="rId2" Type="http://schemas.openxmlformats.org/officeDocument/2006/relationships/slide" Target="../slides/slide271.xml"/><Relationship Id="rId1" Type="http://schemas.openxmlformats.org/officeDocument/2006/relationships/notesMaster" Target="../notesMasters/notesMaster1.xml"/></Relationships>
</file>

<file path=ppt/notesSlides/_rels/notesSlide263.xml.rels><?xml version="1.0" encoding="UTF-8" standalone="yes"?>
<Relationships xmlns="http://schemas.openxmlformats.org/package/2006/relationships"><Relationship Id="rId2" Type="http://schemas.openxmlformats.org/officeDocument/2006/relationships/slide" Target="../slides/slide272.xml"/><Relationship Id="rId1" Type="http://schemas.openxmlformats.org/officeDocument/2006/relationships/notesMaster" Target="../notesMasters/notesMaster1.xml"/></Relationships>
</file>

<file path=ppt/notesSlides/_rels/notesSlide264.xml.rels><?xml version="1.0" encoding="UTF-8" standalone="yes"?>
<Relationships xmlns="http://schemas.openxmlformats.org/package/2006/relationships"><Relationship Id="rId2" Type="http://schemas.openxmlformats.org/officeDocument/2006/relationships/slide" Target="../slides/slide273.xml"/><Relationship Id="rId1" Type="http://schemas.openxmlformats.org/officeDocument/2006/relationships/notesMaster" Target="../notesMasters/notesMaster1.xml"/></Relationships>
</file>

<file path=ppt/notesSlides/_rels/notesSlide265.xml.rels><?xml version="1.0" encoding="UTF-8" standalone="yes"?>
<Relationships xmlns="http://schemas.openxmlformats.org/package/2006/relationships"><Relationship Id="rId2" Type="http://schemas.openxmlformats.org/officeDocument/2006/relationships/slide" Target="../slides/slide274.xml"/><Relationship Id="rId1" Type="http://schemas.openxmlformats.org/officeDocument/2006/relationships/notesMaster" Target="../notesMasters/notesMaster1.xml"/></Relationships>
</file>

<file path=ppt/notesSlides/_rels/notesSlide266.xml.rels><?xml version="1.0" encoding="UTF-8" standalone="yes"?>
<Relationships xmlns="http://schemas.openxmlformats.org/package/2006/relationships"><Relationship Id="rId2" Type="http://schemas.openxmlformats.org/officeDocument/2006/relationships/slide" Target="../slides/slide275.xml"/><Relationship Id="rId1" Type="http://schemas.openxmlformats.org/officeDocument/2006/relationships/notesMaster" Target="../notesMasters/notesMaster1.xml"/></Relationships>
</file>

<file path=ppt/notesSlides/_rels/notesSlide267.xml.rels><?xml version="1.0" encoding="UTF-8" standalone="yes"?>
<Relationships xmlns="http://schemas.openxmlformats.org/package/2006/relationships"><Relationship Id="rId2" Type="http://schemas.openxmlformats.org/officeDocument/2006/relationships/slide" Target="../slides/slide276.xml"/><Relationship Id="rId1" Type="http://schemas.openxmlformats.org/officeDocument/2006/relationships/notesMaster" Target="../notesMasters/notesMaster1.xml"/></Relationships>
</file>

<file path=ppt/notesSlides/_rels/notesSlide268.xml.rels><?xml version="1.0" encoding="UTF-8" standalone="yes"?>
<Relationships xmlns="http://schemas.openxmlformats.org/package/2006/relationships"><Relationship Id="rId2" Type="http://schemas.openxmlformats.org/officeDocument/2006/relationships/slide" Target="../slides/slide278.xml"/><Relationship Id="rId1" Type="http://schemas.openxmlformats.org/officeDocument/2006/relationships/notesMaster" Target="../notesMasters/notesMaster1.xml"/></Relationships>
</file>

<file path=ppt/notesSlides/_rels/notesSlide269.xml.rels><?xml version="1.0" encoding="UTF-8" standalone="yes"?>
<Relationships xmlns="http://schemas.openxmlformats.org/package/2006/relationships"><Relationship Id="rId2" Type="http://schemas.openxmlformats.org/officeDocument/2006/relationships/slide" Target="../slides/slide27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0.xml.rels><?xml version="1.0" encoding="UTF-8" standalone="yes"?>
<Relationships xmlns="http://schemas.openxmlformats.org/package/2006/relationships"><Relationship Id="rId2" Type="http://schemas.openxmlformats.org/officeDocument/2006/relationships/slide" Target="../slides/slide280.xml"/><Relationship Id="rId1" Type="http://schemas.openxmlformats.org/officeDocument/2006/relationships/notesMaster" Target="../notesMasters/notesMaster1.xml"/></Relationships>
</file>

<file path=ppt/notesSlides/_rels/notesSlide271.xml.rels><?xml version="1.0" encoding="UTF-8" standalone="yes"?>
<Relationships xmlns="http://schemas.openxmlformats.org/package/2006/relationships"><Relationship Id="rId2" Type="http://schemas.openxmlformats.org/officeDocument/2006/relationships/slide" Target="../slides/slide281.xml"/><Relationship Id="rId1" Type="http://schemas.openxmlformats.org/officeDocument/2006/relationships/notesMaster" Target="../notesMasters/notesMaster1.xml"/></Relationships>
</file>

<file path=ppt/notesSlides/_rels/notesSlide272.xml.rels><?xml version="1.0" encoding="UTF-8" standalone="yes"?>
<Relationships xmlns="http://schemas.openxmlformats.org/package/2006/relationships"><Relationship Id="rId2" Type="http://schemas.openxmlformats.org/officeDocument/2006/relationships/slide" Target="../slides/slide282.xml"/><Relationship Id="rId1" Type="http://schemas.openxmlformats.org/officeDocument/2006/relationships/notesMaster" Target="../notesMasters/notesMaster1.xml"/></Relationships>
</file>

<file path=ppt/notesSlides/_rels/notesSlide273.xml.rels><?xml version="1.0" encoding="UTF-8" standalone="yes"?>
<Relationships xmlns="http://schemas.openxmlformats.org/package/2006/relationships"><Relationship Id="rId2" Type="http://schemas.openxmlformats.org/officeDocument/2006/relationships/slide" Target="../slides/slide283.xml"/><Relationship Id="rId1" Type="http://schemas.openxmlformats.org/officeDocument/2006/relationships/notesMaster" Target="../notesMasters/notesMaster1.xml"/></Relationships>
</file>

<file path=ppt/notesSlides/_rels/notesSlide274.xml.rels><?xml version="1.0" encoding="UTF-8" standalone="yes"?>
<Relationships xmlns="http://schemas.openxmlformats.org/package/2006/relationships"><Relationship Id="rId2" Type="http://schemas.openxmlformats.org/officeDocument/2006/relationships/slide" Target="../slides/slide284.xml"/><Relationship Id="rId1" Type="http://schemas.openxmlformats.org/officeDocument/2006/relationships/notesMaster" Target="../notesMasters/notesMaster1.xml"/></Relationships>
</file>

<file path=ppt/notesSlides/_rels/notesSlide275.xml.rels><?xml version="1.0" encoding="UTF-8" standalone="yes"?>
<Relationships xmlns="http://schemas.openxmlformats.org/package/2006/relationships"><Relationship Id="rId2" Type="http://schemas.openxmlformats.org/officeDocument/2006/relationships/slide" Target="../slides/slide285.xml"/><Relationship Id="rId1" Type="http://schemas.openxmlformats.org/officeDocument/2006/relationships/notesMaster" Target="../notesMasters/notesMaster1.xml"/></Relationships>
</file>

<file path=ppt/notesSlides/_rels/notesSlide276.xml.rels><?xml version="1.0" encoding="UTF-8" standalone="yes"?>
<Relationships xmlns="http://schemas.openxmlformats.org/package/2006/relationships"><Relationship Id="rId2" Type="http://schemas.openxmlformats.org/officeDocument/2006/relationships/slide" Target="../slides/slide286.xml"/><Relationship Id="rId1" Type="http://schemas.openxmlformats.org/officeDocument/2006/relationships/notesMaster" Target="../notesMasters/notesMaster1.xml"/></Relationships>
</file>

<file path=ppt/notesSlides/_rels/notesSlide277.xml.rels><?xml version="1.0" encoding="UTF-8" standalone="yes"?>
<Relationships xmlns="http://schemas.openxmlformats.org/package/2006/relationships"><Relationship Id="rId2" Type="http://schemas.openxmlformats.org/officeDocument/2006/relationships/slide" Target="../slides/slide287.xml"/><Relationship Id="rId1" Type="http://schemas.openxmlformats.org/officeDocument/2006/relationships/notesMaster" Target="../notesMasters/notesMaster1.xml"/></Relationships>
</file>

<file path=ppt/notesSlides/_rels/notesSlide278.xml.rels><?xml version="1.0" encoding="UTF-8" standalone="yes"?>
<Relationships xmlns="http://schemas.openxmlformats.org/package/2006/relationships"><Relationship Id="rId2" Type="http://schemas.openxmlformats.org/officeDocument/2006/relationships/slide" Target="../slides/slide288.xml"/><Relationship Id="rId1" Type="http://schemas.openxmlformats.org/officeDocument/2006/relationships/notesMaster" Target="../notesMasters/notesMaster1.xml"/></Relationships>
</file>

<file path=ppt/notesSlides/_rels/notesSlide279.xml.rels><?xml version="1.0" encoding="UTF-8" standalone="yes"?>
<Relationships xmlns="http://schemas.openxmlformats.org/package/2006/relationships"><Relationship Id="rId2" Type="http://schemas.openxmlformats.org/officeDocument/2006/relationships/slide" Target="../slides/slide28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0.xml.rels><?xml version="1.0" encoding="UTF-8" standalone="yes"?>
<Relationships xmlns="http://schemas.openxmlformats.org/package/2006/relationships"><Relationship Id="rId2" Type="http://schemas.openxmlformats.org/officeDocument/2006/relationships/slide" Target="../slides/slide290.xml"/><Relationship Id="rId1" Type="http://schemas.openxmlformats.org/officeDocument/2006/relationships/notesMaster" Target="../notesMasters/notesMaster1.xml"/></Relationships>
</file>

<file path=ppt/notesSlides/_rels/notesSlide281.xml.rels><?xml version="1.0" encoding="UTF-8" standalone="yes"?>
<Relationships xmlns="http://schemas.openxmlformats.org/package/2006/relationships"><Relationship Id="rId2" Type="http://schemas.openxmlformats.org/officeDocument/2006/relationships/slide" Target="../slides/slide291.xml"/><Relationship Id="rId1" Type="http://schemas.openxmlformats.org/officeDocument/2006/relationships/notesMaster" Target="../notesMasters/notesMaster1.xml"/></Relationships>
</file>

<file path=ppt/notesSlides/_rels/notesSlide282.xml.rels><?xml version="1.0" encoding="UTF-8" standalone="yes"?>
<Relationships xmlns="http://schemas.openxmlformats.org/package/2006/relationships"><Relationship Id="rId2" Type="http://schemas.openxmlformats.org/officeDocument/2006/relationships/slide" Target="../slides/slide292.xml"/><Relationship Id="rId1" Type="http://schemas.openxmlformats.org/officeDocument/2006/relationships/notesMaster" Target="../notesMasters/notesMaster1.xml"/></Relationships>
</file>

<file path=ppt/notesSlides/_rels/notesSlide283.xml.rels><?xml version="1.0" encoding="UTF-8" standalone="yes"?>
<Relationships xmlns="http://schemas.openxmlformats.org/package/2006/relationships"><Relationship Id="rId2" Type="http://schemas.openxmlformats.org/officeDocument/2006/relationships/slide" Target="../slides/slide293.xml"/><Relationship Id="rId1" Type="http://schemas.openxmlformats.org/officeDocument/2006/relationships/notesMaster" Target="../notesMasters/notesMaster1.xml"/></Relationships>
</file>

<file path=ppt/notesSlides/_rels/notesSlide284.xml.rels><?xml version="1.0" encoding="UTF-8" standalone="yes"?>
<Relationships xmlns="http://schemas.openxmlformats.org/package/2006/relationships"><Relationship Id="rId2" Type="http://schemas.openxmlformats.org/officeDocument/2006/relationships/slide" Target="../slides/slide294.xml"/><Relationship Id="rId1" Type="http://schemas.openxmlformats.org/officeDocument/2006/relationships/notesMaster" Target="../notesMasters/notesMaster1.xml"/></Relationships>
</file>

<file path=ppt/notesSlides/_rels/notesSlide285.xml.rels><?xml version="1.0" encoding="UTF-8" standalone="yes"?>
<Relationships xmlns="http://schemas.openxmlformats.org/package/2006/relationships"><Relationship Id="rId2" Type="http://schemas.openxmlformats.org/officeDocument/2006/relationships/slide" Target="../slides/slide295.xml"/><Relationship Id="rId1" Type="http://schemas.openxmlformats.org/officeDocument/2006/relationships/notesMaster" Target="../notesMasters/notesMaster1.xml"/></Relationships>
</file>

<file path=ppt/notesSlides/_rels/notesSlide286.xml.rels><?xml version="1.0" encoding="UTF-8" standalone="yes"?>
<Relationships xmlns="http://schemas.openxmlformats.org/package/2006/relationships"><Relationship Id="rId2" Type="http://schemas.openxmlformats.org/officeDocument/2006/relationships/slide" Target="../slides/slide297.xml"/><Relationship Id="rId1" Type="http://schemas.openxmlformats.org/officeDocument/2006/relationships/notesMaster" Target="../notesMasters/notesMaster1.xml"/></Relationships>
</file>

<file path=ppt/notesSlides/_rels/notesSlide287.xml.rels><?xml version="1.0" encoding="UTF-8" standalone="yes"?>
<Relationships xmlns="http://schemas.openxmlformats.org/package/2006/relationships"><Relationship Id="rId2" Type="http://schemas.openxmlformats.org/officeDocument/2006/relationships/slide" Target="../slides/slide298.xml"/><Relationship Id="rId1" Type="http://schemas.openxmlformats.org/officeDocument/2006/relationships/notesMaster" Target="../notesMasters/notesMaster1.xml"/></Relationships>
</file>

<file path=ppt/notesSlides/_rels/notesSlide288.xml.rels><?xml version="1.0" encoding="UTF-8" standalone="yes"?>
<Relationships xmlns="http://schemas.openxmlformats.org/package/2006/relationships"><Relationship Id="rId2" Type="http://schemas.openxmlformats.org/officeDocument/2006/relationships/slide" Target="../slides/slide299.xml"/><Relationship Id="rId1" Type="http://schemas.openxmlformats.org/officeDocument/2006/relationships/notesMaster" Target="../notesMasters/notesMaster1.xml"/></Relationships>
</file>

<file path=ppt/notesSlides/_rels/notesSlide289.xml.rels><?xml version="1.0" encoding="UTF-8" standalone="yes"?>
<Relationships xmlns="http://schemas.openxmlformats.org/package/2006/relationships"><Relationship Id="rId2" Type="http://schemas.openxmlformats.org/officeDocument/2006/relationships/slide" Target="../slides/slide30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0.xml.rels><?xml version="1.0" encoding="UTF-8" standalone="yes"?>
<Relationships xmlns="http://schemas.openxmlformats.org/package/2006/relationships"><Relationship Id="rId2" Type="http://schemas.openxmlformats.org/officeDocument/2006/relationships/slide" Target="../slides/slide301.xml"/><Relationship Id="rId1" Type="http://schemas.openxmlformats.org/officeDocument/2006/relationships/notesMaster" Target="../notesMasters/notesMaster1.xml"/></Relationships>
</file>

<file path=ppt/notesSlides/_rels/notesSlide291.xml.rels><?xml version="1.0" encoding="UTF-8" standalone="yes"?>
<Relationships xmlns="http://schemas.openxmlformats.org/package/2006/relationships"><Relationship Id="rId2" Type="http://schemas.openxmlformats.org/officeDocument/2006/relationships/slide" Target="../slides/slide302.xml"/><Relationship Id="rId1" Type="http://schemas.openxmlformats.org/officeDocument/2006/relationships/notesMaster" Target="../notesMasters/notesMaster1.xml"/></Relationships>
</file>

<file path=ppt/notesSlides/_rels/notesSlide292.xml.rels><?xml version="1.0" encoding="UTF-8" standalone="yes"?>
<Relationships xmlns="http://schemas.openxmlformats.org/package/2006/relationships"><Relationship Id="rId2" Type="http://schemas.openxmlformats.org/officeDocument/2006/relationships/slide" Target="../slides/slide303.xml"/><Relationship Id="rId1" Type="http://schemas.openxmlformats.org/officeDocument/2006/relationships/notesMaster" Target="../notesMasters/notesMaster1.xml"/></Relationships>
</file>

<file path=ppt/notesSlides/_rels/notesSlide293.xml.rels><?xml version="1.0" encoding="UTF-8" standalone="yes"?>
<Relationships xmlns="http://schemas.openxmlformats.org/package/2006/relationships"><Relationship Id="rId2" Type="http://schemas.openxmlformats.org/officeDocument/2006/relationships/slide" Target="../slides/slide304.xml"/><Relationship Id="rId1" Type="http://schemas.openxmlformats.org/officeDocument/2006/relationships/notesMaster" Target="../notesMasters/notesMaster1.xml"/></Relationships>
</file>

<file path=ppt/notesSlides/_rels/notesSlide294.xml.rels><?xml version="1.0" encoding="UTF-8" standalone="yes"?>
<Relationships xmlns="http://schemas.openxmlformats.org/package/2006/relationships"><Relationship Id="rId2" Type="http://schemas.openxmlformats.org/officeDocument/2006/relationships/slide" Target="../slides/slide305.xml"/><Relationship Id="rId1" Type="http://schemas.openxmlformats.org/officeDocument/2006/relationships/notesMaster" Target="../notesMasters/notesMaster1.xml"/></Relationships>
</file>

<file path=ppt/notesSlides/_rels/notesSlide295.xml.rels><?xml version="1.0" encoding="UTF-8" standalone="yes"?>
<Relationships xmlns="http://schemas.openxmlformats.org/package/2006/relationships"><Relationship Id="rId2" Type="http://schemas.openxmlformats.org/officeDocument/2006/relationships/slide" Target="../slides/slide306.xml"/><Relationship Id="rId1" Type="http://schemas.openxmlformats.org/officeDocument/2006/relationships/notesMaster" Target="../notesMasters/notesMaster1.xml"/></Relationships>
</file>

<file path=ppt/notesSlides/_rels/notesSlide296.xml.rels><?xml version="1.0" encoding="UTF-8" standalone="yes"?>
<Relationships xmlns="http://schemas.openxmlformats.org/package/2006/relationships"><Relationship Id="rId2" Type="http://schemas.openxmlformats.org/officeDocument/2006/relationships/slide" Target="../slides/slide307.xml"/><Relationship Id="rId1" Type="http://schemas.openxmlformats.org/officeDocument/2006/relationships/notesMaster" Target="../notesMasters/notesMaster1.xml"/></Relationships>
</file>

<file path=ppt/notesSlides/_rels/notesSlide297.xml.rels><?xml version="1.0" encoding="UTF-8" standalone="yes"?>
<Relationships xmlns="http://schemas.openxmlformats.org/package/2006/relationships"><Relationship Id="rId2" Type="http://schemas.openxmlformats.org/officeDocument/2006/relationships/slide" Target="../slides/slide308.xml"/><Relationship Id="rId1" Type="http://schemas.openxmlformats.org/officeDocument/2006/relationships/notesMaster" Target="../notesMasters/notesMaster1.xml"/></Relationships>
</file>

<file path=ppt/notesSlides/_rels/notesSlide298.xml.rels><?xml version="1.0" encoding="UTF-8" standalone="yes"?>
<Relationships xmlns="http://schemas.openxmlformats.org/package/2006/relationships"><Relationship Id="rId2" Type="http://schemas.openxmlformats.org/officeDocument/2006/relationships/slide" Target="../slides/slide309.xml"/><Relationship Id="rId1" Type="http://schemas.openxmlformats.org/officeDocument/2006/relationships/notesMaster" Target="../notesMasters/notesMaster1.xml"/></Relationships>
</file>

<file path=ppt/notesSlides/_rels/notesSlide299.xml.rels><?xml version="1.0" encoding="UTF-8" standalone="yes"?>
<Relationships xmlns="http://schemas.openxmlformats.org/package/2006/relationships"><Relationship Id="rId2" Type="http://schemas.openxmlformats.org/officeDocument/2006/relationships/slide" Target="../slides/slide3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00.xml.rels><?xml version="1.0" encoding="UTF-8" standalone="yes"?>
<Relationships xmlns="http://schemas.openxmlformats.org/package/2006/relationships"><Relationship Id="rId2" Type="http://schemas.openxmlformats.org/officeDocument/2006/relationships/slide" Target="../slides/slide311.xml"/><Relationship Id="rId1" Type="http://schemas.openxmlformats.org/officeDocument/2006/relationships/notesMaster" Target="../notesMasters/notesMaster1.xml"/></Relationships>
</file>

<file path=ppt/notesSlides/_rels/notesSlide301.xml.rels><?xml version="1.0" encoding="UTF-8" standalone="yes"?>
<Relationships xmlns="http://schemas.openxmlformats.org/package/2006/relationships"><Relationship Id="rId2" Type="http://schemas.openxmlformats.org/officeDocument/2006/relationships/slide" Target="../slides/slide312.xml"/><Relationship Id="rId1" Type="http://schemas.openxmlformats.org/officeDocument/2006/relationships/notesMaster" Target="../notesMasters/notesMaster1.xml"/></Relationships>
</file>

<file path=ppt/notesSlides/_rels/notesSlide302.xml.rels><?xml version="1.0" encoding="UTF-8" standalone="yes"?>
<Relationships xmlns="http://schemas.openxmlformats.org/package/2006/relationships"><Relationship Id="rId2" Type="http://schemas.openxmlformats.org/officeDocument/2006/relationships/slide" Target="../slides/slide313.xml"/><Relationship Id="rId1" Type="http://schemas.openxmlformats.org/officeDocument/2006/relationships/notesMaster" Target="../notesMasters/notesMaster1.xml"/></Relationships>
</file>

<file path=ppt/notesSlides/_rels/notesSlide303.xml.rels><?xml version="1.0" encoding="UTF-8" standalone="yes"?>
<Relationships xmlns="http://schemas.openxmlformats.org/package/2006/relationships"><Relationship Id="rId2" Type="http://schemas.openxmlformats.org/officeDocument/2006/relationships/slide" Target="../slides/slide314.xml"/><Relationship Id="rId1" Type="http://schemas.openxmlformats.org/officeDocument/2006/relationships/notesMaster" Target="../notesMasters/notesMaster1.xml"/></Relationships>
</file>

<file path=ppt/notesSlides/_rels/notesSlide304.xml.rels><?xml version="1.0" encoding="UTF-8" standalone="yes"?>
<Relationships xmlns="http://schemas.openxmlformats.org/package/2006/relationships"><Relationship Id="rId2" Type="http://schemas.openxmlformats.org/officeDocument/2006/relationships/slide" Target="../slides/slide315.xml"/><Relationship Id="rId1" Type="http://schemas.openxmlformats.org/officeDocument/2006/relationships/notesMaster" Target="../notesMasters/notesMaster1.xml"/></Relationships>
</file>

<file path=ppt/notesSlides/_rels/notesSlide305.xml.rels><?xml version="1.0" encoding="UTF-8" standalone="yes"?>
<Relationships xmlns="http://schemas.openxmlformats.org/package/2006/relationships"><Relationship Id="rId2" Type="http://schemas.openxmlformats.org/officeDocument/2006/relationships/slide" Target="../slides/slide316.xml"/><Relationship Id="rId1" Type="http://schemas.openxmlformats.org/officeDocument/2006/relationships/notesMaster" Target="../notesMasters/notesMaster1.xml"/></Relationships>
</file>

<file path=ppt/notesSlides/_rels/notesSlide306.xml.rels><?xml version="1.0" encoding="UTF-8" standalone="yes"?>
<Relationships xmlns="http://schemas.openxmlformats.org/package/2006/relationships"><Relationship Id="rId2" Type="http://schemas.openxmlformats.org/officeDocument/2006/relationships/slide" Target="../slides/slide318.xml"/><Relationship Id="rId1" Type="http://schemas.openxmlformats.org/officeDocument/2006/relationships/notesMaster" Target="../notesMasters/notesMaster1.xml"/></Relationships>
</file>

<file path=ppt/notesSlides/_rels/notesSlide307.xml.rels><?xml version="1.0" encoding="UTF-8" standalone="yes"?>
<Relationships xmlns="http://schemas.openxmlformats.org/package/2006/relationships"><Relationship Id="rId2" Type="http://schemas.openxmlformats.org/officeDocument/2006/relationships/slide" Target="../slides/slide319.xml"/><Relationship Id="rId1" Type="http://schemas.openxmlformats.org/officeDocument/2006/relationships/notesMaster" Target="../notesMasters/notesMaster1.xml"/></Relationships>
</file>

<file path=ppt/notesSlides/_rels/notesSlide308.xml.rels><?xml version="1.0" encoding="UTF-8" standalone="yes"?>
<Relationships xmlns="http://schemas.openxmlformats.org/package/2006/relationships"><Relationship Id="rId2" Type="http://schemas.openxmlformats.org/officeDocument/2006/relationships/slide" Target="../slides/slide320.xml"/><Relationship Id="rId1" Type="http://schemas.openxmlformats.org/officeDocument/2006/relationships/notesMaster" Target="../notesMasters/notesMaster1.xml"/></Relationships>
</file>

<file path=ppt/notesSlides/_rels/notesSlide309.xml.rels><?xml version="1.0" encoding="UTF-8" standalone="yes"?>
<Relationships xmlns="http://schemas.openxmlformats.org/package/2006/relationships"><Relationship Id="rId2" Type="http://schemas.openxmlformats.org/officeDocument/2006/relationships/slide" Target="../slides/slide32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0.xml.rels><?xml version="1.0" encoding="UTF-8" standalone="yes"?>
<Relationships xmlns="http://schemas.openxmlformats.org/package/2006/relationships"><Relationship Id="rId2" Type="http://schemas.openxmlformats.org/officeDocument/2006/relationships/slide" Target="../slides/slide322.xml"/><Relationship Id="rId1" Type="http://schemas.openxmlformats.org/officeDocument/2006/relationships/notesMaster" Target="../notesMasters/notesMaster1.xml"/></Relationships>
</file>

<file path=ppt/notesSlides/_rels/notesSlide311.xml.rels><?xml version="1.0" encoding="UTF-8" standalone="yes"?>
<Relationships xmlns="http://schemas.openxmlformats.org/package/2006/relationships"><Relationship Id="rId2" Type="http://schemas.openxmlformats.org/officeDocument/2006/relationships/slide" Target="../slides/slide323.xml"/><Relationship Id="rId1" Type="http://schemas.openxmlformats.org/officeDocument/2006/relationships/notesMaster" Target="../notesMasters/notesMaster1.xml"/></Relationships>
</file>

<file path=ppt/notesSlides/_rels/notesSlide312.xml.rels><?xml version="1.0" encoding="UTF-8" standalone="yes"?>
<Relationships xmlns="http://schemas.openxmlformats.org/package/2006/relationships"><Relationship Id="rId2" Type="http://schemas.openxmlformats.org/officeDocument/2006/relationships/slide" Target="../slides/slide324.xml"/><Relationship Id="rId1" Type="http://schemas.openxmlformats.org/officeDocument/2006/relationships/notesMaster" Target="../notesMasters/notesMaster1.xml"/></Relationships>
</file>

<file path=ppt/notesSlides/_rels/notesSlide313.xml.rels><?xml version="1.0" encoding="UTF-8" standalone="yes"?>
<Relationships xmlns="http://schemas.openxmlformats.org/package/2006/relationships"><Relationship Id="rId2" Type="http://schemas.openxmlformats.org/officeDocument/2006/relationships/slide" Target="../slides/slide325.xml"/><Relationship Id="rId1" Type="http://schemas.openxmlformats.org/officeDocument/2006/relationships/notesMaster" Target="../notesMasters/notesMaster1.xml"/></Relationships>
</file>

<file path=ppt/notesSlides/_rels/notesSlide314.xml.rels><?xml version="1.0" encoding="UTF-8" standalone="yes"?>
<Relationships xmlns="http://schemas.openxmlformats.org/package/2006/relationships"><Relationship Id="rId2" Type="http://schemas.openxmlformats.org/officeDocument/2006/relationships/slide" Target="../slides/slide326.xml"/><Relationship Id="rId1" Type="http://schemas.openxmlformats.org/officeDocument/2006/relationships/notesMaster" Target="../notesMasters/notesMaster1.xml"/></Relationships>
</file>

<file path=ppt/notesSlides/_rels/notesSlide315.xml.rels><?xml version="1.0" encoding="UTF-8" standalone="yes"?>
<Relationships xmlns="http://schemas.openxmlformats.org/package/2006/relationships"><Relationship Id="rId2" Type="http://schemas.openxmlformats.org/officeDocument/2006/relationships/slide" Target="../slides/slide327.xml"/><Relationship Id="rId1" Type="http://schemas.openxmlformats.org/officeDocument/2006/relationships/notesMaster" Target="../notesMasters/notesMaster1.xml"/></Relationships>
</file>

<file path=ppt/notesSlides/_rels/notesSlide316.xml.rels><?xml version="1.0" encoding="UTF-8" standalone="yes"?>
<Relationships xmlns="http://schemas.openxmlformats.org/package/2006/relationships"><Relationship Id="rId2" Type="http://schemas.openxmlformats.org/officeDocument/2006/relationships/slide" Target="../slides/slide328.xml"/><Relationship Id="rId1" Type="http://schemas.openxmlformats.org/officeDocument/2006/relationships/notesMaster" Target="../notesMasters/notesMaster1.xml"/></Relationships>
</file>

<file path=ppt/notesSlides/_rels/notesSlide317.xml.rels><?xml version="1.0" encoding="UTF-8" standalone="yes"?>
<Relationships xmlns="http://schemas.openxmlformats.org/package/2006/relationships"><Relationship Id="rId2" Type="http://schemas.openxmlformats.org/officeDocument/2006/relationships/slide" Target="../slides/slide329.xml"/><Relationship Id="rId1" Type="http://schemas.openxmlformats.org/officeDocument/2006/relationships/notesMaster" Target="../notesMasters/notesMaster1.xml"/></Relationships>
</file>

<file path=ppt/notesSlides/_rels/notesSlide318.xml.rels><?xml version="1.0" encoding="UTF-8" standalone="yes"?>
<Relationships xmlns="http://schemas.openxmlformats.org/package/2006/relationships"><Relationship Id="rId2" Type="http://schemas.openxmlformats.org/officeDocument/2006/relationships/slide" Target="../slides/slide330.xml"/><Relationship Id="rId1" Type="http://schemas.openxmlformats.org/officeDocument/2006/relationships/notesMaster" Target="../notesMasters/notesMaster1.xml"/></Relationships>
</file>

<file path=ppt/notesSlides/_rels/notesSlide319.xml.rels><?xml version="1.0" encoding="UTF-8" standalone="yes"?>
<Relationships xmlns="http://schemas.openxmlformats.org/package/2006/relationships"><Relationship Id="rId2" Type="http://schemas.openxmlformats.org/officeDocument/2006/relationships/slide" Target="../slides/slide3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0.xml.rels><?xml version="1.0" encoding="UTF-8" standalone="yes"?>
<Relationships xmlns="http://schemas.openxmlformats.org/package/2006/relationships"><Relationship Id="rId2" Type="http://schemas.openxmlformats.org/officeDocument/2006/relationships/slide" Target="../slides/slide332.xml"/><Relationship Id="rId1" Type="http://schemas.openxmlformats.org/officeDocument/2006/relationships/notesMaster" Target="../notesMasters/notesMaster1.xml"/></Relationships>
</file>

<file path=ppt/notesSlides/_rels/notesSlide321.xml.rels><?xml version="1.0" encoding="UTF-8" standalone="yes"?>
<Relationships xmlns="http://schemas.openxmlformats.org/package/2006/relationships"><Relationship Id="rId2" Type="http://schemas.openxmlformats.org/officeDocument/2006/relationships/slide" Target="../slides/slide333.xml"/><Relationship Id="rId1" Type="http://schemas.openxmlformats.org/officeDocument/2006/relationships/notesMaster" Target="../notesMasters/notesMaster1.xml"/></Relationships>
</file>

<file path=ppt/notesSlides/_rels/notesSlide322.xml.rels><?xml version="1.0" encoding="UTF-8" standalone="yes"?>
<Relationships xmlns="http://schemas.openxmlformats.org/package/2006/relationships"><Relationship Id="rId2" Type="http://schemas.openxmlformats.org/officeDocument/2006/relationships/slide" Target="../slides/slide334.xml"/><Relationship Id="rId1" Type="http://schemas.openxmlformats.org/officeDocument/2006/relationships/notesMaster" Target="../notesMasters/notesMaster1.xml"/></Relationships>
</file>

<file path=ppt/notesSlides/_rels/notesSlide323.xml.rels><?xml version="1.0" encoding="UTF-8" standalone="yes"?>
<Relationships xmlns="http://schemas.openxmlformats.org/package/2006/relationships"><Relationship Id="rId2" Type="http://schemas.openxmlformats.org/officeDocument/2006/relationships/slide" Target="../slides/slide335.xml"/><Relationship Id="rId1" Type="http://schemas.openxmlformats.org/officeDocument/2006/relationships/notesMaster" Target="../notesMasters/notesMaster1.xml"/></Relationships>
</file>

<file path=ppt/notesSlides/_rels/notesSlide324.xml.rels><?xml version="1.0" encoding="UTF-8" standalone="yes"?>
<Relationships xmlns="http://schemas.openxmlformats.org/package/2006/relationships"><Relationship Id="rId2" Type="http://schemas.openxmlformats.org/officeDocument/2006/relationships/slide" Target="../slides/slide336.xml"/><Relationship Id="rId1" Type="http://schemas.openxmlformats.org/officeDocument/2006/relationships/notesMaster" Target="../notesMasters/notesMaster1.xml"/></Relationships>
</file>

<file path=ppt/notesSlides/_rels/notesSlide325.xml.rels><?xml version="1.0" encoding="UTF-8" standalone="yes"?>
<Relationships xmlns="http://schemas.openxmlformats.org/package/2006/relationships"><Relationship Id="rId2" Type="http://schemas.openxmlformats.org/officeDocument/2006/relationships/slide" Target="../slides/slide337.xml"/><Relationship Id="rId1" Type="http://schemas.openxmlformats.org/officeDocument/2006/relationships/notesMaster" Target="../notesMasters/notesMaster1.xml"/></Relationships>
</file>

<file path=ppt/notesSlides/_rels/notesSlide326.xml.rels><?xml version="1.0" encoding="UTF-8" standalone="yes"?>
<Relationships xmlns="http://schemas.openxmlformats.org/package/2006/relationships"><Relationship Id="rId2" Type="http://schemas.openxmlformats.org/officeDocument/2006/relationships/slide" Target="../slides/slide338.xml"/><Relationship Id="rId1" Type="http://schemas.openxmlformats.org/officeDocument/2006/relationships/notesMaster" Target="../notesMasters/notesMaster1.xml"/></Relationships>
</file>

<file path=ppt/notesSlides/_rels/notesSlide327.xml.rels><?xml version="1.0" encoding="UTF-8" standalone="yes"?>
<Relationships xmlns="http://schemas.openxmlformats.org/package/2006/relationships"><Relationship Id="rId2" Type="http://schemas.openxmlformats.org/officeDocument/2006/relationships/slide" Target="../slides/slide339.xml"/><Relationship Id="rId1" Type="http://schemas.openxmlformats.org/officeDocument/2006/relationships/notesMaster" Target="../notesMasters/notesMaster1.xml"/></Relationships>
</file>

<file path=ppt/notesSlides/_rels/notesSlide328.xml.rels><?xml version="1.0" encoding="UTF-8" standalone="yes"?>
<Relationships xmlns="http://schemas.openxmlformats.org/package/2006/relationships"><Relationship Id="rId2" Type="http://schemas.openxmlformats.org/officeDocument/2006/relationships/slide" Target="../slides/slide340.xml"/><Relationship Id="rId1" Type="http://schemas.openxmlformats.org/officeDocument/2006/relationships/notesMaster" Target="../notesMasters/notesMaster1.xml"/></Relationships>
</file>

<file path=ppt/notesSlides/_rels/notesSlide329.xml.rels><?xml version="1.0" encoding="UTF-8" standalone="yes"?>
<Relationships xmlns="http://schemas.openxmlformats.org/package/2006/relationships"><Relationship Id="rId2" Type="http://schemas.openxmlformats.org/officeDocument/2006/relationships/slide" Target="../slides/slide34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0.xml.rels><?xml version="1.0" encoding="UTF-8" standalone="yes"?>
<Relationships xmlns="http://schemas.openxmlformats.org/package/2006/relationships"><Relationship Id="rId2" Type="http://schemas.openxmlformats.org/officeDocument/2006/relationships/slide" Target="../slides/slide342.xml"/><Relationship Id="rId1" Type="http://schemas.openxmlformats.org/officeDocument/2006/relationships/notesMaster" Target="../notesMasters/notesMaster1.xml"/></Relationships>
</file>

<file path=ppt/notesSlides/_rels/notesSlide331.xml.rels><?xml version="1.0" encoding="UTF-8" standalone="yes"?>
<Relationships xmlns="http://schemas.openxmlformats.org/package/2006/relationships"><Relationship Id="rId2" Type="http://schemas.openxmlformats.org/officeDocument/2006/relationships/slide" Target="../slides/slide343.xml"/><Relationship Id="rId1" Type="http://schemas.openxmlformats.org/officeDocument/2006/relationships/notesMaster" Target="../notesMasters/notesMaster1.xml"/></Relationships>
</file>

<file path=ppt/notesSlides/_rels/notesSlide332.xml.rels><?xml version="1.0" encoding="UTF-8" standalone="yes"?>
<Relationships xmlns="http://schemas.openxmlformats.org/package/2006/relationships"><Relationship Id="rId2" Type="http://schemas.openxmlformats.org/officeDocument/2006/relationships/slide" Target="../slides/slide344.xml"/><Relationship Id="rId1" Type="http://schemas.openxmlformats.org/officeDocument/2006/relationships/notesMaster" Target="../notesMasters/notesMaster1.xml"/></Relationships>
</file>

<file path=ppt/notesSlides/_rels/notesSlide333.xml.rels><?xml version="1.0" encoding="UTF-8" standalone="yes"?>
<Relationships xmlns="http://schemas.openxmlformats.org/package/2006/relationships"><Relationship Id="rId2" Type="http://schemas.openxmlformats.org/officeDocument/2006/relationships/slide" Target="../slides/slide346.xml"/><Relationship Id="rId1" Type="http://schemas.openxmlformats.org/officeDocument/2006/relationships/notesMaster" Target="../notesMasters/notesMaster1.xml"/></Relationships>
</file>

<file path=ppt/notesSlides/_rels/notesSlide334.xml.rels><?xml version="1.0" encoding="UTF-8" standalone="yes"?>
<Relationships xmlns="http://schemas.openxmlformats.org/package/2006/relationships"><Relationship Id="rId2" Type="http://schemas.openxmlformats.org/officeDocument/2006/relationships/slide" Target="../slides/slide347.xml"/><Relationship Id="rId1" Type="http://schemas.openxmlformats.org/officeDocument/2006/relationships/notesMaster" Target="../notesMasters/notesMaster1.xml"/></Relationships>
</file>

<file path=ppt/notesSlides/_rels/notesSlide335.xml.rels><?xml version="1.0" encoding="UTF-8" standalone="yes"?>
<Relationships xmlns="http://schemas.openxmlformats.org/package/2006/relationships"><Relationship Id="rId2" Type="http://schemas.openxmlformats.org/officeDocument/2006/relationships/slide" Target="../slides/slide348.xml"/><Relationship Id="rId1" Type="http://schemas.openxmlformats.org/officeDocument/2006/relationships/notesMaster" Target="../notesMasters/notesMaster1.xml"/></Relationships>
</file>

<file path=ppt/notesSlides/_rels/notesSlide336.xml.rels><?xml version="1.0" encoding="UTF-8" standalone="yes"?>
<Relationships xmlns="http://schemas.openxmlformats.org/package/2006/relationships"><Relationship Id="rId2" Type="http://schemas.openxmlformats.org/officeDocument/2006/relationships/slide" Target="../slides/slide349.xml"/><Relationship Id="rId1" Type="http://schemas.openxmlformats.org/officeDocument/2006/relationships/notesMaster" Target="../notesMasters/notesMaster1.xml"/></Relationships>
</file>

<file path=ppt/notesSlides/_rels/notesSlide337.xml.rels><?xml version="1.0" encoding="UTF-8" standalone="yes"?>
<Relationships xmlns="http://schemas.openxmlformats.org/package/2006/relationships"><Relationship Id="rId2" Type="http://schemas.openxmlformats.org/officeDocument/2006/relationships/slide" Target="../slides/slide350.xml"/><Relationship Id="rId1" Type="http://schemas.openxmlformats.org/officeDocument/2006/relationships/notesMaster" Target="../notesMasters/notesMaster1.xml"/></Relationships>
</file>

<file path=ppt/notesSlides/_rels/notesSlide338.xml.rels><?xml version="1.0" encoding="UTF-8" standalone="yes"?>
<Relationships xmlns="http://schemas.openxmlformats.org/package/2006/relationships"><Relationship Id="rId2" Type="http://schemas.openxmlformats.org/officeDocument/2006/relationships/slide" Target="../slides/slide351.xml"/><Relationship Id="rId1" Type="http://schemas.openxmlformats.org/officeDocument/2006/relationships/notesMaster" Target="../notesMasters/notesMaster1.xml"/></Relationships>
</file>

<file path=ppt/notesSlides/_rels/notesSlide339.xml.rels><?xml version="1.0" encoding="UTF-8" standalone="yes"?>
<Relationships xmlns="http://schemas.openxmlformats.org/package/2006/relationships"><Relationship Id="rId2" Type="http://schemas.openxmlformats.org/officeDocument/2006/relationships/slide" Target="../slides/slide35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0.xml.rels><?xml version="1.0" encoding="UTF-8" standalone="yes"?>
<Relationships xmlns="http://schemas.openxmlformats.org/package/2006/relationships"><Relationship Id="rId2" Type="http://schemas.openxmlformats.org/officeDocument/2006/relationships/slide" Target="../slides/slide353.xml"/><Relationship Id="rId1" Type="http://schemas.openxmlformats.org/officeDocument/2006/relationships/notesMaster" Target="../notesMasters/notesMaster1.xml"/></Relationships>
</file>

<file path=ppt/notesSlides/_rels/notesSlide341.xml.rels><?xml version="1.0" encoding="UTF-8" standalone="yes"?>
<Relationships xmlns="http://schemas.openxmlformats.org/package/2006/relationships"><Relationship Id="rId2" Type="http://schemas.openxmlformats.org/officeDocument/2006/relationships/slide" Target="../slides/slide354.xml"/><Relationship Id="rId1" Type="http://schemas.openxmlformats.org/officeDocument/2006/relationships/notesMaster" Target="../notesMasters/notesMaster1.xml"/></Relationships>
</file>

<file path=ppt/notesSlides/_rels/notesSlide342.xml.rels><?xml version="1.0" encoding="UTF-8" standalone="yes"?>
<Relationships xmlns="http://schemas.openxmlformats.org/package/2006/relationships"><Relationship Id="rId2" Type="http://schemas.openxmlformats.org/officeDocument/2006/relationships/slide" Target="../slides/slide355.xml"/><Relationship Id="rId1" Type="http://schemas.openxmlformats.org/officeDocument/2006/relationships/notesMaster" Target="../notesMasters/notesMaster1.xml"/></Relationships>
</file>

<file path=ppt/notesSlides/_rels/notesSlide343.xml.rels><?xml version="1.0" encoding="UTF-8" standalone="yes"?>
<Relationships xmlns="http://schemas.openxmlformats.org/package/2006/relationships"><Relationship Id="rId2" Type="http://schemas.openxmlformats.org/officeDocument/2006/relationships/slide" Target="../slides/slide356.xml"/><Relationship Id="rId1" Type="http://schemas.openxmlformats.org/officeDocument/2006/relationships/notesMaster" Target="../notesMasters/notesMaster1.xml"/></Relationships>
</file>

<file path=ppt/notesSlides/_rels/notesSlide344.xml.rels><?xml version="1.0" encoding="UTF-8" standalone="yes"?>
<Relationships xmlns="http://schemas.openxmlformats.org/package/2006/relationships"><Relationship Id="rId2" Type="http://schemas.openxmlformats.org/officeDocument/2006/relationships/slide" Target="../slides/slide357.xml"/><Relationship Id="rId1" Type="http://schemas.openxmlformats.org/officeDocument/2006/relationships/notesMaster" Target="../notesMasters/notesMaster1.xml"/></Relationships>
</file>

<file path=ppt/notesSlides/_rels/notesSlide345.xml.rels><?xml version="1.0" encoding="UTF-8" standalone="yes"?>
<Relationships xmlns="http://schemas.openxmlformats.org/package/2006/relationships"><Relationship Id="rId2" Type="http://schemas.openxmlformats.org/officeDocument/2006/relationships/slide" Target="../slides/slide358.xml"/><Relationship Id="rId1" Type="http://schemas.openxmlformats.org/officeDocument/2006/relationships/notesMaster" Target="../notesMasters/notesMaster1.xml"/></Relationships>
</file>

<file path=ppt/notesSlides/_rels/notesSlide346.xml.rels><?xml version="1.0" encoding="UTF-8" standalone="yes"?>
<Relationships xmlns="http://schemas.openxmlformats.org/package/2006/relationships"><Relationship Id="rId2" Type="http://schemas.openxmlformats.org/officeDocument/2006/relationships/slide" Target="../slides/slide359.xml"/><Relationship Id="rId1" Type="http://schemas.openxmlformats.org/officeDocument/2006/relationships/notesMaster" Target="../notesMasters/notesMaster1.xml"/></Relationships>
</file>

<file path=ppt/notesSlides/_rels/notesSlide347.xml.rels><?xml version="1.0" encoding="UTF-8" standalone="yes"?>
<Relationships xmlns="http://schemas.openxmlformats.org/package/2006/relationships"><Relationship Id="rId2" Type="http://schemas.openxmlformats.org/officeDocument/2006/relationships/slide" Target="../slides/slide360.xml"/><Relationship Id="rId1" Type="http://schemas.openxmlformats.org/officeDocument/2006/relationships/notesMaster" Target="../notesMasters/notesMaster1.xml"/></Relationships>
</file>

<file path=ppt/notesSlides/_rels/notesSlide348.xml.rels><?xml version="1.0" encoding="UTF-8" standalone="yes"?>
<Relationships xmlns="http://schemas.openxmlformats.org/package/2006/relationships"><Relationship Id="rId2" Type="http://schemas.openxmlformats.org/officeDocument/2006/relationships/slide" Target="../slides/slide361.xml"/><Relationship Id="rId1" Type="http://schemas.openxmlformats.org/officeDocument/2006/relationships/notesMaster" Target="../notesMasters/notesMaster1.xml"/></Relationships>
</file>

<file path=ppt/notesSlides/_rels/notesSlide349.xml.rels><?xml version="1.0" encoding="UTF-8" standalone="yes"?>
<Relationships xmlns="http://schemas.openxmlformats.org/package/2006/relationships"><Relationship Id="rId2" Type="http://schemas.openxmlformats.org/officeDocument/2006/relationships/slide" Target="../slides/slide36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0.xml.rels><?xml version="1.0" encoding="UTF-8" standalone="yes"?>
<Relationships xmlns="http://schemas.openxmlformats.org/package/2006/relationships"><Relationship Id="rId2" Type="http://schemas.openxmlformats.org/officeDocument/2006/relationships/slide" Target="../slides/slide363.xml"/><Relationship Id="rId1" Type="http://schemas.openxmlformats.org/officeDocument/2006/relationships/notesMaster" Target="../notesMasters/notesMaster1.xml"/></Relationships>
</file>

<file path=ppt/notesSlides/_rels/notesSlide351.xml.rels><?xml version="1.0" encoding="UTF-8" standalone="yes"?>
<Relationships xmlns="http://schemas.openxmlformats.org/package/2006/relationships"><Relationship Id="rId2" Type="http://schemas.openxmlformats.org/officeDocument/2006/relationships/slide" Target="../slides/slide364.xml"/><Relationship Id="rId1" Type="http://schemas.openxmlformats.org/officeDocument/2006/relationships/notesMaster" Target="../notesMasters/notesMaster1.xml"/></Relationships>
</file>

<file path=ppt/notesSlides/_rels/notesSlide352.xml.rels><?xml version="1.0" encoding="UTF-8" standalone="yes"?>
<Relationships xmlns="http://schemas.openxmlformats.org/package/2006/relationships"><Relationship Id="rId2" Type="http://schemas.openxmlformats.org/officeDocument/2006/relationships/slide" Target="../slides/slide365.xml"/><Relationship Id="rId1" Type="http://schemas.openxmlformats.org/officeDocument/2006/relationships/notesMaster" Target="../notesMasters/notesMaster1.xml"/></Relationships>
</file>

<file path=ppt/notesSlides/_rels/notesSlide353.xml.rels><?xml version="1.0" encoding="UTF-8" standalone="yes"?>
<Relationships xmlns="http://schemas.openxmlformats.org/package/2006/relationships"><Relationship Id="rId2" Type="http://schemas.openxmlformats.org/officeDocument/2006/relationships/slide" Target="../slides/slide366.xml"/><Relationship Id="rId1" Type="http://schemas.openxmlformats.org/officeDocument/2006/relationships/notesMaster" Target="../notesMasters/notesMaster1.xml"/></Relationships>
</file>

<file path=ppt/notesSlides/_rels/notesSlide354.xml.rels><?xml version="1.0" encoding="UTF-8" standalone="yes"?>
<Relationships xmlns="http://schemas.openxmlformats.org/package/2006/relationships"><Relationship Id="rId2" Type="http://schemas.openxmlformats.org/officeDocument/2006/relationships/slide" Target="../slides/slide367.xml"/><Relationship Id="rId1" Type="http://schemas.openxmlformats.org/officeDocument/2006/relationships/notesMaster" Target="../notesMasters/notesMaster1.xml"/></Relationships>
</file>

<file path=ppt/notesSlides/_rels/notesSlide355.xml.rels><?xml version="1.0" encoding="UTF-8" standalone="yes"?>
<Relationships xmlns="http://schemas.openxmlformats.org/package/2006/relationships"><Relationship Id="rId2" Type="http://schemas.openxmlformats.org/officeDocument/2006/relationships/slide" Target="../slides/slide368.xml"/><Relationship Id="rId1" Type="http://schemas.openxmlformats.org/officeDocument/2006/relationships/notesMaster" Target="../notesMasters/notesMaster1.xml"/></Relationships>
</file>

<file path=ppt/notesSlides/_rels/notesSlide356.xml.rels><?xml version="1.0" encoding="UTF-8" standalone="yes"?>
<Relationships xmlns="http://schemas.openxmlformats.org/package/2006/relationships"><Relationship Id="rId2" Type="http://schemas.openxmlformats.org/officeDocument/2006/relationships/slide" Target="../slides/slide369.xml"/><Relationship Id="rId1" Type="http://schemas.openxmlformats.org/officeDocument/2006/relationships/notesMaster" Target="../notesMasters/notesMaster1.xml"/></Relationships>
</file>

<file path=ppt/notesSlides/_rels/notesSlide357.xml.rels><?xml version="1.0" encoding="UTF-8" standalone="yes"?>
<Relationships xmlns="http://schemas.openxmlformats.org/package/2006/relationships"><Relationship Id="rId2" Type="http://schemas.openxmlformats.org/officeDocument/2006/relationships/slide" Target="../slides/slide370.xml"/><Relationship Id="rId1" Type="http://schemas.openxmlformats.org/officeDocument/2006/relationships/notesMaster" Target="../notesMasters/notesMaster1.xml"/></Relationships>
</file>

<file path=ppt/notesSlides/_rels/notesSlide358.xml.rels><?xml version="1.0" encoding="UTF-8" standalone="yes"?>
<Relationships xmlns="http://schemas.openxmlformats.org/package/2006/relationships"><Relationship Id="rId2" Type="http://schemas.openxmlformats.org/officeDocument/2006/relationships/slide" Target="../slides/slide371.xml"/><Relationship Id="rId1" Type="http://schemas.openxmlformats.org/officeDocument/2006/relationships/notesMaster" Target="../notesMasters/notesMaster1.xml"/></Relationships>
</file>

<file path=ppt/notesSlides/_rels/notesSlide359.xml.rels><?xml version="1.0" encoding="UTF-8" standalone="yes"?>
<Relationships xmlns="http://schemas.openxmlformats.org/package/2006/relationships"><Relationship Id="rId2" Type="http://schemas.openxmlformats.org/officeDocument/2006/relationships/slide" Target="../slides/slide37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0.xml.rels><?xml version="1.0" encoding="UTF-8" standalone="yes"?>
<Relationships xmlns="http://schemas.openxmlformats.org/package/2006/relationships"><Relationship Id="rId2" Type="http://schemas.openxmlformats.org/officeDocument/2006/relationships/slide" Target="../slides/slide373.xml"/><Relationship Id="rId1" Type="http://schemas.openxmlformats.org/officeDocument/2006/relationships/notesMaster" Target="../notesMasters/notesMaster1.xml"/></Relationships>
</file>

<file path=ppt/notesSlides/_rels/notesSlide361.xml.rels><?xml version="1.0" encoding="UTF-8" standalone="yes"?>
<Relationships xmlns="http://schemas.openxmlformats.org/package/2006/relationships"><Relationship Id="rId2" Type="http://schemas.openxmlformats.org/officeDocument/2006/relationships/slide" Target="../slides/slide374.xml"/><Relationship Id="rId1" Type="http://schemas.openxmlformats.org/officeDocument/2006/relationships/notesMaster" Target="../notesMasters/notesMaster1.xml"/></Relationships>
</file>

<file path=ppt/notesSlides/_rels/notesSlide362.xml.rels><?xml version="1.0" encoding="UTF-8" standalone="yes"?>
<Relationships xmlns="http://schemas.openxmlformats.org/package/2006/relationships"><Relationship Id="rId2" Type="http://schemas.openxmlformats.org/officeDocument/2006/relationships/slide" Target="../slides/slide375.xml"/><Relationship Id="rId1" Type="http://schemas.openxmlformats.org/officeDocument/2006/relationships/notesMaster" Target="../notesMasters/notesMaster1.xml"/></Relationships>
</file>

<file path=ppt/notesSlides/_rels/notesSlide363.xml.rels><?xml version="1.0" encoding="UTF-8" standalone="yes"?>
<Relationships xmlns="http://schemas.openxmlformats.org/package/2006/relationships"><Relationship Id="rId2" Type="http://schemas.openxmlformats.org/officeDocument/2006/relationships/slide" Target="../slides/slide376.xml"/><Relationship Id="rId1" Type="http://schemas.openxmlformats.org/officeDocument/2006/relationships/notesMaster" Target="../notesMasters/notesMaster1.xml"/></Relationships>
</file>

<file path=ppt/notesSlides/_rels/notesSlide364.xml.rels><?xml version="1.0" encoding="UTF-8" standalone="yes"?>
<Relationships xmlns="http://schemas.openxmlformats.org/package/2006/relationships"><Relationship Id="rId2" Type="http://schemas.openxmlformats.org/officeDocument/2006/relationships/slide" Target="../slides/slide378.xml"/><Relationship Id="rId1" Type="http://schemas.openxmlformats.org/officeDocument/2006/relationships/notesMaster" Target="../notesMasters/notesMaster1.xml"/></Relationships>
</file>

<file path=ppt/notesSlides/_rels/notesSlide365.xml.rels><?xml version="1.0" encoding="UTF-8" standalone="yes"?>
<Relationships xmlns="http://schemas.openxmlformats.org/package/2006/relationships"><Relationship Id="rId2" Type="http://schemas.openxmlformats.org/officeDocument/2006/relationships/slide" Target="../slides/slide379.xml"/><Relationship Id="rId1" Type="http://schemas.openxmlformats.org/officeDocument/2006/relationships/notesMaster" Target="../notesMasters/notesMaster1.xml"/></Relationships>
</file>

<file path=ppt/notesSlides/_rels/notesSlide366.xml.rels><?xml version="1.0" encoding="UTF-8" standalone="yes"?>
<Relationships xmlns="http://schemas.openxmlformats.org/package/2006/relationships"><Relationship Id="rId2" Type="http://schemas.openxmlformats.org/officeDocument/2006/relationships/slide" Target="../slides/slide380.xml"/><Relationship Id="rId1" Type="http://schemas.openxmlformats.org/officeDocument/2006/relationships/notesMaster" Target="../notesMasters/notesMaster1.xml"/></Relationships>
</file>

<file path=ppt/notesSlides/_rels/notesSlide367.xml.rels><?xml version="1.0" encoding="UTF-8" standalone="yes"?>
<Relationships xmlns="http://schemas.openxmlformats.org/package/2006/relationships"><Relationship Id="rId2" Type="http://schemas.openxmlformats.org/officeDocument/2006/relationships/slide" Target="../slides/slide381.xml"/><Relationship Id="rId1" Type="http://schemas.openxmlformats.org/officeDocument/2006/relationships/notesMaster" Target="../notesMasters/notesMaster1.xml"/></Relationships>
</file>

<file path=ppt/notesSlides/_rels/notesSlide368.xml.rels><?xml version="1.0" encoding="UTF-8" standalone="yes"?>
<Relationships xmlns="http://schemas.openxmlformats.org/package/2006/relationships"><Relationship Id="rId2" Type="http://schemas.openxmlformats.org/officeDocument/2006/relationships/slide" Target="../slides/slide382.xml"/><Relationship Id="rId1" Type="http://schemas.openxmlformats.org/officeDocument/2006/relationships/notesMaster" Target="../notesMasters/notesMaster1.xml"/></Relationships>
</file>

<file path=ppt/notesSlides/_rels/notesSlide369.xml.rels><?xml version="1.0" encoding="UTF-8" standalone="yes"?>
<Relationships xmlns="http://schemas.openxmlformats.org/package/2006/relationships"><Relationship Id="rId2" Type="http://schemas.openxmlformats.org/officeDocument/2006/relationships/slide" Target="../slides/slide38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0.xml.rels><?xml version="1.0" encoding="UTF-8" standalone="yes"?>
<Relationships xmlns="http://schemas.openxmlformats.org/package/2006/relationships"><Relationship Id="rId2" Type="http://schemas.openxmlformats.org/officeDocument/2006/relationships/slide" Target="../slides/slide384.xml"/><Relationship Id="rId1" Type="http://schemas.openxmlformats.org/officeDocument/2006/relationships/notesMaster" Target="../notesMasters/notesMaster1.xml"/></Relationships>
</file>

<file path=ppt/notesSlides/_rels/notesSlide371.xml.rels><?xml version="1.0" encoding="UTF-8" standalone="yes"?>
<Relationships xmlns="http://schemas.openxmlformats.org/package/2006/relationships"><Relationship Id="rId2" Type="http://schemas.openxmlformats.org/officeDocument/2006/relationships/slide" Target="../slides/slide385.xml"/><Relationship Id="rId1" Type="http://schemas.openxmlformats.org/officeDocument/2006/relationships/notesMaster" Target="../notesMasters/notesMaster1.xml"/></Relationships>
</file>

<file path=ppt/notesSlides/_rels/notesSlide372.xml.rels><?xml version="1.0" encoding="UTF-8" standalone="yes"?>
<Relationships xmlns="http://schemas.openxmlformats.org/package/2006/relationships"><Relationship Id="rId2" Type="http://schemas.openxmlformats.org/officeDocument/2006/relationships/slide" Target="../slides/slide386.xml"/><Relationship Id="rId1" Type="http://schemas.openxmlformats.org/officeDocument/2006/relationships/notesMaster" Target="../notesMasters/notesMaster1.xml"/></Relationships>
</file>

<file path=ppt/notesSlides/_rels/notesSlide373.xml.rels><?xml version="1.0" encoding="UTF-8" standalone="yes"?>
<Relationships xmlns="http://schemas.openxmlformats.org/package/2006/relationships"><Relationship Id="rId2" Type="http://schemas.openxmlformats.org/officeDocument/2006/relationships/slide" Target="../slides/slide387.xml"/><Relationship Id="rId1" Type="http://schemas.openxmlformats.org/officeDocument/2006/relationships/notesMaster" Target="../notesMasters/notesMaster1.xml"/></Relationships>
</file>

<file path=ppt/notesSlides/_rels/notesSlide374.xml.rels><?xml version="1.0" encoding="UTF-8" standalone="yes"?>
<Relationships xmlns="http://schemas.openxmlformats.org/package/2006/relationships"><Relationship Id="rId2" Type="http://schemas.openxmlformats.org/officeDocument/2006/relationships/slide" Target="../slides/slide388.xml"/><Relationship Id="rId1" Type="http://schemas.openxmlformats.org/officeDocument/2006/relationships/notesMaster" Target="../notesMasters/notesMaster1.xml"/></Relationships>
</file>

<file path=ppt/notesSlides/_rels/notesSlide375.xml.rels><?xml version="1.0" encoding="UTF-8" standalone="yes"?>
<Relationships xmlns="http://schemas.openxmlformats.org/package/2006/relationships"><Relationship Id="rId2" Type="http://schemas.openxmlformats.org/officeDocument/2006/relationships/slide" Target="../slides/slide389.xml"/><Relationship Id="rId1" Type="http://schemas.openxmlformats.org/officeDocument/2006/relationships/notesMaster" Target="../notesMasters/notesMaster1.xml"/></Relationships>
</file>

<file path=ppt/notesSlides/_rels/notesSlide376.xml.rels><?xml version="1.0" encoding="UTF-8" standalone="yes"?>
<Relationships xmlns="http://schemas.openxmlformats.org/package/2006/relationships"><Relationship Id="rId2" Type="http://schemas.openxmlformats.org/officeDocument/2006/relationships/slide" Target="../slides/slide390.xml"/><Relationship Id="rId1" Type="http://schemas.openxmlformats.org/officeDocument/2006/relationships/notesMaster" Target="../notesMasters/notesMaster1.xml"/></Relationships>
</file>

<file path=ppt/notesSlides/_rels/notesSlide377.xml.rels><?xml version="1.0" encoding="UTF-8" standalone="yes"?>
<Relationships xmlns="http://schemas.openxmlformats.org/package/2006/relationships"><Relationship Id="rId2" Type="http://schemas.openxmlformats.org/officeDocument/2006/relationships/slide" Target="../slides/slide391.xml"/><Relationship Id="rId1" Type="http://schemas.openxmlformats.org/officeDocument/2006/relationships/notesMaster" Target="../notesMasters/notesMaster1.xml"/></Relationships>
</file>

<file path=ppt/notesSlides/_rels/notesSlide378.xml.rels><?xml version="1.0" encoding="UTF-8" standalone="yes"?>
<Relationships xmlns="http://schemas.openxmlformats.org/package/2006/relationships"><Relationship Id="rId2" Type="http://schemas.openxmlformats.org/officeDocument/2006/relationships/slide" Target="../slides/slide392.xml"/><Relationship Id="rId1" Type="http://schemas.openxmlformats.org/officeDocument/2006/relationships/notesMaster" Target="../notesMasters/notesMaster1.xml"/></Relationships>
</file>

<file path=ppt/notesSlides/_rels/notesSlide379.xml.rels><?xml version="1.0" encoding="UTF-8" standalone="yes"?>
<Relationships xmlns="http://schemas.openxmlformats.org/package/2006/relationships"><Relationship Id="rId2" Type="http://schemas.openxmlformats.org/officeDocument/2006/relationships/slide" Target="../slides/slide39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0.xml.rels><?xml version="1.0" encoding="UTF-8" standalone="yes"?>
<Relationships xmlns="http://schemas.openxmlformats.org/package/2006/relationships"><Relationship Id="rId2" Type="http://schemas.openxmlformats.org/officeDocument/2006/relationships/slide" Target="../slides/slide394.xml"/><Relationship Id="rId1" Type="http://schemas.openxmlformats.org/officeDocument/2006/relationships/notesMaster" Target="../notesMasters/notesMaster1.xml"/></Relationships>
</file>

<file path=ppt/notesSlides/_rels/notesSlide381.xml.rels><?xml version="1.0" encoding="UTF-8" standalone="yes"?>
<Relationships xmlns="http://schemas.openxmlformats.org/package/2006/relationships"><Relationship Id="rId2" Type="http://schemas.openxmlformats.org/officeDocument/2006/relationships/slide" Target="../slides/slide395.xml"/><Relationship Id="rId1" Type="http://schemas.openxmlformats.org/officeDocument/2006/relationships/notesMaster" Target="../notesMasters/notesMaster1.xml"/></Relationships>
</file>

<file path=ppt/notesSlides/_rels/notesSlide382.xml.rels><?xml version="1.0" encoding="UTF-8" standalone="yes"?>
<Relationships xmlns="http://schemas.openxmlformats.org/package/2006/relationships"><Relationship Id="rId2" Type="http://schemas.openxmlformats.org/officeDocument/2006/relationships/slide" Target="../slides/slide396.xml"/><Relationship Id="rId1" Type="http://schemas.openxmlformats.org/officeDocument/2006/relationships/notesMaster" Target="../notesMasters/notesMaster1.xml"/></Relationships>
</file>

<file path=ppt/notesSlides/_rels/notesSlide383.xml.rels><?xml version="1.0" encoding="UTF-8" standalone="yes"?>
<Relationships xmlns="http://schemas.openxmlformats.org/package/2006/relationships"><Relationship Id="rId2" Type="http://schemas.openxmlformats.org/officeDocument/2006/relationships/slide" Target="../slides/slide397.xml"/><Relationship Id="rId1" Type="http://schemas.openxmlformats.org/officeDocument/2006/relationships/notesMaster" Target="../notesMasters/notesMaster1.xml"/></Relationships>
</file>

<file path=ppt/notesSlides/_rels/notesSlide384.xml.rels><?xml version="1.0" encoding="UTF-8" standalone="yes"?>
<Relationships xmlns="http://schemas.openxmlformats.org/package/2006/relationships"><Relationship Id="rId2" Type="http://schemas.openxmlformats.org/officeDocument/2006/relationships/slide" Target="../slides/slide398.xml"/><Relationship Id="rId1" Type="http://schemas.openxmlformats.org/officeDocument/2006/relationships/notesMaster" Target="../notesMasters/notesMaster1.xml"/></Relationships>
</file>

<file path=ppt/notesSlides/_rels/notesSlide385.xml.rels><?xml version="1.0" encoding="UTF-8" standalone="yes"?>
<Relationships xmlns="http://schemas.openxmlformats.org/package/2006/relationships"><Relationship Id="rId2" Type="http://schemas.openxmlformats.org/officeDocument/2006/relationships/slide" Target="../slides/slide400.xml"/><Relationship Id="rId1" Type="http://schemas.openxmlformats.org/officeDocument/2006/relationships/notesMaster" Target="../notesMasters/notesMaster1.xml"/></Relationships>
</file>

<file path=ppt/notesSlides/_rels/notesSlide386.xml.rels><?xml version="1.0" encoding="UTF-8" standalone="yes"?>
<Relationships xmlns="http://schemas.openxmlformats.org/package/2006/relationships"><Relationship Id="rId2" Type="http://schemas.openxmlformats.org/officeDocument/2006/relationships/slide" Target="../slides/slide401.xml"/><Relationship Id="rId1" Type="http://schemas.openxmlformats.org/officeDocument/2006/relationships/notesMaster" Target="../notesMasters/notesMaster1.xml"/></Relationships>
</file>

<file path=ppt/notesSlides/_rels/notesSlide387.xml.rels><?xml version="1.0" encoding="UTF-8" standalone="yes"?>
<Relationships xmlns="http://schemas.openxmlformats.org/package/2006/relationships"><Relationship Id="rId2" Type="http://schemas.openxmlformats.org/officeDocument/2006/relationships/slide" Target="../slides/slide402.xml"/><Relationship Id="rId1" Type="http://schemas.openxmlformats.org/officeDocument/2006/relationships/notesMaster" Target="../notesMasters/notesMaster1.xml"/></Relationships>
</file>

<file path=ppt/notesSlides/_rels/notesSlide388.xml.rels><?xml version="1.0" encoding="UTF-8" standalone="yes"?>
<Relationships xmlns="http://schemas.openxmlformats.org/package/2006/relationships"><Relationship Id="rId2" Type="http://schemas.openxmlformats.org/officeDocument/2006/relationships/slide" Target="../slides/slide403.xml"/><Relationship Id="rId1" Type="http://schemas.openxmlformats.org/officeDocument/2006/relationships/notesMaster" Target="../notesMasters/notesMaster1.xml"/></Relationships>
</file>

<file path=ppt/notesSlides/_rels/notesSlide389.xml.rels><?xml version="1.0" encoding="UTF-8" standalone="yes"?>
<Relationships xmlns="http://schemas.openxmlformats.org/package/2006/relationships"><Relationship Id="rId2" Type="http://schemas.openxmlformats.org/officeDocument/2006/relationships/slide" Target="../slides/slide40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0.xml.rels><?xml version="1.0" encoding="UTF-8" standalone="yes"?>
<Relationships xmlns="http://schemas.openxmlformats.org/package/2006/relationships"><Relationship Id="rId2" Type="http://schemas.openxmlformats.org/officeDocument/2006/relationships/slide" Target="../slides/slide405.xml"/><Relationship Id="rId1" Type="http://schemas.openxmlformats.org/officeDocument/2006/relationships/notesMaster" Target="../notesMasters/notesMaster1.xml"/></Relationships>
</file>

<file path=ppt/notesSlides/_rels/notesSlide391.xml.rels><?xml version="1.0" encoding="UTF-8" standalone="yes"?>
<Relationships xmlns="http://schemas.openxmlformats.org/package/2006/relationships"><Relationship Id="rId2" Type="http://schemas.openxmlformats.org/officeDocument/2006/relationships/slide" Target="../slides/slide406.xml"/><Relationship Id="rId1" Type="http://schemas.openxmlformats.org/officeDocument/2006/relationships/notesMaster" Target="../notesMasters/notesMaster1.xml"/></Relationships>
</file>

<file path=ppt/notesSlides/_rels/notesSlide392.xml.rels><?xml version="1.0" encoding="UTF-8" standalone="yes"?>
<Relationships xmlns="http://schemas.openxmlformats.org/package/2006/relationships"><Relationship Id="rId2" Type="http://schemas.openxmlformats.org/officeDocument/2006/relationships/slide" Target="../slides/slide407.xml"/><Relationship Id="rId1" Type="http://schemas.openxmlformats.org/officeDocument/2006/relationships/notesMaster" Target="../notesMasters/notesMaster1.xml"/></Relationships>
</file>

<file path=ppt/notesSlides/_rels/notesSlide393.xml.rels><?xml version="1.0" encoding="UTF-8" standalone="yes"?>
<Relationships xmlns="http://schemas.openxmlformats.org/package/2006/relationships"><Relationship Id="rId2" Type="http://schemas.openxmlformats.org/officeDocument/2006/relationships/slide" Target="../slides/slide408.xml"/><Relationship Id="rId1" Type="http://schemas.openxmlformats.org/officeDocument/2006/relationships/notesMaster" Target="../notesMasters/notesMaster1.xml"/></Relationships>
</file>

<file path=ppt/notesSlides/_rels/notesSlide394.xml.rels><?xml version="1.0" encoding="UTF-8" standalone="yes"?>
<Relationships xmlns="http://schemas.openxmlformats.org/package/2006/relationships"><Relationship Id="rId2" Type="http://schemas.openxmlformats.org/officeDocument/2006/relationships/slide" Target="../slides/slide409.xml"/><Relationship Id="rId1" Type="http://schemas.openxmlformats.org/officeDocument/2006/relationships/notesMaster" Target="../notesMasters/notesMaster1.xml"/></Relationships>
</file>

<file path=ppt/notesSlides/_rels/notesSlide395.xml.rels><?xml version="1.0" encoding="UTF-8" standalone="yes"?>
<Relationships xmlns="http://schemas.openxmlformats.org/package/2006/relationships"><Relationship Id="rId2" Type="http://schemas.openxmlformats.org/officeDocument/2006/relationships/slide" Target="../slides/slide410.xml"/><Relationship Id="rId1" Type="http://schemas.openxmlformats.org/officeDocument/2006/relationships/notesMaster" Target="../notesMasters/notesMaster1.xml"/></Relationships>
</file>

<file path=ppt/notesSlides/_rels/notesSlide396.xml.rels><?xml version="1.0" encoding="UTF-8" standalone="yes"?>
<Relationships xmlns="http://schemas.openxmlformats.org/package/2006/relationships"><Relationship Id="rId2" Type="http://schemas.openxmlformats.org/officeDocument/2006/relationships/slide" Target="../slides/slide411.xml"/><Relationship Id="rId1" Type="http://schemas.openxmlformats.org/officeDocument/2006/relationships/notesMaster" Target="../notesMasters/notesMaster1.xml"/></Relationships>
</file>

<file path=ppt/notesSlides/_rels/notesSlide397.xml.rels><?xml version="1.0" encoding="UTF-8" standalone="yes"?>
<Relationships xmlns="http://schemas.openxmlformats.org/package/2006/relationships"><Relationship Id="rId2" Type="http://schemas.openxmlformats.org/officeDocument/2006/relationships/slide" Target="../slides/slide412.xml"/><Relationship Id="rId1" Type="http://schemas.openxmlformats.org/officeDocument/2006/relationships/notesMaster" Target="../notesMasters/notesMaster1.xml"/></Relationships>
</file>

<file path=ppt/notesSlides/_rels/notesSlide398.xml.rels><?xml version="1.0" encoding="UTF-8" standalone="yes"?>
<Relationships xmlns="http://schemas.openxmlformats.org/package/2006/relationships"><Relationship Id="rId2" Type="http://schemas.openxmlformats.org/officeDocument/2006/relationships/slide" Target="../slides/slide413.xml"/><Relationship Id="rId1" Type="http://schemas.openxmlformats.org/officeDocument/2006/relationships/notesMaster" Target="../notesMasters/notesMaster1.xml"/></Relationships>
</file>

<file path=ppt/notesSlides/_rels/notesSlide399.xml.rels><?xml version="1.0" encoding="UTF-8" standalone="yes"?>
<Relationships xmlns="http://schemas.openxmlformats.org/package/2006/relationships"><Relationship Id="rId2" Type="http://schemas.openxmlformats.org/officeDocument/2006/relationships/slide" Target="../slides/slide4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00.xml.rels><?xml version="1.0" encoding="UTF-8" standalone="yes"?>
<Relationships xmlns="http://schemas.openxmlformats.org/package/2006/relationships"><Relationship Id="rId2" Type="http://schemas.openxmlformats.org/officeDocument/2006/relationships/slide" Target="../slides/slide415.xml"/><Relationship Id="rId1" Type="http://schemas.openxmlformats.org/officeDocument/2006/relationships/notesMaster" Target="../notesMasters/notesMaster1.xml"/></Relationships>
</file>

<file path=ppt/notesSlides/_rels/notesSlide401.xml.rels><?xml version="1.0" encoding="UTF-8" standalone="yes"?>
<Relationships xmlns="http://schemas.openxmlformats.org/package/2006/relationships"><Relationship Id="rId2" Type="http://schemas.openxmlformats.org/officeDocument/2006/relationships/slide" Target="../slides/slide417.xml"/><Relationship Id="rId1" Type="http://schemas.openxmlformats.org/officeDocument/2006/relationships/notesMaster" Target="../notesMasters/notesMaster1.xml"/></Relationships>
</file>

<file path=ppt/notesSlides/_rels/notesSlide402.xml.rels><?xml version="1.0" encoding="UTF-8" standalone="yes"?>
<Relationships xmlns="http://schemas.openxmlformats.org/package/2006/relationships"><Relationship Id="rId2" Type="http://schemas.openxmlformats.org/officeDocument/2006/relationships/slide" Target="../slides/slide418.xml"/><Relationship Id="rId1" Type="http://schemas.openxmlformats.org/officeDocument/2006/relationships/notesMaster" Target="../notesMasters/notesMaster1.xml"/></Relationships>
</file>

<file path=ppt/notesSlides/_rels/notesSlide403.xml.rels><?xml version="1.0" encoding="UTF-8" standalone="yes"?>
<Relationships xmlns="http://schemas.openxmlformats.org/package/2006/relationships"><Relationship Id="rId2" Type="http://schemas.openxmlformats.org/officeDocument/2006/relationships/slide" Target="../slides/slide419.xml"/><Relationship Id="rId1" Type="http://schemas.openxmlformats.org/officeDocument/2006/relationships/notesMaster" Target="../notesMasters/notesMaster1.xml"/></Relationships>
</file>

<file path=ppt/notesSlides/_rels/notesSlide404.xml.rels><?xml version="1.0" encoding="UTF-8" standalone="yes"?>
<Relationships xmlns="http://schemas.openxmlformats.org/package/2006/relationships"><Relationship Id="rId2" Type="http://schemas.openxmlformats.org/officeDocument/2006/relationships/slide" Target="../slides/slide420.xml"/><Relationship Id="rId1" Type="http://schemas.openxmlformats.org/officeDocument/2006/relationships/notesMaster" Target="../notesMasters/notesMaster1.xml"/></Relationships>
</file>

<file path=ppt/notesSlides/_rels/notesSlide405.xml.rels><?xml version="1.0" encoding="UTF-8" standalone="yes"?>
<Relationships xmlns="http://schemas.openxmlformats.org/package/2006/relationships"><Relationship Id="rId2" Type="http://schemas.openxmlformats.org/officeDocument/2006/relationships/slide" Target="../slides/slide421.xml"/><Relationship Id="rId1" Type="http://schemas.openxmlformats.org/officeDocument/2006/relationships/notesMaster" Target="../notesMasters/notesMaster1.xml"/></Relationships>
</file>

<file path=ppt/notesSlides/_rels/notesSlide406.xml.rels><?xml version="1.0" encoding="UTF-8" standalone="yes"?>
<Relationships xmlns="http://schemas.openxmlformats.org/package/2006/relationships"><Relationship Id="rId2" Type="http://schemas.openxmlformats.org/officeDocument/2006/relationships/slide" Target="../slides/slide422.xml"/><Relationship Id="rId1" Type="http://schemas.openxmlformats.org/officeDocument/2006/relationships/notesMaster" Target="../notesMasters/notesMaster1.xml"/></Relationships>
</file>

<file path=ppt/notesSlides/_rels/notesSlide407.xml.rels><?xml version="1.0" encoding="UTF-8" standalone="yes"?>
<Relationships xmlns="http://schemas.openxmlformats.org/package/2006/relationships"><Relationship Id="rId2" Type="http://schemas.openxmlformats.org/officeDocument/2006/relationships/slide" Target="../slides/slide423.xml"/><Relationship Id="rId1" Type="http://schemas.openxmlformats.org/officeDocument/2006/relationships/notesMaster" Target="../notesMasters/notesMaster1.xml"/></Relationships>
</file>

<file path=ppt/notesSlides/_rels/notesSlide408.xml.rels><?xml version="1.0" encoding="UTF-8" standalone="yes"?>
<Relationships xmlns="http://schemas.openxmlformats.org/package/2006/relationships"><Relationship Id="rId2" Type="http://schemas.openxmlformats.org/officeDocument/2006/relationships/slide" Target="../slides/slide424.xml"/><Relationship Id="rId1" Type="http://schemas.openxmlformats.org/officeDocument/2006/relationships/notesMaster" Target="../notesMasters/notesMaster1.xml"/></Relationships>
</file>

<file path=ppt/notesSlides/_rels/notesSlide409.xml.rels><?xml version="1.0" encoding="UTF-8" standalone="yes"?>
<Relationships xmlns="http://schemas.openxmlformats.org/package/2006/relationships"><Relationship Id="rId2" Type="http://schemas.openxmlformats.org/officeDocument/2006/relationships/slide" Target="../slides/slide42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0.xml.rels><?xml version="1.0" encoding="UTF-8" standalone="yes"?>
<Relationships xmlns="http://schemas.openxmlformats.org/package/2006/relationships"><Relationship Id="rId2" Type="http://schemas.openxmlformats.org/officeDocument/2006/relationships/slide" Target="../slides/slide426.xml"/><Relationship Id="rId1" Type="http://schemas.openxmlformats.org/officeDocument/2006/relationships/notesMaster" Target="../notesMasters/notesMaster1.xml"/></Relationships>
</file>

<file path=ppt/notesSlides/_rels/notesSlide411.xml.rels><?xml version="1.0" encoding="UTF-8" standalone="yes"?>
<Relationships xmlns="http://schemas.openxmlformats.org/package/2006/relationships"><Relationship Id="rId2" Type="http://schemas.openxmlformats.org/officeDocument/2006/relationships/slide" Target="../slides/slide427.xml"/><Relationship Id="rId1" Type="http://schemas.openxmlformats.org/officeDocument/2006/relationships/notesMaster" Target="../notesMasters/notesMaster1.xml"/></Relationships>
</file>

<file path=ppt/notesSlides/_rels/notesSlide412.xml.rels><?xml version="1.0" encoding="UTF-8" standalone="yes"?>
<Relationships xmlns="http://schemas.openxmlformats.org/package/2006/relationships"><Relationship Id="rId2" Type="http://schemas.openxmlformats.org/officeDocument/2006/relationships/slide" Target="../slides/slide428.xml"/><Relationship Id="rId1" Type="http://schemas.openxmlformats.org/officeDocument/2006/relationships/notesMaster" Target="../notesMasters/notesMaster1.xml"/></Relationships>
</file>

<file path=ppt/notesSlides/_rels/notesSlide413.xml.rels><?xml version="1.0" encoding="UTF-8" standalone="yes"?>
<Relationships xmlns="http://schemas.openxmlformats.org/package/2006/relationships"><Relationship Id="rId2" Type="http://schemas.openxmlformats.org/officeDocument/2006/relationships/slide" Target="../slides/slide429.xml"/><Relationship Id="rId1" Type="http://schemas.openxmlformats.org/officeDocument/2006/relationships/notesMaster" Target="../notesMasters/notesMaster1.xml"/></Relationships>
</file>

<file path=ppt/notesSlides/_rels/notesSlide414.xml.rels><?xml version="1.0" encoding="UTF-8" standalone="yes"?>
<Relationships xmlns="http://schemas.openxmlformats.org/package/2006/relationships"><Relationship Id="rId2" Type="http://schemas.openxmlformats.org/officeDocument/2006/relationships/slide" Target="../slides/slide430.xml"/><Relationship Id="rId1" Type="http://schemas.openxmlformats.org/officeDocument/2006/relationships/notesMaster" Target="../notesMasters/notesMaster1.xml"/></Relationships>
</file>

<file path=ppt/notesSlides/_rels/notesSlide415.xml.rels><?xml version="1.0" encoding="UTF-8" standalone="yes"?>
<Relationships xmlns="http://schemas.openxmlformats.org/package/2006/relationships"><Relationship Id="rId2" Type="http://schemas.openxmlformats.org/officeDocument/2006/relationships/slide" Target="../slides/slide431.xml"/><Relationship Id="rId1" Type="http://schemas.openxmlformats.org/officeDocument/2006/relationships/notesMaster" Target="../notesMasters/notesMaster1.xml"/></Relationships>
</file>

<file path=ppt/notesSlides/_rels/notesSlide416.xml.rels><?xml version="1.0" encoding="UTF-8" standalone="yes"?>
<Relationships xmlns="http://schemas.openxmlformats.org/package/2006/relationships"><Relationship Id="rId2" Type="http://schemas.openxmlformats.org/officeDocument/2006/relationships/slide" Target="../slides/slide432.xml"/><Relationship Id="rId1" Type="http://schemas.openxmlformats.org/officeDocument/2006/relationships/notesMaster" Target="../notesMasters/notesMaster1.xml"/></Relationships>
</file>

<file path=ppt/notesSlides/_rels/notesSlide417.xml.rels><?xml version="1.0" encoding="UTF-8" standalone="yes"?>
<Relationships xmlns="http://schemas.openxmlformats.org/package/2006/relationships"><Relationship Id="rId2" Type="http://schemas.openxmlformats.org/officeDocument/2006/relationships/slide" Target="../slides/slide433.xml"/><Relationship Id="rId1" Type="http://schemas.openxmlformats.org/officeDocument/2006/relationships/notesMaster" Target="../notesMasters/notesMaster1.xml"/></Relationships>
</file>

<file path=ppt/notesSlides/_rels/notesSlide418.xml.rels><?xml version="1.0" encoding="UTF-8" standalone="yes"?>
<Relationships xmlns="http://schemas.openxmlformats.org/package/2006/relationships"><Relationship Id="rId2" Type="http://schemas.openxmlformats.org/officeDocument/2006/relationships/slide" Target="../slides/slide434.xml"/><Relationship Id="rId1" Type="http://schemas.openxmlformats.org/officeDocument/2006/relationships/notesMaster" Target="../notesMasters/notesMaster1.xml"/></Relationships>
</file>

<file path=ppt/notesSlides/_rels/notesSlide419.xml.rels><?xml version="1.0" encoding="UTF-8" standalone="yes"?>
<Relationships xmlns="http://schemas.openxmlformats.org/package/2006/relationships"><Relationship Id="rId2" Type="http://schemas.openxmlformats.org/officeDocument/2006/relationships/slide" Target="../slides/slide43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0.xml.rels><?xml version="1.0" encoding="UTF-8" standalone="yes"?>
<Relationships xmlns="http://schemas.openxmlformats.org/package/2006/relationships"><Relationship Id="rId2" Type="http://schemas.openxmlformats.org/officeDocument/2006/relationships/slide" Target="../slides/slide436.xml"/><Relationship Id="rId1" Type="http://schemas.openxmlformats.org/officeDocument/2006/relationships/notesMaster" Target="../notesMasters/notesMaster1.xml"/></Relationships>
</file>

<file path=ppt/notesSlides/_rels/notesSlide421.xml.rels><?xml version="1.0" encoding="UTF-8" standalone="yes"?>
<Relationships xmlns="http://schemas.openxmlformats.org/package/2006/relationships"><Relationship Id="rId2" Type="http://schemas.openxmlformats.org/officeDocument/2006/relationships/slide" Target="../slides/slide437.xml"/><Relationship Id="rId1" Type="http://schemas.openxmlformats.org/officeDocument/2006/relationships/notesMaster" Target="../notesMasters/notesMaster1.xml"/></Relationships>
</file>

<file path=ppt/notesSlides/_rels/notesSlide422.xml.rels><?xml version="1.0" encoding="UTF-8" standalone="yes"?>
<Relationships xmlns="http://schemas.openxmlformats.org/package/2006/relationships"><Relationship Id="rId2" Type="http://schemas.openxmlformats.org/officeDocument/2006/relationships/slide" Target="../slides/slide438.xml"/><Relationship Id="rId1" Type="http://schemas.openxmlformats.org/officeDocument/2006/relationships/notesMaster" Target="../notesMasters/notesMaster1.xml"/></Relationships>
</file>

<file path=ppt/notesSlides/_rels/notesSlide423.xml.rels><?xml version="1.0" encoding="UTF-8" standalone="yes"?>
<Relationships xmlns="http://schemas.openxmlformats.org/package/2006/relationships"><Relationship Id="rId2" Type="http://schemas.openxmlformats.org/officeDocument/2006/relationships/slide" Target="../slides/slide440.xml"/><Relationship Id="rId1" Type="http://schemas.openxmlformats.org/officeDocument/2006/relationships/notesMaster" Target="../notesMasters/notesMaster1.xml"/></Relationships>
</file>

<file path=ppt/notesSlides/_rels/notesSlide424.xml.rels><?xml version="1.0" encoding="UTF-8" standalone="yes"?>
<Relationships xmlns="http://schemas.openxmlformats.org/package/2006/relationships"><Relationship Id="rId2" Type="http://schemas.openxmlformats.org/officeDocument/2006/relationships/slide" Target="../slides/slide441.xml"/><Relationship Id="rId1" Type="http://schemas.openxmlformats.org/officeDocument/2006/relationships/notesMaster" Target="../notesMasters/notesMaster1.xml"/></Relationships>
</file>

<file path=ppt/notesSlides/_rels/notesSlide425.xml.rels><?xml version="1.0" encoding="UTF-8" standalone="yes"?>
<Relationships xmlns="http://schemas.openxmlformats.org/package/2006/relationships"><Relationship Id="rId2" Type="http://schemas.openxmlformats.org/officeDocument/2006/relationships/slide" Target="../slides/slide442.xml"/><Relationship Id="rId1" Type="http://schemas.openxmlformats.org/officeDocument/2006/relationships/notesMaster" Target="../notesMasters/notesMaster1.xml"/></Relationships>
</file>

<file path=ppt/notesSlides/_rels/notesSlide426.xml.rels><?xml version="1.0" encoding="UTF-8" standalone="yes"?>
<Relationships xmlns="http://schemas.openxmlformats.org/package/2006/relationships"><Relationship Id="rId2" Type="http://schemas.openxmlformats.org/officeDocument/2006/relationships/slide" Target="../slides/slide443.xml"/><Relationship Id="rId1" Type="http://schemas.openxmlformats.org/officeDocument/2006/relationships/notesMaster" Target="../notesMasters/notesMaster1.xml"/></Relationships>
</file>

<file path=ppt/notesSlides/_rels/notesSlide427.xml.rels><?xml version="1.0" encoding="UTF-8" standalone="yes"?>
<Relationships xmlns="http://schemas.openxmlformats.org/package/2006/relationships"><Relationship Id="rId2" Type="http://schemas.openxmlformats.org/officeDocument/2006/relationships/slide" Target="../slides/slide444.xml"/><Relationship Id="rId1" Type="http://schemas.openxmlformats.org/officeDocument/2006/relationships/notesMaster" Target="../notesMasters/notesMaster1.xml"/></Relationships>
</file>

<file path=ppt/notesSlides/_rels/notesSlide428.xml.rels><?xml version="1.0" encoding="UTF-8" standalone="yes"?>
<Relationships xmlns="http://schemas.openxmlformats.org/package/2006/relationships"><Relationship Id="rId2" Type="http://schemas.openxmlformats.org/officeDocument/2006/relationships/slide" Target="../slides/slide445.xml"/><Relationship Id="rId1" Type="http://schemas.openxmlformats.org/officeDocument/2006/relationships/notesMaster" Target="../notesMasters/notesMaster1.xml"/></Relationships>
</file>

<file path=ppt/notesSlides/_rels/notesSlide429.xml.rels><?xml version="1.0" encoding="UTF-8" standalone="yes"?>
<Relationships xmlns="http://schemas.openxmlformats.org/package/2006/relationships"><Relationship Id="rId2" Type="http://schemas.openxmlformats.org/officeDocument/2006/relationships/slide" Target="../slides/slide4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0.xml.rels><?xml version="1.0" encoding="UTF-8" standalone="yes"?>
<Relationships xmlns="http://schemas.openxmlformats.org/package/2006/relationships"><Relationship Id="rId2" Type="http://schemas.openxmlformats.org/officeDocument/2006/relationships/slide" Target="../slides/slide447.xml"/><Relationship Id="rId1" Type="http://schemas.openxmlformats.org/officeDocument/2006/relationships/notesMaster" Target="../notesMasters/notesMaster1.xml"/></Relationships>
</file>

<file path=ppt/notesSlides/_rels/notesSlide431.xml.rels><?xml version="1.0" encoding="UTF-8" standalone="yes"?>
<Relationships xmlns="http://schemas.openxmlformats.org/package/2006/relationships"><Relationship Id="rId2" Type="http://schemas.openxmlformats.org/officeDocument/2006/relationships/slide" Target="../slides/slide448.xml"/><Relationship Id="rId1" Type="http://schemas.openxmlformats.org/officeDocument/2006/relationships/notesMaster" Target="../notesMasters/notesMaster1.xml"/></Relationships>
</file>

<file path=ppt/notesSlides/_rels/notesSlide432.xml.rels><?xml version="1.0" encoding="UTF-8" standalone="yes"?>
<Relationships xmlns="http://schemas.openxmlformats.org/package/2006/relationships"><Relationship Id="rId2" Type="http://schemas.openxmlformats.org/officeDocument/2006/relationships/slide" Target="../slides/slide449.xml"/><Relationship Id="rId1" Type="http://schemas.openxmlformats.org/officeDocument/2006/relationships/notesMaster" Target="../notesMasters/notesMaster1.xml"/></Relationships>
</file>

<file path=ppt/notesSlides/_rels/notesSlide433.xml.rels><?xml version="1.0" encoding="UTF-8" standalone="yes"?>
<Relationships xmlns="http://schemas.openxmlformats.org/package/2006/relationships"><Relationship Id="rId2" Type="http://schemas.openxmlformats.org/officeDocument/2006/relationships/slide" Target="../slides/slide450.xml"/><Relationship Id="rId1" Type="http://schemas.openxmlformats.org/officeDocument/2006/relationships/notesMaster" Target="../notesMasters/notesMaster1.xml"/></Relationships>
</file>

<file path=ppt/notesSlides/_rels/notesSlide434.xml.rels><?xml version="1.0" encoding="UTF-8" standalone="yes"?>
<Relationships xmlns="http://schemas.openxmlformats.org/package/2006/relationships"><Relationship Id="rId2" Type="http://schemas.openxmlformats.org/officeDocument/2006/relationships/slide" Target="../slides/slide451.xml"/><Relationship Id="rId1" Type="http://schemas.openxmlformats.org/officeDocument/2006/relationships/notesMaster" Target="../notesMasters/notesMaster1.xml"/></Relationships>
</file>

<file path=ppt/notesSlides/_rels/notesSlide435.xml.rels><?xml version="1.0" encoding="UTF-8" standalone="yes"?>
<Relationships xmlns="http://schemas.openxmlformats.org/package/2006/relationships"><Relationship Id="rId2" Type="http://schemas.openxmlformats.org/officeDocument/2006/relationships/slide" Target="../slides/slide453.xml"/><Relationship Id="rId1" Type="http://schemas.openxmlformats.org/officeDocument/2006/relationships/notesMaster" Target="../notesMasters/notesMaster1.xml"/></Relationships>
</file>

<file path=ppt/notesSlides/_rels/notesSlide436.xml.rels><?xml version="1.0" encoding="UTF-8" standalone="yes"?>
<Relationships xmlns="http://schemas.openxmlformats.org/package/2006/relationships"><Relationship Id="rId2" Type="http://schemas.openxmlformats.org/officeDocument/2006/relationships/slide" Target="../slides/slide454.xml"/><Relationship Id="rId1" Type="http://schemas.openxmlformats.org/officeDocument/2006/relationships/notesMaster" Target="../notesMasters/notesMaster1.xml"/></Relationships>
</file>

<file path=ppt/notesSlides/_rels/notesSlide437.xml.rels><?xml version="1.0" encoding="UTF-8" standalone="yes"?>
<Relationships xmlns="http://schemas.openxmlformats.org/package/2006/relationships"><Relationship Id="rId2" Type="http://schemas.openxmlformats.org/officeDocument/2006/relationships/slide" Target="../slides/slide455.xml"/><Relationship Id="rId1" Type="http://schemas.openxmlformats.org/officeDocument/2006/relationships/notesMaster" Target="../notesMasters/notesMaster1.xml"/></Relationships>
</file>

<file path=ppt/notesSlides/_rels/notesSlide438.xml.rels><?xml version="1.0" encoding="UTF-8" standalone="yes"?>
<Relationships xmlns="http://schemas.openxmlformats.org/package/2006/relationships"><Relationship Id="rId2" Type="http://schemas.openxmlformats.org/officeDocument/2006/relationships/slide" Target="../slides/slide456.xml"/><Relationship Id="rId1" Type="http://schemas.openxmlformats.org/officeDocument/2006/relationships/notesMaster" Target="../notesMasters/notesMaster1.xml"/></Relationships>
</file>

<file path=ppt/notesSlides/_rels/notesSlide439.xml.rels><?xml version="1.0" encoding="UTF-8" standalone="yes"?>
<Relationships xmlns="http://schemas.openxmlformats.org/package/2006/relationships"><Relationship Id="rId2" Type="http://schemas.openxmlformats.org/officeDocument/2006/relationships/slide" Target="../slides/slide45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0.xml.rels><?xml version="1.0" encoding="UTF-8" standalone="yes"?>
<Relationships xmlns="http://schemas.openxmlformats.org/package/2006/relationships"><Relationship Id="rId2" Type="http://schemas.openxmlformats.org/officeDocument/2006/relationships/slide" Target="../slides/slide458.xml"/><Relationship Id="rId1" Type="http://schemas.openxmlformats.org/officeDocument/2006/relationships/notesMaster" Target="../notesMasters/notesMaster1.xml"/></Relationships>
</file>

<file path=ppt/notesSlides/_rels/notesSlide441.xml.rels><?xml version="1.0" encoding="UTF-8" standalone="yes"?>
<Relationships xmlns="http://schemas.openxmlformats.org/package/2006/relationships"><Relationship Id="rId2" Type="http://schemas.openxmlformats.org/officeDocument/2006/relationships/slide" Target="../slides/slide459.xml"/><Relationship Id="rId1" Type="http://schemas.openxmlformats.org/officeDocument/2006/relationships/notesMaster" Target="../notesMasters/notesMaster1.xml"/></Relationships>
</file>

<file path=ppt/notesSlides/_rels/notesSlide442.xml.rels><?xml version="1.0" encoding="UTF-8" standalone="yes"?>
<Relationships xmlns="http://schemas.openxmlformats.org/package/2006/relationships"><Relationship Id="rId2" Type="http://schemas.openxmlformats.org/officeDocument/2006/relationships/slide" Target="../slides/slide460.xml"/><Relationship Id="rId1" Type="http://schemas.openxmlformats.org/officeDocument/2006/relationships/notesMaster" Target="../notesMasters/notesMaster1.xml"/></Relationships>
</file>

<file path=ppt/notesSlides/_rels/notesSlide443.xml.rels><?xml version="1.0" encoding="UTF-8" standalone="yes"?>
<Relationships xmlns="http://schemas.openxmlformats.org/package/2006/relationships"><Relationship Id="rId2" Type="http://schemas.openxmlformats.org/officeDocument/2006/relationships/slide" Target="../slides/slide461.xml"/><Relationship Id="rId1" Type="http://schemas.openxmlformats.org/officeDocument/2006/relationships/notesMaster" Target="../notesMasters/notesMaster1.xml"/></Relationships>
</file>

<file path=ppt/notesSlides/_rels/notesSlide444.xml.rels><?xml version="1.0" encoding="UTF-8" standalone="yes"?>
<Relationships xmlns="http://schemas.openxmlformats.org/package/2006/relationships"><Relationship Id="rId2" Type="http://schemas.openxmlformats.org/officeDocument/2006/relationships/slide" Target="../slides/slide463.xml"/><Relationship Id="rId1" Type="http://schemas.openxmlformats.org/officeDocument/2006/relationships/notesMaster" Target="../notesMasters/notesMaster1.xml"/></Relationships>
</file>

<file path=ppt/notesSlides/_rels/notesSlide445.xml.rels><?xml version="1.0" encoding="UTF-8" standalone="yes"?>
<Relationships xmlns="http://schemas.openxmlformats.org/package/2006/relationships"><Relationship Id="rId2" Type="http://schemas.openxmlformats.org/officeDocument/2006/relationships/slide" Target="../slides/slide464.xml"/><Relationship Id="rId1" Type="http://schemas.openxmlformats.org/officeDocument/2006/relationships/notesMaster" Target="../notesMasters/notesMaster1.xml"/></Relationships>
</file>

<file path=ppt/notesSlides/_rels/notesSlide446.xml.rels><?xml version="1.0" encoding="UTF-8" standalone="yes"?>
<Relationships xmlns="http://schemas.openxmlformats.org/package/2006/relationships"><Relationship Id="rId2" Type="http://schemas.openxmlformats.org/officeDocument/2006/relationships/slide" Target="../slides/slide465.xml"/><Relationship Id="rId1" Type="http://schemas.openxmlformats.org/officeDocument/2006/relationships/notesMaster" Target="../notesMasters/notesMaster1.xml"/></Relationships>
</file>

<file path=ppt/notesSlides/_rels/notesSlide447.xml.rels><?xml version="1.0" encoding="UTF-8" standalone="yes"?>
<Relationships xmlns="http://schemas.openxmlformats.org/package/2006/relationships"><Relationship Id="rId2" Type="http://schemas.openxmlformats.org/officeDocument/2006/relationships/slide" Target="../slides/slide466.xml"/><Relationship Id="rId1" Type="http://schemas.openxmlformats.org/officeDocument/2006/relationships/notesMaster" Target="../notesMasters/notesMaster1.xml"/></Relationships>
</file>

<file path=ppt/notesSlides/_rels/notesSlide448.xml.rels><?xml version="1.0" encoding="UTF-8" standalone="yes"?>
<Relationships xmlns="http://schemas.openxmlformats.org/package/2006/relationships"><Relationship Id="rId2" Type="http://schemas.openxmlformats.org/officeDocument/2006/relationships/slide" Target="../slides/slide467.xml"/><Relationship Id="rId1" Type="http://schemas.openxmlformats.org/officeDocument/2006/relationships/notesMaster" Target="../notesMasters/notesMaster1.xml"/></Relationships>
</file>

<file path=ppt/notesSlides/_rels/notesSlide449.xml.rels><?xml version="1.0" encoding="UTF-8" standalone="yes"?>
<Relationships xmlns="http://schemas.openxmlformats.org/package/2006/relationships"><Relationship Id="rId2" Type="http://schemas.openxmlformats.org/officeDocument/2006/relationships/slide" Target="../slides/slide46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0.xml.rels><?xml version="1.0" encoding="UTF-8" standalone="yes"?>
<Relationships xmlns="http://schemas.openxmlformats.org/package/2006/relationships"><Relationship Id="rId2" Type="http://schemas.openxmlformats.org/officeDocument/2006/relationships/slide" Target="../slides/slide469.xml"/><Relationship Id="rId1" Type="http://schemas.openxmlformats.org/officeDocument/2006/relationships/notesMaster" Target="../notesMasters/notesMaster1.xml"/></Relationships>
</file>

<file path=ppt/notesSlides/_rels/notesSlide451.xml.rels><?xml version="1.0" encoding="UTF-8" standalone="yes"?>
<Relationships xmlns="http://schemas.openxmlformats.org/package/2006/relationships"><Relationship Id="rId2" Type="http://schemas.openxmlformats.org/officeDocument/2006/relationships/slide" Target="../slides/slide470.xml"/><Relationship Id="rId1" Type="http://schemas.openxmlformats.org/officeDocument/2006/relationships/notesMaster" Target="../notesMasters/notesMaster1.xml"/></Relationships>
</file>

<file path=ppt/notesSlides/_rels/notesSlide452.xml.rels><?xml version="1.0" encoding="UTF-8" standalone="yes"?>
<Relationships xmlns="http://schemas.openxmlformats.org/package/2006/relationships"><Relationship Id="rId2" Type="http://schemas.openxmlformats.org/officeDocument/2006/relationships/slide" Target="../slides/slide471.xml"/><Relationship Id="rId1" Type="http://schemas.openxmlformats.org/officeDocument/2006/relationships/notesMaster" Target="../notesMasters/notesMaster1.xml"/></Relationships>
</file>

<file path=ppt/notesSlides/_rels/notesSlide453.xml.rels><?xml version="1.0" encoding="UTF-8" standalone="yes"?>
<Relationships xmlns="http://schemas.openxmlformats.org/package/2006/relationships"><Relationship Id="rId2" Type="http://schemas.openxmlformats.org/officeDocument/2006/relationships/slide" Target="../slides/slide473.xml"/><Relationship Id="rId1" Type="http://schemas.openxmlformats.org/officeDocument/2006/relationships/notesMaster" Target="../notesMasters/notesMaster1.xml"/></Relationships>
</file>

<file path=ppt/notesSlides/_rels/notesSlide454.xml.rels><?xml version="1.0" encoding="UTF-8" standalone="yes"?>
<Relationships xmlns="http://schemas.openxmlformats.org/package/2006/relationships"><Relationship Id="rId2" Type="http://schemas.openxmlformats.org/officeDocument/2006/relationships/slide" Target="../slides/slide474.xml"/><Relationship Id="rId1" Type="http://schemas.openxmlformats.org/officeDocument/2006/relationships/notesMaster" Target="../notesMasters/notesMaster1.xml"/></Relationships>
</file>

<file path=ppt/notesSlides/_rels/notesSlide455.xml.rels><?xml version="1.0" encoding="UTF-8" standalone="yes"?>
<Relationships xmlns="http://schemas.openxmlformats.org/package/2006/relationships"><Relationship Id="rId2" Type="http://schemas.openxmlformats.org/officeDocument/2006/relationships/slide" Target="../slides/slide475.xml"/><Relationship Id="rId1" Type="http://schemas.openxmlformats.org/officeDocument/2006/relationships/notesMaster" Target="../notesMasters/notesMaster1.xml"/></Relationships>
</file>

<file path=ppt/notesSlides/_rels/notesSlide456.xml.rels><?xml version="1.0" encoding="UTF-8" standalone="yes"?>
<Relationships xmlns="http://schemas.openxmlformats.org/package/2006/relationships"><Relationship Id="rId2" Type="http://schemas.openxmlformats.org/officeDocument/2006/relationships/slide" Target="../slides/slide476.xml"/><Relationship Id="rId1" Type="http://schemas.openxmlformats.org/officeDocument/2006/relationships/notesMaster" Target="../notesMasters/notesMaster1.xml"/></Relationships>
</file>

<file path=ppt/notesSlides/_rels/notesSlide457.xml.rels><?xml version="1.0" encoding="UTF-8" standalone="yes"?>
<Relationships xmlns="http://schemas.openxmlformats.org/package/2006/relationships"><Relationship Id="rId2" Type="http://schemas.openxmlformats.org/officeDocument/2006/relationships/slide" Target="../slides/slide477.xml"/><Relationship Id="rId1" Type="http://schemas.openxmlformats.org/officeDocument/2006/relationships/notesMaster" Target="../notesMasters/notesMaster1.xml"/></Relationships>
</file>

<file path=ppt/notesSlides/_rels/notesSlide458.xml.rels><?xml version="1.0" encoding="UTF-8" standalone="yes"?>
<Relationships xmlns="http://schemas.openxmlformats.org/package/2006/relationships"><Relationship Id="rId2" Type="http://schemas.openxmlformats.org/officeDocument/2006/relationships/slide" Target="../slides/slide478.xml"/><Relationship Id="rId1" Type="http://schemas.openxmlformats.org/officeDocument/2006/relationships/notesMaster" Target="../notesMasters/notesMaster1.xml"/></Relationships>
</file>

<file path=ppt/notesSlides/_rels/notesSlide459.xml.rels><?xml version="1.0" encoding="UTF-8" standalone="yes"?>
<Relationships xmlns="http://schemas.openxmlformats.org/package/2006/relationships"><Relationship Id="rId2" Type="http://schemas.openxmlformats.org/officeDocument/2006/relationships/slide" Target="../slides/slide47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60.xml.rels><?xml version="1.0" encoding="UTF-8" standalone="yes"?>
<Relationships xmlns="http://schemas.openxmlformats.org/package/2006/relationships"><Relationship Id="rId2" Type="http://schemas.openxmlformats.org/officeDocument/2006/relationships/slide" Target="../slides/slide480.xml"/><Relationship Id="rId1" Type="http://schemas.openxmlformats.org/officeDocument/2006/relationships/notesMaster" Target="../notesMasters/notesMaster1.xml"/></Relationships>
</file>

<file path=ppt/notesSlides/_rels/notesSlide461.xml.rels><?xml version="1.0" encoding="UTF-8" standalone="yes"?>
<Relationships xmlns="http://schemas.openxmlformats.org/package/2006/relationships"><Relationship Id="rId2" Type="http://schemas.openxmlformats.org/officeDocument/2006/relationships/slide" Target="../slides/slide481.xml"/><Relationship Id="rId1" Type="http://schemas.openxmlformats.org/officeDocument/2006/relationships/notesMaster" Target="../notesMasters/notesMaster1.xml"/></Relationships>
</file>

<file path=ppt/notesSlides/_rels/notesSlide462.xml.rels><?xml version="1.0" encoding="UTF-8" standalone="yes"?>
<Relationships xmlns="http://schemas.openxmlformats.org/package/2006/relationships"><Relationship Id="rId2" Type="http://schemas.openxmlformats.org/officeDocument/2006/relationships/slide" Target="../slides/slide482.xml"/><Relationship Id="rId1" Type="http://schemas.openxmlformats.org/officeDocument/2006/relationships/notesMaster" Target="../notesMasters/notesMaster1.xml"/></Relationships>
</file>

<file path=ppt/notesSlides/_rels/notesSlide463.xml.rels><?xml version="1.0" encoding="UTF-8" standalone="yes"?>
<Relationships xmlns="http://schemas.openxmlformats.org/package/2006/relationships"><Relationship Id="rId2" Type="http://schemas.openxmlformats.org/officeDocument/2006/relationships/slide" Target="../slides/slide483.xml"/><Relationship Id="rId1" Type="http://schemas.openxmlformats.org/officeDocument/2006/relationships/notesMaster" Target="../notesMasters/notesMaster1.xml"/></Relationships>
</file>

<file path=ppt/notesSlides/_rels/notesSlide464.xml.rels><?xml version="1.0" encoding="UTF-8" standalone="yes"?>
<Relationships xmlns="http://schemas.openxmlformats.org/package/2006/relationships"><Relationship Id="rId2" Type="http://schemas.openxmlformats.org/officeDocument/2006/relationships/slide" Target="../slides/slide484.xml"/><Relationship Id="rId1" Type="http://schemas.openxmlformats.org/officeDocument/2006/relationships/notesMaster" Target="../notesMasters/notesMaster1.xml"/></Relationships>
</file>

<file path=ppt/notesSlides/_rels/notesSlide465.xml.rels><?xml version="1.0" encoding="UTF-8" standalone="yes"?>
<Relationships xmlns="http://schemas.openxmlformats.org/package/2006/relationships"><Relationship Id="rId2" Type="http://schemas.openxmlformats.org/officeDocument/2006/relationships/slide" Target="../slides/slide485.xml"/><Relationship Id="rId1" Type="http://schemas.openxmlformats.org/officeDocument/2006/relationships/notesMaster" Target="../notesMasters/notesMaster1.xml"/></Relationships>
</file>

<file path=ppt/notesSlides/_rels/notesSlide466.xml.rels><?xml version="1.0" encoding="UTF-8" standalone="yes"?>
<Relationships xmlns="http://schemas.openxmlformats.org/package/2006/relationships"><Relationship Id="rId2" Type="http://schemas.openxmlformats.org/officeDocument/2006/relationships/slide" Target="../slides/slide486.xml"/><Relationship Id="rId1" Type="http://schemas.openxmlformats.org/officeDocument/2006/relationships/notesMaster" Target="../notesMasters/notesMaster1.xml"/></Relationships>
</file>

<file path=ppt/notesSlides/_rels/notesSlide467.xml.rels><?xml version="1.0" encoding="UTF-8" standalone="yes"?>
<Relationships xmlns="http://schemas.openxmlformats.org/package/2006/relationships"><Relationship Id="rId2" Type="http://schemas.openxmlformats.org/officeDocument/2006/relationships/slide" Target="../slides/slide487.xml"/><Relationship Id="rId1" Type="http://schemas.openxmlformats.org/officeDocument/2006/relationships/notesMaster" Target="../notesMasters/notesMaster1.xml"/></Relationships>
</file>

<file path=ppt/notesSlides/_rels/notesSlide468.xml.rels><?xml version="1.0" encoding="UTF-8" standalone="yes"?>
<Relationships xmlns="http://schemas.openxmlformats.org/package/2006/relationships"><Relationship Id="rId2" Type="http://schemas.openxmlformats.org/officeDocument/2006/relationships/slide" Target="../slides/slide488.xml"/><Relationship Id="rId1" Type="http://schemas.openxmlformats.org/officeDocument/2006/relationships/notesMaster" Target="../notesMasters/notesMaster1.xml"/></Relationships>
</file>

<file path=ppt/notesSlides/_rels/notesSlide469.xml.rels><?xml version="1.0" encoding="UTF-8" standalone="yes"?>
<Relationships xmlns="http://schemas.openxmlformats.org/package/2006/relationships"><Relationship Id="rId2" Type="http://schemas.openxmlformats.org/officeDocument/2006/relationships/slide" Target="../slides/slide48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70.xml.rels><?xml version="1.0" encoding="UTF-8" standalone="yes"?>
<Relationships xmlns="http://schemas.openxmlformats.org/package/2006/relationships"><Relationship Id="rId2" Type="http://schemas.openxmlformats.org/officeDocument/2006/relationships/slide" Target="../slides/slide490.xml"/><Relationship Id="rId1" Type="http://schemas.openxmlformats.org/officeDocument/2006/relationships/notesMaster" Target="../notesMasters/notesMaster1.xml"/></Relationships>
</file>

<file path=ppt/notesSlides/_rels/notesSlide471.xml.rels><?xml version="1.0" encoding="UTF-8" standalone="yes"?>
<Relationships xmlns="http://schemas.openxmlformats.org/package/2006/relationships"><Relationship Id="rId2" Type="http://schemas.openxmlformats.org/officeDocument/2006/relationships/slide" Target="../slides/slide491.xml"/><Relationship Id="rId1" Type="http://schemas.openxmlformats.org/officeDocument/2006/relationships/notesMaster" Target="../notesMasters/notesMaster1.xml"/></Relationships>
</file>

<file path=ppt/notesSlides/_rels/notesSlide472.xml.rels><?xml version="1.0" encoding="UTF-8" standalone="yes"?>
<Relationships xmlns="http://schemas.openxmlformats.org/package/2006/relationships"><Relationship Id="rId2" Type="http://schemas.openxmlformats.org/officeDocument/2006/relationships/slide" Target="../slides/slide492.xml"/><Relationship Id="rId1" Type="http://schemas.openxmlformats.org/officeDocument/2006/relationships/notesMaster" Target="../notesMasters/notesMaster1.xml"/></Relationships>
</file>

<file path=ppt/notesSlides/_rels/notesSlide473.xml.rels><?xml version="1.0" encoding="UTF-8" standalone="yes"?>
<Relationships xmlns="http://schemas.openxmlformats.org/package/2006/relationships"><Relationship Id="rId2" Type="http://schemas.openxmlformats.org/officeDocument/2006/relationships/slide" Target="../slides/slide494.xml"/><Relationship Id="rId1" Type="http://schemas.openxmlformats.org/officeDocument/2006/relationships/notesMaster" Target="../notesMasters/notesMaster1.xml"/></Relationships>
</file>

<file path=ppt/notesSlides/_rels/notesSlide474.xml.rels><?xml version="1.0" encoding="UTF-8" standalone="yes"?>
<Relationships xmlns="http://schemas.openxmlformats.org/package/2006/relationships"><Relationship Id="rId2" Type="http://schemas.openxmlformats.org/officeDocument/2006/relationships/slide" Target="../slides/slide495.xml"/><Relationship Id="rId1" Type="http://schemas.openxmlformats.org/officeDocument/2006/relationships/notesMaster" Target="../notesMasters/notesMaster1.xml"/></Relationships>
</file>

<file path=ppt/notesSlides/_rels/notesSlide475.xml.rels><?xml version="1.0" encoding="UTF-8" standalone="yes"?>
<Relationships xmlns="http://schemas.openxmlformats.org/package/2006/relationships"><Relationship Id="rId2" Type="http://schemas.openxmlformats.org/officeDocument/2006/relationships/slide" Target="../slides/slide496.xml"/><Relationship Id="rId1" Type="http://schemas.openxmlformats.org/officeDocument/2006/relationships/notesMaster" Target="../notesMasters/notesMaster1.xml"/></Relationships>
</file>

<file path=ppt/notesSlides/_rels/notesSlide476.xml.rels><?xml version="1.0" encoding="UTF-8" standalone="yes"?>
<Relationships xmlns="http://schemas.openxmlformats.org/package/2006/relationships"><Relationship Id="rId2" Type="http://schemas.openxmlformats.org/officeDocument/2006/relationships/slide" Target="../slides/slide497.xml"/><Relationship Id="rId1" Type="http://schemas.openxmlformats.org/officeDocument/2006/relationships/notesMaster" Target="../notesMasters/notesMaster1.xml"/></Relationships>
</file>

<file path=ppt/notesSlides/_rels/notesSlide477.xml.rels><?xml version="1.0" encoding="UTF-8" standalone="yes"?>
<Relationships xmlns="http://schemas.openxmlformats.org/package/2006/relationships"><Relationship Id="rId2" Type="http://schemas.openxmlformats.org/officeDocument/2006/relationships/slide" Target="../slides/slide498.xml"/><Relationship Id="rId1" Type="http://schemas.openxmlformats.org/officeDocument/2006/relationships/notesMaster" Target="../notesMasters/notesMaster1.xml"/></Relationships>
</file>

<file path=ppt/notesSlides/_rels/notesSlide478.xml.rels><?xml version="1.0" encoding="UTF-8" standalone="yes"?>
<Relationships xmlns="http://schemas.openxmlformats.org/package/2006/relationships"><Relationship Id="rId2" Type="http://schemas.openxmlformats.org/officeDocument/2006/relationships/slide" Target="../slides/slide499.xml"/><Relationship Id="rId1" Type="http://schemas.openxmlformats.org/officeDocument/2006/relationships/notesMaster" Target="../notesMasters/notesMaster1.xml"/></Relationships>
</file>

<file path=ppt/notesSlides/_rels/notesSlide479.xml.rels><?xml version="1.0" encoding="UTF-8" standalone="yes"?>
<Relationships xmlns="http://schemas.openxmlformats.org/package/2006/relationships"><Relationship Id="rId2" Type="http://schemas.openxmlformats.org/officeDocument/2006/relationships/slide" Target="../slides/slide50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80.xml.rels><?xml version="1.0" encoding="UTF-8" standalone="yes"?>
<Relationships xmlns="http://schemas.openxmlformats.org/package/2006/relationships"><Relationship Id="rId2" Type="http://schemas.openxmlformats.org/officeDocument/2006/relationships/slide" Target="../slides/slide502.xml"/><Relationship Id="rId1" Type="http://schemas.openxmlformats.org/officeDocument/2006/relationships/notesMaster" Target="../notesMasters/notesMaster1.xml"/></Relationships>
</file>

<file path=ppt/notesSlides/_rels/notesSlide481.xml.rels><?xml version="1.0" encoding="UTF-8" standalone="yes"?>
<Relationships xmlns="http://schemas.openxmlformats.org/package/2006/relationships"><Relationship Id="rId2" Type="http://schemas.openxmlformats.org/officeDocument/2006/relationships/slide" Target="../slides/slide503.xml"/><Relationship Id="rId1" Type="http://schemas.openxmlformats.org/officeDocument/2006/relationships/notesMaster" Target="../notesMasters/notesMaster1.xml"/></Relationships>
</file>

<file path=ppt/notesSlides/_rels/notesSlide482.xml.rels><?xml version="1.0" encoding="UTF-8" standalone="yes"?>
<Relationships xmlns="http://schemas.openxmlformats.org/package/2006/relationships"><Relationship Id="rId2" Type="http://schemas.openxmlformats.org/officeDocument/2006/relationships/slide" Target="../slides/slide504.xml"/><Relationship Id="rId1" Type="http://schemas.openxmlformats.org/officeDocument/2006/relationships/notesMaster" Target="../notesMasters/notesMaster1.xml"/></Relationships>
</file>

<file path=ppt/notesSlides/_rels/notesSlide483.xml.rels><?xml version="1.0" encoding="UTF-8" standalone="yes"?>
<Relationships xmlns="http://schemas.openxmlformats.org/package/2006/relationships"><Relationship Id="rId2" Type="http://schemas.openxmlformats.org/officeDocument/2006/relationships/slide" Target="../slides/slide505.xml"/><Relationship Id="rId1" Type="http://schemas.openxmlformats.org/officeDocument/2006/relationships/notesMaster" Target="../notesMasters/notesMaster1.xml"/></Relationships>
</file>

<file path=ppt/notesSlides/_rels/notesSlide484.xml.rels><?xml version="1.0" encoding="UTF-8" standalone="yes"?>
<Relationships xmlns="http://schemas.openxmlformats.org/package/2006/relationships"><Relationship Id="rId2" Type="http://schemas.openxmlformats.org/officeDocument/2006/relationships/slide" Target="../slides/slide506.xml"/><Relationship Id="rId1" Type="http://schemas.openxmlformats.org/officeDocument/2006/relationships/notesMaster" Target="../notesMasters/notesMaster1.xml"/></Relationships>
</file>

<file path=ppt/notesSlides/_rels/notesSlide485.xml.rels><?xml version="1.0" encoding="UTF-8" standalone="yes"?>
<Relationships xmlns="http://schemas.openxmlformats.org/package/2006/relationships"><Relationship Id="rId2" Type="http://schemas.openxmlformats.org/officeDocument/2006/relationships/slide" Target="../slides/slide507.xml"/><Relationship Id="rId1" Type="http://schemas.openxmlformats.org/officeDocument/2006/relationships/notesMaster" Target="../notesMasters/notesMaster1.xml"/></Relationships>
</file>

<file path=ppt/notesSlides/_rels/notesSlide486.xml.rels><?xml version="1.0" encoding="UTF-8" standalone="yes"?>
<Relationships xmlns="http://schemas.openxmlformats.org/package/2006/relationships"><Relationship Id="rId2" Type="http://schemas.openxmlformats.org/officeDocument/2006/relationships/slide" Target="../slides/slide508.xml"/><Relationship Id="rId1" Type="http://schemas.openxmlformats.org/officeDocument/2006/relationships/notesMaster" Target="../notesMasters/notesMaster1.xml"/></Relationships>
</file>

<file path=ppt/notesSlides/_rels/notesSlide487.xml.rels><?xml version="1.0" encoding="UTF-8" standalone="yes"?>
<Relationships xmlns="http://schemas.openxmlformats.org/package/2006/relationships"><Relationship Id="rId2" Type="http://schemas.openxmlformats.org/officeDocument/2006/relationships/slide" Target="../slides/slide509.xml"/><Relationship Id="rId1" Type="http://schemas.openxmlformats.org/officeDocument/2006/relationships/notesMaster" Target="../notesMasters/notesMaster1.xml"/></Relationships>
</file>

<file path=ppt/notesSlides/_rels/notesSlide488.xml.rels><?xml version="1.0" encoding="UTF-8" standalone="yes"?>
<Relationships xmlns="http://schemas.openxmlformats.org/package/2006/relationships"><Relationship Id="rId2" Type="http://schemas.openxmlformats.org/officeDocument/2006/relationships/slide" Target="../slides/slide511.xml"/><Relationship Id="rId1" Type="http://schemas.openxmlformats.org/officeDocument/2006/relationships/notesMaster" Target="../notesMasters/notesMaster1.xml"/></Relationships>
</file>

<file path=ppt/notesSlides/_rels/notesSlide489.xml.rels><?xml version="1.0" encoding="UTF-8" standalone="yes"?>
<Relationships xmlns="http://schemas.openxmlformats.org/package/2006/relationships"><Relationship Id="rId2" Type="http://schemas.openxmlformats.org/officeDocument/2006/relationships/slide" Target="../slides/slide51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90.xml.rels><?xml version="1.0" encoding="UTF-8" standalone="yes"?>
<Relationships xmlns="http://schemas.openxmlformats.org/package/2006/relationships"><Relationship Id="rId2" Type="http://schemas.openxmlformats.org/officeDocument/2006/relationships/slide" Target="../slides/slide513.xml"/><Relationship Id="rId1" Type="http://schemas.openxmlformats.org/officeDocument/2006/relationships/notesMaster" Target="../notesMasters/notesMaster1.xml"/></Relationships>
</file>

<file path=ppt/notesSlides/_rels/notesSlide491.xml.rels><?xml version="1.0" encoding="UTF-8" standalone="yes"?>
<Relationships xmlns="http://schemas.openxmlformats.org/package/2006/relationships"><Relationship Id="rId2" Type="http://schemas.openxmlformats.org/officeDocument/2006/relationships/slide" Target="../slides/slide514.xml"/><Relationship Id="rId1" Type="http://schemas.openxmlformats.org/officeDocument/2006/relationships/notesMaster" Target="../notesMasters/notesMaster1.xml"/></Relationships>
</file>

<file path=ppt/notesSlides/_rels/notesSlide492.xml.rels><?xml version="1.0" encoding="UTF-8" standalone="yes"?>
<Relationships xmlns="http://schemas.openxmlformats.org/package/2006/relationships"><Relationship Id="rId2" Type="http://schemas.openxmlformats.org/officeDocument/2006/relationships/slide" Target="../slides/slide515.xml"/><Relationship Id="rId1" Type="http://schemas.openxmlformats.org/officeDocument/2006/relationships/notesMaster" Target="../notesMasters/notesMaster1.xml"/></Relationships>
</file>

<file path=ppt/notesSlides/_rels/notesSlide493.xml.rels><?xml version="1.0" encoding="UTF-8" standalone="yes"?>
<Relationships xmlns="http://schemas.openxmlformats.org/package/2006/relationships"><Relationship Id="rId2" Type="http://schemas.openxmlformats.org/officeDocument/2006/relationships/slide" Target="../slides/slide516.xml"/><Relationship Id="rId1" Type="http://schemas.openxmlformats.org/officeDocument/2006/relationships/notesMaster" Target="../notesMasters/notesMaster1.xml"/></Relationships>
</file>

<file path=ppt/notesSlides/_rels/notesSlide494.xml.rels><?xml version="1.0" encoding="UTF-8" standalone="yes"?>
<Relationships xmlns="http://schemas.openxmlformats.org/package/2006/relationships"><Relationship Id="rId2" Type="http://schemas.openxmlformats.org/officeDocument/2006/relationships/slide" Target="../slides/slide517.xml"/><Relationship Id="rId1" Type="http://schemas.openxmlformats.org/officeDocument/2006/relationships/notesMaster" Target="../notesMasters/notesMaster1.xml"/></Relationships>
</file>

<file path=ppt/notesSlides/_rels/notesSlide495.xml.rels><?xml version="1.0" encoding="UTF-8" standalone="yes"?>
<Relationships xmlns="http://schemas.openxmlformats.org/package/2006/relationships"><Relationship Id="rId2" Type="http://schemas.openxmlformats.org/officeDocument/2006/relationships/slide" Target="../slides/slide518.xml"/><Relationship Id="rId1" Type="http://schemas.openxmlformats.org/officeDocument/2006/relationships/notesMaster" Target="../notesMasters/notesMaster1.xml"/></Relationships>
</file>

<file path=ppt/notesSlides/_rels/notesSlide496.xml.rels><?xml version="1.0" encoding="UTF-8" standalone="yes"?>
<Relationships xmlns="http://schemas.openxmlformats.org/package/2006/relationships"><Relationship Id="rId2" Type="http://schemas.openxmlformats.org/officeDocument/2006/relationships/slide" Target="../slides/slide519.xml"/><Relationship Id="rId1" Type="http://schemas.openxmlformats.org/officeDocument/2006/relationships/notesMaster" Target="../notesMasters/notesMaster1.xml"/></Relationships>
</file>

<file path=ppt/notesSlides/_rels/notesSlide497.xml.rels><?xml version="1.0" encoding="UTF-8" standalone="yes"?>
<Relationships xmlns="http://schemas.openxmlformats.org/package/2006/relationships"><Relationship Id="rId2" Type="http://schemas.openxmlformats.org/officeDocument/2006/relationships/slide" Target="../slides/slide521.xml"/><Relationship Id="rId1" Type="http://schemas.openxmlformats.org/officeDocument/2006/relationships/notesMaster" Target="../notesMasters/notesMaster1.xml"/></Relationships>
</file>

<file path=ppt/notesSlides/_rels/notesSlide498.xml.rels><?xml version="1.0" encoding="UTF-8" standalone="yes"?>
<Relationships xmlns="http://schemas.openxmlformats.org/package/2006/relationships"><Relationship Id="rId2" Type="http://schemas.openxmlformats.org/officeDocument/2006/relationships/slide" Target="../slides/slide522.xml"/><Relationship Id="rId1" Type="http://schemas.openxmlformats.org/officeDocument/2006/relationships/notesMaster" Target="../notesMasters/notesMaster1.xml"/></Relationships>
</file>

<file path=ppt/notesSlides/_rels/notesSlide499.xml.rels><?xml version="1.0" encoding="UTF-8" standalone="yes"?>
<Relationships xmlns="http://schemas.openxmlformats.org/package/2006/relationships"><Relationship Id="rId2" Type="http://schemas.openxmlformats.org/officeDocument/2006/relationships/slide" Target="../slides/slide5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00.xml.rels><?xml version="1.0" encoding="UTF-8" standalone="yes"?>
<Relationships xmlns="http://schemas.openxmlformats.org/package/2006/relationships"><Relationship Id="rId2" Type="http://schemas.openxmlformats.org/officeDocument/2006/relationships/slide" Target="../slides/slide524.xml"/><Relationship Id="rId1" Type="http://schemas.openxmlformats.org/officeDocument/2006/relationships/notesMaster" Target="../notesMasters/notesMaster1.xml"/></Relationships>
</file>

<file path=ppt/notesSlides/_rels/notesSlide501.xml.rels><?xml version="1.0" encoding="UTF-8" standalone="yes"?>
<Relationships xmlns="http://schemas.openxmlformats.org/package/2006/relationships"><Relationship Id="rId2" Type="http://schemas.openxmlformats.org/officeDocument/2006/relationships/slide" Target="../slides/slide525.xml"/><Relationship Id="rId1" Type="http://schemas.openxmlformats.org/officeDocument/2006/relationships/notesMaster" Target="../notesMasters/notesMaster1.xml"/></Relationships>
</file>

<file path=ppt/notesSlides/_rels/notesSlide502.xml.rels><?xml version="1.0" encoding="UTF-8" standalone="yes"?>
<Relationships xmlns="http://schemas.openxmlformats.org/package/2006/relationships"><Relationship Id="rId2" Type="http://schemas.openxmlformats.org/officeDocument/2006/relationships/slide" Target="../slides/slide526.xml"/><Relationship Id="rId1" Type="http://schemas.openxmlformats.org/officeDocument/2006/relationships/notesMaster" Target="../notesMasters/notesMaster1.xml"/></Relationships>
</file>

<file path=ppt/notesSlides/_rels/notesSlide503.xml.rels><?xml version="1.0" encoding="UTF-8" standalone="yes"?>
<Relationships xmlns="http://schemas.openxmlformats.org/package/2006/relationships"><Relationship Id="rId2" Type="http://schemas.openxmlformats.org/officeDocument/2006/relationships/slide" Target="../slides/slide527.xml"/><Relationship Id="rId1" Type="http://schemas.openxmlformats.org/officeDocument/2006/relationships/notesMaster" Target="../notesMasters/notesMaster1.xml"/></Relationships>
</file>

<file path=ppt/notesSlides/_rels/notesSlide504.xml.rels><?xml version="1.0" encoding="UTF-8" standalone="yes"?>
<Relationships xmlns="http://schemas.openxmlformats.org/package/2006/relationships"><Relationship Id="rId2" Type="http://schemas.openxmlformats.org/officeDocument/2006/relationships/slide" Target="../slides/slide528.xml"/><Relationship Id="rId1" Type="http://schemas.openxmlformats.org/officeDocument/2006/relationships/notesMaster" Target="../notesMasters/notesMaster1.xml"/></Relationships>
</file>

<file path=ppt/notesSlides/_rels/notesSlide505.xml.rels><?xml version="1.0" encoding="UTF-8" standalone="yes"?>
<Relationships xmlns="http://schemas.openxmlformats.org/package/2006/relationships"><Relationship Id="rId2" Type="http://schemas.openxmlformats.org/officeDocument/2006/relationships/slide" Target="../slides/slide529.xml"/><Relationship Id="rId1" Type="http://schemas.openxmlformats.org/officeDocument/2006/relationships/notesMaster" Target="../notesMasters/notesMaster1.xml"/></Relationships>
</file>

<file path=ppt/notesSlides/_rels/notesSlide506.xml.rels><?xml version="1.0" encoding="UTF-8" standalone="yes"?>
<Relationships xmlns="http://schemas.openxmlformats.org/package/2006/relationships"><Relationship Id="rId2" Type="http://schemas.openxmlformats.org/officeDocument/2006/relationships/slide" Target="../slides/slide530.xml"/><Relationship Id="rId1" Type="http://schemas.openxmlformats.org/officeDocument/2006/relationships/notesMaster" Target="../notesMasters/notesMaster1.xml"/></Relationships>
</file>

<file path=ppt/notesSlides/_rels/notesSlide507.xml.rels><?xml version="1.0" encoding="UTF-8" standalone="yes"?>
<Relationships xmlns="http://schemas.openxmlformats.org/package/2006/relationships"><Relationship Id="rId2" Type="http://schemas.openxmlformats.org/officeDocument/2006/relationships/slide" Target="../slides/slide531.xml"/><Relationship Id="rId1" Type="http://schemas.openxmlformats.org/officeDocument/2006/relationships/notesMaster" Target="../notesMasters/notesMaster1.xml"/></Relationships>
</file>

<file path=ppt/notesSlides/_rels/notesSlide508.xml.rels><?xml version="1.0" encoding="UTF-8" standalone="yes"?>
<Relationships xmlns="http://schemas.openxmlformats.org/package/2006/relationships"><Relationship Id="rId2" Type="http://schemas.openxmlformats.org/officeDocument/2006/relationships/slide" Target="../slides/slide532.xml"/><Relationship Id="rId1" Type="http://schemas.openxmlformats.org/officeDocument/2006/relationships/notesMaster" Target="../notesMasters/notesMaster1.xml"/></Relationships>
</file>

<file path=ppt/notesSlides/_rels/notesSlide509.xml.rels><?xml version="1.0" encoding="UTF-8" standalone="yes"?>
<Relationships xmlns="http://schemas.openxmlformats.org/package/2006/relationships"><Relationship Id="rId2" Type="http://schemas.openxmlformats.org/officeDocument/2006/relationships/slide" Target="../slides/slide53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10.xml.rels><?xml version="1.0" encoding="UTF-8" standalone="yes"?>
<Relationships xmlns="http://schemas.openxmlformats.org/package/2006/relationships"><Relationship Id="rId2" Type="http://schemas.openxmlformats.org/officeDocument/2006/relationships/slide" Target="../slides/slide535.xml"/><Relationship Id="rId1" Type="http://schemas.openxmlformats.org/officeDocument/2006/relationships/notesMaster" Target="../notesMasters/notesMaster1.xml"/></Relationships>
</file>

<file path=ppt/notesSlides/_rels/notesSlide511.xml.rels><?xml version="1.0" encoding="UTF-8" standalone="yes"?>
<Relationships xmlns="http://schemas.openxmlformats.org/package/2006/relationships"><Relationship Id="rId2" Type="http://schemas.openxmlformats.org/officeDocument/2006/relationships/slide" Target="../slides/slide536.xml"/><Relationship Id="rId1" Type="http://schemas.openxmlformats.org/officeDocument/2006/relationships/notesMaster" Target="../notesMasters/notesMaster1.xml"/></Relationships>
</file>

<file path=ppt/notesSlides/_rels/notesSlide512.xml.rels><?xml version="1.0" encoding="UTF-8" standalone="yes"?>
<Relationships xmlns="http://schemas.openxmlformats.org/package/2006/relationships"><Relationship Id="rId2" Type="http://schemas.openxmlformats.org/officeDocument/2006/relationships/slide" Target="../slides/slide537.xml"/><Relationship Id="rId1" Type="http://schemas.openxmlformats.org/officeDocument/2006/relationships/notesMaster" Target="../notesMasters/notesMaster1.xml"/></Relationships>
</file>

<file path=ppt/notesSlides/_rels/notesSlide513.xml.rels><?xml version="1.0" encoding="UTF-8" standalone="yes"?>
<Relationships xmlns="http://schemas.openxmlformats.org/package/2006/relationships"><Relationship Id="rId2" Type="http://schemas.openxmlformats.org/officeDocument/2006/relationships/slide" Target="../slides/slide538.xml"/><Relationship Id="rId1" Type="http://schemas.openxmlformats.org/officeDocument/2006/relationships/notesMaster" Target="../notesMasters/notesMaster1.xml"/></Relationships>
</file>

<file path=ppt/notesSlides/_rels/notesSlide514.xml.rels><?xml version="1.0" encoding="UTF-8" standalone="yes"?>
<Relationships xmlns="http://schemas.openxmlformats.org/package/2006/relationships"><Relationship Id="rId2" Type="http://schemas.openxmlformats.org/officeDocument/2006/relationships/slide" Target="../slides/slide539.xml"/><Relationship Id="rId1" Type="http://schemas.openxmlformats.org/officeDocument/2006/relationships/notesMaster" Target="../notesMasters/notesMaster1.xml"/></Relationships>
</file>

<file path=ppt/notesSlides/_rels/notesSlide515.xml.rels><?xml version="1.0" encoding="UTF-8" standalone="yes"?>
<Relationships xmlns="http://schemas.openxmlformats.org/package/2006/relationships"><Relationship Id="rId2" Type="http://schemas.openxmlformats.org/officeDocument/2006/relationships/slide" Target="../slides/slide540.xml"/><Relationship Id="rId1" Type="http://schemas.openxmlformats.org/officeDocument/2006/relationships/notesMaster" Target="../notesMasters/notesMaster1.xml"/></Relationships>
</file>

<file path=ppt/notesSlides/_rels/notesSlide516.xml.rels><?xml version="1.0" encoding="UTF-8" standalone="yes"?>
<Relationships xmlns="http://schemas.openxmlformats.org/package/2006/relationships"><Relationship Id="rId2" Type="http://schemas.openxmlformats.org/officeDocument/2006/relationships/slide" Target="../slides/slide541.xml"/><Relationship Id="rId1" Type="http://schemas.openxmlformats.org/officeDocument/2006/relationships/notesMaster" Target="../notesMasters/notesMaster1.xml"/></Relationships>
</file>

<file path=ppt/notesSlides/_rels/notesSlide517.xml.rels><?xml version="1.0" encoding="UTF-8" standalone="yes"?>
<Relationships xmlns="http://schemas.openxmlformats.org/package/2006/relationships"><Relationship Id="rId2" Type="http://schemas.openxmlformats.org/officeDocument/2006/relationships/slide" Target="../slides/slide542.xml"/><Relationship Id="rId1" Type="http://schemas.openxmlformats.org/officeDocument/2006/relationships/notesMaster" Target="../notesMasters/notesMaster1.xml"/></Relationships>
</file>

<file path=ppt/notesSlides/_rels/notesSlide518.xml.rels><?xml version="1.0" encoding="UTF-8" standalone="yes"?>
<Relationships xmlns="http://schemas.openxmlformats.org/package/2006/relationships"><Relationship Id="rId2" Type="http://schemas.openxmlformats.org/officeDocument/2006/relationships/slide" Target="../slides/slide543.xml"/><Relationship Id="rId1" Type="http://schemas.openxmlformats.org/officeDocument/2006/relationships/notesMaster" Target="../notesMasters/notesMaster1.xml"/></Relationships>
</file>

<file path=ppt/notesSlides/_rels/notesSlide519.xml.rels><?xml version="1.0" encoding="UTF-8" standalone="yes"?>
<Relationships xmlns="http://schemas.openxmlformats.org/package/2006/relationships"><Relationship Id="rId2" Type="http://schemas.openxmlformats.org/officeDocument/2006/relationships/slide" Target="../slides/slide54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20.xml.rels><?xml version="1.0" encoding="UTF-8" standalone="yes"?>
<Relationships xmlns="http://schemas.openxmlformats.org/package/2006/relationships"><Relationship Id="rId2" Type="http://schemas.openxmlformats.org/officeDocument/2006/relationships/slide" Target="../slides/slide545.xml"/><Relationship Id="rId1" Type="http://schemas.openxmlformats.org/officeDocument/2006/relationships/notesMaster" Target="../notesMasters/notesMaster1.xml"/></Relationships>
</file>

<file path=ppt/notesSlides/_rels/notesSlide521.xml.rels><?xml version="1.0" encoding="UTF-8" standalone="yes"?>
<Relationships xmlns="http://schemas.openxmlformats.org/package/2006/relationships"><Relationship Id="rId2" Type="http://schemas.openxmlformats.org/officeDocument/2006/relationships/slide" Target="../slides/slide547.xml"/><Relationship Id="rId1" Type="http://schemas.openxmlformats.org/officeDocument/2006/relationships/notesMaster" Target="../notesMasters/notesMaster1.xml"/></Relationships>
</file>

<file path=ppt/notesSlides/_rels/notesSlide522.xml.rels><?xml version="1.0" encoding="UTF-8" standalone="yes"?>
<Relationships xmlns="http://schemas.openxmlformats.org/package/2006/relationships"><Relationship Id="rId2" Type="http://schemas.openxmlformats.org/officeDocument/2006/relationships/slide" Target="../slides/slide548.xml"/><Relationship Id="rId1" Type="http://schemas.openxmlformats.org/officeDocument/2006/relationships/notesMaster" Target="../notesMasters/notesMaster1.xml"/></Relationships>
</file>

<file path=ppt/notesSlides/_rels/notesSlide523.xml.rels><?xml version="1.0" encoding="UTF-8" standalone="yes"?>
<Relationships xmlns="http://schemas.openxmlformats.org/package/2006/relationships"><Relationship Id="rId2" Type="http://schemas.openxmlformats.org/officeDocument/2006/relationships/slide" Target="../slides/slide549.xml"/><Relationship Id="rId1" Type="http://schemas.openxmlformats.org/officeDocument/2006/relationships/notesMaster" Target="../notesMasters/notesMaster1.xml"/></Relationships>
</file>

<file path=ppt/notesSlides/_rels/notesSlide524.xml.rels><?xml version="1.0" encoding="UTF-8" standalone="yes"?>
<Relationships xmlns="http://schemas.openxmlformats.org/package/2006/relationships"><Relationship Id="rId2" Type="http://schemas.openxmlformats.org/officeDocument/2006/relationships/slide" Target="../slides/slide550.xml"/><Relationship Id="rId1" Type="http://schemas.openxmlformats.org/officeDocument/2006/relationships/notesMaster" Target="../notesMasters/notesMaster1.xml"/></Relationships>
</file>

<file path=ppt/notesSlides/_rels/notesSlide525.xml.rels><?xml version="1.0" encoding="UTF-8" standalone="yes"?>
<Relationships xmlns="http://schemas.openxmlformats.org/package/2006/relationships"><Relationship Id="rId2" Type="http://schemas.openxmlformats.org/officeDocument/2006/relationships/slide" Target="../slides/slide551.xml"/><Relationship Id="rId1" Type="http://schemas.openxmlformats.org/officeDocument/2006/relationships/notesMaster" Target="../notesMasters/notesMaster1.xml"/></Relationships>
</file>

<file path=ppt/notesSlides/_rels/notesSlide526.xml.rels><?xml version="1.0" encoding="UTF-8" standalone="yes"?>
<Relationships xmlns="http://schemas.openxmlformats.org/package/2006/relationships"><Relationship Id="rId2" Type="http://schemas.openxmlformats.org/officeDocument/2006/relationships/slide" Target="../slides/slide552.xml"/><Relationship Id="rId1" Type="http://schemas.openxmlformats.org/officeDocument/2006/relationships/notesMaster" Target="../notesMasters/notesMaster1.xml"/></Relationships>
</file>

<file path=ppt/notesSlides/_rels/notesSlide527.xml.rels><?xml version="1.0" encoding="UTF-8" standalone="yes"?>
<Relationships xmlns="http://schemas.openxmlformats.org/package/2006/relationships"><Relationship Id="rId2" Type="http://schemas.openxmlformats.org/officeDocument/2006/relationships/slide" Target="../slides/slide553.xml"/><Relationship Id="rId1" Type="http://schemas.openxmlformats.org/officeDocument/2006/relationships/notesMaster" Target="../notesMasters/notesMaster1.xml"/></Relationships>
</file>

<file path=ppt/notesSlides/_rels/notesSlide528.xml.rels><?xml version="1.0" encoding="UTF-8" standalone="yes"?>
<Relationships xmlns="http://schemas.openxmlformats.org/package/2006/relationships"><Relationship Id="rId2" Type="http://schemas.openxmlformats.org/officeDocument/2006/relationships/slide" Target="../slides/slide554.xml"/><Relationship Id="rId1" Type="http://schemas.openxmlformats.org/officeDocument/2006/relationships/notesMaster" Target="../notesMasters/notesMaster1.xml"/></Relationships>
</file>

<file path=ppt/notesSlides/_rels/notesSlide529.xml.rels><?xml version="1.0" encoding="UTF-8" standalone="yes"?>
<Relationships xmlns="http://schemas.openxmlformats.org/package/2006/relationships"><Relationship Id="rId2" Type="http://schemas.openxmlformats.org/officeDocument/2006/relationships/slide" Target="../slides/slide55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30.xml.rels><?xml version="1.0" encoding="UTF-8" standalone="yes"?>
<Relationships xmlns="http://schemas.openxmlformats.org/package/2006/relationships"><Relationship Id="rId2" Type="http://schemas.openxmlformats.org/officeDocument/2006/relationships/slide" Target="../slides/slide557.xml"/><Relationship Id="rId1" Type="http://schemas.openxmlformats.org/officeDocument/2006/relationships/notesMaster" Target="../notesMasters/notesMaster1.xml"/></Relationships>
</file>

<file path=ppt/notesSlides/_rels/notesSlide531.xml.rels><?xml version="1.0" encoding="UTF-8" standalone="yes"?>
<Relationships xmlns="http://schemas.openxmlformats.org/package/2006/relationships"><Relationship Id="rId2" Type="http://schemas.openxmlformats.org/officeDocument/2006/relationships/slide" Target="../slides/slide558.xml"/><Relationship Id="rId1" Type="http://schemas.openxmlformats.org/officeDocument/2006/relationships/notesMaster" Target="../notesMasters/notesMaster1.xml"/></Relationships>
</file>

<file path=ppt/notesSlides/_rels/notesSlide532.xml.rels><?xml version="1.0" encoding="UTF-8" standalone="yes"?>
<Relationships xmlns="http://schemas.openxmlformats.org/package/2006/relationships"><Relationship Id="rId2" Type="http://schemas.openxmlformats.org/officeDocument/2006/relationships/slide" Target="../slides/slide559.xml"/><Relationship Id="rId1" Type="http://schemas.openxmlformats.org/officeDocument/2006/relationships/notesMaster" Target="../notesMasters/notesMaster1.xml"/></Relationships>
</file>

<file path=ppt/notesSlides/_rels/notesSlide533.xml.rels><?xml version="1.0" encoding="UTF-8" standalone="yes"?>
<Relationships xmlns="http://schemas.openxmlformats.org/package/2006/relationships"><Relationship Id="rId2" Type="http://schemas.openxmlformats.org/officeDocument/2006/relationships/slide" Target="../slides/slide560.xml"/><Relationship Id="rId1" Type="http://schemas.openxmlformats.org/officeDocument/2006/relationships/notesMaster" Target="../notesMasters/notesMaster1.xml"/></Relationships>
</file>

<file path=ppt/notesSlides/_rels/notesSlide534.xml.rels><?xml version="1.0" encoding="UTF-8" standalone="yes"?>
<Relationships xmlns="http://schemas.openxmlformats.org/package/2006/relationships"><Relationship Id="rId2" Type="http://schemas.openxmlformats.org/officeDocument/2006/relationships/slide" Target="../slides/slide562.xml"/><Relationship Id="rId1" Type="http://schemas.openxmlformats.org/officeDocument/2006/relationships/notesMaster" Target="../notesMasters/notesMaster1.xml"/></Relationships>
</file>

<file path=ppt/notesSlides/_rels/notesSlide535.xml.rels><?xml version="1.0" encoding="UTF-8" standalone="yes"?>
<Relationships xmlns="http://schemas.openxmlformats.org/package/2006/relationships"><Relationship Id="rId2" Type="http://schemas.openxmlformats.org/officeDocument/2006/relationships/slide" Target="../slides/slide563.xml"/><Relationship Id="rId1" Type="http://schemas.openxmlformats.org/officeDocument/2006/relationships/notesMaster" Target="../notesMasters/notesMaster1.xml"/></Relationships>
</file>

<file path=ppt/notesSlides/_rels/notesSlide536.xml.rels><?xml version="1.0" encoding="UTF-8" standalone="yes"?>
<Relationships xmlns="http://schemas.openxmlformats.org/package/2006/relationships"><Relationship Id="rId2" Type="http://schemas.openxmlformats.org/officeDocument/2006/relationships/slide" Target="../slides/slide564.xml"/><Relationship Id="rId1" Type="http://schemas.openxmlformats.org/officeDocument/2006/relationships/notesMaster" Target="../notesMasters/notesMaster1.xml"/></Relationships>
</file>

<file path=ppt/notesSlides/_rels/notesSlide537.xml.rels><?xml version="1.0" encoding="UTF-8" standalone="yes"?>
<Relationships xmlns="http://schemas.openxmlformats.org/package/2006/relationships"><Relationship Id="rId2" Type="http://schemas.openxmlformats.org/officeDocument/2006/relationships/slide" Target="../slides/slide565.xml"/><Relationship Id="rId1" Type="http://schemas.openxmlformats.org/officeDocument/2006/relationships/notesMaster" Target="../notesMasters/notesMaster1.xml"/></Relationships>
</file>

<file path=ppt/notesSlides/_rels/notesSlide538.xml.rels><?xml version="1.0" encoding="UTF-8" standalone="yes"?>
<Relationships xmlns="http://schemas.openxmlformats.org/package/2006/relationships"><Relationship Id="rId2" Type="http://schemas.openxmlformats.org/officeDocument/2006/relationships/slide" Target="../slides/slide566.xml"/><Relationship Id="rId1" Type="http://schemas.openxmlformats.org/officeDocument/2006/relationships/notesMaster" Target="../notesMasters/notesMaster1.xml"/></Relationships>
</file>

<file path=ppt/notesSlides/_rels/notesSlide539.xml.rels><?xml version="1.0" encoding="UTF-8" standalone="yes"?>
<Relationships xmlns="http://schemas.openxmlformats.org/package/2006/relationships"><Relationship Id="rId2" Type="http://schemas.openxmlformats.org/officeDocument/2006/relationships/slide" Target="../slides/slide56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40.xml.rels><?xml version="1.0" encoding="UTF-8" standalone="yes"?>
<Relationships xmlns="http://schemas.openxmlformats.org/package/2006/relationships"><Relationship Id="rId2" Type="http://schemas.openxmlformats.org/officeDocument/2006/relationships/slide" Target="../slides/slide568.xml"/><Relationship Id="rId1" Type="http://schemas.openxmlformats.org/officeDocument/2006/relationships/notesMaster" Target="../notesMasters/notesMaster1.xml"/></Relationships>
</file>

<file path=ppt/notesSlides/_rels/notesSlide541.xml.rels><?xml version="1.0" encoding="UTF-8" standalone="yes"?>
<Relationships xmlns="http://schemas.openxmlformats.org/package/2006/relationships"><Relationship Id="rId2" Type="http://schemas.openxmlformats.org/officeDocument/2006/relationships/slide" Target="../slides/slide569.xml"/><Relationship Id="rId1" Type="http://schemas.openxmlformats.org/officeDocument/2006/relationships/notesMaster" Target="../notesMasters/notesMaster1.xml"/></Relationships>
</file>

<file path=ppt/notesSlides/_rels/notesSlide542.xml.rels><?xml version="1.0" encoding="UTF-8" standalone="yes"?>
<Relationships xmlns="http://schemas.openxmlformats.org/package/2006/relationships"><Relationship Id="rId2" Type="http://schemas.openxmlformats.org/officeDocument/2006/relationships/slide" Target="../slides/slide570.xml"/><Relationship Id="rId1" Type="http://schemas.openxmlformats.org/officeDocument/2006/relationships/notesMaster" Target="../notesMasters/notesMaster1.xml"/></Relationships>
</file>

<file path=ppt/notesSlides/_rels/notesSlide543.xml.rels><?xml version="1.0" encoding="UTF-8" standalone="yes"?>
<Relationships xmlns="http://schemas.openxmlformats.org/package/2006/relationships"><Relationship Id="rId2" Type="http://schemas.openxmlformats.org/officeDocument/2006/relationships/slide" Target="../slides/slide571.xml"/><Relationship Id="rId1" Type="http://schemas.openxmlformats.org/officeDocument/2006/relationships/notesMaster" Target="../notesMasters/notesMaster1.xml"/></Relationships>
</file>

<file path=ppt/notesSlides/_rels/notesSlide544.xml.rels><?xml version="1.0" encoding="UTF-8" standalone="yes"?>
<Relationships xmlns="http://schemas.openxmlformats.org/package/2006/relationships"><Relationship Id="rId2" Type="http://schemas.openxmlformats.org/officeDocument/2006/relationships/slide" Target="../slides/slide573.xml"/><Relationship Id="rId1" Type="http://schemas.openxmlformats.org/officeDocument/2006/relationships/notesMaster" Target="../notesMasters/notesMaster1.xml"/></Relationships>
</file>

<file path=ppt/notesSlides/_rels/notesSlide545.xml.rels><?xml version="1.0" encoding="UTF-8" standalone="yes"?>
<Relationships xmlns="http://schemas.openxmlformats.org/package/2006/relationships"><Relationship Id="rId2" Type="http://schemas.openxmlformats.org/officeDocument/2006/relationships/slide" Target="../slides/slide574.xml"/><Relationship Id="rId1" Type="http://schemas.openxmlformats.org/officeDocument/2006/relationships/notesMaster" Target="../notesMasters/notesMaster1.xml"/></Relationships>
</file>

<file path=ppt/notesSlides/_rels/notesSlide546.xml.rels><?xml version="1.0" encoding="UTF-8" standalone="yes"?>
<Relationships xmlns="http://schemas.openxmlformats.org/package/2006/relationships"><Relationship Id="rId2" Type="http://schemas.openxmlformats.org/officeDocument/2006/relationships/slide" Target="../slides/slide575.xml"/><Relationship Id="rId1" Type="http://schemas.openxmlformats.org/officeDocument/2006/relationships/notesMaster" Target="../notesMasters/notesMaster1.xml"/></Relationships>
</file>

<file path=ppt/notesSlides/_rels/notesSlide547.xml.rels><?xml version="1.0" encoding="UTF-8" standalone="yes"?>
<Relationships xmlns="http://schemas.openxmlformats.org/package/2006/relationships"><Relationship Id="rId2" Type="http://schemas.openxmlformats.org/officeDocument/2006/relationships/slide" Target="../slides/slide576.xml"/><Relationship Id="rId1" Type="http://schemas.openxmlformats.org/officeDocument/2006/relationships/notesMaster" Target="../notesMasters/notesMaster1.xml"/></Relationships>
</file>

<file path=ppt/notesSlides/_rels/notesSlide548.xml.rels><?xml version="1.0" encoding="UTF-8" standalone="yes"?>
<Relationships xmlns="http://schemas.openxmlformats.org/package/2006/relationships"><Relationship Id="rId2" Type="http://schemas.openxmlformats.org/officeDocument/2006/relationships/slide" Target="../slides/slide577.xml"/><Relationship Id="rId1" Type="http://schemas.openxmlformats.org/officeDocument/2006/relationships/notesMaster" Target="../notesMasters/notesMaster1.xml"/></Relationships>
</file>

<file path=ppt/notesSlides/_rels/notesSlide549.xml.rels><?xml version="1.0" encoding="UTF-8" standalone="yes"?>
<Relationships xmlns="http://schemas.openxmlformats.org/package/2006/relationships"><Relationship Id="rId2" Type="http://schemas.openxmlformats.org/officeDocument/2006/relationships/slide" Target="../slides/slide57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50.xml.rels><?xml version="1.0" encoding="UTF-8" standalone="yes"?>
<Relationships xmlns="http://schemas.openxmlformats.org/package/2006/relationships"><Relationship Id="rId2" Type="http://schemas.openxmlformats.org/officeDocument/2006/relationships/slide" Target="../slides/slide580.xml"/><Relationship Id="rId1" Type="http://schemas.openxmlformats.org/officeDocument/2006/relationships/notesMaster" Target="../notesMasters/notesMaster1.xml"/></Relationships>
</file>

<file path=ppt/notesSlides/_rels/notesSlide551.xml.rels><?xml version="1.0" encoding="UTF-8" standalone="yes"?>
<Relationships xmlns="http://schemas.openxmlformats.org/package/2006/relationships"><Relationship Id="rId2" Type="http://schemas.openxmlformats.org/officeDocument/2006/relationships/slide" Target="../slides/slide581.xml"/><Relationship Id="rId1" Type="http://schemas.openxmlformats.org/officeDocument/2006/relationships/notesMaster" Target="../notesMasters/notesMaster1.xml"/></Relationships>
</file>

<file path=ppt/notesSlides/_rels/notesSlide552.xml.rels><?xml version="1.0" encoding="UTF-8" standalone="yes"?>
<Relationships xmlns="http://schemas.openxmlformats.org/package/2006/relationships"><Relationship Id="rId2" Type="http://schemas.openxmlformats.org/officeDocument/2006/relationships/slide" Target="../slides/slide582.xml"/><Relationship Id="rId1" Type="http://schemas.openxmlformats.org/officeDocument/2006/relationships/notesMaster" Target="../notesMasters/notesMaster1.xml"/></Relationships>
</file>

<file path=ppt/notesSlides/_rels/notesSlide553.xml.rels><?xml version="1.0" encoding="UTF-8" standalone="yes"?>
<Relationships xmlns="http://schemas.openxmlformats.org/package/2006/relationships"><Relationship Id="rId2" Type="http://schemas.openxmlformats.org/officeDocument/2006/relationships/slide" Target="../slides/slide583.xml"/><Relationship Id="rId1" Type="http://schemas.openxmlformats.org/officeDocument/2006/relationships/notesMaster" Target="../notesMasters/notesMaster1.xml"/></Relationships>
</file>

<file path=ppt/notesSlides/_rels/notesSlide554.xml.rels><?xml version="1.0" encoding="UTF-8" standalone="yes"?>
<Relationships xmlns="http://schemas.openxmlformats.org/package/2006/relationships"><Relationship Id="rId2" Type="http://schemas.openxmlformats.org/officeDocument/2006/relationships/slide" Target="../slides/slide584.xml"/><Relationship Id="rId1" Type="http://schemas.openxmlformats.org/officeDocument/2006/relationships/notesMaster" Target="../notesMasters/notesMaster1.xml"/></Relationships>
</file>

<file path=ppt/notesSlides/_rels/notesSlide555.xml.rels><?xml version="1.0" encoding="UTF-8" standalone="yes"?>
<Relationships xmlns="http://schemas.openxmlformats.org/package/2006/relationships"><Relationship Id="rId2" Type="http://schemas.openxmlformats.org/officeDocument/2006/relationships/slide" Target="../slides/slide586.xml"/><Relationship Id="rId1" Type="http://schemas.openxmlformats.org/officeDocument/2006/relationships/notesMaster" Target="../notesMasters/notesMaster1.xml"/></Relationships>
</file>

<file path=ppt/notesSlides/_rels/notesSlide556.xml.rels><?xml version="1.0" encoding="UTF-8" standalone="yes"?>
<Relationships xmlns="http://schemas.openxmlformats.org/package/2006/relationships"><Relationship Id="rId2" Type="http://schemas.openxmlformats.org/officeDocument/2006/relationships/slide" Target="../slides/slide587.xml"/><Relationship Id="rId1" Type="http://schemas.openxmlformats.org/officeDocument/2006/relationships/notesMaster" Target="../notesMasters/notesMaster1.xml"/></Relationships>
</file>

<file path=ppt/notesSlides/_rels/notesSlide557.xml.rels><?xml version="1.0" encoding="UTF-8" standalone="yes"?>
<Relationships xmlns="http://schemas.openxmlformats.org/package/2006/relationships"><Relationship Id="rId2" Type="http://schemas.openxmlformats.org/officeDocument/2006/relationships/slide" Target="../slides/slide588.xml"/><Relationship Id="rId1" Type="http://schemas.openxmlformats.org/officeDocument/2006/relationships/notesMaster" Target="../notesMasters/notesMaster1.xml"/></Relationships>
</file>

<file path=ppt/notesSlides/_rels/notesSlide558.xml.rels><?xml version="1.0" encoding="UTF-8" standalone="yes"?>
<Relationships xmlns="http://schemas.openxmlformats.org/package/2006/relationships"><Relationship Id="rId2" Type="http://schemas.openxmlformats.org/officeDocument/2006/relationships/slide" Target="../slides/slide589.xml"/><Relationship Id="rId1" Type="http://schemas.openxmlformats.org/officeDocument/2006/relationships/notesMaster" Target="../notesMasters/notesMaster1.xml"/></Relationships>
</file>

<file path=ppt/notesSlides/_rels/notesSlide559.xml.rels><?xml version="1.0" encoding="UTF-8" standalone="yes"?>
<Relationships xmlns="http://schemas.openxmlformats.org/package/2006/relationships"><Relationship Id="rId2" Type="http://schemas.openxmlformats.org/officeDocument/2006/relationships/slide" Target="../slides/slide590.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60.xml.rels><?xml version="1.0" encoding="UTF-8" standalone="yes"?>
<Relationships xmlns="http://schemas.openxmlformats.org/package/2006/relationships"><Relationship Id="rId2" Type="http://schemas.openxmlformats.org/officeDocument/2006/relationships/slide" Target="../slides/slide591.xml"/><Relationship Id="rId1" Type="http://schemas.openxmlformats.org/officeDocument/2006/relationships/notesMaster" Target="../notesMasters/notesMaster1.xml"/></Relationships>
</file>

<file path=ppt/notesSlides/_rels/notesSlide561.xml.rels><?xml version="1.0" encoding="UTF-8" standalone="yes"?>
<Relationships xmlns="http://schemas.openxmlformats.org/package/2006/relationships"><Relationship Id="rId2" Type="http://schemas.openxmlformats.org/officeDocument/2006/relationships/slide" Target="../slides/slide592.xml"/><Relationship Id="rId1" Type="http://schemas.openxmlformats.org/officeDocument/2006/relationships/notesMaster" Target="../notesMasters/notesMaster1.xml"/></Relationships>
</file>

<file path=ppt/notesSlides/_rels/notesSlide562.xml.rels><?xml version="1.0" encoding="UTF-8" standalone="yes"?>
<Relationships xmlns="http://schemas.openxmlformats.org/package/2006/relationships"><Relationship Id="rId2" Type="http://schemas.openxmlformats.org/officeDocument/2006/relationships/slide" Target="../slides/slide593.xml"/><Relationship Id="rId1" Type="http://schemas.openxmlformats.org/officeDocument/2006/relationships/notesMaster" Target="../notesMasters/notesMaster1.xml"/></Relationships>
</file>

<file path=ppt/notesSlides/_rels/notesSlide563.xml.rels><?xml version="1.0" encoding="UTF-8" standalone="yes"?>
<Relationships xmlns="http://schemas.openxmlformats.org/package/2006/relationships"><Relationship Id="rId2" Type="http://schemas.openxmlformats.org/officeDocument/2006/relationships/slide" Target="../slides/slide595.xml"/><Relationship Id="rId1" Type="http://schemas.openxmlformats.org/officeDocument/2006/relationships/notesMaster" Target="../notesMasters/notesMaster1.xml"/></Relationships>
</file>

<file path=ppt/notesSlides/_rels/notesSlide564.xml.rels><?xml version="1.0" encoding="UTF-8" standalone="yes"?>
<Relationships xmlns="http://schemas.openxmlformats.org/package/2006/relationships"><Relationship Id="rId2" Type="http://schemas.openxmlformats.org/officeDocument/2006/relationships/slide" Target="../slides/slide596.xml"/><Relationship Id="rId1" Type="http://schemas.openxmlformats.org/officeDocument/2006/relationships/notesMaster" Target="../notesMasters/notesMaster1.xml"/></Relationships>
</file>

<file path=ppt/notesSlides/_rels/notesSlide565.xml.rels><?xml version="1.0" encoding="UTF-8" standalone="yes"?>
<Relationships xmlns="http://schemas.openxmlformats.org/package/2006/relationships"><Relationship Id="rId2" Type="http://schemas.openxmlformats.org/officeDocument/2006/relationships/slide" Target="../slides/slide597.xml"/><Relationship Id="rId1" Type="http://schemas.openxmlformats.org/officeDocument/2006/relationships/notesMaster" Target="../notesMasters/notesMaster1.xml"/></Relationships>
</file>

<file path=ppt/notesSlides/_rels/notesSlide566.xml.rels><?xml version="1.0" encoding="UTF-8" standalone="yes"?>
<Relationships xmlns="http://schemas.openxmlformats.org/package/2006/relationships"><Relationship Id="rId2" Type="http://schemas.openxmlformats.org/officeDocument/2006/relationships/slide" Target="../slides/slide598.xml"/><Relationship Id="rId1" Type="http://schemas.openxmlformats.org/officeDocument/2006/relationships/notesMaster" Target="../notesMasters/notesMaster1.xml"/></Relationships>
</file>

<file path=ppt/notesSlides/_rels/notesSlide567.xml.rels><?xml version="1.0" encoding="UTF-8" standalone="yes"?>
<Relationships xmlns="http://schemas.openxmlformats.org/package/2006/relationships"><Relationship Id="rId2" Type="http://schemas.openxmlformats.org/officeDocument/2006/relationships/slide" Target="../slides/slide600.xml"/><Relationship Id="rId1" Type="http://schemas.openxmlformats.org/officeDocument/2006/relationships/notesMaster" Target="../notesMasters/notesMaster1.xml"/></Relationships>
</file>

<file path=ppt/notesSlides/_rels/notesSlide568.xml.rels><?xml version="1.0" encoding="UTF-8" standalone="yes"?>
<Relationships xmlns="http://schemas.openxmlformats.org/package/2006/relationships"><Relationship Id="rId2" Type="http://schemas.openxmlformats.org/officeDocument/2006/relationships/slide" Target="../slides/slide601.xml"/><Relationship Id="rId1" Type="http://schemas.openxmlformats.org/officeDocument/2006/relationships/notesMaster" Target="../notesMasters/notesMaster1.xml"/></Relationships>
</file>

<file path=ppt/notesSlides/_rels/notesSlide569.xml.rels><?xml version="1.0" encoding="UTF-8" standalone="yes"?>
<Relationships xmlns="http://schemas.openxmlformats.org/package/2006/relationships"><Relationship Id="rId2" Type="http://schemas.openxmlformats.org/officeDocument/2006/relationships/slide" Target="../slides/slide602.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70.xml.rels><?xml version="1.0" encoding="UTF-8" standalone="yes"?>
<Relationships xmlns="http://schemas.openxmlformats.org/package/2006/relationships"><Relationship Id="rId2" Type="http://schemas.openxmlformats.org/officeDocument/2006/relationships/slide" Target="../slides/slide603.xml"/><Relationship Id="rId1" Type="http://schemas.openxmlformats.org/officeDocument/2006/relationships/notesMaster" Target="../notesMasters/notesMaster1.xml"/></Relationships>
</file>

<file path=ppt/notesSlides/_rels/notesSlide571.xml.rels><?xml version="1.0" encoding="UTF-8" standalone="yes"?>
<Relationships xmlns="http://schemas.openxmlformats.org/package/2006/relationships"><Relationship Id="rId2" Type="http://schemas.openxmlformats.org/officeDocument/2006/relationships/slide" Target="../slides/slide604.xml"/><Relationship Id="rId1" Type="http://schemas.openxmlformats.org/officeDocument/2006/relationships/notesMaster" Target="../notesMasters/notesMaster1.xml"/></Relationships>
</file>

<file path=ppt/notesSlides/_rels/notesSlide572.xml.rels><?xml version="1.0" encoding="UTF-8" standalone="yes"?>
<Relationships xmlns="http://schemas.openxmlformats.org/package/2006/relationships"><Relationship Id="rId2" Type="http://schemas.openxmlformats.org/officeDocument/2006/relationships/slide" Target="../slides/slide605.xml"/><Relationship Id="rId1" Type="http://schemas.openxmlformats.org/officeDocument/2006/relationships/notesMaster" Target="../notesMasters/notesMaster1.xml"/></Relationships>
</file>

<file path=ppt/notesSlides/_rels/notesSlide573.xml.rels><?xml version="1.0" encoding="UTF-8" standalone="yes"?>
<Relationships xmlns="http://schemas.openxmlformats.org/package/2006/relationships"><Relationship Id="rId2" Type="http://schemas.openxmlformats.org/officeDocument/2006/relationships/slide" Target="../slides/slide606.xml"/><Relationship Id="rId1" Type="http://schemas.openxmlformats.org/officeDocument/2006/relationships/notesMaster" Target="../notesMasters/notesMaster1.xml"/></Relationships>
</file>

<file path=ppt/notesSlides/_rels/notesSlide574.xml.rels><?xml version="1.0" encoding="UTF-8" standalone="yes"?>
<Relationships xmlns="http://schemas.openxmlformats.org/package/2006/relationships"><Relationship Id="rId2" Type="http://schemas.openxmlformats.org/officeDocument/2006/relationships/slide" Target="../slides/slide608.xml"/><Relationship Id="rId1" Type="http://schemas.openxmlformats.org/officeDocument/2006/relationships/notesMaster" Target="../notesMasters/notesMaster1.xml"/></Relationships>
</file>

<file path=ppt/notesSlides/_rels/notesSlide575.xml.rels><?xml version="1.0" encoding="UTF-8" standalone="yes"?>
<Relationships xmlns="http://schemas.openxmlformats.org/package/2006/relationships"><Relationship Id="rId2" Type="http://schemas.openxmlformats.org/officeDocument/2006/relationships/slide" Target="../slides/slide609.xml"/><Relationship Id="rId1" Type="http://schemas.openxmlformats.org/officeDocument/2006/relationships/notesMaster" Target="../notesMasters/notesMaster1.xml"/></Relationships>
</file>

<file path=ppt/notesSlides/_rels/notesSlide576.xml.rels><?xml version="1.0" encoding="UTF-8" standalone="yes"?>
<Relationships xmlns="http://schemas.openxmlformats.org/package/2006/relationships"><Relationship Id="rId2" Type="http://schemas.openxmlformats.org/officeDocument/2006/relationships/slide" Target="../slides/slide610.xml"/><Relationship Id="rId1" Type="http://schemas.openxmlformats.org/officeDocument/2006/relationships/notesMaster" Target="../notesMasters/notesMaster1.xml"/></Relationships>
</file>

<file path=ppt/notesSlides/_rels/notesSlide577.xml.rels><?xml version="1.0" encoding="UTF-8" standalone="yes"?>
<Relationships xmlns="http://schemas.openxmlformats.org/package/2006/relationships"><Relationship Id="rId2" Type="http://schemas.openxmlformats.org/officeDocument/2006/relationships/slide" Target="../slides/slide611.xml"/><Relationship Id="rId1" Type="http://schemas.openxmlformats.org/officeDocument/2006/relationships/notesMaster" Target="../notesMasters/notesMaster1.xml"/></Relationships>
</file>

<file path=ppt/notesSlides/_rels/notesSlide578.xml.rels><?xml version="1.0" encoding="UTF-8" standalone="yes"?>
<Relationships xmlns="http://schemas.openxmlformats.org/package/2006/relationships"><Relationship Id="rId2" Type="http://schemas.openxmlformats.org/officeDocument/2006/relationships/slide" Target="../slides/slide613.xml"/><Relationship Id="rId1" Type="http://schemas.openxmlformats.org/officeDocument/2006/relationships/notesMaster" Target="../notesMasters/notesMaster1.xml"/></Relationships>
</file>

<file path=ppt/notesSlides/_rels/notesSlide579.xml.rels><?xml version="1.0" encoding="UTF-8" standalone="yes"?>
<Relationships xmlns="http://schemas.openxmlformats.org/package/2006/relationships"><Relationship Id="rId2" Type="http://schemas.openxmlformats.org/officeDocument/2006/relationships/slide" Target="../slides/slide614.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80.xml.rels><?xml version="1.0" encoding="UTF-8" standalone="yes"?>
<Relationships xmlns="http://schemas.openxmlformats.org/package/2006/relationships"><Relationship Id="rId2" Type="http://schemas.openxmlformats.org/officeDocument/2006/relationships/slide" Target="../slides/slide615.xml"/><Relationship Id="rId1" Type="http://schemas.openxmlformats.org/officeDocument/2006/relationships/notesMaster" Target="../notesMasters/notesMaster1.xml"/></Relationships>
</file>

<file path=ppt/notesSlides/_rels/notesSlide581.xml.rels><?xml version="1.0" encoding="UTF-8" standalone="yes"?>
<Relationships xmlns="http://schemas.openxmlformats.org/package/2006/relationships"><Relationship Id="rId2" Type="http://schemas.openxmlformats.org/officeDocument/2006/relationships/slide" Target="../slides/slide616.xml"/><Relationship Id="rId1" Type="http://schemas.openxmlformats.org/officeDocument/2006/relationships/notesMaster" Target="../notesMasters/notesMaster1.xml"/></Relationships>
</file>

<file path=ppt/notesSlides/_rels/notesSlide582.xml.rels><?xml version="1.0" encoding="UTF-8" standalone="yes"?>
<Relationships xmlns="http://schemas.openxmlformats.org/package/2006/relationships"><Relationship Id="rId2" Type="http://schemas.openxmlformats.org/officeDocument/2006/relationships/slide" Target="../slides/slide617.xml"/><Relationship Id="rId1" Type="http://schemas.openxmlformats.org/officeDocument/2006/relationships/notesMaster" Target="../notesMasters/notesMaster1.xml"/></Relationships>
</file>

<file path=ppt/notesSlides/_rels/notesSlide583.xml.rels><?xml version="1.0" encoding="UTF-8" standalone="yes"?>
<Relationships xmlns="http://schemas.openxmlformats.org/package/2006/relationships"><Relationship Id="rId2" Type="http://schemas.openxmlformats.org/officeDocument/2006/relationships/slide" Target="../slides/slide618.xml"/><Relationship Id="rId1" Type="http://schemas.openxmlformats.org/officeDocument/2006/relationships/notesMaster" Target="../notesMasters/notesMaster1.xml"/></Relationships>
</file>

<file path=ppt/notesSlides/_rels/notesSlide584.xml.rels><?xml version="1.0" encoding="UTF-8" standalone="yes"?>
<Relationships xmlns="http://schemas.openxmlformats.org/package/2006/relationships"><Relationship Id="rId2" Type="http://schemas.openxmlformats.org/officeDocument/2006/relationships/slide" Target="../slides/slide620.xml"/><Relationship Id="rId1" Type="http://schemas.openxmlformats.org/officeDocument/2006/relationships/notesMaster" Target="../notesMasters/notesMaster1.xml"/></Relationships>
</file>

<file path=ppt/notesSlides/_rels/notesSlide585.xml.rels><?xml version="1.0" encoding="UTF-8" standalone="yes"?>
<Relationships xmlns="http://schemas.openxmlformats.org/package/2006/relationships"><Relationship Id="rId2" Type="http://schemas.openxmlformats.org/officeDocument/2006/relationships/slide" Target="../slides/slide621.xml"/><Relationship Id="rId1" Type="http://schemas.openxmlformats.org/officeDocument/2006/relationships/notesMaster" Target="../notesMasters/notesMaster1.xml"/></Relationships>
</file>

<file path=ppt/notesSlides/_rels/notesSlide586.xml.rels><?xml version="1.0" encoding="UTF-8" standalone="yes"?>
<Relationships xmlns="http://schemas.openxmlformats.org/package/2006/relationships"><Relationship Id="rId2" Type="http://schemas.openxmlformats.org/officeDocument/2006/relationships/slide" Target="../slides/slide622.xml"/><Relationship Id="rId1" Type="http://schemas.openxmlformats.org/officeDocument/2006/relationships/notesMaster" Target="../notesMasters/notesMaster1.xml"/></Relationships>
</file>

<file path=ppt/notesSlides/_rels/notesSlide587.xml.rels><?xml version="1.0" encoding="UTF-8" standalone="yes"?>
<Relationships xmlns="http://schemas.openxmlformats.org/package/2006/relationships"><Relationship Id="rId2" Type="http://schemas.openxmlformats.org/officeDocument/2006/relationships/slide" Target="../slides/slide623.xml"/><Relationship Id="rId1" Type="http://schemas.openxmlformats.org/officeDocument/2006/relationships/notesMaster" Target="../notesMasters/notesMaster1.xml"/></Relationships>
</file>

<file path=ppt/notesSlides/_rels/notesSlide588.xml.rels><?xml version="1.0" encoding="UTF-8" standalone="yes"?>
<Relationships xmlns="http://schemas.openxmlformats.org/package/2006/relationships"><Relationship Id="rId2" Type="http://schemas.openxmlformats.org/officeDocument/2006/relationships/slide" Target="../slides/slide624.xml"/><Relationship Id="rId1" Type="http://schemas.openxmlformats.org/officeDocument/2006/relationships/notesMaster" Target="../notesMasters/notesMaster1.xml"/></Relationships>
</file>

<file path=ppt/notesSlides/_rels/notesSlide589.xml.rels><?xml version="1.0" encoding="UTF-8" standalone="yes"?>
<Relationships xmlns="http://schemas.openxmlformats.org/package/2006/relationships"><Relationship Id="rId2" Type="http://schemas.openxmlformats.org/officeDocument/2006/relationships/slide" Target="../slides/slide626.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90.xml.rels><?xml version="1.0" encoding="UTF-8" standalone="yes"?>
<Relationships xmlns="http://schemas.openxmlformats.org/package/2006/relationships"><Relationship Id="rId2" Type="http://schemas.openxmlformats.org/officeDocument/2006/relationships/slide" Target="../slides/slide627.xml"/><Relationship Id="rId1" Type="http://schemas.openxmlformats.org/officeDocument/2006/relationships/notesMaster" Target="../notesMasters/notesMaster1.xml"/></Relationships>
</file>

<file path=ppt/notesSlides/_rels/notesSlide591.xml.rels><?xml version="1.0" encoding="UTF-8" standalone="yes"?>
<Relationships xmlns="http://schemas.openxmlformats.org/package/2006/relationships"><Relationship Id="rId2" Type="http://schemas.openxmlformats.org/officeDocument/2006/relationships/slide" Target="../slides/slide628.xml"/><Relationship Id="rId1" Type="http://schemas.openxmlformats.org/officeDocument/2006/relationships/notesMaster" Target="../notesMasters/notesMaster1.xml"/></Relationships>
</file>

<file path=ppt/notesSlides/_rels/notesSlide592.xml.rels><?xml version="1.0" encoding="UTF-8" standalone="yes"?>
<Relationships xmlns="http://schemas.openxmlformats.org/package/2006/relationships"><Relationship Id="rId2" Type="http://schemas.openxmlformats.org/officeDocument/2006/relationships/slide" Target="../slides/slide629.xml"/><Relationship Id="rId1" Type="http://schemas.openxmlformats.org/officeDocument/2006/relationships/notesMaster" Target="../notesMasters/notesMaster1.xml"/></Relationships>
</file>

<file path=ppt/notesSlides/_rels/notesSlide593.xml.rels><?xml version="1.0" encoding="UTF-8" standalone="yes"?>
<Relationships xmlns="http://schemas.openxmlformats.org/package/2006/relationships"><Relationship Id="rId2" Type="http://schemas.openxmlformats.org/officeDocument/2006/relationships/slide" Target="../slides/slide630.xml"/><Relationship Id="rId1" Type="http://schemas.openxmlformats.org/officeDocument/2006/relationships/notesMaster" Target="../notesMasters/notesMaster1.xml"/></Relationships>
</file>

<file path=ppt/notesSlides/_rels/notesSlide594.xml.rels><?xml version="1.0" encoding="UTF-8" standalone="yes"?>
<Relationships xmlns="http://schemas.openxmlformats.org/package/2006/relationships"><Relationship Id="rId2" Type="http://schemas.openxmlformats.org/officeDocument/2006/relationships/slide" Target="../slides/slide631.xml"/><Relationship Id="rId1" Type="http://schemas.openxmlformats.org/officeDocument/2006/relationships/notesMaster" Target="../notesMasters/notesMaster1.xml"/></Relationships>
</file>

<file path=ppt/notesSlides/_rels/notesSlide595.xml.rels><?xml version="1.0" encoding="UTF-8" standalone="yes"?>
<Relationships xmlns="http://schemas.openxmlformats.org/package/2006/relationships"><Relationship Id="rId2" Type="http://schemas.openxmlformats.org/officeDocument/2006/relationships/slide" Target="../slides/slide633.xml"/><Relationship Id="rId1" Type="http://schemas.openxmlformats.org/officeDocument/2006/relationships/notesMaster" Target="../notesMasters/notesMaster1.xml"/></Relationships>
</file>

<file path=ppt/notesSlides/_rels/notesSlide596.xml.rels><?xml version="1.0" encoding="UTF-8" standalone="yes"?>
<Relationships xmlns="http://schemas.openxmlformats.org/package/2006/relationships"><Relationship Id="rId2" Type="http://schemas.openxmlformats.org/officeDocument/2006/relationships/slide" Target="../slides/slide634.xml"/><Relationship Id="rId1" Type="http://schemas.openxmlformats.org/officeDocument/2006/relationships/notesMaster" Target="../notesMasters/notesMaster1.xml"/></Relationships>
</file>

<file path=ppt/notesSlides/_rels/notesSlide597.xml.rels><?xml version="1.0" encoding="UTF-8" standalone="yes"?>
<Relationships xmlns="http://schemas.openxmlformats.org/package/2006/relationships"><Relationship Id="rId2" Type="http://schemas.openxmlformats.org/officeDocument/2006/relationships/slide" Target="../slides/slide635.xml"/><Relationship Id="rId1" Type="http://schemas.openxmlformats.org/officeDocument/2006/relationships/notesMaster" Target="../notesMasters/notesMaster1.xml"/></Relationships>
</file>

<file path=ppt/notesSlides/_rels/notesSlide598.xml.rels><?xml version="1.0" encoding="UTF-8" standalone="yes"?>
<Relationships xmlns="http://schemas.openxmlformats.org/package/2006/relationships"><Relationship Id="rId2" Type="http://schemas.openxmlformats.org/officeDocument/2006/relationships/slide" Target="../slides/slide636.xml"/><Relationship Id="rId1" Type="http://schemas.openxmlformats.org/officeDocument/2006/relationships/notesMaster" Target="../notesMasters/notesMaster1.xml"/></Relationships>
</file>

<file path=ppt/notesSlides/_rels/notesSlide599.xml.rels><?xml version="1.0" encoding="UTF-8" standalone="yes"?>
<Relationships xmlns="http://schemas.openxmlformats.org/package/2006/relationships"><Relationship Id="rId2" Type="http://schemas.openxmlformats.org/officeDocument/2006/relationships/slide" Target="../slides/slide63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00.xml.rels><?xml version="1.0" encoding="UTF-8" standalone="yes"?>
<Relationships xmlns="http://schemas.openxmlformats.org/package/2006/relationships"><Relationship Id="rId2" Type="http://schemas.openxmlformats.org/officeDocument/2006/relationships/slide" Target="../slides/slide638.xml"/><Relationship Id="rId1" Type="http://schemas.openxmlformats.org/officeDocument/2006/relationships/notesMaster" Target="../notesMasters/notesMaster1.xml"/></Relationships>
</file>

<file path=ppt/notesSlides/_rels/notesSlide601.xml.rels><?xml version="1.0" encoding="UTF-8" standalone="yes"?>
<Relationships xmlns="http://schemas.openxmlformats.org/package/2006/relationships"><Relationship Id="rId2" Type="http://schemas.openxmlformats.org/officeDocument/2006/relationships/slide" Target="../slides/slide639.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F019A5-3268-2590-8BDA-970D068898D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0D696DC-A07E-E852-9870-7B453A85570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AFCD846-89DE-6271-44CC-3419A0C6664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5AD2B7A-733D-6783-DA43-55DB161B379F}"/>
              </a:ext>
            </a:extLst>
          </p:cNvPr>
          <p:cNvSpPr>
            <a:spLocks noGrp="1"/>
          </p:cNvSpPr>
          <p:nvPr>
            <p:ph type="sldNum" sz="quarter" idx="5"/>
          </p:nvPr>
        </p:nvSpPr>
        <p:spPr/>
        <p:txBody>
          <a:bodyPr/>
          <a:lstStyle/>
          <a:p>
            <a:fld id="{DB245632-D4FC-4E38-ADEE-4E3390753C23}" type="slidenum">
              <a:rPr lang="en-US" smtClean="0"/>
              <a:t>3</a:t>
            </a:fld>
            <a:endParaRPr lang="en-US" dirty="0"/>
          </a:p>
        </p:txBody>
      </p:sp>
    </p:spTree>
    <p:extLst>
      <p:ext uri="{BB962C8B-B14F-4D97-AF65-F5344CB8AC3E}">
        <p14:creationId xmlns:p14="http://schemas.microsoft.com/office/powerpoint/2010/main" val="20658005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2E9D97-CDF1-2550-C822-9A5579089E0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7B8E8B2-E973-2415-BEA7-992C69462A3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24F7BBA-3581-98DA-1723-E2624A43C53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8243D81-46F3-744D-A19B-DF95C932C531}"/>
              </a:ext>
            </a:extLst>
          </p:cNvPr>
          <p:cNvSpPr>
            <a:spLocks noGrp="1"/>
          </p:cNvSpPr>
          <p:nvPr>
            <p:ph type="sldNum" sz="quarter" idx="5"/>
          </p:nvPr>
        </p:nvSpPr>
        <p:spPr/>
        <p:txBody>
          <a:bodyPr/>
          <a:lstStyle/>
          <a:p>
            <a:fld id="{DB245632-D4FC-4E38-ADEE-4E3390753C23}" type="slidenum">
              <a:rPr lang="en-US" smtClean="0"/>
              <a:t>12</a:t>
            </a:fld>
            <a:endParaRPr lang="en-US" dirty="0"/>
          </a:p>
        </p:txBody>
      </p:sp>
    </p:spTree>
    <p:extLst>
      <p:ext uri="{BB962C8B-B14F-4D97-AF65-F5344CB8AC3E}">
        <p14:creationId xmlns:p14="http://schemas.microsoft.com/office/powerpoint/2010/main" val="395990548"/>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B6CE64-506E-0ACE-A149-B2D37839192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6AE5909-7DE4-F844-112F-A3488B0BEE4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5C38163-FA10-B3C4-90A9-21311DED3B9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4D0B2B6-C36D-B5EE-29FD-1EEC3E6B99F6}"/>
              </a:ext>
            </a:extLst>
          </p:cNvPr>
          <p:cNvSpPr>
            <a:spLocks noGrp="1"/>
          </p:cNvSpPr>
          <p:nvPr>
            <p:ph type="sldNum" sz="quarter" idx="5"/>
          </p:nvPr>
        </p:nvSpPr>
        <p:spPr/>
        <p:txBody>
          <a:bodyPr/>
          <a:lstStyle/>
          <a:p>
            <a:fld id="{DB245632-D4FC-4E38-ADEE-4E3390753C23}" type="slidenum">
              <a:rPr lang="en-US" smtClean="0"/>
              <a:t>104</a:t>
            </a:fld>
            <a:endParaRPr lang="en-US" dirty="0"/>
          </a:p>
        </p:txBody>
      </p:sp>
    </p:spTree>
    <p:extLst>
      <p:ext uri="{BB962C8B-B14F-4D97-AF65-F5344CB8AC3E}">
        <p14:creationId xmlns:p14="http://schemas.microsoft.com/office/powerpoint/2010/main" val="2404070070"/>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E98C53-3B3F-150A-155D-E1A01D3A51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61AD5D3-BF78-707C-B3A8-8BCE60DF034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C9BE54C-8FA1-A183-E34E-8E069DE9BC3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AF47B88-F9CC-E25E-963F-5EA322ECB3DE}"/>
              </a:ext>
            </a:extLst>
          </p:cNvPr>
          <p:cNvSpPr>
            <a:spLocks noGrp="1"/>
          </p:cNvSpPr>
          <p:nvPr>
            <p:ph type="sldNum" sz="quarter" idx="5"/>
          </p:nvPr>
        </p:nvSpPr>
        <p:spPr/>
        <p:txBody>
          <a:bodyPr/>
          <a:lstStyle/>
          <a:p>
            <a:fld id="{DB245632-D4FC-4E38-ADEE-4E3390753C23}" type="slidenum">
              <a:rPr lang="en-US" smtClean="0"/>
              <a:t>105</a:t>
            </a:fld>
            <a:endParaRPr lang="en-US" dirty="0"/>
          </a:p>
        </p:txBody>
      </p:sp>
    </p:spTree>
    <p:extLst>
      <p:ext uri="{BB962C8B-B14F-4D97-AF65-F5344CB8AC3E}">
        <p14:creationId xmlns:p14="http://schemas.microsoft.com/office/powerpoint/2010/main" val="3704551531"/>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EEE54B-52F4-5D30-C86F-0C66DC51DEA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745AAFD-6579-850A-CEFB-6B44957B679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F218109-A92C-2CE1-D124-93049925542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CFA2FE6-782D-4751-F2FE-7A3D13F21521}"/>
              </a:ext>
            </a:extLst>
          </p:cNvPr>
          <p:cNvSpPr>
            <a:spLocks noGrp="1"/>
          </p:cNvSpPr>
          <p:nvPr>
            <p:ph type="sldNum" sz="quarter" idx="5"/>
          </p:nvPr>
        </p:nvSpPr>
        <p:spPr/>
        <p:txBody>
          <a:bodyPr/>
          <a:lstStyle/>
          <a:p>
            <a:fld id="{DB245632-D4FC-4E38-ADEE-4E3390753C23}" type="slidenum">
              <a:rPr lang="en-US" smtClean="0"/>
              <a:t>106</a:t>
            </a:fld>
            <a:endParaRPr lang="en-US" dirty="0"/>
          </a:p>
        </p:txBody>
      </p:sp>
    </p:spTree>
    <p:extLst>
      <p:ext uri="{BB962C8B-B14F-4D97-AF65-F5344CB8AC3E}">
        <p14:creationId xmlns:p14="http://schemas.microsoft.com/office/powerpoint/2010/main" val="291240041"/>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53C742-4AF1-904B-69A0-7528486609E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443A5B4-44A9-EBA7-08E1-5BD93FF256A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89F4A5E-0CF9-8CCF-2CE1-B13FACC2A11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808F42A-35D8-CF0E-894C-4FDD5F99449B}"/>
              </a:ext>
            </a:extLst>
          </p:cNvPr>
          <p:cNvSpPr>
            <a:spLocks noGrp="1"/>
          </p:cNvSpPr>
          <p:nvPr>
            <p:ph type="sldNum" sz="quarter" idx="5"/>
          </p:nvPr>
        </p:nvSpPr>
        <p:spPr/>
        <p:txBody>
          <a:bodyPr/>
          <a:lstStyle/>
          <a:p>
            <a:fld id="{DB245632-D4FC-4E38-ADEE-4E3390753C23}" type="slidenum">
              <a:rPr lang="en-US" smtClean="0"/>
              <a:t>107</a:t>
            </a:fld>
            <a:endParaRPr lang="en-US" dirty="0"/>
          </a:p>
        </p:txBody>
      </p:sp>
    </p:spTree>
    <p:extLst>
      <p:ext uri="{BB962C8B-B14F-4D97-AF65-F5344CB8AC3E}">
        <p14:creationId xmlns:p14="http://schemas.microsoft.com/office/powerpoint/2010/main" val="1987415196"/>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84C778-2FA5-975A-C7F4-C87C05A9340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61EE139-C878-6030-D0C3-A62B9498704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E18A45B-5FC5-87F9-C860-7BC9C9F32FA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33E3DDF-59AE-58EE-FC38-CFA577C92EB5}"/>
              </a:ext>
            </a:extLst>
          </p:cNvPr>
          <p:cNvSpPr>
            <a:spLocks noGrp="1"/>
          </p:cNvSpPr>
          <p:nvPr>
            <p:ph type="sldNum" sz="quarter" idx="5"/>
          </p:nvPr>
        </p:nvSpPr>
        <p:spPr/>
        <p:txBody>
          <a:bodyPr/>
          <a:lstStyle/>
          <a:p>
            <a:fld id="{DB245632-D4FC-4E38-ADEE-4E3390753C23}" type="slidenum">
              <a:rPr lang="en-US" smtClean="0"/>
              <a:t>108</a:t>
            </a:fld>
            <a:endParaRPr lang="en-US" dirty="0"/>
          </a:p>
        </p:txBody>
      </p:sp>
    </p:spTree>
    <p:extLst>
      <p:ext uri="{BB962C8B-B14F-4D97-AF65-F5344CB8AC3E}">
        <p14:creationId xmlns:p14="http://schemas.microsoft.com/office/powerpoint/2010/main" val="2993048861"/>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865D3A-8E09-A068-D8EC-FC74ACFC44C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F664B60-8B74-4969-ABD0-946157BBD55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53A1508-CB9D-2B7A-5C9C-2FF3D62C5E8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DDF65ED-F839-6BF0-FE15-89D7F275FFCE}"/>
              </a:ext>
            </a:extLst>
          </p:cNvPr>
          <p:cNvSpPr>
            <a:spLocks noGrp="1"/>
          </p:cNvSpPr>
          <p:nvPr>
            <p:ph type="sldNum" sz="quarter" idx="5"/>
          </p:nvPr>
        </p:nvSpPr>
        <p:spPr/>
        <p:txBody>
          <a:bodyPr/>
          <a:lstStyle/>
          <a:p>
            <a:fld id="{DB245632-D4FC-4E38-ADEE-4E3390753C23}" type="slidenum">
              <a:rPr lang="en-US" smtClean="0"/>
              <a:t>109</a:t>
            </a:fld>
            <a:endParaRPr lang="en-US" dirty="0"/>
          </a:p>
        </p:txBody>
      </p:sp>
    </p:spTree>
    <p:extLst>
      <p:ext uri="{BB962C8B-B14F-4D97-AF65-F5344CB8AC3E}">
        <p14:creationId xmlns:p14="http://schemas.microsoft.com/office/powerpoint/2010/main" val="1381819730"/>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B3437C-7086-B95B-6DA3-F6E9E6B54C1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842BDFF-1AA4-3919-DA46-1447B636FF9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94B475A-9478-D27B-74A7-8B41E048F1E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A4D8504-53BC-7EDB-BC58-8256FC6288B2}"/>
              </a:ext>
            </a:extLst>
          </p:cNvPr>
          <p:cNvSpPr>
            <a:spLocks noGrp="1"/>
          </p:cNvSpPr>
          <p:nvPr>
            <p:ph type="sldNum" sz="quarter" idx="5"/>
          </p:nvPr>
        </p:nvSpPr>
        <p:spPr/>
        <p:txBody>
          <a:bodyPr/>
          <a:lstStyle/>
          <a:p>
            <a:fld id="{DB245632-D4FC-4E38-ADEE-4E3390753C23}" type="slidenum">
              <a:rPr lang="en-US" smtClean="0"/>
              <a:t>110</a:t>
            </a:fld>
            <a:endParaRPr lang="en-US" dirty="0"/>
          </a:p>
        </p:txBody>
      </p:sp>
    </p:spTree>
    <p:extLst>
      <p:ext uri="{BB962C8B-B14F-4D97-AF65-F5344CB8AC3E}">
        <p14:creationId xmlns:p14="http://schemas.microsoft.com/office/powerpoint/2010/main" val="664144070"/>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10C1D0-6D18-E2DA-2950-751B2967E92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E695CAF-4E2D-0113-F569-F9A0F44096C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6F62100-FFF5-03B8-8F41-9C4F404123A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56C5842-A579-C485-24AA-2AA73C78A8E9}"/>
              </a:ext>
            </a:extLst>
          </p:cNvPr>
          <p:cNvSpPr>
            <a:spLocks noGrp="1"/>
          </p:cNvSpPr>
          <p:nvPr>
            <p:ph type="sldNum" sz="quarter" idx="5"/>
          </p:nvPr>
        </p:nvSpPr>
        <p:spPr/>
        <p:txBody>
          <a:bodyPr/>
          <a:lstStyle/>
          <a:p>
            <a:fld id="{DB245632-D4FC-4E38-ADEE-4E3390753C23}" type="slidenum">
              <a:rPr lang="en-US" smtClean="0"/>
              <a:t>111</a:t>
            </a:fld>
            <a:endParaRPr lang="en-US" dirty="0"/>
          </a:p>
        </p:txBody>
      </p:sp>
    </p:spTree>
    <p:extLst>
      <p:ext uri="{BB962C8B-B14F-4D97-AF65-F5344CB8AC3E}">
        <p14:creationId xmlns:p14="http://schemas.microsoft.com/office/powerpoint/2010/main" val="1507700532"/>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2AA211-E85C-5790-9DDF-4B1D6032A77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6B6070C-DC76-EBC1-B733-48A8B121511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17BA053-9BF3-886E-E88F-54DCC077A84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233EED6-9139-470B-9FC5-631E378B5637}"/>
              </a:ext>
            </a:extLst>
          </p:cNvPr>
          <p:cNvSpPr>
            <a:spLocks noGrp="1"/>
          </p:cNvSpPr>
          <p:nvPr>
            <p:ph type="sldNum" sz="quarter" idx="5"/>
          </p:nvPr>
        </p:nvSpPr>
        <p:spPr/>
        <p:txBody>
          <a:bodyPr/>
          <a:lstStyle/>
          <a:p>
            <a:fld id="{DB245632-D4FC-4E38-ADEE-4E3390753C23}" type="slidenum">
              <a:rPr lang="en-US" smtClean="0"/>
              <a:t>112</a:t>
            </a:fld>
            <a:endParaRPr lang="en-US" dirty="0"/>
          </a:p>
        </p:txBody>
      </p:sp>
    </p:spTree>
    <p:extLst>
      <p:ext uri="{BB962C8B-B14F-4D97-AF65-F5344CB8AC3E}">
        <p14:creationId xmlns:p14="http://schemas.microsoft.com/office/powerpoint/2010/main" val="3818730005"/>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54FE9D-CBA8-DAE9-1B31-5BB12A727C5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C9EC69B-AB13-1DF4-D2E4-0FFBEB5D59B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C3C0514-38D6-CA20-4F1C-21864A68871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76B5542-A5FE-70C0-BED4-31548308473C}"/>
              </a:ext>
            </a:extLst>
          </p:cNvPr>
          <p:cNvSpPr>
            <a:spLocks noGrp="1"/>
          </p:cNvSpPr>
          <p:nvPr>
            <p:ph type="sldNum" sz="quarter" idx="5"/>
          </p:nvPr>
        </p:nvSpPr>
        <p:spPr/>
        <p:txBody>
          <a:bodyPr/>
          <a:lstStyle/>
          <a:p>
            <a:fld id="{DB245632-D4FC-4E38-ADEE-4E3390753C23}" type="slidenum">
              <a:rPr lang="en-US" smtClean="0"/>
              <a:t>113</a:t>
            </a:fld>
            <a:endParaRPr lang="en-US" dirty="0"/>
          </a:p>
        </p:txBody>
      </p:sp>
    </p:spTree>
    <p:extLst>
      <p:ext uri="{BB962C8B-B14F-4D97-AF65-F5344CB8AC3E}">
        <p14:creationId xmlns:p14="http://schemas.microsoft.com/office/powerpoint/2010/main" val="5588524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615DEE-BC9B-8C4F-4E9D-348FE435962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9346753-78DD-33FC-E1FE-9A5EFA3508F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B95BAC4-0134-D267-68F0-060CAD1A95A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08FAA29-9430-E756-20E4-A89C78BF15F9}"/>
              </a:ext>
            </a:extLst>
          </p:cNvPr>
          <p:cNvSpPr>
            <a:spLocks noGrp="1"/>
          </p:cNvSpPr>
          <p:nvPr>
            <p:ph type="sldNum" sz="quarter" idx="5"/>
          </p:nvPr>
        </p:nvSpPr>
        <p:spPr/>
        <p:txBody>
          <a:bodyPr/>
          <a:lstStyle/>
          <a:p>
            <a:fld id="{DB245632-D4FC-4E38-ADEE-4E3390753C23}" type="slidenum">
              <a:rPr lang="en-US" smtClean="0"/>
              <a:t>13</a:t>
            </a:fld>
            <a:endParaRPr lang="en-US" dirty="0"/>
          </a:p>
        </p:txBody>
      </p:sp>
    </p:spTree>
    <p:extLst>
      <p:ext uri="{BB962C8B-B14F-4D97-AF65-F5344CB8AC3E}">
        <p14:creationId xmlns:p14="http://schemas.microsoft.com/office/powerpoint/2010/main" val="271063252"/>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8198C5-C417-303D-12AE-4038AD79B0D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75CAFAF-030E-2687-4D2B-B9647AF1F60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9F0FCEC-B288-71AE-EAD9-0BCD3D76622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4DE2BCA-4CE5-F8EF-15A4-5D915360668C}"/>
              </a:ext>
            </a:extLst>
          </p:cNvPr>
          <p:cNvSpPr>
            <a:spLocks noGrp="1"/>
          </p:cNvSpPr>
          <p:nvPr>
            <p:ph type="sldNum" sz="quarter" idx="5"/>
          </p:nvPr>
        </p:nvSpPr>
        <p:spPr/>
        <p:txBody>
          <a:bodyPr/>
          <a:lstStyle/>
          <a:p>
            <a:fld id="{DB245632-D4FC-4E38-ADEE-4E3390753C23}" type="slidenum">
              <a:rPr lang="en-US" smtClean="0"/>
              <a:t>114</a:t>
            </a:fld>
            <a:endParaRPr lang="en-US" dirty="0"/>
          </a:p>
        </p:txBody>
      </p:sp>
    </p:spTree>
    <p:extLst>
      <p:ext uri="{BB962C8B-B14F-4D97-AF65-F5344CB8AC3E}">
        <p14:creationId xmlns:p14="http://schemas.microsoft.com/office/powerpoint/2010/main" val="1605178491"/>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000392-4D5E-81FD-2873-4C5D686A42E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304D83D-532F-6BA5-CC15-6B98636BEBC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A6D571C-E6D3-D1E8-82C9-FA0E8D927C6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0C1EE42-6E02-28B4-7A16-DE7E48D09904}"/>
              </a:ext>
            </a:extLst>
          </p:cNvPr>
          <p:cNvSpPr>
            <a:spLocks noGrp="1"/>
          </p:cNvSpPr>
          <p:nvPr>
            <p:ph type="sldNum" sz="quarter" idx="5"/>
          </p:nvPr>
        </p:nvSpPr>
        <p:spPr/>
        <p:txBody>
          <a:bodyPr/>
          <a:lstStyle/>
          <a:p>
            <a:fld id="{DB245632-D4FC-4E38-ADEE-4E3390753C23}" type="slidenum">
              <a:rPr lang="en-US" smtClean="0"/>
              <a:t>115</a:t>
            </a:fld>
            <a:endParaRPr lang="en-US" dirty="0"/>
          </a:p>
        </p:txBody>
      </p:sp>
    </p:spTree>
    <p:extLst>
      <p:ext uri="{BB962C8B-B14F-4D97-AF65-F5344CB8AC3E}">
        <p14:creationId xmlns:p14="http://schemas.microsoft.com/office/powerpoint/2010/main" val="3756411593"/>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362315-4B8E-0285-FFF5-CACDF65FCE3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56441EC-2900-5985-7AE0-D8D94B47596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DEF4A2A-CA45-5E03-E4F4-18BC5A260B3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E0DF656-6E9F-94E3-2AA7-C6FDE27918F9}"/>
              </a:ext>
            </a:extLst>
          </p:cNvPr>
          <p:cNvSpPr>
            <a:spLocks noGrp="1"/>
          </p:cNvSpPr>
          <p:nvPr>
            <p:ph type="sldNum" sz="quarter" idx="5"/>
          </p:nvPr>
        </p:nvSpPr>
        <p:spPr/>
        <p:txBody>
          <a:bodyPr/>
          <a:lstStyle/>
          <a:p>
            <a:fld id="{DB245632-D4FC-4E38-ADEE-4E3390753C23}" type="slidenum">
              <a:rPr lang="en-US" smtClean="0"/>
              <a:t>116</a:t>
            </a:fld>
            <a:endParaRPr lang="en-US" dirty="0"/>
          </a:p>
        </p:txBody>
      </p:sp>
    </p:spTree>
    <p:extLst>
      <p:ext uri="{BB962C8B-B14F-4D97-AF65-F5344CB8AC3E}">
        <p14:creationId xmlns:p14="http://schemas.microsoft.com/office/powerpoint/2010/main" val="1881752819"/>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54E488-869A-7BD1-C8F4-E7663FF2DD3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24D3CC8-F263-B0A9-8149-D0782D55D72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892569B-37B4-38D8-4206-67C8C9488F8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7EB07BA-AB23-FECA-B552-2D51A6F801C1}"/>
              </a:ext>
            </a:extLst>
          </p:cNvPr>
          <p:cNvSpPr>
            <a:spLocks noGrp="1"/>
          </p:cNvSpPr>
          <p:nvPr>
            <p:ph type="sldNum" sz="quarter" idx="5"/>
          </p:nvPr>
        </p:nvSpPr>
        <p:spPr/>
        <p:txBody>
          <a:bodyPr/>
          <a:lstStyle/>
          <a:p>
            <a:fld id="{DB245632-D4FC-4E38-ADEE-4E3390753C23}" type="slidenum">
              <a:rPr lang="en-US" smtClean="0"/>
              <a:t>117</a:t>
            </a:fld>
            <a:endParaRPr lang="en-US" dirty="0"/>
          </a:p>
        </p:txBody>
      </p:sp>
    </p:spTree>
    <p:extLst>
      <p:ext uri="{BB962C8B-B14F-4D97-AF65-F5344CB8AC3E}">
        <p14:creationId xmlns:p14="http://schemas.microsoft.com/office/powerpoint/2010/main" val="1067853301"/>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A0B1A6-0C98-2ED6-3115-E04A5183377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B19FC61-D7DE-38FF-C8B4-6BBBBF10346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A141A45-A798-B6C7-4EFA-C6B11D2B01D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A64D88E-E548-5DEB-4DA4-04D0639AF010}"/>
              </a:ext>
            </a:extLst>
          </p:cNvPr>
          <p:cNvSpPr>
            <a:spLocks noGrp="1"/>
          </p:cNvSpPr>
          <p:nvPr>
            <p:ph type="sldNum" sz="quarter" idx="5"/>
          </p:nvPr>
        </p:nvSpPr>
        <p:spPr/>
        <p:txBody>
          <a:bodyPr/>
          <a:lstStyle/>
          <a:p>
            <a:fld id="{DB245632-D4FC-4E38-ADEE-4E3390753C23}" type="slidenum">
              <a:rPr lang="en-US" smtClean="0"/>
              <a:t>118</a:t>
            </a:fld>
            <a:endParaRPr lang="en-US" dirty="0"/>
          </a:p>
        </p:txBody>
      </p:sp>
    </p:spTree>
    <p:extLst>
      <p:ext uri="{BB962C8B-B14F-4D97-AF65-F5344CB8AC3E}">
        <p14:creationId xmlns:p14="http://schemas.microsoft.com/office/powerpoint/2010/main" val="1879246467"/>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698594-9C1F-A7BA-94E5-90B0A99E070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64FD82F-7272-4F89-65C8-CB862A65C31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81145D5-F3CC-6729-3A81-6B2F84453EB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6E58FFC-BFCD-ACBF-C3E3-2BF7FDEC932A}"/>
              </a:ext>
            </a:extLst>
          </p:cNvPr>
          <p:cNvSpPr>
            <a:spLocks noGrp="1"/>
          </p:cNvSpPr>
          <p:nvPr>
            <p:ph type="sldNum" sz="quarter" idx="5"/>
          </p:nvPr>
        </p:nvSpPr>
        <p:spPr/>
        <p:txBody>
          <a:bodyPr/>
          <a:lstStyle/>
          <a:p>
            <a:fld id="{DB245632-D4FC-4E38-ADEE-4E3390753C23}" type="slidenum">
              <a:rPr lang="en-US" smtClean="0"/>
              <a:t>119</a:t>
            </a:fld>
            <a:endParaRPr lang="en-US" dirty="0"/>
          </a:p>
        </p:txBody>
      </p:sp>
    </p:spTree>
    <p:extLst>
      <p:ext uri="{BB962C8B-B14F-4D97-AF65-F5344CB8AC3E}">
        <p14:creationId xmlns:p14="http://schemas.microsoft.com/office/powerpoint/2010/main" val="1818238428"/>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C76AAB-2376-C159-06DC-1151E88FBEA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16635C6-0294-EDFE-30AF-CF4ABE923DE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B7B4849-5980-753B-5698-F2ADB3EBB65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069AC24-F738-9A16-4D0F-5EFE8B6A93A2}"/>
              </a:ext>
            </a:extLst>
          </p:cNvPr>
          <p:cNvSpPr>
            <a:spLocks noGrp="1"/>
          </p:cNvSpPr>
          <p:nvPr>
            <p:ph type="sldNum" sz="quarter" idx="5"/>
          </p:nvPr>
        </p:nvSpPr>
        <p:spPr/>
        <p:txBody>
          <a:bodyPr/>
          <a:lstStyle/>
          <a:p>
            <a:fld id="{DB245632-D4FC-4E38-ADEE-4E3390753C23}" type="slidenum">
              <a:rPr lang="en-US" smtClean="0"/>
              <a:t>120</a:t>
            </a:fld>
            <a:endParaRPr lang="en-US" dirty="0"/>
          </a:p>
        </p:txBody>
      </p:sp>
    </p:spTree>
    <p:extLst>
      <p:ext uri="{BB962C8B-B14F-4D97-AF65-F5344CB8AC3E}">
        <p14:creationId xmlns:p14="http://schemas.microsoft.com/office/powerpoint/2010/main" val="3660818563"/>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D3E4FC-F92B-4D2D-3529-D6E14CCC3D0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79CCB13-BBB2-AAAF-7A21-A01DD5ED84D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E66FDE4-F7ED-FEDE-B06D-81DB86CD09C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1A5FF30-87D9-247D-9F6A-1ED093E15098}"/>
              </a:ext>
            </a:extLst>
          </p:cNvPr>
          <p:cNvSpPr>
            <a:spLocks noGrp="1"/>
          </p:cNvSpPr>
          <p:nvPr>
            <p:ph type="sldNum" sz="quarter" idx="5"/>
          </p:nvPr>
        </p:nvSpPr>
        <p:spPr/>
        <p:txBody>
          <a:bodyPr/>
          <a:lstStyle/>
          <a:p>
            <a:fld id="{DB245632-D4FC-4E38-ADEE-4E3390753C23}" type="slidenum">
              <a:rPr lang="en-US" smtClean="0"/>
              <a:t>121</a:t>
            </a:fld>
            <a:endParaRPr lang="en-US" dirty="0"/>
          </a:p>
        </p:txBody>
      </p:sp>
    </p:spTree>
    <p:extLst>
      <p:ext uri="{BB962C8B-B14F-4D97-AF65-F5344CB8AC3E}">
        <p14:creationId xmlns:p14="http://schemas.microsoft.com/office/powerpoint/2010/main" val="343651812"/>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F37BB9-DCD6-E0F5-5C77-7F118B7B00D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C8666CA-030D-CC5E-BA68-CE463D84018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DFC613B-7DFD-95DC-CF9D-1ECAD080232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C570329-83AD-98EC-F11E-4A806FC80F37}"/>
              </a:ext>
            </a:extLst>
          </p:cNvPr>
          <p:cNvSpPr>
            <a:spLocks noGrp="1"/>
          </p:cNvSpPr>
          <p:nvPr>
            <p:ph type="sldNum" sz="quarter" idx="5"/>
          </p:nvPr>
        </p:nvSpPr>
        <p:spPr/>
        <p:txBody>
          <a:bodyPr/>
          <a:lstStyle/>
          <a:p>
            <a:fld id="{DB245632-D4FC-4E38-ADEE-4E3390753C23}" type="slidenum">
              <a:rPr lang="en-US" smtClean="0"/>
              <a:t>122</a:t>
            </a:fld>
            <a:endParaRPr lang="en-US" dirty="0"/>
          </a:p>
        </p:txBody>
      </p:sp>
    </p:spTree>
    <p:extLst>
      <p:ext uri="{BB962C8B-B14F-4D97-AF65-F5344CB8AC3E}">
        <p14:creationId xmlns:p14="http://schemas.microsoft.com/office/powerpoint/2010/main" val="938703903"/>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B7BC70-D95D-5437-7A10-77196CDF3AB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9F93A65-81BE-F9B8-B197-148831F2EDF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33F59E9-C1B8-E6CC-90A3-8EC73204205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C85790F-5705-509F-011B-2EBEE518BB86}"/>
              </a:ext>
            </a:extLst>
          </p:cNvPr>
          <p:cNvSpPr>
            <a:spLocks noGrp="1"/>
          </p:cNvSpPr>
          <p:nvPr>
            <p:ph type="sldNum" sz="quarter" idx="5"/>
          </p:nvPr>
        </p:nvSpPr>
        <p:spPr/>
        <p:txBody>
          <a:bodyPr/>
          <a:lstStyle/>
          <a:p>
            <a:fld id="{DB245632-D4FC-4E38-ADEE-4E3390753C23}" type="slidenum">
              <a:rPr lang="en-US" smtClean="0"/>
              <a:t>123</a:t>
            </a:fld>
            <a:endParaRPr lang="en-US" dirty="0"/>
          </a:p>
        </p:txBody>
      </p:sp>
    </p:spTree>
    <p:extLst>
      <p:ext uri="{BB962C8B-B14F-4D97-AF65-F5344CB8AC3E}">
        <p14:creationId xmlns:p14="http://schemas.microsoft.com/office/powerpoint/2010/main" val="33467464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AC4221-D16B-1FB1-DF3D-D8EFA6A98F2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8512DF8-27B1-A154-F89E-BE3FE75246F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CE654D3-F0B2-2E0C-E3F9-74DDCFE3CF0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8F63425-A240-0655-6D54-C7DD3630DC09}"/>
              </a:ext>
            </a:extLst>
          </p:cNvPr>
          <p:cNvSpPr>
            <a:spLocks noGrp="1"/>
          </p:cNvSpPr>
          <p:nvPr>
            <p:ph type="sldNum" sz="quarter" idx="5"/>
          </p:nvPr>
        </p:nvSpPr>
        <p:spPr/>
        <p:txBody>
          <a:bodyPr/>
          <a:lstStyle/>
          <a:p>
            <a:fld id="{DB245632-D4FC-4E38-ADEE-4E3390753C23}" type="slidenum">
              <a:rPr lang="en-US" smtClean="0"/>
              <a:t>14</a:t>
            </a:fld>
            <a:endParaRPr lang="en-US" dirty="0"/>
          </a:p>
        </p:txBody>
      </p:sp>
    </p:spTree>
    <p:extLst>
      <p:ext uri="{BB962C8B-B14F-4D97-AF65-F5344CB8AC3E}">
        <p14:creationId xmlns:p14="http://schemas.microsoft.com/office/powerpoint/2010/main" val="1215935783"/>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D9A384-38B4-840B-172E-F890ED60A0E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5780DB0-F897-B07F-0254-9815045E05B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75BBF3A-8656-8942-FCD2-E14C2939507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58FEA02-ACDA-8487-E1A3-69CF60A536DD}"/>
              </a:ext>
            </a:extLst>
          </p:cNvPr>
          <p:cNvSpPr>
            <a:spLocks noGrp="1"/>
          </p:cNvSpPr>
          <p:nvPr>
            <p:ph type="sldNum" sz="quarter" idx="5"/>
          </p:nvPr>
        </p:nvSpPr>
        <p:spPr/>
        <p:txBody>
          <a:bodyPr/>
          <a:lstStyle/>
          <a:p>
            <a:fld id="{DB245632-D4FC-4E38-ADEE-4E3390753C23}" type="slidenum">
              <a:rPr lang="en-US" smtClean="0"/>
              <a:t>124</a:t>
            </a:fld>
            <a:endParaRPr lang="en-US" dirty="0"/>
          </a:p>
        </p:txBody>
      </p:sp>
    </p:spTree>
    <p:extLst>
      <p:ext uri="{BB962C8B-B14F-4D97-AF65-F5344CB8AC3E}">
        <p14:creationId xmlns:p14="http://schemas.microsoft.com/office/powerpoint/2010/main" val="2036148013"/>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893F42-B8B4-FEA2-F1C0-8574AA2486E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99492A1-5076-493D-ACD7-2BD1CE4E74C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664BF03-EAA3-F3EE-C563-B3D93525165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58C731C-DD6A-AD7C-980F-0DEF50EE23CE}"/>
              </a:ext>
            </a:extLst>
          </p:cNvPr>
          <p:cNvSpPr>
            <a:spLocks noGrp="1"/>
          </p:cNvSpPr>
          <p:nvPr>
            <p:ph type="sldNum" sz="quarter" idx="5"/>
          </p:nvPr>
        </p:nvSpPr>
        <p:spPr/>
        <p:txBody>
          <a:bodyPr/>
          <a:lstStyle/>
          <a:p>
            <a:fld id="{DB245632-D4FC-4E38-ADEE-4E3390753C23}" type="slidenum">
              <a:rPr lang="en-US" smtClean="0"/>
              <a:t>125</a:t>
            </a:fld>
            <a:endParaRPr lang="en-US" dirty="0"/>
          </a:p>
        </p:txBody>
      </p:sp>
    </p:spTree>
    <p:extLst>
      <p:ext uri="{BB962C8B-B14F-4D97-AF65-F5344CB8AC3E}">
        <p14:creationId xmlns:p14="http://schemas.microsoft.com/office/powerpoint/2010/main" val="2370021847"/>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7D7E1B-FEC5-DB1C-2AD6-7640FDAE753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B072B48-0000-ED5E-E6A3-B7330E6A71C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D592A36-23D3-8AC0-E097-1D46EE6B1F6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F6D5193-AA40-912F-3AD2-CEB75BADFA42}"/>
              </a:ext>
            </a:extLst>
          </p:cNvPr>
          <p:cNvSpPr>
            <a:spLocks noGrp="1"/>
          </p:cNvSpPr>
          <p:nvPr>
            <p:ph type="sldNum" sz="quarter" idx="5"/>
          </p:nvPr>
        </p:nvSpPr>
        <p:spPr/>
        <p:txBody>
          <a:bodyPr/>
          <a:lstStyle/>
          <a:p>
            <a:fld id="{DB245632-D4FC-4E38-ADEE-4E3390753C23}" type="slidenum">
              <a:rPr lang="en-US" smtClean="0"/>
              <a:t>126</a:t>
            </a:fld>
            <a:endParaRPr lang="en-US" dirty="0"/>
          </a:p>
        </p:txBody>
      </p:sp>
    </p:spTree>
    <p:extLst>
      <p:ext uri="{BB962C8B-B14F-4D97-AF65-F5344CB8AC3E}">
        <p14:creationId xmlns:p14="http://schemas.microsoft.com/office/powerpoint/2010/main" val="4243437632"/>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2C8B0D-20AB-3DFB-C606-1E32F7CB5B6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23FE8C1-38E4-B629-999B-734783C33DE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67A81EC-A446-8E05-244F-D1E5AB83D3B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EEBF75F-0EA7-CEB1-C479-04E916E027D8}"/>
              </a:ext>
            </a:extLst>
          </p:cNvPr>
          <p:cNvSpPr>
            <a:spLocks noGrp="1"/>
          </p:cNvSpPr>
          <p:nvPr>
            <p:ph type="sldNum" sz="quarter" idx="5"/>
          </p:nvPr>
        </p:nvSpPr>
        <p:spPr/>
        <p:txBody>
          <a:bodyPr/>
          <a:lstStyle/>
          <a:p>
            <a:fld id="{DB245632-D4FC-4E38-ADEE-4E3390753C23}" type="slidenum">
              <a:rPr lang="en-US" smtClean="0"/>
              <a:t>127</a:t>
            </a:fld>
            <a:endParaRPr lang="en-US" dirty="0"/>
          </a:p>
        </p:txBody>
      </p:sp>
    </p:spTree>
    <p:extLst>
      <p:ext uri="{BB962C8B-B14F-4D97-AF65-F5344CB8AC3E}">
        <p14:creationId xmlns:p14="http://schemas.microsoft.com/office/powerpoint/2010/main" val="428743571"/>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C84B7A-0DD6-2C54-75C7-B889796F102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A61C380-49D3-9E44-9E3B-DE976C9C3B5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0FF39AB-3B02-64D7-6ED5-375F9B2D81D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94FAA74-8C06-37DE-B23B-DD4071C4D211}"/>
              </a:ext>
            </a:extLst>
          </p:cNvPr>
          <p:cNvSpPr>
            <a:spLocks noGrp="1"/>
          </p:cNvSpPr>
          <p:nvPr>
            <p:ph type="sldNum" sz="quarter" idx="5"/>
          </p:nvPr>
        </p:nvSpPr>
        <p:spPr/>
        <p:txBody>
          <a:bodyPr/>
          <a:lstStyle/>
          <a:p>
            <a:fld id="{DB245632-D4FC-4E38-ADEE-4E3390753C23}" type="slidenum">
              <a:rPr lang="en-US" smtClean="0"/>
              <a:t>128</a:t>
            </a:fld>
            <a:endParaRPr lang="en-US" dirty="0"/>
          </a:p>
        </p:txBody>
      </p:sp>
    </p:spTree>
    <p:extLst>
      <p:ext uri="{BB962C8B-B14F-4D97-AF65-F5344CB8AC3E}">
        <p14:creationId xmlns:p14="http://schemas.microsoft.com/office/powerpoint/2010/main" val="1911361255"/>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630C7C-6193-C269-D46F-70B2AE370D1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05476D5-620B-72FA-8341-DB64273D3FC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7F21963-7B25-6E3A-2BC9-336D357A8C8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859C90A-585D-ECFF-E56C-E9FCF5F49C5D}"/>
              </a:ext>
            </a:extLst>
          </p:cNvPr>
          <p:cNvSpPr>
            <a:spLocks noGrp="1"/>
          </p:cNvSpPr>
          <p:nvPr>
            <p:ph type="sldNum" sz="quarter" idx="5"/>
          </p:nvPr>
        </p:nvSpPr>
        <p:spPr/>
        <p:txBody>
          <a:bodyPr/>
          <a:lstStyle/>
          <a:p>
            <a:fld id="{DB245632-D4FC-4E38-ADEE-4E3390753C23}" type="slidenum">
              <a:rPr lang="en-US" smtClean="0"/>
              <a:t>129</a:t>
            </a:fld>
            <a:endParaRPr lang="en-US" dirty="0"/>
          </a:p>
        </p:txBody>
      </p:sp>
    </p:spTree>
    <p:extLst>
      <p:ext uri="{BB962C8B-B14F-4D97-AF65-F5344CB8AC3E}">
        <p14:creationId xmlns:p14="http://schemas.microsoft.com/office/powerpoint/2010/main" val="1003063027"/>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753FB3-C4EE-0434-B59A-945A5328C8E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BDC8ED5-1DCA-B284-F170-E18E542C2DF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5D8711F-9C06-6E1E-BAFB-9B30CE949E3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403E7D1-2D22-1624-9D51-C44446EFF468}"/>
              </a:ext>
            </a:extLst>
          </p:cNvPr>
          <p:cNvSpPr>
            <a:spLocks noGrp="1"/>
          </p:cNvSpPr>
          <p:nvPr>
            <p:ph type="sldNum" sz="quarter" idx="5"/>
          </p:nvPr>
        </p:nvSpPr>
        <p:spPr/>
        <p:txBody>
          <a:bodyPr/>
          <a:lstStyle/>
          <a:p>
            <a:fld id="{DB245632-D4FC-4E38-ADEE-4E3390753C23}" type="slidenum">
              <a:rPr lang="en-US" smtClean="0"/>
              <a:t>130</a:t>
            </a:fld>
            <a:endParaRPr lang="en-US" dirty="0"/>
          </a:p>
        </p:txBody>
      </p:sp>
    </p:spTree>
    <p:extLst>
      <p:ext uri="{BB962C8B-B14F-4D97-AF65-F5344CB8AC3E}">
        <p14:creationId xmlns:p14="http://schemas.microsoft.com/office/powerpoint/2010/main" val="4291824248"/>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C017FA-DD77-16CF-5D7F-186BC2C476F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0A02DD9-9D9A-DFAF-DC40-2B15B1C9358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19AC364-B417-F164-8520-E68F2CE7124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74714C7-AFA2-676C-5C53-B8E7A9894404}"/>
              </a:ext>
            </a:extLst>
          </p:cNvPr>
          <p:cNvSpPr>
            <a:spLocks noGrp="1"/>
          </p:cNvSpPr>
          <p:nvPr>
            <p:ph type="sldNum" sz="quarter" idx="5"/>
          </p:nvPr>
        </p:nvSpPr>
        <p:spPr/>
        <p:txBody>
          <a:bodyPr/>
          <a:lstStyle/>
          <a:p>
            <a:fld id="{DB245632-D4FC-4E38-ADEE-4E3390753C23}" type="slidenum">
              <a:rPr lang="en-US" smtClean="0"/>
              <a:t>131</a:t>
            </a:fld>
            <a:endParaRPr lang="en-US" dirty="0"/>
          </a:p>
        </p:txBody>
      </p:sp>
    </p:spTree>
    <p:extLst>
      <p:ext uri="{BB962C8B-B14F-4D97-AF65-F5344CB8AC3E}">
        <p14:creationId xmlns:p14="http://schemas.microsoft.com/office/powerpoint/2010/main" val="854687560"/>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A6CDF2-8BF9-7FA0-E44C-8C2EC10B40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C93232C-BFC5-FE48-68AD-165032A048F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C60AF22-1F7D-F429-2D95-FE0E51F8F98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6B6F042-F0DC-D3B7-CA36-5397A6AC2D24}"/>
              </a:ext>
            </a:extLst>
          </p:cNvPr>
          <p:cNvSpPr>
            <a:spLocks noGrp="1"/>
          </p:cNvSpPr>
          <p:nvPr>
            <p:ph type="sldNum" sz="quarter" idx="5"/>
          </p:nvPr>
        </p:nvSpPr>
        <p:spPr/>
        <p:txBody>
          <a:bodyPr/>
          <a:lstStyle/>
          <a:p>
            <a:fld id="{DB245632-D4FC-4E38-ADEE-4E3390753C23}" type="slidenum">
              <a:rPr lang="en-US" smtClean="0"/>
              <a:t>132</a:t>
            </a:fld>
            <a:endParaRPr lang="en-US" dirty="0"/>
          </a:p>
        </p:txBody>
      </p:sp>
    </p:spTree>
    <p:extLst>
      <p:ext uri="{BB962C8B-B14F-4D97-AF65-F5344CB8AC3E}">
        <p14:creationId xmlns:p14="http://schemas.microsoft.com/office/powerpoint/2010/main" val="863541694"/>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9D1F3E-7DBA-9113-6704-A39F2BCE7CA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2BCF970-B462-3B47-7984-F0ED3E5C5FE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0659257-3FF3-7E4F-A23A-D7BF21E1C49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23B1887-0AB3-D89C-F984-C92147C44672}"/>
              </a:ext>
            </a:extLst>
          </p:cNvPr>
          <p:cNvSpPr>
            <a:spLocks noGrp="1"/>
          </p:cNvSpPr>
          <p:nvPr>
            <p:ph type="sldNum" sz="quarter" idx="5"/>
          </p:nvPr>
        </p:nvSpPr>
        <p:spPr/>
        <p:txBody>
          <a:bodyPr/>
          <a:lstStyle/>
          <a:p>
            <a:fld id="{DB245632-D4FC-4E38-ADEE-4E3390753C23}" type="slidenum">
              <a:rPr lang="en-US" smtClean="0"/>
              <a:t>133</a:t>
            </a:fld>
            <a:endParaRPr lang="en-US" dirty="0"/>
          </a:p>
        </p:txBody>
      </p:sp>
    </p:spTree>
    <p:extLst>
      <p:ext uri="{BB962C8B-B14F-4D97-AF65-F5344CB8AC3E}">
        <p14:creationId xmlns:p14="http://schemas.microsoft.com/office/powerpoint/2010/main" val="18222279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A6FF59-D1E2-9914-0044-76621ED5841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812F2FF-F1D3-56F9-0DC4-82564E5C285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79A1C60-32A9-FCD6-DAAD-1CC2062A4A9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87FBF90-590A-D685-7CF9-EFAA47024343}"/>
              </a:ext>
            </a:extLst>
          </p:cNvPr>
          <p:cNvSpPr>
            <a:spLocks noGrp="1"/>
          </p:cNvSpPr>
          <p:nvPr>
            <p:ph type="sldNum" sz="quarter" idx="5"/>
          </p:nvPr>
        </p:nvSpPr>
        <p:spPr/>
        <p:txBody>
          <a:bodyPr/>
          <a:lstStyle/>
          <a:p>
            <a:fld id="{DB245632-D4FC-4E38-ADEE-4E3390753C23}" type="slidenum">
              <a:rPr lang="en-US" smtClean="0"/>
              <a:t>15</a:t>
            </a:fld>
            <a:endParaRPr lang="en-US" dirty="0"/>
          </a:p>
        </p:txBody>
      </p:sp>
    </p:spTree>
    <p:extLst>
      <p:ext uri="{BB962C8B-B14F-4D97-AF65-F5344CB8AC3E}">
        <p14:creationId xmlns:p14="http://schemas.microsoft.com/office/powerpoint/2010/main" val="332322909"/>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0369A3-2533-D365-18D6-175F9E9BBA2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E9A9536-55E2-F738-91F4-19903FB2076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5F79E48-E034-62BC-AFCB-9CD66EF5E96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EA55D11-6610-C032-C801-3F10E4C93DD0}"/>
              </a:ext>
            </a:extLst>
          </p:cNvPr>
          <p:cNvSpPr>
            <a:spLocks noGrp="1"/>
          </p:cNvSpPr>
          <p:nvPr>
            <p:ph type="sldNum" sz="quarter" idx="5"/>
          </p:nvPr>
        </p:nvSpPr>
        <p:spPr/>
        <p:txBody>
          <a:bodyPr/>
          <a:lstStyle/>
          <a:p>
            <a:fld id="{DB245632-D4FC-4E38-ADEE-4E3390753C23}" type="slidenum">
              <a:rPr lang="en-US" smtClean="0"/>
              <a:t>134</a:t>
            </a:fld>
            <a:endParaRPr lang="en-US" dirty="0"/>
          </a:p>
        </p:txBody>
      </p:sp>
    </p:spTree>
    <p:extLst>
      <p:ext uri="{BB962C8B-B14F-4D97-AF65-F5344CB8AC3E}">
        <p14:creationId xmlns:p14="http://schemas.microsoft.com/office/powerpoint/2010/main" val="4124000732"/>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2B09D9-A11F-72B9-66A1-71D00B1DFDB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F992F71-1FB4-B9BD-BAC1-6EF6404DDA0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DF0257A-CBF8-FC4B-E69B-942CC29411F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3FA69EE-6319-1713-CBC3-1222F87E77B8}"/>
              </a:ext>
            </a:extLst>
          </p:cNvPr>
          <p:cNvSpPr>
            <a:spLocks noGrp="1"/>
          </p:cNvSpPr>
          <p:nvPr>
            <p:ph type="sldNum" sz="quarter" idx="5"/>
          </p:nvPr>
        </p:nvSpPr>
        <p:spPr/>
        <p:txBody>
          <a:bodyPr/>
          <a:lstStyle/>
          <a:p>
            <a:fld id="{DB245632-D4FC-4E38-ADEE-4E3390753C23}" type="slidenum">
              <a:rPr lang="en-US" smtClean="0"/>
              <a:t>135</a:t>
            </a:fld>
            <a:endParaRPr lang="en-US" dirty="0"/>
          </a:p>
        </p:txBody>
      </p:sp>
    </p:spTree>
    <p:extLst>
      <p:ext uri="{BB962C8B-B14F-4D97-AF65-F5344CB8AC3E}">
        <p14:creationId xmlns:p14="http://schemas.microsoft.com/office/powerpoint/2010/main" val="3224547181"/>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9CD4F2-8D4B-E057-2A8B-FD634D4C1AB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8548BFC-F319-9550-E673-520C687C2FB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1234D41-8028-0D6E-2100-6B43A6C3031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F2D2F92-E37C-A3EC-E457-43CE06621A5C}"/>
              </a:ext>
            </a:extLst>
          </p:cNvPr>
          <p:cNvSpPr>
            <a:spLocks noGrp="1"/>
          </p:cNvSpPr>
          <p:nvPr>
            <p:ph type="sldNum" sz="quarter" idx="5"/>
          </p:nvPr>
        </p:nvSpPr>
        <p:spPr/>
        <p:txBody>
          <a:bodyPr/>
          <a:lstStyle/>
          <a:p>
            <a:fld id="{DB245632-D4FC-4E38-ADEE-4E3390753C23}" type="slidenum">
              <a:rPr lang="en-US" smtClean="0"/>
              <a:t>137</a:t>
            </a:fld>
            <a:endParaRPr lang="en-US" dirty="0"/>
          </a:p>
        </p:txBody>
      </p:sp>
    </p:spTree>
    <p:extLst>
      <p:ext uri="{BB962C8B-B14F-4D97-AF65-F5344CB8AC3E}">
        <p14:creationId xmlns:p14="http://schemas.microsoft.com/office/powerpoint/2010/main" val="228985851"/>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54EA0C-BEA2-8249-0D87-FB93013F769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CFA2C81-4A93-799D-F3F2-4CA9CA0D084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817138D-A367-FDFD-3A57-01098E54A14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29A1C0B-28CE-A6C6-A986-DA03C2E78D31}"/>
              </a:ext>
            </a:extLst>
          </p:cNvPr>
          <p:cNvSpPr>
            <a:spLocks noGrp="1"/>
          </p:cNvSpPr>
          <p:nvPr>
            <p:ph type="sldNum" sz="quarter" idx="5"/>
          </p:nvPr>
        </p:nvSpPr>
        <p:spPr/>
        <p:txBody>
          <a:bodyPr/>
          <a:lstStyle/>
          <a:p>
            <a:fld id="{DB245632-D4FC-4E38-ADEE-4E3390753C23}" type="slidenum">
              <a:rPr lang="en-US" smtClean="0"/>
              <a:t>138</a:t>
            </a:fld>
            <a:endParaRPr lang="en-US" dirty="0"/>
          </a:p>
        </p:txBody>
      </p:sp>
    </p:spTree>
    <p:extLst>
      <p:ext uri="{BB962C8B-B14F-4D97-AF65-F5344CB8AC3E}">
        <p14:creationId xmlns:p14="http://schemas.microsoft.com/office/powerpoint/2010/main" val="238696604"/>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1EC93B-1B7A-6F39-E36E-431249CE4D9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44F3FF3-4575-E6F0-6266-41210A0F155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21C4B2D-BB0E-D5E2-4CEC-7711BD99407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F503CCD-CADB-7F17-3C76-43A9B7F99D8E}"/>
              </a:ext>
            </a:extLst>
          </p:cNvPr>
          <p:cNvSpPr>
            <a:spLocks noGrp="1"/>
          </p:cNvSpPr>
          <p:nvPr>
            <p:ph type="sldNum" sz="quarter" idx="5"/>
          </p:nvPr>
        </p:nvSpPr>
        <p:spPr/>
        <p:txBody>
          <a:bodyPr/>
          <a:lstStyle/>
          <a:p>
            <a:fld id="{DB245632-D4FC-4E38-ADEE-4E3390753C23}" type="slidenum">
              <a:rPr lang="en-US" smtClean="0"/>
              <a:t>139</a:t>
            </a:fld>
            <a:endParaRPr lang="en-US" dirty="0"/>
          </a:p>
        </p:txBody>
      </p:sp>
    </p:spTree>
    <p:extLst>
      <p:ext uri="{BB962C8B-B14F-4D97-AF65-F5344CB8AC3E}">
        <p14:creationId xmlns:p14="http://schemas.microsoft.com/office/powerpoint/2010/main" val="3136850227"/>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B6F52D-0D11-232A-2836-15B18EDA0E1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746C169-9C62-8659-3AE0-555E0193317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ACE84BF-A93E-CF34-3E67-272023E244E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6BB5621-0E83-8147-F444-16C4907547B3}"/>
              </a:ext>
            </a:extLst>
          </p:cNvPr>
          <p:cNvSpPr>
            <a:spLocks noGrp="1"/>
          </p:cNvSpPr>
          <p:nvPr>
            <p:ph type="sldNum" sz="quarter" idx="5"/>
          </p:nvPr>
        </p:nvSpPr>
        <p:spPr/>
        <p:txBody>
          <a:bodyPr/>
          <a:lstStyle/>
          <a:p>
            <a:fld id="{DB245632-D4FC-4E38-ADEE-4E3390753C23}" type="slidenum">
              <a:rPr lang="en-US" smtClean="0"/>
              <a:t>140</a:t>
            </a:fld>
            <a:endParaRPr lang="en-US" dirty="0"/>
          </a:p>
        </p:txBody>
      </p:sp>
    </p:spTree>
    <p:extLst>
      <p:ext uri="{BB962C8B-B14F-4D97-AF65-F5344CB8AC3E}">
        <p14:creationId xmlns:p14="http://schemas.microsoft.com/office/powerpoint/2010/main" val="3574647702"/>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3F9AD2-58D7-3CD6-B7A2-10D8E7F983C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F1DB904-BABF-904F-CF74-13D5137AC2B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6FE74D2-EE10-4FB3-E890-A707252B6E5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D43A0CC-8462-4C51-47A0-DE72FC32C7A5}"/>
              </a:ext>
            </a:extLst>
          </p:cNvPr>
          <p:cNvSpPr>
            <a:spLocks noGrp="1"/>
          </p:cNvSpPr>
          <p:nvPr>
            <p:ph type="sldNum" sz="quarter" idx="5"/>
          </p:nvPr>
        </p:nvSpPr>
        <p:spPr/>
        <p:txBody>
          <a:bodyPr/>
          <a:lstStyle/>
          <a:p>
            <a:fld id="{DB245632-D4FC-4E38-ADEE-4E3390753C23}" type="slidenum">
              <a:rPr lang="en-US" smtClean="0"/>
              <a:t>141</a:t>
            </a:fld>
            <a:endParaRPr lang="en-US" dirty="0"/>
          </a:p>
        </p:txBody>
      </p:sp>
    </p:spTree>
    <p:extLst>
      <p:ext uri="{BB962C8B-B14F-4D97-AF65-F5344CB8AC3E}">
        <p14:creationId xmlns:p14="http://schemas.microsoft.com/office/powerpoint/2010/main" val="690498992"/>
      </p:ext>
    </p:extLst>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A1FCE4-A31D-BDAD-1E00-AD801A89819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5867CDE-AA84-B2B8-6056-FF679E83910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6959A82-A287-1BF4-6D46-3DA21E6928C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92BA7A2-5A76-547C-3AED-15D03F6D8D13}"/>
              </a:ext>
            </a:extLst>
          </p:cNvPr>
          <p:cNvSpPr>
            <a:spLocks noGrp="1"/>
          </p:cNvSpPr>
          <p:nvPr>
            <p:ph type="sldNum" sz="quarter" idx="5"/>
          </p:nvPr>
        </p:nvSpPr>
        <p:spPr/>
        <p:txBody>
          <a:bodyPr/>
          <a:lstStyle/>
          <a:p>
            <a:fld id="{DB245632-D4FC-4E38-ADEE-4E3390753C23}" type="slidenum">
              <a:rPr lang="en-US" smtClean="0"/>
              <a:t>142</a:t>
            </a:fld>
            <a:endParaRPr lang="en-US" dirty="0"/>
          </a:p>
        </p:txBody>
      </p:sp>
    </p:spTree>
    <p:extLst>
      <p:ext uri="{BB962C8B-B14F-4D97-AF65-F5344CB8AC3E}">
        <p14:creationId xmlns:p14="http://schemas.microsoft.com/office/powerpoint/2010/main" val="3106521737"/>
      </p:ext>
    </p:extLst>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ECDF84-6D0A-6476-3D1D-FCB96DEF21D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E3B5213-6415-72A4-51E9-4BF6B21CD27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774CFCC-8030-95C1-26E8-834076B7E26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3DC1498-BEF1-3CC9-BF51-C2F747F7B569}"/>
              </a:ext>
            </a:extLst>
          </p:cNvPr>
          <p:cNvSpPr>
            <a:spLocks noGrp="1"/>
          </p:cNvSpPr>
          <p:nvPr>
            <p:ph type="sldNum" sz="quarter" idx="5"/>
          </p:nvPr>
        </p:nvSpPr>
        <p:spPr/>
        <p:txBody>
          <a:bodyPr/>
          <a:lstStyle/>
          <a:p>
            <a:fld id="{DB245632-D4FC-4E38-ADEE-4E3390753C23}" type="slidenum">
              <a:rPr lang="en-US" smtClean="0"/>
              <a:t>143</a:t>
            </a:fld>
            <a:endParaRPr lang="en-US" dirty="0"/>
          </a:p>
        </p:txBody>
      </p:sp>
    </p:spTree>
    <p:extLst>
      <p:ext uri="{BB962C8B-B14F-4D97-AF65-F5344CB8AC3E}">
        <p14:creationId xmlns:p14="http://schemas.microsoft.com/office/powerpoint/2010/main" val="3105099645"/>
      </p:ext>
    </p:extLst>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E3F8C7-2A1D-FCE4-3BEB-F48FE47B675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95FB4A3-8578-C0CE-031C-40CA9372028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31ED0AA-DE21-2745-AE12-FD91475EB71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A2D063D-531C-EE58-D7DE-1F886A3FA8DC}"/>
              </a:ext>
            </a:extLst>
          </p:cNvPr>
          <p:cNvSpPr>
            <a:spLocks noGrp="1"/>
          </p:cNvSpPr>
          <p:nvPr>
            <p:ph type="sldNum" sz="quarter" idx="5"/>
          </p:nvPr>
        </p:nvSpPr>
        <p:spPr/>
        <p:txBody>
          <a:bodyPr/>
          <a:lstStyle/>
          <a:p>
            <a:fld id="{DB245632-D4FC-4E38-ADEE-4E3390753C23}" type="slidenum">
              <a:rPr lang="en-US" smtClean="0"/>
              <a:t>144</a:t>
            </a:fld>
            <a:endParaRPr lang="en-US" dirty="0"/>
          </a:p>
        </p:txBody>
      </p:sp>
    </p:spTree>
    <p:extLst>
      <p:ext uri="{BB962C8B-B14F-4D97-AF65-F5344CB8AC3E}">
        <p14:creationId xmlns:p14="http://schemas.microsoft.com/office/powerpoint/2010/main" val="34491170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C213B0-8EB4-5348-7B79-BFF18228C5C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01150C4-3A1E-65E5-1F1F-405F6E148DC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6953C2F-AC7E-A676-6EA0-DB1184FA19E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1CEDBD8-9675-D674-F1E1-874C0376478F}"/>
              </a:ext>
            </a:extLst>
          </p:cNvPr>
          <p:cNvSpPr>
            <a:spLocks noGrp="1"/>
          </p:cNvSpPr>
          <p:nvPr>
            <p:ph type="sldNum" sz="quarter" idx="5"/>
          </p:nvPr>
        </p:nvSpPr>
        <p:spPr/>
        <p:txBody>
          <a:bodyPr/>
          <a:lstStyle/>
          <a:p>
            <a:fld id="{DB245632-D4FC-4E38-ADEE-4E3390753C23}" type="slidenum">
              <a:rPr lang="en-US" smtClean="0"/>
              <a:t>16</a:t>
            </a:fld>
            <a:endParaRPr lang="en-US" dirty="0"/>
          </a:p>
        </p:txBody>
      </p:sp>
    </p:spTree>
    <p:extLst>
      <p:ext uri="{BB962C8B-B14F-4D97-AF65-F5344CB8AC3E}">
        <p14:creationId xmlns:p14="http://schemas.microsoft.com/office/powerpoint/2010/main" val="3220346622"/>
      </p:ext>
    </p:extLst>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797CDF-C15F-F370-9F13-061C745E0D1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E5C0D0D-C7A1-2DAF-2D2A-86293A0A820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6D58A8B-CB2D-81F4-5D0E-487149ACCFA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D4BE4EA-9F08-7B77-D8BE-F697C8A4A09F}"/>
              </a:ext>
            </a:extLst>
          </p:cNvPr>
          <p:cNvSpPr>
            <a:spLocks noGrp="1"/>
          </p:cNvSpPr>
          <p:nvPr>
            <p:ph type="sldNum" sz="quarter" idx="5"/>
          </p:nvPr>
        </p:nvSpPr>
        <p:spPr/>
        <p:txBody>
          <a:bodyPr/>
          <a:lstStyle/>
          <a:p>
            <a:fld id="{DB245632-D4FC-4E38-ADEE-4E3390753C23}" type="slidenum">
              <a:rPr lang="en-US" smtClean="0"/>
              <a:t>145</a:t>
            </a:fld>
            <a:endParaRPr lang="en-US" dirty="0"/>
          </a:p>
        </p:txBody>
      </p:sp>
    </p:spTree>
    <p:extLst>
      <p:ext uri="{BB962C8B-B14F-4D97-AF65-F5344CB8AC3E}">
        <p14:creationId xmlns:p14="http://schemas.microsoft.com/office/powerpoint/2010/main" val="3500308656"/>
      </p:ext>
    </p:extLst>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BD80DE-CF0D-381A-7EB0-483E226DCA5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7F9107B-A00F-D111-9E7F-E996732217B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53008F8-9957-D0E3-6B93-C75489E2260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BBAA914-9DD1-C15A-F839-59D63097D1DE}"/>
              </a:ext>
            </a:extLst>
          </p:cNvPr>
          <p:cNvSpPr>
            <a:spLocks noGrp="1"/>
          </p:cNvSpPr>
          <p:nvPr>
            <p:ph type="sldNum" sz="quarter" idx="5"/>
          </p:nvPr>
        </p:nvSpPr>
        <p:spPr/>
        <p:txBody>
          <a:bodyPr/>
          <a:lstStyle/>
          <a:p>
            <a:fld id="{DB245632-D4FC-4E38-ADEE-4E3390753C23}" type="slidenum">
              <a:rPr lang="en-US" smtClean="0"/>
              <a:t>146</a:t>
            </a:fld>
            <a:endParaRPr lang="en-US" dirty="0"/>
          </a:p>
        </p:txBody>
      </p:sp>
    </p:spTree>
    <p:extLst>
      <p:ext uri="{BB962C8B-B14F-4D97-AF65-F5344CB8AC3E}">
        <p14:creationId xmlns:p14="http://schemas.microsoft.com/office/powerpoint/2010/main" val="2982684154"/>
      </p:ext>
    </p:extLst>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1B424E-8B51-8044-9C39-3D4DA925E59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3F76EA9-B4F1-59A0-F81B-953ACBBA2A1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0788FAF-28D8-8288-6A81-8C4734821DC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BF013C8-12FA-F878-9D78-3B65E1A9D12A}"/>
              </a:ext>
            </a:extLst>
          </p:cNvPr>
          <p:cNvSpPr>
            <a:spLocks noGrp="1"/>
          </p:cNvSpPr>
          <p:nvPr>
            <p:ph type="sldNum" sz="quarter" idx="5"/>
          </p:nvPr>
        </p:nvSpPr>
        <p:spPr/>
        <p:txBody>
          <a:bodyPr/>
          <a:lstStyle/>
          <a:p>
            <a:fld id="{DB245632-D4FC-4E38-ADEE-4E3390753C23}" type="slidenum">
              <a:rPr lang="en-US" smtClean="0"/>
              <a:t>147</a:t>
            </a:fld>
            <a:endParaRPr lang="en-US" dirty="0"/>
          </a:p>
        </p:txBody>
      </p:sp>
    </p:spTree>
    <p:extLst>
      <p:ext uri="{BB962C8B-B14F-4D97-AF65-F5344CB8AC3E}">
        <p14:creationId xmlns:p14="http://schemas.microsoft.com/office/powerpoint/2010/main" val="1804218882"/>
      </p:ext>
    </p:extLst>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D431E3-B281-B2D9-9DF5-77A4693855B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0E8EDEC-E7E7-EA3B-B097-ED55ABB6CCE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FFE5309-6C99-BF6C-38A7-CE320CF47AA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2D064DA-6A54-B29C-1A37-90E27C7334A8}"/>
              </a:ext>
            </a:extLst>
          </p:cNvPr>
          <p:cNvSpPr>
            <a:spLocks noGrp="1"/>
          </p:cNvSpPr>
          <p:nvPr>
            <p:ph type="sldNum" sz="quarter" idx="5"/>
          </p:nvPr>
        </p:nvSpPr>
        <p:spPr/>
        <p:txBody>
          <a:bodyPr/>
          <a:lstStyle/>
          <a:p>
            <a:fld id="{DB245632-D4FC-4E38-ADEE-4E3390753C23}" type="slidenum">
              <a:rPr lang="en-US" smtClean="0"/>
              <a:t>148</a:t>
            </a:fld>
            <a:endParaRPr lang="en-US" dirty="0"/>
          </a:p>
        </p:txBody>
      </p:sp>
    </p:spTree>
    <p:extLst>
      <p:ext uri="{BB962C8B-B14F-4D97-AF65-F5344CB8AC3E}">
        <p14:creationId xmlns:p14="http://schemas.microsoft.com/office/powerpoint/2010/main" val="2317860227"/>
      </p:ext>
    </p:extLst>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D3E1DC-5AAB-6234-3CA0-1A4742E0E2B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1F29379-EC6A-E2C5-7EB6-570CF6F6C22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FD2AC56-A5D5-F417-21AC-B642DD11AF3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BEAA4D7-F8FA-D337-60A5-3F2349F3508E}"/>
              </a:ext>
            </a:extLst>
          </p:cNvPr>
          <p:cNvSpPr>
            <a:spLocks noGrp="1"/>
          </p:cNvSpPr>
          <p:nvPr>
            <p:ph type="sldNum" sz="quarter" idx="5"/>
          </p:nvPr>
        </p:nvSpPr>
        <p:spPr/>
        <p:txBody>
          <a:bodyPr/>
          <a:lstStyle/>
          <a:p>
            <a:fld id="{DB245632-D4FC-4E38-ADEE-4E3390753C23}" type="slidenum">
              <a:rPr lang="en-US" smtClean="0"/>
              <a:t>149</a:t>
            </a:fld>
            <a:endParaRPr lang="en-US" dirty="0"/>
          </a:p>
        </p:txBody>
      </p:sp>
    </p:spTree>
    <p:extLst>
      <p:ext uri="{BB962C8B-B14F-4D97-AF65-F5344CB8AC3E}">
        <p14:creationId xmlns:p14="http://schemas.microsoft.com/office/powerpoint/2010/main" val="1350209648"/>
      </p:ext>
    </p:extLst>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B9F4B0-5CB4-1B5A-8F86-C6B995EA352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722ECCC-7178-3FF1-5354-5C2D07AAC9A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4EAFA96-8FA7-6EA1-03B8-DC9FFF88573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56F6D58-8E2B-7FAD-5442-F917ED64B3AD}"/>
              </a:ext>
            </a:extLst>
          </p:cNvPr>
          <p:cNvSpPr>
            <a:spLocks noGrp="1"/>
          </p:cNvSpPr>
          <p:nvPr>
            <p:ph type="sldNum" sz="quarter" idx="5"/>
          </p:nvPr>
        </p:nvSpPr>
        <p:spPr/>
        <p:txBody>
          <a:bodyPr/>
          <a:lstStyle/>
          <a:p>
            <a:fld id="{DB245632-D4FC-4E38-ADEE-4E3390753C23}" type="slidenum">
              <a:rPr lang="en-US" smtClean="0"/>
              <a:t>150</a:t>
            </a:fld>
            <a:endParaRPr lang="en-US" dirty="0"/>
          </a:p>
        </p:txBody>
      </p:sp>
    </p:spTree>
    <p:extLst>
      <p:ext uri="{BB962C8B-B14F-4D97-AF65-F5344CB8AC3E}">
        <p14:creationId xmlns:p14="http://schemas.microsoft.com/office/powerpoint/2010/main" val="523571093"/>
      </p:ext>
    </p:extLst>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C19E97-B106-138A-F358-DE7297ECAD1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4FE71FB-891E-4B45-3D89-A5174E8F2C5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34FB3DF-555A-5CE6-1A9A-AF9C3CAE655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B9368A5-A0B8-42B4-16E8-0F7608B28085}"/>
              </a:ext>
            </a:extLst>
          </p:cNvPr>
          <p:cNvSpPr>
            <a:spLocks noGrp="1"/>
          </p:cNvSpPr>
          <p:nvPr>
            <p:ph type="sldNum" sz="quarter" idx="5"/>
          </p:nvPr>
        </p:nvSpPr>
        <p:spPr/>
        <p:txBody>
          <a:bodyPr/>
          <a:lstStyle/>
          <a:p>
            <a:fld id="{DB245632-D4FC-4E38-ADEE-4E3390753C23}" type="slidenum">
              <a:rPr lang="en-US" smtClean="0"/>
              <a:t>151</a:t>
            </a:fld>
            <a:endParaRPr lang="en-US" dirty="0"/>
          </a:p>
        </p:txBody>
      </p:sp>
    </p:spTree>
    <p:extLst>
      <p:ext uri="{BB962C8B-B14F-4D97-AF65-F5344CB8AC3E}">
        <p14:creationId xmlns:p14="http://schemas.microsoft.com/office/powerpoint/2010/main" val="1890674584"/>
      </p:ext>
    </p:extLst>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E6F0D0-8F20-85DA-BAA7-CCE8C454AF1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6847BD2-21A3-EB6B-7B24-0D5C84A7577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89C6886-C9BF-4B8B-F208-B0696821808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FB05BD8-E308-73AA-7D63-0814226C2730}"/>
              </a:ext>
            </a:extLst>
          </p:cNvPr>
          <p:cNvSpPr>
            <a:spLocks noGrp="1"/>
          </p:cNvSpPr>
          <p:nvPr>
            <p:ph type="sldNum" sz="quarter" idx="5"/>
          </p:nvPr>
        </p:nvSpPr>
        <p:spPr/>
        <p:txBody>
          <a:bodyPr/>
          <a:lstStyle/>
          <a:p>
            <a:fld id="{DB245632-D4FC-4E38-ADEE-4E3390753C23}" type="slidenum">
              <a:rPr lang="en-US" smtClean="0"/>
              <a:t>152</a:t>
            </a:fld>
            <a:endParaRPr lang="en-US" dirty="0"/>
          </a:p>
        </p:txBody>
      </p:sp>
    </p:spTree>
    <p:extLst>
      <p:ext uri="{BB962C8B-B14F-4D97-AF65-F5344CB8AC3E}">
        <p14:creationId xmlns:p14="http://schemas.microsoft.com/office/powerpoint/2010/main" val="2930646781"/>
      </p:ext>
    </p:extLst>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C62E77-9981-5E6F-8218-9DB7BCD4CA5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8BB9B1E-B83D-7533-07E6-9A36273F3D9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A2F927F-B666-87C9-00C1-5DF4430F719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F2A244F-DEAD-D07E-FCA2-2BFA4834F9A7}"/>
              </a:ext>
            </a:extLst>
          </p:cNvPr>
          <p:cNvSpPr>
            <a:spLocks noGrp="1"/>
          </p:cNvSpPr>
          <p:nvPr>
            <p:ph type="sldNum" sz="quarter" idx="5"/>
          </p:nvPr>
        </p:nvSpPr>
        <p:spPr/>
        <p:txBody>
          <a:bodyPr/>
          <a:lstStyle/>
          <a:p>
            <a:fld id="{DB245632-D4FC-4E38-ADEE-4E3390753C23}" type="slidenum">
              <a:rPr lang="en-US" smtClean="0"/>
              <a:t>153</a:t>
            </a:fld>
            <a:endParaRPr lang="en-US" dirty="0"/>
          </a:p>
        </p:txBody>
      </p:sp>
    </p:spTree>
    <p:extLst>
      <p:ext uri="{BB962C8B-B14F-4D97-AF65-F5344CB8AC3E}">
        <p14:creationId xmlns:p14="http://schemas.microsoft.com/office/powerpoint/2010/main" val="617688489"/>
      </p:ext>
    </p:extLst>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84EC86-C2EC-9879-6754-4B48C14701F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EA26040-C10A-83E0-6CBE-E4DFBDA6C38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8B6D93C-293D-8770-1DDD-658AD2648BE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59B3887-FE0A-A68E-A24C-BB425EF78687}"/>
              </a:ext>
            </a:extLst>
          </p:cNvPr>
          <p:cNvSpPr>
            <a:spLocks noGrp="1"/>
          </p:cNvSpPr>
          <p:nvPr>
            <p:ph type="sldNum" sz="quarter" idx="5"/>
          </p:nvPr>
        </p:nvSpPr>
        <p:spPr/>
        <p:txBody>
          <a:bodyPr/>
          <a:lstStyle/>
          <a:p>
            <a:fld id="{DB245632-D4FC-4E38-ADEE-4E3390753C23}" type="slidenum">
              <a:rPr lang="en-US" smtClean="0"/>
              <a:t>154</a:t>
            </a:fld>
            <a:endParaRPr lang="en-US" dirty="0"/>
          </a:p>
        </p:txBody>
      </p:sp>
    </p:spTree>
    <p:extLst>
      <p:ext uri="{BB962C8B-B14F-4D97-AF65-F5344CB8AC3E}">
        <p14:creationId xmlns:p14="http://schemas.microsoft.com/office/powerpoint/2010/main" val="20713328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16CD6B-33C1-8500-2535-E148A683E70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B88B73F-ACFB-037C-854C-C2E1B21D559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B28A8BF-C165-34AB-C11B-F4915E664EC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93C6047-CA45-1903-B174-9D1F2C0CE5BD}"/>
              </a:ext>
            </a:extLst>
          </p:cNvPr>
          <p:cNvSpPr>
            <a:spLocks noGrp="1"/>
          </p:cNvSpPr>
          <p:nvPr>
            <p:ph type="sldNum" sz="quarter" idx="5"/>
          </p:nvPr>
        </p:nvSpPr>
        <p:spPr/>
        <p:txBody>
          <a:bodyPr/>
          <a:lstStyle/>
          <a:p>
            <a:fld id="{DB245632-D4FC-4E38-ADEE-4E3390753C23}" type="slidenum">
              <a:rPr lang="en-US" smtClean="0"/>
              <a:t>17</a:t>
            </a:fld>
            <a:endParaRPr lang="en-US" dirty="0"/>
          </a:p>
        </p:txBody>
      </p:sp>
    </p:spTree>
    <p:extLst>
      <p:ext uri="{BB962C8B-B14F-4D97-AF65-F5344CB8AC3E}">
        <p14:creationId xmlns:p14="http://schemas.microsoft.com/office/powerpoint/2010/main" val="2070690609"/>
      </p:ext>
    </p:extLst>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7FB0CE-78D1-BA9B-E03D-2219A70C07B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04B23C7-7185-1CAA-0BC5-7FF7EA68422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8AE8E83-578F-C23D-B348-BD4EC06C3BF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AB84E61-970A-5658-E120-3A6573170527}"/>
              </a:ext>
            </a:extLst>
          </p:cNvPr>
          <p:cNvSpPr>
            <a:spLocks noGrp="1"/>
          </p:cNvSpPr>
          <p:nvPr>
            <p:ph type="sldNum" sz="quarter" idx="5"/>
          </p:nvPr>
        </p:nvSpPr>
        <p:spPr/>
        <p:txBody>
          <a:bodyPr/>
          <a:lstStyle/>
          <a:p>
            <a:fld id="{DB245632-D4FC-4E38-ADEE-4E3390753C23}" type="slidenum">
              <a:rPr lang="en-US" smtClean="0"/>
              <a:t>155</a:t>
            </a:fld>
            <a:endParaRPr lang="en-US" dirty="0"/>
          </a:p>
        </p:txBody>
      </p:sp>
    </p:spTree>
    <p:extLst>
      <p:ext uri="{BB962C8B-B14F-4D97-AF65-F5344CB8AC3E}">
        <p14:creationId xmlns:p14="http://schemas.microsoft.com/office/powerpoint/2010/main" val="4194029798"/>
      </p:ext>
    </p:extLst>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BC5512-EC58-5B9E-02AC-86730D1B3D6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253A681-5EF0-0175-1901-837209E31E1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57ECE05-CB8E-7903-BAF3-2F369E1EDA2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8FA6F2D-A87C-D061-C073-73559FB5D148}"/>
              </a:ext>
            </a:extLst>
          </p:cNvPr>
          <p:cNvSpPr>
            <a:spLocks noGrp="1"/>
          </p:cNvSpPr>
          <p:nvPr>
            <p:ph type="sldNum" sz="quarter" idx="5"/>
          </p:nvPr>
        </p:nvSpPr>
        <p:spPr/>
        <p:txBody>
          <a:bodyPr/>
          <a:lstStyle/>
          <a:p>
            <a:fld id="{DB245632-D4FC-4E38-ADEE-4E3390753C23}" type="slidenum">
              <a:rPr lang="en-US" smtClean="0"/>
              <a:t>156</a:t>
            </a:fld>
            <a:endParaRPr lang="en-US" dirty="0"/>
          </a:p>
        </p:txBody>
      </p:sp>
    </p:spTree>
    <p:extLst>
      <p:ext uri="{BB962C8B-B14F-4D97-AF65-F5344CB8AC3E}">
        <p14:creationId xmlns:p14="http://schemas.microsoft.com/office/powerpoint/2010/main" val="2245016326"/>
      </p:ext>
    </p:extLst>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5E09E8-E6F5-4755-54DE-1897E825BA3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0F95DE0-8B6E-DBEA-35D7-76D83E51395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3B0DBE6-B4FD-7C18-3B93-7F2941D5F84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2FECB06-4745-2319-86A7-648C134647E8}"/>
              </a:ext>
            </a:extLst>
          </p:cNvPr>
          <p:cNvSpPr>
            <a:spLocks noGrp="1"/>
          </p:cNvSpPr>
          <p:nvPr>
            <p:ph type="sldNum" sz="quarter" idx="5"/>
          </p:nvPr>
        </p:nvSpPr>
        <p:spPr/>
        <p:txBody>
          <a:bodyPr/>
          <a:lstStyle/>
          <a:p>
            <a:fld id="{DB245632-D4FC-4E38-ADEE-4E3390753C23}" type="slidenum">
              <a:rPr lang="en-US" smtClean="0"/>
              <a:t>157</a:t>
            </a:fld>
            <a:endParaRPr lang="en-US" dirty="0"/>
          </a:p>
        </p:txBody>
      </p:sp>
    </p:spTree>
    <p:extLst>
      <p:ext uri="{BB962C8B-B14F-4D97-AF65-F5344CB8AC3E}">
        <p14:creationId xmlns:p14="http://schemas.microsoft.com/office/powerpoint/2010/main" val="2075428848"/>
      </p:ext>
    </p:extLst>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99A03E-5A02-83BA-5545-6B6E257E806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3F5E676-B6F6-4230-5BE9-EA587963F6C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7A354FF-5B3B-C568-CC2D-C2AC7B57280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E5AFA41-A296-A4D0-62EE-D6344316AB7A}"/>
              </a:ext>
            </a:extLst>
          </p:cNvPr>
          <p:cNvSpPr>
            <a:spLocks noGrp="1"/>
          </p:cNvSpPr>
          <p:nvPr>
            <p:ph type="sldNum" sz="quarter" idx="5"/>
          </p:nvPr>
        </p:nvSpPr>
        <p:spPr/>
        <p:txBody>
          <a:bodyPr/>
          <a:lstStyle/>
          <a:p>
            <a:fld id="{DB245632-D4FC-4E38-ADEE-4E3390753C23}" type="slidenum">
              <a:rPr lang="en-US" smtClean="0"/>
              <a:t>158</a:t>
            </a:fld>
            <a:endParaRPr lang="en-US" dirty="0"/>
          </a:p>
        </p:txBody>
      </p:sp>
    </p:spTree>
    <p:extLst>
      <p:ext uri="{BB962C8B-B14F-4D97-AF65-F5344CB8AC3E}">
        <p14:creationId xmlns:p14="http://schemas.microsoft.com/office/powerpoint/2010/main" val="3500790929"/>
      </p:ext>
    </p:extLst>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40EB93-2117-933B-71ED-D5004C3818D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137BBE2-03C5-7A59-817B-2AABF5D78CE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E3536E0-A4B0-C49D-3B2D-0E2F0C139F2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01F7818-CAFD-CB9B-C9AE-CE8EED405E2C}"/>
              </a:ext>
            </a:extLst>
          </p:cNvPr>
          <p:cNvSpPr>
            <a:spLocks noGrp="1"/>
          </p:cNvSpPr>
          <p:nvPr>
            <p:ph type="sldNum" sz="quarter" idx="5"/>
          </p:nvPr>
        </p:nvSpPr>
        <p:spPr/>
        <p:txBody>
          <a:bodyPr/>
          <a:lstStyle/>
          <a:p>
            <a:fld id="{DB245632-D4FC-4E38-ADEE-4E3390753C23}" type="slidenum">
              <a:rPr lang="en-US" smtClean="0"/>
              <a:t>159</a:t>
            </a:fld>
            <a:endParaRPr lang="en-US" dirty="0"/>
          </a:p>
        </p:txBody>
      </p:sp>
    </p:spTree>
    <p:extLst>
      <p:ext uri="{BB962C8B-B14F-4D97-AF65-F5344CB8AC3E}">
        <p14:creationId xmlns:p14="http://schemas.microsoft.com/office/powerpoint/2010/main" val="3911956239"/>
      </p:ext>
    </p:extLst>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F6238E-EB7B-5DDE-51C1-BF8AD4C3ACA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A5EEE49-F3F6-78A4-CE87-00796D32689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3D668F5-D110-5C63-58EB-C86145AD581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20183F7-4D40-A96B-6C83-4DE35AB1B4A2}"/>
              </a:ext>
            </a:extLst>
          </p:cNvPr>
          <p:cNvSpPr>
            <a:spLocks noGrp="1"/>
          </p:cNvSpPr>
          <p:nvPr>
            <p:ph type="sldNum" sz="quarter" idx="5"/>
          </p:nvPr>
        </p:nvSpPr>
        <p:spPr/>
        <p:txBody>
          <a:bodyPr/>
          <a:lstStyle/>
          <a:p>
            <a:fld id="{DB245632-D4FC-4E38-ADEE-4E3390753C23}" type="slidenum">
              <a:rPr lang="en-US" smtClean="0"/>
              <a:t>160</a:t>
            </a:fld>
            <a:endParaRPr lang="en-US" dirty="0"/>
          </a:p>
        </p:txBody>
      </p:sp>
    </p:spTree>
    <p:extLst>
      <p:ext uri="{BB962C8B-B14F-4D97-AF65-F5344CB8AC3E}">
        <p14:creationId xmlns:p14="http://schemas.microsoft.com/office/powerpoint/2010/main" val="248148726"/>
      </p:ext>
    </p:extLst>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B5CCCF-7F32-E853-2CD5-1810C98CC4D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1E8C6ED-D100-67E3-5EFA-D38BA547E06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0CB5C41-97CE-3D6A-27A6-B9F58886386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DC79A2F-0ACF-7082-AD0F-0DBBCA086C35}"/>
              </a:ext>
            </a:extLst>
          </p:cNvPr>
          <p:cNvSpPr>
            <a:spLocks noGrp="1"/>
          </p:cNvSpPr>
          <p:nvPr>
            <p:ph type="sldNum" sz="quarter" idx="5"/>
          </p:nvPr>
        </p:nvSpPr>
        <p:spPr/>
        <p:txBody>
          <a:bodyPr/>
          <a:lstStyle/>
          <a:p>
            <a:fld id="{DB245632-D4FC-4E38-ADEE-4E3390753C23}" type="slidenum">
              <a:rPr lang="en-US" smtClean="0"/>
              <a:t>161</a:t>
            </a:fld>
            <a:endParaRPr lang="en-US" dirty="0"/>
          </a:p>
        </p:txBody>
      </p:sp>
    </p:spTree>
    <p:extLst>
      <p:ext uri="{BB962C8B-B14F-4D97-AF65-F5344CB8AC3E}">
        <p14:creationId xmlns:p14="http://schemas.microsoft.com/office/powerpoint/2010/main" val="2433253466"/>
      </p:ext>
    </p:extLst>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32693F-342D-2722-8AAB-3DBA1D88EF4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592DCD3-F7B7-CED7-6904-2DBAD414099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02C88D3-8F02-CB02-CD23-957A753F242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EAADCEF-8648-8708-C6F9-3471C6A91205}"/>
              </a:ext>
            </a:extLst>
          </p:cNvPr>
          <p:cNvSpPr>
            <a:spLocks noGrp="1"/>
          </p:cNvSpPr>
          <p:nvPr>
            <p:ph type="sldNum" sz="quarter" idx="5"/>
          </p:nvPr>
        </p:nvSpPr>
        <p:spPr/>
        <p:txBody>
          <a:bodyPr/>
          <a:lstStyle/>
          <a:p>
            <a:fld id="{DB245632-D4FC-4E38-ADEE-4E3390753C23}" type="slidenum">
              <a:rPr lang="en-US" smtClean="0"/>
              <a:t>162</a:t>
            </a:fld>
            <a:endParaRPr lang="en-US" dirty="0"/>
          </a:p>
        </p:txBody>
      </p:sp>
    </p:spTree>
    <p:extLst>
      <p:ext uri="{BB962C8B-B14F-4D97-AF65-F5344CB8AC3E}">
        <p14:creationId xmlns:p14="http://schemas.microsoft.com/office/powerpoint/2010/main" val="1082086180"/>
      </p:ext>
    </p:extLst>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15586C-0F42-B8EC-B2C5-0E131577523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AABBEE2-F60B-CB65-0720-BD5FAE7C150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D2F04D6-951E-95FD-1542-D1A51FD7F4F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624B4CC-54B4-75FD-AE98-FCD7232A6074}"/>
              </a:ext>
            </a:extLst>
          </p:cNvPr>
          <p:cNvSpPr>
            <a:spLocks noGrp="1"/>
          </p:cNvSpPr>
          <p:nvPr>
            <p:ph type="sldNum" sz="quarter" idx="5"/>
          </p:nvPr>
        </p:nvSpPr>
        <p:spPr/>
        <p:txBody>
          <a:bodyPr/>
          <a:lstStyle/>
          <a:p>
            <a:fld id="{DB245632-D4FC-4E38-ADEE-4E3390753C23}" type="slidenum">
              <a:rPr lang="en-US" smtClean="0"/>
              <a:t>163</a:t>
            </a:fld>
            <a:endParaRPr lang="en-US" dirty="0"/>
          </a:p>
        </p:txBody>
      </p:sp>
    </p:spTree>
    <p:extLst>
      <p:ext uri="{BB962C8B-B14F-4D97-AF65-F5344CB8AC3E}">
        <p14:creationId xmlns:p14="http://schemas.microsoft.com/office/powerpoint/2010/main" val="404579705"/>
      </p:ext>
    </p:extLst>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E741B1-A716-E9DD-27A8-E21DA613D28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1791F93-C385-F124-DB87-D8584E17A09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1DBBF71-D114-25CD-B80F-226EF966F6D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51BA72B-796A-888E-76B0-726311FC54F1}"/>
              </a:ext>
            </a:extLst>
          </p:cNvPr>
          <p:cNvSpPr>
            <a:spLocks noGrp="1"/>
          </p:cNvSpPr>
          <p:nvPr>
            <p:ph type="sldNum" sz="quarter" idx="5"/>
          </p:nvPr>
        </p:nvSpPr>
        <p:spPr/>
        <p:txBody>
          <a:bodyPr/>
          <a:lstStyle/>
          <a:p>
            <a:fld id="{DB245632-D4FC-4E38-ADEE-4E3390753C23}" type="slidenum">
              <a:rPr lang="en-US" smtClean="0"/>
              <a:t>164</a:t>
            </a:fld>
            <a:endParaRPr lang="en-US" dirty="0"/>
          </a:p>
        </p:txBody>
      </p:sp>
    </p:spTree>
    <p:extLst>
      <p:ext uri="{BB962C8B-B14F-4D97-AF65-F5344CB8AC3E}">
        <p14:creationId xmlns:p14="http://schemas.microsoft.com/office/powerpoint/2010/main" val="38225515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4F28BB-1DAE-1C4D-20AB-8B177F7C103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8B202B4-8451-52D5-1C05-75E00DFC415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F88FD29-C24B-BC25-3ED7-6120CB23FC5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73E09C9-1DEC-816D-06DB-E98572DE50FE}"/>
              </a:ext>
            </a:extLst>
          </p:cNvPr>
          <p:cNvSpPr>
            <a:spLocks noGrp="1"/>
          </p:cNvSpPr>
          <p:nvPr>
            <p:ph type="sldNum" sz="quarter" idx="5"/>
          </p:nvPr>
        </p:nvSpPr>
        <p:spPr/>
        <p:txBody>
          <a:bodyPr/>
          <a:lstStyle/>
          <a:p>
            <a:fld id="{DB245632-D4FC-4E38-ADEE-4E3390753C23}" type="slidenum">
              <a:rPr lang="en-US" smtClean="0"/>
              <a:t>18</a:t>
            </a:fld>
            <a:endParaRPr lang="en-US" dirty="0"/>
          </a:p>
        </p:txBody>
      </p:sp>
    </p:spTree>
    <p:extLst>
      <p:ext uri="{BB962C8B-B14F-4D97-AF65-F5344CB8AC3E}">
        <p14:creationId xmlns:p14="http://schemas.microsoft.com/office/powerpoint/2010/main" val="363551188"/>
      </p:ext>
    </p:extLst>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0401CA-D738-66A1-498D-F37C308220F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953FDC2-67DB-4013-BBCC-A88611BD04A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6A0C9AA-8249-E673-4CFC-314F17F56D4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D2673B3-47E3-E629-F28B-0CB791EBF7D1}"/>
              </a:ext>
            </a:extLst>
          </p:cNvPr>
          <p:cNvSpPr>
            <a:spLocks noGrp="1"/>
          </p:cNvSpPr>
          <p:nvPr>
            <p:ph type="sldNum" sz="quarter" idx="5"/>
          </p:nvPr>
        </p:nvSpPr>
        <p:spPr/>
        <p:txBody>
          <a:bodyPr/>
          <a:lstStyle/>
          <a:p>
            <a:fld id="{DB245632-D4FC-4E38-ADEE-4E3390753C23}" type="slidenum">
              <a:rPr lang="en-US" smtClean="0"/>
              <a:t>165</a:t>
            </a:fld>
            <a:endParaRPr lang="en-US" dirty="0"/>
          </a:p>
        </p:txBody>
      </p:sp>
    </p:spTree>
    <p:extLst>
      <p:ext uri="{BB962C8B-B14F-4D97-AF65-F5344CB8AC3E}">
        <p14:creationId xmlns:p14="http://schemas.microsoft.com/office/powerpoint/2010/main" val="3330419223"/>
      </p:ext>
    </p:extLst>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728A40-229D-EF3D-23AA-BD692784B6A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8C7D775-24B2-62CD-35F5-8E5AC896E37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3347F43-45F9-8C4C-0165-E2AB88A0AE0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133715B-ABDA-942D-0289-7B84BE73BF24}"/>
              </a:ext>
            </a:extLst>
          </p:cNvPr>
          <p:cNvSpPr>
            <a:spLocks noGrp="1"/>
          </p:cNvSpPr>
          <p:nvPr>
            <p:ph type="sldNum" sz="quarter" idx="5"/>
          </p:nvPr>
        </p:nvSpPr>
        <p:spPr/>
        <p:txBody>
          <a:bodyPr/>
          <a:lstStyle/>
          <a:p>
            <a:fld id="{DB245632-D4FC-4E38-ADEE-4E3390753C23}" type="slidenum">
              <a:rPr lang="en-US" smtClean="0"/>
              <a:t>166</a:t>
            </a:fld>
            <a:endParaRPr lang="en-US" dirty="0"/>
          </a:p>
        </p:txBody>
      </p:sp>
    </p:spTree>
    <p:extLst>
      <p:ext uri="{BB962C8B-B14F-4D97-AF65-F5344CB8AC3E}">
        <p14:creationId xmlns:p14="http://schemas.microsoft.com/office/powerpoint/2010/main" val="950662624"/>
      </p:ext>
    </p:extLst>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0A7C50-9B71-D491-75F2-A8E560AA18B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D516E66-354A-D464-81CE-6C6EAA22C37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10F6AB5-5C04-E526-696B-B6D40A2F897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319910E-0633-8E0B-8AE0-BB1D59630E57}"/>
              </a:ext>
            </a:extLst>
          </p:cNvPr>
          <p:cNvSpPr>
            <a:spLocks noGrp="1"/>
          </p:cNvSpPr>
          <p:nvPr>
            <p:ph type="sldNum" sz="quarter" idx="5"/>
          </p:nvPr>
        </p:nvSpPr>
        <p:spPr/>
        <p:txBody>
          <a:bodyPr/>
          <a:lstStyle/>
          <a:p>
            <a:fld id="{DB245632-D4FC-4E38-ADEE-4E3390753C23}" type="slidenum">
              <a:rPr lang="en-US" smtClean="0"/>
              <a:t>168</a:t>
            </a:fld>
            <a:endParaRPr lang="en-US" dirty="0"/>
          </a:p>
        </p:txBody>
      </p:sp>
    </p:spTree>
    <p:extLst>
      <p:ext uri="{BB962C8B-B14F-4D97-AF65-F5344CB8AC3E}">
        <p14:creationId xmlns:p14="http://schemas.microsoft.com/office/powerpoint/2010/main" val="3208931892"/>
      </p:ext>
    </p:extLst>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3C2CFA-0364-1D63-877C-22F7CB4B602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7A56D82-CEF8-EBD8-4100-BC432F4D28B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ADB82F4-5F84-7D4D-AFB5-EB5CB688E5F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58081D0-DC79-4F0B-93EC-57E2861F9CD7}"/>
              </a:ext>
            </a:extLst>
          </p:cNvPr>
          <p:cNvSpPr>
            <a:spLocks noGrp="1"/>
          </p:cNvSpPr>
          <p:nvPr>
            <p:ph type="sldNum" sz="quarter" idx="5"/>
          </p:nvPr>
        </p:nvSpPr>
        <p:spPr/>
        <p:txBody>
          <a:bodyPr/>
          <a:lstStyle/>
          <a:p>
            <a:fld id="{DB245632-D4FC-4E38-ADEE-4E3390753C23}" type="slidenum">
              <a:rPr lang="en-US" smtClean="0"/>
              <a:t>169</a:t>
            </a:fld>
            <a:endParaRPr lang="en-US" dirty="0"/>
          </a:p>
        </p:txBody>
      </p:sp>
    </p:spTree>
    <p:extLst>
      <p:ext uri="{BB962C8B-B14F-4D97-AF65-F5344CB8AC3E}">
        <p14:creationId xmlns:p14="http://schemas.microsoft.com/office/powerpoint/2010/main" val="1213504912"/>
      </p:ext>
    </p:extLst>
  </p:cSld>
  <p:clrMapOvr>
    <a:masterClrMapping/>
  </p:clrMapOvr>
</p:notes>
</file>

<file path=ppt/notesSlides/notesSlide16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36EF38-FA2E-6B90-91AB-17EC6CCC37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F86662D-7943-D80A-E4E7-72537B70AB0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31D165A-811F-D5B7-AB3A-46E868E933D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D2B9012-7641-27E5-1700-F21A32751F92}"/>
              </a:ext>
            </a:extLst>
          </p:cNvPr>
          <p:cNvSpPr>
            <a:spLocks noGrp="1"/>
          </p:cNvSpPr>
          <p:nvPr>
            <p:ph type="sldNum" sz="quarter" idx="5"/>
          </p:nvPr>
        </p:nvSpPr>
        <p:spPr/>
        <p:txBody>
          <a:bodyPr/>
          <a:lstStyle/>
          <a:p>
            <a:fld id="{DB245632-D4FC-4E38-ADEE-4E3390753C23}" type="slidenum">
              <a:rPr lang="en-US" smtClean="0"/>
              <a:t>170</a:t>
            </a:fld>
            <a:endParaRPr lang="en-US" dirty="0"/>
          </a:p>
        </p:txBody>
      </p:sp>
    </p:spTree>
    <p:extLst>
      <p:ext uri="{BB962C8B-B14F-4D97-AF65-F5344CB8AC3E}">
        <p14:creationId xmlns:p14="http://schemas.microsoft.com/office/powerpoint/2010/main" val="1834828574"/>
      </p:ext>
    </p:extLst>
  </p:cSld>
  <p:clrMapOvr>
    <a:masterClrMapping/>
  </p:clrMapOvr>
</p:notes>
</file>

<file path=ppt/notesSlides/notesSlide16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4BC946-1644-5BCD-E956-62CD6AC43C9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2397933-0E4B-1DCA-8A3D-65FEE60E040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9440245-5994-E948-5F46-181191B1180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BAB5BFC-D031-D2E4-561C-CC6CABA9B676}"/>
              </a:ext>
            </a:extLst>
          </p:cNvPr>
          <p:cNvSpPr>
            <a:spLocks noGrp="1"/>
          </p:cNvSpPr>
          <p:nvPr>
            <p:ph type="sldNum" sz="quarter" idx="5"/>
          </p:nvPr>
        </p:nvSpPr>
        <p:spPr/>
        <p:txBody>
          <a:bodyPr/>
          <a:lstStyle/>
          <a:p>
            <a:fld id="{DB245632-D4FC-4E38-ADEE-4E3390753C23}" type="slidenum">
              <a:rPr lang="en-US" smtClean="0"/>
              <a:t>171</a:t>
            </a:fld>
            <a:endParaRPr lang="en-US" dirty="0"/>
          </a:p>
        </p:txBody>
      </p:sp>
    </p:spTree>
    <p:extLst>
      <p:ext uri="{BB962C8B-B14F-4D97-AF65-F5344CB8AC3E}">
        <p14:creationId xmlns:p14="http://schemas.microsoft.com/office/powerpoint/2010/main" val="3289201345"/>
      </p:ext>
    </p:extLst>
  </p:cSld>
  <p:clrMapOvr>
    <a:masterClrMapping/>
  </p:clrMapOvr>
</p:notes>
</file>

<file path=ppt/notesSlides/notesSlide16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9CA9B0-2523-5FF1-BDF9-9DAE313146B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9BD4290-4BEE-EFC6-5ACA-388E5DC8C14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4835912-C369-4118-1CBE-2386BFA178E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C2FD83B-8F45-F97A-F401-1BBC7AA1DBDC}"/>
              </a:ext>
            </a:extLst>
          </p:cNvPr>
          <p:cNvSpPr>
            <a:spLocks noGrp="1"/>
          </p:cNvSpPr>
          <p:nvPr>
            <p:ph type="sldNum" sz="quarter" idx="5"/>
          </p:nvPr>
        </p:nvSpPr>
        <p:spPr/>
        <p:txBody>
          <a:bodyPr/>
          <a:lstStyle/>
          <a:p>
            <a:fld id="{DB245632-D4FC-4E38-ADEE-4E3390753C23}" type="slidenum">
              <a:rPr lang="en-US" smtClean="0"/>
              <a:t>172</a:t>
            </a:fld>
            <a:endParaRPr lang="en-US" dirty="0"/>
          </a:p>
        </p:txBody>
      </p:sp>
    </p:spTree>
    <p:extLst>
      <p:ext uri="{BB962C8B-B14F-4D97-AF65-F5344CB8AC3E}">
        <p14:creationId xmlns:p14="http://schemas.microsoft.com/office/powerpoint/2010/main" val="2413890323"/>
      </p:ext>
    </p:extLst>
  </p:cSld>
  <p:clrMapOvr>
    <a:masterClrMapping/>
  </p:clrMapOvr>
</p:notes>
</file>

<file path=ppt/notesSlides/notesSlide16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C493B3-1358-650D-F151-A4436E41B09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EFE3474-F0F4-5B1C-B2F1-8FDBFBB3761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9415AE4-C72A-59C0-6637-6DE30C2DF91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9490938-3B8F-849D-AC6E-D67E83972A49}"/>
              </a:ext>
            </a:extLst>
          </p:cNvPr>
          <p:cNvSpPr>
            <a:spLocks noGrp="1"/>
          </p:cNvSpPr>
          <p:nvPr>
            <p:ph type="sldNum" sz="quarter" idx="5"/>
          </p:nvPr>
        </p:nvSpPr>
        <p:spPr/>
        <p:txBody>
          <a:bodyPr/>
          <a:lstStyle/>
          <a:p>
            <a:fld id="{DB245632-D4FC-4E38-ADEE-4E3390753C23}" type="slidenum">
              <a:rPr lang="en-US" smtClean="0"/>
              <a:t>173</a:t>
            </a:fld>
            <a:endParaRPr lang="en-US" dirty="0"/>
          </a:p>
        </p:txBody>
      </p:sp>
    </p:spTree>
    <p:extLst>
      <p:ext uri="{BB962C8B-B14F-4D97-AF65-F5344CB8AC3E}">
        <p14:creationId xmlns:p14="http://schemas.microsoft.com/office/powerpoint/2010/main" val="752494562"/>
      </p:ext>
    </p:extLst>
  </p:cSld>
  <p:clrMapOvr>
    <a:masterClrMapping/>
  </p:clrMapOvr>
</p:notes>
</file>

<file path=ppt/notesSlides/notesSlide16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FD9501-BC27-F866-02D0-F9CF931688C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AFF0C4F-CF24-5E59-9315-F56EC8C5FF6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33A8D68-4F17-6E47-9838-9461B083D59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4A80897-0E11-AC96-4C08-56820FFD3579}"/>
              </a:ext>
            </a:extLst>
          </p:cNvPr>
          <p:cNvSpPr>
            <a:spLocks noGrp="1"/>
          </p:cNvSpPr>
          <p:nvPr>
            <p:ph type="sldNum" sz="quarter" idx="5"/>
          </p:nvPr>
        </p:nvSpPr>
        <p:spPr/>
        <p:txBody>
          <a:bodyPr/>
          <a:lstStyle/>
          <a:p>
            <a:fld id="{DB245632-D4FC-4E38-ADEE-4E3390753C23}" type="slidenum">
              <a:rPr lang="en-US" smtClean="0"/>
              <a:t>174</a:t>
            </a:fld>
            <a:endParaRPr lang="en-US" dirty="0"/>
          </a:p>
        </p:txBody>
      </p:sp>
    </p:spTree>
    <p:extLst>
      <p:ext uri="{BB962C8B-B14F-4D97-AF65-F5344CB8AC3E}">
        <p14:creationId xmlns:p14="http://schemas.microsoft.com/office/powerpoint/2010/main" val="3994649493"/>
      </p:ext>
    </p:extLst>
  </p:cSld>
  <p:clrMapOvr>
    <a:masterClrMapping/>
  </p:clrMapOvr>
</p:notes>
</file>

<file path=ppt/notesSlides/notesSlide16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EC49D4-E89F-F0EB-39D4-0A58D91D4CC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E3A68FA-2027-7B4E-4E58-2CF267B58E8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D207554-092B-5F68-C153-6DA213D420B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1EFD795-B9D2-7AA6-64D5-43A8ED8CFF35}"/>
              </a:ext>
            </a:extLst>
          </p:cNvPr>
          <p:cNvSpPr>
            <a:spLocks noGrp="1"/>
          </p:cNvSpPr>
          <p:nvPr>
            <p:ph type="sldNum" sz="quarter" idx="5"/>
          </p:nvPr>
        </p:nvSpPr>
        <p:spPr/>
        <p:txBody>
          <a:bodyPr/>
          <a:lstStyle/>
          <a:p>
            <a:fld id="{DB245632-D4FC-4E38-ADEE-4E3390753C23}" type="slidenum">
              <a:rPr lang="en-US" smtClean="0"/>
              <a:t>175</a:t>
            </a:fld>
            <a:endParaRPr lang="en-US" dirty="0"/>
          </a:p>
        </p:txBody>
      </p:sp>
    </p:spTree>
    <p:extLst>
      <p:ext uri="{BB962C8B-B14F-4D97-AF65-F5344CB8AC3E}">
        <p14:creationId xmlns:p14="http://schemas.microsoft.com/office/powerpoint/2010/main" val="10651090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459D52-214C-CAA8-6347-F7BE54F48D2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88C2E49-EDE3-5F2B-937D-A039EA40D63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96F906F-3965-BAE1-C73B-7E8F228D530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D88F5D1-C898-CF72-6073-EC795E76DFE1}"/>
              </a:ext>
            </a:extLst>
          </p:cNvPr>
          <p:cNvSpPr>
            <a:spLocks noGrp="1"/>
          </p:cNvSpPr>
          <p:nvPr>
            <p:ph type="sldNum" sz="quarter" idx="5"/>
          </p:nvPr>
        </p:nvSpPr>
        <p:spPr/>
        <p:txBody>
          <a:bodyPr/>
          <a:lstStyle/>
          <a:p>
            <a:fld id="{DB245632-D4FC-4E38-ADEE-4E3390753C23}" type="slidenum">
              <a:rPr lang="en-US" smtClean="0"/>
              <a:t>19</a:t>
            </a:fld>
            <a:endParaRPr lang="en-US" dirty="0"/>
          </a:p>
        </p:txBody>
      </p:sp>
    </p:spTree>
    <p:extLst>
      <p:ext uri="{BB962C8B-B14F-4D97-AF65-F5344CB8AC3E}">
        <p14:creationId xmlns:p14="http://schemas.microsoft.com/office/powerpoint/2010/main" val="375035863"/>
      </p:ext>
    </p:extLst>
  </p:cSld>
  <p:clrMapOvr>
    <a:masterClrMapping/>
  </p:clrMapOvr>
</p:notes>
</file>

<file path=ppt/notesSlides/notesSlide17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1ADDBA-DF3F-6E43-34C0-9D10485988F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09CA013-EE91-530D-8690-621813FBD70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34E4D8D-09F2-5CC4-E25D-8F879DE06AF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E04AF6E-5D0D-F6B1-FDBE-50803A973816}"/>
              </a:ext>
            </a:extLst>
          </p:cNvPr>
          <p:cNvSpPr>
            <a:spLocks noGrp="1"/>
          </p:cNvSpPr>
          <p:nvPr>
            <p:ph type="sldNum" sz="quarter" idx="5"/>
          </p:nvPr>
        </p:nvSpPr>
        <p:spPr/>
        <p:txBody>
          <a:bodyPr/>
          <a:lstStyle/>
          <a:p>
            <a:fld id="{DB245632-D4FC-4E38-ADEE-4E3390753C23}" type="slidenum">
              <a:rPr lang="en-US" smtClean="0"/>
              <a:t>176</a:t>
            </a:fld>
            <a:endParaRPr lang="en-US" dirty="0"/>
          </a:p>
        </p:txBody>
      </p:sp>
    </p:spTree>
    <p:extLst>
      <p:ext uri="{BB962C8B-B14F-4D97-AF65-F5344CB8AC3E}">
        <p14:creationId xmlns:p14="http://schemas.microsoft.com/office/powerpoint/2010/main" val="668682051"/>
      </p:ext>
    </p:extLst>
  </p:cSld>
  <p:clrMapOvr>
    <a:masterClrMapping/>
  </p:clrMapOvr>
</p:notes>
</file>

<file path=ppt/notesSlides/notesSlide17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1A3532-826A-20C8-1369-CD083C620CA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8D79EAD-1F86-E7A0-E75C-19FDA2F03E0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340222E-F1ED-BCC2-3F6C-8DB6FFFBE8C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F5AC7F2-FF7A-9886-E2C4-12445B48DC15}"/>
              </a:ext>
            </a:extLst>
          </p:cNvPr>
          <p:cNvSpPr>
            <a:spLocks noGrp="1"/>
          </p:cNvSpPr>
          <p:nvPr>
            <p:ph type="sldNum" sz="quarter" idx="5"/>
          </p:nvPr>
        </p:nvSpPr>
        <p:spPr/>
        <p:txBody>
          <a:bodyPr/>
          <a:lstStyle/>
          <a:p>
            <a:fld id="{DB245632-D4FC-4E38-ADEE-4E3390753C23}" type="slidenum">
              <a:rPr lang="en-US" smtClean="0"/>
              <a:t>177</a:t>
            </a:fld>
            <a:endParaRPr lang="en-US" dirty="0"/>
          </a:p>
        </p:txBody>
      </p:sp>
    </p:spTree>
    <p:extLst>
      <p:ext uri="{BB962C8B-B14F-4D97-AF65-F5344CB8AC3E}">
        <p14:creationId xmlns:p14="http://schemas.microsoft.com/office/powerpoint/2010/main" val="1839626938"/>
      </p:ext>
    </p:extLst>
  </p:cSld>
  <p:clrMapOvr>
    <a:masterClrMapping/>
  </p:clrMapOvr>
</p:notes>
</file>

<file path=ppt/notesSlides/notesSlide17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C6A856-6FF3-DCCA-4018-30CBD93F532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3DE2503-4B76-13D5-A15A-95F2CE332B2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C2BFD47-9B2B-CCBB-BDEE-EB645542BF5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7E1A6C6-16D3-3F9A-9031-54FCCDC75312}"/>
              </a:ext>
            </a:extLst>
          </p:cNvPr>
          <p:cNvSpPr>
            <a:spLocks noGrp="1"/>
          </p:cNvSpPr>
          <p:nvPr>
            <p:ph type="sldNum" sz="quarter" idx="5"/>
          </p:nvPr>
        </p:nvSpPr>
        <p:spPr/>
        <p:txBody>
          <a:bodyPr/>
          <a:lstStyle/>
          <a:p>
            <a:fld id="{DB245632-D4FC-4E38-ADEE-4E3390753C23}" type="slidenum">
              <a:rPr lang="en-US" smtClean="0"/>
              <a:t>178</a:t>
            </a:fld>
            <a:endParaRPr lang="en-US" dirty="0"/>
          </a:p>
        </p:txBody>
      </p:sp>
    </p:spTree>
    <p:extLst>
      <p:ext uri="{BB962C8B-B14F-4D97-AF65-F5344CB8AC3E}">
        <p14:creationId xmlns:p14="http://schemas.microsoft.com/office/powerpoint/2010/main" val="71579664"/>
      </p:ext>
    </p:extLst>
  </p:cSld>
  <p:clrMapOvr>
    <a:masterClrMapping/>
  </p:clrMapOvr>
</p:notes>
</file>

<file path=ppt/notesSlides/notesSlide17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F530D6-84F2-EBE6-0B53-3C1D68EB686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3E53FBA-8B8A-8AD6-6395-3AE63DE72C8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EDB2684-B3AE-7775-F78C-273E5746F9C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EDA6EFA-4FCA-6CD9-84DE-950FA1B830F7}"/>
              </a:ext>
            </a:extLst>
          </p:cNvPr>
          <p:cNvSpPr>
            <a:spLocks noGrp="1"/>
          </p:cNvSpPr>
          <p:nvPr>
            <p:ph type="sldNum" sz="quarter" idx="5"/>
          </p:nvPr>
        </p:nvSpPr>
        <p:spPr/>
        <p:txBody>
          <a:bodyPr/>
          <a:lstStyle/>
          <a:p>
            <a:fld id="{DB245632-D4FC-4E38-ADEE-4E3390753C23}" type="slidenum">
              <a:rPr lang="en-US" smtClean="0"/>
              <a:t>179</a:t>
            </a:fld>
            <a:endParaRPr lang="en-US" dirty="0"/>
          </a:p>
        </p:txBody>
      </p:sp>
    </p:spTree>
    <p:extLst>
      <p:ext uri="{BB962C8B-B14F-4D97-AF65-F5344CB8AC3E}">
        <p14:creationId xmlns:p14="http://schemas.microsoft.com/office/powerpoint/2010/main" val="2420591829"/>
      </p:ext>
    </p:extLst>
  </p:cSld>
  <p:clrMapOvr>
    <a:masterClrMapping/>
  </p:clrMapOvr>
</p:notes>
</file>

<file path=ppt/notesSlides/notesSlide17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BB5332-8D6B-7648-9784-62E7CE2577C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A1016D3-C000-786E-D998-27E7D0973A6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D1BD167-4298-0DA6-69BA-B75740B0000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115C5B4-1E0F-1A08-5389-6F62134D8A31}"/>
              </a:ext>
            </a:extLst>
          </p:cNvPr>
          <p:cNvSpPr>
            <a:spLocks noGrp="1"/>
          </p:cNvSpPr>
          <p:nvPr>
            <p:ph type="sldNum" sz="quarter" idx="5"/>
          </p:nvPr>
        </p:nvSpPr>
        <p:spPr/>
        <p:txBody>
          <a:bodyPr/>
          <a:lstStyle/>
          <a:p>
            <a:fld id="{DB245632-D4FC-4E38-ADEE-4E3390753C23}" type="slidenum">
              <a:rPr lang="en-US" smtClean="0"/>
              <a:t>180</a:t>
            </a:fld>
            <a:endParaRPr lang="en-US" dirty="0"/>
          </a:p>
        </p:txBody>
      </p:sp>
    </p:spTree>
    <p:extLst>
      <p:ext uri="{BB962C8B-B14F-4D97-AF65-F5344CB8AC3E}">
        <p14:creationId xmlns:p14="http://schemas.microsoft.com/office/powerpoint/2010/main" val="130065349"/>
      </p:ext>
    </p:extLst>
  </p:cSld>
  <p:clrMapOvr>
    <a:masterClrMapping/>
  </p:clrMapOvr>
</p:notes>
</file>

<file path=ppt/notesSlides/notesSlide17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A66B23-A63D-14D2-EFB8-83003FB14C6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8A38699-A8B9-C185-537D-2161EB120F6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6D898FC-533B-0B4D-BD38-DC3FA5482A7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E84D42A-65F6-9563-E938-20F362CCA76D}"/>
              </a:ext>
            </a:extLst>
          </p:cNvPr>
          <p:cNvSpPr>
            <a:spLocks noGrp="1"/>
          </p:cNvSpPr>
          <p:nvPr>
            <p:ph type="sldNum" sz="quarter" idx="5"/>
          </p:nvPr>
        </p:nvSpPr>
        <p:spPr/>
        <p:txBody>
          <a:bodyPr/>
          <a:lstStyle/>
          <a:p>
            <a:fld id="{DB245632-D4FC-4E38-ADEE-4E3390753C23}" type="slidenum">
              <a:rPr lang="en-US" smtClean="0"/>
              <a:t>181</a:t>
            </a:fld>
            <a:endParaRPr lang="en-US" dirty="0"/>
          </a:p>
        </p:txBody>
      </p:sp>
    </p:spTree>
    <p:extLst>
      <p:ext uri="{BB962C8B-B14F-4D97-AF65-F5344CB8AC3E}">
        <p14:creationId xmlns:p14="http://schemas.microsoft.com/office/powerpoint/2010/main" val="3402607123"/>
      </p:ext>
    </p:extLst>
  </p:cSld>
  <p:clrMapOvr>
    <a:masterClrMapping/>
  </p:clrMapOvr>
</p:notes>
</file>

<file path=ppt/notesSlides/notesSlide17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2528C5-6BA5-EF1C-6A0F-19D43E5B150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1AA1E8E-6913-6532-F8D3-26D3D2E0C84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515CB28-8B61-390B-7A2E-3CF62D8877F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2D3423E-8969-E0FA-F378-92B17D55A8A3}"/>
              </a:ext>
            </a:extLst>
          </p:cNvPr>
          <p:cNvSpPr>
            <a:spLocks noGrp="1"/>
          </p:cNvSpPr>
          <p:nvPr>
            <p:ph type="sldNum" sz="quarter" idx="5"/>
          </p:nvPr>
        </p:nvSpPr>
        <p:spPr/>
        <p:txBody>
          <a:bodyPr/>
          <a:lstStyle/>
          <a:p>
            <a:fld id="{DB245632-D4FC-4E38-ADEE-4E3390753C23}" type="slidenum">
              <a:rPr lang="en-US" smtClean="0"/>
              <a:t>182</a:t>
            </a:fld>
            <a:endParaRPr lang="en-US" dirty="0"/>
          </a:p>
        </p:txBody>
      </p:sp>
    </p:spTree>
    <p:extLst>
      <p:ext uri="{BB962C8B-B14F-4D97-AF65-F5344CB8AC3E}">
        <p14:creationId xmlns:p14="http://schemas.microsoft.com/office/powerpoint/2010/main" val="3413564552"/>
      </p:ext>
    </p:extLst>
  </p:cSld>
  <p:clrMapOvr>
    <a:masterClrMapping/>
  </p:clrMapOvr>
</p:notes>
</file>

<file path=ppt/notesSlides/notesSlide17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3B840C-857E-CE05-CEFD-37AD9C609E5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5DD372B-8139-5340-28A8-11547C3E16E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BFE79EB-26D3-91A0-A42C-03E06AA31BA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6395813-0145-FF6B-ABF6-6BB93D1B67C5}"/>
              </a:ext>
            </a:extLst>
          </p:cNvPr>
          <p:cNvSpPr>
            <a:spLocks noGrp="1"/>
          </p:cNvSpPr>
          <p:nvPr>
            <p:ph type="sldNum" sz="quarter" idx="5"/>
          </p:nvPr>
        </p:nvSpPr>
        <p:spPr/>
        <p:txBody>
          <a:bodyPr/>
          <a:lstStyle/>
          <a:p>
            <a:fld id="{DB245632-D4FC-4E38-ADEE-4E3390753C23}" type="slidenum">
              <a:rPr lang="en-US" smtClean="0"/>
              <a:t>183</a:t>
            </a:fld>
            <a:endParaRPr lang="en-US" dirty="0"/>
          </a:p>
        </p:txBody>
      </p:sp>
    </p:spTree>
    <p:extLst>
      <p:ext uri="{BB962C8B-B14F-4D97-AF65-F5344CB8AC3E}">
        <p14:creationId xmlns:p14="http://schemas.microsoft.com/office/powerpoint/2010/main" val="3088744367"/>
      </p:ext>
    </p:extLst>
  </p:cSld>
  <p:clrMapOvr>
    <a:masterClrMapping/>
  </p:clrMapOvr>
</p:notes>
</file>

<file path=ppt/notesSlides/notesSlide17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8314EE-9D71-0A70-CB11-C17404BB431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9737761-44C6-4478-A872-CF9F015409D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0EFCB03-DCBF-1CED-5A64-FBAC589A856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03A8618-6822-C347-7AFD-09055CBFA2F4}"/>
              </a:ext>
            </a:extLst>
          </p:cNvPr>
          <p:cNvSpPr>
            <a:spLocks noGrp="1"/>
          </p:cNvSpPr>
          <p:nvPr>
            <p:ph type="sldNum" sz="quarter" idx="5"/>
          </p:nvPr>
        </p:nvSpPr>
        <p:spPr/>
        <p:txBody>
          <a:bodyPr/>
          <a:lstStyle/>
          <a:p>
            <a:fld id="{DB245632-D4FC-4E38-ADEE-4E3390753C23}" type="slidenum">
              <a:rPr lang="en-US" smtClean="0"/>
              <a:t>184</a:t>
            </a:fld>
            <a:endParaRPr lang="en-US" dirty="0"/>
          </a:p>
        </p:txBody>
      </p:sp>
    </p:spTree>
    <p:extLst>
      <p:ext uri="{BB962C8B-B14F-4D97-AF65-F5344CB8AC3E}">
        <p14:creationId xmlns:p14="http://schemas.microsoft.com/office/powerpoint/2010/main" val="1156348370"/>
      </p:ext>
    </p:extLst>
  </p:cSld>
  <p:clrMapOvr>
    <a:masterClrMapping/>
  </p:clrMapOvr>
</p:notes>
</file>

<file path=ppt/notesSlides/notesSlide17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56F5B4-9B54-04D3-D180-DF967B8FDE7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CD9239A-79B6-2ADD-C214-B02E957C9BE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F57BA58-36B8-7F7B-2D06-05A25852EF6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9A0C9FF-1833-5006-52AB-1DFEDD9B8E0B}"/>
              </a:ext>
            </a:extLst>
          </p:cNvPr>
          <p:cNvSpPr>
            <a:spLocks noGrp="1"/>
          </p:cNvSpPr>
          <p:nvPr>
            <p:ph type="sldNum" sz="quarter" idx="5"/>
          </p:nvPr>
        </p:nvSpPr>
        <p:spPr/>
        <p:txBody>
          <a:bodyPr/>
          <a:lstStyle/>
          <a:p>
            <a:fld id="{DB245632-D4FC-4E38-ADEE-4E3390753C23}" type="slidenum">
              <a:rPr lang="en-US" smtClean="0"/>
              <a:t>185</a:t>
            </a:fld>
            <a:endParaRPr lang="en-US" dirty="0"/>
          </a:p>
        </p:txBody>
      </p:sp>
    </p:spTree>
    <p:extLst>
      <p:ext uri="{BB962C8B-B14F-4D97-AF65-F5344CB8AC3E}">
        <p14:creationId xmlns:p14="http://schemas.microsoft.com/office/powerpoint/2010/main" val="2370139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4D3E96-8657-0D56-0DB2-297940B509C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C122B73-9DB1-9EC0-4C47-BCBBACA2CCE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96ADF4E-F518-828F-6D03-637C2B2F0E3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54886F8-9D5E-1AA3-85AA-FC8C15BAB273}"/>
              </a:ext>
            </a:extLst>
          </p:cNvPr>
          <p:cNvSpPr>
            <a:spLocks noGrp="1"/>
          </p:cNvSpPr>
          <p:nvPr>
            <p:ph type="sldNum" sz="quarter" idx="5"/>
          </p:nvPr>
        </p:nvSpPr>
        <p:spPr/>
        <p:txBody>
          <a:bodyPr/>
          <a:lstStyle/>
          <a:p>
            <a:fld id="{DB245632-D4FC-4E38-ADEE-4E3390753C23}" type="slidenum">
              <a:rPr lang="en-US" smtClean="0"/>
              <a:t>20</a:t>
            </a:fld>
            <a:endParaRPr lang="en-US" dirty="0"/>
          </a:p>
        </p:txBody>
      </p:sp>
    </p:spTree>
    <p:extLst>
      <p:ext uri="{BB962C8B-B14F-4D97-AF65-F5344CB8AC3E}">
        <p14:creationId xmlns:p14="http://schemas.microsoft.com/office/powerpoint/2010/main" val="2468523639"/>
      </p:ext>
    </p:extLst>
  </p:cSld>
  <p:clrMapOvr>
    <a:masterClrMapping/>
  </p:clrMapOvr>
</p:notes>
</file>

<file path=ppt/notesSlides/notesSlide18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8F9E40-F124-7511-32B8-90E57980AA9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6FCDDED-CA75-166A-996F-A65455ABC1F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362181E-CBBE-BB28-F4B7-CBD41C03A89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28E8BB2-83C8-0353-C590-3EC491E45DD2}"/>
              </a:ext>
            </a:extLst>
          </p:cNvPr>
          <p:cNvSpPr>
            <a:spLocks noGrp="1"/>
          </p:cNvSpPr>
          <p:nvPr>
            <p:ph type="sldNum" sz="quarter" idx="5"/>
          </p:nvPr>
        </p:nvSpPr>
        <p:spPr/>
        <p:txBody>
          <a:bodyPr/>
          <a:lstStyle/>
          <a:p>
            <a:fld id="{DB245632-D4FC-4E38-ADEE-4E3390753C23}" type="slidenum">
              <a:rPr lang="en-US" smtClean="0"/>
              <a:t>186</a:t>
            </a:fld>
            <a:endParaRPr lang="en-US" dirty="0"/>
          </a:p>
        </p:txBody>
      </p:sp>
    </p:spTree>
    <p:extLst>
      <p:ext uri="{BB962C8B-B14F-4D97-AF65-F5344CB8AC3E}">
        <p14:creationId xmlns:p14="http://schemas.microsoft.com/office/powerpoint/2010/main" val="3984630057"/>
      </p:ext>
    </p:extLst>
  </p:cSld>
  <p:clrMapOvr>
    <a:masterClrMapping/>
  </p:clrMapOvr>
</p:notes>
</file>

<file path=ppt/notesSlides/notesSlide18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FEB479-873F-09B8-1B38-1EF666C3FEB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CC12D01-45C0-7728-27D9-907FF9048D9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2DBFE8E-AC02-5852-C6E9-02D460E9F8A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40D90D9-B6F6-B620-D02C-21B2E627FC2F}"/>
              </a:ext>
            </a:extLst>
          </p:cNvPr>
          <p:cNvSpPr>
            <a:spLocks noGrp="1"/>
          </p:cNvSpPr>
          <p:nvPr>
            <p:ph type="sldNum" sz="quarter" idx="5"/>
          </p:nvPr>
        </p:nvSpPr>
        <p:spPr/>
        <p:txBody>
          <a:bodyPr/>
          <a:lstStyle/>
          <a:p>
            <a:fld id="{DB245632-D4FC-4E38-ADEE-4E3390753C23}" type="slidenum">
              <a:rPr lang="en-US" smtClean="0"/>
              <a:t>187</a:t>
            </a:fld>
            <a:endParaRPr lang="en-US" dirty="0"/>
          </a:p>
        </p:txBody>
      </p:sp>
    </p:spTree>
    <p:extLst>
      <p:ext uri="{BB962C8B-B14F-4D97-AF65-F5344CB8AC3E}">
        <p14:creationId xmlns:p14="http://schemas.microsoft.com/office/powerpoint/2010/main" val="166280884"/>
      </p:ext>
    </p:extLst>
  </p:cSld>
  <p:clrMapOvr>
    <a:masterClrMapping/>
  </p:clrMapOvr>
</p:notes>
</file>

<file path=ppt/notesSlides/notesSlide18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73C672-BAE0-3527-FB62-7045428A6BF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197BDA5-3488-1DDB-24BE-531583A8646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1044ED4-42CF-E83F-27BA-434195032FB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37B6818-8E35-17E4-37AD-68BA0888175E}"/>
              </a:ext>
            </a:extLst>
          </p:cNvPr>
          <p:cNvSpPr>
            <a:spLocks noGrp="1"/>
          </p:cNvSpPr>
          <p:nvPr>
            <p:ph type="sldNum" sz="quarter" idx="5"/>
          </p:nvPr>
        </p:nvSpPr>
        <p:spPr/>
        <p:txBody>
          <a:bodyPr/>
          <a:lstStyle/>
          <a:p>
            <a:fld id="{DB245632-D4FC-4E38-ADEE-4E3390753C23}" type="slidenum">
              <a:rPr lang="en-US" smtClean="0"/>
              <a:t>189</a:t>
            </a:fld>
            <a:endParaRPr lang="en-US" dirty="0"/>
          </a:p>
        </p:txBody>
      </p:sp>
    </p:spTree>
    <p:extLst>
      <p:ext uri="{BB962C8B-B14F-4D97-AF65-F5344CB8AC3E}">
        <p14:creationId xmlns:p14="http://schemas.microsoft.com/office/powerpoint/2010/main" val="1614975802"/>
      </p:ext>
    </p:extLst>
  </p:cSld>
  <p:clrMapOvr>
    <a:masterClrMapping/>
  </p:clrMapOvr>
</p:notes>
</file>

<file path=ppt/notesSlides/notesSlide18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B437B3-FD19-1D23-C1DE-33D3682B299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2D09225-AF90-0D51-CD72-305DF1368B2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0EF103D-EFD8-FE03-4FAF-66A9BDC745E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4A4DE3A-C2AB-B074-D467-2434D2727A96}"/>
              </a:ext>
            </a:extLst>
          </p:cNvPr>
          <p:cNvSpPr>
            <a:spLocks noGrp="1"/>
          </p:cNvSpPr>
          <p:nvPr>
            <p:ph type="sldNum" sz="quarter" idx="5"/>
          </p:nvPr>
        </p:nvSpPr>
        <p:spPr/>
        <p:txBody>
          <a:bodyPr/>
          <a:lstStyle/>
          <a:p>
            <a:fld id="{DB245632-D4FC-4E38-ADEE-4E3390753C23}" type="slidenum">
              <a:rPr lang="en-US" smtClean="0"/>
              <a:t>190</a:t>
            </a:fld>
            <a:endParaRPr lang="en-US" dirty="0"/>
          </a:p>
        </p:txBody>
      </p:sp>
    </p:spTree>
    <p:extLst>
      <p:ext uri="{BB962C8B-B14F-4D97-AF65-F5344CB8AC3E}">
        <p14:creationId xmlns:p14="http://schemas.microsoft.com/office/powerpoint/2010/main" val="1627917220"/>
      </p:ext>
    </p:extLst>
  </p:cSld>
  <p:clrMapOvr>
    <a:masterClrMapping/>
  </p:clrMapOvr>
</p:notes>
</file>

<file path=ppt/notesSlides/notesSlide18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5FD29B-8269-58CC-A62A-253CC21F8D8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09F7B80-5A79-2EC5-B74A-2AD3E931BDA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CBB8D4C-15D2-3412-2D69-FFD46086196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0807A98-9B23-D164-9AE8-B07C4564FF1B}"/>
              </a:ext>
            </a:extLst>
          </p:cNvPr>
          <p:cNvSpPr>
            <a:spLocks noGrp="1"/>
          </p:cNvSpPr>
          <p:nvPr>
            <p:ph type="sldNum" sz="quarter" idx="5"/>
          </p:nvPr>
        </p:nvSpPr>
        <p:spPr/>
        <p:txBody>
          <a:bodyPr/>
          <a:lstStyle/>
          <a:p>
            <a:fld id="{DB245632-D4FC-4E38-ADEE-4E3390753C23}" type="slidenum">
              <a:rPr lang="en-US" smtClean="0"/>
              <a:t>191</a:t>
            </a:fld>
            <a:endParaRPr lang="en-US" dirty="0"/>
          </a:p>
        </p:txBody>
      </p:sp>
    </p:spTree>
    <p:extLst>
      <p:ext uri="{BB962C8B-B14F-4D97-AF65-F5344CB8AC3E}">
        <p14:creationId xmlns:p14="http://schemas.microsoft.com/office/powerpoint/2010/main" val="298388989"/>
      </p:ext>
    </p:extLst>
  </p:cSld>
  <p:clrMapOvr>
    <a:masterClrMapping/>
  </p:clrMapOvr>
</p:notes>
</file>

<file path=ppt/notesSlides/notesSlide18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C44893-240B-99AE-0A10-15AF8DC7B90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430590B-1975-66C6-F87A-8B2C3C438B3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6A395F1-28BE-194D-716F-FB52F2A8A0C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D75ADA9-1729-7A2D-A8D3-C63E9270A18B}"/>
              </a:ext>
            </a:extLst>
          </p:cNvPr>
          <p:cNvSpPr>
            <a:spLocks noGrp="1"/>
          </p:cNvSpPr>
          <p:nvPr>
            <p:ph type="sldNum" sz="quarter" idx="5"/>
          </p:nvPr>
        </p:nvSpPr>
        <p:spPr/>
        <p:txBody>
          <a:bodyPr/>
          <a:lstStyle/>
          <a:p>
            <a:fld id="{DB245632-D4FC-4E38-ADEE-4E3390753C23}" type="slidenum">
              <a:rPr lang="en-US" smtClean="0"/>
              <a:t>192</a:t>
            </a:fld>
            <a:endParaRPr lang="en-US" dirty="0"/>
          </a:p>
        </p:txBody>
      </p:sp>
    </p:spTree>
    <p:extLst>
      <p:ext uri="{BB962C8B-B14F-4D97-AF65-F5344CB8AC3E}">
        <p14:creationId xmlns:p14="http://schemas.microsoft.com/office/powerpoint/2010/main" val="3114989245"/>
      </p:ext>
    </p:extLst>
  </p:cSld>
  <p:clrMapOvr>
    <a:masterClrMapping/>
  </p:clrMapOvr>
</p:notes>
</file>

<file path=ppt/notesSlides/notesSlide18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669B82-BCCF-D98B-39A1-C47054285FB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27F9799-50BA-DDA8-5F2F-E80E18F3BD5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4C6D28B-FE36-C8FA-F217-E6F8D1FF9BE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A5175F7-4F7A-EC5D-F7CE-47FDA667E94D}"/>
              </a:ext>
            </a:extLst>
          </p:cNvPr>
          <p:cNvSpPr>
            <a:spLocks noGrp="1"/>
          </p:cNvSpPr>
          <p:nvPr>
            <p:ph type="sldNum" sz="quarter" idx="5"/>
          </p:nvPr>
        </p:nvSpPr>
        <p:spPr/>
        <p:txBody>
          <a:bodyPr/>
          <a:lstStyle/>
          <a:p>
            <a:fld id="{DB245632-D4FC-4E38-ADEE-4E3390753C23}" type="slidenum">
              <a:rPr lang="en-US" smtClean="0"/>
              <a:t>193</a:t>
            </a:fld>
            <a:endParaRPr lang="en-US" dirty="0"/>
          </a:p>
        </p:txBody>
      </p:sp>
    </p:spTree>
    <p:extLst>
      <p:ext uri="{BB962C8B-B14F-4D97-AF65-F5344CB8AC3E}">
        <p14:creationId xmlns:p14="http://schemas.microsoft.com/office/powerpoint/2010/main" val="3201591161"/>
      </p:ext>
    </p:extLst>
  </p:cSld>
  <p:clrMapOvr>
    <a:masterClrMapping/>
  </p:clrMapOvr>
</p:notes>
</file>

<file path=ppt/notesSlides/notesSlide18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ECFBF3-118B-AD42-87E3-748E6453B0D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A07AB1B-64DD-9BB6-3BE0-27DCE3C1A3B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31A790F-CCD5-8861-AD7B-9DF6560841E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6503E40-D5DB-BD53-6EF2-76A88084B1C4}"/>
              </a:ext>
            </a:extLst>
          </p:cNvPr>
          <p:cNvSpPr>
            <a:spLocks noGrp="1"/>
          </p:cNvSpPr>
          <p:nvPr>
            <p:ph type="sldNum" sz="quarter" idx="5"/>
          </p:nvPr>
        </p:nvSpPr>
        <p:spPr/>
        <p:txBody>
          <a:bodyPr/>
          <a:lstStyle/>
          <a:p>
            <a:fld id="{DB245632-D4FC-4E38-ADEE-4E3390753C23}" type="slidenum">
              <a:rPr lang="en-US" smtClean="0"/>
              <a:t>194</a:t>
            </a:fld>
            <a:endParaRPr lang="en-US" dirty="0"/>
          </a:p>
        </p:txBody>
      </p:sp>
    </p:spTree>
    <p:extLst>
      <p:ext uri="{BB962C8B-B14F-4D97-AF65-F5344CB8AC3E}">
        <p14:creationId xmlns:p14="http://schemas.microsoft.com/office/powerpoint/2010/main" val="673715101"/>
      </p:ext>
    </p:extLst>
  </p:cSld>
  <p:clrMapOvr>
    <a:masterClrMapping/>
  </p:clrMapOvr>
</p:notes>
</file>

<file path=ppt/notesSlides/notesSlide18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820AC1-C524-AC74-2743-AA9329BE08A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AE99FA1-9970-C1B0-3BDB-EE545406135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07AEC23-BA8B-FFAF-1A69-397DF760968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0BAB57F-4F44-3FC6-2D1A-5AA141CD4870}"/>
              </a:ext>
            </a:extLst>
          </p:cNvPr>
          <p:cNvSpPr>
            <a:spLocks noGrp="1"/>
          </p:cNvSpPr>
          <p:nvPr>
            <p:ph type="sldNum" sz="quarter" idx="5"/>
          </p:nvPr>
        </p:nvSpPr>
        <p:spPr/>
        <p:txBody>
          <a:bodyPr/>
          <a:lstStyle/>
          <a:p>
            <a:fld id="{DB245632-D4FC-4E38-ADEE-4E3390753C23}" type="slidenum">
              <a:rPr lang="en-US" smtClean="0"/>
              <a:t>195</a:t>
            </a:fld>
            <a:endParaRPr lang="en-US" dirty="0"/>
          </a:p>
        </p:txBody>
      </p:sp>
    </p:spTree>
    <p:extLst>
      <p:ext uri="{BB962C8B-B14F-4D97-AF65-F5344CB8AC3E}">
        <p14:creationId xmlns:p14="http://schemas.microsoft.com/office/powerpoint/2010/main" val="3629359916"/>
      </p:ext>
    </p:extLst>
  </p:cSld>
  <p:clrMapOvr>
    <a:masterClrMapping/>
  </p:clrMapOvr>
</p:notes>
</file>

<file path=ppt/notesSlides/notesSlide18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BE0440-4333-7ED5-C5A8-BA584549344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EA0F26E-88F4-5843-5E33-5BC65D611D4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3713B36-FCEB-85AC-2727-A5C40961712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11EEEEC-089F-AB3E-B09B-F837272BDF42}"/>
              </a:ext>
            </a:extLst>
          </p:cNvPr>
          <p:cNvSpPr>
            <a:spLocks noGrp="1"/>
          </p:cNvSpPr>
          <p:nvPr>
            <p:ph type="sldNum" sz="quarter" idx="5"/>
          </p:nvPr>
        </p:nvSpPr>
        <p:spPr/>
        <p:txBody>
          <a:bodyPr/>
          <a:lstStyle/>
          <a:p>
            <a:fld id="{DB245632-D4FC-4E38-ADEE-4E3390753C23}" type="slidenum">
              <a:rPr lang="en-US" smtClean="0"/>
              <a:t>196</a:t>
            </a:fld>
            <a:endParaRPr lang="en-US" dirty="0"/>
          </a:p>
        </p:txBody>
      </p:sp>
    </p:spTree>
    <p:extLst>
      <p:ext uri="{BB962C8B-B14F-4D97-AF65-F5344CB8AC3E}">
        <p14:creationId xmlns:p14="http://schemas.microsoft.com/office/powerpoint/2010/main" val="2836410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9B7616-9FD0-21D9-E2B1-81CB36BEF29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8A86ECF-267D-8518-4E25-F65E60C21E6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185AE12-FA9C-A07B-C250-010ADEE8558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A574916-B398-6A83-7638-205B307D51A5}"/>
              </a:ext>
            </a:extLst>
          </p:cNvPr>
          <p:cNvSpPr>
            <a:spLocks noGrp="1"/>
          </p:cNvSpPr>
          <p:nvPr>
            <p:ph type="sldNum" sz="quarter" idx="5"/>
          </p:nvPr>
        </p:nvSpPr>
        <p:spPr/>
        <p:txBody>
          <a:bodyPr/>
          <a:lstStyle/>
          <a:p>
            <a:fld id="{DB245632-D4FC-4E38-ADEE-4E3390753C23}" type="slidenum">
              <a:rPr lang="en-US" smtClean="0"/>
              <a:t>21</a:t>
            </a:fld>
            <a:endParaRPr lang="en-US" dirty="0"/>
          </a:p>
        </p:txBody>
      </p:sp>
    </p:spTree>
    <p:extLst>
      <p:ext uri="{BB962C8B-B14F-4D97-AF65-F5344CB8AC3E}">
        <p14:creationId xmlns:p14="http://schemas.microsoft.com/office/powerpoint/2010/main" val="2307475288"/>
      </p:ext>
    </p:extLst>
  </p:cSld>
  <p:clrMapOvr>
    <a:masterClrMapping/>
  </p:clrMapOvr>
</p:notes>
</file>

<file path=ppt/notesSlides/notesSlide19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CE3828-4B87-7D77-DF99-9E1EAA1E2B8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AB4BA45-B210-47EB-0A05-27FE7EA1E5D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5633399-E726-EFA2-6DB9-FBA0E309FDC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04DAF3D-872F-E120-7E6D-772AAFAC022B}"/>
              </a:ext>
            </a:extLst>
          </p:cNvPr>
          <p:cNvSpPr>
            <a:spLocks noGrp="1"/>
          </p:cNvSpPr>
          <p:nvPr>
            <p:ph type="sldNum" sz="quarter" idx="5"/>
          </p:nvPr>
        </p:nvSpPr>
        <p:spPr/>
        <p:txBody>
          <a:bodyPr/>
          <a:lstStyle/>
          <a:p>
            <a:fld id="{DB245632-D4FC-4E38-ADEE-4E3390753C23}" type="slidenum">
              <a:rPr lang="en-US" smtClean="0"/>
              <a:t>197</a:t>
            </a:fld>
            <a:endParaRPr lang="en-US" dirty="0"/>
          </a:p>
        </p:txBody>
      </p:sp>
    </p:spTree>
    <p:extLst>
      <p:ext uri="{BB962C8B-B14F-4D97-AF65-F5344CB8AC3E}">
        <p14:creationId xmlns:p14="http://schemas.microsoft.com/office/powerpoint/2010/main" val="3946460119"/>
      </p:ext>
    </p:extLst>
  </p:cSld>
  <p:clrMapOvr>
    <a:masterClrMapping/>
  </p:clrMapOvr>
</p:notes>
</file>

<file path=ppt/notesSlides/notesSlide19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A6300E-03E9-6F27-7CE6-0787717D41E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215BF8E-F575-BE9E-885D-CF138164A74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BA488F3-16C0-6AD0-6C7E-A21170E54CC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35DF367-C00F-AFC6-CF06-EA16FDC92517}"/>
              </a:ext>
            </a:extLst>
          </p:cNvPr>
          <p:cNvSpPr>
            <a:spLocks noGrp="1"/>
          </p:cNvSpPr>
          <p:nvPr>
            <p:ph type="sldNum" sz="quarter" idx="5"/>
          </p:nvPr>
        </p:nvSpPr>
        <p:spPr/>
        <p:txBody>
          <a:bodyPr/>
          <a:lstStyle/>
          <a:p>
            <a:fld id="{DB245632-D4FC-4E38-ADEE-4E3390753C23}" type="slidenum">
              <a:rPr lang="en-US" smtClean="0"/>
              <a:t>198</a:t>
            </a:fld>
            <a:endParaRPr lang="en-US" dirty="0"/>
          </a:p>
        </p:txBody>
      </p:sp>
    </p:spTree>
    <p:extLst>
      <p:ext uri="{BB962C8B-B14F-4D97-AF65-F5344CB8AC3E}">
        <p14:creationId xmlns:p14="http://schemas.microsoft.com/office/powerpoint/2010/main" val="1271043135"/>
      </p:ext>
    </p:extLst>
  </p:cSld>
  <p:clrMapOvr>
    <a:masterClrMapping/>
  </p:clrMapOvr>
</p:notes>
</file>

<file path=ppt/notesSlides/notesSlide19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A9EF2A-0B1E-8080-62D5-82642C075DB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96999D0-B909-7B00-230E-6529BF76671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40FD6EB-382D-E835-C613-CF8ACBE83B4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AF0B63B-E268-9CA9-CEFE-1106C8A30764}"/>
              </a:ext>
            </a:extLst>
          </p:cNvPr>
          <p:cNvSpPr>
            <a:spLocks noGrp="1"/>
          </p:cNvSpPr>
          <p:nvPr>
            <p:ph type="sldNum" sz="quarter" idx="5"/>
          </p:nvPr>
        </p:nvSpPr>
        <p:spPr/>
        <p:txBody>
          <a:bodyPr/>
          <a:lstStyle/>
          <a:p>
            <a:fld id="{DB245632-D4FC-4E38-ADEE-4E3390753C23}" type="slidenum">
              <a:rPr lang="en-US" smtClean="0"/>
              <a:t>199</a:t>
            </a:fld>
            <a:endParaRPr lang="en-US" dirty="0"/>
          </a:p>
        </p:txBody>
      </p:sp>
    </p:spTree>
    <p:extLst>
      <p:ext uri="{BB962C8B-B14F-4D97-AF65-F5344CB8AC3E}">
        <p14:creationId xmlns:p14="http://schemas.microsoft.com/office/powerpoint/2010/main" val="240613398"/>
      </p:ext>
    </p:extLst>
  </p:cSld>
  <p:clrMapOvr>
    <a:masterClrMapping/>
  </p:clrMapOvr>
</p:notes>
</file>

<file path=ppt/notesSlides/notesSlide19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C0F231-AB6F-E520-5608-2A1A75B0A6C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625CA95-44BC-10EC-21F6-4A28902C3C4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00EB530-4767-24ED-D487-A32E89BFF64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FF0443E-A367-AA9B-8329-E0BC1607A7C3}"/>
              </a:ext>
            </a:extLst>
          </p:cNvPr>
          <p:cNvSpPr>
            <a:spLocks noGrp="1"/>
          </p:cNvSpPr>
          <p:nvPr>
            <p:ph type="sldNum" sz="quarter" idx="5"/>
          </p:nvPr>
        </p:nvSpPr>
        <p:spPr/>
        <p:txBody>
          <a:bodyPr/>
          <a:lstStyle/>
          <a:p>
            <a:fld id="{DB245632-D4FC-4E38-ADEE-4E3390753C23}" type="slidenum">
              <a:rPr lang="en-US" smtClean="0"/>
              <a:t>200</a:t>
            </a:fld>
            <a:endParaRPr lang="en-US" dirty="0"/>
          </a:p>
        </p:txBody>
      </p:sp>
    </p:spTree>
    <p:extLst>
      <p:ext uri="{BB962C8B-B14F-4D97-AF65-F5344CB8AC3E}">
        <p14:creationId xmlns:p14="http://schemas.microsoft.com/office/powerpoint/2010/main" val="658416589"/>
      </p:ext>
    </p:extLst>
  </p:cSld>
  <p:clrMapOvr>
    <a:masterClrMapping/>
  </p:clrMapOvr>
</p:notes>
</file>

<file path=ppt/notesSlides/notesSlide19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74D36A-AA25-0E65-3789-5676F1AA292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7AF6499-BB9F-F1C5-EA73-B819953B2D2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AF918B6-994D-FE21-D560-32BEE1303F1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5F5AD98-52AC-4FC1-9126-413BB7920DD2}"/>
              </a:ext>
            </a:extLst>
          </p:cNvPr>
          <p:cNvSpPr>
            <a:spLocks noGrp="1"/>
          </p:cNvSpPr>
          <p:nvPr>
            <p:ph type="sldNum" sz="quarter" idx="5"/>
          </p:nvPr>
        </p:nvSpPr>
        <p:spPr/>
        <p:txBody>
          <a:bodyPr/>
          <a:lstStyle/>
          <a:p>
            <a:fld id="{DB245632-D4FC-4E38-ADEE-4E3390753C23}" type="slidenum">
              <a:rPr lang="en-US" smtClean="0"/>
              <a:t>201</a:t>
            </a:fld>
            <a:endParaRPr lang="en-US" dirty="0"/>
          </a:p>
        </p:txBody>
      </p:sp>
    </p:spTree>
    <p:extLst>
      <p:ext uri="{BB962C8B-B14F-4D97-AF65-F5344CB8AC3E}">
        <p14:creationId xmlns:p14="http://schemas.microsoft.com/office/powerpoint/2010/main" val="1643813875"/>
      </p:ext>
    </p:extLst>
  </p:cSld>
  <p:clrMapOvr>
    <a:masterClrMapping/>
  </p:clrMapOvr>
</p:notes>
</file>

<file path=ppt/notesSlides/notesSlide19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A27C25-0FB6-70B3-6562-ED97F245DC0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C55DF66-1F80-347B-ABF8-EBCB217FEDC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3C58E28-E0B0-FB57-FFDA-8FF32F87CBF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34EF5EC-98AC-478D-3DA2-E1CCB60D6BC9}"/>
              </a:ext>
            </a:extLst>
          </p:cNvPr>
          <p:cNvSpPr>
            <a:spLocks noGrp="1"/>
          </p:cNvSpPr>
          <p:nvPr>
            <p:ph type="sldNum" sz="quarter" idx="5"/>
          </p:nvPr>
        </p:nvSpPr>
        <p:spPr/>
        <p:txBody>
          <a:bodyPr/>
          <a:lstStyle/>
          <a:p>
            <a:fld id="{DB245632-D4FC-4E38-ADEE-4E3390753C23}" type="slidenum">
              <a:rPr lang="en-US" smtClean="0"/>
              <a:t>202</a:t>
            </a:fld>
            <a:endParaRPr lang="en-US" dirty="0"/>
          </a:p>
        </p:txBody>
      </p:sp>
    </p:spTree>
    <p:extLst>
      <p:ext uri="{BB962C8B-B14F-4D97-AF65-F5344CB8AC3E}">
        <p14:creationId xmlns:p14="http://schemas.microsoft.com/office/powerpoint/2010/main" val="160786259"/>
      </p:ext>
    </p:extLst>
  </p:cSld>
  <p:clrMapOvr>
    <a:masterClrMapping/>
  </p:clrMapOvr>
</p:notes>
</file>

<file path=ppt/notesSlides/notesSlide19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F3F3CD-1A2E-8575-992D-AF32FD26B69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9D34BFD-49F8-53A3-9BFA-D0A809C8E68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46B0968-0215-CF8E-F4CB-9C748FD9C21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E5F3AA9-755D-B894-B949-B75C91C3874E}"/>
              </a:ext>
            </a:extLst>
          </p:cNvPr>
          <p:cNvSpPr>
            <a:spLocks noGrp="1"/>
          </p:cNvSpPr>
          <p:nvPr>
            <p:ph type="sldNum" sz="quarter" idx="5"/>
          </p:nvPr>
        </p:nvSpPr>
        <p:spPr/>
        <p:txBody>
          <a:bodyPr/>
          <a:lstStyle/>
          <a:p>
            <a:fld id="{DB245632-D4FC-4E38-ADEE-4E3390753C23}" type="slidenum">
              <a:rPr lang="en-US" smtClean="0"/>
              <a:t>203</a:t>
            </a:fld>
            <a:endParaRPr lang="en-US" dirty="0"/>
          </a:p>
        </p:txBody>
      </p:sp>
    </p:spTree>
    <p:extLst>
      <p:ext uri="{BB962C8B-B14F-4D97-AF65-F5344CB8AC3E}">
        <p14:creationId xmlns:p14="http://schemas.microsoft.com/office/powerpoint/2010/main" val="1003747608"/>
      </p:ext>
    </p:extLst>
  </p:cSld>
  <p:clrMapOvr>
    <a:masterClrMapping/>
  </p:clrMapOvr>
</p:notes>
</file>

<file path=ppt/notesSlides/notesSlide19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D7599F-4818-0002-61D3-979AF22B255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2636855-F75B-D91D-8ED6-2477E650D13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EDA9621-625E-85A4-9CDD-F855756BC6A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703C390-C0B9-1587-2CD4-21585D6EFA8D}"/>
              </a:ext>
            </a:extLst>
          </p:cNvPr>
          <p:cNvSpPr>
            <a:spLocks noGrp="1"/>
          </p:cNvSpPr>
          <p:nvPr>
            <p:ph type="sldNum" sz="quarter" idx="5"/>
          </p:nvPr>
        </p:nvSpPr>
        <p:spPr/>
        <p:txBody>
          <a:bodyPr/>
          <a:lstStyle/>
          <a:p>
            <a:fld id="{DB245632-D4FC-4E38-ADEE-4E3390753C23}" type="slidenum">
              <a:rPr lang="en-US" smtClean="0"/>
              <a:t>204</a:t>
            </a:fld>
            <a:endParaRPr lang="en-US" dirty="0"/>
          </a:p>
        </p:txBody>
      </p:sp>
    </p:spTree>
    <p:extLst>
      <p:ext uri="{BB962C8B-B14F-4D97-AF65-F5344CB8AC3E}">
        <p14:creationId xmlns:p14="http://schemas.microsoft.com/office/powerpoint/2010/main" val="2755771709"/>
      </p:ext>
    </p:extLst>
  </p:cSld>
  <p:clrMapOvr>
    <a:masterClrMapping/>
  </p:clrMapOvr>
</p:notes>
</file>

<file path=ppt/notesSlides/notesSlide19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69B212-5074-C81B-7BE0-24465465F50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83BCB04-1303-8D22-9287-E3441CAD7C6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49B2804-4E41-6A83-10C7-6F767610EF7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009B766-32E9-D4F9-7280-893C3EA29353}"/>
              </a:ext>
            </a:extLst>
          </p:cNvPr>
          <p:cNvSpPr>
            <a:spLocks noGrp="1"/>
          </p:cNvSpPr>
          <p:nvPr>
            <p:ph type="sldNum" sz="quarter" idx="5"/>
          </p:nvPr>
        </p:nvSpPr>
        <p:spPr/>
        <p:txBody>
          <a:bodyPr/>
          <a:lstStyle/>
          <a:p>
            <a:fld id="{DB245632-D4FC-4E38-ADEE-4E3390753C23}" type="slidenum">
              <a:rPr lang="en-US" smtClean="0"/>
              <a:t>205</a:t>
            </a:fld>
            <a:endParaRPr lang="en-US" dirty="0"/>
          </a:p>
        </p:txBody>
      </p:sp>
    </p:spTree>
    <p:extLst>
      <p:ext uri="{BB962C8B-B14F-4D97-AF65-F5344CB8AC3E}">
        <p14:creationId xmlns:p14="http://schemas.microsoft.com/office/powerpoint/2010/main" val="1302510657"/>
      </p:ext>
    </p:extLst>
  </p:cSld>
  <p:clrMapOvr>
    <a:masterClrMapping/>
  </p:clrMapOvr>
</p:notes>
</file>

<file path=ppt/notesSlides/notesSlide19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07F50A-A887-FDDD-C5B9-89F112324B7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884CF9C-D422-7D6E-BDDB-969204D3782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EC084D0-F581-AD86-F20E-CFD9CE68367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70FB7A1-9BFA-C72B-EA06-A88F5386DDE7}"/>
              </a:ext>
            </a:extLst>
          </p:cNvPr>
          <p:cNvSpPr>
            <a:spLocks noGrp="1"/>
          </p:cNvSpPr>
          <p:nvPr>
            <p:ph type="sldNum" sz="quarter" idx="5"/>
          </p:nvPr>
        </p:nvSpPr>
        <p:spPr/>
        <p:txBody>
          <a:bodyPr/>
          <a:lstStyle/>
          <a:p>
            <a:fld id="{DB245632-D4FC-4E38-ADEE-4E3390753C23}" type="slidenum">
              <a:rPr lang="en-US" smtClean="0"/>
              <a:t>206</a:t>
            </a:fld>
            <a:endParaRPr lang="en-US" dirty="0"/>
          </a:p>
        </p:txBody>
      </p:sp>
    </p:spTree>
    <p:extLst>
      <p:ext uri="{BB962C8B-B14F-4D97-AF65-F5344CB8AC3E}">
        <p14:creationId xmlns:p14="http://schemas.microsoft.com/office/powerpoint/2010/main" val="3673292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4C32FD-143A-5164-818F-619EF52DC09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7538F81-142B-DCBE-BE9F-5A98C75D19C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24D320C-39E1-2748-47CC-A7A1D3ADFF3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2A73BEF-A1C6-6597-9D68-8FA195036487}"/>
              </a:ext>
            </a:extLst>
          </p:cNvPr>
          <p:cNvSpPr>
            <a:spLocks noGrp="1"/>
          </p:cNvSpPr>
          <p:nvPr>
            <p:ph type="sldNum" sz="quarter" idx="5"/>
          </p:nvPr>
        </p:nvSpPr>
        <p:spPr/>
        <p:txBody>
          <a:bodyPr/>
          <a:lstStyle/>
          <a:p>
            <a:fld id="{DB245632-D4FC-4E38-ADEE-4E3390753C23}" type="slidenum">
              <a:rPr lang="en-US" smtClean="0"/>
              <a:t>4</a:t>
            </a:fld>
            <a:endParaRPr lang="en-US" dirty="0"/>
          </a:p>
        </p:txBody>
      </p:sp>
    </p:spTree>
    <p:extLst>
      <p:ext uri="{BB962C8B-B14F-4D97-AF65-F5344CB8AC3E}">
        <p14:creationId xmlns:p14="http://schemas.microsoft.com/office/powerpoint/2010/main" val="4802050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34FA30-B454-D6B1-9400-44D68AE9B59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214B39C-9683-0B0C-CA0C-8A7848DCB1F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720CD4B-31E0-44C1-370C-5E48D3DA03B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CCF6FE6-B8B5-C870-D1B8-2707FF5F5B17}"/>
              </a:ext>
            </a:extLst>
          </p:cNvPr>
          <p:cNvSpPr>
            <a:spLocks noGrp="1"/>
          </p:cNvSpPr>
          <p:nvPr>
            <p:ph type="sldNum" sz="quarter" idx="5"/>
          </p:nvPr>
        </p:nvSpPr>
        <p:spPr/>
        <p:txBody>
          <a:bodyPr/>
          <a:lstStyle/>
          <a:p>
            <a:fld id="{DB245632-D4FC-4E38-ADEE-4E3390753C23}" type="slidenum">
              <a:rPr lang="en-US" smtClean="0"/>
              <a:t>22</a:t>
            </a:fld>
            <a:endParaRPr lang="en-US" dirty="0"/>
          </a:p>
        </p:txBody>
      </p:sp>
    </p:spTree>
    <p:extLst>
      <p:ext uri="{BB962C8B-B14F-4D97-AF65-F5344CB8AC3E}">
        <p14:creationId xmlns:p14="http://schemas.microsoft.com/office/powerpoint/2010/main" val="640817021"/>
      </p:ext>
    </p:extLst>
  </p:cSld>
  <p:clrMapOvr>
    <a:masterClrMapping/>
  </p:clrMapOvr>
</p:notes>
</file>

<file path=ppt/notesSlides/notesSlide20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441CD4-8E6E-CAE0-D2A7-D60D45D6684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96B1CD1-7159-EA31-5EE7-E2428AF5585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8A1EFCF-96EB-4E50-59D7-16A920F56DF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BE01859-B6CC-694B-5830-D37006637454}"/>
              </a:ext>
            </a:extLst>
          </p:cNvPr>
          <p:cNvSpPr>
            <a:spLocks noGrp="1"/>
          </p:cNvSpPr>
          <p:nvPr>
            <p:ph type="sldNum" sz="quarter" idx="5"/>
          </p:nvPr>
        </p:nvSpPr>
        <p:spPr/>
        <p:txBody>
          <a:bodyPr/>
          <a:lstStyle/>
          <a:p>
            <a:fld id="{DB245632-D4FC-4E38-ADEE-4E3390753C23}" type="slidenum">
              <a:rPr lang="en-US" smtClean="0"/>
              <a:t>207</a:t>
            </a:fld>
            <a:endParaRPr lang="en-US" dirty="0"/>
          </a:p>
        </p:txBody>
      </p:sp>
    </p:spTree>
    <p:extLst>
      <p:ext uri="{BB962C8B-B14F-4D97-AF65-F5344CB8AC3E}">
        <p14:creationId xmlns:p14="http://schemas.microsoft.com/office/powerpoint/2010/main" val="1475593674"/>
      </p:ext>
    </p:extLst>
  </p:cSld>
  <p:clrMapOvr>
    <a:masterClrMapping/>
  </p:clrMapOvr>
</p:notes>
</file>

<file path=ppt/notesSlides/notesSlide20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69A1F1-1BBE-1157-5312-DA348827AA9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3DCE0CE-13B3-821A-5260-A8C0A057D0D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FA2A15C-62D8-F1AC-F0EC-80A6E100574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83BD0A6-44DA-3CF5-5208-60D7F8CEA934}"/>
              </a:ext>
            </a:extLst>
          </p:cNvPr>
          <p:cNvSpPr>
            <a:spLocks noGrp="1"/>
          </p:cNvSpPr>
          <p:nvPr>
            <p:ph type="sldNum" sz="quarter" idx="5"/>
          </p:nvPr>
        </p:nvSpPr>
        <p:spPr/>
        <p:txBody>
          <a:bodyPr/>
          <a:lstStyle/>
          <a:p>
            <a:fld id="{DB245632-D4FC-4E38-ADEE-4E3390753C23}" type="slidenum">
              <a:rPr lang="en-US" smtClean="0"/>
              <a:t>208</a:t>
            </a:fld>
            <a:endParaRPr lang="en-US" dirty="0"/>
          </a:p>
        </p:txBody>
      </p:sp>
    </p:spTree>
    <p:extLst>
      <p:ext uri="{BB962C8B-B14F-4D97-AF65-F5344CB8AC3E}">
        <p14:creationId xmlns:p14="http://schemas.microsoft.com/office/powerpoint/2010/main" val="4020034000"/>
      </p:ext>
    </p:extLst>
  </p:cSld>
  <p:clrMapOvr>
    <a:masterClrMapping/>
  </p:clrMapOvr>
</p:notes>
</file>

<file path=ppt/notesSlides/notesSlide20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AB38E2-46A8-9BD7-BD08-FC6DB8D62D4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6EF88C7-7899-467C-76B8-7A0CCBB4C9A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40BF4D0-7966-B819-8CB3-20E6F750366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AC8E857-68FA-5556-4301-1FD722D8F830}"/>
              </a:ext>
            </a:extLst>
          </p:cNvPr>
          <p:cNvSpPr>
            <a:spLocks noGrp="1"/>
          </p:cNvSpPr>
          <p:nvPr>
            <p:ph type="sldNum" sz="quarter" idx="5"/>
          </p:nvPr>
        </p:nvSpPr>
        <p:spPr/>
        <p:txBody>
          <a:bodyPr/>
          <a:lstStyle/>
          <a:p>
            <a:fld id="{DB245632-D4FC-4E38-ADEE-4E3390753C23}" type="slidenum">
              <a:rPr lang="en-US" smtClean="0"/>
              <a:t>209</a:t>
            </a:fld>
            <a:endParaRPr lang="en-US" dirty="0"/>
          </a:p>
        </p:txBody>
      </p:sp>
    </p:spTree>
    <p:extLst>
      <p:ext uri="{BB962C8B-B14F-4D97-AF65-F5344CB8AC3E}">
        <p14:creationId xmlns:p14="http://schemas.microsoft.com/office/powerpoint/2010/main" val="418545572"/>
      </p:ext>
    </p:extLst>
  </p:cSld>
  <p:clrMapOvr>
    <a:masterClrMapping/>
  </p:clrMapOvr>
</p:notes>
</file>

<file path=ppt/notesSlides/notesSlide20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FDC5BB-0BDD-AD34-BC2E-BE3510D8DDA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79AD42C-150F-D376-4A84-46EC028EDBF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5C7DAF8-A44F-6675-7DBA-62C739AB3E7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6460EF0-FED6-B717-5F1C-BD085759FD4B}"/>
              </a:ext>
            </a:extLst>
          </p:cNvPr>
          <p:cNvSpPr>
            <a:spLocks noGrp="1"/>
          </p:cNvSpPr>
          <p:nvPr>
            <p:ph type="sldNum" sz="quarter" idx="5"/>
          </p:nvPr>
        </p:nvSpPr>
        <p:spPr/>
        <p:txBody>
          <a:bodyPr/>
          <a:lstStyle/>
          <a:p>
            <a:fld id="{DB245632-D4FC-4E38-ADEE-4E3390753C23}" type="slidenum">
              <a:rPr lang="en-US" smtClean="0"/>
              <a:t>210</a:t>
            </a:fld>
            <a:endParaRPr lang="en-US" dirty="0"/>
          </a:p>
        </p:txBody>
      </p:sp>
    </p:spTree>
    <p:extLst>
      <p:ext uri="{BB962C8B-B14F-4D97-AF65-F5344CB8AC3E}">
        <p14:creationId xmlns:p14="http://schemas.microsoft.com/office/powerpoint/2010/main" val="922290536"/>
      </p:ext>
    </p:extLst>
  </p:cSld>
  <p:clrMapOvr>
    <a:masterClrMapping/>
  </p:clrMapOvr>
</p:notes>
</file>

<file path=ppt/notesSlides/notesSlide20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C595A7-D32C-E370-06C1-FA2E62597F3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C2251DF-99DA-563A-8493-AA486DA1977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B2444D9-180E-2F51-60FD-27B17D8B927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4423AE2-5B27-67BF-8D38-E8FE050E4E07}"/>
              </a:ext>
            </a:extLst>
          </p:cNvPr>
          <p:cNvSpPr>
            <a:spLocks noGrp="1"/>
          </p:cNvSpPr>
          <p:nvPr>
            <p:ph type="sldNum" sz="quarter" idx="5"/>
          </p:nvPr>
        </p:nvSpPr>
        <p:spPr/>
        <p:txBody>
          <a:bodyPr/>
          <a:lstStyle/>
          <a:p>
            <a:fld id="{DB245632-D4FC-4E38-ADEE-4E3390753C23}" type="slidenum">
              <a:rPr lang="en-US" smtClean="0"/>
              <a:t>211</a:t>
            </a:fld>
            <a:endParaRPr lang="en-US" dirty="0"/>
          </a:p>
        </p:txBody>
      </p:sp>
    </p:spTree>
    <p:extLst>
      <p:ext uri="{BB962C8B-B14F-4D97-AF65-F5344CB8AC3E}">
        <p14:creationId xmlns:p14="http://schemas.microsoft.com/office/powerpoint/2010/main" val="1439459759"/>
      </p:ext>
    </p:extLst>
  </p:cSld>
  <p:clrMapOvr>
    <a:masterClrMapping/>
  </p:clrMapOvr>
</p:notes>
</file>

<file path=ppt/notesSlides/notesSlide20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E6A754-0091-ABA5-5676-2EA9B5CE303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923F43D-78EA-D76B-96FD-A3E4736A006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E770D48-0AE0-6C2A-7C2C-CCA8F7AFFB5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50F575D-B755-4682-B1FB-5C2AAAF1197B}"/>
              </a:ext>
            </a:extLst>
          </p:cNvPr>
          <p:cNvSpPr>
            <a:spLocks noGrp="1"/>
          </p:cNvSpPr>
          <p:nvPr>
            <p:ph type="sldNum" sz="quarter" idx="5"/>
          </p:nvPr>
        </p:nvSpPr>
        <p:spPr/>
        <p:txBody>
          <a:bodyPr/>
          <a:lstStyle/>
          <a:p>
            <a:fld id="{DB245632-D4FC-4E38-ADEE-4E3390753C23}" type="slidenum">
              <a:rPr lang="en-US" smtClean="0"/>
              <a:t>212</a:t>
            </a:fld>
            <a:endParaRPr lang="en-US" dirty="0"/>
          </a:p>
        </p:txBody>
      </p:sp>
    </p:spTree>
    <p:extLst>
      <p:ext uri="{BB962C8B-B14F-4D97-AF65-F5344CB8AC3E}">
        <p14:creationId xmlns:p14="http://schemas.microsoft.com/office/powerpoint/2010/main" val="209257754"/>
      </p:ext>
    </p:extLst>
  </p:cSld>
  <p:clrMapOvr>
    <a:masterClrMapping/>
  </p:clrMapOvr>
</p:notes>
</file>

<file path=ppt/notesSlides/notesSlide20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1C70D1-2A74-C28B-998C-5908BB021C7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AFBC0F6-572F-F85C-2C07-BB582214B0B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4D84B1F-A71C-8942-22C0-ED20992BB4A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5FDD0CD-F004-3703-850D-8451898DF236}"/>
              </a:ext>
            </a:extLst>
          </p:cNvPr>
          <p:cNvSpPr>
            <a:spLocks noGrp="1"/>
          </p:cNvSpPr>
          <p:nvPr>
            <p:ph type="sldNum" sz="quarter" idx="5"/>
          </p:nvPr>
        </p:nvSpPr>
        <p:spPr/>
        <p:txBody>
          <a:bodyPr/>
          <a:lstStyle/>
          <a:p>
            <a:fld id="{DB245632-D4FC-4E38-ADEE-4E3390753C23}" type="slidenum">
              <a:rPr lang="en-US" smtClean="0"/>
              <a:t>213</a:t>
            </a:fld>
            <a:endParaRPr lang="en-US" dirty="0"/>
          </a:p>
        </p:txBody>
      </p:sp>
    </p:spTree>
    <p:extLst>
      <p:ext uri="{BB962C8B-B14F-4D97-AF65-F5344CB8AC3E}">
        <p14:creationId xmlns:p14="http://schemas.microsoft.com/office/powerpoint/2010/main" val="1940611389"/>
      </p:ext>
    </p:extLst>
  </p:cSld>
  <p:clrMapOvr>
    <a:masterClrMapping/>
  </p:clrMapOvr>
</p:notes>
</file>

<file path=ppt/notesSlides/notesSlide20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B5E0CE-B938-A9F4-7CEC-97FB18A55B9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D93DCB2-029E-DF60-D06B-8B7932441BB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0FA5865-EBC5-296B-0CCB-C35A8F4BF6F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EABC18B-CBCC-FBA2-8E78-0766CD8AAF6F}"/>
              </a:ext>
            </a:extLst>
          </p:cNvPr>
          <p:cNvSpPr>
            <a:spLocks noGrp="1"/>
          </p:cNvSpPr>
          <p:nvPr>
            <p:ph type="sldNum" sz="quarter" idx="5"/>
          </p:nvPr>
        </p:nvSpPr>
        <p:spPr/>
        <p:txBody>
          <a:bodyPr/>
          <a:lstStyle/>
          <a:p>
            <a:fld id="{DB245632-D4FC-4E38-ADEE-4E3390753C23}" type="slidenum">
              <a:rPr lang="en-US" smtClean="0"/>
              <a:t>214</a:t>
            </a:fld>
            <a:endParaRPr lang="en-US" dirty="0"/>
          </a:p>
        </p:txBody>
      </p:sp>
    </p:spTree>
    <p:extLst>
      <p:ext uri="{BB962C8B-B14F-4D97-AF65-F5344CB8AC3E}">
        <p14:creationId xmlns:p14="http://schemas.microsoft.com/office/powerpoint/2010/main" val="3815721780"/>
      </p:ext>
    </p:extLst>
  </p:cSld>
  <p:clrMapOvr>
    <a:masterClrMapping/>
  </p:clrMapOvr>
</p:notes>
</file>

<file path=ppt/notesSlides/notesSlide20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1572E3-491C-81CA-554E-67376A0E623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D574FD4-4B8E-3213-59A9-078A0D9BA35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FF929BB-CAF5-7019-CBF8-6BC0D19437D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0F16BFD-C398-E3AB-C481-C420CD09B599}"/>
              </a:ext>
            </a:extLst>
          </p:cNvPr>
          <p:cNvSpPr>
            <a:spLocks noGrp="1"/>
          </p:cNvSpPr>
          <p:nvPr>
            <p:ph type="sldNum" sz="quarter" idx="5"/>
          </p:nvPr>
        </p:nvSpPr>
        <p:spPr/>
        <p:txBody>
          <a:bodyPr/>
          <a:lstStyle/>
          <a:p>
            <a:fld id="{DB245632-D4FC-4E38-ADEE-4E3390753C23}" type="slidenum">
              <a:rPr lang="en-US" smtClean="0"/>
              <a:t>215</a:t>
            </a:fld>
            <a:endParaRPr lang="en-US" dirty="0"/>
          </a:p>
        </p:txBody>
      </p:sp>
    </p:spTree>
    <p:extLst>
      <p:ext uri="{BB962C8B-B14F-4D97-AF65-F5344CB8AC3E}">
        <p14:creationId xmlns:p14="http://schemas.microsoft.com/office/powerpoint/2010/main" val="1708057792"/>
      </p:ext>
    </p:extLst>
  </p:cSld>
  <p:clrMapOvr>
    <a:masterClrMapping/>
  </p:clrMapOvr>
</p:notes>
</file>

<file path=ppt/notesSlides/notesSlide20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188422-4630-C4C2-2F6F-B68A1F6DD3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8BAFE34-30B1-6DC4-5803-2C66B1B3875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6C62CAB-40FB-E82C-77FB-78075CF2368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EC29287-53AD-C1D4-CBD8-44DB3A5E8B24}"/>
              </a:ext>
            </a:extLst>
          </p:cNvPr>
          <p:cNvSpPr>
            <a:spLocks noGrp="1"/>
          </p:cNvSpPr>
          <p:nvPr>
            <p:ph type="sldNum" sz="quarter" idx="5"/>
          </p:nvPr>
        </p:nvSpPr>
        <p:spPr/>
        <p:txBody>
          <a:bodyPr/>
          <a:lstStyle/>
          <a:p>
            <a:fld id="{DB245632-D4FC-4E38-ADEE-4E3390753C23}" type="slidenum">
              <a:rPr lang="en-US" smtClean="0"/>
              <a:t>216</a:t>
            </a:fld>
            <a:endParaRPr lang="en-US" dirty="0"/>
          </a:p>
        </p:txBody>
      </p:sp>
    </p:spTree>
    <p:extLst>
      <p:ext uri="{BB962C8B-B14F-4D97-AF65-F5344CB8AC3E}">
        <p14:creationId xmlns:p14="http://schemas.microsoft.com/office/powerpoint/2010/main" val="31298116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63D836-55DF-8DAF-9F30-04BC46A7CD4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590E744-C15A-3686-A5C6-AAD07F34751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B3841A9-FE9B-6D76-468B-43A596D77BF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87E1FC2-79EB-96E5-C0AE-43FED33DEB55}"/>
              </a:ext>
            </a:extLst>
          </p:cNvPr>
          <p:cNvSpPr>
            <a:spLocks noGrp="1"/>
          </p:cNvSpPr>
          <p:nvPr>
            <p:ph type="sldNum" sz="quarter" idx="5"/>
          </p:nvPr>
        </p:nvSpPr>
        <p:spPr/>
        <p:txBody>
          <a:bodyPr/>
          <a:lstStyle/>
          <a:p>
            <a:fld id="{DB245632-D4FC-4E38-ADEE-4E3390753C23}" type="slidenum">
              <a:rPr lang="en-US" smtClean="0"/>
              <a:t>23</a:t>
            </a:fld>
            <a:endParaRPr lang="en-US" dirty="0"/>
          </a:p>
        </p:txBody>
      </p:sp>
    </p:spTree>
    <p:extLst>
      <p:ext uri="{BB962C8B-B14F-4D97-AF65-F5344CB8AC3E}">
        <p14:creationId xmlns:p14="http://schemas.microsoft.com/office/powerpoint/2010/main" val="1794861338"/>
      </p:ext>
    </p:extLst>
  </p:cSld>
  <p:clrMapOvr>
    <a:masterClrMapping/>
  </p:clrMapOvr>
</p:notes>
</file>

<file path=ppt/notesSlides/notesSlide2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2BE7B1-8002-B4CE-507E-96A6570ACA7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988CD34-AEE6-C804-CA91-55BA3A3C97B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E7C42FB-2890-58AB-B246-DA86628C2AC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DB06438-670C-860B-A8C2-442798EFAE0B}"/>
              </a:ext>
            </a:extLst>
          </p:cNvPr>
          <p:cNvSpPr>
            <a:spLocks noGrp="1"/>
          </p:cNvSpPr>
          <p:nvPr>
            <p:ph type="sldNum" sz="quarter" idx="5"/>
          </p:nvPr>
        </p:nvSpPr>
        <p:spPr/>
        <p:txBody>
          <a:bodyPr/>
          <a:lstStyle/>
          <a:p>
            <a:fld id="{DB245632-D4FC-4E38-ADEE-4E3390753C23}" type="slidenum">
              <a:rPr lang="en-US" smtClean="0"/>
              <a:t>217</a:t>
            </a:fld>
            <a:endParaRPr lang="en-US" dirty="0"/>
          </a:p>
        </p:txBody>
      </p:sp>
    </p:spTree>
    <p:extLst>
      <p:ext uri="{BB962C8B-B14F-4D97-AF65-F5344CB8AC3E}">
        <p14:creationId xmlns:p14="http://schemas.microsoft.com/office/powerpoint/2010/main" val="124213691"/>
      </p:ext>
    </p:extLst>
  </p:cSld>
  <p:clrMapOvr>
    <a:masterClrMapping/>
  </p:clrMapOvr>
</p:notes>
</file>

<file path=ppt/notesSlides/notesSlide2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7BAFB4-9C7D-2406-0F77-56F0A703F6D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24F8DEA-C830-6B34-BFE5-B6F035DF955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9BE68D4-C15B-BF19-7BB2-C13DE414980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D60A93F-18B4-E2AB-0AE4-ED4CA73BA4A3}"/>
              </a:ext>
            </a:extLst>
          </p:cNvPr>
          <p:cNvSpPr>
            <a:spLocks noGrp="1"/>
          </p:cNvSpPr>
          <p:nvPr>
            <p:ph type="sldNum" sz="quarter" idx="5"/>
          </p:nvPr>
        </p:nvSpPr>
        <p:spPr/>
        <p:txBody>
          <a:bodyPr/>
          <a:lstStyle/>
          <a:p>
            <a:fld id="{DB245632-D4FC-4E38-ADEE-4E3390753C23}" type="slidenum">
              <a:rPr lang="en-US" smtClean="0"/>
              <a:t>218</a:t>
            </a:fld>
            <a:endParaRPr lang="en-US" dirty="0"/>
          </a:p>
        </p:txBody>
      </p:sp>
    </p:spTree>
    <p:extLst>
      <p:ext uri="{BB962C8B-B14F-4D97-AF65-F5344CB8AC3E}">
        <p14:creationId xmlns:p14="http://schemas.microsoft.com/office/powerpoint/2010/main" val="2103621730"/>
      </p:ext>
    </p:extLst>
  </p:cSld>
  <p:clrMapOvr>
    <a:masterClrMapping/>
  </p:clrMapOvr>
</p:notes>
</file>

<file path=ppt/notesSlides/notesSlide2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452387-7345-CCEF-977C-B07490E284A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F3319D1-3099-1F38-B39F-F330117BAC9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E2295AE-22CE-D79C-0359-22A427FBDDD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9AEED66-EC3D-6E59-11D3-48B72D5CEF16}"/>
              </a:ext>
            </a:extLst>
          </p:cNvPr>
          <p:cNvSpPr>
            <a:spLocks noGrp="1"/>
          </p:cNvSpPr>
          <p:nvPr>
            <p:ph type="sldNum" sz="quarter" idx="5"/>
          </p:nvPr>
        </p:nvSpPr>
        <p:spPr/>
        <p:txBody>
          <a:bodyPr/>
          <a:lstStyle/>
          <a:p>
            <a:fld id="{DB245632-D4FC-4E38-ADEE-4E3390753C23}" type="slidenum">
              <a:rPr lang="en-US" smtClean="0"/>
              <a:t>219</a:t>
            </a:fld>
            <a:endParaRPr lang="en-US" dirty="0"/>
          </a:p>
        </p:txBody>
      </p:sp>
    </p:spTree>
    <p:extLst>
      <p:ext uri="{BB962C8B-B14F-4D97-AF65-F5344CB8AC3E}">
        <p14:creationId xmlns:p14="http://schemas.microsoft.com/office/powerpoint/2010/main" val="565106946"/>
      </p:ext>
    </p:extLst>
  </p:cSld>
  <p:clrMapOvr>
    <a:masterClrMapping/>
  </p:clrMapOvr>
</p:notes>
</file>

<file path=ppt/notesSlides/notesSlide2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40D939-2B5F-7869-8C7A-43327B2347E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C59605E-0B7E-5305-A0B4-5D866B60C17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E1D7B34-2CB9-CB4F-9C25-E19F8C7E170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40FBCBD-DA8A-DDE9-F54F-5C1939A01138}"/>
              </a:ext>
            </a:extLst>
          </p:cNvPr>
          <p:cNvSpPr>
            <a:spLocks noGrp="1"/>
          </p:cNvSpPr>
          <p:nvPr>
            <p:ph type="sldNum" sz="quarter" idx="5"/>
          </p:nvPr>
        </p:nvSpPr>
        <p:spPr/>
        <p:txBody>
          <a:bodyPr/>
          <a:lstStyle/>
          <a:p>
            <a:fld id="{DB245632-D4FC-4E38-ADEE-4E3390753C23}" type="slidenum">
              <a:rPr lang="en-US" smtClean="0"/>
              <a:t>220</a:t>
            </a:fld>
            <a:endParaRPr lang="en-US" dirty="0"/>
          </a:p>
        </p:txBody>
      </p:sp>
    </p:spTree>
    <p:extLst>
      <p:ext uri="{BB962C8B-B14F-4D97-AF65-F5344CB8AC3E}">
        <p14:creationId xmlns:p14="http://schemas.microsoft.com/office/powerpoint/2010/main" val="306652417"/>
      </p:ext>
    </p:extLst>
  </p:cSld>
  <p:clrMapOvr>
    <a:masterClrMapping/>
  </p:clrMapOvr>
</p:notes>
</file>

<file path=ppt/notesSlides/notesSlide2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914B0D-0741-8800-B488-D3FD1EEAD91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EF00648-E8D5-BE9A-BC45-230F71F81C1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4F800B6-5237-0B6F-F630-1CEC50B9877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A91397E-BEE8-60EE-31CE-E093B7F5FEF4}"/>
              </a:ext>
            </a:extLst>
          </p:cNvPr>
          <p:cNvSpPr>
            <a:spLocks noGrp="1"/>
          </p:cNvSpPr>
          <p:nvPr>
            <p:ph type="sldNum" sz="quarter" idx="5"/>
          </p:nvPr>
        </p:nvSpPr>
        <p:spPr/>
        <p:txBody>
          <a:bodyPr/>
          <a:lstStyle/>
          <a:p>
            <a:fld id="{DB245632-D4FC-4E38-ADEE-4E3390753C23}" type="slidenum">
              <a:rPr lang="en-US" smtClean="0"/>
              <a:t>221</a:t>
            </a:fld>
            <a:endParaRPr lang="en-US" dirty="0"/>
          </a:p>
        </p:txBody>
      </p:sp>
    </p:spTree>
    <p:extLst>
      <p:ext uri="{BB962C8B-B14F-4D97-AF65-F5344CB8AC3E}">
        <p14:creationId xmlns:p14="http://schemas.microsoft.com/office/powerpoint/2010/main" val="2727424976"/>
      </p:ext>
    </p:extLst>
  </p:cSld>
  <p:clrMapOvr>
    <a:masterClrMapping/>
  </p:clrMapOvr>
</p:notes>
</file>

<file path=ppt/notesSlides/notesSlide2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F5F3C4-E6BE-A145-01B8-4854BD535C4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E2AC0E7-142C-6826-FB66-0BC6F97AAA5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CB591DE-11CE-D3CD-533D-F303F58606D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47828DE-7B66-0724-6707-E030AFAE572C}"/>
              </a:ext>
            </a:extLst>
          </p:cNvPr>
          <p:cNvSpPr>
            <a:spLocks noGrp="1"/>
          </p:cNvSpPr>
          <p:nvPr>
            <p:ph type="sldNum" sz="quarter" idx="5"/>
          </p:nvPr>
        </p:nvSpPr>
        <p:spPr/>
        <p:txBody>
          <a:bodyPr/>
          <a:lstStyle/>
          <a:p>
            <a:fld id="{DB245632-D4FC-4E38-ADEE-4E3390753C23}" type="slidenum">
              <a:rPr lang="en-US" smtClean="0"/>
              <a:t>222</a:t>
            </a:fld>
            <a:endParaRPr lang="en-US" dirty="0"/>
          </a:p>
        </p:txBody>
      </p:sp>
    </p:spTree>
    <p:extLst>
      <p:ext uri="{BB962C8B-B14F-4D97-AF65-F5344CB8AC3E}">
        <p14:creationId xmlns:p14="http://schemas.microsoft.com/office/powerpoint/2010/main" val="1708802896"/>
      </p:ext>
    </p:extLst>
  </p:cSld>
  <p:clrMapOvr>
    <a:masterClrMapping/>
  </p:clrMapOvr>
</p:notes>
</file>

<file path=ppt/notesSlides/notesSlide2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8BDFD2-1E41-879A-D7EE-4EEF5727CF1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0B82B76-F82E-F3DE-BB10-877B0981073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4E56617-949F-FE8E-1D2D-2CE2C74C303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2699275-98F5-13EA-A440-09DF4C834212}"/>
              </a:ext>
            </a:extLst>
          </p:cNvPr>
          <p:cNvSpPr>
            <a:spLocks noGrp="1"/>
          </p:cNvSpPr>
          <p:nvPr>
            <p:ph type="sldNum" sz="quarter" idx="5"/>
          </p:nvPr>
        </p:nvSpPr>
        <p:spPr/>
        <p:txBody>
          <a:bodyPr/>
          <a:lstStyle/>
          <a:p>
            <a:fld id="{DB245632-D4FC-4E38-ADEE-4E3390753C23}" type="slidenum">
              <a:rPr lang="en-US" smtClean="0"/>
              <a:t>223</a:t>
            </a:fld>
            <a:endParaRPr lang="en-US" dirty="0"/>
          </a:p>
        </p:txBody>
      </p:sp>
    </p:spTree>
    <p:extLst>
      <p:ext uri="{BB962C8B-B14F-4D97-AF65-F5344CB8AC3E}">
        <p14:creationId xmlns:p14="http://schemas.microsoft.com/office/powerpoint/2010/main" val="2856133711"/>
      </p:ext>
    </p:extLst>
  </p:cSld>
  <p:clrMapOvr>
    <a:masterClrMapping/>
  </p:clrMapOvr>
</p:notes>
</file>

<file path=ppt/notesSlides/notesSlide2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00D7BC-4503-7065-A0E6-FCC7A639A83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9F27A52-63CE-5267-49FE-A43A2D7D8EA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65C8CE6-0107-6D86-274D-83BEB17FE54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00D8CB4-F737-F0F2-402B-1E3EF2E0F623}"/>
              </a:ext>
            </a:extLst>
          </p:cNvPr>
          <p:cNvSpPr>
            <a:spLocks noGrp="1"/>
          </p:cNvSpPr>
          <p:nvPr>
            <p:ph type="sldNum" sz="quarter" idx="5"/>
          </p:nvPr>
        </p:nvSpPr>
        <p:spPr/>
        <p:txBody>
          <a:bodyPr/>
          <a:lstStyle/>
          <a:p>
            <a:fld id="{DB245632-D4FC-4E38-ADEE-4E3390753C23}" type="slidenum">
              <a:rPr lang="en-US" smtClean="0"/>
              <a:t>224</a:t>
            </a:fld>
            <a:endParaRPr lang="en-US" dirty="0"/>
          </a:p>
        </p:txBody>
      </p:sp>
    </p:spTree>
    <p:extLst>
      <p:ext uri="{BB962C8B-B14F-4D97-AF65-F5344CB8AC3E}">
        <p14:creationId xmlns:p14="http://schemas.microsoft.com/office/powerpoint/2010/main" val="3296607766"/>
      </p:ext>
    </p:extLst>
  </p:cSld>
  <p:clrMapOvr>
    <a:masterClrMapping/>
  </p:clrMapOvr>
</p:notes>
</file>

<file path=ppt/notesSlides/notesSlide2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25A5C2-F942-8578-A352-628938ADBD9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0D38673-AC92-78E7-CAD1-0807F89046D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CA3B6F1-8EC9-DD42-1565-459ECF704CF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C32561C-7A57-C19E-F273-542BB12373ED}"/>
              </a:ext>
            </a:extLst>
          </p:cNvPr>
          <p:cNvSpPr>
            <a:spLocks noGrp="1"/>
          </p:cNvSpPr>
          <p:nvPr>
            <p:ph type="sldNum" sz="quarter" idx="5"/>
          </p:nvPr>
        </p:nvSpPr>
        <p:spPr/>
        <p:txBody>
          <a:bodyPr/>
          <a:lstStyle/>
          <a:p>
            <a:fld id="{DB245632-D4FC-4E38-ADEE-4E3390753C23}" type="slidenum">
              <a:rPr lang="en-US" smtClean="0"/>
              <a:t>225</a:t>
            </a:fld>
            <a:endParaRPr lang="en-US" dirty="0"/>
          </a:p>
        </p:txBody>
      </p:sp>
    </p:spTree>
    <p:extLst>
      <p:ext uri="{BB962C8B-B14F-4D97-AF65-F5344CB8AC3E}">
        <p14:creationId xmlns:p14="http://schemas.microsoft.com/office/powerpoint/2010/main" val="3711985622"/>
      </p:ext>
    </p:extLst>
  </p:cSld>
  <p:clrMapOvr>
    <a:masterClrMapping/>
  </p:clrMapOvr>
</p:notes>
</file>

<file path=ppt/notesSlides/notesSlide2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C26526-8756-15F7-7C7F-29A521BFD50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952DBD4-CD4A-7639-F2F6-B709A60F57B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C6BCB25-A736-4D0B-E66D-740A8277BF3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6AD1966-56E1-7950-C62B-D1C56FAAB1B5}"/>
              </a:ext>
            </a:extLst>
          </p:cNvPr>
          <p:cNvSpPr>
            <a:spLocks noGrp="1"/>
          </p:cNvSpPr>
          <p:nvPr>
            <p:ph type="sldNum" sz="quarter" idx="5"/>
          </p:nvPr>
        </p:nvSpPr>
        <p:spPr/>
        <p:txBody>
          <a:bodyPr/>
          <a:lstStyle/>
          <a:p>
            <a:fld id="{DB245632-D4FC-4E38-ADEE-4E3390753C23}" type="slidenum">
              <a:rPr lang="en-US" smtClean="0"/>
              <a:t>227</a:t>
            </a:fld>
            <a:endParaRPr lang="en-US" dirty="0"/>
          </a:p>
        </p:txBody>
      </p:sp>
    </p:spTree>
    <p:extLst>
      <p:ext uri="{BB962C8B-B14F-4D97-AF65-F5344CB8AC3E}">
        <p14:creationId xmlns:p14="http://schemas.microsoft.com/office/powerpoint/2010/main" val="35404007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3F2EB4-F1D7-2939-613D-B9F689185CD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6A9BFA5-019F-31D1-DFD8-F814746E21F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8ECD1BA-0E3C-6A32-7D38-15A5F730D1F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E691090-C7D6-F3D8-ACFD-B19389D4B4ED}"/>
              </a:ext>
            </a:extLst>
          </p:cNvPr>
          <p:cNvSpPr>
            <a:spLocks noGrp="1"/>
          </p:cNvSpPr>
          <p:nvPr>
            <p:ph type="sldNum" sz="quarter" idx="5"/>
          </p:nvPr>
        </p:nvSpPr>
        <p:spPr/>
        <p:txBody>
          <a:bodyPr/>
          <a:lstStyle/>
          <a:p>
            <a:fld id="{DB245632-D4FC-4E38-ADEE-4E3390753C23}" type="slidenum">
              <a:rPr lang="en-US" smtClean="0"/>
              <a:t>24</a:t>
            </a:fld>
            <a:endParaRPr lang="en-US" dirty="0"/>
          </a:p>
        </p:txBody>
      </p:sp>
    </p:spTree>
    <p:extLst>
      <p:ext uri="{BB962C8B-B14F-4D97-AF65-F5344CB8AC3E}">
        <p14:creationId xmlns:p14="http://schemas.microsoft.com/office/powerpoint/2010/main" val="3265382826"/>
      </p:ext>
    </p:extLst>
  </p:cSld>
  <p:clrMapOvr>
    <a:masterClrMapping/>
  </p:clrMapOvr>
</p:notes>
</file>

<file path=ppt/notesSlides/notesSlide2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ED72C0-ECD4-FFAE-4C50-F39722A13BB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E6CA743-132E-D32B-FCB1-78FFC788118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3E2E8B8-C45E-55D1-369C-3F180EC70D3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572C577-43CC-F2B5-72CE-17B822BB1FAF}"/>
              </a:ext>
            </a:extLst>
          </p:cNvPr>
          <p:cNvSpPr>
            <a:spLocks noGrp="1"/>
          </p:cNvSpPr>
          <p:nvPr>
            <p:ph type="sldNum" sz="quarter" idx="5"/>
          </p:nvPr>
        </p:nvSpPr>
        <p:spPr/>
        <p:txBody>
          <a:bodyPr/>
          <a:lstStyle/>
          <a:p>
            <a:fld id="{DB245632-D4FC-4E38-ADEE-4E3390753C23}" type="slidenum">
              <a:rPr lang="en-US" smtClean="0"/>
              <a:t>228</a:t>
            </a:fld>
            <a:endParaRPr lang="en-US" dirty="0"/>
          </a:p>
        </p:txBody>
      </p:sp>
    </p:spTree>
    <p:extLst>
      <p:ext uri="{BB962C8B-B14F-4D97-AF65-F5344CB8AC3E}">
        <p14:creationId xmlns:p14="http://schemas.microsoft.com/office/powerpoint/2010/main" val="2682522749"/>
      </p:ext>
    </p:extLst>
  </p:cSld>
  <p:clrMapOvr>
    <a:masterClrMapping/>
  </p:clrMapOvr>
</p:notes>
</file>

<file path=ppt/notesSlides/notesSlide2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B95CED-DF2E-AC83-306D-7C4FD4FAEE2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4500FD9-6460-3C36-C1AB-925A2F20BE6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A1B683F-F9EC-E08C-9937-1D6B185A8C1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F991449-CE20-BA60-506F-E17D853D07B6}"/>
              </a:ext>
            </a:extLst>
          </p:cNvPr>
          <p:cNvSpPr>
            <a:spLocks noGrp="1"/>
          </p:cNvSpPr>
          <p:nvPr>
            <p:ph type="sldNum" sz="quarter" idx="5"/>
          </p:nvPr>
        </p:nvSpPr>
        <p:spPr/>
        <p:txBody>
          <a:bodyPr/>
          <a:lstStyle/>
          <a:p>
            <a:fld id="{DB245632-D4FC-4E38-ADEE-4E3390753C23}" type="slidenum">
              <a:rPr lang="en-US" smtClean="0"/>
              <a:t>229</a:t>
            </a:fld>
            <a:endParaRPr lang="en-US" dirty="0"/>
          </a:p>
        </p:txBody>
      </p:sp>
    </p:spTree>
    <p:extLst>
      <p:ext uri="{BB962C8B-B14F-4D97-AF65-F5344CB8AC3E}">
        <p14:creationId xmlns:p14="http://schemas.microsoft.com/office/powerpoint/2010/main" val="1265750618"/>
      </p:ext>
    </p:extLst>
  </p:cSld>
  <p:clrMapOvr>
    <a:masterClrMapping/>
  </p:clrMapOvr>
</p:notes>
</file>

<file path=ppt/notesSlides/notesSlide2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2CCF3D-EAAE-C633-7718-B7D137E855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6FC8B86-9D38-2E3C-A247-B1EC5B29E9E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E5B6738-5F65-FC68-1E28-4322243FD35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CE1CFA6-FB1F-5D63-FBA5-238FC3F2B6D3}"/>
              </a:ext>
            </a:extLst>
          </p:cNvPr>
          <p:cNvSpPr>
            <a:spLocks noGrp="1"/>
          </p:cNvSpPr>
          <p:nvPr>
            <p:ph type="sldNum" sz="quarter" idx="5"/>
          </p:nvPr>
        </p:nvSpPr>
        <p:spPr/>
        <p:txBody>
          <a:bodyPr/>
          <a:lstStyle/>
          <a:p>
            <a:fld id="{DB245632-D4FC-4E38-ADEE-4E3390753C23}" type="slidenum">
              <a:rPr lang="en-US" smtClean="0"/>
              <a:t>230</a:t>
            </a:fld>
            <a:endParaRPr lang="en-US" dirty="0"/>
          </a:p>
        </p:txBody>
      </p:sp>
    </p:spTree>
    <p:extLst>
      <p:ext uri="{BB962C8B-B14F-4D97-AF65-F5344CB8AC3E}">
        <p14:creationId xmlns:p14="http://schemas.microsoft.com/office/powerpoint/2010/main" val="400938588"/>
      </p:ext>
    </p:extLst>
  </p:cSld>
  <p:clrMapOvr>
    <a:masterClrMapping/>
  </p:clrMapOvr>
</p:notes>
</file>

<file path=ppt/notesSlides/notesSlide2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7EA4BD-7A62-CC5E-4EDE-24606538EBF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478C846-A523-5BC0-DCFF-29C7843B5D8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4B55862-E166-490B-4127-D98225224AE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1FA9012-21E2-3F2B-06EA-B970BECA33CB}"/>
              </a:ext>
            </a:extLst>
          </p:cNvPr>
          <p:cNvSpPr>
            <a:spLocks noGrp="1"/>
          </p:cNvSpPr>
          <p:nvPr>
            <p:ph type="sldNum" sz="quarter" idx="5"/>
          </p:nvPr>
        </p:nvSpPr>
        <p:spPr/>
        <p:txBody>
          <a:bodyPr/>
          <a:lstStyle/>
          <a:p>
            <a:fld id="{DB245632-D4FC-4E38-ADEE-4E3390753C23}" type="slidenum">
              <a:rPr lang="en-US" smtClean="0"/>
              <a:t>231</a:t>
            </a:fld>
            <a:endParaRPr lang="en-US" dirty="0"/>
          </a:p>
        </p:txBody>
      </p:sp>
    </p:spTree>
    <p:extLst>
      <p:ext uri="{BB962C8B-B14F-4D97-AF65-F5344CB8AC3E}">
        <p14:creationId xmlns:p14="http://schemas.microsoft.com/office/powerpoint/2010/main" val="1982615128"/>
      </p:ext>
    </p:extLst>
  </p:cSld>
  <p:clrMapOvr>
    <a:masterClrMapping/>
  </p:clrMapOvr>
</p:notes>
</file>

<file path=ppt/notesSlides/notesSlide2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674E6C-1394-5A2C-AC47-5C404C32230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BF16020-0BC0-A814-7BD5-34A9858DBFA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1174BF4-FD22-8DF5-F093-A6690646703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914365F-CB49-5237-5494-8D26B089287F}"/>
              </a:ext>
            </a:extLst>
          </p:cNvPr>
          <p:cNvSpPr>
            <a:spLocks noGrp="1"/>
          </p:cNvSpPr>
          <p:nvPr>
            <p:ph type="sldNum" sz="quarter" idx="5"/>
          </p:nvPr>
        </p:nvSpPr>
        <p:spPr/>
        <p:txBody>
          <a:bodyPr/>
          <a:lstStyle/>
          <a:p>
            <a:fld id="{DB245632-D4FC-4E38-ADEE-4E3390753C23}" type="slidenum">
              <a:rPr lang="en-US" smtClean="0"/>
              <a:t>232</a:t>
            </a:fld>
            <a:endParaRPr lang="en-US" dirty="0"/>
          </a:p>
        </p:txBody>
      </p:sp>
    </p:spTree>
    <p:extLst>
      <p:ext uri="{BB962C8B-B14F-4D97-AF65-F5344CB8AC3E}">
        <p14:creationId xmlns:p14="http://schemas.microsoft.com/office/powerpoint/2010/main" val="2875334468"/>
      </p:ext>
    </p:extLst>
  </p:cSld>
  <p:clrMapOvr>
    <a:masterClrMapping/>
  </p:clrMapOvr>
</p:notes>
</file>

<file path=ppt/notesSlides/notesSlide2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185E19-6005-EB85-982E-7EA84BBE46E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218A86E-4E59-3F1D-BD2E-DFFDA96A7D9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99244DB-7383-AB62-B0A3-19ADCA81842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5D249A1-AB37-9642-B281-D10F96D5D8FC}"/>
              </a:ext>
            </a:extLst>
          </p:cNvPr>
          <p:cNvSpPr>
            <a:spLocks noGrp="1"/>
          </p:cNvSpPr>
          <p:nvPr>
            <p:ph type="sldNum" sz="quarter" idx="5"/>
          </p:nvPr>
        </p:nvSpPr>
        <p:spPr/>
        <p:txBody>
          <a:bodyPr/>
          <a:lstStyle/>
          <a:p>
            <a:fld id="{DB245632-D4FC-4E38-ADEE-4E3390753C23}" type="slidenum">
              <a:rPr lang="en-US" smtClean="0"/>
              <a:t>233</a:t>
            </a:fld>
            <a:endParaRPr lang="en-US" dirty="0"/>
          </a:p>
        </p:txBody>
      </p:sp>
    </p:spTree>
    <p:extLst>
      <p:ext uri="{BB962C8B-B14F-4D97-AF65-F5344CB8AC3E}">
        <p14:creationId xmlns:p14="http://schemas.microsoft.com/office/powerpoint/2010/main" val="360271200"/>
      </p:ext>
    </p:extLst>
  </p:cSld>
  <p:clrMapOvr>
    <a:masterClrMapping/>
  </p:clrMapOvr>
</p:notes>
</file>

<file path=ppt/notesSlides/notesSlide2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699863-B0AA-C5FD-608D-33DB23FE1B1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997F3CF-D39E-0D38-2B89-6BF8DF647E2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25F9BD7-BA99-E24D-D880-908B7C51B39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40A550E-EFC1-ADD7-5721-6FD6F3C13BD8}"/>
              </a:ext>
            </a:extLst>
          </p:cNvPr>
          <p:cNvSpPr>
            <a:spLocks noGrp="1"/>
          </p:cNvSpPr>
          <p:nvPr>
            <p:ph type="sldNum" sz="quarter" idx="5"/>
          </p:nvPr>
        </p:nvSpPr>
        <p:spPr/>
        <p:txBody>
          <a:bodyPr/>
          <a:lstStyle/>
          <a:p>
            <a:fld id="{DB245632-D4FC-4E38-ADEE-4E3390753C23}" type="slidenum">
              <a:rPr lang="en-US" smtClean="0"/>
              <a:t>234</a:t>
            </a:fld>
            <a:endParaRPr lang="en-US" dirty="0"/>
          </a:p>
        </p:txBody>
      </p:sp>
    </p:spTree>
    <p:extLst>
      <p:ext uri="{BB962C8B-B14F-4D97-AF65-F5344CB8AC3E}">
        <p14:creationId xmlns:p14="http://schemas.microsoft.com/office/powerpoint/2010/main" val="2540115353"/>
      </p:ext>
    </p:extLst>
  </p:cSld>
  <p:clrMapOvr>
    <a:masterClrMapping/>
  </p:clrMapOvr>
</p:notes>
</file>

<file path=ppt/notesSlides/notesSlide2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D3B471-8523-A46B-7B76-2C0F81FD686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C32ABCD-81B4-C7BC-EEA6-482EDAA5B70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8AB806D-2F33-EBD4-AD54-44ED3B2880A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C033D22-49DF-1BF4-4B55-701C43E7DB9F}"/>
              </a:ext>
            </a:extLst>
          </p:cNvPr>
          <p:cNvSpPr>
            <a:spLocks noGrp="1"/>
          </p:cNvSpPr>
          <p:nvPr>
            <p:ph type="sldNum" sz="quarter" idx="5"/>
          </p:nvPr>
        </p:nvSpPr>
        <p:spPr/>
        <p:txBody>
          <a:bodyPr/>
          <a:lstStyle/>
          <a:p>
            <a:fld id="{DB245632-D4FC-4E38-ADEE-4E3390753C23}" type="slidenum">
              <a:rPr lang="en-US" smtClean="0"/>
              <a:t>235</a:t>
            </a:fld>
            <a:endParaRPr lang="en-US" dirty="0"/>
          </a:p>
        </p:txBody>
      </p:sp>
    </p:spTree>
    <p:extLst>
      <p:ext uri="{BB962C8B-B14F-4D97-AF65-F5344CB8AC3E}">
        <p14:creationId xmlns:p14="http://schemas.microsoft.com/office/powerpoint/2010/main" val="3308419097"/>
      </p:ext>
    </p:extLst>
  </p:cSld>
  <p:clrMapOvr>
    <a:masterClrMapping/>
  </p:clrMapOvr>
</p:notes>
</file>

<file path=ppt/notesSlides/notesSlide2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C8C8B3-FEF6-2C46-B6C2-30DB6C5213B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1E9CB46-254B-3A3E-5EB8-4F68A81B1D4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0153F1A-78D6-1907-9C82-CB82DE75350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12B5E20-2EB3-27A3-3B83-9BE467CBC707}"/>
              </a:ext>
            </a:extLst>
          </p:cNvPr>
          <p:cNvSpPr>
            <a:spLocks noGrp="1"/>
          </p:cNvSpPr>
          <p:nvPr>
            <p:ph type="sldNum" sz="quarter" idx="5"/>
          </p:nvPr>
        </p:nvSpPr>
        <p:spPr/>
        <p:txBody>
          <a:bodyPr/>
          <a:lstStyle/>
          <a:p>
            <a:fld id="{DB245632-D4FC-4E38-ADEE-4E3390753C23}" type="slidenum">
              <a:rPr lang="en-US" smtClean="0"/>
              <a:t>236</a:t>
            </a:fld>
            <a:endParaRPr lang="en-US" dirty="0"/>
          </a:p>
        </p:txBody>
      </p:sp>
    </p:spTree>
    <p:extLst>
      <p:ext uri="{BB962C8B-B14F-4D97-AF65-F5344CB8AC3E}">
        <p14:creationId xmlns:p14="http://schemas.microsoft.com/office/powerpoint/2010/main" val="1821418586"/>
      </p:ext>
    </p:extLst>
  </p:cSld>
  <p:clrMapOvr>
    <a:masterClrMapping/>
  </p:clrMapOvr>
</p:notes>
</file>

<file path=ppt/notesSlides/notesSlide2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40819C-8120-D7A4-BC8F-6904A9BE780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A59E709-7BF8-D45C-D04B-602DA27BB5D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6868484-2B59-1D38-EF95-7966A6AB398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3C40A4D-1677-0C8A-3448-014553AD3D69}"/>
              </a:ext>
            </a:extLst>
          </p:cNvPr>
          <p:cNvSpPr>
            <a:spLocks noGrp="1"/>
          </p:cNvSpPr>
          <p:nvPr>
            <p:ph type="sldNum" sz="quarter" idx="5"/>
          </p:nvPr>
        </p:nvSpPr>
        <p:spPr/>
        <p:txBody>
          <a:bodyPr/>
          <a:lstStyle/>
          <a:p>
            <a:fld id="{DB245632-D4FC-4E38-ADEE-4E3390753C23}" type="slidenum">
              <a:rPr lang="en-US" smtClean="0"/>
              <a:t>237</a:t>
            </a:fld>
            <a:endParaRPr lang="en-US" dirty="0"/>
          </a:p>
        </p:txBody>
      </p:sp>
    </p:spTree>
    <p:extLst>
      <p:ext uri="{BB962C8B-B14F-4D97-AF65-F5344CB8AC3E}">
        <p14:creationId xmlns:p14="http://schemas.microsoft.com/office/powerpoint/2010/main" val="284163951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7AD008-314D-2417-AD99-45F6AE5337A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F0772D8-BAD3-31AA-9653-CCA7A4E8ED2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D8D00FD-7809-C27A-883B-ED779A6C29F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B1065B7-D646-9B44-ED50-6BB110850D73}"/>
              </a:ext>
            </a:extLst>
          </p:cNvPr>
          <p:cNvSpPr>
            <a:spLocks noGrp="1"/>
          </p:cNvSpPr>
          <p:nvPr>
            <p:ph type="sldNum" sz="quarter" idx="5"/>
          </p:nvPr>
        </p:nvSpPr>
        <p:spPr/>
        <p:txBody>
          <a:bodyPr/>
          <a:lstStyle/>
          <a:p>
            <a:fld id="{DB245632-D4FC-4E38-ADEE-4E3390753C23}" type="slidenum">
              <a:rPr lang="en-US" smtClean="0"/>
              <a:t>25</a:t>
            </a:fld>
            <a:endParaRPr lang="en-US" dirty="0"/>
          </a:p>
        </p:txBody>
      </p:sp>
    </p:spTree>
    <p:extLst>
      <p:ext uri="{BB962C8B-B14F-4D97-AF65-F5344CB8AC3E}">
        <p14:creationId xmlns:p14="http://schemas.microsoft.com/office/powerpoint/2010/main" val="1274328812"/>
      </p:ext>
    </p:extLst>
  </p:cSld>
  <p:clrMapOvr>
    <a:masterClrMapping/>
  </p:clrMapOvr>
</p:notes>
</file>

<file path=ppt/notesSlides/notesSlide2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3BD52E-B566-6614-5D4A-4C333F4EEE0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F44A27C-9525-7043-3728-F1FA65F5CE2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DC09602-BAB9-C6DF-2967-A484AF2471B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29ECDF1-C9E3-221A-F653-9A681B03D80D}"/>
              </a:ext>
            </a:extLst>
          </p:cNvPr>
          <p:cNvSpPr>
            <a:spLocks noGrp="1"/>
          </p:cNvSpPr>
          <p:nvPr>
            <p:ph type="sldNum" sz="quarter" idx="5"/>
          </p:nvPr>
        </p:nvSpPr>
        <p:spPr/>
        <p:txBody>
          <a:bodyPr/>
          <a:lstStyle/>
          <a:p>
            <a:fld id="{DB245632-D4FC-4E38-ADEE-4E3390753C23}" type="slidenum">
              <a:rPr lang="en-US" smtClean="0"/>
              <a:t>238</a:t>
            </a:fld>
            <a:endParaRPr lang="en-US" dirty="0"/>
          </a:p>
        </p:txBody>
      </p:sp>
    </p:spTree>
    <p:extLst>
      <p:ext uri="{BB962C8B-B14F-4D97-AF65-F5344CB8AC3E}">
        <p14:creationId xmlns:p14="http://schemas.microsoft.com/office/powerpoint/2010/main" val="3441116174"/>
      </p:ext>
    </p:extLst>
  </p:cSld>
  <p:clrMapOvr>
    <a:masterClrMapping/>
  </p:clrMapOvr>
</p:notes>
</file>

<file path=ppt/notesSlides/notesSlide2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B82DAE-1F65-43AE-A5BA-9A48FE4FCAB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012091C-39E8-F58D-3C44-1BB3C9B0FF4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CE87DC3-742C-BC7E-6835-3C493BF78C3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48943F7-73A7-603A-A5C3-F2D3F58DC6FB}"/>
              </a:ext>
            </a:extLst>
          </p:cNvPr>
          <p:cNvSpPr>
            <a:spLocks noGrp="1"/>
          </p:cNvSpPr>
          <p:nvPr>
            <p:ph type="sldNum" sz="quarter" idx="5"/>
          </p:nvPr>
        </p:nvSpPr>
        <p:spPr/>
        <p:txBody>
          <a:bodyPr/>
          <a:lstStyle/>
          <a:p>
            <a:fld id="{DB245632-D4FC-4E38-ADEE-4E3390753C23}" type="slidenum">
              <a:rPr lang="en-US" smtClean="0"/>
              <a:t>239</a:t>
            </a:fld>
            <a:endParaRPr lang="en-US" dirty="0"/>
          </a:p>
        </p:txBody>
      </p:sp>
    </p:spTree>
    <p:extLst>
      <p:ext uri="{BB962C8B-B14F-4D97-AF65-F5344CB8AC3E}">
        <p14:creationId xmlns:p14="http://schemas.microsoft.com/office/powerpoint/2010/main" val="1886876028"/>
      </p:ext>
    </p:extLst>
  </p:cSld>
  <p:clrMapOvr>
    <a:masterClrMapping/>
  </p:clrMapOvr>
</p:notes>
</file>

<file path=ppt/notesSlides/notesSlide2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D5973E-BCDB-C79A-6D28-595E7E82B19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76B78DF-EE01-F86F-4E96-1828682FCF1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FB42E31-E410-D29D-3A85-B3451BCB066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8CC2921-1106-5769-2D04-10DA1AB4FD8E}"/>
              </a:ext>
            </a:extLst>
          </p:cNvPr>
          <p:cNvSpPr>
            <a:spLocks noGrp="1"/>
          </p:cNvSpPr>
          <p:nvPr>
            <p:ph type="sldNum" sz="quarter" idx="5"/>
          </p:nvPr>
        </p:nvSpPr>
        <p:spPr/>
        <p:txBody>
          <a:bodyPr/>
          <a:lstStyle/>
          <a:p>
            <a:fld id="{DB245632-D4FC-4E38-ADEE-4E3390753C23}" type="slidenum">
              <a:rPr lang="en-US" smtClean="0"/>
              <a:t>240</a:t>
            </a:fld>
            <a:endParaRPr lang="en-US" dirty="0"/>
          </a:p>
        </p:txBody>
      </p:sp>
    </p:spTree>
    <p:extLst>
      <p:ext uri="{BB962C8B-B14F-4D97-AF65-F5344CB8AC3E}">
        <p14:creationId xmlns:p14="http://schemas.microsoft.com/office/powerpoint/2010/main" val="845727808"/>
      </p:ext>
    </p:extLst>
  </p:cSld>
  <p:clrMapOvr>
    <a:masterClrMapping/>
  </p:clrMapOvr>
</p:notes>
</file>

<file path=ppt/notesSlides/notesSlide2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4F4D83-FDF3-A83A-C221-BDBFE060F96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65E22FF-D82A-FD06-138A-08F5CF777C4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9338882-927C-28BE-3B15-FDF51610CE5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3547F84-BE60-BA99-0DF0-839EE350A52D}"/>
              </a:ext>
            </a:extLst>
          </p:cNvPr>
          <p:cNvSpPr>
            <a:spLocks noGrp="1"/>
          </p:cNvSpPr>
          <p:nvPr>
            <p:ph type="sldNum" sz="quarter" idx="5"/>
          </p:nvPr>
        </p:nvSpPr>
        <p:spPr/>
        <p:txBody>
          <a:bodyPr/>
          <a:lstStyle/>
          <a:p>
            <a:fld id="{DB245632-D4FC-4E38-ADEE-4E3390753C23}" type="slidenum">
              <a:rPr lang="en-US" smtClean="0"/>
              <a:t>241</a:t>
            </a:fld>
            <a:endParaRPr lang="en-US" dirty="0"/>
          </a:p>
        </p:txBody>
      </p:sp>
    </p:spTree>
    <p:extLst>
      <p:ext uri="{BB962C8B-B14F-4D97-AF65-F5344CB8AC3E}">
        <p14:creationId xmlns:p14="http://schemas.microsoft.com/office/powerpoint/2010/main" val="1685089389"/>
      </p:ext>
    </p:extLst>
  </p:cSld>
  <p:clrMapOvr>
    <a:masterClrMapping/>
  </p:clrMapOvr>
</p:notes>
</file>

<file path=ppt/notesSlides/notesSlide2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76113F-7A38-7C8B-3663-7FC5C05003F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E3B5FB7-EA80-AB85-3801-50F0F0DEE4D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C094515-ABB5-D5D4-A31E-28E8E3FF290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ABB56D2-C9D2-98CB-2641-8BD778928F5C}"/>
              </a:ext>
            </a:extLst>
          </p:cNvPr>
          <p:cNvSpPr>
            <a:spLocks noGrp="1"/>
          </p:cNvSpPr>
          <p:nvPr>
            <p:ph type="sldNum" sz="quarter" idx="5"/>
          </p:nvPr>
        </p:nvSpPr>
        <p:spPr/>
        <p:txBody>
          <a:bodyPr/>
          <a:lstStyle/>
          <a:p>
            <a:fld id="{DB245632-D4FC-4E38-ADEE-4E3390753C23}" type="slidenum">
              <a:rPr lang="en-US" smtClean="0"/>
              <a:t>242</a:t>
            </a:fld>
            <a:endParaRPr lang="en-US" dirty="0"/>
          </a:p>
        </p:txBody>
      </p:sp>
    </p:spTree>
    <p:extLst>
      <p:ext uri="{BB962C8B-B14F-4D97-AF65-F5344CB8AC3E}">
        <p14:creationId xmlns:p14="http://schemas.microsoft.com/office/powerpoint/2010/main" val="2545454210"/>
      </p:ext>
    </p:extLst>
  </p:cSld>
  <p:clrMapOvr>
    <a:masterClrMapping/>
  </p:clrMapOvr>
</p:notes>
</file>

<file path=ppt/notesSlides/notesSlide2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72D4D8-B9D1-55E1-7328-6DA31412490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1B19C1B-0DF5-8120-42EB-909C59CD970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D86C5CB-A3BF-5E70-73AE-3EE76BFE4C7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04F294F-0C8D-A51D-FCF9-4DC4671B533B}"/>
              </a:ext>
            </a:extLst>
          </p:cNvPr>
          <p:cNvSpPr>
            <a:spLocks noGrp="1"/>
          </p:cNvSpPr>
          <p:nvPr>
            <p:ph type="sldNum" sz="quarter" idx="5"/>
          </p:nvPr>
        </p:nvSpPr>
        <p:spPr/>
        <p:txBody>
          <a:bodyPr/>
          <a:lstStyle/>
          <a:p>
            <a:fld id="{DB245632-D4FC-4E38-ADEE-4E3390753C23}" type="slidenum">
              <a:rPr lang="en-US" smtClean="0"/>
              <a:t>243</a:t>
            </a:fld>
            <a:endParaRPr lang="en-US" dirty="0"/>
          </a:p>
        </p:txBody>
      </p:sp>
    </p:spTree>
    <p:extLst>
      <p:ext uri="{BB962C8B-B14F-4D97-AF65-F5344CB8AC3E}">
        <p14:creationId xmlns:p14="http://schemas.microsoft.com/office/powerpoint/2010/main" val="2582986994"/>
      </p:ext>
    </p:extLst>
  </p:cSld>
  <p:clrMapOvr>
    <a:masterClrMapping/>
  </p:clrMapOvr>
</p:notes>
</file>

<file path=ppt/notesSlides/notesSlide2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03D124-7064-381E-F1C1-9604C1B6D31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24DD68A-D949-1B5D-96C5-7AE4EF36ACF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86BA72D-7C43-47F7-F05D-0732114827F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CCB2864-905A-84A2-B85B-02EB0235F152}"/>
              </a:ext>
            </a:extLst>
          </p:cNvPr>
          <p:cNvSpPr>
            <a:spLocks noGrp="1"/>
          </p:cNvSpPr>
          <p:nvPr>
            <p:ph type="sldNum" sz="quarter" idx="5"/>
          </p:nvPr>
        </p:nvSpPr>
        <p:spPr/>
        <p:txBody>
          <a:bodyPr/>
          <a:lstStyle/>
          <a:p>
            <a:fld id="{DB245632-D4FC-4E38-ADEE-4E3390753C23}" type="slidenum">
              <a:rPr lang="en-US" smtClean="0"/>
              <a:t>244</a:t>
            </a:fld>
            <a:endParaRPr lang="en-US" dirty="0"/>
          </a:p>
        </p:txBody>
      </p:sp>
    </p:spTree>
    <p:extLst>
      <p:ext uri="{BB962C8B-B14F-4D97-AF65-F5344CB8AC3E}">
        <p14:creationId xmlns:p14="http://schemas.microsoft.com/office/powerpoint/2010/main" val="3287539627"/>
      </p:ext>
    </p:extLst>
  </p:cSld>
  <p:clrMapOvr>
    <a:masterClrMapping/>
  </p:clrMapOvr>
</p:notes>
</file>

<file path=ppt/notesSlides/notesSlide2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282C0C-C707-D90B-8BFE-A3CE7FC1B8E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4CCA3DD-79C2-30AC-F14D-CCA7C9977F2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1930AC6-F5DD-E6D3-D62E-6FF5CCB5BF3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27B0E2A-4C63-2E67-A2F4-3E1F4550FB57}"/>
              </a:ext>
            </a:extLst>
          </p:cNvPr>
          <p:cNvSpPr>
            <a:spLocks noGrp="1"/>
          </p:cNvSpPr>
          <p:nvPr>
            <p:ph type="sldNum" sz="quarter" idx="5"/>
          </p:nvPr>
        </p:nvSpPr>
        <p:spPr/>
        <p:txBody>
          <a:bodyPr/>
          <a:lstStyle/>
          <a:p>
            <a:fld id="{DB245632-D4FC-4E38-ADEE-4E3390753C23}" type="slidenum">
              <a:rPr lang="en-US" smtClean="0"/>
              <a:t>245</a:t>
            </a:fld>
            <a:endParaRPr lang="en-US" dirty="0"/>
          </a:p>
        </p:txBody>
      </p:sp>
    </p:spTree>
    <p:extLst>
      <p:ext uri="{BB962C8B-B14F-4D97-AF65-F5344CB8AC3E}">
        <p14:creationId xmlns:p14="http://schemas.microsoft.com/office/powerpoint/2010/main" val="4006458000"/>
      </p:ext>
    </p:extLst>
  </p:cSld>
  <p:clrMapOvr>
    <a:masterClrMapping/>
  </p:clrMapOvr>
</p:notes>
</file>

<file path=ppt/notesSlides/notesSlide2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C94656-89B9-DC5F-025E-2DBAD64918D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77CDFFD-8F7C-1E25-D593-528118A66DB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4446EE0-E4A6-D286-84D0-09AB597CC2D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2A7775D-02DF-A7ED-0F31-06D35ACB9E81}"/>
              </a:ext>
            </a:extLst>
          </p:cNvPr>
          <p:cNvSpPr>
            <a:spLocks noGrp="1"/>
          </p:cNvSpPr>
          <p:nvPr>
            <p:ph type="sldNum" sz="quarter" idx="5"/>
          </p:nvPr>
        </p:nvSpPr>
        <p:spPr/>
        <p:txBody>
          <a:bodyPr/>
          <a:lstStyle/>
          <a:p>
            <a:fld id="{DB245632-D4FC-4E38-ADEE-4E3390753C23}" type="slidenum">
              <a:rPr lang="en-US" smtClean="0"/>
              <a:t>246</a:t>
            </a:fld>
            <a:endParaRPr lang="en-US" dirty="0"/>
          </a:p>
        </p:txBody>
      </p:sp>
    </p:spTree>
    <p:extLst>
      <p:ext uri="{BB962C8B-B14F-4D97-AF65-F5344CB8AC3E}">
        <p14:creationId xmlns:p14="http://schemas.microsoft.com/office/powerpoint/2010/main" val="4105142115"/>
      </p:ext>
    </p:extLst>
  </p:cSld>
  <p:clrMapOvr>
    <a:masterClrMapping/>
  </p:clrMapOvr>
</p:notes>
</file>

<file path=ppt/notesSlides/notesSlide2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B1CFFB-263F-2CC9-275F-2970A2FB1C8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B36BE6C-FAB9-3FE9-05AF-FBBAB07D957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0B4D763-C032-9267-B0CC-E0A9422FC94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752257B-4A10-0FD1-ABF7-CEF9E8CCD2F0}"/>
              </a:ext>
            </a:extLst>
          </p:cNvPr>
          <p:cNvSpPr>
            <a:spLocks noGrp="1"/>
          </p:cNvSpPr>
          <p:nvPr>
            <p:ph type="sldNum" sz="quarter" idx="5"/>
          </p:nvPr>
        </p:nvSpPr>
        <p:spPr/>
        <p:txBody>
          <a:bodyPr/>
          <a:lstStyle/>
          <a:p>
            <a:fld id="{DB245632-D4FC-4E38-ADEE-4E3390753C23}" type="slidenum">
              <a:rPr lang="en-US" smtClean="0"/>
              <a:t>247</a:t>
            </a:fld>
            <a:endParaRPr lang="en-US" dirty="0"/>
          </a:p>
        </p:txBody>
      </p:sp>
    </p:spTree>
    <p:extLst>
      <p:ext uri="{BB962C8B-B14F-4D97-AF65-F5344CB8AC3E}">
        <p14:creationId xmlns:p14="http://schemas.microsoft.com/office/powerpoint/2010/main" val="108625107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5BE7C7-3FEA-2ED3-FE82-7FAEC3885B9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6269A2B-7DF1-AE74-F2B3-9933E0D2A65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1F8E96E-DBBF-8D06-A008-5095A379729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61ACE79-5BEC-81BF-10FD-70BB9A564221}"/>
              </a:ext>
            </a:extLst>
          </p:cNvPr>
          <p:cNvSpPr>
            <a:spLocks noGrp="1"/>
          </p:cNvSpPr>
          <p:nvPr>
            <p:ph type="sldNum" sz="quarter" idx="5"/>
          </p:nvPr>
        </p:nvSpPr>
        <p:spPr/>
        <p:txBody>
          <a:bodyPr/>
          <a:lstStyle/>
          <a:p>
            <a:fld id="{DB245632-D4FC-4E38-ADEE-4E3390753C23}" type="slidenum">
              <a:rPr lang="en-US" smtClean="0"/>
              <a:t>26</a:t>
            </a:fld>
            <a:endParaRPr lang="en-US" dirty="0"/>
          </a:p>
        </p:txBody>
      </p:sp>
    </p:spTree>
    <p:extLst>
      <p:ext uri="{BB962C8B-B14F-4D97-AF65-F5344CB8AC3E}">
        <p14:creationId xmlns:p14="http://schemas.microsoft.com/office/powerpoint/2010/main" val="277646395"/>
      </p:ext>
    </p:extLst>
  </p:cSld>
  <p:clrMapOvr>
    <a:masterClrMapping/>
  </p:clrMapOvr>
</p:notes>
</file>

<file path=ppt/notesSlides/notesSlide2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4F1AEA-7496-F810-3F1E-EC5B4742B87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D18FD2C-A3E4-FED0-9968-18A5F5F4EE7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911CFC3-F98C-5155-3DB6-4FAEADC3470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E0D65B5-A42A-59E5-C31C-042C37EE1B86}"/>
              </a:ext>
            </a:extLst>
          </p:cNvPr>
          <p:cNvSpPr>
            <a:spLocks noGrp="1"/>
          </p:cNvSpPr>
          <p:nvPr>
            <p:ph type="sldNum" sz="quarter" idx="5"/>
          </p:nvPr>
        </p:nvSpPr>
        <p:spPr/>
        <p:txBody>
          <a:bodyPr/>
          <a:lstStyle/>
          <a:p>
            <a:fld id="{DB245632-D4FC-4E38-ADEE-4E3390753C23}" type="slidenum">
              <a:rPr lang="en-US" smtClean="0"/>
              <a:t>248</a:t>
            </a:fld>
            <a:endParaRPr lang="en-US" dirty="0"/>
          </a:p>
        </p:txBody>
      </p:sp>
    </p:spTree>
    <p:extLst>
      <p:ext uri="{BB962C8B-B14F-4D97-AF65-F5344CB8AC3E}">
        <p14:creationId xmlns:p14="http://schemas.microsoft.com/office/powerpoint/2010/main" val="1755984795"/>
      </p:ext>
    </p:extLst>
  </p:cSld>
  <p:clrMapOvr>
    <a:masterClrMapping/>
  </p:clrMapOvr>
</p:notes>
</file>

<file path=ppt/notesSlides/notesSlide2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8D85DD-3E23-02C0-5CB0-37410284D31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C190F6B-26E5-9FA6-8056-046193B14CE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DE05E84-31E0-FAAB-B5DF-F438E31142C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54E381D-8522-806B-747C-EDEB6B17D63A}"/>
              </a:ext>
            </a:extLst>
          </p:cNvPr>
          <p:cNvSpPr>
            <a:spLocks noGrp="1"/>
          </p:cNvSpPr>
          <p:nvPr>
            <p:ph type="sldNum" sz="quarter" idx="5"/>
          </p:nvPr>
        </p:nvSpPr>
        <p:spPr/>
        <p:txBody>
          <a:bodyPr/>
          <a:lstStyle/>
          <a:p>
            <a:fld id="{DB245632-D4FC-4E38-ADEE-4E3390753C23}" type="slidenum">
              <a:rPr lang="en-US" smtClean="0"/>
              <a:t>249</a:t>
            </a:fld>
            <a:endParaRPr lang="en-US" dirty="0"/>
          </a:p>
        </p:txBody>
      </p:sp>
    </p:spTree>
    <p:extLst>
      <p:ext uri="{BB962C8B-B14F-4D97-AF65-F5344CB8AC3E}">
        <p14:creationId xmlns:p14="http://schemas.microsoft.com/office/powerpoint/2010/main" val="2352475409"/>
      </p:ext>
    </p:extLst>
  </p:cSld>
  <p:clrMapOvr>
    <a:masterClrMapping/>
  </p:clrMapOvr>
</p:notes>
</file>

<file path=ppt/notesSlides/notesSlide2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EBC583-B606-8ED5-879F-85A68BF3B42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70ADFF9-3ACD-7B55-AAAA-E6C093E0622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C2EAB58-FAC1-F580-87C6-6E230AE0B65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127A8AE-A0CE-5DE8-8B80-24636D329572}"/>
              </a:ext>
            </a:extLst>
          </p:cNvPr>
          <p:cNvSpPr>
            <a:spLocks noGrp="1"/>
          </p:cNvSpPr>
          <p:nvPr>
            <p:ph type="sldNum" sz="quarter" idx="5"/>
          </p:nvPr>
        </p:nvSpPr>
        <p:spPr/>
        <p:txBody>
          <a:bodyPr/>
          <a:lstStyle/>
          <a:p>
            <a:fld id="{DB245632-D4FC-4E38-ADEE-4E3390753C23}" type="slidenum">
              <a:rPr lang="en-US" smtClean="0"/>
              <a:t>250</a:t>
            </a:fld>
            <a:endParaRPr lang="en-US" dirty="0"/>
          </a:p>
        </p:txBody>
      </p:sp>
    </p:spTree>
    <p:extLst>
      <p:ext uri="{BB962C8B-B14F-4D97-AF65-F5344CB8AC3E}">
        <p14:creationId xmlns:p14="http://schemas.microsoft.com/office/powerpoint/2010/main" val="2393651453"/>
      </p:ext>
    </p:extLst>
  </p:cSld>
  <p:clrMapOvr>
    <a:masterClrMapping/>
  </p:clrMapOvr>
</p:notes>
</file>

<file path=ppt/notesSlides/notesSlide2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6BA00F-6AFA-BE92-2502-F03BB19F6C9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178D42D-FBA4-05F7-7306-FC2DA35668C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E2C3DF5-31FD-4A2C-D969-B6E49FECC05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2917F04-E3AF-4D80-5AC9-4D2CD134C4C7}"/>
              </a:ext>
            </a:extLst>
          </p:cNvPr>
          <p:cNvSpPr>
            <a:spLocks noGrp="1"/>
          </p:cNvSpPr>
          <p:nvPr>
            <p:ph type="sldNum" sz="quarter" idx="5"/>
          </p:nvPr>
        </p:nvSpPr>
        <p:spPr/>
        <p:txBody>
          <a:bodyPr/>
          <a:lstStyle/>
          <a:p>
            <a:fld id="{DB245632-D4FC-4E38-ADEE-4E3390753C23}" type="slidenum">
              <a:rPr lang="en-US" smtClean="0"/>
              <a:t>251</a:t>
            </a:fld>
            <a:endParaRPr lang="en-US" dirty="0"/>
          </a:p>
        </p:txBody>
      </p:sp>
    </p:spTree>
    <p:extLst>
      <p:ext uri="{BB962C8B-B14F-4D97-AF65-F5344CB8AC3E}">
        <p14:creationId xmlns:p14="http://schemas.microsoft.com/office/powerpoint/2010/main" val="3625751218"/>
      </p:ext>
    </p:extLst>
  </p:cSld>
  <p:clrMapOvr>
    <a:masterClrMapping/>
  </p:clrMapOvr>
</p:notes>
</file>

<file path=ppt/notesSlides/notesSlide2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4B69CC-7AFB-A03D-0A1E-4EA583F5FC2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38F2042-1028-0B53-ECC6-BE79EEB6862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7513A64-A8E0-B223-50CD-EF4F593AEAB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F984106-023F-B7F1-B7EF-1017E0F699F2}"/>
              </a:ext>
            </a:extLst>
          </p:cNvPr>
          <p:cNvSpPr>
            <a:spLocks noGrp="1"/>
          </p:cNvSpPr>
          <p:nvPr>
            <p:ph type="sldNum" sz="quarter" idx="5"/>
          </p:nvPr>
        </p:nvSpPr>
        <p:spPr/>
        <p:txBody>
          <a:bodyPr/>
          <a:lstStyle/>
          <a:p>
            <a:fld id="{DB245632-D4FC-4E38-ADEE-4E3390753C23}" type="slidenum">
              <a:rPr lang="en-US" smtClean="0"/>
              <a:t>252</a:t>
            </a:fld>
            <a:endParaRPr lang="en-US" dirty="0"/>
          </a:p>
        </p:txBody>
      </p:sp>
    </p:spTree>
    <p:extLst>
      <p:ext uri="{BB962C8B-B14F-4D97-AF65-F5344CB8AC3E}">
        <p14:creationId xmlns:p14="http://schemas.microsoft.com/office/powerpoint/2010/main" val="2641127981"/>
      </p:ext>
    </p:extLst>
  </p:cSld>
  <p:clrMapOvr>
    <a:masterClrMapping/>
  </p:clrMapOvr>
</p:notes>
</file>

<file path=ppt/notesSlides/notesSlide2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B3E7BB-1C65-A70F-EBEA-A4284CE128E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54ACCC9-2E85-41D4-0863-A757DBF79F1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5DECFD3-4630-CE2C-2DB1-97F5F3408FB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40CE910-7B57-FA29-EE21-42F5889DCADF}"/>
              </a:ext>
            </a:extLst>
          </p:cNvPr>
          <p:cNvSpPr>
            <a:spLocks noGrp="1"/>
          </p:cNvSpPr>
          <p:nvPr>
            <p:ph type="sldNum" sz="quarter" idx="5"/>
          </p:nvPr>
        </p:nvSpPr>
        <p:spPr/>
        <p:txBody>
          <a:bodyPr/>
          <a:lstStyle/>
          <a:p>
            <a:fld id="{DB245632-D4FC-4E38-ADEE-4E3390753C23}" type="slidenum">
              <a:rPr lang="en-US" smtClean="0"/>
              <a:t>254</a:t>
            </a:fld>
            <a:endParaRPr lang="en-US" dirty="0"/>
          </a:p>
        </p:txBody>
      </p:sp>
    </p:spTree>
    <p:extLst>
      <p:ext uri="{BB962C8B-B14F-4D97-AF65-F5344CB8AC3E}">
        <p14:creationId xmlns:p14="http://schemas.microsoft.com/office/powerpoint/2010/main" val="3084876973"/>
      </p:ext>
    </p:extLst>
  </p:cSld>
  <p:clrMapOvr>
    <a:masterClrMapping/>
  </p:clrMapOvr>
</p:notes>
</file>

<file path=ppt/notesSlides/notesSlide2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EF4EF0-848A-9773-950A-6AEFB17DDA5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B18FFCE-690D-4313-92B5-785EEB55781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9EA213F-66C4-E8AB-CFB0-31F85B6488C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17BB0FD-3626-666F-CF69-2E8F6E748E03}"/>
              </a:ext>
            </a:extLst>
          </p:cNvPr>
          <p:cNvSpPr>
            <a:spLocks noGrp="1"/>
          </p:cNvSpPr>
          <p:nvPr>
            <p:ph type="sldNum" sz="quarter" idx="5"/>
          </p:nvPr>
        </p:nvSpPr>
        <p:spPr/>
        <p:txBody>
          <a:bodyPr/>
          <a:lstStyle/>
          <a:p>
            <a:fld id="{DB245632-D4FC-4E38-ADEE-4E3390753C23}" type="slidenum">
              <a:rPr lang="en-US" smtClean="0"/>
              <a:t>255</a:t>
            </a:fld>
            <a:endParaRPr lang="en-US" dirty="0"/>
          </a:p>
        </p:txBody>
      </p:sp>
    </p:spTree>
    <p:extLst>
      <p:ext uri="{BB962C8B-B14F-4D97-AF65-F5344CB8AC3E}">
        <p14:creationId xmlns:p14="http://schemas.microsoft.com/office/powerpoint/2010/main" val="2881043776"/>
      </p:ext>
    </p:extLst>
  </p:cSld>
  <p:clrMapOvr>
    <a:masterClrMapping/>
  </p:clrMapOvr>
</p:notes>
</file>

<file path=ppt/notesSlides/notesSlide2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02BD4A-0FBD-1BAA-7CB1-DFDD1DB28E1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109D4D3-ECB2-CAD8-973E-EAC648326A4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EFC3521-A0CA-FF5E-1222-943E2894D31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2939100-EA76-225F-D84C-9F0C5CBD8160}"/>
              </a:ext>
            </a:extLst>
          </p:cNvPr>
          <p:cNvSpPr>
            <a:spLocks noGrp="1"/>
          </p:cNvSpPr>
          <p:nvPr>
            <p:ph type="sldNum" sz="quarter" idx="5"/>
          </p:nvPr>
        </p:nvSpPr>
        <p:spPr/>
        <p:txBody>
          <a:bodyPr/>
          <a:lstStyle/>
          <a:p>
            <a:fld id="{DB245632-D4FC-4E38-ADEE-4E3390753C23}" type="slidenum">
              <a:rPr lang="en-US" smtClean="0"/>
              <a:t>256</a:t>
            </a:fld>
            <a:endParaRPr lang="en-US" dirty="0"/>
          </a:p>
        </p:txBody>
      </p:sp>
    </p:spTree>
    <p:extLst>
      <p:ext uri="{BB962C8B-B14F-4D97-AF65-F5344CB8AC3E}">
        <p14:creationId xmlns:p14="http://schemas.microsoft.com/office/powerpoint/2010/main" val="1815752863"/>
      </p:ext>
    </p:extLst>
  </p:cSld>
  <p:clrMapOvr>
    <a:masterClrMapping/>
  </p:clrMapOvr>
</p:notes>
</file>

<file path=ppt/notesSlides/notesSlide2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6ED7A3-BAC4-18C3-E9C7-86D3D5CE9E0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DB9FAA5-5EE0-C2E2-661A-6F4871331FC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AC52A0E-25F4-C436-D751-275CFE1ACDC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42FF32B-CF1F-3532-235B-632A9202DF39}"/>
              </a:ext>
            </a:extLst>
          </p:cNvPr>
          <p:cNvSpPr>
            <a:spLocks noGrp="1"/>
          </p:cNvSpPr>
          <p:nvPr>
            <p:ph type="sldNum" sz="quarter" idx="5"/>
          </p:nvPr>
        </p:nvSpPr>
        <p:spPr/>
        <p:txBody>
          <a:bodyPr/>
          <a:lstStyle/>
          <a:p>
            <a:fld id="{DB245632-D4FC-4E38-ADEE-4E3390753C23}" type="slidenum">
              <a:rPr lang="en-US" smtClean="0"/>
              <a:t>257</a:t>
            </a:fld>
            <a:endParaRPr lang="en-US" dirty="0"/>
          </a:p>
        </p:txBody>
      </p:sp>
    </p:spTree>
    <p:extLst>
      <p:ext uri="{BB962C8B-B14F-4D97-AF65-F5344CB8AC3E}">
        <p14:creationId xmlns:p14="http://schemas.microsoft.com/office/powerpoint/2010/main" val="676569734"/>
      </p:ext>
    </p:extLst>
  </p:cSld>
  <p:clrMapOvr>
    <a:masterClrMapping/>
  </p:clrMapOvr>
</p:notes>
</file>

<file path=ppt/notesSlides/notesSlide2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E95109-AA5E-28F4-42BF-AAA189F35A7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B0106D3-EF75-FF56-0B7F-5852DA7FCD9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39819D8-6058-F7FE-CD55-311425E2B1C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0B88373-9633-7123-518B-23AE2410CDAC}"/>
              </a:ext>
            </a:extLst>
          </p:cNvPr>
          <p:cNvSpPr>
            <a:spLocks noGrp="1"/>
          </p:cNvSpPr>
          <p:nvPr>
            <p:ph type="sldNum" sz="quarter" idx="5"/>
          </p:nvPr>
        </p:nvSpPr>
        <p:spPr/>
        <p:txBody>
          <a:bodyPr/>
          <a:lstStyle/>
          <a:p>
            <a:fld id="{DB245632-D4FC-4E38-ADEE-4E3390753C23}" type="slidenum">
              <a:rPr lang="en-US" smtClean="0"/>
              <a:t>258</a:t>
            </a:fld>
            <a:endParaRPr lang="en-US" dirty="0"/>
          </a:p>
        </p:txBody>
      </p:sp>
    </p:spTree>
    <p:extLst>
      <p:ext uri="{BB962C8B-B14F-4D97-AF65-F5344CB8AC3E}">
        <p14:creationId xmlns:p14="http://schemas.microsoft.com/office/powerpoint/2010/main" val="213761187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A20D93-6B47-33B3-E415-F0A1F492A74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BFA84D5-0CAF-8A11-33EB-CAFD33BEF91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1D5E93C-E51C-CDAF-4536-68AB5146066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BC72F0C-5C99-65C7-33E8-4FBFB7A8501D}"/>
              </a:ext>
            </a:extLst>
          </p:cNvPr>
          <p:cNvSpPr>
            <a:spLocks noGrp="1"/>
          </p:cNvSpPr>
          <p:nvPr>
            <p:ph type="sldNum" sz="quarter" idx="5"/>
          </p:nvPr>
        </p:nvSpPr>
        <p:spPr/>
        <p:txBody>
          <a:bodyPr/>
          <a:lstStyle/>
          <a:p>
            <a:fld id="{DB245632-D4FC-4E38-ADEE-4E3390753C23}" type="slidenum">
              <a:rPr lang="en-US" smtClean="0"/>
              <a:t>27</a:t>
            </a:fld>
            <a:endParaRPr lang="en-US" dirty="0"/>
          </a:p>
        </p:txBody>
      </p:sp>
    </p:spTree>
    <p:extLst>
      <p:ext uri="{BB962C8B-B14F-4D97-AF65-F5344CB8AC3E}">
        <p14:creationId xmlns:p14="http://schemas.microsoft.com/office/powerpoint/2010/main" val="260493989"/>
      </p:ext>
    </p:extLst>
  </p:cSld>
  <p:clrMapOvr>
    <a:masterClrMapping/>
  </p:clrMapOvr>
</p:notes>
</file>

<file path=ppt/notesSlides/notesSlide2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918351-E285-0F2E-DC49-8472408697A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4CB0051-468B-EED3-9C4C-8BF084C37A4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9D52BA8-CCDD-F092-B173-D28FC01E6E0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E130BB1-9C73-BDC9-35F0-2CAB840AE104}"/>
              </a:ext>
            </a:extLst>
          </p:cNvPr>
          <p:cNvSpPr>
            <a:spLocks noGrp="1"/>
          </p:cNvSpPr>
          <p:nvPr>
            <p:ph type="sldNum" sz="quarter" idx="5"/>
          </p:nvPr>
        </p:nvSpPr>
        <p:spPr/>
        <p:txBody>
          <a:bodyPr/>
          <a:lstStyle/>
          <a:p>
            <a:fld id="{DB245632-D4FC-4E38-ADEE-4E3390753C23}" type="slidenum">
              <a:rPr lang="en-US" smtClean="0"/>
              <a:t>259</a:t>
            </a:fld>
            <a:endParaRPr lang="en-US" dirty="0"/>
          </a:p>
        </p:txBody>
      </p:sp>
    </p:spTree>
    <p:extLst>
      <p:ext uri="{BB962C8B-B14F-4D97-AF65-F5344CB8AC3E}">
        <p14:creationId xmlns:p14="http://schemas.microsoft.com/office/powerpoint/2010/main" val="2961121295"/>
      </p:ext>
    </p:extLst>
  </p:cSld>
  <p:clrMapOvr>
    <a:masterClrMapping/>
  </p:clrMapOvr>
</p:notes>
</file>

<file path=ppt/notesSlides/notesSlide2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7D0D56-3E09-0888-DC68-A0DA4D0E69A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8FFDE50-72DA-6448-1AE3-30AB8593000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B690DA8-A2BF-4439-7411-B7BBC22E6C4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D73D361-0348-B736-6026-D24A5E0D7E5F}"/>
              </a:ext>
            </a:extLst>
          </p:cNvPr>
          <p:cNvSpPr>
            <a:spLocks noGrp="1"/>
          </p:cNvSpPr>
          <p:nvPr>
            <p:ph type="sldNum" sz="quarter" idx="5"/>
          </p:nvPr>
        </p:nvSpPr>
        <p:spPr/>
        <p:txBody>
          <a:bodyPr/>
          <a:lstStyle/>
          <a:p>
            <a:fld id="{DB245632-D4FC-4E38-ADEE-4E3390753C23}" type="slidenum">
              <a:rPr lang="en-US" smtClean="0"/>
              <a:t>260</a:t>
            </a:fld>
            <a:endParaRPr lang="en-US" dirty="0"/>
          </a:p>
        </p:txBody>
      </p:sp>
    </p:spTree>
    <p:extLst>
      <p:ext uri="{BB962C8B-B14F-4D97-AF65-F5344CB8AC3E}">
        <p14:creationId xmlns:p14="http://schemas.microsoft.com/office/powerpoint/2010/main" val="2635920081"/>
      </p:ext>
    </p:extLst>
  </p:cSld>
  <p:clrMapOvr>
    <a:masterClrMapping/>
  </p:clrMapOvr>
</p:notes>
</file>

<file path=ppt/notesSlides/notesSlide25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6F58B9-8E20-39CC-5A3F-C86A632B8F3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E0E1491-A9A5-9810-7FB9-DE7DD4FBCEF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2C2170F-AB94-DE6A-3732-7F6F5775D51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74296F8-60F6-A479-4ADC-DB43C8B2DDC8}"/>
              </a:ext>
            </a:extLst>
          </p:cNvPr>
          <p:cNvSpPr>
            <a:spLocks noGrp="1"/>
          </p:cNvSpPr>
          <p:nvPr>
            <p:ph type="sldNum" sz="quarter" idx="5"/>
          </p:nvPr>
        </p:nvSpPr>
        <p:spPr/>
        <p:txBody>
          <a:bodyPr/>
          <a:lstStyle/>
          <a:p>
            <a:fld id="{DB245632-D4FC-4E38-ADEE-4E3390753C23}" type="slidenum">
              <a:rPr lang="en-US" smtClean="0"/>
              <a:t>261</a:t>
            </a:fld>
            <a:endParaRPr lang="en-US" dirty="0"/>
          </a:p>
        </p:txBody>
      </p:sp>
    </p:spTree>
    <p:extLst>
      <p:ext uri="{BB962C8B-B14F-4D97-AF65-F5344CB8AC3E}">
        <p14:creationId xmlns:p14="http://schemas.microsoft.com/office/powerpoint/2010/main" val="1907718080"/>
      </p:ext>
    </p:extLst>
  </p:cSld>
  <p:clrMapOvr>
    <a:masterClrMapping/>
  </p:clrMapOvr>
</p:notes>
</file>

<file path=ppt/notesSlides/notesSlide25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BFF16F-761C-55E7-6D48-3A2BBF25517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F705F62-8CF2-8CD5-1A35-066A6E1CAE8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546B7AE-ECD5-4AA5-17AB-43BB179FCD3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F9D408C-695A-C1B2-4D68-1F5F4294CD5D}"/>
              </a:ext>
            </a:extLst>
          </p:cNvPr>
          <p:cNvSpPr>
            <a:spLocks noGrp="1"/>
          </p:cNvSpPr>
          <p:nvPr>
            <p:ph type="sldNum" sz="quarter" idx="5"/>
          </p:nvPr>
        </p:nvSpPr>
        <p:spPr/>
        <p:txBody>
          <a:bodyPr/>
          <a:lstStyle/>
          <a:p>
            <a:fld id="{DB245632-D4FC-4E38-ADEE-4E3390753C23}" type="slidenum">
              <a:rPr lang="en-US" smtClean="0"/>
              <a:t>262</a:t>
            </a:fld>
            <a:endParaRPr lang="en-US" dirty="0"/>
          </a:p>
        </p:txBody>
      </p:sp>
    </p:spTree>
    <p:extLst>
      <p:ext uri="{BB962C8B-B14F-4D97-AF65-F5344CB8AC3E}">
        <p14:creationId xmlns:p14="http://schemas.microsoft.com/office/powerpoint/2010/main" val="300662648"/>
      </p:ext>
    </p:extLst>
  </p:cSld>
  <p:clrMapOvr>
    <a:masterClrMapping/>
  </p:clrMapOvr>
</p:notes>
</file>

<file path=ppt/notesSlides/notesSlide25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98F9DF-1584-F45A-642E-CA74FE4F740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E8148BE-3FED-A89B-93FA-F320527607B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B6E7503-0711-D3A3-972A-56522845E0E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91BE1EE-BDC1-9877-3A50-AA36EDE52E05}"/>
              </a:ext>
            </a:extLst>
          </p:cNvPr>
          <p:cNvSpPr>
            <a:spLocks noGrp="1"/>
          </p:cNvSpPr>
          <p:nvPr>
            <p:ph type="sldNum" sz="quarter" idx="5"/>
          </p:nvPr>
        </p:nvSpPr>
        <p:spPr/>
        <p:txBody>
          <a:bodyPr/>
          <a:lstStyle/>
          <a:p>
            <a:fld id="{DB245632-D4FC-4E38-ADEE-4E3390753C23}" type="slidenum">
              <a:rPr lang="en-US" smtClean="0"/>
              <a:t>263</a:t>
            </a:fld>
            <a:endParaRPr lang="en-US" dirty="0"/>
          </a:p>
        </p:txBody>
      </p:sp>
    </p:spTree>
    <p:extLst>
      <p:ext uri="{BB962C8B-B14F-4D97-AF65-F5344CB8AC3E}">
        <p14:creationId xmlns:p14="http://schemas.microsoft.com/office/powerpoint/2010/main" val="2622155689"/>
      </p:ext>
    </p:extLst>
  </p:cSld>
  <p:clrMapOvr>
    <a:masterClrMapping/>
  </p:clrMapOvr>
</p:notes>
</file>

<file path=ppt/notesSlides/notesSlide25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487B41-4B94-CA22-2691-CFB0DEACC25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6619E54-7F78-0F09-96A3-4359A397619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DA64C82-3913-4A25-41F0-453013D474D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D99A6B4-1103-484E-59E2-D2924A085843}"/>
              </a:ext>
            </a:extLst>
          </p:cNvPr>
          <p:cNvSpPr>
            <a:spLocks noGrp="1"/>
          </p:cNvSpPr>
          <p:nvPr>
            <p:ph type="sldNum" sz="quarter" idx="5"/>
          </p:nvPr>
        </p:nvSpPr>
        <p:spPr/>
        <p:txBody>
          <a:bodyPr/>
          <a:lstStyle/>
          <a:p>
            <a:fld id="{DB245632-D4FC-4E38-ADEE-4E3390753C23}" type="slidenum">
              <a:rPr lang="en-US" smtClean="0"/>
              <a:t>264</a:t>
            </a:fld>
            <a:endParaRPr lang="en-US" dirty="0"/>
          </a:p>
        </p:txBody>
      </p:sp>
    </p:spTree>
    <p:extLst>
      <p:ext uri="{BB962C8B-B14F-4D97-AF65-F5344CB8AC3E}">
        <p14:creationId xmlns:p14="http://schemas.microsoft.com/office/powerpoint/2010/main" val="554509642"/>
      </p:ext>
    </p:extLst>
  </p:cSld>
  <p:clrMapOvr>
    <a:masterClrMapping/>
  </p:clrMapOvr>
</p:notes>
</file>

<file path=ppt/notesSlides/notesSlide25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3DCF99-CD4F-BD7D-BFFB-F51631A5B9B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A6DB15E-8C24-A801-5AA6-78C76BEB182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E938829-654C-C8E6-8B80-65AFBDECEB2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EB38293-9AD3-12BB-A1A6-084116592BEC}"/>
              </a:ext>
            </a:extLst>
          </p:cNvPr>
          <p:cNvSpPr>
            <a:spLocks noGrp="1"/>
          </p:cNvSpPr>
          <p:nvPr>
            <p:ph type="sldNum" sz="quarter" idx="5"/>
          </p:nvPr>
        </p:nvSpPr>
        <p:spPr/>
        <p:txBody>
          <a:bodyPr/>
          <a:lstStyle/>
          <a:p>
            <a:fld id="{DB245632-D4FC-4E38-ADEE-4E3390753C23}" type="slidenum">
              <a:rPr lang="en-US" smtClean="0"/>
              <a:t>265</a:t>
            </a:fld>
            <a:endParaRPr lang="en-US" dirty="0"/>
          </a:p>
        </p:txBody>
      </p:sp>
    </p:spTree>
    <p:extLst>
      <p:ext uri="{BB962C8B-B14F-4D97-AF65-F5344CB8AC3E}">
        <p14:creationId xmlns:p14="http://schemas.microsoft.com/office/powerpoint/2010/main" val="3953474274"/>
      </p:ext>
    </p:extLst>
  </p:cSld>
  <p:clrMapOvr>
    <a:masterClrMapping/>
  </p:clrMapOvr>
</p:notes>
</file>

<file path=ppt/notesSlides/notesSlide25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02F7B9-E10F-7C6A-3C7C-5E81DCFDA0C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DE87249-C00D-8F9D-CF79-20CE7FBC0AB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D26A8B5-A0D5-34F2-CD72-9E179E32E18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7924013-2B0E-BD24-48EB-260537E7FFA0}"/>
              </a:ext>
            </a:extLst>
          </p:cNvPr>
          <p:cNvSpPr>
            <a:spLocks noGrp="1"/>
          </p:cNvSpPr>
          <p:nvPr>
            <p:ph type="sldNum" sz="quarter" idx="5"/>
          </p:nvPr>
        </p:nvSpPr>
        <p:spPr/>
        <p:txBody>
          <a:bodyPr/>
          <a:lstStyle/>
          <a:p>
            <a:fld id="{DB245632-D4FC-4E38-ADEE-4E3390753C23}" type="slidenum">
              <a:rPr lang="en-US" smtClean="0"/>
              <a:t>266</a:t>
            </a:fld>
            <a:endParaRPr lang="en-US" dirty="0"/>
          </a:p>
        </p:txBody>
      </p:sp>
    </p:spTree>
    <p:extLst>
      <p:ext uri="{BB962C8B-B14F-4D97-AF65-F5344CB8AC3E}">
        <p14:creationId xmlns:p14="http://schemas.microsoft.com/office/powerpoint/2010/main" val="497596913"/>
      </p:ext>
    </p:extLst>
  </p:cSld>
  <p:clrMapOvr>
    <a:masterClrMapping/>
  </p:clrMapOvr>
</p:notes>
</file>

<file path=ppt/notesSlides/notesSlide25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7226E0-168C-8DAB-5132-503A86B09D7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D573CE5-18A1-7018-EA3A-038FFDF0CBC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7030EEF-DD70-94DD-646E-592741B5176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9A3175D-7948-CA4C-C7C9-4B815DDFF621}"/>
              </a:ext>
            </a:extLst>
          </p:cNvPr>
          <p:cNvSpPr>
            <a:spLocks noGrp="1"/>
          </p:cNvSpPr>
          <p:nvPr>
            <p:ph type="sldNum" sz="quarter" idx="5"/>
          </p:nvPr>
        </p:nvSpPr>
        <p:spPr/>
        <p:txBody>
          <a:bodyPr/>
          <a:lstStyle/>
          <a:p>
            <a:fld id="{DB245632-D4FC-4E38-ADEE-4E3390753C23}" type="slidenum">
              <a:rPr lang="en-US" smtClean="0"/>
              <a:t>267</a:t>
            </a:fld>
            <a:endParaRPr lang="en-US" dirty="0"/>
          </a:p>
        </p:txBody>
      </p:sp>
    </p:spTree>
    <p:extLst>
      <p:ext uri="{BB962C8B-B14F-4D97-AF65-F5344CB8AC3E}">
        <p14:creationId xmlns:p14="http://schemas.microsoft.com/office/powerpoint/2010/main" val="1364986230"/>
      </p:ext>
    </p:extLst>
  </p:cSld>
  <p:clrMapOvr>
    <a:masterClrMapping/>
  </p:clrMapOvr>
</p:notes>
</file>

<file path=ppt/notesSlides/notesSlide2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AE8C17-A1DE-0955-F457-D7470EFB752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5D84BA2-5D9A-27A2-447E-CE92E6D1E48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AB50F2F-08C6-8618-FE05-FB1C0734B3F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95E2637-3DDB-C748-25A2-74932C48833B}"/>
              </a:ext>
            </a:extLst>
          </p:cNvPr>
          <p:cNvSpPr>
            <a:spLocks noGrp="1"/>
          </p:cNvSpPr>
          <p:nvPr>
            <p:ph type="sldNum" sz="quarter" idx="5"/>
          </p:nvPr>
        </p:nvSpPr>
        <p:spPr/>
        <p:txBody>
          <a:bodyPr/>
          <a:lstStyle/>
          <a:p>
            <a:fld id="{DB245632-D4FC-4E38-ADEE-4E3390753C23}" type="slidenum">
              <a:rPr lang="en-US" smtClean="0"/>
              <a:t>268</a:t>
            </a:fld>
            <a:endParaRPr lang="en-US" dirty="0"/>
          </a:p>
        </p:txBody>
      </p:sp>
    </p:spTree>
    <p:extLst>
      <p:ext uri="{BB962C8B-B14F-4D97-AF65-F5344CB8AC3E}">
        <p14:creationId xmlns:p14="http://schemas.microsoft.com/office/powerpoint/2010/main" val="255724992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E760D9-9D35-3745-BC0C-40D2E5886A6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FE62D1A-8503-B596-205B-4E879F8BA69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3DF0126-7207-997F-B9E4-DD5AA1D6984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467906F-D2DD-E23D-523F-7E3B9AD5C3DA}"/>
              </a:ext>
            </a:extLst>
          </p:cNvPr>
          <p:cNvSpPr>
            <a:spLocks noGrp="1"/>
          </p:cNvSpPr>
          <p:nvPr>
            <p:ph type="sldNum" sz="quarter" idx="5"/>
          </p:nvPr>
        </p:nvSpPr>
        <p:spPr/>
        <p:txBody>
          <a:bodyPr/>
          <a:lstStyle/>
          <a:p>
            <a:fld id="{DB245632-D4FC-4E38-ADEE-4E3390753C23}" type="slidenum">
              <a:rPr lang="en-US" smtClean="0"/>
              <a:t>28</a:t>
            </a:fld>
            <a:endParaRPr lang="en-US" dirty="0"/>
          </a:p>
        </p:txBody>
      </p:sp>
    </p:spTree>
    <p:extLst>
      <p:ext uri="{BB962C8B-B14F-4D97-AF65-F5344CB8AC3E}">
        <p14:creationId xmlns:p14="http://schemas.microsoft.com/office/powerpoint/2010/main" val="3977347379"/>
      </p:ext>
    </p:extLst>
  </p:cSld>
  <p:clrMapOvr>
    <a:masterClrMapping/>
  </p:clrMapOvr>
</p:notes>
</file>

<file path=ppt/notesSlides/notesSlide26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A3848B-6138-393C-0BD0-F4DBD715989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3DE8CA7-4EA6-9290-04F6-72A0D271750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A3597F1-D4AC-FCC3-B2DA-9488B56CF49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F455BD0-3E11-4FE8-7DB9-DB1ECBF8699E}"/>
              </a:ext>
            </a:extLst>
          </p:cNvPr>
          <p:cNvSpPr>
            <a:spLocks noGrp="1"/>
          </p:cNvSpPr>
          <p:nvPr>
            <p:ph type="sldNum" sz="quarter" idx="5"/>
          </p:nvPr>
        </p:nvSpPr>
        <p:spPr/>
        <p:txBody>
          <a:bodyPr/>
          <a:lstStyle/>
          <a:p>
            <a:fld id="{DB245632-D4FC-4E38-ADEE-4E3390753C23}" type="slidenum">
              <a:rPr lang="en-US" smtClean="0"/>
              <a:t>269</a:t>
            </a:fld>
            <a:endParaRPr lang="en-US" dirty="0"/>
          </a:p>
        </p:txBody>
      </p:sp>
    </p:spTree>
    <p:extLst>
      <p:ext uri="{BB962C8B-B14F-4D97-AF65-F5344CB8AC3E}">
        <p14:creationId xmlns:p14="http://schemas.microsoft.com/office/powerpoint/2010/main" val="2696732464"/>
      </p:ext>
    </p:extLst>
  </p:cSld>
  <p:clrMapOvr>
    <a:masterClrMapping/>
  </p:clrMapOvr>
</p:notes>
</file>

<file path=ppt/notesSlides/notesSlide26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057D04-5972-65E1-F797-3FE2F38C8F7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8AB970B-F386-6E64-84D8-B3025E4F7CE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A165097-DB06-9D93-C0F3-51206BE379F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E70A596-A64A-A254-7C5C-451C74B6D5E4}"/>
              </a:ext>
            </a:extLst>
          </p:cNvPr>
          <p:cNvSpPr>
            <a:spLocks noGrp="1"/>
          </p:cNvSpPr>
          <p:nvPr>
            <p:ph type="sldNum" sz="quarter" idx="5"/>
          </p:nvPr>
        </p:nvSpPr>
        <p:spPr/>
        <p:txBody>
          <a:bodyPr/>
          <a:lstStyle/>
          <a:p>
            <a:fld id="{DB245632-D4FC-4E38-ADEE-4E3390753C23}" type="slidenum">
              <a:rPr lang="en-US" smtClean="0"/>
              <a:t>270</a:t>
            </a:fld>
            <a:endParaRPr lang="en-US" dirty="0"/>
          </a:p>
        </p:txBody>
      </p:sp>
    </p:spTree>
    <p:extLst>
      <p:ext uri="{BB962C8B-B14F-4D97-AF65-F5344CB8AC3E}">
        <p14:creationId xmlns:p14="http://schemas.microsoft.com/office/powerpoint/2010/main" val="968852730"/>
      </p:ext>
    </p:extLst>
  </p:cSld>
  <p:clrMapOvr>
    <a:masterClrMapping/>
  </p:clrMapOvr>
</p:notes>
</file>

<file path=ppt/notesSlides/notesSlide26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8F9089-D93B-998B-95F7-9F625E4487F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3212A8F-B36D-3FDF-1FA4-0E43947EFF0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8876310-F730-2A74-2E26-6E75E9D8D55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E5C4BCA-7239-E856-B696-319CCBDA1E89}"/>
              </a:ext>
            </a:extLst>
          </p:cNvPr>
          <p:cNvSpPr>
            <a:spLocks noGrp="1"/>
          </p:cNvSpPr>
          <p:nvPr>
            <p:ph type="sldNum" sz="quarter" idx="5"/>
          </p:nvPr>
        </p:nvSpPr>
        <p:spPr/>
        <p:txBody>
          <a:bodyPr/>
          <a:lstStyle/>
          <a:p>
            <a:fld id="{DB245632-D4FC-4E38-ADEE-4E3390753C23}" type="slidenum">
              <a:rPr lang="en-US" smtClean="0"/>
              <a:t>271</a:t>
            </a:fld>
            <a:endParaRPr lang="en-US" dirty="0"/>
          </a:p>
        </p:txBody>
      </p:sp>
    </p:spTree>
    <p:extLst>
      <p:ext uri="{BB962C8B-B14F-4D97-AF65-F5344CB8AC3E}">
        <p14:creationId xmlns:p14="http://schemas.microsoft.com/office/powerpoint/2010/main" val="426984187"/>
      </p:ext>
    </p:extLst>
  </p:cSld>
  <p:clrMapOvr>
    <a:masterClrMapping/>
  </p:clrMapOvr>
</p:notes>
</file>

<file path=ppt/notesSlides/notesSlide26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6F5449-AF94-F768-A1CA-AA3634C92D7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E21123A-3D1E-FBE4-7AB9-496F5025917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EA32BFC-C519-B2E9-8444-B8F9350F017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891A78D-B903-CC3F-7DF8-34F7707B3E09}"/>
              </a:ext>
            </a:extLst>
          </p:cNvPr>
          <p:cNvSpPr>
            <a:spLocks noGrp="1"/>
          </p:cNvSpPr>
          <p:nvPr>
            <p:ph type="sldNum" sz="quarter" idx="5"/>
          </p:nvPr>
        </p:nvSpPr>
        <p:spPr/>
        <p:txBody>
          <a:bodyPr/>
          <a:lstStyle/>
          <a:p>
            <a:fld id="{DB245632-D4FC-4E38-ADEE-4E3390753C23}" type="slidenum">
              <a:rPr lang="en-US" smtClean="0"/>
              <a:t>272</a:t>
            </a:fld>
            <a:endParaRPr lang="en-US" dirty="0"/>
          </a:p>
        </p:txBody>
      </p:sp>
    </p:spTree>
    <p:extLst>
      <p:ext uri="{BB962C8B-B14F-4D97-AF65-F5344CB8AC3E}">
        <p14:creationId xmlns:p14="http://schemas.microsoft.com/office/powerpoint/2010/main" val="354870100"/>
      </p:ext>
    </p:extLst>
  </p:cSld>
  <p:clrMapOvr>
    <a:masterClrMapping/>
  </p:clrMapOvr>
</p:notes>
</file>

<file path=ppt/notesSlides/notesSlide26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92A88A-017F-E82B-6CE4-B43D98DCD16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5EA90BE-8B1A-9270-F898-4111CFFB1D6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2CB6EE4-36C3-D703-7CBB-1C81C03C04A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A0F95BA-F250-0232-9C74-3D269ACF830F}"/>
              </a:ext>
            </a:extLst>
          </p:cNvPr>
          <p:cNvSpPr>
            <a:spLocks noGrp="1"/>
          </p:cNvSpPr>
          <p:nvPr>
            <p:ph type="sldNum" sz="quarter" idx="5"/>
          </p:nvPr>
        </p:nvSpPr>
        <p:spPr/>
        <p:txBody>
          <a:bodyPr/>
          <a:lstStyle/>
          <a:p>
            <a:fld id="{DB245632-D4FC-4E38-ADEE-4E3390753C23}" type="slidenum">
              <a:rPr lang="en-US" smtClean="0"/>
              <a:t>273</a:t>
            </a:fld>
            <a:endParaRPr lang="en-US" dirty="0"/>
          </a:p>
        </p:txBody>
      </p:sp>
    </p:spTree>
    <p:extLst>
      <p:ext uri="{BB962C8B-B14F-4D97-AF65-F5344CB8AC3E}">
        <p14:creationId xmlns:p14="http://schemas.microsoft.com/office/powerpoint/2010/main" val="503827860"/>
      </p:ext>
    </p:extLst>
  </p:cSld>
  <p:clrMapOvr>
    <a:masterClrMapping/>
  </p:clrMapOvr>
</p:notes>
</file>

<file path=ppt/notesSlides/notesSlide26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2F49DA-7A18-1FBB-0184-888950A0991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62AA266-C349-B641-A039-0B9E04FABDB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996561B-62F6-6C3E-31A4-F9D44FD6F02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D702409-3AF7-2FAA-0F08-0704A7F0C134}"/>
              </a:ext>
            </a:extLst>
          </p:cNvPr>
          <p:cNvSpPr>
            <a:spLocks noGrp="1"/>
          </p:cNvSpPr>
          <p:nvPr>
            <p:ph type="sldNum" sz="quarter" idx="5"/>
          </p:nvPr>
        </p:nvSpPr>
        <p:spPr/>
        <p:txBody>
          <a:bodyPr/>
          <a:lstStyle/>
          <a:p>
            <a:fld id="{DB245632-D4FC-4E38-ADEE-4E3390753C23}" type="slidenum">
              <a:rPr lang="en-US" smtClean="0"/>
              <a:t>274</a:t>
            </a:fld>
            <a:endParaRPr lang="en-US" dirty="0"/>
          </a:p>
        </p:txBody>
      </p:sp>
    </p:spTree>
    <p:extLst>
      <p:ext uri="{BB962C8B-B14F-4D97-AF65-F5344CB8AC3E}">
        <p14:creationId xmlns:p14="http://schemas.microsoft.com/office/powerpoint/2010/main" val="819129067"/>
      </p:ext>
    </p:extLst>
  </p:cSld>
  <p:clrMapOvr>
    <a:masterClrMapping/>
  </p:clrMapOvr>
</p:notes>
</file>

<file path=ppt/notesSlides/notesSlide26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4D5B4E-1E63-BBB8-F812-A178BFA199B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36E2EC9-847A-2CC8-05E6-7F5D979053A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6AAC878-C1BA-6B43-3174-749DE96A329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067A23C-D18F-B836-0873-80AC350BA90A}"/>
              </a:ext>
            </a:extLst>
          </p:cNvPr>
          <p:cNvSpPr>
            <a:spLocks noGrp="1"/>
          </p:cNvSpPr>
          <p:nvPr>
            <p:ph type="sldNum" sz="quarter" idx="5"/>
          </p:nvPr>
        </p:nvSpPr>
        <p:spPr/>
        <p:txBody>
          <a:bodyPr/>
          <a:lstStyle/>
          <a:p>
            <a:fld id="{DB245632-D4FC-4E38-ADEE-4E3390753C23}" type="slidenum">
              <a:rPr lang="en-US" smtClean="0"/>
              <a:t>275</a:t>
            </a:fld>
            <a:endParaRPr lang="en-US" dirty="0"/>
          </a:p>
        </p:txBody>
      </p:sp>
    </p:spTree>
    <p:extLst>
      <p:ext uri="{BB962C8B-B14F-4D97-AF65-F5344CB8AC3E}">
        <p14:creationId xmlns:p14="http://schemas.microsoft.com/office/powerpoint/2010/main" val="400380451"/>
      </p:ext>
    </p:extLst>
  </p:cSld>
  <p:clrMapOvr>
    <a:masterClrMapping/>
  </p:clrMapOvr>
</p:notes>
</file>

<file path=ppt/notesSlides/notesSlide26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331F81-D816-9617-46B8-8A73888E2C3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3CF94B4-75C1-6E1F-7012-CC61A7F8366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DA0F895-2E5F-825E-C6BA-8FAC809A13B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849C610-8CD8-E2D3-E771-86A49C8B8594}"/>
              </a:ext>
            </a:extLst>
          </p:cNvPr>
          <p:cNvSpPr>
            <a:spLocks noGrp="1"/>
          </p:cNvSpPr>
          <p:nvPr>
            <p:ph type="sldNum" sz="quarter" idx="5"/>
          </p:nvPr>
        </p:nvSpPr>
        <p:spPr/>
        <p:txBody>
          <a:bodyPr/>
          <a:lstStyle/>
          <a:p>
            <a:fld id="{DB245632-D4FC-4E38-ADEE-4E3390753C23}" type="slidenum">
              <a:rPr lang="en-US" smtClean="0"/>
              <a:t>276</a:t>
            </a:fld>
            <a:endParaRPr lang="en-US" dirty="0"/>
          </a:p>
        </p:txBody>
      </p:sp>
    </p:spTree>
    <p:extLst>
      <p:ext uri="{BB962C8B-B14F-4D97-AF65-F5344CB8AC3E}">
        <p14:creationId xmlns:p14="http://schemas.microsoft.com/office/powerpoint/2010/main" val="1412185509"/>
      </p:ext>
    </p:extLst>
  </p:cSld>
  <p:clrMapOvr>
    <a:masterClrMapping/>
  </p:clrMapOvr>
</p:notes>
</file>

<file path=ppt/notesSlides/notesSlide26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5D2ABB-9DD2-D27F-5532-64B48AEA009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B791396-CD4F-B5D2-4958-9E086575D17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15267AD-848A-49DE-3B34-5CC52138805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379AF1F-816F-8760-6B60-0CD4FA62D6F0}"/>
              </a:ext>
            </a:extLst>
          </p:cNvPr>
          <p:cNvSpPr>
            <a:spLocks noGrp="1"/>
          </p:cNvSpPr>
          <p:nvPr>
            <p:ph type="sldNum" sz="quarter" idx="5"/>
          </p:nvPr>
        </p:nvSpPr>
        <p:spPr/>
        <p:txBody>
          <a:bodyPr/>
          <a:lstStyle/>
          <a:p>
            <a:fld id="{DB245632-D4FC-4E38-ADEE-4E3390753C23}" type="slidenum">
              <a:rPr lang="en-US" smtClean="0"/>
              <a:t>278</a:t>
            </a:fld>
            <a:endParaRPr lang="en-US" dirty="0"/>
          </a:p>
        </p:txBody>
      </p:sp>
    </p:spTree>
    <p:extLst>
      <p:ext uri="{BB962C8B-B14F-4D97-AF65-F5344CB8AC3E}">
        <p14:creationId xmlns:p14="http://schemas.microsoft.com/office/powerpoint/2010/main" val="1214781713"/>
      </p:ext>
    </p:extLst>
  </p:cSld>
  <p:clrMapOvr>
    <a:masterClrMapping/>
  </p:clrMapOvr>
</p:notes>
</file>

<file path=ppt/notesSlides/notesSlide26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ECA7C2-8DE5-7323-439B-AAA3EAB8EBF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7FB8138-2E6E-F83E-464C-5802A851A12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795F659-3BA1-D111-3FA0-ABA2520FFB3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895CC93-1053-BD9D-B554-1403E5ED89EC}"/>
              </a:ext>
            </a:extLst>
          </p:cNvPr>
          <p:cNvSpPr>
            <a:spLocks noGrp="1"/>
          </p:cNvSpPr>
          <p:nvPr>
            <p:ph type="sldNum" sz="quarter" idx="5"/>
          </p:nvPr>
        </p:nvSpPr>
        <p:spPr/>
        <p:txBody>
          <a:bodyPr/>
          <a:lstStyle/>
          <a:p>
            <a:fld id="{DB245632-D4FC-4E38-ADEE-4E3390753C23}" type="slidenum">
              <a:rPr lang="en-US" smtClean="0"/>
              <a:t>279</a:t>
            </a:fld>
            <a:endParaRPr lang="en-US" dirty="0"/>
          </a:p>
        </p:txBody>
      </p:sp>
    </p:spTree>
    <p:extLst>
      <p:ext uri="{BB962C8B-B14F-4D97-AF65-F5344CB8AC3E}">
        <p14:creationId xmlns:p14="http://schemas.microsoft.com/office/powerpoint/2010/main" val="204868312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C2A804-D784-07F9-F62B-75D0738689D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BB4CDC3-82A9-36AD-7FC3-A0A66FE9553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B5F4B8C-F374-A87D-37CF-7AA385FDCAC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C0675F2-DD13-3AFC-929C-C0ED331A0138}"/>
              </a:ext>
            </a:extLst>
          </p:cNvPr>
          <p:cNvSpPr>
            <a:spLocks noGrp="1"/>
          </p:cNvSpPr>
          <p:nvPr>
            <p:ph type="sldNum" sz="quarter" idx="5"/>
          </p:nvPr>
        </p:nvSpPr>
        <p:spPr/>
        <p:txBody>
          <a:bodyPr/>
          <a:lstStyle/>
          <a:p>
            <a:fld id="{DB245632-D4FC-4E38-ADEE-4E3390753C23}" type="slidenum">
              <a:rPr lang="en-US" smtClean="0"/>
              <a:t>29</a:t>
            </a:fld>
            <a:endParaRPr lang="en-US" dirty="0"/>
          </a:p>
        </p:txBody>
      </p:sp>
    </p:spTree>
    <p:extLst>
      <p:ext uri="{BB962C8B-B14F-4D97-AF65-F5344CB8AC3E}">
        <p14:creationId xmlns:p14="http://schemas.microsoft.com/office/powerpoint/2010/main" val="1618652298"/>
      </p:ext>
    </p:extLst>
  </p:cSld>
  <p:clrMapOvr>
    <a:masterClrMapping/>
  </p:clrMapOvr>
</p:notes>
</file>

<file path=ppt/notesSlides/notesSlide27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B93E3A-7A1F-2B6F-42FE-2EA5D2224EB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B7A758C-7BE0-1C0D-2A8A-03A304A54F4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25F304F-FCC9-522B-22F1-2D97BB02329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5708A69-B481-59FA-4F66-03276A5CFD9D}"/>
              </a:ext>
            </a:extLst>
          </p:cNvPr>
          <p:cNvSpPr>
            <a:spLocks noGrp="1"/>
          </p:cNvSpPr>
          <p:nvPr>
            <p:ph type="sldNum" sz="quarter" idx="5"/>
          </p:nvPr>
        </p:nvSpPr>
        <p:spPr/>
        <p:txBody>
          <a:bodyPr/>
          <a:lstStyle/>
          <a:p>
            <a:fld id="{DB245632-D4FC-4E38-ADEE-4E3390753C23}" type="slidenum">
              <a:rPr lang="en-US" smtClean="0"/>
              <a:t>280</a:t>
            </a:fld>
            <a:endParaRPr lang="en-US" dirty="0"/>
          </a:p>
        </p:txBody>
      </p:sp>
    </p:spTree>
    <p:extLst>
      <p:ext uri="{BB962C8B-B14F-4D97-AF65-F5344CB8AC3E}">
        <p14:creationId xmlns:p14="http://schemas.microsoft.com/office/powerpoint/2010/main" val="3454709946"/>
      </p:ext>
    </p:extLst>
  </p:cSld>
  <p:clrMapOvr>
    <a:masterClrMapping/>
  </p:clrMapOvr>
</p:notes>
</file>

<file path=ppt/notesSlides/notesSlide27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983D0E-990E-34C6-D6EB-508DCB6B68B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EDF988C-88A4-9170-0153-2A3150C73E5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88F3308-24BA-6915-0D74-745B6CDCFA2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6AE72F7-B807-EA9A-6035-476CD31CFC1A}"/>
              </a:ext>
            </a:extLst>
          </p:cNvPr>
          <p:cNvSpPr>
            <a:spLocks noGrp="1"/>
          </p:cNvSpPr>
          <p:nvPr>
            <p:ph type="sldNum" sz="quarter" idx="5"/>
          </p:nvPr>
        </p:nvSpPr>
        <p:spPr/>
        <p:txBody>
          <a:bodyPr/>
          <a:lstStyle/>
          <a:p>
            <a:fld id="{DB245632-D4FC-4E38-ADEE-4E3390753C23}" type="slidenum">
              <a:rPr lang="en-US" smtClean="0"/>
              <a:t>281</a:t>
            </a:fld>
            <a:endParaRPr lang="en-US" dirty="0"/>
          </a:p>
        </p:txBody>
      </p:sp>
    </p:spTree>
    <p:extLst>
      <p:ext uri="{BB962C8B-B14F-4D97-AF65-F5344CB8AC3E}">
        <p14:creationId xmlns:p14="http://schemas.microsoft.com/office/powerpoint/2010/main" val="929200066"/>
      </p:ext>
    </p:extLst>
  </p:cSld>
  <p:clrMapOvr>
    <a:masterClrMapping/>
  </p:clrMapOvr>
</p:notes>
</file>

<file path=ppt/notesSlides/notesSlide27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CC0285-5475-DC78-61AA-201062AE344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655AE82-834D-CCDB-9A43-5D483107977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6CAAB0B-4A86-8F66-2329-3FBE88B232D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1A3916E-2017-7241-5307-1B35BE29B9EA}"/>
              </a:ext>
            </a:extLst>
          </p:cNvPr>
          <p:cNvSpPr>
            <a:spLocks noGrp="1"/>
          </p:cNvSpPr>
          <p:nvPr>
            <p:ph type="sldNum" sz="quarter" idx="5"/>
          </p:nvPr>
        </p:nvSpPr>
        <p:spPr/>
        <p:txBody>
          <a:bodyPr/>
          <a:lstStyle/>
          <a:p>
            <a:fld id="{DB245632-D4FC-4E38-ADEE-4E3390753C23}" type="slidenum">
              <a:rPr lang="en-US" smtClean="0"/>
              <a:t>282</a:t>
            </a:fld>
            <a:endParaRPr lang="en-US" dirty="0"/>
          </a:p>
        </p:txBody>
      </p:sp>
    </p:spTree>
    <p:extLst>
      <p:ext uri="{BB962C8B-B14F-4D97-AF65-F5344CB8AC3E}">
        <p14:creationId xmlns:p14="http://schemas.microsoft.com/office/powerpoint/2010/main" val="3699705323"/>
      </p:ext>
    </p:extLst>
  </p:cSld>
  <p:clrMapOvr>
    <a:masterClrMapping/>
  </p:clrMapOvr>
</p:notes>
</file>

<file path=ppt/notesSlides/notesSlide27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542478-AF61-08BC-6F01-2415933851E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47435DB-28FB-8894-483B-49F25BB9D90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7BC4C53-E796-9CF5-D1D8-D0A271374A6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C05E91C-F6CC-7998-3A5D-CAAFA6BDD444}"/>
              </a:ext>
            </a:extLst>
          </p:cNvPr>
          <p:cNvSpPr>
            <a:spLocks noGrp="1"/>
          </p:cNvSpPr>
          <p:nvPr>
            <p:ph type="sldNum" sz="quarter" idx="5"/>
          </p:nvPr>
        </p:nvSpPr>
        <p:spPr/>
        <p:txBody>
          <a:bodyPr/>
          <a:lstStyle/>
          <a:p>
            <a:fld id="{DB245632-D4FC-4E38-ADEE-4E3390753C23}" type="slidenum">
              <a:rPr lang="en-US" smtClean="0"/>
              <a:t>283</a:t>
            </a:fld>
            <a:endParaRPr lang="en-US" dirty="0"/>
          </a:p>
        </p:txBody>
      </p:sp>
    </p:spTree>
    <p:extLst>
      <p:ext uri="{BB962C8B-B14F-4D97-AF65-F5344CB8AC3E}">
        <p14:creationId xmlns:p14="http://schemas.microsoft.com/office/powerpoint/2010/main" val="172676640"/>
      </p:ext>
    </p:extLst>
  </p:cSld>
  <p:clrMapOvr>
    <a:masterClrMapping/>
  </p:clrMapOvr>
</p:notes>
</file>

<file path=ppt/notesSlides/notesSlide27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E6D2F4-5137-909D-D05D-8455B4C6BD4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C36BA2E-99CF-051F-DC5B-DA958B54F20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2657AC3-FE5A-A49C-1E9B-DC6570DFC44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926E32C-8E4A-572F-6913-0A10B8A76142}"/>
              </a:ext>
            </a:extLst>
          </p:cNvPr>
          <p:cNvSpPr>
            <a:spLocks noGrp="1"/>
          </p:cNvSpPr>
          <p:nvPr>
            <p:ph type="sldNum" sz="quarter" idx="5"/>
          </p:nvPr>
        </p:nvSpPr>
        <p:spPr/>
        <p:txBody>
          <a:bodyPr/>
          <a:lstStyle/>
          <a:p>
            <a:fld id="{DB245632-D4FC-4E38-ADEE-4E3390753C23}" type="slidenum">
              <a:rPr lang="en-US" smtClean="0"/>
              <a:t>284</a:t>
            </a:fld>
            <a:endParaRPr lang="en-US" dirty="0"/>
          </a:p>
        </p:txBody>
      </p:sp>
    </p:spTree>
    <p:extLst>
      <p:ext uri="{BB962C8B-B14F-4D97-AF65-F5344CB8AC3E}">
        <p14:creationId xmlns:p14="http://schemas.microsoft.com/office/powerpoint/2010/main" val="3034031517"/>
      </p:ext>
    </p:extLst>
  </p:cSld>
  <p:clrMapOvr>
    <a:masterClrMapping/>
  </p:clrMapOvr>
</p:notes>
</file>

<file path=ppt/notesSlides/notesSlide27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1F1432-262B-6278-A7DA-1710A0C9447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4026A75-62B0-6DAB-9187-D785F100443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8A7FB7B-9C26-5D26-E7B7-B072F537C9F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EC77571-CC45-ACDD-A7B0-A048B64FB4D6}"/>
              </a:ext>
            </a:extLst>
          </p:cNvPr>
          <p:cNvSpPr>
            <a:spLocks noGrp="1"/>
          </p:cNvSpPr>
          <p:nvPr>
            <p:ph type="sldNum" sz="quarter" idx="5"/>
          </p:nvPr>
        </p:nvSpPr>
        <p:spPr/>
        <p:txBody>
          <a:bodyPr/>
          <a:lstStyle/>
          <a:p>
            <a:fld id="{DB245632-D4FC-4E38-ADEE-4E3390753C23}" type="slidenum">
              <a:rPr lang="en-US" smtClean="0"/>
              <a:t>285</a:t>
            </a:fld>
            <a:endParaRPr lang="en-US" dirty="0"/>
          </a:p>
        </p:txBody>
      </p:sp>
    </p:spTree>
    <p:extLst>
      <p:ext uri="{BB962C8B-B14F-4D97-AF65-F5344CB8AC3E}">
        <p14:creationId xmlns:p14="http://schemas.microsoft.com/office/powerpoint/2010/main" val="1701968261"/>
      </p:ext>
    </p:extLst>
  </p:cSld>
  <p:clrMapOvr>
    <a:masterClrMapping/>
  </p:clrMapOvr>
</p:notes>
</file>

<file path=ppt/notesSlides/notesSlide27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97B0FE-9B10-355A-C7E5-B8F74871515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8F94C01-3E09-DB2E-8816-0F76E111696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1AD1E88-DA0D-7B83-DEDF-2DC3570993A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1978D02-1171-9F54-6AC3-E0E8A7066795}"/>
              </a:ext>
            </a:extLst>
          </p:cNvPr>
          <p:cNvSpPr>
            <a:spLocks noGrp="1"/>
          </p:cNvSpPr>
          <p:nvPr>
            <p:ph type="sldNum" sz="quarter" idx="5"/>
          </p:nvPr>
        </p:nvSpPr>
        <p:spPr/>
        <p:txBody>
          <a:bodyPr/>
          <a:lstStyle/>
          <a:p>
            <a:fld id="{DB245632-D4FC-4E38-ADEE-4E3390753C23}" type="slidenum">
              <a:rPr lang="en-US" smtClean="0"/>
              <a:t>286</a:t>
            </a:fld>
            <a:endParaRPr lang="en-US" dirty="0"/>
          </a:p>
        </p:txBody>
      </p:sp>
    </p:spTree>
    <p:extLst>
      <p:ext uri="{BB962C8B-B14F-4D97-AF65-F5344CB8AC3E}">
        <p14:creationId xmlns:p14="http://schemas.microsoft.com/office/powerpoint/2010/main" val="608273499"/>
      </p:ext>
    </p:extLst>
  </p:cSld>
  <p:clrMapOvr>
    <a:masterClrMapping/>
  </p:clrMapOvr>
</p:notes>
</file>

<file path=ppt/notesSlides/notesSlide27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A48A19-8A87-DBC8-A47E-494899F6ADA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1430861-BB26-D681-E1BE-058C103B491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99B47EC-A44C-1840-BBF2-0939B3F8CD3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41952DD-D80B-E61C-ACAA-FE3FBD508632}"/>
              </a:ext>
            </a:extLst>
          </p:cNvPr>
          <p:cNvSpPr>
            <a:spLocks noGrp="1"/>
          </p:cNvSpPr>
          <p:nvPr>
            <p:ph type="sldNum" sz="quarter" idx="5"/>
          </p:nvPr>
        </p:nvSpPr>
        <p:spPr/>
        <p:txBody>
          <a:bodyPr/>
          <a:lstStyle/>
          <a:p>
            <a:fld id="{DB245632-D4FC-4E38-ADEE-4E3390753C23}" type="slidenum">
              <a:rPr lang="en-US" smtClean="0"/>
              <a:t>287</a:t>
            </a:fld>
            <a:endParaRPr lang="en-US" dirty="0"/>
          </a:p>
        </p:txBody>
      </p:sp>
    </p:spTree>
    <p:extLst>
      <p:ext uri="{BB962C8B-B14F-4D97-AF65-F5344CB8AC3E}">
        <p14:creationId xmlns:p14="http://schemas.microsoft.com/office/powerpoint/2010/main" val="3073398031"/>
      </p:ext>
    </p:extLst>
  </p:cSld>
  <p:clrMapOvr>
    <a:masterClrMapping/>
  </p:clrMapOvr>
</p:notes>
</file>

<file path=ppt/notesSlides/notesSlide27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349056-A0F6-3269-8E8D-5A627EB880F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AF74980-EA33-D54F-2717-C4E327E6E7A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4C0D664-638F-58AD-AE1A-A43C656AB96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7E18D94-B37D-8F20-8D1D-C19FCDE4F302}"/>
              </a:ext>
            </a:extLst>
          </p:cNvPr>
          <p:cNvSpPr>
            <a:spLocks noGrp="1"/>
          </p:cNvSpPr>
          <p:nvPr>
            <p:ph type="sldNum" sz="quarter" idx="5"/>
          </p:nvPr>
        </p:nvSpPr>
        <p:spPr/>
        <p:txBody>
          <a:bodyPr/>
          <a:lstStyle/>
          <a:p>
            <a:fld id="{DB245632-D4FC-4E38-ADEE-4E3390753C23}" type="slidenum">
              <a:rPr lang="en-US" smtClean="0"/>
              <a:t>288</a:t>
            </a:fld>
            <a:endParaRPr lang="en-US" dirty="0"/>
          </a:p>
        </p:txBody>
      </p:sp>
    </p:spTree>
    <p:extLst>
      <p:ext uri="{BB962C8B-B14F-4D97-AF65-F5344CB8AC3E}">
        <p14:creationId xmlns:p14="http://schemas.microsoft.com/office/powerpoint/2010/main" val="987405356"/>
      </p:ext>
    </p:extLst>
  </p:cSld>
  <p:clrMapOvr>
    <a:masterClrMapping/>
  </p:clrMapOvr>
</p:notes>
</file>

<file path=ppt/notesSlides/notesSlide27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1DB3EB-D6A9-3B14-7C95-FD00FEFD063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A0F823A-D706-BA33-8306-58F24E8131A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0A86D63-262B-4B09-0681-6C22D92DDBF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DB1AA5E-4CD9-9AB6-C2F6-42BF3A8E9F8B}"/>
              </a:ext>
            </a:extLst>
          </p:cNvPr>
          <p:cNvSpPr>
            <a:spLocks noGrp="1"/>
          </p:cNvSpPr>
          <p:nvPr>
            <p:ph type="sldNum" sz="quarter" idx="5"/>
          </p:nvPr>
        </p:nvSpPr>
        <p:spPr/>
        <p:txBody>
          <a:bodyPr/>
          <a:lstStyle/>
          <a:p>
            <a:fld id="{DB245632-D4FC-4E38-ADEE-4E3390753C23}" type="slidenum">
              <a:rPr lang="en-US" smtClean="0"/>
              <a:t>289</a:t>
            </a:fld>
            <a:endParaRPr lang="en-US" dirty="0"/>
          </a:p>
        </p:txBody>
      </p:sp>
    </p:spTree>
    <p:extLst>
      <p:ext uri="{BB962C8B-B14F-4D97-AF65-F5344CB8AC3E}">
        <p14:creationId xmlns:p14="http://schemas.microsoft.com/office/powerpoint/2010/main" val="286627442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CADCC7-A46F-42BA-5D67-0BFB9F73A93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23EE0C5-072B-3CF9-10D0-A6645A15E36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3D3739C-6DB8-ACFA-9786-2AE2E55B8B8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D8F93B5-9BBB-AF25-4B87-9347A6ED4715}"/>
              </a:ext>
            </a:extLst>
          </p:cNvPr>
          <p:cNvSpPr>
            <a:spLocks noGrp="1"/>
          </p:cNvSpPr>
          <p:nvPr>
            <p:ph type="sldNum" sz="quarter" idx="5"/>
          </p:nvPr>
        </p:nvSpPr>
        <p:spPr/>
        <p:txBody>
          <a:bodyPr/>
          <a:lstStyle/>
          <a:p>
            <a:fld id="{DB245632-D4FC-4E38-ADEE-4E3390753C23}" type="slidenum">
              <a:rPr lang="en-US" smtClean="0"/>
              <a:t>30</a:t>
            </a:fld>
            <a:endParaRPr lang="en-US" dirty="0"/>
          </a:p>
        </p:txBody>
      </p:sp>
    </p:spTree>
    <p:extLst>
      <p:ext uri="{BB962C8B-B14F-4D97-AF65-F5344CB8AC3E}">
        <p14:creationId xmlns:p14="http://schemas.microsoft.com/office/powerpoint/2010/main" val="1226314046"/>
      </p:ext>
    </p:extLst>
  </p:cSld>
  <p:clrMapOvr>
    <a:masterClrMapping/>
  </p:clrMapOvr>
</p:notes>
</file>

<file path=ppt/notesSlides/notesSlide28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E277B8-4E79-592C-AAC6-82CFCD7C70E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F426F41-9B25-4BF0-CB23-4C3159B7B72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7C6314D-0B7C-D7BF-C7E9-8CA877E6B9E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F15C2D6-2CE2-2925-0085-2A3B24D7A705}"/>
              </a:ext>
            </a:extLst>
          </p:cNvPr>
          <p:cNvSpPr>
            <a:spLocks noGrp="1"/>
          </p:cNvSpPr>
          <p:nvPr>
            <p:ph type="sldNum" sz="quarter" idx="5"/>
          </p:nvPr>
        </p:nvSpPr>
        <p:spPr/>
        <p:txBody>
          <a:bodyPr/>
          <a:lstStyle/>
          <a:p>
            <a:fld id="{DB245632-D4FC-4E38-ADEE-4E3390753C23}" type="slidenum">
              <a:rPr lang="en-US" smtClean="0"/>
              <a:t>290</a:t>
            </a:fld>
            <a:endParaRPr lang="en-US" dirty="0"/>
          </a:p>
        </p:txBody>
      </p:sp>
    </p:spTree>
    <p:extLst>
      <p:ext uri="{BB962C8B-B14F-4D97-AF65-F5344CB8AC3E}">
        <p14:creationId xmlns:p14="http://schemas.microsoft.com/office/powerpoint/2010/main" val="336049123"/>
      </p:ext>
    </p:extLst>
  </p:cSld>
  <p:clrMapOvr>
    <a:masterClrMapping/>
  </p:clrMapOvr>
</p:notes>
</file>

<file path=ppt/notesSlides/notesSlide28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D5E190-C1B8-70CE-EF06-6A545572DA3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9DC46C6-1FE8-4E6D-8C50-6A647D83ECE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53C24E1-2B54-F2A8-8A47-F70AE3EC18C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2D5BB29-2383-D676-C828-840859D7EE7A}"/>
              </a:ext>
            </a:extLst>
          </p:cNvPr>
          <p:cNvSpPr>
            <a:spLocks noGrp="1"/>
          </p:cNvSpPr>
          <p:nvPr>
            <p:ph type="sldNum" sz="quarter" idx="5"/>
          </p:nvPr>
        </p:nvSpPr>
        <p:spPr/>
        <p:txBody>
          <a:bodyPr/>
          <a:lstStyle/>
          <a:p>
            <a:fld id="{DB245632-D4FC-4E38-ADEE-4E3390753C23}" type="slidenum">
              <a:rPr lang="en-US" smtClean="0"/>
              <a:t>291</a:t>
            </a:fld>
            <a:endParaRPr lang="en-US" dirty="0"/>
          </a:p>
        </p:txBody>
      </p:sp>
    </p:spTree>
    <p:extLst>
      <p:ext uri="{BB962C8B-B14F-4D97-AF65-F5344CB8AC3E}">
        <p14:creationId xmlns:p14="http://schemas.microsoft.com/office/powerpoint/2010/main" val="3357093210"/>
      </p:ext>
    </p:extLst>
  </p:cSld>
  <p:clrMapOvr>
    <a:masterClrMapping/>
  </p:clrMapOvr>
</p:notes>
</file>

<file path=ppt/notesSlides/notesSlide28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489AE7-C3D3-CB54-84A7-05380CA9AD4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FC7E170-42FD-924F-9765-7430D9E2B2A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CF77692-168E-E2CE-4F3F-F2A50DCAD92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2D3F226-55CD-2CFE-9049-6F96786F1235}"/>
              </a:ext>
            </a:extLst>
          </p:cNvPr>
          <p:cNvSpPr>
            <a:spLocks noGrp="1"/>
          </p:cNvSpPr>
          <p:nvPr>
            <p:ph type="sldNum" sz="quarter" idx="5"/>
          </p:nvPr>
        </p:nvSpPr>
        <p:spPr/>
        <p:txBody>
          <a:bodyPr/>
          <a:lstStyle/>
          <a:p>
            <a:fld id="{DB245632-D4FC-4E38-ADEE-4E3390753C23}" type="slidenum">
              <a:rPr lang="en-US" smtClean="0"/>
              <a:t>292</a:t>
            </a:fld>
            <a:endParaRPr lang="en-US" dirty="0"/>
          </a:p>
        </p:txBody>
      </p:sp>
    </p:spTree>
    <p:extLst>
      <p:ext uri="{BB962C8B-B14F-4D97-AF65-F5344CB8AC3E}">
        <p14:creationId xmlns:p14="http://schemas.microsoft.com/office/powerpoint/2010/main" val="3064646892"/>
      </p:ext>
    </p:extLst>
  </p:cSld>
  <p:clrMapOvr>
    <a:masterClrMapping/>
  </p:clrMapOvr>
</p:notes>
</file>

<file path=ppt/notesSlides/notesSlide28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B113BC-B237-6B8D-ED0F-C481125D198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95A762D-9C58-BD4B-72FD-336D10805C8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E3AC952-A77E-8B7E-E525-6EF1715E44B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3289E6A-1159-638D-FF3B-3323755A1565}"/>
              </a:ext>
            </a:extLst>
          </p:cNvPr>
          <p:cNvSpPr>
            <a:spLocks noGrp="1"/>
          </p:cNvSpPr>
          <p:nvPr>
            <p:ph type="sldNum" sz="quarter" idx="5"/>
          </p:nvPr>
        </p:nvSpPr>
        <p:spPr/>
        <p:txBody>
          <a:bodyPr/>
          <a:lstStyle/>
          <a:p>
            <a:fld id="{DB245632-D4FC-4E38-ADEE-4E3390753C23}" type="slidenum">
              <a:rPr lang="en-US" smtClean="0"/>
              <a:t>293</a:t>
            </a:fld>
            <a:endParaRPr lang="en-US" dirty="0"/>
          </a:p>
        </p:txBody>
      </p:sp>
    </p:spTree>
    <p:extLst>
      <p:ext uri="{BB962C8B-B14F-4D97-AF65-F5344CB8AC3E}">
        <p14:creationId xmlns:p14="http://schemas.microsoft.com/office/powerpoint/2010/main" val="2422546455"/>
      </p:ext>
    </p:extLst>
  </p:cSld>
  <p:clrMapOvr>
    <a:masterClrMapping/>
  </p:clrMapOvr>
</p:notes>
</file>

<file path=ppt/notesSlides/notesSlide28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E88CCF-39D6-1A65-6FC1-59B025DC482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EC12E46-17CA-0953-08C9-F4F7FADAA16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5C61B3A-E5D6-9CBB-2400-27E6039782A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2FE5C49-7510-DD0D-58FA-D30AB0195450}"/>
              </a:ext>
            </a:extLst>
          </p:cNvPr>
          <p:cNvSpPr>
            <a:spLocks noGrp="1"/>
          </p:cNvSpPr>
          <p:nvPr>
            <p:ph type="sldNum" sz="quarter" idx="5"/>
          </p:nvPr>
        </p:nvSpPr>
        <p:spPr/>
        <p:txBody>
          <a:bodyPr/>
          <a:lstStyle/>
          <a:p>
            <a:fld id="{DB245632-D4FC-4E38-ADEE-4E3390753C23}" type="slidenum">
              <a:rPr lang="en-US" smtClean="0"/>
              <a:t>294</a:t>
            </a:fld>
            <a:endParaRPr lang="en-US" dirty="0"/>
          </a:p>
        </p:txBody>
      </p:sp>
    </p:spTree>
    <p:extLst>
      <p:ext uri="{BB962C8B-B14F-4D97-AF65-F5344CB8AC3E}">
        <p14:creationId xmlns:p14="http://schemas.microsoft.com/office/powerpoint/2010/main" val="2602945201"/>
      </p:ext>
    </p:extLst>
  </p:cSld>
  <p:clrMapOvr>
    <a:masterClrMapping/>
  </p:clrMapOvr>
</p:notes>
</file>

<file path=ppt/notesSlides/notesSlide28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26F335-96D9-E51C-98D5-0D878155340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6C1E194-8DC5-D32B-DEA1-FFA3E33119D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00628F2-8633-4C60-A2B5-2BE551077FE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A9DB89A-A335-22F0-E688-70D6CA59161C}"/>
              </a:ext>
            </a:extLst>
          </p:cNvPr>
          <p:cNvSpPr>
            <a:spLocks noGrp="1"/>
          </p:cNvSpPr>
          <p:nvPr>
            <p:ph type="sldNum" sz="quarter" idx="5"/>
          </p:nvPr>
        </p:nvSpPr>
        <p:spPr/>
        <p:txBody>
          <a:bodyPr/>
          <a:lstStyle/>
          <a:p>
            <a:fld id="{DB245632-D4FC-4E38-ADEE-4E3390753C23}" type="slidenum">
              <a:rPr lang="en-US" smtClean="0"/>
              <a:t>295</a:t>
            </a:fld>
            <a:endParaRPr lang="en-US" dirty="0"/>
          </a:p>
        </p:txBody>
      </p:sp>
    </p:spTree>
    <p:extLst>
      <p:ext uri="{BB962C8B-B14F-4D97-AF65-F5344CB8AC3E}">
        <p14:creationId xmlns:p14="http://schemas.microsoft.com/office/powerpoint/2010/main" val="225236725"/>
      </p:ext>
    </p:extLst>
  </p:cSld>
  <p:clrMapOvr>
    <a:masterClrMapping/>
  </p:clrMapOvr>
</p:notes>
</file>

<file path=ppt/notesSlides/notesSlide28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D9D203-59D1-D0D1-D187-E7AE3E5D05B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5CBD5E6-7C48-F3E6-DC04-3F750FF6F07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EBA4E5B-02B9-476C-E088-6FA2C6C71F5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731E72C-6856-964D-7783-BD8376B2ABD7}"/>
              </a:ext>
            </a:extLst>
          </p:cNvPr>
          <p:cNvSpPr>
            <a:spLocks noGrp="1"/>
          </p:cNvSpPr>
          <p:nvPr>
            <p:ph type="sldNum" sz="quarter" idx="5"/>
          </p:nvPr>
        </p:nvSpPr>
        <p:spPr/>
        <p:txBody>
          <a:bodyPr/>
          <a:lstStyle/>
          <a:p>
            <a:fld id="{DB245632-D4FC-4E38-ADEE-4E3390753C23}" type="slidenum">
              <a:rPr lang="en-US" smtClean="0"/>
              <a:t>297</a:t>
            </a:fld>
            <a:endParaRPr lang="en-US" dirty="0"/>
          </a:p>
        </p:txBody>
      </p:sp>
    </p:spTree>
    <p:extLst>
      <p:ext uri="{BB962C8B-B14F-4D97-AF65-F5344CB8AC3E}">
        <p14:creationId xmlns:p14="http://schemas.microsoft.com/office/powerpoint/2010/main" val="3670526540"/>
      </p:ext>
    </p:extLst>
  </p:cSld>
  <p:clrMapOvr>
    <a:masterClrMapping/>
  </p:clrMapOvr>
</p:notes>
</file>

<file path=ppt/notesSlides/notesSlide28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B2C868-C047-0EB2-2AE5-F3DACDFEB0B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E28097F-5728-5D53-4775-069340CD7C6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9417B43-BFD7-434F-DE1C-12B5C5EC953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59144A0-D806-F37D-956A-C1A5DDD88F1C}"/>
              </a:ext>
            </a:extLst>
          </p:cNvPr>
          <p:cNvSpPr>
            <a:spLocks noGrp="1"/>
          </p:cNvSpPr>
          <p:nvPr>
            <p:ph type="sldNum" sz="quarter" idx="5"/>
          </p:nvPr>
        </p:nvSpPr>
        <p:spPr/>
        <p:txBody>
          <a:bodyPr/>
          <a:lstStyle/>
          <a:p>
            <a:fld id="{DB245632-D4FC-4E38-ADEE-4E3390753C23}" type="slidenum">
              <a:rPr lang="en-US" smtClean="0"/>
              <a:t>298</a:t>
            </a:fld>
            <a:endParaRPr lang="en-US" dirty="0"/>
          </a:p>
        </p:txBody>
      </p:sp>
    </p:spTree>
    <p:extLst>
      <p:ext uri="{BB962C8B-B14F-4D97-AF65-F5344CB8AC3E}">
        <p14:creationId xmlns:p14="http://schemas.microsoft.com/office/powerpoint/2010/main" val="3514498591"/>
      </p:ext>
    </p:extLst>
  </p:cSld>
  <p:clrMapOvr>
    <a:masterClrMapping/>
  </p:clrMapOvr>
</p:notes>
</file>

<file path=ppt/notesSlides/notesSlide28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EA44FF-FBC0-3C1D-26DA-C892F595D32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8E74F08-2DC1-BEFE-3F50-3CC94CC6CB6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E43B0CA-A9C7-F152-3648-78F847DBC6C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17A8564-C414-1503-D555-FFB54E2835CC}"/>
              </a:ext>
            </a:extLst>
          </p:cNvPr>
          <p:cNvSpPr>
            <a:spLocks noGrp="1"/>
          </p:cNvSpPr>
          <p:nvPr>
            <p:ph type="sldNum" sz="quarter" idx="5"/>
          </p:nvPr>
        </p:nvSpPr>
        <p:spPr/>
        <p:txBody>
          <a:bodyPr/>
          <a:lstStyle/>
          <a:p>
            <a:fld id="{DB245632-D4FC-4E38-ADEE-4E3390753C23}" type="slidenum">
              <a:rPr lang="en-US" smtClean="0"/>
              <a:t>299</a:t>
            </a:fld>
            <a:endParaRPr lang="en-US" dirty="0"/>
          </a:p>
        </p:txBody>
      </p:sp>
    </p:spTree>
    <p:extLst>
      <p:ext uri="{BB962C8B-B14F-4D97-AF65-F5344CB8AC3E}">
        <p14:creationId xmlns:p14="http://schemas.microsoft.com/office/powerpoint/2010/main" val="2319190658"/>
      </p:ext>
    </p:extLst>
  </p:cSld>
  <p:clrMapOvr>
    <a:masterClrMapping/>
  </p:clrMapOvr>
</p:notes>
</file>

<file path=ppt/notesSlides/notesSlide28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2E3F23-A794-377C-932C-C40EB045669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104593E-9A68-7212-7046-52916E7711E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A0ED37F-FD18-9E1F-7CAE-26AE232A280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3A0D389-CBFD-CF3C-84FB-8C6FF7ECC613}"/>
              </a:ext>
            </a:extLst>
          </p:cNvPr>
          <p:cNvSpPr>
            <a:spLocks noGrp="1"/>
          </p:cNvSpPr>
          <p:nvPr>
            <p:ph type="sldNum" sz="quarter" idx="5"/>
          </p:nvPr>
        </p:nvSpPr>
        <p:spPr/>
        <p:txBody>
          <a:bodyPr/>
          <a:lstStyle/>
          <a:p>
            <a:fld id="{DB245632-D4FC-4E38-ADEE-4E3390753C23}" type="slidenum">
              <a:rPr lang="en-US" smtClean="0"/>
              <a:t>300</a:t>
            </a:fld>
            <a:endParaRPr lang="en-US" dirty="0"/>
          </a:p>
        </p:txBody>
      </p:sp>
    </p:spTree>
    <p:extLst>
      <p:ext uri="{BB962C8B-B14F-4D97-AF65-F5344CB8AC3E}">
        <p14:creationId xmlns:p14="http://schemas.microsoft.com/office/powerpoint/2010/main" val="378906138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DB1A28-6A5A-DEDF-3534-49888DEF116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47D36C4-B0CC-DF35-4478-BB205923510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56B4EC0-0100-C665-C530-F52B4529921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A8447BC-59B3-EA09-50CC-EE316C1C03FB}"/>
              </a:ext>
            </a:extLst>
          </p:cNvPr>
          <p:cNvSpPr>
            <a:spLocks noGrp="1"/>
          </p:cNvSpPr>
          <p:nvPr>
            <p:ph type="sldNum" sz="quarter" idx="5"/>
          </p:nvPr>
        </p:nvSpPr>
        <p:spPr/>
        <p:txBody>
          <a:bodyPr/>
          <a:lstStyle/>
          <a:p>
            <a:fld id="{DB245632-D4FC-4E38-ADEE-4E3390753C23}" type="slidenum">
              <a:rPr lang="en-US" smtClean="0"/>
              <a:t>31</a:t>
            </a:fld>
            <a:endParaRPr lang="en-US" dirty="0"/>
          </a:p>
        </p:txBody>
      </p:sp>
    </p:spTree>
    <p:extLst>
      <p:ext uri="{BB962C8B-B14F-4D97-AF65-F5344CB8AC3E}">
        <p14:creationId xmlns:p14="http://schemas.microsoft.com/office/powerpoint/2010/main" val="3939215050"/>
      </p:ext>
    </p:extLst>
  </p:cSld>
  <p:clrMapOvr>
    <a:masterClrMapping/>
  </p:clrMapOvr>
</p:notes>
</file>

<file path=ppt/notesSlides/notesSlide29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CA68BE-B8AF-8B82-B88A-BC45A8C9B0E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99FB6A7-E6EE-E48D-956E-813AB45F7D8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FF8AB45-350F-7874-5DAD-485C97EBFEF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51889D5-1F67-6CB7-26C4-FCC739D96FE4}"/>
              </a:ext>
            </a:extLst>
          </p:cNvPr>
          <p:cNvSpPr>
            <a:spLocks noGrp="1"/>
          </p:cNvSpPr>
          <p:nvPr>
            <p:ph type="sldNum" sz="quarter" idx="5"/>
          </p:nvPr>
        </p:nvSpPr>
        <p:spPr/>
        <p:txBody>
          <a:bodyPr/>
          <a:lstStyle/>
          <a:p>
            <a:fld id="{DB245632-D4FC-4E38-ADEE-4E3390753C23}" type="slidenum">
              <a:rPr lang="en-US" smtClean="0"/>
              <a:t>301</a:t>
            </a:fld>
            <a:endParaRPr lang="en-US" dirty="0"/>
          </a:p>
        </p:txBody>
      </p:sp>
    </p:spTree>
    <p:extLst>
      <p:ext uri="{BB962C8B-B14F-4D97-AF65-F5344CB8AC3E}">
        <p14:creationId xmlns:p14="http://schemas.microsoft.com/office/powerpoint/2010/main" val="3610005874"/>
      </p:ext>
    </p:extLst>
  </p:cSld>
  <p:clrMapOvr>
    <a:masterClrMapping/>
  </p:clrMapOvr>
</p:notes>
</file>

<file path=ppt/notesSlides/notesSlide29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B116D5-9633-63D9-AB5F-DA3C6035FD5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74EB2DD-F99F-19B3-DEFB-EAD1F289A7D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C608BFC-92C0-AB2C-ECFA-ABF8CAD6582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A1F0FC2-53F6-4C0D-C86F-083AEC3DAC1A}"/>
              </a:ext>
            </a:extLst>
          </p:cNvPr>
          <p:cNvSpPr>
            <a:spLocks noGrp="1"/>
          </p:cNvSpPr>
          <p:nvPr>
            <p:ph type="sldNum" sz="quarter" idx="5"/>
          </p:nvPr>
        </p:nvSpPr>
        <p:spPr/>
        <p:txBody>
          <a:bodyPr/>
          <a:lstStyle/>
          <a:p>
            <a:fld id="{DB245632-D4FC-4E38-ADEE-4E3390753C23}" type="slidenum">
              <a:rPr lang="en-US" smtClean="0"/>
              <a:t>302</a:t>
            </a:fld>
            <a:endParaRPr lang="en-US" dirty="0"/>
          </a:p>
        </p:txBody>
      </p:sp>
    </p:spTree>
    <p:extLst>
      <p:ext uri="{BB962C8B-B14F-4D97-AF65-F5344CB8AC3E}">
        <p14:creationId xmlns:p14="http://schemas.microsoft.com/office/powerpoint/2010/main" val="3385045857"/>
      </p:ext>
    </p:extLst>
  </p:cSld>
  <p:clrMapOvr>
    <a:masterClrMapping/>
  </p:clrMapOvr>
</p:notes>
</file>

<file path=ppt/notesSlides/notesSlide29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BC180D-98F5-7F9F-8935-32D22FF97E8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F001457-5BF5-0668-43F5-0A1F6E42753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A43F93D-A3EC-DEDC-DBEC-1D1BD7FF960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1F11FB0-1786-1E90-21A8-D9ACF9CD7395}"/>
              </a:ext>
            </a:extLst>
          </p:cNvPr>
          <p:cNvSpPr>
            <a:spLocks noGrp="1"/>
          </p:cNvSpPr>
          <p:nvPr>
            <p:ph type="sldNum" sz="quarter" idx="5"/>
          </p:nvPr>
        </p:nvSpPr>
        <p:spPr/>
        <p:txBody>
          <a:bodyPr/>
          <a:lstStyle/>
          <a:p>
            <a:fld id="{DB245632-D4FC-4E38-ADEE-4E3390753C23}" type="slidenum">
              <a:rPr lang="en-US" smtClean="0"/>
              <a:t>303</a:t>
            </a:fld>
            <a:endParaRPr lang="en-US" dirty="0"/>
          </a:p>
        </p:txBody>
      </p:sp>
    </p:spTree>
    <p:extLst>
      <p:ext uri="{BB962C8B-B14F-4D97-AF65-F5344CB8AC3E}">
        <p14:creationId xmlns:p14="http://schemas.microsoft.com/office/powerpoint/2010/main" val="2554466954"/>
      </p:ext>
    </p:extLst>
  </p:cSld>
  <p:clrMapOvr>
    <a:masterClrMapping/>
  </p:clrMapOvr>
</p:notes>
</file>

<file path=ppt/notesSlides/notesSlide29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61DFBF-0CC3-1D92-FA5A-98F1AEC9CB5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F653DC3-300B-BAF0-0659-EADB0EB0BAE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B974F57-FE3D-84C8-B0C9-F70FA8CF3F4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F2C8AB7-3786-C982-8941-179A982394DF}"/>
              </a:ext>
            </a:extLst>
          </p:cNvPr>
          <p:cNvSpPr>
            <a:spLocks noGrp="1"/>
          </p:cNvSpPr>
          <p:nvPr>
            <p:ph type="sldNum" sz="quarter" idx="5"/>
          </p:nvPr>
        </p:nvSpPr>
        <p:spPr/>
        <p:txBody>
          <a:bodyPr/>
          <a:lstStyle/>
          <a:p>
            <a:fld id="{DB245632-D4FC-4E38-ADEE-4E3390753C23}" type="slidenum">
              <a:rPr lang="en-US" smtClean="0"/>
              <a:t>304</a:t>
            </a:fld>
            <a:endParaRPr lang="en-US" dirty="0"/>
          </a:p>
        </p:txBody>
      </p:sp>
    </p:spTree>
    <p:extLst>
      <p:ext uri="{BB962C8B-B14F-4D97-AF65-F5344CB8AC3E}">
        <p14:creationId xmlns:p14="http://schemas.microsoft.com/office/powerpoint/2010/main" val="1555571969"/>
      </p:ext>
    </p:extLst>
  </p:cSld>
  <p:clrMapOvr>
    <a:masterClrMapping/>
  </p:clrMapOvr>
</p:notes>
</file>

<file path=ppt/notesSlides/notesSlide29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3A9AB1-A278-3B73-CC54-38C2560D239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23E992B-59C2-BFB7-7D26-D14FC7A10D7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BFACAA6-F0C9-4967-B058-014B3CB37D0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D131059-413F-B0CA-27D7-2AEC9A60D0DE}"/>
              </a:ext>
            </a:extLst>
          </p:cNvPr>
          <p:cNvSpPr>
            <a:spLocks noGrp="1"/>
          </p:cNvSpPr>
          <p:nvPr>
            <p:ph type="sldNum" sz="quarter" idx="5"/>
          </p:nvPr>
        </p:nvSpPr>
        <p:spPr/>
        <p:txBody>
          <a:bodyPr/>
          <a:lstStyle/>
          <a:p>
            <a:fld id="{DB245632-D4FC-4E38-ADEE-4E3390753C23}" type="slidenum">
              <a:rPr lang="en-US" smtClean="0"/>
              <a:t>305</a:t>
            </a:fld>
            <a:endParaRPr lang="en-US" dirty="0"/>
          </a:p>
        </p:txBody>
      </p:sp>
    </p:spTree>
    <p:extLst>
      <p:ext uri="{BB962C8B-B14F-4D97-AF65-F5344CB8AC3E}">
        <p14:creationId xmlns:p14="http://schemas.microsoft.com/office/powerpoint/2010/main" val="1637037433"/>
      </p:ext>
    </p:extLst>
  </p:cSld>
  <p:clrMapOvr>
    <a:masterClrMapping/>
  </p:clrMapOvr>
</p:notes>
</file>

<file path=ppt/notesSlides/notesSlide29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84A8DD-9E4A-56B2-D155-C3D483B94A1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4AE8368-7AB4-294F-CACB-4C71B74E491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842524A-2BBB-35D2-2D5E-000D5C2F88D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36FFDCB-E6F3-685E-A3F7-2F20EBF1D08D}"/>
              </a:ext>
            </a:extLst>
          </p:cNvPr>
          <p:cNvSpPr>
            <a:spLocks noGrp="1"/>
          </p:cNvSpPr>
          <p:nvPr>
            <p:ph type="sldNum" sz="quarter" idx="5"/>
          </p:nvPr>
        </p:nvSpPr>
        <p:spPr/>
        <p:txBody>
          <a:bodyPr/>
          <a:lstStyle/>
          <a:p>
            <a:fld id="{DB245632-D4FC-4E38-ADEE-4E3390753C23}" type="slidenum">
              <a:rPr lang="en-US" smtClean="0"/>
              <a:t>306</a:t>
            </a:fld>
            <a:endParaRPr lang="en-US" dirty="0"/>
          </a:p>
        </p:txBody>
      </p:sp>
    </p:spTree>
    <p:extLst>
      <p:ext uri="{BB962C8B-B14F-4D97-AF65-F5344CB8AC3E}">
        <p14:creationId xmlns:p14="http://schemas.microsoft.com/office/powerpoint/2010/main" val="624639877"/>
      </p:ext>
    </p:extLst>
  </p:cSld>
  <p:clrMapOvr>
    <a:masterClrMapping/>
  </p:clrMapOvr>
</p:notes>
</file>

<file path=ppt/notesSlides/notesSlide29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B71238-A112-08DA-EBD9-259A64C6A24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E19A30B-2E76-CECC-34BA-876E8616B67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F139E76-745C-5F92-FAC2-7B53C73CA18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0D1420D-C4D5-A57A-7AF8-EFD3AEC0944E}"/>
              </a:ext>
            </a:extLst>
          </p:cNvPr>
          <p:cNvSpPr>
            <a:spLocks noGrp="1"/>
          </p:cNvSpPr>
          <p:nvPr>
            <p:ph type="sldNum" sz="quarter" idx="5"/>
          </p:nvPr>
        </p:nvSpPr>
        <p:spPr/>
        <p:txBody>
          <a:bodyPr/>
          <a:lstStyle/>
          <a:p>
            <a:fld id="{DB245632-D4FC-4E38-ADEE-4E3390753C23}" type="slidenum">
              <a:rPr lang="en-US" smtClean="0"/>
              <a:t>307</a:t>
            </a:fld>
            <a:endParaRPr lang="en-US" dirty="0"/>
          </a:p>
        </p:txBody>
      </p:sp>
    </p:spTree>
    <p:extLst>
      <p:ext uri="{BB962C8B-B14F-4D97-AF65-F5344CB8AC3E}">
        <p14:creationId xmlns:p14="http://schemas.microsoft.com/office/powerpoint/2010/main" val="4176889393"/>
      </p:ext>
    </p:extLst>
  </p:cSld>
  <p:clrMapOvr>
    <a:masterClrMapping/>
  </p:clrMapOvr>
</p:notes>
</file>

<file path=ppt/notesSlides/notesSlide29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A5AF4D-F5D5-4956-6A7F-B89DD40FC2A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E1E21ED-4F66-320A-2680-0F72C209656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FDF95AD-81A9-F66E-493E-3AFE70FF398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1772C23-4C54-4B49-4C3A-A89ADDE4A3B5}"/>
              </a:ext>
            </a:extLst>
          </p:cNvPr>
          <p:cNvSpPr>
            <a:spLocks noGrp="1"/>
          </p:cNvSpPr>
          <p:nvPr>
            <p:ph type="sldNum" sz="quarter" idx="5"/>
          </p:nvPr>
        </p:nvSpPr>
        <p:spPr/>
        <p:txBody>
          <a:bodyPr/>
          <a:lstStyle/>
          <a:p>
            <a:fld id="{DB245632-D4FC-4E38-ADEE-4E3390753C23}" type="slidenum">
              <a:rPr lang="en-US" smtClean="0"/>
              <a:t>308</a:t>
            </a:fld>
            <a:endParaRPr lang="en-US" dirty="0"/>
          </a:p>
        </p:txBody>
      </p:sp>
    </p:spTree>
    <p:extLst>
      <p:ext uri="{BB962C8B-B14F-4D97-AF65-F5344CB8AC3E}">
        <p14:creationId xmlns:p14="http://schemas.microsoft.com/office/powerpoint/2010/main" val="3869023054"/>
      </p:ext>
    </p:extLst>
  </p:cSld>
  <p:clrMapOvr>
    <a:masterClrMapping/>
  </p:clrMapOvr>
</p:notes>
</file>

<file path=ppt/notesSlides/notesSlide29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B89D27-06B8-1138-CEF3-3A9BFB9CB9C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3DA9BE8-1297-DDE1-D169-08DBD957570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E035DA3-E47F-17EC-5B6D-602EB319ECF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D5CBFDD-7768-7080-5099-85605216ED90}"/>
              </a:ext>
            </a:extLst>
          </p:cNvPr>
          <p:cNvSpPr>
            <a:spLocks noGrp="1"/>
          </p:cNvSpPr>
          <p:nvPr>
            <p:ph type="sldNum" sz="quarter" idx="5"/>
          </p:nvPr>
        </p:nvSpPr>
        <p:spPr/>
        <p:txBody>
          <a:bodyPr/>
          <a:lstStyle/>
          <a:p>
            <a:fld id="{DB245632-D4FC-4E38-ADEE-4E3390753C23}" type="slidenum">
              <a:rPr lang="en-US" smtClean="0"/>
              <a:t>309</a:t>
            </a:fld>
            <a:endParaRPr lang="en-US" dirty="0"/>
          </a:p>
        </p:txBody>
      </p:sp>
    </p:spTree>
    <p:extLst>
      <p:ext uri="{BB962C8B-B14F-4D97-AF65-F5344CB8AC3E}">
        <p14:creationId xmlns:p14="http://schemas.microsoft.com/office/powerpoint/2010/main" val="3241719811"/>
      </p:ext>
    </p:extLst>
  </p:cSld>
  <p:clrMapOvr>
    <a:masterClrMapping/>
  </p:clrMapOvr>
</p:notes>
</file>

<file path=ppt/notesSlides/notesSlide29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C519CB-D4A7-7EB5-4D68-CC5FA4E93E8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4F4DBC6-428B-99AB-CAA5-3AD34B01D10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F63431D-0BCF-545E-B42B-98C29838CE2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9B48FF2-4024-A01E-9836-1E31408621BF}"/>
              </a:ext>
            </a:extLst>
          </p:cNvPr>
          <p:cNvSpPr>
            <a:spLocks noGrp="1"/>
          </p:cNvSpPr>
          <p:nvPr>
            <p:ph type="sldNum" sz="quarter" idx="5"/>
          </p:nvPr>
        </p:nvSpPr>
        <p:spPr/>
        <p:txBody>
          <a:bodyPr/>
          <a:lstStyle/>
          <a:p>
            <a:fld id="{DB245632-D4FC-4E38-ADEE-4E3390753C23}" type="slidenum">
              <a:rPr lang="en-US" smtClean="0"/>
              <a:t>310</a:t>
            </a:fld>
            <a:endParaRPr lang="en-US" dirty="0"/>
          </a:p>
        </p:txBody>
      </p:sp>
    </p:spTree>
    <p:extLst>
      <p:ext uri="{BB962C8B-B14F-4D97-AF65-F5344CB8AC3E}">
        <p14:creationId xmlns:p14="http://schemas.microsoft.com/office/powerpoint/2010/main" val="42209052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9295C8-A6D0-8409-042B-73E9A60DFEB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F842A8F-9036-8600-0554-FA2B56DF21C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E3F6E90-9764-F40A-21B0-4EA778C2FFE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E65337B-B80F-9E3E-7037-3EEF2954F26D}"/>
              </a:ext>
            </a:extLst>
          </p:cNvPr>
          <p:cNvSpPr>
            <a:spLocks noGrp="1"/>
          </p:cNvSpPr>
          <p:nvPr>
            <p:ph type="sldNum" sz="quarter" idx="5"/>
          </p:nvPr>
        </p:nvSpPr>
        <p:spPr/>
        <p:txBody>
          <a:bodyPr/>
          <a:lstStyle/>
          <a:p>
            <a:fld id="{DB245632-D4FC-4E38-ADEE-4E3390753C23}" type="slidenum">
              <a:rPr lang="en-US" smtClean="0"/>
              <a:t>5</a:t>
            </a:fld>
            <a:endParaRPr lang="en-US" dirty="0"/>
          </a:p>
        </p:txBody>
      </p:sp>
    </p:spTree>
    <p:extLst>
      <p:ext uri="{BB962C8B-B14F-4D97-AF65-F5344CB8AC3E}">
        <p14:creationId xmlns:p14="http://schemas.microsoft.com/office/powerpoint/2010/main" val="43904735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A6E5B7-D8FF-850F-AE77-7A2BFF56F91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E7D448B-DE18-6D67-1307-D24C1444255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E976E3D-BDAC-6024-374B-AAC57A93F29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EDE6F8C-7CEF-5475-B4CD-F5C6109893F7}"/>
              </a:ext>
            </a:extLst>
          </p:cNvPr>
          <p:cNvSpPr>
            <a:spLocks noGrp="1"/>
          </p:cNvSpPr>
          <p:nvPr>
            <p:ph type="sldNum" sz="quarter" idx="5"/>
          </p:nvPr>
        </p:nvSpPr>
        <p:spPr/>
        <p:txBody>
          <a:bodyPr/>
          <a:lstStyle/>
          <a:p>
            <a:fld id="{DB245632-D4FC-4E38-ADEE-4E3390753C23}" type="slidenum">
              <a:rPr lang="en-US" smtClean="0"/>
              <a:t>32</a:t>
            </a:fld>
            <a:endParaRPr lang="en-US" dirty="0"/>
          </a:p>
        </p:txBody>
      </p:sp>
    </p:spTree>
    <p:extLst>
      <p:ext uri="{BB962C8B-B14F-4D97-AF65-F5344CB8AC3E}">
        <p14:creationId xmlns:p14="http://schemas.microsoft.com/office/powerpoint/2010/main" val="1691678696"/>
      </p:ext>
    </p:extLst>
  </p:cSld>
  <p:clrMapOvr>
    <a:masterClrMapping/>
  </p:clrMapOvr>
</p:notes>
</file>

<file path=ppt/notesSlides/notesSlide30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5FE4ED-C944-AD00-13DC-CC37A99EA24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A5E7269-06AA-3013-8DC0-5492FD4405F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06A5074-FEB1-4A89-152E-5347ABB7EFB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5D77C5F-C926-358A-E071-BF58A0C01943}"/>
              </a:ext>
            </a:extLst>
          </p:cNvPr>
          <p:cNvSpPr>
            <a:spLocks noGrp="1"/>
          </p:cNvSpPr>
          <p:nvPr>
            <p:ph type="sldNum" sz="quarter" idx="5"/>
          </p:nvPr>
        </p:nvSpPr>
        <p:spPr/>
        <p:txBody>
          <a:bodyPr/>
          <a:lstStyle/>
          <a:p>
            <a:fld id="{DB245632-D4FC-4E38-ADEE-4E3390753C23}" type="slidenum">
              <a:rPr lang="en-US" smtClean="0"/>
              <a:t>311</a:t>
            </a:fld>
            <a:endParaRPr lang="en-US" dirty="0"/>
          </a:p>
        </p:txBody>
      </p:sp>
    </p:spTree>
    <p:extLst>
      <p:ext uri="{BB962C8B-B14F-4D97-AF65-F5344CB8AC3E}">
        <p14:creationId xmlns:p14="http://schemas.microsoft.com/office/powerpoint/2010/main" val="917355147"/>
      </p:ext>
    </p:extLst>
  </p:cSld>
  <p:clrMapOvr>
    <a:masterClrMapping/>
  </p:clrMapOvr>
</p:notes>
</file>

<file path=ppt/notesSlides/notesSlide30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1D32A6-44CE-7CBA-D829-04289DDAA77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2ECD865-D2FC-902A-C065-AB10645EF20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61AE977-CE3D-02F0-E06B-DA75D091154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3410C61-694E-2837-5AE4-866A59022981}"/>
              </a:ext>
            </a:extLst>
          </p:cNvPr>
          <p:cNvSpPr>
            <a:spLocks noGrp="1"/>
          </p:cNvSpPr>
          <p:nvPr>
            <p:ph type="sldNum" sz="quarter" idx="5"/>
          </p:nvPr>
        </p:nvSpPr>
        <p:spPr/>
        <p:txBody>
          <a:bodyPr/>
          <a:lstStyle/>
          <a:p>
            <a:fld id="{DB245632-D4FC-4E38-ADEE-4E3390753C23}" type="slidenum">
              <a:rPr lang="en-US" smtClean="0"/>
              <a:t>312</a:t>
            </a:fld>
            <a:endParaRPr lang="en-US" dirty="0"/>
          </a:p>
        </p:txBody>
      </p:sp>
    </p:spTree>
    <p:extLst>
      <p:ext uri="{BB962C8B-B14F-4D97-AF65-F5344CB8AC3E}">
        <p14:creationId xmlns:p14="http://schemas.microsoft.com/office/powerpoint/2010/main" val="2290938634"/>
      </p:ext>
    </p:extLst>
  </p:cSld>
  <p:clrMapOvr>
    <a:masterClrMapping/>
  </p:clrMapOvr>
</p:notes>
</file>

<file path=ppt/notesSlides/notesSlide30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A23282-1B20-1ACA-1469-373F3EFAAC8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A674039-D9FA-5C86-16D6-C19408CD5BE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EDD13D3-AF0B-47D3-048F-8C0A0628858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66BB2E0-1C36-6F1E-3064-7110FAAA4AA4}"/>
              </a:ext>
            </a:extLst>
          </p:cNvPr>
          <p:cNvSpPr>
            <a:spLocks noGrp="1"/>
          </p:cNvSpPr>
          <p:nvPr>
            <p:ph type="sldNum" sz="quarter" idx="5"/>
          </p:nvPr>
        </p:nvSpPr>
        <p:spPr/>
        <p:txBody>
          <a:bodyPr/>
          <a:lstStyle/>
          <a:p>
            <a:fld id="{DB245632-D4FC-4E38-ADEE-4E3390753C23}" type="slidenum">
              <a:rPr lang="en-US" smtClean="0"/>
              <a:t>313</a:t>
            </a:fld>
            <a:endParaRPr lang="en-US" dirty="0"/>
          </a:p>
        </p:txBody>
      </p:sp>
    </p:spTree>
    <p:extLst>
      <p:ext uri="{BB962C8B-B14F-4D97-AF65-F5344CB8AC3E}">
        <p14:creationId xmlns:p14="http://schemas.microsoft.com/office/powerpoint/2010/main" val="2010340553"/>
      </p:ext>
    </p:extLst>
  </p:cSld>
  <p:clrMapOvr>
    <a:masterClrMapping/>
  </p:clrMapOvr>
</p:notes>
</file>

<file path=ppt/notesSlides/notesSlide30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AD4463-2948-8E34-3C5C-C09A27174A8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061F6C1-801C-40B8-93C7-D4E63C85013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B724C92-DAE9-A480-D405-8F4BE9EA685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CEB8B36-0EA5-C453-990E-B9A23ECB36F1}"/>
              </a:ext>
            </a:extLst>
          </p:cNvPr>
          <p:cNvSpPr>
            <a:spLocks noGrp="1"/>
          </p:cNvSpPr>
          <p:nvPr>
            <p:ph type="sldNum" sz="quarter" idx="5"/>
          </p:nvPr>
        </p:nvSpPr>
        <p:spPr/>
        <p:txBody>
          <a:bodyPr/>
          <a:lstStyle/>
          <a:p>
            <a:fld id="{DB245632-D4FC-4E38-ADEE-4E3390753C23}" type="slidenum">
              <a:rPr lang="en-US" smtClean="0"/>
              <a:t>314</a:t>
            </a:fld>
            <a:endParaRPr lang="en-US" dirty="0"/>
          </a:p>
        </p:txBody>
      </p:sp>
    </p:spTree>
    <p:extLst>
      <p:ext uri="{BB962C8B-B14F-4D97-AF65-F5344CB8AC3E}">
        <p14:creationId xmlns:p14="http://schemas.microsoft.com/office/powerpoint/2010/main" val="4217175002"/>
      </p:ext>
    </p:extLst>
  </p:cSld>
  <p:clrMapOvr>
    <a:masterClrMapping/>
  </p:clrMapOvr>
</p:notes>
</file>

<file path=ppt/notesSlides/notesSlide30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73F0ED-67FD-04F3-0395-96CCDFD4F37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C1339CB-B156-87C2-4F02-3FBC9517DD3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765E49E-15A1-919C-03FD-6395452D9FD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CEDC24B-0043-8913-8EA6-FA08E65EA04C}"/>
              </a:ext>
            </a:extLst>
          </p:cNvPr>
          <p:cNvSpPr>
            <a:spLocks noGrp="1"/>
          </p:cNvSpPr>
          <p:nvPr>
            <p:ph type="sldNum" sz="quarter" idx="5"/>
          </p:nvPr>
        </p:nvSpPr>
        <p:spPr/>
        <p:txBody>
          <a:bodyPr/>
          <a:lstStyle/>
          <a:p>
            <a:fld id="{DB245632-D4FC-4E38-ADEE-4E3390753C23}" type="slidenum">
              <a:rPr lang="en-US" smtClean="0"/>
              <a:t>315</a:t>
            </a:fld>
            <a:endParaRPr lang="en-US" dirty="0"/>
          </a:p>
        </p:txBody>
      </p:sp>
    </p:spTree>
    <p:extLst>
      <p:ext uri="{BB962C8B-B14F-4D97-AF65-F5344CB8AC3E}">
        <p14:creationId xmlns:p14="http://schemas.microsoft.com/office/powerpoint/2010/main" val="2106023783"/>
      </p:ext>
    </p:extLst>
  </p:cSld>
  <p:clrMapOvr>
    <a:masterClrMapping/>
  </p:clrMapOvr>
</p:notes>
</file>

<file path=ppt/notesSlides/notesSlide30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8036A2-9B8C-9A71-8A9D-59491F3349A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13C2CD3-F54C-243E-7949-3B356343961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16BD3A9-7CDA-E48A-5749-F9AAC9B45F7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C53543C-94BC-EEF9-DE83-E158EC80AFF6}"/>
              </a:ext>
            </a:extLst>
          </p:cNvPr>
          <p:cNvSpPr>
            <a:spLocks noGrp="1"/>
          </p:cNvSpPr>
          <p:nvPr>
            <p:ph type="sldNum" sz="quarter" idx="5"/>
          </p:nvPr>
        </p:nvSpPr>
        <p:spPr/>
        <p:txBody>
          <a:bodyPr/>
          <a:lstStyle/>
          <a:p>
            <a:fld id="{DB245632-D4FC-4E38-ADEE-4E3390753C23}" type="slidenum">
              <a:rPr lang="en-US" smtClean="0"/>
              <a:t>316</a:t>
            </a:fld>
            <a:endParaRPr lang="en-US" dirty="0"/>
          </a:p>
        </p:txBody>
      </p:sp>
    </p:spTree>
    <p:extLst>
      <p:ext uri="{BB962C8B-B14F-4D97-AF65-F5344CB8AC3E}">
        <p14:creationId xmlns:p14="http://schemas.microsoft.com/office/powerpoint/2010/main" val="1733078026"/>
      </p:ext>
    </p:extLst>
  </p:cSld>
  <p:clrMapOvr>
    <a:masterClrMapping/>
  </p:clrMapOvr>
</p:notes>
</file>

<file path=ppt/notesSlides/notesSlide30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6B596A-B10C-BE26-8472-78E9E5024D5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3E308EB-ED97-891C-1AAD-804161EC915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277643C-E945-883E-1494-1A35F6E2890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CE8B38A-E75B-6088-9D68-420A91CB5B28}"/>
              </a:ext>
            </a:extLst>
          </p:cNvPr>
          <p:cNvSpPr>
            <a:spLocks noGrp="1"/>
          </p:cNvSpPr>
          <p:nvPr>
            <p:ph type="sldNum" sz="quarter" idx="5"/>
          </p:nvPr>
        </p:nvSpPr>
        <p:spPr/>
        <p:txBody>
          <a:bodyPr/>
          <a:lstStyle/>
          <a:p>
            <a:fld id="{DB245632-D4FC-4E38-ADEE-4E3390753C23}" type="slidenum">
              <a:rPr lang="en-US" smtClean="0"/>
              <a:t>318</a:t>
            </a:fld>
            <a:endParaRPr lang="en-US" dirty="0"/>
          </a:p>
        </p:txBody>
      </p:sp>
    </p:spTree>
    <p:extLst>
      <p:ext uri="{BB962C8B-B14F-4D97-AF65-F5344CB8AC3E}">
        <p14:creationId xmlns:p14="http://schemas.microsoft.com/office/powerpoint/2010/main" val="3231204883"/>
      </p:ext>
    </p:extLst>
  </p:cSld>
  <p:clrMapOvr>
    <a:masterClrMapping/>
  </p:clrMapOvr>
</p:notes>
</file>

<file path=ppt/notesSlides/notesSlide30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B23456-B34D-172E-44B6-47EDB9F70C8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4B3285F-E4B9-99FE-035F-B6B3E5CA4CC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025EA02-4771-B3B9-38D2-45B88FD0502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74FB57E-1414-BA64-7EE1-7E91EE27C549}"/>
              </a:ext>
            </a:extLst>
          </p:cNvPr>
          <p:cNvSpPr>
            <a:spLocks noGrp="1"/>
          </p:cNvSpPr>
          <p:nvPr>
            <p:ph type="sldNum" sz="quarter" idx="5"/>
          </p:nvPr>
        </p:nvSpPr>
        <p:spPr/>
        <p:txBody>
          <a:bodyPr/>
          <a:lstStyle/>
          <a:p>
            <a:fld id="{DB245632-D4FC-4E38-ADEE-4E3390753C23}" type="slidenum">
              <a:rPr lang="en-US" smtClean="0"/>
              <a:t>319</a:t>
            </a:fld>
            <a:endParaRPr lang="en-US" dirty="0"/>
          </a:p>
        </p:txBody>
      </p:sp>
    </p:spTree>
    <p:extLst>
      <p:ext uri="{BB962C8B-B14F-4D97-AF65-F5344CB8AC3E}">
        <p14:creationId xmlns:p14="http://schemas.microsoft.com/office/powerpoint/2010/main" val="2343892722"/>
      </p:ext>
    </p:extLst>
  </p:cSld>
  <p:clrMapOvr>
    <a:masterClrMapping/>
  </p:clrMapOvr>
</p:notes>
</file>

<file path=ppt/notesSlides/notesSlide30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49BB10-18DB-641B-4EA3-41AC7CF5071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FA59C46-B2BD-6D99-7466-EB7E2C0F6B0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F5D44B8-BD36-DD6B-1CCC-D16A73EB645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EB1635F-054B-3DB6-B448-7EDAE555F5F9}"/>
              </a:ext>
            </a:extLst>
          </p:cNvPr>
          <p:cNvSpPr>
            <a:spLocks noGrp="1"/>
          </p:cNvSpPr>
          <p:nvPr>
            <p:ph type="sldNum" sz="quarter" idx="5"/>
          </p:nvPr>
        </p:nvSpPr>
        <p:spPr/>
        <p:txBody>
          <a:bodyPr/>
          <a:lstStyle/>
          <a:p>
            <a:fld id="{DB245632-D4FC-4E38-ADEE-4E3390753C23}" type="slidenum">
              <a:rPr lang="en-US" smtClean="0"/>
              <a:t>320</a:t>
            </a:fld>
            <a:endParaRPr lang="en-US" dirty="0"/>
          </a:p>
        </p:txBody>
      </p:sp>
    </p:spTree>
    <p:extLst>
      <p:ext uri="{BB962C8B-B14F-4D97-AF65-F5344CB8AC3E}">
        <p14:creationId xmlns:p14="http://schemas.microsoft.com/office/powerpoint/2010/main" val="1965940330"/>
      </p:ext>
    </p:extLst>
  </p:cSld>
  <p:clrMapOvr>
    <a:masterClrMapping/>
  </p:clrMapOvr>
</p:notes>
</file>

<file path=ppt/notesSlides/notesSlide30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16673A-DFA1-8575-3028-D982C24718E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C0C1307-9189-E701-A74B-4706D8EBD87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DA5CEBB-3EC2-2537-D024-0E7F55C09C2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02B9157-6203-9FA4-B384-026E4BF4B400}"/>
              </a:ext>
            </a:extLst>
          </p:cNvPr>
          <p:cNvSpPr>
            <a:spLocks noGrp="1"/>
          </p:cNvSpPr>
          <p:nvPr>
            <p:ph type="sldNum" sz="quarter" idx="5"/>
          </p:nvPr>
        </p:nvSpPr>
        <p:spPr/>
        <p:txBody>
          <a:bodyPr/>
          <a:lstStyle/>
          <a:p>
            <a:fld id="{DB245632-D4FC-4E38-ADEE-4E3390753C23}" type="slidenum">
              <a:rPr lang="en-US" smtClean="0"/>
              <a:t>321</a:t>
            </a:fld>
            <a:endParaRPr lang="en-US" dirty="0"/>
          </a:p>
        </p:txBody>
      </p:sp>
    </p:spTree>
    <p:extLst>
      <p:ext uri="{BB962C8B-B14F-4D97-AF65-F5344CB8AC3E}">
        <p14:creationId xmlns:p14="http://schemas.microsoft.com/office/powerpoint/2010/main" val="299256910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BBF651-F00B-0AC2-1E2E-F85C3978EC0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CF6F677-94BA-C6DC-9F36-01949D67B1E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98B253F-CF15-B08B-F238-129CA31DADC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B676574-AD93-95C2-0BD7-8E819A9FAE39}"/>
              </a:ext>
            </a:extLst>
          </p:cNvPr>
          <p:cNvSpPr>
            <a:spLocks noGrp="1"/>
          </p:cNvSpPr>
          <p:nvPr>
            <p:ph type="sldNum" sz="quarter" idx="5"/>
          </p:nvPr>
        </p:nvSpPr>
        <p:spPr/>
        <p:txBody>
          <a:bodyPr/>
          <a:lstStyle/>
          <a:p>
            <a:fld id="{DB245632-D4FC-4E38-ADEE-4E3390753C23}" type="slidenum">
              <a:rPr lang="en-US" smtClean="0"/>
              <a:t>33</a:t>
            </a:fld>
            <a:endParaRPr lang="en-US" dirty="0"/>
          </a:p>
        </p:txBody>
      </p:sp>
    </p:spTree>
    <p:extLst>
      <p:ext uri="{BB962C8B-B14F-4D97-AF65-F5344CB8AC3E}">
        <p14:creationId xmlns:p14="http://schemas.microsoft.com/office/powerpoint/2010/main" val="2695113599"/>
      </p:ext>
    </p:extLst>
  </p:cSld>
  <p:clrMapOvr>
    <a:masterClrMapping/>
  </p:clrMapOvr>
</p:notes>
</file>

<file path=ppt/notesSlides/notesSlide3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4E1E81-6577-EA51-3635-3AD06DF95A4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A89C1AB-76EC-01BF-DC89-80AB307FA3C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B2CAFD0-0504-1AD9-414B-E34B20BCC3D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9A8FAF1-6DDF-80F0-507D-509F497E0BFF}"/>
              </a:ext>
            </a:extLst>
          </p:cNvPr>
          <p:cNvSpPr>
            <a:spLocks noGrp="1"/>
          </p:cNvSpPr>
          <p:nvPr>
            <p:ph type="sldNum" sz="quarter" idx="5"/>
          </p:nvPr>
        </p:nvSpPr>
        <p:spPr/>
        <p:txBody>
          <a:bodyPr/>
          <a:lstStyle/>
          <a:p>
            <a:fld id="{DB245632-D4FC-4E38-ADEE-4E3390753C23}" type="slidenum">
              <a:rPr lang="en-US" smtClean="0"/>
              <a:t>322</a:t>
            </a:fld>
            <a:endParaRPr lang="en-US" dirty="0"/>
          </a:p>
        </p:txBody>
      </p:sp>
    </p:spTree>
    <p:extLst>
      <p:ext uri="{BB962C8B-B14F-4D97-AF65-F5344CB8AC3E}">
        <p14:creationId xmlns:p14="http://schemas.microsoft.com/office/powerpoint/2010/main" val="2991597118"/>
      </p:ext>
    </p:extLst>
  </p:cSld>
  <p:clrMapOvr>
    <a:masterClrMapping/>
  </p:clrMapOvr>
</p:notes>
</file>

<file path=ppt/notesSlides/notesSlide3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414E37-F21C-CD6D-5183-9F189273999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ECD8175-A9D4-319B-0725-5160EFFFBFF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65480E4-BAFB-CEF6-ED0B-841F668FEB2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A73181F-5B0A-77D8-4201-3C1E0744B68D}"/>
              </a:ext>
            </a:extLst>
          </p:cNvPr>
          <p:cNvSpPr>
            <a:spLocks noGrp="1"/>
          </p:cNvSpPr>
          <p:nvPr>
            <p:ph type="sldNum" sz="quarter" idx="5"/>
          </p:nvPr>
        </p:nvSpPr>
        <p:spPr/>
        <p:txBody>
          <a:bodyPr/>
          <a:lstStyle/>
          <a:p>
            <a:fld id="{DB245632-D4FC-4E38-ADEE-4E3390753C23}" type="slidenum">
              <a:rPr lang="en-US" smtClean="0"/>
              <a:t>323</a:t>
            </a:fld>
            <a:endParaRPr lang="en-US" dirty="0"/>
          </a:p>
        </p:txBody>
      </p:sp>
    </p:spTree>
    <p:extLst>
      <p:ext uri="{BB962C8B-B14F-4D97-AF65-F5344CB8AC3E}">
        <p14:creationId xmlns:p14="http://schemas.microsoft.com/office/powerpoint/2010/main" val="3709376654"/>
      </p:ext>
    </p:extLst>
  </p:cSld>
  <p:clrMapOvr>
    <a:masterClrMapping/>
  </p:clrMapOvr>
</p:notes>
</file>

<file path=ppt/notesSlides/notesSlide3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4DE4FD-086E-092A-F4A6-48FD2BD432A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A694613-4A0F-7A20-91B7-B3990F9EA8E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D0D5E4A-8F97-BBB9-9434-50EB53D2200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6B813C3-CC89-DE37-844C-96192EE94BAB}"/>
              </a:ext>
            </a:extLst>
          </p:cNvPr>
          <p:cNvSpPr>
            <a:spLocks noGrp="1"/>
          </p:cNvSpPr>
          <p:nvPr>
            <p:ph type="sldNum" sz="quarter" idx="5"/>
          </p:nvPr>
        </p:nvSpPr>
        <p:spPr/>
        <p:txBody>
          <a:bodyPr/>
          <a:lstStyle/>
          <a:p>
            <a:fld id="{DB245632-D4FC-4E38-ADEE-4E3390753C23}" type="slidenum">
              <a:rPr lang="en-US" smtClean="0"/>
              <a:t>324</a:t>
            </a:fld>
            <a:endParaRPr lang="en-US" dirty="0"/>
          </a:p>
        </p:txBody>
      </p:sp>
    </p:spTree>
    <p:extLst>
      <p:ext uri="{BB962C8B-B14F-4D97-AF65-F5344CB8AC3E}">
        <p14:creationId xmlns:p14="http://schemas.microsoft.com/office/powerpoint/2010/main" val="1208551761"/>
      </p:ext>
    </p:extLst>
  </p:cSld>
  <p:clrMapOvr>
    <a:masterClrMapping/>
  </p:clrMapOvr>
</p:notes>
</file>

<file path=ppt/notesSlides/notesSlide3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DFEBB0-91F5-A845-B5C6-CC4F4BF486C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120DE0C-6F21-1F66-AB96-35660A77769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377DC40-A9D7-3AD3-3D5A-07DD40949BD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F61A98D-DCEE-67C9-1310-070F72FCA758}"/>
              </a:ext>
            </a:extLst>
          </p:cNvPr>
          <p:cNvSpPr>
            <a:spLocks noGrp="1"/>
          </p:cNvSpPr>
          <p:nvPr>
            <p:ph type="sldNum" sz="quarter" idx="5"/>
          </p:nvPr>
        </p:nvSpPr>
        <p:spPr/>
        <p:txBody>
          <a:bodyPr/>
          <a:lstStyle/>
          <a:p>
            <a:fld id="{DB245632-D4FC-4E38-ADEE-4E3390753C23}" type="slidenum">
              <a:rPr lang="en-US" smtClean="0"/>
              <a:t>325</a:t>
            </a:fld>
            <a:endParaRPr lang="en-US" dirty="0"/>
          </a:p>
        </p:txBody>
      </p:sp>
    </p:spTree>
    <p:extLst>
      <p:ext uri="{BB962C8B-B14F-4D97-AF65-F5344CB8AC3E}">
        <p14:creationId xmlns:p14="http://schemas.microsoft.com/office/powerpoint/2010/main" val="2018174380"/>
      </p:ext>
    </p:extLst>
  </p:cSld>
  <p:clrMapOvr>
    <a:masterClrMapping/>
  </p:clrMapOvr>
</p:notes>
</file>

<file path=ppt/notesSlides/notesSlide3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7789E2-023E-9745-93E1-8B8A521816B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5F5218C-5B49-5D87-138D-E84193470D1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0D49DE4-34D6-E977-A5DB-A889609506F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B14C748-7917-D5D7-F521-B71628CE8127}"/>
              </a:ext>
            </a:extLst>
          </p:cNvPr>
          <p:cNvSpPr>
            <a:spLocks noGrp="1"/>
          </p:cNvSpPr>
          <p:nvPr>
            <p:ph type="sldNum" sz="quarter" idx="5"/>
          </p:nvPr>
        </p:nvSpPr>
        <p:spPr/>
        <p:txBody>
          <a:bodyPr/>
          <a:lstStyle/>
          <a:p>
            <a:fld id="{DB245632-D4FC-4E38-ADEE-4E3390753C23}" type="slidenum">
              <a:rPr lang="en-US" smtClean="0"/>
              <a:t>326</a:t>
            </a:fld>
            <a:endParaRPr lang="en-US" dirty="0"/>
          </a:p>
        </p:txBody>
      </p:sp>
    </p:spTree>
    <p:extLst>
      <p:ext uri="{BB962C8B-B14F-4D97-AF65-F5344CB8AC3E}">
        <p14:creationId xmlns:p14="http://schemas.microsoft.com/office/powerpoint/2010/main" val="240353701"/>
      </p:ext>
    </p:extLst>
  </p:cSld>
  <p:clrMapOvr>
    <a:masterClrMapping/>
  </p:clrMapOvr>
</p:notes>
</file>

<file path=ppt/notesSlides/notesSlide3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B8FB5D-ED4B-1058-7911-35FA7EE6A4F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4300905-7563-EEA2-77CF-5D5F9F55CAC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9B6A7FB-618D-678B-4C9C-0B935D5C981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6A1924D-1A4A-5620-3CCA-AD7D478503A7}"/>
              </a:ext>
            </a:extLst>
          </p:cNvPr>
          <p:cNvSpPr>
            <a:spLocks noGrp="1"/>
          </p:cNvSpPr>
          <p:nvPr>
            <p:ph type="sldNum" sz="quarter" idx="5"/>
          </p:nvPr>
        </p:nvSpPr>
        <p:spPr/>
        <p:txBody>
          <a:bodyPr/>
          <a:lstStyle/>
          <a:p>
            <a:fld id="{DB245632-D4FC-4E38-ADEE-4E3390753C23}" type="slidenum">
              <a:rPr lang="en-US" smtClean="0"/>
              <a:t>327</a:t>
            </a:fld>
            <a:endParaRPr lang="en-US" dirty="0"/>
          </a:p>
        </p:txBody>
      </p:sp>
    </p:spTree>
    <p:extLst>
      <p:ext uri="{BB962C8B-B14F-4D97-AF65-F5344CB8AC3E}">
        <p14:creationId xmlns:p14="http://schemas.microsoft.com/office/powerpoint/2010/main" val="1003457278"/>
      </p:ext>
    </p:extLst>
  </p:cSld>
  <p:clrMapOvr>
    <a:masterClrMapping/>
  </p:clrMapOvr>
</p:notes>
</file>

<file path=ppt/notesSlides/notesSlide3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784C42-AB83-60C6-177B-1175E5051A2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5422233-A95E-A4F6-AB8D-436C7C10239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A6AE7B6-C782-BA7F-9C77-1BF39B4CA78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A70119C-B211-9CA8-3B68-52313B335402}"/>
              </a:ext>
            </a:extLst>
          </p:cNvPr>
          <p:cNvSpPr>
            <a:spLocks noGrp="1"/>
          </p:cNvSpPr>
          <p:nvPr>
            <p:ph type="sldNum" sz="quarter" idx="5"/>
          </p:nvPr>
        </p:nvSpPr>
        <p:spPr/>
        <p:txBody>
          <a:bodyPr/>
          <a:lstStyle/>
          <a:p>
            <a:fld id="{DB245632-D4FC-4E38-ADEE-4E3390753C23}" type="slidenum">
              <a:rPr lang="en-US" smtClean="0"/>
              <a:t>328</a:t>
            </a:fld>
            <a:endParaRPr lang="en-US" dirty="0"/>
          </a:p>
        </p:txBody>
      </p:sp>
    </p:spTree>
    <p:extLst>
      <p:ext uri="{BB962C8B-B14F-4D97-AF65-F5344CB8AC3E}">
        <p14:creationId xmlns:p14="http://schemas.microsoft.com/office/powerpoint/2010/main" val="896062811"/>
      </p:ext>
    </p:extLst>
  </p:cSld>
  <p:clrMapOvr>
    <a:masterClrMapping/>
  </p:clrMapOvr>
</p:notes>
</file>

<file path=ppt/notesSlides/notesSlide3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D6AAB5-3EAB-1728-0794-3F670CD5231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C9DD9AE-6D37-09C8-7997-2EE7449FEB5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03BF2C1-F5A4-A173-1D70-30B8AB9C8E9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1AD4DDB-27E8-E3F5-0783-9A353E979F2E}"/>
              </a:ext>
            </a:extLst>
          </p:cNvPr>
          <p:cNvSpPr>
            <a:spLocks noGrp="1"/>
          </p:cNvSpPr>
          <p:nvPr>
            <p:ph type="sldNum" sz="quarter" idx="5"/>
          </p:nvPr>
        </p:nvSpPr>
        <p:spPr/>
        <p:txBody>
          <a:bodyPr/>
          <a:lstStyle/>
          <a:p>
            <a:fld id="{DB245632-D4FC-4E38-ADEE-4E3390753C23}" type="slidenum">
              <a:rPr lang="en-US" smtClean="0"/>
              <a:t>329</a:t>
            </a:fld>
            <a:endParaRPr lang="en-US" dirty="0"/>
          </a:p>
        </p:txBody>
      </p:sp>
    </p:spTree>
    <p:extLst>
      <p:ext uri="{BB962C8B-B14F-4D97-AF65-F5344CB8AC3E}">
        <p14:creationId xmlns:p14="http://schemas.microsoft.com/office/powerpoint/2010/main" val="2380490663"/>
      </p:ext>
    </p:extLst>
  </p:cSld>
  <p:clrMapOvr>
    <a:masterClrMapping/>
  </p:clrMapOvr>
</p:notes>
</file>

<file path=ppt/notesSlides/notesSlide3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62FD27-CABD-B831-2BFA-D3A89EE4D01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3E33D77-8849-0BD2-6B05-3B1BF214211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BD72204-A6EB-5A94-14EC-A24D5060B13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22D352E-28AA-9316-8735-4FFF6F62C497}"/>
              </a:ext>
            </a:extLst>
          </p:cNvPr>
          <p:cNvSpPr>
            <a:spLocks noGrp="1"/>
          </p:cNvSpPr>
          <p:nvPr>
            <p:ph type="sldNum" sz="quarter" idx="5"/>
          </p:nvPr>
        </p:nvSpPr>
        <p:spPr/>
        <p:txBody>
          <a:bodyPr/>
          <a:lstStyle/>
          <a:p>
            <a:fld id="{DB245632-D4FC-4E38-ADEE-4E3390753C23}" type="slidenum">
              <a:rPr lang="en-US" smtClean="0"/>
              <a:t>330</a:t>
            </a:fld>
            <a:endParaRPr lang="en-US" dirty="0"/>
          </a:p>
        </p:txBody>
      </p:sp>
    </p:spTree>
    <p:extLst>
      <p:ext uri="{BB962C8B-B14F-4D97-AF65-F5344CB8AC3E}">
        <p14:creationId xmlns:p14="http://schemas.microsoft.com/office/powerpoint/2010/main" val="3138276595"/>
      </p:ext>
    </p:extLst>
  </p:cSld>
  <p:clrMapOvr>
    <a:masterClrMapping/>
  </p:clrMapOvr>
</p:notes>
</file>

<file path=ppt/notesSlides/notesSlide3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231011-2A78-D709-8B0C-D1BF034BD98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CEAD7CF-BC21-F4AE-3030-1ED5D21BFEF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8163F89-EEA7-1F30-954D-AC3C6DC7407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60D9930-59A1-A88C-FFEC-16143335D84F}"/>
              </a:ext>
            </a:extLst>
          </p:cNvPr>
          <p:cNvSpPr>
            <a:spLocks noGrp="1"/>
          </p:cNvSpPr>
          <p:nvPr>
            <p:ph type="sldNum" sz="quarter" idx="5"/>
          </p:nvPr>
        </p:nvSpPr>
        <p:spPr/>
        <p:txBody>
          <a:bodyPr/>
          <a:lstStyle/>
          <a:p>
            <a:fld id="{DB245632-D4FC-4E38-ADEE-4E3390753C23}" type="slidenum">
              <a:rPr lang="en-US" smtClean="0"/>
              <a:t>331</a:t>
            </a:fld>
            <a:endParaRPr lang="en-US" dirty="0"/>
          </a:p>
        </p:txBody>
      </p:sp>
    </p:spTree>
    <p:extLst>
      <p:ext uri="{BB962C8B-B14F-4D97-AF65-F5344CB8AC3E}">
        <p14:creationId xmlns:p14="http://schemas.microsoft.com/office/powerpoint/2010/main" val="289244863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FBCEA6-63ED-8931-AEF6-E1E653098DB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BFB6A71-8041-9285-2C6C-B1C6E8A9824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D32B575-4DFD-D6FF-FBCE-714B46B4CA2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56C25BB-AE84-89CA-0F2D-239B297F19B1}"/>
              </a:ext>
            </a:extLst>
          </p:cNvPr>
          <p:cNvSpPr>
            <a:spLocks noGrp="1"/>
          </p:cNvSpPr>
          <p:nvPr>
            <p:ph type="sldNum" sz="quarter" idx="5"/>
          </p:nvPr>
        </p:nvSpPr>
        <p:spPr/>
        <p:txBody>
          <a:bodyPr/>
          <a:lstStyle/>
          <a:p>
            <a:fld id="{DB245632-D4FC-4E38-ADEE-4E3390753C23}" type="slidenum">
              <a:rPr lang="en-US" smtClean="0"/>
              <a:t>34</a:t>
            </a:fld>
            <a:endParaRPr lang="en-US" dirty="0"/>
          </a:p>
        </p:txBody>
      </p:sp>
    </p:spTree>
    <p:extLst>
      <p:ext uri="{BB962C8B-B14F-4D97-AF65-F5344CB8AC3E}">
        <p14:creationId xmlns:p14="http://schemas.microsoft.com/office/powerpoint/2010/main" val="3234404116"/>
      </p:ext>
    </p:extLst>
  </p:cSld>
  <p:clrMapOvr>
    <a:masterClrMapping/>
  </p:clrMapOvr>
</p:notes>
</file>

<file path=ppt/notesSlides/notesSlide3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410624-B0DA-A8FD-D8DA-AFCE388B1DA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46186CB-D171-1EC1-9D7A-813E4CFB076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41BF8AA-2FC6-F0FC-F6D5-C58191C11E3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BA5C821-9FD4-1350-3D5C-5B02E4E6F8CC}"/>
              </a:ext>
            </a:extLst>
          </p:cNvPr>
          <p:cNvSpPr>
            <a:spLocks noGrp="1"/>
          </p:cNvSpPr>
          <p:nvPr>
            <p:ph type="sldNum" sz="quarter" idx="5"/>
          </p:nvPr>
        </p:nvSpPr>
        <p:spPr/>
        <p:txBody>
          <a:bodyPr/>
          <a:lstStyle/>
          <a:p>
            <a:fld id="{DB245632-D4FC-4E38-ADEE-4E3390753C23}" type="slidenum">
              <a:rPr lang="en-US" smtClean="0"/>
              <a:t>332</a:t>
            </a:fld>
            <a:endParaRPr lang="en-US" dirty="0"/>
          </a:p>
        </p:txBody>
      </p:sp>
    </p:spTree>
    <p:extLst>
      <p:ext uri="{BB962C8B-B14F-4D97-AF65-F5344CB8AC3E}">
        <p14:creationId xmlns:p14="http://schemas.microsoft.com/office/powerpoint/2010/main" val="2904881482"/>
      </p:ext>
    </p:extLst>
  </p:cSld>
  <p:clrMapOvr>
    <a:masterClrMapping/>
  </p:clrMapOvr>
</p:notes>
</file>

<file path=ppt/notesSlides/notesSlide3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14BD65-0CC2-DF08-C262-06CB42E56E2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D87D541-7343-494B-C23F-1D267233973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BECCF1F-9517-5CB9-5746-1B0FDD1C9F9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D61EC21-BE4D-27F4-456A-9AC704C04F63}"/>
              </a:ext>
            </a:extLst>
          </p:cNvPr>
          <p:cNvSpPr>
            <a:spLocks noGrp="1"/>
          </p:cNvSpPr>
          <p:nvPr>
            <p:ph type="sldNum" sz="quarter" idx="5"/>
          </p:nvPr>
        </p:nvSpPr>
        <p:spPr/>
        <p:txBody>
          <a:bodyPr/>
          <a:lstStyle/>
          <a:p>
            <a:fld id="{DB245632-D4FC-4E38-ADEE-4E3390753C23}" type="slidenum">
              <a:rPr lang="en-US" smtClean="0"/>
              <a:t>333</a:t>
            </a:fld>
            <a:endParaRPr lang="en-US" dirty="0"/>
          </a:p>
        </p:txBody>
      </p:sp>
    </p:spTree>
    <p:extLst>
      <p:ext uri="{BB962C8B-B14F-4D97-AF65-F5344CB8AC3E}">
        <p14:creationId xmlns:p14="http://schemas.microsoft.com/office/powerpoint/2010/main" val="2580821948"/>
      </p:ext>
    </p:extLst>
  </p:cSld>
  <p:clrMapOvr>
    <a:masterClrMapping/>
  </p:clrMapOvr>
</p:notes>
</file>

<file path=ppt/notesSlides/notesSlide3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983C1C-ECDA-5EB8-DDC7-ABBEA290A9B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5BA8B88-3248-ED93-8DF5-23646C30A9D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FFAC728-A1A7-4F5B-0FDD-96C36216F0F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EE101C1-87FB-20C8-9594-DB962B41A37F}"/>
              </a:ext>
            </a:extLst>
          </p:cNvPr>
          <p:cNvSpPr>
            <a:spLocks noGrp="1"/>
          </p:cNvSpPr>
          <p:nvPr>
            <p:ph type="sldNum" sz="quarter" idx="5"/>
          </p:nvPr>
        </p:nvSpPr>
        <p:spPr/>
        <p:txBody>
          <a:bodyPr/>
          <a:lstStyle/>
          <a:p>
            <a:fld id="{DB245632-D4FC-4E38-ADEE-4E3390753C23}" type="slidenum">
              <a:rPr lang="en-US" smtClean="0"/>
              <a:t>334</a:t>
            </a:fld>
            <a:endParaRPr lang="en-US" dirty="0"/>
          </a:p>
        </p:txBody>
      </p:sp>
    </p:spTree>
    <p:extLst>
      <p:ext uri="{BB962C8B-B14F-4D97-AF65-F5344CB8AC3E}">
        <p14:creationId xmlns:p14="http://schemas.microsoft.com/office/powerpoint/2010/main" val="2701321038"/>
      </p:ext>
    </p:extLst>
  </p:cSld>
  <p:clrMapOvr>
    <a:masterClrMapping/>
  </p:clrMapOvr>
</p:notes>
</file>

<file path=ppt/notesSlides/notesSlide3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94171B-3794-BDE9-3877-443FA6D0150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2BF0BC3-4EEE-F94D-45E3-8B631FC140D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FC82140-809D-A8F1-A596-5F74A3811ED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8C79CF5-CE64-5A0F-5F71-241B2AACB996}"/>
              </a:ext>
            </a:extLst>
          </p:cNvPr>
          <p:cNvSpPr>
            <a:spLocks noGrp="1"/>
          </p:cNvSpPr>
          <p:nvPr>
            <p:ph type="sldNum" sz="quarter" idx="5"/>
          </p:nvPr>
        </p:nvSpPr>
        <p:spPr/>
        <p:txBody>
          <a:bodyPr/>
          <a:lstStyle/>
          <a:p>
            <a:fld id="{DB245632-D4FC-4E38-ADEE-4E3390753C23}" type="slidenum">
              <a:rPr lang="en-US" smtClean="0"/>
              <a:t>335</a:t>
            </a:fld>
            <a:endParaRPr lang="en-US" dirty="0"/>
          </a:p>
        </p:txBody>
      </p:sp>
    </p:spTree>
    <p:extLst>
      <p:ext uri="{BB962C8B-B14F-4D97-AF65-F5344CB8AC3E}">
        <p14:creationId xmlns:p14="http://schemas.microsoft.com/office/powerpoint/2010/main" val="3497357388"/>
      </p:ext>
    </p:extLst>
  </p:cSld>
  <p:clrMapOvr>
    <a:masterClrMapping/>
  </p:clrMapOvr>
</p:notes>
</file>

<file path=ppt/notesSlides/notesSlide3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09D241-7B16-242F-7797-1652B76191B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CD5AC53-823A-2091-FAC3-B65BFCD5F12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AE565CF-74DC-D2C8-0EB0-A71EE1A86DB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E9E89FC-B6CF-18FB-7B9F-D17996C90691}"/>
              </a:ext>
            </a:extLst>
          </p:cNvPr>
          <p:cNvSpPr>
            <a:spLocks noGrp="1"/>
          </p:cNvSpPr>
          <p:nvPr>
            <p:ph type="sldNum" sz="quarter" idx="5"/>
          </p:nvPr>
        </p:nvSpPr>
        <p:spPr/>
        <p:txBody>
          <a:bodyPr/>
          <a:lstStyle/>
          <a:p>
            <a:fld id="{DB245632-D4FC-4E38-ADEE-4E3390753C23}" type="slidenum">
              <a:rPr lang="en-US" smtClean="0"/>
              <a:t>336</a:t>
            </a:fld>
            <a:endParaRPr lang="en-US" dirty="0"/>
          </a:p>
        </p:txBody>
      </p:sp>
    </p:spTree>
    <p:extLst>
      <p:ext uri="{BB962C8B-B14F-4D97-AF65-F5344CB8AC3E}">
        <p14:creationId xmlns:p14="http://schemas.microsoft.com/office/powerpoint/2010/main" val="3427859436"/>
      </p:ext>
    </p:extLst>
  </p:cSld>
  <p:clrMapOvr>
    <a:masterClrMapping/>
  </p:clrMapOvr>
</p:notes>
</file>

<file path=ppt/notesSlides/notesSlide3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D06914-8A75-AC31-B9E2-441F95D6458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57D1A3F-D90C-85C3-EDD4-476C7B09931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719C01C-9062-E99A-E81F-F7BD59934AB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2CE6192-76AC-ECA5-58E5-7B3C0EB2A3F7}"/>
              </a:ext>
            </a:extLst>
          </p:cNvPr>
          <p:cNvSpPr>
            <a:spLocks noGrp="1"/>
          </p:cNvSpPr>
          <p:nvPr>
            <p:ph type="sldNum" sz="quarter" idx="5"/>
          </p:nvPr>
        </p:nvSpPr>
        <p:spPr/>
        <p:txBody>
          <a:bodyPr/>
          <a:lstStyle/>
          <a:p>
            <a:fld id="{DB245632-D4FC-4E38-ADEE-4E3390753C23}" type="slidenum">
              <a:rPr lang="en-US" smtClean="0"/>
              <a:t>337</a:t>
            </a:fld>
            <a:endParaRPr lang="en-US" dirty="0"/>
          </a:p>
        </p:txBody>
      </p:sp>
    </p:spTree>
    <p:extLst>
      <p:ext uri="{BB962C8B-B14F-4D97-AF65-F5344CB8AC3E}">
        <p14:creationId xmlns:p14="http://schemas.microsoft.com/office/powerpoint/2010/main" val="3491684795"/>
      </p:ext>
    </p:extLst>
  </p:cSld>
  <p:clrMapOvr>
    <a:masterClrMapping/>
  </p:clrMapOvr>
</p:notes>
</file>

<file path=ppt/notesSlides/notesSlide3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86075B-95E1-D55F-2DBF-A2AD3CA2FFD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26FEA51-A2DE-985D-72D7-C4171CB9A7C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F4C4483-50C3-60F0-F222-B85948B72F2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7EE8DB4-90B2-E96A-6916-7E9CD2AA49BD}"/>
              </a:ext>
            </a:extLst>
          </p:cNvPr>
          <p:cNvSpPr>
            <a:spLocks noGrp="1"/>
          </p:cNvSpPr>
          <p:nvPr>
            <p:ph type="sldNum" sz="quarter" idx="5"/>
          </p:nvPr>
        </p:nvSpPr>
        <p:spPr/>
        <p:txBody>
          <a:bodyPr/>
          <a:lstStyle/>
          <a:p>
            <a:fld id="{DB245632-D4FC-4E38-ADEE-4E3390753C23}" type="slidenum">
              <a:rPr lang="en-US" smtClean="0"/>
              <a:t>338</a:t>
            </a:fld>
            <a:endParaRPr lang="en-US" dirty="0"/>
          </a:p>
        </p:txBody>
      </p:sp>
    </p:spTree>
    <p:extLst>
      <p:ext uri="{BB962C8B-B14F-4D97-AF65-F5344CB8AC3E}">
        <p14:creationId xmlns:p14="http://schemas.microsoft.com/office/powerpoint/2010/main" val="329229238"/>
      </p:ext>
    </p:extLst>
  </p:cSld>
  <p:clrMapOvr>
    <a:masterClrMapping/>
  </p:clrMapOvr>
</p:notes>
</file>

<file path=ppt/notesSlides/notesSlide3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B7E128-6065-7898-859F-467572D2C80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3CBD17B-EACA-D3D2-CB97-986EF662BB6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A23249D-A413-4453-2ABA-22AB50AFDEE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960DABC-075C-0729-B977-DBD1B154E2C5}"/>
              </a:ext>
            </a:extLst>
          </p:cNvPr>
          <p:cNvSpPr>
            <a:spLocks noGrp="1"/>
          </p:cNvSpPr>
          <p:nvPr>
            <p:ph type="sldNum" sz="quarter" idx="5"/>
          </p:nvPr>
        </p:nvSpPr>
        <p:spPr/>
        <p:txBody>
          <a:bodyPr/>
          <a:lstStyle/>
          <a:p>
            <a:fld id="{DB245632-D4FC-4E38-ADEE-4E3390753C23}" type="slidenum">
              <a:rPr lang="en-US" smtClean="0"/>
              <a:t>339</a:t>
            </a:fld>
            <a:endParaRPr lang="en-US" dirty="0"/>
          </a:p>
        </p:txBody>
      </p:sp>
    </p:spTree>
    <p:extLst>
      <p:ext uri="{BB962C8B-B14F-4D97-AF65-F5344CB8AC3E}">
        <p14:creationId xmlns:p14="http://schemas.microsoft.com/office/powerpoint/2010/main" val="3236338976"/>
      </p:ext>
    </p:extLst>
  </p:cSld>
  <p:clrMapOvr>
    <a:masterClrMapping/>
  </p:clrMapOvr>
</p:notes>
</file>

<file path=ppt/notesSlides/notesSlide3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40E1FD-C6C0-C1EA-9A10-CEC2EFDDEE4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31B5B07-9265-0647-7561-D51E7E83C1E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3710779-0CDE-FD64-FFFA-DCB5971E4E1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195864F-E1C2-1C47-22D8-E7959E09CB87}"/>
              </a:ext>
            </a:extLst>
          </p:cNvPr>
          <p:cNvSpPr>
            <a:spLocks noGrp="1"/>
          </p:cNvSpPr>
          <p:nvPr>
            <p:ph type="sldNum" sz="quarter" idx="5"/>
          </p:nvPr>
        </p:nvSpPr>
        <p:spPr/>
        <p:txBody>
          <a:bodyPr/>
          <a:lstStyle/>
          <a:p>
            <a:fld id="{DB245632-D4FC-4E38-ADEE-4E3390753C23}" type="slidenum">
              <a:rPr lang="en-US" smtClean="0"/>
              <a:t>340</a:t>
            </a:fld>
            <a:endParaRPr lang="en-US" dirty="0"/>
          </a:p>
        </p:txBody>
      </p:sp>
    </p:spTree>
    <p:extLst>
      <p:ext uri="{BB962C8B-B14F-4D97-AF65-F5344CB8AC3E}">
        <p14:creationId xmlns:p14="http://schemas.microsoft.com/office/powerpoint/2010/main" val="198236362"/>
      </p:ext>
    </p:extLst>
  </p:cSld>
  <p:clrMapOvr>
    <a:masterClrMapping/>
  </p:clrMapOvr>
</p:notes>
</file>

<file path=ppt/notesSlides/notesSlide3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9933DF-B90A-2BD1-C833-BC9101568C2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C5D844E-F2E8-2D27-9A1F-85EE3CB37CB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81F14BD-EDA4-0A5F-A8A1-BA0EE38F675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6DF2D32-C931-15E6-5F8F-4820DF1FC691}"/>
              </a:ext>
            </a:extLst>
          </p:cNvPr>
          <p:cNvSpPr>
            <a:spLocks noGrp="1"/>
          </p:cNvSpPr>
          <p:nvPr>
            <p:ph type="sldNum" sz="quarter" idx="5"/>
          </p:nvPr>
        </p:nvSpPr>
        <p:spPr/>
        <p:txBody>
          <a:bodyPr/>
          <a:lstStyle/>
          <a:p>
            <a:fld id="{DB245632-D4FC-4E38-ADEE-4E3390753C23}" type="slidenum">
              <a:rPr lang="en-US" smtClean="0"/>
              <a:t>341</a:t>
            </a:fld>
            <a:endParaRPr lang="en-US" dirty="0"/>
          </a:p>
        </p:txBody>
      </p:sp>
    </p:spTree>
    <p:extLst>
      <p:ext uri="{BB962C8B-B14F-4D97-AF65-F5344CB8AC3E}">
        <p14:creationId xmlns:p14="http://schemas.microsoft.com/office/powerpoint/2010/main" val="410781954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E4442D-BE4C-E284-CDB0-F2D23B0CDA2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32FC01D-F283-8EF8-3248-479EB460FC6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E42EF9F-68DA-6FCD-8878-039C8951324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3D432D9-DE23-E53C-3143-77C388B53E42}"/>
              </a:ext>
            </a:extLst>
          </p:cNvPr>
          <p:cNvSpPr>
            <a:spLocks noGrp="1"/>
          </p:cNvSpPr>
          <p:nvPr>
            <p:ph type="sldNum" sz="quarter" idx="5"/>
          </p:nvPr>
        </p:nvSpPr>
        <p:spPr/>
        <p:txBody>
          <a:bodyPr/>
          <a:lstStyle/>
          <a:p>
            <a:fld id="{DB245632-D4FC-4E38-ADEE-4E3390753C23}" type="slidenum">
              <a:rPr lang="en-US" smtClean="0"/>
              <a:t>35</a:t>
            </a:fld>
            <a:endParaRPr lang="en-US" dirty="0"/>
          </a:p>
        </p:txBody>
      </p:sp>
    </p:spTree>
    <p:extLst>
      <p:ext uri="{BB962C8B-B14F-4D97-AF65-F5344CB8AC3E}">
        <p14:creationId xmlns:p14="http://schemas.microsoft.com/office/powerpoint/2010/main" val="2427226999"/>
      </p:ext>
    </p:extLst>
  </p:cSld>
  <p:clrMapOvr>
    <a:masterClrMapping/>
  </p:clrMapOvr>
</p:notes>
</file>

<file path=ppt/notesSlides/notesSlide3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B7843C-0C9D-F10C-8C06-C2691884306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A4974D5-7D04-E866-12FF-D39A4FD6D16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147C74C-15D4-AB15-6DB2-C19C37CCB9A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C9D92BC-54B6-65F8-0E27-7905E0875BF5}"/>
              </a:ext>
            </a:extLst>
          </p:cNvPr>
          <p:cNvSpPr>
            <a:spLocks noGrp="1"/>
          </p:cNvSpPr>
          <p:nvPr>
            <p:ph type="sldNum" sz="quarter" idx="5"/>
          </p:nvPr>
        </p:nvSpPr>
        <p:spPr/>
        <p:txBody>
          <a:bodyPr/>
          <a:lstStyle/>
          <a:p>
            <a:fld id="{DB245632-D4FC-4E38-ADEE-4E3390753C23}" type="slidenum">
              <a:rPr lang="en-US" smtClean="0"/>
              <a:t>342</a:t>
            </a:fld>
            <a:endParaRPr lang="en-US" dirty="0"/>
          </a:p>
        </p:txBody>
      </p:sp>
    </p:spTree>
    <p:extLst>
      <p:ext uri="{BB962C8B-B14F-4D97-AF65-F5344CB8AC3E}">
        <p14:creationId xmlns:p14="http://schemas.microsoft.com/office/powerpoint/2010/main" val="2752428244"/>
      </p:ext>
    </p:extLst>
  </p:cSld>
  <p:clrMapOvr>
    <a:masterClrMapping/>
  </p:clrMapOvr>
</p:notes>
</file>

<file path=ppt/notesSlides/notesSlide3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48BEA2-0E00-E0E5-F2B5-E43E48AA2E6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8FA4EF3-8349-08D6-9B8D-6AE9237F8E2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16E6F49-0A8F-D60E-1DA9-FFD1B2B47D9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BA1CC21-8AF6-60CB-72CC-920D4F05D5FD}"/>
              </a:ext>
            </a:extLst>
          </p:cNvPr>
          <p:cNvSpPr>
            <a:spLocks noGrp="1"/>
          </p:cNvSpPr>
          <p:nvPr>
            <p:ph type="sldNum" sz="quarter" idx="5"/>
          </p:nvPr>
        </p:nvSpPr>
        <p:spPr/>
        <p:txBody>
          <a:bodyPr/>
          <a:lstStyle/>
          <a:p>
            <a:fld id="{DB245632-D4FC-4E38-ADEE-4E3390753C23}" type="slidenum">
              <a:rPr lang="en-US" smtClean="0"/>
              <a:t>343</a:t>
            </a:fld>
            <a:endParaRPr lang="en-US" dirty="0"/>
          </a:p>
        </p:txBody>
      </p:sp>
    </p:spTree>
    <p:extLst>
      <p:ext uri="{BB962C8B-B14F-4D97-AF65-F5344CB8AC3E}">
        <p14:creationId xmlns:p14="http://schemas.microsoft.com/office/powerpoint/2010/main" val="1359353185"/>
      </p:ext>
    </p:extLst>
  </p:cSld>
  <p:clrMapOvr>
    <a:masterClrMapping/>
  </p:clrMapOvr>
</p:notes>
</file>

<file path=ppt/notesSlides/notesSlide3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5B60DB-385C-0E98-F354-A32EFA5CC23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D2C513D-F3BF-A95D-0F73-2019349D75C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12B7F92-82CF-9381-DF3A-801C0BABF63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885D824-AC52-D59C-F764-FA3C22777BD4}"/>
              </a:ext>
            </a:extLst>
          </p:cNvPr>
          <p:cNvSpPr>
            <a:spLocks noGrp="1"/>
          </p:cNvSpPr>
          <p:nvPr>
            <p:ph type="sldNum" sz="quarter" idx="5"/>
          </p:nvPr>
        </p:nvSpPr>
        <p:spPr/>
        <p:txBody>
          <a:bodyPr/>
          <a:lstStyle/>
          <a:p>
            <a:fld id="{DB245632-D4FC-4E38-ADEE-4E3390753C23}" type="slidenum">
              <a:rPr lang="en-US" smtClean="0"/>
              <a:t>344</a:t>
            </a:fld>
            <a:endParaRPr lang="en-US" dirty="0"/>
          </a:p>
        </p:txBody>
      </p:sp>
    </p:spTree>
    <p:extLst>
      <p:ext uri="{BB962C8B-B14F-4D97-AF65-F5344CB8AC3E}">
        <p14:creationId xmlns:p14="http://schemas.microsoft.com/office/powerpoint/2010/main" val="1687581165"/>
      </p:ext>
    </p:extLst>
  </p:cSld>
  <p:clrMapOvr>
    <a:masterClrMapping/>
  </p:clrMapOvr>
</p:notes>
</file>

<file path=ppt/notesSlides/notesSlide3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FEBF82-FE84-8073-60C1-8E06FA86BA4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425E08C-17E4-EFDF-86A4-D1D2D1B98BC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AFB0F20-2B16-5A76-D204-14CC23ECEFA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B26B786-E634-D010-8289-5BA892B08F5C}"/>
              </a:ext>
            </a:extLst>
          </p:cNvPr>
          <p:cNvSpPr>
            <a:spLocks noGrp="1"/>
          </p:cNvSpPr>
          <p:nvPr>
            <p:ph type="sldNum" sz="quarter" idx="5"/>
          </p:nvPr>
        </p:nvSpPr>
        <p:spPr/>
        <p:txBody>
          <a:bodyPr/>
          <a:lstStyle/>
          <a:p>
            <a:fld id="{DB245632-D4FC-4E38-ADEE-4E3390753C23}" type="slidenum">
              <a:rPr lang="en-US" smtClean="0"/>
              <a:t>346</a:t>
            </a:fld>
            <a:endParaRPr lang="en-US" dirty="0"/>
          </a:p>
        </p:txBody>
      </p:sp>
    </p:spTree>
    <p:extLst>
      <p:ext uri="{BB962C8B-B14F-4D97-AF65-F5344CB8AC3E}">
        <p14:creationId xmlns:p14="http://schemas.microsoft.com/office/powerpoint/2010/main" val="441351118"/>
      </p:ext>
    </p:extLst>
  </p:cSld>
  <p:clrMapOvr>
    <a:masterClrMapping/>
  </p:clrMapOvr>
</p:notes>
</file>

<file path=ppt/notesSlides/notesSlide3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1D6638-1402-AB82-8009-DB12212CE5A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6B50BA8-883D-3DCC-2EB2-E0C87394CEE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AAFBCF9-13AB-9E69-EA0C-75C3C92D00C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4B29F9C-6852-E395-3B08-2DDD5BE41D50}"/>
              </a:ext>
            </a:extLst>
          </p:cNvPr>
          <p:cNvSpPr>
            <a:spLocks noGrp="1"/>
          </p:cNvSpPr>
          <p:nvPr>
            <p:ph type="sldNum" sz="quarter" idx="5"/>
          </p:nvPr>
        </p:nvSpPr>
        <p:spPr/>
        <p:txBody>
          <a:bodyPr/>
          <a:lstStyle/>
          <a:p>
            <a:fld id="{DB245632-D4FC-4E38-ADEE-4E3390753C23}" type="slidenum">
              <a:rPr lang="en-US" smtClean="0"/>
              <a:t>347</a:t>
            </a:fld>
            <a:endParaRPr lang="en-US" dirty="0"/>
          </a:p>
        </p:txBody>
      </p:sp>
    </p:spTree>
    <p:extLst>
      <p:ext uri="{BB962C8B-B14F-4D97-AF65-F5344CB8AC3E}">
        <p14:creationId xmlns:p14="http://schemas.microsoft.com/office/powerpoint/2010/main" val="652850493"/>
      </p:ext>
    </p:extLst>
  </p:cSld>
  <p:clrMapOvr>
    <a:masterClrMapping/>
  </p:clrMapOvr>
</p:notes>
</file>

<file path=ppt/notesSlides/notesSlide3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C8725C-B9F0-6F94-D0DC-629B5A95E7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F2B2CF2-EB55-BB2A-1350-EF75CF46F3D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09A85D8-FC0D-C545-083B-51CFE757F75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F54056C-8052-FDCF-8D51-C89E4D0A490D}"/>
              </a:ext>
            </a:extLst>
          </p:cNvPr>
          <p:cNvSpPr>
            <a:spLocks noGrp="1"/>
          </p:cNvSpPr>
          <p:nvPr>
            <p:ph type="sldNum" sz="quarter" idx="5"/>
          </p:nvPr>
        </p:nvSpPr>
        <p:spPr/>
        <p:txBody>
          <a:bodyPr/>
          <a:lstStyle/>
          <a:p>
            <a:fld id="{DB245632-D4FC-4E38-ADEE-4E3390753C23}" type="slidenum">
              <a:rPr lang="en-US" smtClean="0"/>
              <a:t>348</a:t>
            </a:fld>
            <a:endParaRPr lang="en-US" dirty="0"/>
          </a:p>
        </p:txBody>
      </p:sp>
    </p:spTree>
    <p:extLst>
      <p:ext uri="{BB962C8B-B14F-4D97-AF65-F5344CB8AC3E}">
        <p14:creationId xmlns:p14="http://schemas.microsoft.com/office/powerpoint/2010/main" val="2226090146"/>
      </p:ext>
    </p:extLst>
  </p:cSld>
  <p:clrMapOvr>
    <a:masterClrMapping/>
  </p:clrMapOvr>
</p:notes>
</file>

<file path=ppt/notesSlides/notesSlide3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272F11-437F-8500-35F8-23BB7B26856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A68BB5E-32DC-5E5D-5524-46188D24DB5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59BE280-576B-BCCE-19D6-76FE74696DC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4656E69-E898-B9BF-857A-BE358C8AD525}"/>
              </a:ext>
            </a:extLst>
          </p:cNvPr>
          <p:cNvSpPr>
            <a:spLocks noGrp="1"/>
          </p:cNvSpPr>
          <p:nvPr>
            <p:ph type="sldNum" sz="quarter" idx="5"/>
          </p:nvPr>
        </p:nvSpPr>
        <p:spPr/>
        <p:txBody>
          <a:bodyPr/>
          <a:lstStyle/>
          <a:p>
            <a:fld id="{DB245632-D4FC-4E38-ADEE-4E3390753C23}" type="slidenum">
              <a:rPr lang="en-US" smtClean="0"/>
              <a:t>349</a:t>
            </a:fld>
            <a:endParaRPr lang="en-US" dirty="0"/>
          </a:p>
        </p:txBody>
      </p:sp>
    </p:spTree>
    <p:extLst>
      <p:ext uri="{BB962C8B-B14F-4D97-AF65-F5344CB8AC3E}">
        <p14:creationId xmlns:p14="http://schemas.microsoft.com/office/powerpoint/2010/main" val="2197297467"/>
      </p:ext>
    </p:extLst>
  </p:cSld>
  <p:clrMapOvr>
    <a:masterClrMapping/>
  </p:clrMapOvr>
</p:notes>
</file>

<file path=ppt/notesSlides/notesSlide3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DC67DA-13B5-AE80-FB10-0666F33E06B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83A714F-4F55-E865-CF62-EB4993A3FDB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DCA0BB3-AC37-7A79-39FD-A954A7293A2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941A9AB-70D3-7B58-EADA-654216EFBD3F}"/>
              </a:ext>
            </a:extLst>
          </p:cNvPr>
          <p:cNvSpPr>
            <a:spLocks noGrp="1"/>
          </p:cNvSpPr>
          <p:nvPr>
            <p:ph type="sldNum" sz="quarter" idx="5"/>
          </p:nvPr>
        </p:nvSpPr>
        <p:spPr/>
        <p:txBody>
          <a:bodyPr/>
          <a:lstStyle/>
          <a:p>
            <a:fld id="{DB245632-D4FC-4E38-ADEE-4E3390753C23}" type="slidenum">
              <a:rPr lang="en-US" smtClean="0"/>
              <a:t>350</a:t>
            </a:fld>
            <a:endParaRPr lang="en-US" dirty="0"/>
          </a:p>
        </p:txBody>
      </p:sp>
    </p:spTree>
    <p:extLst>
      <p:ext uri="{BB962C8B-B14F-4D97-AF65-F5344CB8AC3E}">
        <p14:creationId xmlns:p14="http://schemas.microsoft.com/office/powerpoint/2010/main" val="1149263148"/>
      </p:ext>
    </p:extLst>
  </p:cSld>
  <p:clrMapOvr>
    <a:masterClrMapping/>
  </p:clrMapOvr>
</p:notes>
</file>

<file path=ppt/notesSlides/notesSlide3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2966F4-DB2C-39E6-5DA6-4D6D4969FEE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90ED947-79F9-FFCF-8833-B8389F93717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A33BBB5-5D8F-6663-BA60-E1F4B94CB26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D8D5601-F2A3-F2BA-5827-A766825E7962}"/>
              </a:ext>
            </a:extLst>
          </p:cNvPr>
          <p:cNvSpPr>
            <a:spLocks noGrp="1"/>
          </p:cNvSpPr>
          <p:nvPr>
            <p:ph type="sldNum" sz="quarter" idx="5"/>
          </p:nvPr>
        </p:nvSpPr>
        <p:spPr/>
        <p:txBody>
          <a:bodyPr/>
          <a:lstStyle/>
          <a:p>
            <a:fld id="{DB245632-D4FC-4E38-ADEE-4E3390753C23}" type="slidenum">
              <a:rPr lang="en-US" smtClean="0"/>
              <a:t>351</a:t>
            </a:fld>
            <a:endParaRPr lang="en-US" dirty="0"/>
          </a:p>
        </p:txBody>
      </p:sp>
    </p:spTree>
    <p:extLst>
      <p:ext uri="{BB962C8B-B14F-4D97-AF65-F5344CB8AC3E}">
        <p14:creationId xmlns:p14="http://schemas.microsoft.com/office/powerpoint/2010/main" val="129818104"/>
      </p:ext>
    </p:extLst>
  </p:cSld>
  <p:clrMapOvr>
    <a:masterClrMapping/>
  </p:clrMapOvr>
</p:notes>
</file>

<file path=ppt/notesSlides/notesSlide3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36098A-AC1E-ECC7-5C20-A464FC1C048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E8F6C10-3C2E-6416-9E5B-0C2DFBCEA05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AACEA07-0015-0E6B-0E4C-C659F03F80F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F6C88DA-0B14-9C82-B234-E9065E444391}"/>
              </a:ext>
            </a:extLst>
          </p:cNvPr>
          <p:cNvSpPr>
            <a:spLocks noGrp="1"/>
          </p:cNvSpPr>
          <p:nvPr>
            <p:ph type="sldNum" sz="quarter" idx="5"/>
          </p:nvPr>
        </p:nvSpPr>
        <p:spPr/>
        <p:txBody>
          <a:bodyPr/>
          <a:lstStyle/>
          <a:p>
            <a:fld id="{DB245632-D4FC-4E38-ADEE-4E3390753C23}" type="slidenum">
              <a:rPr lang="en-US" smtClean="0"/>
              <a:t>352</a:t>
            </a:fld>
            <a:endParaRPr lang="en-US" dirty="0"/>
          </a:p>
        </p:txBody>
      </p:sp>
    </p:spTree>
    <p:extLst>
      <p:ext uri="{BB962C8B-B14F-4D97-AF65-F5344CB8AC3E}">
        <p14:creationId xmlns:p14="http://schemas.microsoft.com/office/powerpoint/2010/main" val="81657190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0A4B46-81D2-D654-FBCF-43A744BF23A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52C08FA-B943-4E01-B7B5-14B22C644E5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478AA56-7A1C-32F5-C0F4-1903DE1C304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13B1390-7D3A-9DDF-C7F3-50FF958F6CD7}"/>
              </a:ext>
            </a:extLst>
          </p:cNvPr>
          <p:cNvSpPr>
            <a:spLocks noGrp="1"/>
          </p:cNvSpPr>
          <p:nvPr>
            <p:ph type="sldNum" sz="quarter" idx="5"/>
          </p:nvPr>
        </p:nvSpPr>
        <p:spPr/>
        <p:txBody>
          <a:bodyPr/>
          <a:lstStyle/>
          <a:p>
            <a:fld id="{DB245632-D4FC-4E38-ADEE-4E3390753C23}" type="slidenum">
              <a:rPr lang="en-US" smtClean="0"/>
              <a:t>36</a:t>
            </a:fld>
            <a:endParaRPr lang="en-US" dirty="0"/>
          </a:p>
        </p:txBody>
      </p:sp>
    </p:spTree>
    <p:extLst>
      <p:ext uri="{BB962C8B-B14F-4D97-AF65-F5344CB8AC3E}">
        <p14:creationId xmlns:p14="http://schemas.microsoft.com/office/powerpoint/2010/main" val="363159605"/>
      </p:ext>
    </p:extLst>
  </p:cSld>
  <p:clrMapOvr>
    <a:masterClrMapping/>
  </p:clrMapOvr>
</p:notes>
</file>

<file path=ppt/notesSlides/notesSlide3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5D3868-A755-A555-7CEE-FFB2C973570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14452B3-293C-8640-1416-9DB4CD836D9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642C23B-FFD4-0D20-C69E-07B902EDDFB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87E2A1D-0B07-6CBC-EB14-7EAD14524CA5}"/>
              </a:ext>
            </a:extLst>
          </p:cNvPr>
          <p:cNvSpPr>
            <a:spLocks noGrp="1"/>
          </p:cNvSpPr>
          <p:nvPr>
            <p:ph type="sldNum" sz="quarter" idx="5"/>
          </p:nvPr>
        </p:nvSpPr>
        <p:spPr/>
        <p:txBody>
          <a:bodyPr/>
          <a:lstStyle/>
          <a:p>
            <a:fld id="{DB245632-D4FC-4E38-ADEE-4E3390753C23}" type="slidenum">
              <a:rPr lang="en-US" smtClean="0"/>
              <a:t>353</a:t>
            </a:fld>
            <a:endParaRPr lang="en-US" dirty="0"/>
          </a:p>
        </p:txBody>
      </p:sp>
    </p:spTree>
    <p:extLst>
      <p:ext uri="{BB962C8B-B14F-4D97-AF65-F5344CB8AC3E}">
        <p14:creationId xmlns:p14="http://schemas.microsoft.com/office/powerpoint/2010/main" val="163214059"/>
      </p:ext>
    </p:extLst>
  </p:cSld>
  <p:clrMapOvr>
    <a:masterClrMapping/>
  </p:clrMapOvr>
</p:notes>
</file>

<file path=ppt/notesSlides/notesSlide3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BF6FD5-4725-3C9F-7A63-37071A8C989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BEB27FF-2506-E23D-EA43-0F8002AA9DC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5A0B5D8-70D1-FC94-829D-9ED55E9CA2B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E785A40-9BDF-B7DF-BBD4-E10375D1B616}"/>
              </a:ext>
            </a:extLst>
          </p:cNvPr>
          <p:cNvSpPr>
            <a:spLocks noGrp="1"/>
          </p:cNvSpPr>
          <p:nvPr>
            <p:ph type="sldNum" sz="quarter" idx="5"/>
          </p:nvPr>
        </p:nvSpPr>
        <p:spPr/>
        <p:txBody>
          <a:bodyPr/>
          <a:lstStyle/>
          <a:p>
            <a:fld id="{DB245632-D4FC-4E38-ADEE-4E3390753C23}" type="slidenum">
              <a:rPr lang="en-US" smtClean="0"/>
              <a:t>354</a:t>
            </a:fld>
            <a:endParaRPr lang="en-US" dirty="0"/>
          </a:p>
        </p:txBody>
      </p:sp>
    </p:spTree>
    <p:extLst>
      <p:ext uri="{BB962C8B-B14F-4D97-AF65-F5344CB8AC3E}">
        <p14:creationId xmlns:p14="http://schemas.microsoft.com/office/powerpoint/2010/main" val="2542626812"/>
      </p:ext>
    </p:extLst>
  </p:cSld>
  <p:clrMapOvr>
    <a:masterClrMapping/>
  </p:clrMapOvr>
</p:notes>
</file>

<file path=ppt/notesSlides/notesSlide3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36151B-82B5-8B55-DEFD-464F5C35ABB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3EB30F4-CC5A-B5D8-27B1-B6EB0CAFD7D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EFE2C48-D297-F914-8D10-25B288379B4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3EAF250-4FF3-C517-FD8F-F9EE22864107}"/>
              </a:ext>
            </a:extLst>
          </p:cNvPr>
          <p:cNvSpPr>
            <a:spLocks noGrp="1"/>
          </p:cNvSpPr>
          <p:nvPr>
            <p:ph type="sldNum" sz="quarter" idx="5"/>
          </p:nvPr>
        </p:nvSpPr>
        <p:spPr/>
        <p:txBody>
          <a:bodyPr/>
          <a:lstStyle/>
          <a:p>
            <a:fld id="{DB245632-D4FC-4E38-ADEE-4E3390753C23}" type="slidenum">
              <a:rPr lang="en-US" smtClean="0"/>
              <a:t>355</a:t>
            </a:fld>
            <a:endParaRPr lang="en-US" dirty="0"/>
          </a:p>
        </p:txBody>
      </p:sp>
    </p:spTree>
    <p:extLst>
      <p:ext uri="{BB962C8B-B14F-4D97-AF65-F5344CB8AC3E}">
        <p14:creationId xmlns:p14="http://schemas.microsoft.com/office/powerpoint/2010/main" val="3407887476"/>
      </p:ext>
    </p:extLst>
  </p:cSld>
  <p:clrMapOvr>
    <a:masterClrMapping/>
  </p:clrMapOvr>
</p:notes>
</file>

<file path=ppt/notesSlides/notesSlide3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0C7CF0-DB99-D49F-9564-3365450D73D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EE9B3B8-863F-64BE-E8DC-C6A43DBE422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A49E4A4-1644-DFBC-3323-DD3EA379691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8B14924-1AC5-1515-0949-60FC8F8D70CA}"/>
              </a:ext>
            </a:extLst>
          </p:cNvPr>
          <p:cNvSpPr>
            <a:spLocks noGrp="1"/>
          </p:cNvSpPr>
          <p:nvPr>
            <p:ph type="sldNum" sz="quarter" idx="5"/>
          </p:nvPr>
        </p:nvSpPr>
        <p:spPr/>
        <p:txBody>
          <a:bodyPr/>
          <a:lstStyle/>
          <a:p>
            <a:fld id="{DB245632-D4FC-4E38-ADEE-4E3390753C23}" type="slidenum">
              <a:rPr lang="en-US" smtClean="0"/>
              <a:t>356</a:t>
            </a:fld>
            <a:endParaRPr lang="en-US" dirty="0"/>
          </a:p>
        </p:txBody>
      </p:sp>
    </p:spTree>
    <p:extLst>
      <p:ext uri="{BB962C8B-B14F-4D97-AF65-F5344CB8AC3E}">
        <p14:creationId xmlns:p14="http://schemas.microsoft.com/office/powerpoint/2010/main" val="3884901379"/>
      </p:ext>
    </p:extLst>
  </p:cSld>
  <p:clrMapOvr>
    <a:masterClrMapping/>
  </p:clrMapOvr>
</p:notes>
</file>

<file path=ppt/notesSlides/notesSlide3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9B4B9D-6F80-F3E3-BB6A-F899ABD47F3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F925F5E-1E33-983B-66FB-0327B18CCE6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4BF9F40-0DC5-866F-2051-F4DD862B4C2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0F42A2A-2525-6334-F428-41D06DAF804F}"/>
              </a:ext>
            </a:extLst>
          </p:cNvPr>
          <p:cNvSpPr>
            <a:spLocks noGrp="1"/>
          </p:cNvSpPr>
          <p:nvPr>
            <p:ph type="sldNum" sz="quarter" idx="5"/>
          </p:nvPr>
        </p:nvSpPr>
        <p:spPr/>
        <p:txBody>
          <a:bodyPr/>
          <a:lstStyle/>
          <a:p>
            <a:fld id="{DB245632-D4FC-4E38-ADEE-4E3390753C23}" type="slidenum">
              <a:rPr lang="en-US" smtClean="0"/>
              <a:t>357</a:t>
            </a:fld>
            <a:endParaRPr lang="en-US" dirty="0"/>
          </a:p>
        </p:txBody>
      </p:sp>
    </p:spTree>
    <p:extLst>
      <p:ext uri="{BB962C8B-B14F-4D97-AF65-F5344CB8AC3E}">
        <p14:creationId xmlns:p14="http://schemas.microsoft.com/office/powerpoint/2010/main" val="861626859"/>
      </p:ext>
    </p:extLst>
  </p:cSld>
  <p:clrMapOvr>
    <a:masterClrMapping/>
  </p:clrMapOvr>
</p:notes>
</file>

<file path=ppt/notesSlides/notesSlide3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982900-1F1B-A662-62D3-818685AA27C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1FF4C69-7805-F3FA-6650-656A5C6F917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7A4A380-61C7-F371-3E94-F8D9618AAC0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33FFC73-069B-420F-123F-4D4E47E0D9DB}"/>
              </a:ext>
            </a:extLst>
          </p:cNvPr>
          <p:cNvSpPr>
            <a:spLocks noGrp="1"/>
          </p:cNvSpPr>
          <p:nvPr>
            <p:ph type="sldNum" sz="quarter" idx="5"/>
          </p:nvPr>
        </p:nvSpPr>
        <p:spPr/>
        <p:txBody>
          <a:bodyPr/>
          <a:lstStyle/>
          <a:p>
            <a:fld id="{DB245632-D4FC-4E38-ADEE-4E3390753C23}" type="slidenum">
              <a:rPr lang="en-US" smtClean="0"/>
              <a:t>358</a:t>
            </a:fld>
            <a:endParaRPr lang="en-US" dirty="0"/>
          </a:p>
        </p:txBody>
      </p:sp>
    </p:spTree>
    <p:extLst>
      <p:ext uri="{BB962C8B-B14F-4D97-AF65-F5344CB8AC3E}">
        <p14:creationId xmlns:p14="http://schemas.microsoft.com/office/powerpoint/2010/main" val="1876183765"/>
      </p:ext>
    </p:extLst>
  </p:cSld>
  <p:clrMapOvr>
    <a:masterClrMapping/>
  </p:clrMapOvr>
</p:notes>
</file>

<file path=ppt/notesSlides/notesSlide3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33F723-33C4-FBF2-1503-927F3E93175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961F07C-542B-6DC9-859C-F9407CC5236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F61EE90-DDF2-6891-CA1D-518A9FBA895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9BF0451-06DD-35BA-7E15-2A9E4483B8A8}"/>
              </a:ext>
            </a:extLst>
          </p:cNvPr>
          <p:cNvSpPr>
            <a:spLocks noGrp="1"/>
          </p:cNvSpPr>
          <p:nvPr>
            <p:ph type="sldNum" sz="quarter" idx="5"/>
          </p:nvPr>
        </p:nvSpPr>
        <p:spPr/>
        <p:txBody>
          <a:bodyPr/>
          <a:lstStyle/>
          <a:p>
            <a:fld id="{DB245632-D4FC-4E38-ADEE-4E3390753C23}" type="slidenum">
              <a:rPr lang="en-US" smtClean="0"/>
              <a:t>359</a:t>
            </a:fld>
            <a:endParaRPr lang="en-US" dirty="0"/>
          </a:p>
        </p:txBody>
      </p:sp>
    </p:spTree>
    <p:extLst>
      <p:ext uri="{BB962C8B-B14F-4D97-AF65-F5344CB8AC3E}">
        <p14:creationId xmlns:p14="http://schemas.microsoft.com/office/powerpoint/2010/main" val="2163181438"/>
      </p:ext>
    </p:extLst>
  </p:cSld>
  <p:clrMapOvr>
    <a:masterClrMapping/>
  </p:clrMapOvr>
</p:notes>
</file>

<file path=ppt/notesSlides/notesSlide3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3B99B1-5891-2BE9-5089-0A4ACC92E98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E574158-A1F0-34A6-217F-A8D27D1BB24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C31F04E-DD91-C292-48CC-6A2211F1166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24095BF-6393-1860-58A5-45CD9D9FE81C}"/>
              </a:ext>
            </a:extLst>
          </p:cNvPr>
          <p:cNvSpPr>
            <a:spLocks noGrp="1"/>
          </p:cNvSpPr>
          <p:nvPr>
            <p:ph type="sldNum" sz="quarter" idx="5"/>
          </p:nvPr>
        </p:nvSpPr>
        <p:spPr/>
        <p:txBody>
          <a:bodyPr/>
          <a:lstStyle/>
          <a:p>
            <a:fld id="{DB245632-D4FC-4E38-ADEE-4E3390753C23}" type="slidenum">
              <a:rPr lang="en-US" smtClean="0"/>
              <a:t>360</a:t>
            </a:fld>
            <a:endParaRPr lang="en-US" dirty="0"/>
          </a:p>
        </p:txBody>
      </p:sp>
    </p:spTree>
    <p:extLst>
      <p:ext uri="{BB962C8B-B14F-4D97-AF65-F5344CB8AC3E}">
        <p14:creationId xmlns:p14="http://schemas.microsoft.com/office/powerpoint/2010/main" val="168711783"/>
      </p:ext>
    </p:extLst>
  </p:cSld>
  <p:clrMapOvr>
    <a:masterClrMapping/>
  </p:clrMapOvr>
</p:notes>
</file>

<file path=ppt/notesSlides/notesSlide3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083A88-9DA1-FB15-6E20-276938051C0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F15BD6D-8846-05D3-F49E-978196A1C55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843DA26-7C22-BEB7-8ED7-E9D6C9C82D2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2A92572-7D1D-F3DA-6C0F-E4AEC0B28E6B}"/>
              </a:ext>
            </a:extLst>
          </p:cNvPr>
          <p:cNvSpPr>
            <a:spLocks noGrp="1"/>
          </p:cNvSpPr>
          <p:nvPr>
            <p:ph type="sldNum" sz="quarter" idx="5"/>
          </p:nvPr>
        </p:nvSpPr>
        <p:spPr/>
        <p:txBody>
          <a:bodyPr/>
          <a:lstStyle/>
          <a:p>
            <a:fld id="{DB245632-D4FC-4E38-ADEE-4E3390753C23}" type="slidenum">
              <a:rPr lang="en-US" smtClean="0"/>
              <a:t>361</a:t>
            </a:fld>
            <a:endParaRPr lang="en-US" dirty="0"/>
          </a:p>
        </p:txBody>
      </p:sp>
    </p:spTree>
    <p:extLst>
      <p:ext uri="{BB962C8B-B14F-4D97-AF65-F5344CB8AC3E}">
        <p14:creationId xmlns:p14="http://schemas.microsoft.com/office/powerpoint/2010/main" val="441290084"/>
      </p:ext>
    </p:extLst>
  </p:cSld>
  <p:clrMapOvr>
    <a:masterClrMapping/>
  </p:clrMapOvr>
</p:notes>
</file>

<file path=ppt/notesSlides/notesSlide3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A21A39-E799-8D53-74CB-82F91AD42A4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9098F5D-1677-C69A-48FC-9857481F8E5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1B0045B-1331-72BE-2A97-9038A0846C8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FB5BB29-E683-9012-7284-8F31DADDDF6A}"/>
              </a:ext>
            </a:extLst>
          </p:cNvPr>
          <p:cNvSpPr>
            <a:spLocks noGrp="1"/>
          </p:cNvSpPr>
          <p:nvPr>
            <p:ph type="sldNum" sz="quarter" idx="5"/>
          </p:nvPr>
        </p:nvSpPr>
        <p:spPr/>
        <p:txBody>
          <a:bodyPr/>
          <a:lstStyle/>
          <a:p>
            <a:fld id="{DB245632-D4FC-4E38-ADEE-4E3390753C23}" type="slidenum">
              <a:rPr lang="en-US" smtClean="0"/>
              <a:t>362</a:t>
            </a:fld>
            <a:endParaRPr lang="en-US" dirty="0"/>
          </a:p>
        </p:txBody>
      </p:sp>
    </p:spTree>
    <p:extLst>
      <p:ext uri="{BB962C8B-B14F-4D97-AF65-F5344CB8AC3E}">
        <p14:creationId xmlns:p14="http://schemas.microsoft.com/office/powerpoint/2010/main" val="244870099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6DF0D4-1824-7E4F-BA10-BBBBE1BE29F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E84160F-B2FF-F23B-AE46-DC0DC003164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9E524B6-A9E0-E935-475E-150B4B1724F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545421A-96FF-16F4-84DB-0D98C77F35FA}"/>
              </a:ext>
            </a:extLst>
          </p:cNvPr>
          <p:cNvSpPr>
            <a:spLocks noGrp="1"/>
          </p:cNvSpPr>
          <p:nvPr>
            <p:ph type="sldNum" sz="quarter" idx="5"/>
          </p:nvPr>
        </p:nvSpPr>
        <p:spPr/>
        <p:txBody>
          <a:bodyPr/>
          <a:lstStyle/>
          <a:p>
            <a:fld id="{DB245632-D4FC-4E38-ADEE-4E3390753C23}" type="slidenum">
              <a:rPr lang="en-US" smtClean="0"/>
              <a:t>37</a:t>
            </a:fld>
            <a:endParaRPr lang="en-US" dirty="0"/>
          </a:p>
        </p:txBody>
      </p:sp>
    </p:spTree>
    <p:extLst>
      <p:ext uri="{BB962C8B-B14F-4D97-AF65-F5344CB8AC3E}">
        <p14:creationId xmlns:p14="http://schemas.microsoft.com/office/powerpoint/2010/main" val="540649735"/>
      </p:ext>
    </p:extLst>
  </p:cSld>
  <p:clrMapOvr>
    <a:masterClrMapping/>
  </p:clrMapOvr>
</p:notes>
</file>

<file path=ppt/notesSlides/notesSlide3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E706BC-E7AC-7E15-ABA8-A10221E73A9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E17CE4D-3E9D-B104-2973-2D2A20D4F09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78A1DCE-44CC-3922-1391-97275DF3F63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DE6AB1B-F4D2-3F14-6910-38448D7F9771}"/>
              </a:ext>
            </a:extLst>
          </p:cNvPr>
          <p:cNvSpPr>
            <a:spLocks noGrp="1"/>
          </p:cNvSpPr>
          <p:nvPr>
            <p:ph type="sldNum" sz="quarter" idx="5"/>
          </p:nvPr>
        </p:nvSpPr>
        <p:spPr/>
        <p:txBody>
          <a:bodyPr/>
          <a:lstStyle/>
          <a:p>
            <a:fld id="{DB245632-D4FC-4E38-ADEE-4E3390753C23}" type="slidenum">
              <a:rPr lang="en-US" smtClean="0"/>
              <a:t>363</a:t>
            </a:fld>
            <a:endParaRPr lang="en-US" dirty="0"/>
          </a:p>
        </p:txBody>
      </p:sp>
    </p:spTree>
    <p:extLst>
      <p:ext uri="{BB962C8B-B14F-4D97-AF65-F5344CB8AC3E}">
        <p14:creationId xmlns:p14="http://schemas.microsoft.com/office/powerpoint/2010/main" val="2566644315"/>
      </p:ext>
    </p:extLst>
  </p:cSld>
  <p:clrMapOvr>
    <a:masterClrMapping/>
  </p:clrMapOvr>
</p:notes>
</file>

<file path=ppt/notesSlides/notesSlide3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37F2F0-7E98-6746-B2A3-234E7E17A8B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E536280-3C97-73BF-D1FE-BF88B9FD198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2DDE54B-33A3-4498-B142-A10BA54CA48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4F19865-695B-AA11-41F5-C86E9C7560CE}"/>
              </a:ext>
            </a:extLst>
          </p:cNvPr>
          <p:cNvSpPr>
            <a:spLocks noGrp="1"/>
          </p:cNvSpPr>
          <p:nvPr>
            <p:ph type="sldNum" sz="quarter" idx="5"/>
          </p:nvPr>
        </p:nvSpPr>
        <p:spPr/>
        <p:txBody>
          <a:bodyPr/>
          <a:lstStyle/>
          <a:p>
            <a:fld id="{DB245632-D4FC-4E38-ADEE-4E3390753C23}" type="slidenum">
              <a:rPr lang="en-US" smtClean="0"/>
              <a:t>364</a:t>
            </a:fld>
            <a:endParaRPr lang="en-US" dirty="0"/>
          </a:p>
        </p:txBody>
      </p:sp>
    </p:spTree>
    <p:extLst>
      <p:ext uri="{BB962C8B-B14F-4D97-AF65-F5344CB8AC3E}">
        <p14:creationId xmlns:p14="http://schemas.microsoft.com/office/powerpoint/2010/main" val="3953718330"/>
      </p:ext>
    </p:extLst>
  </p:cSld>
  <p:clrMapOvr>
    <a:masterClrMapping/>
  </p:clrMapOvr>
</p:notes>
</file>

<file path=ppt/notesSlides/notesSlide35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D26323-EED5-01FC-378A-CF1873D5B11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D8EA631-D75F-C23B-8284-539C5743178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1F5D2B6-ABAF-FC60-2E72-DE084A1ED48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9B3C160-30DF-2E1E-898B-B85D9E72A468}"/>
              </a:ext>
            </a:extLst>
          </p:cNvPr>
          <p:cNvSpPr>
            <a:spLocks noGrp="1"/>
          </p:cNvSpPr>
          <p:nvPr>
            <p:ph type="sldNum" sz="quarter" idx="5"/>
          </p:nvPr>
        </p:nvSpPr>
        <p:spPr/>
        <p:txBody>
          <a:bodyPr/>
          <a:lstStyle/>
          <a:p>
            <a:fld id="{DB245632-D4FC-4E38-ADEE-4E3390753C23}" type="slidenum">
              <a:rPr lang="en-US" smtClean="0"/>
              <a:t>365</a:t>
            </a:fld>
            <a:endParaRPr lang="en-US" dirty="0"/>
          </a:p>
        </p:txBody>
      </p:sp>
    </p:spTree>
    <p:extLst>
      <p:ext uri="{BB962C8B-B14F-4D97-AF65-F5344CB8AC3E}">
        <p14:creationId xmlns:p14="http://schemas.microsoft.com/office/powerpoint/2010/main" val="4286918199"/>
      </p:ext>
    </p:extLst>
  </p:cSld>
  <p:clrMapOvr>
    <a:masterClrMapping/>
  </p:clrMapOvr>
</p:notes>
</file>

<file path=ppt/notesSlides/notesSlide35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46C485-9EF2-3839-7D1F-82E7AFCFC49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5C1A5EB-82EA-8BD5-02C2-95E10BD32EA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96D5C8D-4660-455D-4B3F-4AE94065225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155C842-4103-8ED6-4B94-90B1A3B064CA}"/>
              </a:ext>
            </a:extLst>
          </p:cNvPr>
          <p:cNvSpPr>
            <a:spLocks noGrp="1"/>
          </p:cNvSpPr>
          <p:nvPr>
            <p:ph type="sldNum" sz="quarter" idx="5"/>
          </p:nvPr>
        </p:nvSpPr>
        <p:spPr/>
        <p:txBody>
          <a:bodyPr/>
          <a:lstStyle/>
          <a:p>
            <a:fld id="{DB245632-D4FC-4E38-ADEE-4E3390753C23}" type="slidenum">
              <a:rPr lang="en-US" smtClean="0"/>
              <a:t>366</a:t>
            </a:fld>
            <a:endParaRPr lang="en-US" dirty="0"/>
          </a:p>
        </p:txBody>
      </p:sp>
    </p:spTree>
    <p:extLst>
      <p:ext uri="{BB962C8B-B14F-4D97-AF65-F5344CB8AC3E}">
        <p14:creationId xmlns:p14="http://schemas.microsoft.com/office/powerpoint/2010/main" val="2605535638"/>
      </p:ext>
    </p:extLst>
  </p:cSld>
  <p:clrMapOvr>
    <a:masterClrMapping/>
  </p:clrMapOvr>
</p:notes>
</file>

<file path=ppt/notesSlides/notesSlide35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F3A3BA-97AB-F6AF-B8E9-E5E3D3DE933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95B1AEE-26AA-EF2E-2EBE-1F3871F21E7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EA396AA-24FF-E699-AF0C-CBEB0FFEC21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95AD7FA-B1E8-9C44-70A2-CCEC1F9FD726}"/>
              </a:ext>
            </a:extLst>
          </p:cNvPr>
          <p:cNvSpPr>
            <a:spLocks noGrp="1"/>
          </p:cNvSpPr>
          <p:nvPr>
            <p:ph type="sldNum" sz="quarter" idx="5"/>
          </p:nvPr>
        </p:nvSpPr>
        <p:spPr/>
        <p:txBody>
          <a:bodyPr/>
          <a:lstStyle/>
          <a:p>
            <a:fld id="{DB245632-D4FC-4E38-ADEE-4E3390753C23}" type="slidenum">
              <a:rPr lang="en-US" smtClean="0"/>
              <a:t>367</a:t>
            </a:fld>
            <a:endParaRPr lang="en-US" dirty="0"/>
          </a:p>
        </p:txBody>
      </p:sp>
    </p:spTree>
    <p:extLst>
      <p:ext uri="{BB962C8B-B14F-4D97-AF65-F5344CB8AC3E}">
        <p14:creationId xmlns:p14="http://schemas.microsoft.com/office/powerpoint/2010/main" val="2450699652"/>
      </p:ext>
    </p:extLst>
  </p:cSld>
  <p:clrMapOvr>
    <a:masterClrMapping/>
  </p:clrMapOvr>
</p:notes>
</file>

<file path=ppt/notesSlides/notesSlide35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7C6BB3-0843-54BF-E5C4-E5E86CA4E09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50D7DDD-F3CE-8FA2-0CDC-3269B9B1AAD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48558F1-4CDC-DCEB-7D2E-0610BA7ADA9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6E5567D-63DE-570A-2A63-17F35BE98160}"/>
              </a:ext>
            </a:extLst>
          </p:cNvPr>
          <p:cNvSpPr>
            <a:spLocks noGrp="1"/>
          </p:cNvSpPr>
          <p:nvPr>
            <p:ph type="sldNum" sz="quarter" idx="5"/>
          </p:nvPr>
        </p:nvSpPr>
        <p:spPr/>
        <p:txBody>
          <a:bodyPr/>
          <a:lstStyle/>
          <a:p>
            <a:fld id="{DB245632-D4FC-4E38-ADEE-4E3390753C23}" type="slidenum">
              <a:rPr lang="en-US" smtClean="0"/>
              <a:t>368</a:t>
            </a:fld>
            <a:endParaRPr lang="en-US" dirty="0"/>
          </a:p>
        </p:txBody>
      </p:sp>
    </p:spTree>
    <p:extLst>
      <p:ext uri="{BB962C8B-B14F-4D97-AF65-F5344CB8AC3E}">
        <p14:creationId xmlns:p14="http://schemas.microsoft.com/office/powerpoint/2010/main" val="3036046773"/>
      </p:ext>
    </p:extLst>
  </p:cSld>
  <p:clrMapOvr>
    <a:masterClrMapping/>
  </p:clrMapOvr>
</p:notes>
</file>

<file path=ppt/notesSlides/notesSlide35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EBF5FD-8C68-41F5-122B-0FED464E0E8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3FB435D-60AE-BA53-F51B-814C1D60A94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AB2C05F-F0E6-638C-1666-55FACCF95C0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4561906-6DF8-7EA6-571D-11DC3F086029}"/>
              </a:ext>
            </a:extLst>
          </p:cNvPr>
          <p:cNvSpPr>
            <a:spLocks noGrp="1"/>
          </p:cNvSpPr>
          <p:nvPr>
            <p:ph type="sldNum" sz="quarter" idx="5"/>
          </p:nvPr>
        </p:nvSpPr>
        <p:spPr/>
        <p:txBody>
          <a:bodyPr/>
          <a:lstStyle/>
          <a:p>
            <a:fld id="{DB245632-D4FC-4E38-ADEE-4E3390753C23}" type="slidenum">
              <a:rPr lang="en-US" smtClean="0"/>
              <a:t>369</a:t>
            </a:fld>
            <a:endParaRPr lang="en-US" dirty="0"/>
          </a:p>
        </p:txBody>
      </p:sp>
    </p:spTree>
    <p:extLst>
      <p:ext uri="{BB962C8B-B14F-4D97-AF65-F5344CB8AC3E}">
        <p14:creationId xmlns:p14="http://schemas.microsoft.com/office/powerpoint/2010/main" val="1353601798"/>
      </p:ext>
    </p:extLst>
  </p:cSld>
  <p:clrMapOvr>
    <a:masterClrMapping/>
  </p:clrMapOvr>
</p:notes>
</file>

<file path=ppt/notesSlides/notesSlide35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A96298-8807-AEA6-C594-D6C14F76B75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7FB4403-03A3-8628-9B54-8987F315294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D7924EA-C52D-C7DD-4CAF-54B7879719F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7056B8B-65E4-AA6C-11E6-31C95DD78A8F}"/>
              </a:ext>
            </a:extLst>
          </p:cNvPr>
          <p:cNvSpPr>
            <a:spLocks noGrp="1"/>
          </p:cNvSpPr>
          <p:nvPr>
            <p:ph type="sldNum" sz="quarter" idx="5"/>
          </p:nvPr>
        </p:nvSpPr>
        <p:spPr/>
        <p:txBody>
          <a:bodyPr/>
          <a:lstStyle/>
          <a:p>
            <a:fld id="{DB245632-D4FC-4E38-ADEE-4E3390753C23}" type="slidenum">
              <a:rPr lang="en-US" smtClean="0"/>
              <a:t>370</a:t>
            </a:fld>
            <a:endParaRPr lang="en-US" dirty="0"/>
          </a:p>
        </p:txBody>
      </p:sp>
    </p:spTree>
    <p:extLst>
      <p:ext uri="{BB962C8B-B14F-4D97-AF65-F5344CB8AC3E}">
        <p14:creationId xmlns:p14="http://schemas.microsoft.com/office/powerpoint/2010/main" val="386453747"/>
      </p:ext>
    </p:extLst>
  </p:cSld>
  <p:clrMapOvr>
    <a:masterClrMapping/>
  </p:clrMapOvr>
</p:notes>
</file>

<file path=ppt/notesSlides/notesSlide35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96F50C-0BA9-0151-8A19-97CF23E75DB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D9B6D5C-290E-918E-887B-BCB4488AED8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76DE841-F606-D862-6DF2-4AA74708361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3502E71-9FFB-DA6A-72CF-3D44541026CE}"/>
              </a:ext>
            </a:extLst>
          </p:cNvPr>
          <p:cNvSpPr>
            <a:spLocks noGrp="1"/>
          </p:cNvSpPr>
          <p:nvPr>
            <p:ph type="sldNum" sz="quarter" idx="5"/>
          </p:nvPr>
        </p:nvSpPr>
        <p:spPr/>
        <p:txBody>
          <a:bodyPr/>
          <a:lstStyle/>
          <a:p>
            <a:fld id="{DB245632-D4FC-4E38-ADEE-4E3390753C23}" type="slidenum">
              <a:rPr lang="en-US" smtClean="0"/>
              <a:t>371</a:t>
            </a:fld>
            <a:endParaRPr lang="en-US" dirty="0"/>
          </a:p>
        </p:txBody>
      </p:sp>
    </p:spTree>
    <p:extLst>
      <p:ext uri="{BB962C8B-B14F-4D97-AF65-F5344CB8AC3E}">
        <p14:creationId xmlns:p14="http://schemas.microsoft.com/office/powerpoint/2010/main" val="2946824570"/>
      </p:ext>
    </p:extLst>
  </p:cSld>
  <p:clrMapOvr>
    <a:masterClrMapping/>
  </p:clrMapOvr>
</p:notes>
</file>

<file path=ppt/notesSlides/notesSlide3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5387FD-0621-90A0-E4AB-66B6EF218EC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F5592F3-A29C-6322-A696-A12E2CF62F8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D48D0AE-BD52-BD69-AF1F-85BFDB32AFD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04D7FF5-D877-A511-A65B-B75D33223775}"/>
              </a:ext>
            </a:extLst>
          </p:cNvPr>
          <p:cNvSpPr>
            <a:spLocks noGrp="1"/>
          </p:cNvSpPr>
          <p:nvPr>
            <p:ph type="sldNum" sz="quarter" idx="5"/>
          </p:nvPr>
        </p:nvSpPr>
        <p:spPr/>
        <p:txBody>
          <a:bodyPr/>
          <a:lstStyle/>
          <a:p>
            <a:fld id="{DB245632-D4FC-4E38-ADEE-4E3390753C23}" type="slidenum">
              <a:rPr lang="en-US" smtClean="0"/>
              <a:t>372</a:t>
            </a:fld>
            <a:endParaRPr lang="en-US" dirty="0"/>
          </a:p>
        </p:txBody>
      </p:sp>
    </p:spTree>
    <p:extLst>
      <p:ext uri="{BB962C8B-B14F-4D97-AF65-F5344CB8AC3E}">
        <p14:creationId xmlns:p14="http://schemas.microsoft.com/office/powerpoint/2010/main" val="417097118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7ABBCC-B6A8-FF20-DB4A-ADA2EB32D83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13A0C23-958B-ADAD-FEE2-7079DA8EDB6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E512650-AE6B-28D9-5092-BEB747C9D7F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8C0894C-DA82-6DF3-552C-EE288752F8AD}"/>
              </a:ext>
            </a:extLst>
          </p:cNvPr>
          <p:cNvSpPr>
            <a:spLocks noGrp="1"/>
          </p:cNvSpPr>
          <p:nvPr>
            <p:ph type="sldNum" sz="quarter" idx="5"/>
          </p:nvPr>
        </p:nvSpPr>
        <p:spPr/>
        <p:txBody>
          <a:bodyPr/>
          <a:lstStyle/>
          <a:p>
            <a:fld id="{DB245632-D4FC-4E38-ADEE-4E3390753C23}" type="slidenum">
              <a:rPr lang="en-US" smtClean="0"/>
              <a:t>38</a:t>
            </a:fld>
            <a:endParaRPr lang="en-US" dirty="0"/>
          </a:p>
        </p:txBody>
      </p:sp>
    </p:spTree>
    <p:extLst>
      <p:ext uri="{BB962C8B-B14F-4D97-AF65-F5344CB8AC3E}">
        <p14:creationId xmlns:p14="http://schemas.microsoft.com/office/powerpoint/2010/main" val="524588033"/>
      </p:ext>
    </p:extLst>
  </p:cSld>
  <p:clrMapOvr>
    <a:masterClrMapping/>
  </p:clrMapOvr>
</p:notes>
</file>

<file path=ppt/notesSlides/notesSlide36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D0D0AF-6A01-388B-2478-A5D2FAA8ED0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1030DA7-63E9-5111-51F7-F48F180E8D0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326EA09-9C26-3633-FB1C-BE90566B7A6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463624B-4B96-B2E4-FEDA-A7EE1FDF6DD8}"/>
              </a:ext>
            </a:extLst>
          </p:cNvPr>
          <p:cNvSpPr>
            <a:spLocks noGrp="1"/>
          </p:cNvSpPr>
          <p:nvPr>
            <p:ph type="sldNum" sz="quarter" idx="5"/>
          </p:nvPr>
        </p:nvSpPr>
        <p:spPr/>
        <p:txBody>
          <a:bodyPr/>
          <a:lstStyle/>
          <a:p>
            <a:fld id="{DB245632-D4FC-4E38-ADEE-4E3390753C23}" type="slidenum">
              <a:rPr lang="en-US" smtClean="0"/>
              <a:t>373</a:t>
            </a:fld>
            <a:endParaRPr lang="en-US" dirty="0"/>
          </a:p>
        </p:txBody>
      </p:sp>
    </p:spTree>
    <p:extLst>
      <p:ext uri="{BB962C8B-B14F-4D97-AF65-F5344CB8AC3E}">
        <p14:creationId xmlns:p14="http://schemas.microsoft.com/office/powerpoint/2010/main" val="1969513386"/>
      </p:ext>
    </p:extLst>
  </p:cSld>
  <p:clrMapOvr>
    <a:masterClrMapping/>
  </p:clrMapOvr>
</p:notes>
</file>

<file path=ppt/notesSlides/notesSlide36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C0F0BD-B482-C674-E409-A9E174757A6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315B13C-2DDC-4669-8282-29DB3603514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23FEA66-84DE-566A-5A98-721C737A17B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28621D7-F588-9B84-1845-55F76F5DA2EA}"/>
              </a:ext>
            </a:extLst>
          </p:cNvPr>
          <p:cNvSpPr>
            <a:spLocks noGrp="1"/>
          </p:cNvSpPr>
          <p:nvPr>
            <p:ph type="sldNum" sz="quarter" idx="5"/>
          </p:nvPr>
        </p:nvSpPr>
        <p:spPr/>
        <p:txBody>
          <a:bodyPr/>
          <a:lstStyle/>
          <a:p>
            <a:fld id="{DB245632-D4FC-4E38-ADEE-4E3390753C23}" type="slidenum">
              <a:rPr lang="en-US" smtClean="0"/>
              <a:t>374</a:t>
            </a:fld>
            <a:endParaRPr lang="en-US" dirty="0"/>
          </a:p>
        </p:txBody>
      </p:sp>
    </p:spTree>
    <p:extLst>
      <p:ext uri="{BB962C8B-B14F-4D97-AF65-F5344CB8AC3E}">
        <p14:creationId xmlns:p14="http://schemas.microsoft.com/office/powerpoint/2010/main" val="1134448110"/>
      </p:ext>
    </p:extLst>
  </p:cSld>
  <p:clrMapOvr>
    <a:masterClrMapping/>
  </p:clrMapOvr>
</p:notes>
</file>

<file path=ppt/notesSlides/notesSlide36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DA161F-600F-B994-3C52-A758E74F2A9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BE32F33-0C28-026D-ECFD-B763321D883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30717C2-C3CD-210B-0280-4E5ED650E13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7739B05-5445-58E2-C9D5-9BB41D9EE765}"/>
              </a:ext>
            </a:extLst>
          </p:cNvPr>
          <p:cNvSpPr>
            <a:spLocks noGrp="1"/>
          </p:cNvSpPr>
          <p:nvPr>
            <p:ph type="sldNum" sz="quarter" idx="5"/>
          </p:nvPr>
        </p:nvSpPr>
        <p:spPr/>
        <p:txBody>
          <a:bodyPr/>
          <a:lstStyle/>
          <a:p>
            <a:fld id="{DB245632-D4FC-4E38-ADEE-4E3390753C23}" type="slidenum">
              <a:rPr lang="en-US" smtClean="0"/>
              <a:t>375</a:t>
            </a:fld>
            <a:endParaRPr lang="en-US" dirty="0"/>
          </a:p>
        </p:txBody>
      </p:sp>
    </p:spTree>
    <p:extLst>
      <p:ext uri="{BB962C8B-B14F-4D97-AF65-F5344CB8AC3E}">
        <p14:creationId xmlns:p14="http://schemas.microsoft.com/office/powerpoint/2010/main" val="2337314726"/>
      </p:ext>
    </p:extLst>
  </p:cSld>
  <p:clrMapOvr>
    <a:masterClrMapping/>
  </p:clrMapOvr>
</p:notes>
</file>

<file path=ppt/notesSlides/notesSlide36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5FC8E9-3AA2-B9BD-BD98-05D01ECEF7D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8144802-BC94-E172-65FA-ACF78F2736C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B8316DD-2976-9EC3-C57B-27B3F7EB968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6772B1E-D70C-B3A6-868F-DBD0C391D05E}"/>
              </a:ext>
            </a:extLst>
          </p:cNvPr>
          <p:cNvSpPr>
            <a:spLocks noGrp="1"/>
          </p:cNvSpPr>
          <p:nvPr>
            <p:ph type="sldNum" sz="quarter" idx="5"/>
          </p:nvPr>
        </p:nvSpPr>
        <p:spPr/>
        <p:txBody>
          <a:bodyPr/>
          <a:lstStyle/>
          <a:p>
            <a:fld id="{DB245632-D4FC-4E38-ADEE-4E3390753C23}" type="slidenum">
              <a:rPr lang="en-US" smtClean="0"/>
              <a:t>376</a:t>
            </a:fld>
            <a:endParaRPr lang="en-US" dirty="0"/>
          </a:p>
        </p:txBody>
      </p:sp>
    </p:spTree>
    <p:extLst>
      <p:ext uri="{BB962C8B-B14F-4D97-AF65-F5344CB8AC3E}">
        <p14:creationId xmlns:p14="http://schemas.microsoft.com/office/powerpoint/2010/main" val="3011771407"/>
      </p:ext>
    </p:extLst>
  </p:cSld>
  <p:clrMapOvr>
    <a:masterClrMapping/>
  </p:clrMapOvr>
</p:notes>
</file>

<file path=ppt/notesSlides/notesSlide36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07BB0E-D4A6-82E8-F36D-C9FDE0677EC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714D361-840A-37F6-97C5-2E2ECDEE8D4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FA4FFAE-42F2-A386-285E-37DC3F307EA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62FD01F-152B-16C2-5D0A-7C7B0C671C25}"/>
              </a:ext>
            </a:extLst>
          </p:cNvPr>
          <p:cNvSpPr>
            <a:spLocks noGrp="1"/>
          </p:cNvSpPr>
          <p:nvPr>
            <p:ph type="sldNum" sz="quarter" idx="5"/>
          </p:nvPr>
        </p:nvSpPr>
        <p:spPr/>
        <p:txBody>
          <a:bodyPr/>
          <a:lstStyle/>
          <a:p>
            <a:fld id="{DB245632-D4FC-4E38-ADEE-4E3390753C23}" type="slidenum">
              <a:rPr lang="en-US" smtClean="0"/>
              <a:t>378</a:t>
            </a:fld>
            <a:endParaRPr lang="en-US" dirty="0"/>
          </a:p>
        </p:txBody>
      </p:sp>
    </p:spTree>
    <p:extLst>
      <p:ext uri="{BB962C8B-B14F-4D97-AF65-F5344CB8AC3E}">
        <p14:creationId xmlns:p14="http://schemas.microsoft.com/office/powerpoint/2010/main" val="1785497264"/>
      </p:ext>
    </p:extLst>
  </p:cSld>
  <p:clrMapOvr>
    <a:masterClrMapping/>
  </p:clrMapOvr>
</p:notes>
</file>

<file path=ppt/notesSlides/notesSlide36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C3FBAF-0C8A-285C-5B09-C169B1BAC8A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281562F-3ECD-017D-A00D-BB8ECE35995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BC8DBD9-C6AD-E192-0587-74CFBB6A6A4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8C74EDD-1B21-E2D6-B243-4D96742556B2}"/>
              </a:ext>
            </a:extLst>
          </p:cNvPr>
          <p:cNvSpPr>
            <a:spLocks noGrp="1"/>
          </p:cNvSpPr>
          <p:nvPr>
            <p:ph type="sldNum" sz="quarter" idx="5"/>
          </p:nvPr>
        </p:nvSpPr>
        <p:spPr/>
        <p:txBody>
          <a:bodyPr/>
          <a:lstStyle/>
          <a:p>
            <a:fld id="{DB245632-D4FC-4E38-ADEE-4E3390753C23}" type="slidenum">
              <a:rPr lang="en-US" smtClean="0"/>
              <a:t>379</a:t>
            </a:fld>
            <a:endParaRPr lang="en-US" dirty="0"/>
          </a:p>
        </p:txBody>
      </p:sp>
    </p:spTree>
    <p:extLst>
      <p:ext uri="{BB962C8B-B14F-4D97-AF65-F5344CB8AC3E}">
        <p14:creationId xmlns:p14="http://schemas.microsoft.com/office/powerpoint/2010/main" val="3885112171"/>
      </p:ext>
    </p:extLst>
  </p:cSld>
  <p:clrMapOvr>
    <a:masterClrMapping/>
  </p:clrMapOvr>
</p:notes>
</file>

<file path=ppt/notesSlides/notesSlide36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59EDF8-4618-B2EC-6C52-C383E184819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E74AAAC-8B8A-B2FF-AC16-43332F44827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F68CA9E-B04D-5628-96CD-D73969C0029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CDA549C-2BED-B911-FB3B-2CD886610396}"/>
              </a:ext>
            </a:extLst>
          </p:cNvPr>
          <p:cNvSpPr>
            <a:spLocks noGrp="1"/>
          </p:cNvSpPr>
          <p:nvPr>
            <p:ph type="sldNum" sz="quarter" idx="5"/>
          </p:nvPr>
        </p:nvSpPr>
        <p:spPr/>
        <p:txBody>
          <a:bodyPr/>
          <a:lstStyle/>
          <a:p>
            <a:fld id="{DB245632-D4FC-4E38-ADEE-4E3390753C23}" type="slidenum">
              <a:rPr lang="en-US" smtClean="0"/>
              <a:t>380</a:t>
            </a:fld>
            <a:endParaRPr lang="en-US" dirty="0"/>
          </a:p>
        </p:txBody>
      </p:sp>
    </p:spTree>
    <p:extLst>
      <p:ext uri="{BB962C8B-B14F-4D97-AF65-F5344CB8AC3E}">
        <p14:creationId xmlns:p14="http://schemas.microsoft.com/office/powerpoint/2010/main" val="1971605999"/>
      </p:ext>
    </p:extLst>
  </p:cSld>
  <p:clrMapOvr>
    <a:masterClrMapping/>
  </p:clrMapOvr>
</p:notes>
</file>

<file path=ppt/notesSlides/notesSlide36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5B2BC1-5468-1F71-06C1-5D6206A6513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C2AD04F-FF3D-A88E-92E1-0936A1DB30B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854A58F-C0F2-14ED-E1EA-38B565DAA03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AC4F135-B2E8-02AE-AA2C-C135D0AF69AA}"/>
              </a:ext>
            </a:extLst>
          </p:cNvPr>
          <p:cNvSpPr>
            <a:spLocks noGrp="1"/>
          </p:cNvSpPr>
          <p:nvPr>
            <p:ph type="sldNum" sz="quarter" idx="5"/>
          </p:nvPr>
        </p:nvSpPr>
        <p:spPr/>
        <p:txBody>
          <a:bodyPr/>
          <a:lstStyle/>
          <a:p>
            <a:fld id="{DB245632-D4FC-4E38-ADEE-4E3390753C23}" type="slidenum">
              <a:rPr lang="en-US" smtClean="0"/>
              <a:t>381</a:t>
            </a:fld>
            <a:endParaRPr lang="en-US" dirty="0"/>
          </a:p>
        </p:txBody>
      </p:sp>
    </p:spTree>
    <p:extLst>
      <p:ext uri="{BB962C8B-B14F-4D97-AF65-F5344CB8AC3E}">
        <p14:creationId xmlns:p14="http://schemas.microsoft.com/office/powerpoint/2010/main" val="299274308"/>
      </p:ext>
    </p:extLst>
  </p:cSld>
  <p:clrMapOvr>
    <a:masterClrMapping/>
  </p:clrMapOvr>
</p:notes>
</file>

<file path=ppt/notesSlides/notesSlide36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382475-A388-6BC1-5A5D-CB7AC01642E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67A3148-2255-1575-F84E-11263BFB05F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8D14C5C-9F68-982B-EA18-A7AAF021854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00071B2-1840-1A00-4842-6CD59ABB0C6E}"/>
              </a:ext>
            </a:extLst>
          </p:cNvPr>
          <p:cNvSpPr>
            <a:spLocks noGrp="1"/>
          </p:cNvSpPr>
          <p:nvPr>
            <p:ph type="sldNum" sz="quarter" idx="5"/>
          </p:nvPr>
        </p:nvSpPr>
        <p:spPr/>
        <p:txBody>
          <a:bodyPr/>
          <a:lstStyle/>
          <a:p>
            <a:fld id="{DB245632-D4FC-4E38-ADEE-4E3390753C23}" type="slidenum">
              <a:rPr lang="en-US" smtClean="0"/>
              <a:t>382</a:t>
            </a:fld>
            <a:endParaRPr lang="en-US" dirty="0"/>
          </a:p>
        </p:txBody>
      </p:sp>
    </p:spTree>
    <p:extLst>
      <p:ext uri="{BB962C8B-B14F-4D97-AF65-F5344CB8AC3E}">
        <p14:creationId xmlns:p14="http://schemas.microsoft.com/office/powerpoint/2010/main" val="2835070548"/>
      </p:ext>
    </p:extLst>
  </p:cSld>
  <p:clrMapOvr>
    <a:masterClrMapping/>
  </p:clrMapOvr>
</p:notes>
</file>

<file path=ppt/notesSlides/notesSlide36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FB8A99-5AC2-C8F3-8C74-497755854D7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D657FA3-5C25-69BB-7BC3-FD6687123CA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497D822-B8DE-9068-A044-A016C04E97C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F183D2A-7BA8-7A1D-C6EB-5CD47C0334EC}"/>
              </a:ext>
            </a:extLst>
          </p:cNvPr>
          <p:cNvSpPr>
            <a:spLocks noGrp="1"/>
          </p:cNvSpPr>
          <p:nvPr>
            <p:ph type="sldNum" sz="quarter" idx="5"/>
          </p:nvPr>
        </p:nvSpPr>
        <p:spPr/>
        <p:txBody>
          <a:bodyPr/>
          <a:lstStyle/>
          <a:p>
            <a:fld id="{DB245632-D4FC-4E38-ADEE-4E3390753C23}" type="slidenum">
              <a:rPr lang="en-US" smtClean="0"/>
              <a:t>383</a:t>
            </a:fld>
            <a:endParaRPr lang="en-US" dirty="0"/>
          </a:p>
        </p:txBody>
      </p:sp>
    </p:spTree>
    <p:extLst>
      <p:ext uri="{BB962C8B-B14F-4D97-AF65-F5344CB8AC3E}">
        <p14:creationId xmlns:p14="http://schemas.microsoft.com/office/powerpoint/2010/main" val="165391075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3DADF0-D570-6660-8C20-DD6334BA66B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2B61C33-18B4-6F6E-9D71-0D90284690A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B239563-3255-7AD2-BE1E-A75883430C2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6BDA6E5-C6E7-FA4C-E0FB-1BF231CCF9A4}"/>
              </a:ext>
            </a:extLst>
          </p:cNvPr>
          <p:cNvSpPr>
            <a:spLocks noGrp="1"/>
          </p:cNvSpPr>
          <p:nvPr>
            <p:ph type="sldNum" sz="quarter" idx="5"/>
          </p:nvPr>
        </p:nvSpPr>
        <p:spPr/>
        <p:txBody>
          <a:bodyPr/>
          <a:lstStyle/>
          <a:p>
            <a:fld id="{DB245632-D4FC-4E38-ADEE-4E3390753C23}" type="slidenum">
              <a:rPr lang="en-US" smtClean="0"/>
              <a:t>39</a:t>
            </a:fld>
            <a:endParaRPr lang="en-US" dirty="0"/>
          </a:p>
        </p:txBody>
      </p:sp>
    </p:spTree>
    <p:extLst>
      <p:ext uri="{BB962C8B-B14F-4D97-AF65-F5344CB8AC3E}">
        <p14:creationId xmlns:p14="http://schemas.microsoft.com/office/powerpoint/2010/main" val="1517107102"/>
      </p:ext>
    </p:extLst>
  </p:cSld>
  <p:clrMapOvr>
    <a:masterClrMapping/>
  </p:clrMapOvr>
</p:notes>
</file>

<file path=ppt/notesSlides/notesSlide37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4D75EF-64CD-58F4-EEE3-8F9F637945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D16BA81-8138-8083-911A-4B708A99163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18C5CE6-D608-055F-1CC4-8E19EE3AAAA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4C00486-EA70-8645-0D96-E6CB5A328F67}"/>
              </a:ext>
            </a:extLst>
          </p:cNvPr>
          <p:cNvSpPr>
            <a:spLocks noGrp="1"/>
          </p:cNvSpPr>
          <p:nvPr>
            <p:ph type="sldNum" sz="quarter" idx="5"/>
          </p:nvPr>
        </p:nvSpPr>
        <p:spPr/>
        <p:txBody>
          <a:bodyPr/>
          <a:lstStyle/>
          <a:p>
            <a:fld id="{DB245632-D4FC-4E38-ADEE-4E3390753C23}" type="slidenum">
              <a:rPr lang="en-US" smtClean="0"/>
              <a:t>384</a:t>
            </a:fld>
            <a:endParaRPr lang="en-US" dirty="0"/>
          </a:p>
        </p:txBody>
      </p:sp>
    </p:spTree>
    <p:extLst>
      <p:ext uri="{BB962C8B-B14F-4D97-AF65-F5344CB8AC3E}">
        <p14:creationId xmlns:p14="http://schemas.microsoft.com/office/powerpoint/2010/main" val="3871760666"/>
      </p:ext>
    </p:extLst>
  </p:cSld>
  <p:clrMapOvr>
    <a:masterClrMapping/>
  </p:clrMapOvr>
</p:notes>
</file>

<file path=ppt/notesSlides/notesSlide37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1BAB3E-09CA-CBD0-FEC2-2955483593F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EFE8CB7-D497-B1BA-34D5-645E10E9B6C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093909A-CDF0-6EAC-8452-268D2C43F5C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CBD8A25-7CA2-EA17-0D97-F086D5F6F4F5}"/>
              </a:ext>
            </a:extLst>
          </p:cNvPr>
          <p:cNvSpPr>
            <a:spLocks noGrp="1"/>
          </p:cNvSpPr>
          <p:nvPr>
            <p:ph type="sldNum" sz="quarter" idx="5"/>
          </p:nvPr>
        </p:nvSpPr>
        <p:spPr/>
        <p:txBody>
          <a:bodyPr/>
          <a:lstStyle/>
          <a:p>
            <a:fld id="{DB245632-D4FC-4E38-ADEE-4E3390753C23}" type="slidenum">
              <a:rPr lang="en-US" smtClean="0"/>
              <a:t>385</a:t>
            </a:fld>
            <a:endParaRPr lang="en-US" dirty="0"/>
          </a:p>
        </p:txBody>
      </p:sp>
    </p:spTree>
    <p:extLst>
      <p:ext uri="{BB962C8B-B14F-4D97-AF65-F5344CB8AC3E}">
        <p14:creationId xmlns:p14="http://schemas.microsoft.com/office/powerpoint/2010/main" val="395527648"/>
      </p:ext>
    </p:extLst>
  </p:cSld>
  <p:clrMapOvr>
    <a:masterClrMapping/>
  </p:clrMapOvr>
</p:notes>
</file>

<file path=ppt/notesSlides/notesSlide37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3E6984-7741-B2FB-168A-E66C6AA0D24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57A2FB0-1395-369E-ABCB-056B2C0AD02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2C8E62E-FC59-3655-866D-F5AF35E9C5E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9ADD55D-48F9-17B8-78DE-2BC8136FC348}"/>
              </a:ext>
            </a:extLst>
          </p:cNvPr>
          <p:cNvSpPr>
            <a:spLocks noGrp="1"/>
          </p:cNvSpPr>
          <p:nvPr>
            <p:ph type="sldNum" sz="quarter" idx="5"/>
          </p:nvPr>
        </p:nvSpPr>
        <p:spPr/>
        <p:txBody>
          <a:bodyPr/>
          <a:lstStyle/>
          <a:p>
            <a:fld id="{DB245632-D4FC-4E38-ADEE-4E3390753C23}" type="slidenum">
              <a:rPr lang="en-US" smtClean="0"/>
              <a:t>386</a:t>
            </a:fld>
            <a:endParaRPr lang="en-US" dirty="0"/>
          </a:p>
        </p:txBody>
      </p:sp>
    </p:spTree>
    <p:extLst>
      <p:ext uri="{BB962C8B-B14F-4D97-AF65-F5344CB8AC3E}">
        <p14:creationId xmlns:p14="http://schemas.microsoft.com/office/powerpoint/2010/main" val="3769527360"/>
      </p:ext>
    </p:extLst>
  </p:cSld>
  <p:clrMapOvr>
    <a:masterClrMapping/>
  </p:clrMapOvr>
</p:notes>
</file>

<file path=ppt/notesSlides/notesSlide37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E5B5F9-0318-0C1B-76A0-BCFF1076C39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1F4AED9-3C3E-7DBD-A8F8-BA717888C01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D0F8ECD-159D-CACA-1BAE-5FC230AEB71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8C004C1-0918-7292-73FD-B6DEB8166795}"/>
              </a:ext>
            </a:extLst>
          </p:cNvPr>
          <p:cNvSpPr>
            <a:spLocks noGrp="1"/>
          </p:cNvSpPr>
          <p:nvPr>
            <p:ph type="sldNum" sz="quarter" idx="5"/>
          </p:nvPr>
        </p:nvSpPr>
        <p:spPr/>
        <p:txBody>
          <a:bodyPr/>
          <a:lstStyle/>
          <a:p>
            <a:fld id="{DB245632-D4FC-4E38-ADEE-4E3390753C23}" type="slidenum">
              <a:rPr lang="en-US" smtClean="0"/>
              <a:t>387</a:t>
            </a:fld>
            <a:endParaRPr lang="en-US" dirty="0"/>
          </a:p>
        </p:txBody>
      </p:sp>
    </p:spTree>
    <p:extLst>
      <p:ext uri="{BB962C8B-B14F-4D97-AF65-F5344CB8AC3E}">
        <p14:creationId xmlns:p14="http://schemas.microsoft.com/office/powerpoint/2010/main" val="3217027386"/>
      </p:ext>
    </p:extLst>
  </p:cSld>
  <p:clrMapOvr>
    <a:masterClrMapping/>
  </p:clrMapOvr>
</p:notes>
</file>

<file path=ppt/notesSlides/notesSlide37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AB06FE-F392-4B8B-EE3E-81290BE5A54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E25F5ED-2F5C-DC61-C25D-1CD35558FBF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F507DE6-0CDE-BE9B-CFD1-70B3121A838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2371045-DE80-8863-CBBA-86C929ACC2AD}"/>
              </a:ext>
            </a:extLst>
          </p:cNvPr>
          <p:cNvSpPr>
            <a:spLocks noGrp="1"/>
          </p:cNvSpPr>
          <p:nvPr>
            <p:ph type="sldNum" sz="quarter" idx="5"/>
          </p:nvPr>
        </p:nvSpPr>
        <p:spPr/>
        <p:txBody>
          <a:bodyPr/>
          <a:lstStyle/>
          <a:p>
            <a:fld id="{DB245632-D4FC-4E38-ADEE-4E3390753C23}" type="slidenum">
              <a:rPr lang="en-US" smtClean="0"/>
              <a:t>388</a:t>
            </a:fld>
            <a:endParaRPr lang="en-US" dirty="0"/>
          </a:p>
        </p:txBody>
      </p:sp>
    </p:spTree>
    <p:extLst>
      <p:ext uri="{BB962C8B-B14F-4D97-AF65-F5344CB8AC3E}">
        <p14:creationId xmlns:p14="http://schemas.microsoft.com/office/powerpoint/2010/main" val="3203278015"/>
      </p:ext>
    </p:extLst>
  </p:cSld>
  <p:clrMapOvr>
    <a:masterClrMapping/>
  </p:clrMapOvr>
</p:notes>
</file>

<file path=ppt/notesSlides/notesSlide37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AA139D-DFB0-F593-E7A1-5707B620A73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BE09CE1-83B4-1F88-5FEF-19A907CD6AD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E4E276E-9DF8-BB0A-8CC6-1A1C1866B29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ED35C58-D88D-B299-503D-A71734EFFA86}"/>
              </a:ext>
            </a:extLst>
          </p:cNvPr>
          <p:cNvSpPr>
            <a:spLocks noGrp="1"/>
          </p:cNvSpPr>
          <p:nvPr>
            <p:ph type="sldNum" sz="quarter" idx="5"/>
          </p:nvPr>
        </p:nvSpPr>
        <p:spPr/>
        <p:txBody>
          <a:bodyPr/>
          <a:lstStyle/>
          <a:p>
            <a:fld id="{DB245632-D4FC-4E38-ADEE-4E3390753C23}" type="slidenum">
              <a:rPr lang="en-US" smtClean="0"/>
              <a:t>389</a:t>
            </a:fld>
            <a:endParaRPr lang="en-US" dirty="0"/>
          </a:p>
        </p:txBody>
      </p:sp>
    </p:spTree>
    <p:extLst>
      <p:ext uri="{BB962C8B-B14F-4D97-AF65-F5344CB8AC3E}">
        <p14:creationId xmlns:p14="http://schemas.microsoft.com/office/powerpoint/2010/main" val="2244341930"/>
      </p:ext>
    </p:extLst>
  </p:cSld>
  <p:clrMapOvr>
    <a:masterClrMapping/>
  </p:clrMapOvr>
</p:notes>
</file>

<file path=ppt/notesSlides/notesSlide37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317A97-23CA-41E5-F140-BC93B12AE4E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5A21DAA-678F-6FEC-934B-DE403421BAD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21C15FF-B2F2-C7EE-752C-1CF143F22A5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AD46A96-22D2-7EAE-2993-718BA901757A}"/>
              </a:ext>
            </a:extLst>
          </p:cNvPr>
          <p:cNvSpPr>
            <a:spLocks noGrp="1"/>
          </p:cNvSpPr>
          <p:nvPr>
            <p:ph type="sldNum" sz="quarter" idx="5"/>
          </p:nvPr>
        </p:nvSpPr>
        <p:spPr/>
        <p:txBody>
          <a:bodyPr/>
          <a:lstStyle/>
          <a:p>
            <a:fld id="{DB245632-D4FC-4E38-ADEE-4E3390753C23}" type="slidenum">
              <a:rPr lang="en-US" smtClean="0"/>
              <a:t>390</a:t>
            </a:fld>
            <a:endParaRPr lang="en-US" dirty="0"/>
          </a:p>
        </p:txBody>
      </p:sp>
    </p:spTree>
    <p:extLst>
      <p:ext uri="{BB962C8B-B14F-4D97-AF65-F5344CB8AC3E}">
        <p14:creationId xmlns:p14="http://schemas.microsoft.com/office/powerpoint/2010/main" val="3232823408"/>
      </p:ext>
    </p:extLst>
  </p:cSld>
  <p:clrMapOvr>
    <a:masterClrMapping/>
  </p:clrMapOvr>
</p:notes>
</file>

<file path=ppt/notesSlides/notesSlide37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AEDBE1-5C9E-149A-8661-121C07D95AB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AAA0200-293F-52A2-BEB3-D926C772BA2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71405B1-81D5-B7B0-027E-56707C86E82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2F5C2BE-1126-A3AE-9834-EB379C1AD737}"/>
              </a:ext>
            </a:extLst>
          </p:cNvPr>
          <p:cNvSpPr>
            <a:spLocks noGrp="1"/>
          </p:cNvSpPr>
          <p:nvPr>
            <p:ph type="sldNum" sz="quarter" idx="5"/>
          </p:nvPr>
        </p:nvSpPr>
        <p:spPr/>
        <p:txBody>
          <a:bodyPr/>
          <a:lstStyle/>
          <a:p>
            <a:fld id="{DB245632-D4FC-4E38-ADEE-4E3390753C23}" type="slidenum">
              <a:rPr lang="en-US" smtClean="0"/>
              <a:t>391</a:t>
            </a:fld>
            <a:endParaRPr lang="en-US" dirty="0"/>
          </a:p>
        </p:txBody>
      </p:sp>
    </p:spTree>
    <p:extLst>
      <p:ext uri="{BB962C8B-B14F-4D97-AF65-F5344CB8AC3E}">
        <p14:creationId xmlns:p14="http://schemas.microsoft.com/office/powerpoint/2010/main" val="2170366759"/>
      </p:ext>
    </p:extLst>
  </p:cSld>
  <p:clrMapOvr>
    <a:masterClrMapping/>
  </p:clrMapOvr>
</p:notes>
</file>

<file path=ppt/notesSlides/notesSlide37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1EF32E-C73D-D854-4787-DB39B968909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7485F3C-32B1-469B-10B2-BD9AF4A3F88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3955E9B-670D-0FE4-886E-62B9E761180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0BC2457-50E1-56E0-F62D-C5B7268792BA}"/>
              </a:ext>
            </a:extLst>
          </p:cNvPr>
          <p:cNvSpPr>
            <a:spLocks noGrp="1"/>
          </p:cNvSpPr>
          <p:nvPr>
            <p:ph type="sldNum" sz="quarter" idx="5"/>
          </p:nvPr>
        </p:nvSpPr>
        <p:spPr/>
        <p:txBody>
          <a:bodyPr/>
          <a:lstStyle/>
          <a:p>
            <a:fld id="{DB245632-D4FC-4E38-ADEE-4E3390753C23}" type="slidenum">
              <a:rPr lang="en-US" smtClean="0"/>
              <a:t>392</a:t>
            </a:fld>
            <a:endParaRPr lang="en-US" dirty="0"/>
          </a:p>
        </p:txBody>
      </p:sp>
    </p:spTree>
    <p:extLst>
      <p:ext uri="{BB962C8B-B14F-4D97-AF65-F5344CB8AC3E}">
        <p14:creationId xmlns:p14="http://schemas.microsoft.com/office/powerpoint/2010/main" val="1958319432"/>
      </p:ext>
    </p:extLst>
  </p:cSld>
  <p:clrMapOvr>
    <a:masterClrMapping/>
  </p:clrMapOvr>
</p:notes>
</file>

<file path=ppt/notesSlides/notesSlide37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4D98A6-1725-E0CB-9570-83AAD1E016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590BADA-380F-6392-E0F6-4C9D4F0B55B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6605E7A-DAF2-DD76-20BB-48B96D2F964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C0167A8-254C-A283-9E29-C284A3DD7896}"/>
              </a:ext>
            </a:extLst>
          </p:cNvPr>
          <p:cNvSpPr>
            <a:spLocks noGrp="1"/>
          </p:cNvSpPr>
          <p:nvPr>
            <p:ph type="sldNum" sz="quarter" idx="5"/>
          </p:nvPr>
        </p:nvSpPr>
        <p:spPr/>
        <p:txBody>
          <a:bodyPr/>
          <a:lstStyle/>
          <a:p>
            <a:fld id="{DB245632-D4FC-4E38-ADEE-4E3390753C23}" type="slidenum">
              <a:rPr lang="en-US" smtClean="0"/>
              <a:t>393</a:t>
            </a:fld>
            <a:endParaRPr lang="en-US" dirty="0"/>
          </a:p>
        </p:txBody>
      </p:sp>
    </p:spTree>
    <p:extLst>
      <p:ext uri="{BB962C8B-B14F-4D97-AF65-F5344CB8AC3E}">
        <p14:creationId xmlns:p14="http://schemas.microsoft.com/office/powerpoint/2010/main" val="194875076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2161B7-FDE7-70BE-41B9-64461B5337E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C549E9E-D37C-D40F-3106-37507591A1A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7355994-1F89-7DAE-85E8-D7F28E68BED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B87D9FD-3A0E-E1BC-8782-A5E81E2C6221}"/>
              </a:ext>
            </a:extLst>
          </p:cNvPr>
          <p:cNvSpPr>
            <a:spLocks noGrp="1"/>
          </p:cNvSpPr>
          <p:nvPr>
            <p:ph type="sldNum" sz="quarter" idx="5"/>
          </p:nvPr>
        </p:nvSpPr>
        <p:spPr/>
        <p:txBody>
          <a:bodyPr/>
          <a:lstStyle/>
          <a:p>
            <a:fld id="{DB245632-D4FC-4E38-ADEE-4E3390753C23}" type="slidenum">
              <a:rPr lang="en-US" smtClean="0"/>
              <a:t>40</a:t>
            </a:fld>
            <a:endParaRPr lang="en-US" dirty="0"/>
          </a:p>
        </p:txBody>
      </p:sp>
    </p:spTree>
    <p:extLst>
      <p:ext uri="{BB962C8B-B14F-4D97-AF65-F5344CB8AC3E}">
        <p14:creationId xmlns:p14="http://schemas.microsoft.com/office/powerpoint/2010/main" val="2241029981"/>
      </p:ext>
    </p:extLst>
  </p:cSld>
  <p:clrMapOvr>
    <a:masterClrMapping/>
  </p:clrMapOvr>
</p:notes>
</file>

<file path=ppt/notesSlides/notesSlide38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DE504D-6658-02B6-85AC-44DA59D3FC3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8053683-8E8D-B6FE-BD2B-76B4490B425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2BF8044-033F-2254-F9F3-4B2D615A591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0D5C9A0-D1FD-DB12-4975-81338A408792}"/>
              </a:ext>
            </a:extLst>
          </p:cNvPr>
          <p:cNvSpPr>
            <a:spLocks noGrp="1"/>
          </p:cNvSpPr>
          <p:nvPr>
            <p:ph type="sldNum" sz="quarter" idx="5"/>
          </p:nvPr>
        </p:nvSpPr>
        <p:spPr/>
        <p:txBody>
          <a:bodyPr/>
          <a:lstStyle/>
          <a:p>
            <a:fld id="{DB245632-D4FC-4E38-ADEE-4E3390753C23}" type="slidenum">
              <a:rPr lang="en-US" smtClean="0"/>
              <a:t>394</a:t>
            </a:fld>
            <a:endParaRPr lang="en-US" dirty="0"/>
          </a:p>
        </p:txBody>
      </p:sp>
    </p:spTree>
    <p:extLst>
      <p:ext uri="{BB962C8B-B14F-4D97-AF65-F5344CB8AC3E}">
        <p14:creationId xmlns:p14="http://schemas.microsoft.com/office/powerpoint/2010/main" val="2829710944"/>
      </p:ext>
    </p:extLst>
  </p:cSld>
  <p:clrMapOvr>
    <a:masterClrMapping/>
  </p:clrMapOvr>
</p:notes>
</file>

<file path=ppt/notesSlides/notesSlide38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D2F821-695D-BB64-7674-6C87F7133FF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4198E2D-24D7-86F6-8040-08C6061D10E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A3BC1E0-4796-DBF1-CD2E-78981E06D37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BA211C6-6929-A703-5BEC-0922A87D6B16}"/>
              </a:ext>
            </a:extLst>
          </p:cNvPr>
          <p:cNvSpPr>
            <a:spLocks noGrp="1"/>
          </p:cNvSpPr>
          <p:nvPr>
            <p:ph type="sldNum" sz="quarter" idx="5"/>
          </p:nvPr>
        </p:nvSpPr>
        <p:spPr/>
        <p:txBody>
          <a:bodyPr/>
          <a:lstStyle/>
          <a:p>
            <a:fld id="{DB245632-D4FC-4E38-ADEE-4E3390753C23}" type="slidenum">
              <a:rPr lang="en-US" smtClean="0"/>
              <a:t>395</a:t>
            </a:fld>
            <a:endParaRPr lang="en-US" dirty="0"/>
          </a:p>
        </p:txBody>
      </p:sp>
    </p:spTree>
    <p:extLst>
      <p:ext uri="{BB962C8B-B14F-4D97-AF65-F5344CB8AC3E}">
        <p14:creationId xmlns:p14="http://schemas.microsoft.com/office/powerpoint/2010/main" val="85908589"/>
      </p:ext>
    </p:extLst>
  </p:cSld>
  <p:clrMapOvr>
    <a:masterClrMapping/>
  </p:clrMapOvr>
</p:notes>
</file>

<file path=ppt/notesSlides/notesSlide38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9AF844-CA65-206C-1CC2-FAF60E4559E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CF1B4BC-7E96-4E66-61A1-810D30C751B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9EB552C-F4D9-3FAE-4804-45E53082A51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C1AB121-383E-E0CF-7B63-456A921FCDFB}"/>
              </a:ext>
            </a:extLst>
          </p:cNvPr>
          <p:cNvSpPr>
            <a:spLocks noGrp="1"/>
          </p:cNvSpPr>
          <p:nvPr>
            <p:ph type="sldNum" sz="quarter" idx="5"/>
          </p:nvPr>
        </p:nvSpPr>
        <p:spPr/>
        <p:txBody>
          <a:bodyPr/>
          <a:lstStyle/>
          <a:p>
            <a:fld id="{DB245632-D4FC-4E38-ADEE-4E3390753C23}" type="slidenum">
              <a:rPr lang="en-US" smtClean="0"/>
              <a:t>396</a:t>
            </a:fld>
            <a:endParaRPr lang="en-US" dirty="0"/>
          </a:p>
        </p:txBody>
      </p:sp>
    </p:spTree>
    <p:extLst>
      <p:ext uri="{BB962C8B-B14F-4D97-AF65-F5344CB8AC3E}">
        <p14:creationId xmlns:p14="http://schemas.microsoft.com/office/powerpoint/2010/main" val="3792971448"/>
      </p:ext>
    </p:extLst>
  </p:cSld>
  <p:clrMapOvr>
    <a:masterClrMapping/>
  </p:clrMapOvr>
</p:notes>
</file>

<file path=ppt/notesSlides/notesSlide38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BE6C2F-36B0-7DBB-E6BD-A2503589117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29E02A8-68E5-9668-C922-60DE3D6C309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FD355CF-76F8-276B-A66A-D28B5A431E1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6A99327-0692-3D9F-CD4F-554EEF013E97}"/>
              </a:ext>
            </a:extLst>
          </p:cNvPr>
          <p:cNvSpPr>
            <a:spLocks noGrp="1"/>
          </p:cNvSpPr>
          <p:nvPr>
            <p:ph type="sldNum" sz="quarter" idx="5"/>
          </p:nvPr>
        </p:nvSpPr>
        <p:spPr/>
        <p:txBody>
          <a:bodyPr/>
          <a:lstStyle/>
          <a:p>
            <a:fld id="{DB245632-D4FC-4E38-ADEE-4E3390753C23}" type="slidenum">
              <a:rPr lang="en-US" smtClean="0"/>
              <a:t>397</a:t>
            </a:fld>
            <a:endParaRPr lang="en-US" dirty="0"/>
          </a:p>
        </p:txBody>
      </p:sp>
    </p:spTree>
    <p:extLst>
      <p:ext uri="{BB962C8B-B14F-4D97-AF65-F5344CB8AC3E}">
        <p14:creationId xmlns:p14="http://schemas.microsoft.com/office/powerpoint/2010/main" val="3535107538"/>
      </p:ext>
    </p:extLst>
  </p:cSld>
  <p:clrMapOvr>
    <a:masterClrMapping/>
  </p:clrMapOvr>
</p:notes>
</file>

<file path=ppt/notesSlides/notesSlide38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F6F06F-4F20-4495-C508-9F723631966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5287E6B-ABC3-D183-5FB7-E080641DDE8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ACAF9BD-8D2A-16D6-0969-F41BC0EB1E9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177214E-5FD2-575B-320E-51A0C23CBFF8}"/>
              </a:ext>
            </a:extLst>
          </p:cNvPr>
          <p:cNvSpPr>
            <a:spLocks noGrp="1"/>
          </p:cNvSpPr>
          <p:nvPr>
            <p:ph type="sldNum" sz="quarter" idx="5"/>
          </p:nvPr>
        </p:nvSpPr>
        <p:spPr/>
        <p:txBody>
          <a:bodyPr/>
          <a:lstStyle/>
          <a:p>
            <a:fld id="{DB245632-D4FC-4E38-ADEE-4E3390753C23}" type="slidenum">
              <a:rPr lang="en-US" smtClean="0"/>
              <a:t>398</a:t>
            </a:fld>
            <a:endParaRPr lang="en-US" dirty="0"/>
          </a:p>
        </p:txBody>
      </p:sp>
    </p:spTree>
    <p:extLst>
      <p:ext uri="{BB962C8B-B14F-4D97-AF65-F5344CB8AC3E}">
        <p14:creationId xmlns:p14="http://schemas.microsoft.com/office/powerpoint/2010/main" val="2505246004"/>
      </p:ext>
    </p:extLst>
  </p:cSld>
  <p:clrMapOvr>
    <a:masterClrMapping/>
  </p:clrMapOvr>
</p:notes>
</file>

<file path=ppt/notesSlides/notesSlide38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D6CA60-F764-EE17-9991-D56965BEFE3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B3724D7-9BEB-1098-0B28-A7187474D1F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03CE3DB-9E5B-7546-7C14-4F617D226F9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830AAB4-5E9F-DF07-E460-FFDC4C973A3A}"/>
              </a:ext>
            </a:extLst>
          </p:cNvPr>
          <p:cNvSpPr>
            <a:spLocks noGrp="1"/>
          </p:cNvSpPr>
          <p:nvPr>
            <p:ph type="sldNum" sz="quarter" idx="5"/>
          </p:nvPr>
        </p:nvSpPr>
        <p:spPr/>
        <p:txBody>
          <a:bodyPr/>
          <a:lstStyle/>
          <a:p>
            <a:fld id="{DB245632-D4FC-4E38-ADEE-4E3390753C23}" type="slidenum">
              <a:rPr lang="en-US" smtClean="0"/>
              <a:t>400</a:t>
            </a:fld>
            <a:endParaRPr lang="en-US" dirty="0"/>
          </a:p>
        </p:txBody>
      </p:sp>
    </p:spTree>
    <p:extLst>
      <p:ext uri="{BB962C8B-B14F-4D97-AF65-F5344CB8AC3E}">
        <p14:creationId xmlns:p14="http://schemas.microsoft.com/office/powerpoint/2010/main" val="1609576744"/>
      </p:ext>
    </p:extLst>
  </p:cSld>
  <p:clrMapOvr>
    <a:masterClrMapping/>
  </p:clrMapOvr>
</p:notes>
</file>

<file path=ppt/notesSlides/notesSlide38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25D52A-C3DD-DE08-388F-BF36FED8BDF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C337FA7-2ABD-C783-18D4-1059FCD47B0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1222486-45A7-71DA-60D7-F1038CB9913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194E191-7EB4-2261-6673-088C05017DA1}"/>
              </a:ext>
            </a:extLst>
          </p:cNvPr>
          <p:cNvSpPr>
            <a:spLocks noGrp="1"/>
          </p:cNvSpPr>
          <p:nvPr>
            <p:ph type="sldNum" sz="quarter" idx="5"/>
          </p:nvPr>
        </p:nvSpPr>
        <p:spPr/>
        <p:txBody>
          <a:bodyPr/>
          <a:lstStyle/>
          <a:p>
            <a:fld id="{DB245632-D4FC-4E38-ADEE-4E3390753C23}" type="slidenum">
              <a:rPr lang="en-US" smtClean="0"/>
              <a:t>401</a:t>
            </a:fld>
            <a:endParaRPr lang="en-US" dirty="0"/>
          </a:p>
        </p:txBody>
      </p:sp>
    </p:spTree>
    <p:extLst>
      <p:ext uri="{BB962C8B-B14F-4D97-AF65-F5344CB8AC3E}">
        <p14:creationId xmlns:p14="http://schemas.microsoft.com/office/powerpoint/2010/main" val="2120576163"/>
      </p:ext>
    </p:extLst>
  </p:cSld>
  <p:clrMapOvr>
    <a:masterClrMapping/>
  </p:clrMapOvr>
</p:notes>
</file>

<file path=ppt/notesSlides/notesSlide38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A30008-9CCE-E180-7A14-8EA851DAE3B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D2F41F2-ACDE-6D9F-796A-837333A0751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F4A1A27-DCF5-7919-AD84-EB00ED118EA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CF4B0D5-C54D-CC9E-F9AA-F4A6776311AD}"/>
              </a:ext>
            </a:extLst>
          </p:cNvPr>
          <p:cNvSpPr>
            <a:spLocks noGrp="1"/>
          </p:cNvSpPr>
          <p:nvPr>
            <p:ph type="sldNum" sz="quarter" idx="5"/>
          </p:nvPr>
        </p:nvSpPr>
        <p:spPr/>
        <p:txBody>
          <a:bodyPr/>
          <a:lstStyle/>
          <a:p>
            <a:fld id="{DB245632-D4FC-4E38-ADEE-4E3390753C23}" type="slidenum">
              <a:rPr lang="en-US" smtClean="0"/>
              <a:t>402</a:t>
            </a:fld>
            <a:endParaRPr lang="en-US" dirty="0"/>
          </a:p>
        </p:txBody>
      </p:sp>
    </p:spTree>
    <p:extLst>
      <p:ext uri="{BB962C8B-B14F-4D97-AF65-F5344CB8AC3E}">
        <p14:creationId xmlns:p14="http://schemas.microsoft.com/office/powerpoint/2010/main" val="1075058351"/>
      </p:ext>
    </p:extLst>
  </p:cSld>
  <p:clrMapOvr>
    <a:masterClrMapping/>
  </p:clrMapOvr>
</p:notes>
</file>

<file path=ppt/notesSlides/notesSlide38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1C6C8A-E5DA-A1C3-A87D-62F79213E16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7AEAAC2-1481-7206-920B-325D3A34E40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427922E-340D-A89B-FB92-78F76D6C9FB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0EBCB19-B968-0C32-9D88-D6DCC050AD9A}"/>
              </a:ext>
            </a:extLst>
          </p:cNvPr>
          <p:cNvSpPr>
            <a:spLocks noGrp="1"/>
          </p:cNvSpPr>
          <p:nvPr>
            <p:ph type="sldNum" sz="quarter" idx="5"/>
          </p:nvPr>
        </p:nvSpPr>
        <p:spPr/>
        <p:txBody>
          <a:bodyPr/>
          <a:lstStyle/>
          <a:p>
            <a:fld id="{DB245632-D4FC-4E38-ADEE-4E3390753C23}" type="slidenum">
              <a:rPr lang="en-US" smtClean="0"/>
              <a:t>403</a:t>
            </a:fld>
            <a:endParaRPr lang="en-US" dirty="0"/>
          </a:p>
        </p:txBody>
      </p:sp>
    </p:spTree>
    <p:extLst>
      <p:ext uri="{BB962C8B-B14F-4D97-AF65-F5344CB8AC3E}">
        <p14:creationId xmlns:p14="http://schemas.microsoft.com/office/powerpoint/2010/main" val="1298582723"/>
      </p:ext>
    </p:extLst>
  </p:cSld>
  <p:clrMapOvr>
    <a:masterClrMapping/>
  </p:clrMapOvr>
</p:notes>
</file>

<file path=ppt/notesSlides/notesSlide38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869C30-238D-9CB5-EBD8-2DBD4E300CF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A6696B4-AF86-306D-5F1D-E7F67D3C025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3610FF2-4B50-7657-599F-7715A19618D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B0C3409-6379-FC0D-C0AC-A8B91547664B}"/>
              </a:ext>
            </a:extLst>
          </p:cNvPr>
          <p:cNvSpPr>
            <a:spLocks noGrp="1"/>
          </p:cNvSpPr>
          <p:nvPr>
            <p:ph type="sldNum" sz="quarter" idx="5"/>
          </p:nvPr>
        </p:nvSpPr>
        <p:spPr/>
        <p:txBody>
          <a:bodyPr/>
          <a:lstStyle/>
          <a:p>
            <a:fld id="{DB245632-D4FC-4E38-ADEE-4E3390753C23}" type="slidenum">
              <a:rPr lang="en-US" smtClean="0"/>
              <a:t>404</a:t>
            </a:fld>
            <a:endParaRPr lang="en-US" dirty="0"/>
          </a:p>
        </p:txBody>
      </p:sp>
    </p:spTree>
    <p:extLst>
      <p:ext uri="{BB962C8B-B14F-4D97-AF65-F5344CB8AC3E}">
        <p14:creationId xmlns:p14="http://schemas.microsoft.com/office/powerpoint/2010/main" val="163144671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4B2E2F-B383-FB8F-BAF7-9B6F918C98D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6630589-24AF-4B86-A39F-BA628A2B8B6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BF3244B-2753-3862-69C4-AC8882F8348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7FF61BD-B752-E917-08D0-3C9D13FF7969}"/>
              </a:ext>
            </a:extLst>
          </p:cNvPr>
          <p:cNvSpPr>
            <a:spLocks noGrp="1"/>
          </p:cNvSpPr>
          <p:nvPr>
            <p:ph type="sldNum" sz="quarter" idx="5"/>
          </p:nvPr>
        </p:nvSpPr>
        <p:spPr/>
        <p:txBody>
          <a:bodyPr/>
          <a:lstStyle/>
          <a:p>
            <a:fld id="{DB245632-D4FC-4E38-ADEE-4E3390753C23}" type="slidenum">
              <a:rPr lang="en-US" smtClean="0"/>
              <a:t>41</a:t>
            </a:fld>
            <a:endParaRPr lang="en-US" dirty="0"/>
          </a:p>
        </p:txBody>
      </p:sp>
    </p:spTree>
    <p:extLst>
      <p:ext uri="{BB962C8B-B14F-4D97-AF65-F5344CB8AC3E}">
        <p14:creationId xmlns:p14="http://schemas.microsoft.com/office/powerpoint/2010/main" val="1657313319"/>
      </p:ext>
    </p:extLst>
  </p:cSld>
  <p:clrMapOvr>
    <a:masterClrMapping/>
  </p:clrMapOvr>
</p:notes>
</file>

<file path=ppt/notesSlides/notesSlide39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DDBAD9-373E-5950-8CC9-A51B8310266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398752B-7698-2C4A-92A0-05E2D731F08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BAD5BD0-1745-C746-EC79-E9BAA9850F1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B6A84C9-7E81-D8D8-D5B2-7312B0E74733}"/>
              </a:ext>
            </a:extLst>
          </p:cNvPr>
          <p:cNvSpPr>
            <a:spLocks noGrp="1"/>
          </p:cNvSpPr>
          <p:nvPr>
            <p:ph type="sldNum" sz="quarter" idx="5"/>
          </p:nvPr>
        </p:nvSpPr>
        <p:spPr/>
        <p:txBody>
          <a:bodyPr/>
          <a:lstStyle/>
          <a:p>
            <a:fld id="{DB245632-D4FC-4E38-ADEE-4E3390753C23}" type="slidenum">
              <a:rPr lang="en-US" smtClean="0"/>
              <a:t>405</a:t>
            </a:fld>
            <a:endParaRPr lang="en-US" dirty="0"/>
          </a:p>
        </p:txBody>
      </p:sp>
    </p:spTree>
    <p:extLst>
      <p:ext uri="{BB962C8B-B14F-4D97-AF65-F5344CB8AC3E}">
        <p14:creationId xmlns:p14="http://schemas.microsoft.com/office/powerpoint/2010/main" val="1837294110"/>
      </p:ext>
    </p:extLst>
  </p:cSld>
  <p:clrMapOvr>
    <a:masterClrMapping/>
  </p:clrMapOvr>
</p:notes>
</file>

<file path=ppt/notesSlides/notesSlide39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00E3E7-879A-7C2D-8A14-75DEB080DDB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30D607E-2C6D-D3AF-C8B0-B8B0AD531F5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8A68E4D-E574-7112-3E40-63EF5D2E678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E6385A4-D230-BBC0-B24C-7D90ACB8C4F0}"/>
              </a:ext>
            </a:extLst>
          </p:cNvPr>
          <p:cNvSpPr>
            <a:spLocks noGrp="1"/>
          </p:cNvSpPr>
          <p:nvPr>
            <p:ph type="sldNum" sz="quarter" idx="5"/>
          </p:nvPr>
        </p:nvSpPr>
        <p:spPr/>
        <p:txBody>
          <a:bodyPr/>
          <a:lstStyle/>
          <a:p>
            <a:fld id="{DB245632-D4FC-4E38-ADEE-4E3390753C23}" type="slidenum">
              <a:rPr lang="en-US" smtClean="0"/>
              <a:t>406</a:t>
            </a:fld>
            <a:endParaRPr lang="en-US" dirty="0"/>
          </a:p>
        </p:txBody>
      </p:sp>
    </p:spTree>
    <p:extLst>
      <p:ext uri="{BB962C8B-B14F-4D97-AF65-F5344CB8AC3E}">
        <p14:creationId xmlns:p14="http://schemas.microsoft.com/office/powerpoint/2010/main" val="78960511"/>
      </p:ext>
    </p:extLst>
  </p:cSld>
  <p:clrMapOvr>
    <a:masterClrMapping/>
  </p:clrMapOvr>
</p:notes>
</file>

<file path=ppt/notesSlides/notesSlide39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E628A0-6B31-5638-0D7B-5753E1B28FB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F2F46BA-99C6-61B7-C592-392BDD5C4DC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405DA28-E142-76FE-2E4E-7C294EDEA1A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3E7576B-2E39-B647-6723-87A917B579C7}"/>
              </a:ext>
            </a:extLst>
          </p:cNvPr>
          <p:cNvSpPr>
            <a:spLocks noGrp="1"/>
          </p:cNvSpPr>
          <p:nvPr>
            <p:ph type="sldNum" sz="quarter" idx="5"/>
          </p:nvPr>
        </p:nvSpPr>
        <p:spPr/>
        <p:txBody>
          <a:bodyPr/>
          <a:lstStyle/>
          <a:p>
            <a:fld id="{DB245632-D4FC-4E38-ADEE-4E3390753C23}" type="slidenum">
              <a:rPr lang="en-US" smtClean="0"/>
              <a:t>407</a:t>
            </a:fld>
            <a:endParaRPr lang="en-US" dirty="0"/>
          </a:p>
        </p:txBody>
      </p:sp>
    </p:spTree>
    <p:extLst>
      <p:ext uri="{BB962C8B-B14F-4D97-AF65-F5344CB8AC3E}">
        <p14:creationId xmlns:p14="http://schemas.microsoft.com/office/powerpoint/2010/main" val="3894604775"/>
      </p:ext>
    </p:extLst>
  </p:cSld>
  <p:clrMapOvr>
    <a:masterClrMapping/>
  </p:clrMapOvr>
</p:notes>
</file>

<file path=ppt/notesSlides/notesSlide39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ECE217-64A0-7266-08FE-24EC57A175F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00B55D1-4F50-36DD-C1B8-B264F31C8E0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497002C-8228-50F0-5A90-18A40694138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8CEB495-CFF0-ECE6-DEC3-96A8D255F860}"/>
              </a:ext>
            </a:extLst>
          </p:cNvPr>
          <p:cNvSpPr>
            <a:spLocks noGrp="1"/>
          </p:cNvSpPr>
          <p:nvPr>
            <p:ph type="sldNum" sz="quarter" idx="5"/>
          </p:nvPr>
        </p:nvSpPr>
        <p:spPr/>
        <p:txBody>
          <a:bodyPr/>
          <a:lstStyle/>
          <a:p>
            <a:fld id="{DB245632-D4FC-4E38-ADEE-4E3390753C23}" type="slidenum">
              <a:rPr lang="en-US" smtClean="0"/>
              <a:t>408</a:t>
            </a:fld>
            <a:endParaRPr lang="en-US" dirty="0"/>
          </a:p>
        </p:txBody>
      </p:sp>
    </p:spTree>
    <p:extLst>
      <p:ext uri="{BB962C8B-B14F-4D97-AF65-F5344CB8AC3E}">
        <p14:creationId xmlns:p14="http://schemas.microsoft.com/office/powerpoint/2010/main" val="580536892"/>
      </p:ext>
    </p:extLst>
  </p:cSld>
  <p:clrMapOvr>
    <a:masterClrMapping/>
  </p:clrMapOvr>
</p:notes>
</file>

<file path=ppt/notesSlides/notesSlide39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C7D113-9E7B-25DE-0744-51BDE155714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D93267A-E254-832D-BA88-20E86113C73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6105EE1-A63E-B79E-B446-EE914EFD64A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860834A-2F81-5BDB-B54B-3C7C51474585}"/>
              </a:ext>
            </a:extLst>
          </p:cNvPr>
          <p:cNvSpPr>
            <a:spLocks noGrp="1"/>
          </p:cNvSpPr>
          <p:nvPr>
            <p:ph type="sldNum" sz="quarter" idx="5"/>
          </p:nvPr>
        </p:nvSpPr>
        <p:spPr/>
        <p:txBody>
          <a:bodyPr/>
          <a:lstStyle/>
          <a:p>
            <a:fld id="{DB245632-D4FC-4E38-ADEE-4E3390753C23}" type="slidenum">
              <a:rPr lang="en-US" smtClean="0"/>
              <a:t>409</a:t>
            </a:fld>
            <a:endParaRPr lang="en-US" dirty="0"/>
          </a:p>
        </p:txBody>
      </p:sp>
    </p:spTree>
    <p:extLst>
      <p:ext uri="{BB962C8B-B14F-4D97-AF65-F5344CB8AC3E}">
        <p14:creationId xmlns:p14="http://schemas.microsoft.com/office/powerpoint/2010/main" val="4104553355"/>
      </p:ext>
    </p:extLst>
  </p:cSld>
  <p:clrMapOvr>
    <a:masterClrMapping/>
  </p:clrMapOvr>
</p:notes>
</file>

<file path=ppt/notesSlides/notesSlide39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34DF81-4884-2751-B713-12A96654721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F51098F-00E0-9F3F-BC34-594DEAE096B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995F29C-96C4-CC3E-4AC7-4AE30B725D9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F3121F2-D93D-F941-2110-3FDF809D4172}"/>
              </a:ext>
            </a:extLst>
          </p:cNvPr>
          <p:cNvSpPr>
            <a:spLocks noGrp="1"/>
          </p:cNvSpPr>
          <p:nvPr>
            <p:ph type="sldNum" sz="quarter" idx="5"/>
          </p:nvPr>
        </p:nvSpPr>
        <p:spPr/>
        <p:txBody>
          <a:bodyPr/>
          <a:lstStyle/>
          <a:p>
            <a:fld id="{DB245632-D4FC-4E38-ADEE-4E3390753C23}" type="slidenum">
              <a:rPr lang="en-US" smtClean="0"/>
              <a:t>410</a:t>
            </a:fld>
            <a:endParaRPr lang="en-US" dirty="0"/>
          </a:p>
        </p:txBody>
      </p:sp>
    </p:spTree>
    <p:extLst>
      <p:ext uri="{BB962C8B-B14F-4D97-AF65-F5344CB8AC3E}">
        <p14:creationId xmlns:p14="http://schemas.microsoft.com/office/powerpoint/2010/main" val="310631524"/>
      </p:ext>
    </p:extLst>
  </p:cSld>
  <p:clrMapOvr>
    <a:masterClrMapping/>
  </p:clrMapOvr>
</p:notes>
</file>

<file path=ppt/notesSlides/notesSlide39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C3C469-0A75-DF5E-EFBF-3AC7F5CC01E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7EB99C0-AFB8-8BAC-F88E-76D5C273AA4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A37471A-5B97-07ED-9798-98999C8D632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5892835-A4C8-1D5B-4165-93EC1E8651B6}"/>
              </a:ext>
            </a:extLst>
          </p:cNvPr>
          <p:cNvSpPr>
            <a:spLocks noGrp="1"/>
          </p:cNvSpPr>
          <p:nvPr>
            <p:ph type="sldNum" sz="quarter" idx="5"/>
          </p:nvPr>
        </p:nvSpPr>
        <p:spPr/>
        <p:txBody>
          <a:bodyPr/>
          <a:lstStyle/>
          <a:p>
            <a:fld id="{DB245632-D4FC-4E38-ADEE-4E3390753C23}" type="slidenum">
              <a:rPr lang="en-US" smtClean="0"/>
              <a:t>411</a:t>
            </a:fld>
            <a:endParaRPr lang="en-US" dirty="0"/>
          </a:p>
        </p:txBody>
      </p:sp>
    </p:spTree>
    <p:extLst>
      <p:ext uri="{BB962C8B-B14F-4D97-AF65-F5344CB8AC3E}">
        <p14:creationId xmlns:p14="http://schemas.microsoft.com/office/powerpoint/2010/main" val="4123124013"/>
      </p:ext>
    </p:extLst>
  </p:cSld>
  <p:clrMapOvr>
    <a:masterClrMapping/>
  </p:clrMapOvr>
</p:notes>
</file>

<file path=ppt/notesSlides/notesSlide39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FCADA6-BF46-0EF6-194E-6CC74E9A7AB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68956E5-7C46-1557-3704-6F0B9585844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5DFE463-5217-0C45-7199-CC54899F03A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BA8D5CB-4AC2-1150-57FB-1E02D4DE728F}"/>
              </a:ext>
            </a:extLst>
          </p:cNvPr>
          <p:cNvSpPr>
            <a:spLocks noGrp="1"/>
          </p:cNvSpPr>
          <p:nvPr>
            <p:ph type="sldNum" sz="quarter" idx="5"/>
          </p:nvPr>
        </p:nvSpPr>
        <p:spPr/>
        <p:txBody>
          <a:bodyPr/>
          <a:lstStyle/>
          <a:p>
            <a:fld id="{DB245632-D4FC-4E38-ADEE-4E3390753C23}" type="slidenum">
              <a:rPr lang="en-US" smtClean="0"/>
              <a:t>412</a:t>
            </a:fld>
            <a:endParaRPr lang="en-US" dirty="0"/>
          </a:p>
        </p:txBody>
      </p:sp>
    </p:spTree>
    <p:extLst>
      <p:ext uri="{BB962C8B-B14F-4D97-AF65-F5344CB8AC3E}">
        <p14:creationId xmlns:p14="http://schemas.microsoft.com/office/powerpoint/2010/main" val="540293150"/>
      </p:ext>
    </p:extLst>
  </p:cSld>
  <p:clrMapOvr>
    <a:masterClrMapping/>
  </p:clrMapOvr>
</p:notes>
</file>

<file path=ppt/notesSlides/notesSlide39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B64428-7968-AB6B-CDF9-508DEF006E6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CFBDC2C-78FB-B883-2D09-9C00DB1854C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3B5CF9C-F1EC-D141-1E06-F6813BFE0F3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181C880-8B32-559A-2FC4-2FC1CBF9783F}"/>
              </a:ext>
            </a:extLst>
          </p:cNvPr>
          <p:cNvSpPr>
            <a:spLocks noGrp="1"/>
          </p:cNvSpPr>
          <p:nvPr>
            <p:ph type="sldNum" sz="quarter" idx="5"/>
          </p:nvPr>
        </p:nvSpPr>
        <p:spPr/>
        <p:txBody>
          <a:bodyPr/>
          <a:lstStyle/>
          <a:p>
            <a:fld id="{DB245632-D4FC-4E38-ADEE-4E3390753C23}" type="slidenum">
              <a:rPr lang="en-US" smtClean="0"/>
              <a:t>413</a:t>
            </a:fld>
            <a:endParaRPr lang="en-US" dirty="0"/>
          </a:p>
        </p:txBody>
      </p:sp>
    </p:spTree>
    <p:extLst>
      <p:ext uri="{BB962C8B-B14F-4D97-AF65-F5344CB8AC3E}">
        <p14:creationId xmlns:p14="http://schemas.microsoft.com/office/powerpoint/2010/main" val="3911395040"/>
      </p:ext>
    </p:extLst>
  </p:cSld>
  <p:clrMapOvr>
    <a:masterClrMapping/>
  </p:clrMapOvr>
</p:notes>
</file>

<file path=ppt/notesSlides/notesSlide39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C1C0DD-F657-C66C-0E25-E6D7380F9E9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E9337C7-9971-B1E0-17E3-3D44B1D6BAE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36AF99A-FB79-D499-D0AC-FA000EAE073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ED5EB92-E74A-0374-1E6B-9751953F15E7}"/>
              </a:ext>
            </a:extLst>
          </p:cNvPr>
          <p:cNvSpPr>
            <a:spLocks noGrp="1"/>
          </p:cNvSpPr>
          <p:nvPr>
            <p:ph type="sldNum" sz="quarter" idx="5"/>
          </p:nvPr>
        </p:nvSpPr>
        <p:spPr/>
        <p:txBody>
          <a:bodyPr/>
          <a:lstStyle/>
          <a:p>
            <a:fld id="{DB245632-D4FC-4E38-ADEE-4E3390753C23}" type="slidenum">
              <a:rPr lang="en-US" smtClean="0"/>
              <a:t>414</a:t>
            </a:fld>
            <a:endParaRPr lang="en-US" dirty="0"/>
          </a:p>
        </p:txBody>
      </p:sp>
    </p:spTree>
    <p:extLst>
      <p:ext uri="{BB962C8B-B14F-4D97-AF65-F5344CB8AC3E}">
        <p14:creationId xmlns:p14="http://schemas.microsoft.com/office/powerpoint/2010/main" val="30351357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917C28-4873-3F37-F999-E01C967A891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09FA1DF-5EF0-B7B2-6E26-06CA1789DA4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5E43BCB-4079-BD27-9016-43EBAB218EC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67976F6-4D8B-095C-4945-AFABE18C390A}"/>
              </a:ext>
            </a:extLst>
          </p:cNvPr>
          <p:cNvSpPr>
            <a:spLocks noGrp="1"/>
          </p:cNvSpPr>
          <p:nvPr>
            <p:ph type="sldNum" sz="quarter" idx="5"/>
          </p:nvPr>
        </p:nvSpPr>
        <p:spPr/>
        <p:txBody>
          <a:bodyPr/>
          <a:lstStyle/>
          <a:p>
            <a:fld id="{DB245632-D4FC-4E38-ADEE-4E3390753C23}" type="slidenum">
              <a:rPr lang="en-US" smtClean="0"/>
              <a:t>6</a:t>
            </a:fld>
            <a:endParaRPr lang="en-US" dirty="0"/>
          </a:p>
        </p:txBody>
      </p:sp>
    </p:spTree>
    <p:extLst>
      <p:ext uri="{BB962C8B-B14F-4D97-AF65-F5344CB8AC3E}">
        <p14:creationId xmlns:p14="http://schemas.microsoft.com/office/powerpoint/2010/main" val="22025529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588B8E-AAD9-3D90-50CA-87E75DB8788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1997750-A95F-40B3-296E-D8DEC41FADC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BAC6B09-2283-B427-BC71-07C49DF1404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C53E8BF-6B21-2819-D1F3-1D2165DA918F}"/>
              </a:ext>
            </a:extLst>
          </p:cNvPr>
          <p:cNvSpPr>
            <a:spLocks noGrp="1"/>
          </p:cNvSpPr>
          <p:nvPr>
            <p:ph type="sldNum" sz="quarter" idx="5"/>
          </p:nvPr>
        </p:nvSpPr>
        <p:spPr/>
        <p:txBody>
          <a:bodyPr/>
          <a:lstStyle/>
          <a:p>
            <a:fld id="{DB245632-D4FC-4E38-ADEE-4E3390753C23}" type="slidenum">
              <a:rPr lang="en-US" smtClean="0"/>
              <a:t>42</a:t>
            </a:fld>
            <a:endParaRPr lang="en-US" dirty="0"/>
          </a:p>
        </p:txBody>
      </p:sp>
    </p:spTree>
    <p:extLst>
      <p:ext uri="{BB962C8B-B14F-4D97-AF65-F5344CB8AC3E}">
        <p14:creationId xmlns:p14="http://schemas.microsoft.com/office/powerpoint/2010/main" val="144890163"/>
      </p:ext>
    </p:extLst>
  </p:cSld>
  <p:clrMapOvr>
    <a:masterClrMapping/>
  </p:clrMapOvr>
</p:notes>
</file>

<file path=ppt/notesSlides/notesSlide40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2AE447-4D23-4D0C-D855-EDEF5C10077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27BFFBC-B3A3-FD38-A68B-0D77637EF6E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8A0124E-E392-3C66-838E-3D0AE5FEB82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3270C67-0CC0-9D84-17D5-40D14B250194}"/>
              </a:ext>
            </a:extLst>
          </p:cNvPr>
          <p:cNvSpPr>
            <a:spLocks noGrp="1"/>
          </p:cNvSpPr>
          <p:nvPr>
            <p:ph type="sldNum" sz="quarter" idx="5"/>
          </p:nvPr>
        </p:nvSpPr>
        <p:spPr/>
        <p:txBody>
          <a:bodyPr/>
          <a:lstStyle/>
          <a:p>
            <a:fld id="{DB245632-D4FC-4E38-ADEE-4E3390753C23}" type="slidenum">
              <a:rPr lang="en-US" smtClean="0"/>
              <a:t>415</a:t>
            </a:fld>
            <a:endParaRPr lang="en-US" dirty="0"/>
          </a:p>
        </p:txBody>
      </p:sp>
    </p:spTree>
    <p:extLst>
      <p:ext uri="{BB962C8B-B14F-4D97-AF65-F5344CB8AC3E}">
        <p14:creationId xmlns:p14="http://schemas.microsoft.com/office/powerpoint/2010/main" val="2962092201"/>
      </p:ext>
    </p:extLst>
  </p:cSld>
  <p:clrMapOvr>
    <a:masterClrMapping/>
  </p:clrMapOvr>
</p:notes>
</file>

<file path=ppt/notesSlides/notesSlide40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B5A684-B85B-5BD0-7090-765D47968B0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C3E9138-CD74-069A-9FE7-2548BB4D6AF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A8C6068-DE88-59D0-49C2-A1068DE4F5E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E04635B-74A0-4D1D-128A-C69AB3A5A810}"/>
              </a:ext>
            </a:extLst>
          </p:cNvPr>
          <p:cNvSpPr>
            <a:spLocks noGrp="1"/>
          </p:cNvSpPr>
          <p:nvPr>
            <p:ph type="sldNum" sz="quarter" idx="5"/>
          </p:nvPr>
        </p:nvSpPr>
        <p:spPr/>
        <p:txBody>
          <a:bodyPr/>
          <a:lstStyle/>
          <a:p>
            <a:fld id="{DB245632-D4FC-4E38-ADEE-4E3390753C23}" type="slidenum">
              <a:rPr lang="en-US" smtClean="0"/>
              <a:t>417</a:t>
            </a:fld>
            <a:endParaRPr lang="en-US" dirty="0"/>
          </a:p>
        </p:txBody>
      </p:sp>
    </p:spTree>
    <p:extLst>
      <p:ext uri="{BB962C8B-B14F-4D97-AF65-F5344CB8AC3E}">
        <p14:creationId xmlns:p14="http://schemas.microsoft.com/office/powerpoint/2010/main" val="199817179"/>
      </p:ext>
    </p:extLst>
  </p:cSld>
  <p:clrMapOvr>
    <a:masterClrMapping/>
  </p:clrMapOvr>
</p:notes>
</file>

<file path=ppt/notesSlides/notesSlide40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2DE75F-B52F-F34F-A4C2-8A2B6C7E624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0AE9FCB-9070-EFE6-B303-C5080405A7F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6D6D3BD-39A5-247A-7A44-B6698B33C36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BEB7506-5FBD-FB69-980F-A210897552F7}"/>
              </a:ext>
            </a:extLst>
          </p:cNvPr>
          <p:cNvSpPr>
            <a:spLocks noGrp="1"/>
          </p:cNvSpPr>
          <p:nvPr>
            <p:ph type="sldNum" sz="quarter" idx="5"/>
          </p:nvPr>
        </p:nvSpPr>
        <p:spPr/>
        <p:txBody>
          <a:bodyPr/>
          <a:lstStyle/>
          <a:p>
            <a:fld id="{DB245632-D4FC-4E38-ADEE-4E3390753C23}" type="slidenum">
              <a:rPr lang="en-US" smtClean="0"/>
              <a:t>418</a:t>
            </a:fld>
            <a:endParaRPr lang="en-US" dirty="0"/>
          </a:p>
        </p:txBody>
      </p:sp>
    </p:spTree>
    <p:extLst>
      <p:ext uri="{BB962C8B-B14F-4D97-AF65-F5344CB8AC3E}">
        <p14:creationId xmlns:p14="http://schemas.microsoft.com/office/powerpoint/2010/main" val="696744186"/>
      </p:ext>
    </p:extLst>
  </p:cSld>
  <p:clrMapOvr>
    <a:masterClrMapping/>
  </p:clrMapOvr>
</p:notes>
</file>

<file path=ppt/notesSlides/notesSlide40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D7DE62-F708-C8F8-F08B-B341474E810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8AB7A47-64FC-38A7-C8EC-7BAC96146A5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58FBC25-4AE4-F13F-0D3A-C7145D9BD7B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D0DFBB4-532D-7332-B14B-D9BE1BE96790}"/>
              </a:ext>
            </a:extLst>
          </p:cNvPr>
          <p:cNvSpPr>
            <a:spLocks noGrp="1"/>
          </p:cNvSpPr>
          <p:nvPr>
            <p:ph type="sldNum" sz="quarter" idx="5"/>
          </p:nvPr>
        </p:nvSpPr>
        <p:spPr/>
        <p:txBody>
          <a:bodyPr/>
          <a:lstStyle/>
          <a:p>
            <a:fld id="{DB245632-D4FC-4E38-ADEE-4E3390753C23}" type="slidenum">
              <a:rPr lang="en-US" smtClean="0"/>
              <a:t>419</a:t>
            </a:fld>
            <a:endParaRPr lang="en-US" dirty="0"/>
          </a:p>
        </p:txBody>
      </p:sp>
    </p:spTree>
    <p:extLst>
      <p:ext uri="{BB962C8B-B14F-4D97-AF65-F5344CB8AC3E}">
        <p14:creationId xmlns:p14="http://schemas.microsoft.com/office/powerpoint/2010/main" val="1459135832"/>
      </p:ext>
    </p:extLst>
  </p:cSld>
  <p:clrMapOvr>
    <a:masterClrMapping/>
  </p:clrMapOvr>
</p:notes>
</file>

<file path=ppt/notesSlides/notesSlide40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7B6E8C-26BF-D9F4-1550-C446BC09237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DE4FFA7-B67C-CF09-4CF2-5A271C93CA4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ACEAAC3-1C9C-E30C-67C1-14210D75C75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1FEDDDB-3417-85A4-CA3C-5E3574337373}"/>
              </a:ext>
            </a:extLst>
          </p:cNvPr>
          <p:cNvSpPr>
            <a:spLocks noGrp="1"/>
          </p:cNvSpPr>
          <p:nvPr>
            <p:ph type="sldNum" sz="quarter" idx="5"/>
          </p:nvPr>
        </p:nvSpPr>
        <p:spPr/>
        <p:txBody>
          <a:bodyPr/>
          <a:lstStyle/>
          <a:p>
            <a:fld id="{DB245632-D4FC-4E38-ADEE-4E3390753C23}" type="slidenum">
              <a:rPr lang="en-US" smtClean="0"/>
              <a:t>420</a:t>
            </a:fld>
            <a:endParaRPr lang="en-US" dirty="0"/>
          </a:p>
        </p:txBody>
      </p:sp>
    </p:spTree>
    <p:extLst>
      <p:ext uri="{BB962C8B-B14F-4D97-AF65-F5344CB8AC3E}">
        <p14:creationId xmlns:p14="http://schemas.microsoft.com/office/powerpoint/2010/main" val="101679760"/>
      </p:ext>
    </p:extLst>
  </p:cSld>
  <p:clrMapOvr>
    <a:masterClrMapping/>
  </p:clrMapOvr>
</p:notes>
</file>

<file path=ppt/notesSlides/notesSlide40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31F73B-52CE-894C-BACD-8DFBD3913EE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16BDBD0-0645-0010-5681-C8945957702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03A883D-88A7-621D-F613-641E45C9676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C896AFF-02D0-7616-915C-0C77DC355851}"/>
              </a:ext>
            </a:extLst>
          </p:cNvPr>
          <p:cNvSpPr>
            <a:spLocks noGrp="1"/>
          </p:cNvSpPr>
          <p:nvPr>
            <p:ph type="sldNum" sz="quarter" idx="5"/>
          </p:nvPr>
        </p:nvSpPr>
        <p:spPr/>
        <p:txBody>
          <a:bodyPr/>
          <a:lstStyle/>
          <a:p>
            <a:fld id="{DB245632-D4FC-4E38-ADEE-4E3390753C23}" type="slidenum">
              <a:rPr lang="en-US" smtClean="0"/>
              <a:t>421</a:t>
            </a:fld>
            <a:endParaRPr lang="en-US" dirty="0"/>
          </a:p>
        </p:txBody>
      </p:sp>
    </p:spTree>
    <p:extLst>
      <p:ext uri="{BB962C8B-B14F-4D97-AF65-F5344CB8AC3E}">
        <p14:creationId xmlns:p14="http://schemas.microsoft.com/office/powerpoint/2010/main" val="4170922488"/>
      </p:ext>
    </p:extLst>
  </p:cSld>
  <p:clrMapOvr>
    <a:masterClrMapping/>
  </p:clrMapOvr>
</p:notes>
</file>

<file path=ppt/notesSlides/notesSlide40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39CD95-1FD9-0D20-BD03-E03FE3F105F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971683C-DAF8-0998-507B-9EFFFF00AAD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89C2154-14A1-62C5-4024-0210020A196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F1D1832-7E1B-8749-1584-2DF3AF009049}"/>
              </a:ext>
            </a:extLst>
          </p:cNvPr>
          <p:cNvSpPr>
            <a:spLocks noGrp="1"/>
          </p:cNvSpPr>
          <p:nvPr>
            <p:ph type="sldNum" sz="quarter" idx="5"/>
          </p:nvPr>
        </p:nvSpPr>
        <p:spPr/>
        <p:txBody>
          <a:bodyPr/>
          <a:lstStyle/>
          <a:p>
            <a:fld id="{DB245632-D4FC-4E38-ADEE-4E3390753C23}" type="slidenum">
              <a:rPr lang="en-US" smtClean="0"/>
              <a:t>422</a:t>
            </a:fld>
            <a:endParaRPr lang="en-US" dirty="0"/>
          </a:p>
        </p:txBody>
      </p:sp>
    </p:spTree>
    <p:extLst>
      <p:ext uri="{BB962C8B-B14F-4D97-AF65-F5344CB8AC3E}">
        <p14:creationId xmlns:p14="http://schemas.microsoft.com/office/powerpoint/2010/main" val="2972893429"/>
      </p:ext>
    </p:extLst>
  </p:cSld>
  <p:clrMapOvr>
    <a:masterClrMapping/>
  </p:clrMapOvr>
</p:notes>
</file>

<file path=ppt/notesSlides/notesSlide40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E07964-792B-30AD-E6EE-CA38E5FBCB1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988BAFB-8C45-18C7-0FD7-EA3D254F0FA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1AF4C00-4844-104A-25F0-BAABFC95B67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7539281-52D7-F09E-C33B-A56380E8F188}"/>
              </a:ext>
            </a:extLst>
          </p:cNvPr>
          <p:cNvSpPr>
            <a:spLocks noGrp="1"/>
          </p:cNvSpPr>
          <p:nvPr>
            <p:ph type="sldNum" sz="quarter" idx="5"/>
          </p:nvPr>
        </p:nvSpPr>
        <p:spPr/>
        <p:txBody>
          <a:bodyPr/>
          <a:lstStyle/>
          <a:p>
            <a:fld id="{DB245632-D4FC-4E38-ADEE-4E3390753C23}" type="slidenum">
              <a:rPr lang="en-US" smtClean="0"/>
              <a:t>423</a:t>
            </a:fld>
            <a:endParaRPr lang="en-US" dirty="0"/>
          </a:p>
        </p:txBody>
      </p:sp>
    </p:spTree>
    <p:extLst>
      <p:ext uri="{BB962C8B-B14F-4D97-AF65-F5344CB8AC3E}">
        <p14:creationId xmlns:p14="http://schemas.microsoft.com/office/powerpoint/2010/main" val="644348097"/>
      </p:ext>
    </p:extLst>
  </p:cSld>
  <p:clrMapOvr>
    <a:masterClrMapping/>
  </p:clrMapOvr>
</p:notes>
</file>

<file path=ppt/notesSlides/notesSlide40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3D03B2-A387-0F37-6CAB-1ACADFFF794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E2FC913-C126-0C8A-1CA8-299E920C622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43396DE-A265-9E25-CC6D-4E7599A34C7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607F18D-61F9-720B-5DC1-4B52C1B8322F}"/>
              </a:ext>
            </a:extLst>
          </p:cNvPr>
          <p:cNvSpPr>
            <a:spLocks noGrp="1"/>
          </p:cNvSpPr>
          <p:nvPr>
            <p:ph type="sldNum" sz="quarter" idx="5"/>
          </p:nvPr>
        </p:nvSpPr>
        <p:spPr/>
        <p:txBody>
          <a:bodyPr/>
          <a:lstStyle/>
          <a:p>
            <a:fld id="{DB245632-D4FC-4E38-ADEE-4E3390753C23}" type="slidenum">
              <a:rPr lang="en-US" smtClean="0"/>
              <a:t>424</a:t>
            </a:fld>
            <a:endParaRPr lang="en-US" dirty="0"/>
          </a:p>
        </p:txBody>
      </p:sp>
    </p:spTree>
    <p:extLst>
      <p:ext uri="{BB962C8B-B14F-4D97-AF65-F5344CB8AC3E}">
        <p14:creationId xmlns:p14="http://schemas.microsoft.com/office/powerpoint/2010/main" val="77171398"/>
      </p:ext>
    </p:extLst>
  </p:cSld>
  <p:clrMapOvr>
    <a:masterClrMapping/>
  </p:clrMapOvr>
</p:notes>
</file>

<file path=ppt/notesSlides/notesSlide40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FD13E7-C47E-038E-85FD-874618ECD8C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762D2A5-82FC-4DE8-4F87-CF481F2DD02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C8A3973-9D55-5249-E84C-72433A44E42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10C6B27-36B0-BC40-0E2F-7FB916F408F4}"/>
              </a:ext>
            </a:extLst>
          </p:cNvPr>
          <p:cNvSpPr>
            <a:spLocks noGrp="1"/>
          </p:cNvSpPr>
          <p:nvPr>
            <p:ph type="sldNum" sz="quarter" idx="5"/>
          </p:nvPr>
        </p:nvSpPr>
        <p:spPr/>
        <p:txBody>
          <a:bodyPr/>
          <a:lstStyle/>
          <a:p>
            <a:fld id="{DB245632-D4FC-4E38-ADEE-4E3390753C23}" type="slidenum">
              <a:rPr lang="en-US" smtClean="0"/>
              <a:t>425</a:t>
            </a:fld>
            <a:endParaRPr lang="en-US" dirty="0"/>
          </a:p>
        </p:txBody>
      </p:sp>
    </p:spTree>
    <p:extLst>
      <p:ext uri="{BB962C8B-B14F-4D97-AF65-F5344CB8AC3E}">
        <p14:creationId xmlns:p14="http://schemas.microsoft.com/office/powerpoint/2010/main" val="378080447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7F4E49-9A19-3185-B1F5-D4B22E58E61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771473D-1627-AAC6-D6B2-E8E9623926B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3AC3B4A-0373-5797-BC6F-7D16C951DC4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8B395B0-AB40-573D-0776-B64CF4F72851}"/>
              </a:ext>
            </a:extLst>
          </p:cNvPr>
          <p:cNvSpPr>
            <a:spLocks noGrp="1"/>
          </p:cNvSpPr>
          <p:nvPr>
            <p:ph type="sldNum" sz="quarter" idx="5"/>
          </p:nvPr>
        </p:nvSpPr>
        <p:spPr/>
        <p:txBody>
          <a:bodyPr/>
          <a:lstStyle/>
          <a:p>
            <a:fld id="{DB245632-D4FC-4E38-ADEE-4E3390753C23}" type="slidenum">
              <a:rPr lang="en-US" smtClean="0"/>
              <a:t>43</a:t>
            </a:fld>
            <a:endParaRPr lang="en-US" dirty="0"/>
          </a:p>
        </p:txBody>
      </p:sp>
    </p:spTree>
    <p:extLst>
      <p:ext uri="{BB962C8B-B14F-4D97-AF65-F5344CB8AC3E}">
        <p14:creationId xmlns:p14="http://schemas.microsoft.com/office/powerpoint/2010/main" val="2721400944"/>
      </p:ext>
    </p:extLst>
  </p:cSld>
  <p:clrMapOvr>
    <a:masterClrMapping/>
  </p:clrMapOvr>
</p:notes>
</file>

<file path=ppt/notesSlides/notesSlide4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E49ACD-60A1-89DB-3DBB-EEB179733B5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50C75C9-DEB9-C888-FD3D-12E54AED754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CFA7536-136D-9CA8-CDCA-39EED9A73CB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801E855-F2C4-7E70-68F7-2C04DCE40085}"/>
              </a:ext>
            </a:extLst>
          </p:cNvPr>
          <p:cNvSpPr>
            <a:spLocks noGrp="1"/>
          </p:cNvSpPr>
          <p:nvPr>
            <p:ph type="sldNum" sz="quarter" idx="5"/>
          </p:nvPr>
        </p:nvSpPr>
        <p:spPr/>
        <p:txBody>
          <a:bodyPr/>
          <a:lstStyle/>
          <a:p>
            <a:fld id="{DB245632-D4FC-4E38-ADEE-4E3390753C23}" type="slidenum">
              <a:rPr lang="en-US" smtClean="0"/>
              <a:t>426</a:t>
            </a:fld>
            <a:endParaRPr lang="en-US" dirty="0"/>
          </a:p>
        </p:txBody>
      </p:sp>
    </p:spTree>
    <p:extLst>
      <p:ext uri="{BB962C8B-B14F-4D97-AF65-F5344CB8AC3E}">
        <p14:creationId xmlns:p14="http://schemas.microsoft.com/office/powerpoint/2010/main" val="3211127966"/>
      </p:ext>
    </p:extLst>
  </p:cSld>
  <p:clrMapOvr>
    <a:masterClrMapping/>
  </p:clrMapOvr>
</p:notes>
</file>

<file path=ppt/notesSlides/notesSlide4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ED3065-12D2-8E5E-5226-ADB93E60CAA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32A850D-517B-4CD5-7088-EEC17749F32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25BA4EC-EBFE-D14F-D825-F55FCD069DE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490C995-2CED-0B3F-5CF7-19CB9730E8F7}"/>
              </a:ext>
            </a:extLst>
          </p:cNvPr>
          <p:cNvSpPr>
            <a:spLocks noGrp="1"/>
          </p:cNvSpPr>
          <p:nvPr>
            <p:ph type="sldNum" sz="quarter" idx="5"/>
          </p:nvPr>
        </p:nvSpPr>
        <p:spPr/>
        <p:txBody>
          <a:bodyPr/>
          <a:lstStyle/>
          <a:p>
            <a:fld id="{DB245632-D4FC-4E38-ADEE-4E3390753C23}" type="slidenum">
              <a:rPr lang="en-US" smtClean="0"/>
              <a:t>427</a:t>
            </a:fld>
            <a:endParaRPr lang="en-US" dirty="0"/>
          </a:p>
        </p:txBody>
      </p:sp>
    </p:spTree>
    <p:extLst>
      <p:ext uri="{BB962C8B-B14F-4D97-AF65-F5344CB8AC3E}">
        <p14:creationId xmlns:p14="http://schemas.microsoft.com/office/powerpoint/2010/main" val="2224252166"/>
      </p:ext>
    </p:extLst>
  </p:cSld>
  <p:clrMapOvr>
    <a:masterClrMapping/>
  </p:clrMapOvr>
</p:notes>
</file>

<file path=ppt/notesSlides/notesSlide4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451B7C-F51E-F557-30E4-EBA6641CAC4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1E75BB2-2D1B-F6E0-11AB-A8D651C225E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DE48AD1-EB0D-2BD6-63EF-9C890384195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3059369-BAF0-4B92-45A7-97B752F16AFC}"/>
              </a:ext>
            </a:extLst>
          </p:cNvPr>
          <p:cNvSpPr>
            <a:spLocks noGrp="1"/>
          </p:cNvSpPr>
          <p:nvPr>
            <p:ph type="sldNum" sz="quarter" idx="5"/>
          </p:nvPr>
        </p:nvSpPr>
        <p:spPr/>
        <p:txBody>
          <a:bodyPr/>
          <a:lstStyle/>
          <a:p>
            <a:fld id="{DB245632-D4FC-4E38-ADEE-4E3390753C23}" type="slidenum">
              <a:rPr lang="en-US" smtClean="0"/>
              <a:t>428</a:t>
            </a:fld>
            <a:endParaRPr lang="en-US" dirty="0"/>
          </a:p>
        </p:txBody>
      </p:sp>
    </p:spTree>
    <p:extLst>
      <p:ext uri="{BB962C8B-B14F-4D97-AF65-F5344CB8AC3E}">
        <p14:creationId xmlns:p14="http://schemas.microsoft.com/office/powerpoint/2010/main" val="656870911"/>
      </p:ext>
    </p:extLst>
  </p:cSld>
  <p:clrMapOvr>
    <a:masterClrMapping/>
  </p:clrMapOvr>
</p:notes>
</file>

<file path=ppt/notesSlides/notesSlide4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B99B51-A665-4EB4-3ED3-26F801E73DB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9E6E83C-AD7C-FE54-9F4F-B6F3E6AE481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D445507-7E1B-43E2-0A4A-137740538EA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B567DCC-5DBD-84A4-1416-D460AB8BF243}"/>
              </a:ext>
            </a:extLst>
          </p:cNvPr>
          <p:cNvSpPr>
            <a:spLocks noGrp="1"/>
          </p:cNvSpPr>
          <p:nvPr>
            <p:ph type="sldNum" sz="quarter" idx="5"/>
          </p:nvPr>
        </p:nvSpPr>
        <p:spPr/>
        <p:txBody>
          <a:bodyPr/>
          <a:lstStyle/>
          <a:p>
            <a:fld id="{DB245632-D4FC-4E38-ADEE-4E3390753C23}" type="slidenum">
              <a:rPr lang="en-US" smtClean="0"/>
              <a:t>429</a:t>
            </a:fld>
            <a:endParaRPr lang="en-US" dirty="0"/>
          </a:p>
        </p:txBody>
      </p:sp>
    </p:spTree>
    <p:extLst>
      <p:ext uri="{BB962C8B-B14F-4D97-AF65-F5344CB8AC3E}">
        <p14:creationId xmlns:p14="http://schemas.microsoft.com/office/powerpoint/2010/main" val="2046450288"/>
      </p:ext>
    </p:extLst>
  </p:cSld>
  <p:clrMapOvr>
    <a:masterClrMapping/>
  </p:clrMapOvr>
</p:notes>
</file>

<file path=ppt/notesSlides/notesSlide4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204CB7-B9EB-8716-0275-43AF32F6D1D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22F0B9F-34B1-FB61-6A15-696F7B997C9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CD0BB64-5DA9-696C-38DB-8009B263031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5433BB1-9328-8FD0-2463-42732B935615}"/>
              </a:ext>
            </a:extLst>
          </p:cNvPr>
          <p:cNvSpPr>
            <a:spLocks noGrp="1"/>
          </p:cNvSpPr>
          <p:nvPr>
            <p:ph type="sldNum" sz="quarter" idx="5"/>
          </p:nvPr>
        </p:nvSpPr>
        <p:spPr/>
        <p:txBody>
          <a:bodyPr/>
          <a:lstStyle/>
          <a:p>
            <a:fld id="{DB245632-D4FC-4E38-ADEE-4E3390753C23}" type="slidenum">
              <a:rPr lang="en-US" smtClean="0"/>
              <a:t>430</a:t>
            </a:fld>
            <a:endParaRPr lang="en-US" dirty="0"/>
          </a:p>
        </p:txBody>
      </p:sp>
    </p:spTree>
    <p:extLst>
      <p:ext uri="{BB962C8B-B14F-4D97-AF65-F5344CB8AC3E}">
        <p14:creationId xmlns:p14="http://schemas.microsoft.com/office/powerpoint/2010/main" val="2494143027"/>
      </p:ext>
    </p:extLst>
  </p:cSld>
  <p:clrMapOvr>
    <a:masterClrMapping/>
  </p:clrMapOvr>
</p:notes>
</file>

<file path=ppt/notesSlides/notesSlide4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5DBCB4-48B8-CC5D-5C41-C3F1A3B8CE2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4426C51-F428-4612-05C5-75692E68D65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D420FB1-59CD-DE9E-AD2A-18F5F9D3DC7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EB4D21E-F57F-4F3B-E7E5-B751E11FC4F8}"/>
              </a:ext>
            </a:extLst>
          </p:cNvPr>
          <p:cNvSpPr>
            <a:spLocks noGrp="1"/>
          </p:cNvSpPr>
          <p:nvPr>
            <p:ph type="sldNum" sz="quarter" idx="5"/>
          </p:nvPr>
        </p:nvSpPr>
        <p:spPr/>
        <p:txBody>
          <a:bodyPr/>
          <a:lstStyle/>
          <a:p>
            <a:fld id="{DB245632-D4FC-4E38-ADEE-4E3390753C23}" type="slidenum">
              <a:rPr lang="en-US" smtClean="0"/>
              <a:t>431</a:t>
            </a:fld>
            <a:endParaRPr lang="en-US" dirty="0"/>
          </a:p>
        </p:txBody>
      </p:sp>
    </p:spTree>
    <p:extLst>
      <p:ext uri="{BB962C8B-B14F-4D97-AF65-F5344CB8AC3E}">
        <p14:creationId xmlns:p14="http://schemas.microsoft.com/office/powerpoint/2010/main" val="2827147972"/>
      </p:ext>
    </p:extLst>
  </p:cSld>
  <p:clrMapOvr>
    <a:masterClrMapping/>
  </p:clrMapOvr>
</p:notes>
</file>

<file path=ppt/notesSlides/notesSlide4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85422D-EFB7-0D95-C32E-2D4EA31F97F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5412ADA-DDB6-FEA7-70E3-C6D3B0EEA93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096B1CC-5582-A832-A641-A667A258D4E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47F7669-2778-7AC9-7AFC-BA71EFD430F5}"/>
              </a:ext>
            </a:extLst>
          </p:cNvPr>
          <p:cNvSpPr>
            <a:spLocks noGrp="1"/>
          </p:cNvSpPr>
          <p:nvPr>
            <p:ph type="sldNum" sz="quarter" idx="5"/>
          </p:nvPr>
        </p:nvSpPr>
        <p:spPr/>
        <p:txBody>
          <a:bodyPr/>
          <a:lstStyle/>
          <a:p>
            <a:fld id="{DB245632-D4FC-4E38-ADEE-4E3390753C23}" type="slidenum">
              <a:rPr lang="en-US" smtClean="0"/>
              <a:t>432</a:t>
            </a:fld>
            <a:endParaRPr lang="en-US" dirty="0"/>
          </a:p>
        </p:txBody>
      </p:sp>
    </p:spTree>
    <p:extLst>
      <p:ext uri="{BB962C8B-B14F-4D97-AF65-F5344CB8AC3E}">
        <p14:creationId xmlns:p14="http://schemas.microsoft.com/office/powerpoint/2010/main" val="2030762147"/>
      </p:ext>
    </p:extLst>
  </p:cSld>
  <p:clrMapOvr>
    <a:masterClrMapping/>
  </p:clrMapOvr>
</p:notes>
</file>

<file path=ppt/notesSlides/notesSlide4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9EFBCE-3796-5B03-4F40-895514A0211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B0784CE-3B25-CF46-0AB2-9604E2DB0C4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5CC5A8E-8529-3980-FFC2-AEEA0EA8466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3FF8DE0-7301-D611-149D-9B0A903DC18F}"/>
              </a:ext>
            </a:extLst>
          </p:cNvPr>
          <p:cNvSpPr>
            <a:spLocks noGrp="1"/>
          </p:cNvSpPr>
          <p:nvPr>
            <p:ph type="sldNum" sz="quarter" idx="5"/>
          </p:nvPr>
        </p:nvSpPr>
        <p:spPr/>
        <p:txBody>
          <a:bodyPr/>
          <a:lstStyle/>
          <a:p>
            <a:fld id="{DB245632-D4FC-4E38-ADEE-4E3390753C23}" type="slidenum">
              <a:rPr lang="en-US" smtClean="0"/>
              <a:t>433</a:t>
            </a:fld>
            <a:endParaRPr lang="en-US" dirty="0"/>
          </a:p>
        </p:txBody>
      </p:sp>
    </p:spTree>
    <p:extLst>
      <p:ext uri="{BB962C8B-B14F-4D97-AF65-F5344CB8AC3E}">
        <p14:creationId xmlns:p14="http://schemas.microsoft.com/office/powerpoint/2010/main" val="1223274982"/>
      </p:ext>
    </p:extLst>
  </p:cSld>
  <p:clrMapOvr>
    <a:masterClrMapping/>
  </p:clrMapOvr>
</p:notes>
</file>

<file path=ppt/notesSlides/notesSlide4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DC52B5-13FA-95A7-D2DC-E3C0B576362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C4ABF75-5450-60A4-8065-5B8A080CE72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9C79A0A-42C3-B68C-BA99-EAFF4B81CCB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6227B6E-6DC2-AD71-6D53-7D052FE2AD0A}"/>
              </a:ext>
            </a:extLst>
          </p:cNvPr>
          <p:cNvSpPr>
            <a:spLocks noGrp="1"/>
          </p:cNvSpPr>
          <p:nvPr>
            <p:ph type="sldNum" sz="quarter" idx="5"/>
          </p:nvPr>
        </p:nvSpPr>
        <p:spPr/>
        <p:txBody>
          <a:bodyPr/>
          <a:lstStyle/>
          <a:p>
            <a:fld id="{DB245632-D4FC-4E38-ADEE-4E3390753C23}" type="slidenum">
              <a:rPr lang="en-US" smtClean="0"/>
              <a:t>434</a:t>
            </a:fld>
            <a:endParaRPr lang="en-US" dirty="0"/>
          </a:p>
        </p:txBody>
      </p:sp>
    </p:spTree>
    <p:extLst>
      <p:ext uri="{BB962C8B-B14F-4D97-AF65-F5344CB8AC3E}">
        <p14:creationId xmlns:p14="http://schemas.microsoft.com/office/powerpoint/2010/main" val="97011793"/>
      </p:ext>
    </p:extLst>
  </p:cSld>
  <p:clrMapOvr>
    <a:masterClrMapping/>
  </p:clrMapOvr>
</p:notes>
</file>

<file path=ppt/notesSlides/notesSlide4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7E769D-36E8-AD57-7E18-12EAB825CEF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D2BC5C9-A823-BC41-EC58-ED66FE0A809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E61876C-B860-2756-5E2B-8B5B04C1E2C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F90698D-C906-A5A4-C187-036FD66535F6}"/>
              </a:ext>
            </a:extLst>
          </p:cNvPr>
          <p:cNvSpPr>
            <a:spLocks noGrp="1"/>
          </p:cNvSpPr>
          <p:nvPr>
            <p:ph type="sldNum" sz="quarter" idx="5"/>
          </p:nvPr>
        </p:nvSpPr>
        <p:spPr/>
        <p:txBody>
          <a:bodyPr/>
          <a:lstStyle/>
          <a:p>
            <a:fld id="{DB245632-D4FC-4E38-ADEE-4E3390753C23}" type="slidenum">
              <a:rPr lang="en-US" smtClean="0"/>
              <a:t>435</a:t>
            </a:fld>
            <a:endParaRPr lang="en-US" dirty="0"/>
          </a:p>
        </p:txBody>
      </p:sp>
    </p:spTree>
    <p:extLst>
      <p:ext uri="{BB962C8B-B14F-4D97-AF65-F5344CB8AC3E}">
        <p14:creationId xmlns:p14="http://schemas.microsoft.com/office/powerpoint/2010/main" val="245152028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A93F1B-118F-7104-03D3-DE0E1744137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DC94DD2-EC84-853E-62E3-2A0861A9EA9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EDF0E66-0BBC-1C85-5EE7-FF5CCB40B66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77A614E-B555-E030-32BF-A3279BC7DEE0}"/>
              </a:ext>
            </a:extLst>
          </p:cNvPr>
          <p:cNvSpPr>
            <a:spLocks noGrp="1"/>
          </p:cNvSpPr>
          <p:nvPr>
            <p:ph type="sldNum" sz="quarter" idx="5"/>
          </p:nvPr>
        </p:nvSpPr>
        <p:spPr/>
        <p:txBody>
          <a:bodyPr/>
          <a:lstStyle/>
          <a:p>
            <a:fld id="{DB245632-D4FC-4E38-ADEE-4E3390753C23}" type="slidenum">
              <a:rPr lang="en-US" smtClean="0"/>
              <a:t>45</a:t>
            </a:fld>
            <a:endParaRPr lang="en-US" dirty="0"/>
          </a:p>
        </p:txBody>
      </p:sp>
    </p:spTree>
    <p:extLst>
      <p:ext uri="{BB962C8B-B14F-4D97-AF65-F5344CB8AC3E}">
        <p14:creationId xmlns:p14="http://schemas.microsoft.com/office/powerpoint/2010/main" val="1702319503"/>
      </p:ext>
    </p:extLst>
  </p:cSld>
  <p:clrMapOvr>
    <a:masterClrMapping/>
  </p:clrMapOvr>
</p:notes>
</file>

<file path=ppt/notesSlides/notesSlide4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29B954-DBA9-44C7-16C3-AF291DB32E3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39E8534-BD8E-90F4-08CB-289B987F079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241EBBC-35B9-0732-3B08-52C6A374462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628F216-71DC-73F7-FEDC-B0B534E15196}"/>
              </a:ext>
            </a:extLst>
          </p:cNvPr>
          <p:cNvSpPr>
            <a:spLocks noGrp="1"/>
          </p:cNvSpPr>
          <p:nvPr>
            <p:ph type="sldNum" sz="quarter" idx="5"/>
          </p:nvPr>
        </p:nvSpPr>
        <p:spPr/>
        <p:txBody>
          <a:bodyPr/>
          <a:lstStyle/>
          <a:p>
            <a:fld id="{DB245632-D4FC-4E38-ADEE-4E3390753C23}" type="slidenum">
              <a:rPr lang="en-US" smtClean="0"/>
              <a:t>436</a:t>
            </a:fld>
            <a:endParaRPr lang="en-US" dirty="0"/>
          </a:p>
        </p:txBody>
      </p:sp>
    </p:spTree>
    <p:extLst>
      <p:ext uri="{BB962C8B-B14F-4D97-AF65-F5344CB8AC3E}">
        <p14:creationId xmlns:p14="http://schemas.microsoft.com/office/powerpoint/2010/main" val="83412406"/>
      </p:ext>
    </p:extLst>
  </p:cSld>
  <p:clrMapOvr>
    <a:masterClrMapping/>
  </p:clrMapOvr>
</p:notes>
</file>

<file path=ppt/notesSlides/notesSlide4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772956-9FE4-16D4-C7D8-361B7671A53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486EB35-4B24-6E3B-0B3A-376B3D8A184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BF75523-96E7-3BA9-C839-28ABFACA9E7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E222323-6EE9-847F-B334-712D3B47C72C}"/>
              </a:ext>
            </a:extLst>
          </p:cNvPr>
          <p:cNvSpPr>
            <a:spLocks noGrp="1"/>
          </p:cNvSpPr>
          <p:nvPr>
            <p:ph type="sldNum" sz="quarter" idx="5"/>
          </p:nvPr>
        </p:nvSpPr>
        <p:spPr/>
        <p:txBody>
          <a:bodyPr/>
          <a:lstStyle/>
          <a:p>
            <a:fld id="{DB245632-D4FC-4E38-ADEE-4E3390753C23}" type="slidenum">
              <a:rPr lang="en-US" smtClean="0"/>
              <a:t>437</a:t>
            </a:fld>
            <a:endParaRPr lang="en-US" dirty="0"/>
          </a:p>
        </p:txBody>
      </p:sp>
    </p:spTree>
    <p:extLst>
      <p:ext uri="{BB962C8B-B14F-4D97-AF65-F5344CB8AC3E}">
        <p14:creationId xmlns:p14="http://schemas.microsoft.com/office/powerpoint/2010/main" val="2798735869"/>
      </p:ext>
    </p:extLst>
  </p:cSld>
  <p:clrMapOvr>
    <a:masterClrMapping/>
  </p:clrMapOvr>
</p:notes>
</file>

<file path=ppt/notesSlides/notesSlide4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903446-931D-32FC-DDCE-178B101B818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64D9AF9-A918-3A86-19A3-47EEF98ED62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64CABBB-2A37-2ED1-0D89-317024F0F2E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594DC48-CF95-AE80-E7C8-816F536B5B58}"/>
              </a:ext>
            </a:extLst>
          </p:cNvPr>
          <p:cNvSpPr>
            <a:spLocks noGrp="1"/>
          </p:cNvSpPr>
          <p:nvPr>
            <p:ph type="sldNum" sz="quarter" idx="5"/>
          </p:nvPr>
        </p:nvSpPr>
        <p:spPr/>
        <p:txBody>
          <a:bodyPr/>
          <a:lstStyle/>
          <a:p>
            <a:fld id="{DB245632-D4FC-4E38-ADEE-4E3390753C23}" type="slidenum">
              <a:rPr lang="en-US" smtClean="0"/>
              <a:t>438</a:t>
            </a:fld>
            <a:endParaRPr lang="en-US" dirty="0"/>
          </a:p>
        </p:txBody>
      </p:sp>
    </p:spTree>
    <p:extLst>
      <p:ext uri="{BB962C8B-B14F-4D97-AF65-F5344CB8AC3E}">
        <p14:creationId xmlns:p14="http://schemas.microsoft.com/office/powerpoint/2010/main" val="3001919118"/>
      </p:ext>
    </p:extLst>
  </p:cSld>
  <p:clrMapOvr>
    <a:masterClrMapping/>
  </p:clrMapOvr>
</p:notes>
</file>

<file path=ppt/notesSlides/notesSlide4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FF57AB-F547-C7A7-0B8F-A8D12BA632A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7C0971A-FB0B-8F83-6FCE-226269B8A22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295AC0E-7268-C467-4C3F-588405A060D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EC7F099-4B7C-5772-5776-94C7FDA7D8F7}"/>
              </a:ext>
            </a:extLst>
          </p:cNvPr>
          <p:cNvSpPr>
            <a:spLocks noGrp="1"/>
          </p:cNvSpPr>
          <p:nvPr>
            <p:ph type="sldNum" sz="quarter" idx="5"/>
          </p:nvPr>
        </p:nvSpPr>
        <p:spPr/>
        <p:txBody>
          <a:bodyPr/>
          <a:lstStyle/>
          <a:p>
            <a:fld id="{DB245632-D4FC-4E38-ADEE-4E3390753C23}" type="slidenum">
              <a:rPr lang="en-US" smtClean="0"/>
              <a:t>440</a:t>
            </a:fld>
            <a:endParaRPr lang="en-US" dirty="0"/>
          </a:p>
        </p:txBody>
      </p:sp>
    </p:spTree>
    <p:extLst>
      <p:ext uri="{BB962C8B-B14F-4D97-AF65-F5344CB8AC3E}">
        <p14:creationId xmlns:p14="http://schemas.microsoft.com/office/powerpoint/2010/main" val="1904839068"/>
      </p:ext>
    </p:extLst>
  </p:cSld>
  <p:clrMapOvr>
    <a:masterClrMapping/>
  </p:clrMapOvr>
</p:notes>
</file>

<file path=ppt/notesSlides/notesSlide4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C8348A-8AF1-EC2F-272C-5C22BAB604F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E78D3D9-527E-B7DF-37A2-20E7310AB03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A2F7A1C-972D-EF17-FF11-E0038902813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BCE7C90-E125-E89F-F8C8-3B49F882384C}"/>
              </a:ext>
            </a:extLst>
          </p:cNvPr>
          <p:cNvSpPr>
            <a:spLocks noGrp="1"/>
          </p:cNvSpPr>
          <p:nvPr>
            <p:ph type="sldNum" sz="quarter" idx="5"/>
          </p:nvPr>
        </p:nvSpPr>
        <p:spPr/>
        <p:txBody>
          <a:bodyPr/>
          <a:lstStyle/>
          <a:p>
            <a:fld id="{DB245632-D4FC-4E38-ADEE-4E3390753C23}" type="slidenum">
              <a:rPr lang="en-US" smtClean="0"/>
              <a:t>441</a:t>
            </a:fld>
            <a:endParaRPr lang="en-US" dirty="0"/>
          </a:p>
        </p:txBody>
      </p:sp>
    </p:spTree>
    <p:extLst>
      <p:ext uri="{BB962C8B-B14F-4D97-AF65-F5344CB8AC3E}">
        <p14:creationId xmlns:p14="http://schemas.microsoft.com/office/powerpoint/2010/main" val="2082295000"/>
      </p:ext>
    </p:extLst>
  </p:cSld>
  <p:clrMapOvr>
    <a:masterClrMapping/>
  </p:clrMapOvr>
</p:notes>
</file>

<file path=ppt/notesSlides/notesSlide4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0A6853-2B82-B825-DD54-1FD1DE8D746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95F4920-AF6C-9806-780B-43DDE8797CF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EBFF07A-32C4-0AEC-4891-5240C155254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7C10D6F-9535-A7D4-BBA9-B64ACDF63080}"/>
              </a:ext>
            </a:extLst>
          </p:cNvPr>
          <p:cNvSpPr>
            <a:spLocks noGrp="1"/>
          </p:cNvSpPr>
          <p:nvPr>
            <p:ph type="sldNum" sz="quarter" idx="5"/>
          </p:nvPr>
        </p:nvSpPr>
        <p:spPr/>
        <p:txBody>
          <a:bodyPr/>
          <a:lstStyle/>
          <a:p>
            <a:fld id="{DB245632-D4FC-4E38-ADEE-4E3390753C23}" type="slidenum">
              <a:rPr lang="en-US" smtClean="0"/>
              <a:t>442</a:t>
            </a:fld>
            <a:endParaRPr lang="en-US" dirty="0"/>
          </a:p>
        </p:txBody>
      </p:sp>
    </p:spTree>
    <p:extLst>
      <p:ext uri="{BB962C8B-B14F-4D97-AF65-F5344CB8AC3E}">
        <p14:creationId xmlns:p14="http://schemas.microsoft.com/office/powerpoint/2010/main" val="2213932409"/>
      </p:ext>
    </p:extLst>
  </p:cSld>
  <p:clrMapOvr>
    <a:masterClrMapping/>
  </p:clrMapOvr>
</p:notes>
</file>

<file path=ppt/notesSlides/notesSlide4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45778B-515F-72B7-6AAB-FB992C42CE2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0BAA4DC-1960-1F08-5F81-66E5FAED5B8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BBAE066-6DE1-637E-AB66-769032387A7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720E545-1675-8E9B-0430-C63F3E03D213}"/>
              </a:ext>
            </a:extLst>
          </p:cNvPr>
          <p:cNvSpPr>
            <a:spLocks noGrp="1"/>
          </p:cNvSpPr>
          <p:nvPr>
            <p:ph type="sldNum" sz="quarter" idx="5"/>
          </p:nvPr>
        </p:nvSpPr>
        <p:spPr/>
        <p:txBody>
          <a:bodyPr/>
          <a:lstStyle/>
          <a:p>
            <a:fld id="{DB245632-D4FC-4E38-ADEE-4E3390753C23}" type="slidenum">
              <a:rPr lang="en-US" smtClean="0"/>
              <a:t>443</a:t>
            </a:fld>
            <a:endParaRPr lang="en-US" dirty="0"/>
          </a:p>
        </p:txBody>
      </p:sp>
    </p:spTree>
    <p:extLst>
      <p:ext uri="{BB962C8B-B14F-4D97-AF65-F5344CB8AC3E}">
        <p14:creationId xmlns:p14="http://schemas.microsoft.com/office/powerpoint/2010/main" val="3774426762"/>
      </p:ext>
    </p:extLst>
  </p:cSld>
  <p:clrMapOvr>
    <a:masterClrMapping/>
  </p:clrMapOvr>
</p:notes>
</file>

<file path=ppt/notesSlides/notesSlide4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C280C0-F4A2-0184-2E6D-BA09CD2DC09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C8C41B3-6AB4-B6F6-65F2-A76D31098A0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FD84E4A-6E03-8BC2-FFEA-2440BBFEF14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F48D5E0-61F5-0964-940C-24872284C6E2}"/>
              </a:ext>
            </a:extLst>
          </p:cNvPr>
          <p:cNvSpPr>
            <a:spLocks noGrp="1"/>
          </p:cNvSpPr>
          <p:nvPr>
            <p:ph type="sldNum" sz="quarter" idx="5"/>
          </p:nvPr>
        </p:nvSpPr>
        <p:spPr/>
        <p:txBody>
          <a:bodyPr/>
          <a:lstStyle/>
          <a:p>
            <a:fld id="{DB245632-D4FC-4E38-ADEE-4E3390753C23}" type="slidenum">
              <a:rPr lang="en-US" smtClean="0"/>
              <a:t>444</a:t>
            </a:fld>
            <a:endParaRPr lang="en-US" dirty="0"/>
          </a:p>
        </p:txBody>
      </p:sp>
    </p:spTree>
    <p:extLst>
      <p:ext uri="{BB962C8B-B14F-4D97-AF65-F5344CB8AC3E}">
        <p14:creationId xmlns:p14="http://schemas.microsoft.com/office/powerpoint/2010/main" val="1624000584"/>
      </p:ext>
    </p:extLst>
  </p:cSld>
  <p:clrMapOvr>
    <a:masterClrMapping/>
  </p:clrMapOvr>
</p:notes>
</file>

<file path=ppt/notesSlides/notesSlide4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F2999F-9D04-269D-86FB-FF497C99431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C138680-7586-DAF3-7511-BE61A2601FB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9DB0755-5FBD-0190-38C0-23F883AA6F6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29E9481-220D-6B3B-2A19-CB94CEFC6244}"/>
              </a:ext>
            </a:extLst>
          </p:cNvPr>
          <p:cNvSpPr>
            <a:spLocks noGrp="1"/>
          </p:cNvSpPr>
          <p:nvPr>
            <p:ph type="sldNum" sz="quarter" idx="5"/>
          </p:nvPr>
        </p:nvSpPr>
        <p:spPr/>
        <p:txBody>
          <a:bodyPr/>
          <a:lstStyle/>
          <a:p>
            <a:fld id="{DB245632-D4FC-4E38-ADEE-4E3390753C23}" type="slidenum">
              <a:rPr lang="en-US" smtClean="0"/>
              <a:t>445</a:t>
            </a:fld>
            <a:endParaRPr lang="en-US" dirty="0"/>
          </a:p>
        </p:txBody>
      </p:sp>
    </p:spTree>
    <p:extLst>
      <p:ext uri="{BB962C8B-B14F-4D97-AF65-F5344CB8AC3E}">
        <p14:creationId xmlns:p14="http://schemas.microsoft.com/office/powerpoint/2010/main" val="270167375"/>
      </p:ext>
    </p:extLst>
  </p:cSld>
  <p:clrMapOvr>
    <a:masterClrMapping/>
  </p:clrMapOvr>
</p:notes>
</file>

<file path=ppt/notesSlides/notesSlide4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CD32E9-3CDB-DF6B-FF81-08CD7B230A5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147DF32-9A9D-EF66-51C3-B215B51D266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641C521-3686-4C9C-8B2B-A7C355D838F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220EC46-8BA5-9BBB-9B83-59ED83F85917}"/>
              </a:ext>
            </a:extLst>
          </p:cNvPr>
          <p:cNvSpPr>
            <a:spLocks noGrp="1"/>
          </p:cNvSpPr>
          <p:nvPr>
            <p:ph type="sldNum" sz="quarter" idx="5"/>
          </p:nvPr>
        </p:nvSpPr>
        <p:spPr/>
        <p:txBody>
          <a:bodyPr/>
          <a:lstStyle/>
          <a:p>
            <a:fld id="{DB245632-D4FC-4E38-ADEE-4E3390753C23}" type="slidenum">
              <a:rPr lang="en-US" smtClean="0"/>
              <a:t>446</a:t>
            </a:fld>
            <a:endParaRPr lang="en-US" dirty="0"/>
          </a:p>
        </p:txBody>
      </p:sp>
    </p:spTree>
    <p:extLst>
      <p:ext uri="{BB962C8B-B14F-4D97-AF65-F5344CB8AC3E}">
        <p14:creationId xmlns:p14="http://schemas.microsoft.com/office/powerpoint/2010/main" val="13776746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E1E803-C44E-61BE-B0A0-6BE4602CDA3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1530DE4-7D49-515E-26BE-A29EE8C51DB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B12DE2E-3F69-8163-509A-8321B8817C4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D3CFF66-6047-7A2B-3FA3-685463CD2CCD}"/>
              </a:ext>
            </a:extLst>
          </p:cNvPr>
          <p:cNvSpPr>
            <a:spLocks noGrp="1"/>
          </p:cNvSpPr>
          <p:nvPr>
            <p:ph type="sldNum" sz="quarter" idx="5"/>
          </p:nvPr>
        </p:nvSpPr>
        <p:spPr/>
        <p:txBody>
          <a:bodyPr/>
          <a:lstStyle/>
          <a:p>
            <a:fld id="{DB245632-D4FC-4E38-ADEE-4E3390753C23}" type="slidenum">
              <a:rPr lang="en-US" smtClean="0"/>
              <a:t>46</a:t>
            </a:fld>
            <a:endParaRPr lang="en-US" dirty="0"/>
          </a:p>
        </p:txBody>
      </p:sp>
    </p:spTree>
    <p:extLst>
      <p:ext uri="{BB962C8B-B14F-4D97-AF65-F5344CB8AC3E}">
        <p14:creationId xmlns:p14="http://schemas.microsoft.com/office/powerpoint/2010/main" val="2036772984"/>
      </p:ext>
    </p:extLst>
  </p:cSld>
  <p:clrMapOvr>
    <a:masterClrMapping/>
  </p:clrMapOvr>
</p:notes>
</file>

<file path=ppt/notesSlides/notesSlide4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8F7C61-554C-9491-D20A-8996E625F83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CC66B30-7C4E-EC28-7F0B-698D2C0E5A8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94D5169-1013-92CF-4509-18787EA2424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DEDCE4F-B4E8-1E38-9865-EE6B5D88F6C8}"/>
              </a:ext>
            </a:extLst>
          </p:cNvPr>
          <p:cNvSpPr>
            <a:spLocks noGrp="1"/>
          </p:cNvSpPr>
          <p:nvPr>
            <p:ph type="sldNum" sz="quarter" idx="5"/>
          </p:nvPr>
        </p:nvSpPr>
        <p:spPr/>
        <p:txBody>
          <a:bodyPr/>
          <a:lstStyle/>
          <a:p>
            <a:fld id="{DB245632-D4FC-4E38-ADEE-4E3390753C23}" type="slidenum">
              <a:rPr lang="en-US" smtClean="0"/>
              <a:t>447</a:t>
            </a:fld>
            <a:endParaRPr lang="en-US" dirty="0"/>
          </a:p>
        </p:txBody>
      </p:sp>
    </p:spTree>
    <p:extLst>
      <p:ext uri="{BB962C8B-B14F-4D97-AF65-F5344CB8AC3E}">
        <p14:creationId xmlns:p14="http://schemas.microsoft.com/office/powerpoint/2010/main" val="2674364127"/>
      </p:ext>
    </p:extLst>
  </p:cSld>
  <p:clrMapOvr>
    <a:masterClrMapping/>
  </p:clrMapOvr>
</p:notes>
</file>

<file path=ppt/notesSlides/notesSlide4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E6499B-3E62-59C5-23A1-125F952FC65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367CC7E-C003-7DAB-BCB3-E473B1B89E4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28DD0B8-4CD7-66AB-48AB-9D548D68A3E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10DF970-81CC-BC6B-72AB-484DB9321219}"/>
              </a:ext>
            </a:extLst>
          </p:cNvPr>
          <p:cNvSpPr>
            <a:spLocks noGrp="1"/>
          </p:cNvSpPr>
          <p:nvPr>
            <p:ph type="sldNum" sz="quarter" idx="5"/>
          </p:nvPr>
        </p:nvSpPr>
        <p:spPr/>
        <p:txBody>
          <a:bodyPr/>
          <a:lstStyle/>
          <a:p>
            <a:fld id="{DB245632-D4FC-4E38-ADEE-4E3390753C23}" type="slidenum">
              <a:rPr lang="en-US" smtClean="0"/>
              <a:t>448</a:t>
            </a:fld>
            <a:endParaRPr lang="en-US" dirty="0"/>
          </a:p>
        </p:txBody>
      </p:sp>
    </p:spTree>
    <p:extLst>
      <p:ext uri="{BB962C8B-B14F-4D97-AF65-F5344CB8AC3E}">
        <p14:creationId xmlns:p14="http://schemas.microsoft.com/office/powerpoint/2010/main" val="3160089603"/>
      </p:ext>
    </p:extLst>
  </p:cSld>
  <p:clrMapOvr>
    <a:masterClrMapping/>
  </p:clrMapOvr>
</p:notes>
</file>

<file path=ppt/notesSlides/notesSlide4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E92F61-3ED6-083D-2EF0-4C20BC3A017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279D70F-394B-C377-3697-CB5FFC5D83F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9CB08B6-7F45-44FD-36DF-A1BDBBD7307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236C22F-6A9E-02A6-919D-6BBD7A461E38}"/>
              </a:ext>
            </a:extLst>
          </p:cNvPr>
          <p:cNvSpPr>
            <a:spLocks noGrp="1"/>
          </p:cNvSpPr>
          <p:nvPr>
            <p:ph type="sldNum" sz="quarter" idx="5"/>
          </p:nvPr>
        </p:nvSpPr>
        <p:spPr/>
        <p:txBody>
          <a:bodyPr/>
          <a:lstStyle/>
          <a:p>
            <a:fld id="{DB245632-D4FC-4E38-ADEE-4E3390753C23}" type="slidenum">
              <a:rPr lang="en-US" smtClean="0"/>
              <a:t>449</a:t>
            </a:fld>
            <a:endParaRPr lang="en-US" dirty="0"/>
          </a:p>
        </p:txBody>
      </p:sp>
    </p:spTree>
    <p:extLst>
      <p:ext uri="{BB962C8B-B14F-4D97-AF65-F5344CB8AC3E}">
        <p14:creationId xmlns:p14="http://schemas.microsoft.com/office/powerpoint/2010/main" val="1154432424"/>
      </p:ext>
    </p:extLst>
  </p:cSld>
  <p:clrMapOvr>
    <a:masterClrMapping/>
  </p:clrMapOvr>
</p:notes>
</file>

<file path=ppt/notesSlides/notesSlide4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022AF4-90B2-E767-C44F-36DD8A491BF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8E9B71C-C687-AE37-E737-E5D9E1171F0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8F1C279-7944-B1DE-F121-7D24C6AC645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8EFF683-C13C-3A3A-A156-E311402E58C3}"/>
              </a:ext>
            </a:extLst>
          </p:cNvPr>
          <p:cNvSpPr>
            <a:spLocks noGrp="1"/>
          </p:cNvSpPr>
          <p:nvPr>
            <p:ph type="sldNum" sz="quarter" idx="5"/>
          </p:nvPr>
        </p:nvSpPr>
        <p:spPr/>
        <p:txBody>
          <a:bodyPr/>
          <a:lstStyle/>
          <a:p>
            <a:fld id="{DB245632-D4FC-4E38-ADEE-4E3390753C23}" type="slidenum">
              <a:rPr lang="en-US" smtClean="0"/>
              <a:t>450</a:t>
            </a:fld>
            <a:endParaRPr lang="en-US" dirty="0"/>
          </a:p>
        </p:txBody>
      </p:sp>
    </p:spTree>
    <p:extLst>
      <p:ext uri="{BB962C8B-B14F-4D97-AF65-F5344CB8AC3E}">
        <p14:creationId xmlns:p14="http://schemas.microsoft.com/office/powerpoint/2010/main" val="2948719869"/>
      </p:ext>
    </p:extLst>
  </p:cSld>
  <p:clrMapOvr>
    <a:masterClrMapping/>
  </p:clrMapOvr>
</p:notes>
</file>

<file path=ppt/notesSlides/notesSlide4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606BB5-83DE-DCCF-6380-C274BBC683F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E27420D-FABD-855D-E723-70FF697FCB2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54EEC0D-6C9A-B01A-4543-1ADC9AE367F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9D17F59-45C9-646F-65A4-4460126A2CE9}"/>
              </a:ext>
            </a:extLst>
          </p:cNvPr>
          <p:cNvSpPr>
            <a:spLocks noGrp="1"/>
          </p:cNvSpPr>
          <p:nvPr>
            <p:ph type="sldNum" sz="quarter" idx="5"/>
          </p:nvPr>
        </p:nvSpPr>
        <p:spPr/>
        <p:txBody>
          <a:bodyPr/>
          <a:lstStyle/>
          <a:p>
            <a:fld id="{DB245632-D4FC-4E38-ADEE-4E3390753C23}" type="slidenum">
              <a:rPr lang="en-US" smtClean="0"/>
              <a:t>451</a:t>
            </a:fld>
            <a:endParaRPr lang="en-US" dirty="0"/>
          </a:p>
        </p:txBody>
      </p:sp>
    </p:spTree>
    <p:extLst>
      <p:ext uri="{BB962C8B-B14F-4D97-AF65-F5344CB8AC3E}">
        <p14:creationId xmlns:p14="http://schemas.microsoft.com/office/powerpoint/2010/main" val="310132663"/>
      </p:ext>
    </p:extLst>
  </p:cSld>
  <p:clrMapOvr>
    <a:masterClrMapping/>
  </p:clrMapOvr>
</p:notes>
</file>

<file path=ppt/notesSlides/notesSlide4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3F49D0-D49A-7D47-C9D1-25C0F8BB648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900A26E-E1F7-F45A-EDB0-5DE41465C73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B9D3E72-55ED-6EB7-BD15-9BBCDC5CBBC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E14EDA6-FEC2-5988-E28A-68EC4E0E2B63}"/>
              </a:ext>
            </a:extLst>
          </p:cNvPr>
          <p:cNvSpPr>
            <a:spLocks noGrp="1"/>
          </p:cNvSpPr>
          <p:nvPr>
            <p:ph type="sldNum" sz="quarter" idx="5"/>
          </p:nvPr>
        </p:nvSpPr>
        <p:spPr/>
        <p:txBody>
          <a:bodyPr/>
          <a:lstStyle/>
          <a:p>
            <a:fld id="{DB245632-D4FC-4E38-ADEE-4E3390753C23}" type="slidenum">
              <a:rPr lang="en-US" smtClean="0"/>
              <a:t>453</a:t>
            </a:fld>
            <a:endParaRPr lang="en-US" dirty="0"/>
          </a:p>
        </p:txBody>
      </p:sp>
    </p:spTree>
    <p:extLst>
      <p:ext uri="{BB962C8B-B14F-4D97-AF65-F5344CB8AC3E}">
        <p14:creationId xmlns:p14="http://schemas.microsoft.com/office/powerpoint/2010/main" val="3676578067"/>
      </p:ext>
    </p:extLst>
  </p:cSld>
  <p:clrMapOvr>
    <a:masterClrMapping/>
  </p:clrMapOvr>
</p:notes>
</file>

<file path=ppt/notesSlides/notesSlide4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85C197-2BD9-6996-EB74-0A775F4DB2F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3487A86-FD33-CAA8-E2CE-E03833272B4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961722F-ABCD-BBB3-A3D2-E42670B5B9E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02FCD7A-3104-58D7-5676-EA5CD80B73E7}"/>
              </a:ext>
            </a:extLst>
          </p:cNvPr>
          <p:cNvSpPr>
            <a:spLocks noGrp="1"/>
          </p:cNvSpPr>
          <p:nvPr>
            <p:ph type="sldNum" sz="quarter" idx="5"/>
          </p:nvPr>
        </p:nvSpPr>
        <p:spPr/>
        <p:txBody>
          <a:bodyPr/>
          <a:lstStyle/>
          <a:p>
            <a:fld id="{DB245632-D4FC-4E38-ADEE-4E3390753C23}" type="slidenum">
              <a:rPr lang="en-US" smtClean="0"/>
              <a:t>454</a:t>
            </a:fld>
            <a:endParaRPr lang="en-US" dirty="0"/>
          </a:p>
        </p:txBody>
      </p:sp>
    </p:spTree>
    <p:extLst>
      <p:ext uri="{BB962C8B-B14F-4D97-AF65-F5344CB8AC3E}">
        <p14:creationId xmlns:p14="http://schemas.microsoft.com/office/powerpoint/2010/main" val="2630976847"/>
      </p:ext>
    </p:extLst>
  </p:cSld>
  <p:clrMapOvr>
    <a:masterClrMapping/>
  </p:clrMapOvr>
</p:notes>
</file>

<file path=ppt/notesSlides/notesSlide4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7892AB-8D09-5F7D-BECB-6F89F89FE83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D6AF139-1BB3-D501-3C4B-D50500A0F19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CB687F9-D435-33AE-F544-6369E33119A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AE220B6-2D8F-B6BA-3DF4-8D38053581A8}"/>
              </a:ext>
            </a:extLst>
          </p:cNvPr>
          <p:cNvSpPr>
            <a:spLocks noGrp="1"/>
          </p:cNvSpPr>
          <p:nvPr>
            <p:ph type="sldNum" sz="quarter" idx="5"/>
          </p:nvPr>
        </p:nvSpPr>
        <p:spPr/>
        <p:txBody>
          <a:bodyPr/>
          <a:lstStyle/>
          <a:p>
            <a:fld id="{DB245632-D4FC-4E38-ADEE-4E3390753C23}" type="slidenum">
              <a:rPr lang="en-US" smtClean="0"/>
              <a:t>455</a:t>
            </a:fld>
            <a:endParaRPr lang="en-US" dirty="0"/>
          </a:p>
        </p:txBody>
      </p:sp>
    </p:spTree>
    <p:extLst>
      <p:ext uri="{BB962C8B-B14F-4D97-AF65-F5344CB8AC3E}">
        <p14:creationId xmlns:p14="http://schemas.microsoft.com/office/powerpoint/2010/main" val="54616171"/>
      </p:ext>
    </p:extLst>
  </p:cSld>
  <p:clrMapOvr>
    <a:masterClrMapping/>
  </p:clrMapOvr>
</p:notes>
</file>

<file path=ppt/notesSlides/notesSlide4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BC68F1-A080-3AED-D17A-47F13EBC475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E7E11A2-B689-DE79-6684-E2FCCACE032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16B663E-1EB7-486C-5E91-7F2F7FBE007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99C6DB5-820B-9CB8-07D7-3BB39B6F18E1}"/>
              </a:ext>
            </a:extLst>
          </p:cNvPr>
          <p:cNvSpPr>
            <a:spLocks noGrp="1"/>
          </p:cNvSpPr>
          <p:nvPr>
            <p:ph type="sldNum" sz="quarter" idx="5"/>
          </p:nvPr>
        </p:nvSpPr>
        <p:spPr/>
        <p:txBody>
          <a:bodyPr/>
          <a:lstStyle/>
          <a:p>
            <a:fld id="{DB245632-D4FC-4E38-ADEE-4E3390753C23}" type="slidenum">
              <a:rPr lang="en-US" smtClean="0"/>
              <a:t>456</a:t>
            </a:fld>
            <a:endParaRPr lang="en-US" dirty="0"/>
          </a:p>
        </p:txBody>
      </p:sp>
    </p:spTree>
    <p:extLst>
      <p:ext uri="{BB962C8B-B14F-4D97-AF65-F5344CB8AC3E}">
        <p14:creationId xmlns:p14="http://schemas.microsoft.com/office/powerpoint/2010/main" val="600587489"/>
      </p:ext>
    </p:extLst>
  </p:cSld>
  <p:clrMapOvr>
    <a:masterClrMapping/>
  </p:clrMapOvr>
</p:notes>
</file>

<file path=ppt/notesSlides/notesSlide4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3D99AE-0E7B-E6B2-222E-0AF6A1D5796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F3FF842-4C17-5200-5F1D-F735BFA57A4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A36AB5A-C3BA-082A-5002-7C47CE158EC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8F0BD09-04BD-E4EC-6446-F7C9EB5637B4}"/>
              </a:ext>
            </a:extLst>
          </p:cNvPr>
          <p:cNvSpPr>
            <a:spLocks noGrp="1"/>
          </p:cNvSpPr>
          <p:nvPr>
            <p:ph type="sldNum" sz="quarter" idx="5"/>
          </p:nvPr>
        </p:nvSpPr>
        <p:spPr/>
        <p:txBody>
          <a:bodyPr/>
          <a:lstStyle/>
          <a:p>
            <a:fld id="{DB245632-D4FC-4E38-ADEE-4E3390753C23}" type="slidenum">
              <a:rPr lang="en-US" smtClean="0"/>
              <a:t>457</a:t>
            </a:fld>
            <a:endParaRPr lang="en-US" dirty="0"/>
          </a:p>
        </p:txBody>
      </p:sp>
    </p:spTree>
    <p:extLst>
      <p:ext uri="{BB962C8B-B14F-4D97-AF65-F5344CB8AC3E}">
        <p14:creationId xmlns:p14="http://schemas.microsoft.com/office/powerpoint/2010/main" val="31386917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8DB882-3CA6-A7CD-7A86-FC057A7778E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FBAF96B-5485-BAE0-BDDB-3573E934FAC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0CEE491-85C2-0FAE-1ACB-FDDB5B89119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B38524F-CB45-ADE1-0E9A-65A2924D48F0}"/>
              </a:ext>
            </a:extLst>
          </p:cNvPr>
          <p:cNvSpPr>
            <a:spLocks noGrp="1"/>
          </p:cNvSpPr>
          <p:nvPr>
            <p:ph type="sldNum" sz="quarter" idx="5"/>
          </p:nvPr>
        </p:nvSpPr>
        <p:spPr/>
        <p:txBody>
          <a:bodyPr/>
          <a:lstStyle/>
          <a:p>
            <a:fld id="{DB245632-D4FC-4E38-ADEE-4E3390753C23}" type="slidenum">
              <a:rPr lang="en-US" smtClean="0"/>
              <a:t>47</a:t>
            </a:fld>
            <a:endParaRPr lang="en-US" dirty="0"/>
          </a:p>
        </p:txBody>
      </p:sp>
    </p:spTree>
    <p:extLst>
      <p:ext uri="{BB962C8B-B14F-4D97-AF65-F5344CB8AC3E}">
        <p14:creationId xmlns:p14="http://schemas.microsoft.com/office/powerpoint/2010/main" val="1491053183"/>
      </p:ext>
    </p:extLst>
  </p:cSld>
  <p:clrMapOvr>
    <a:masterClrMapping/>
  </p:clrMapOvr>
</p:notes>
</file>

<file path=ppt/notesSlides/notesSlide4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A336E9-931A-C27B-9322-DBEDA1FD0FC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E54D47E-58F2-C807-89FC-43467685BB9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D45C0C1-B92D-C6AF-5CA4-EAFA7D6A4A0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DCC07AC-329B-F0BE-5A0A-626B069687ED}"/>
              </a:ext>
            </a:extLst>
          </p:cNvPr>
          <p:cNvSpPr>
            <a:spLocks noGrp="1"/>
          </p:cNvSpPr>
          <p:nvPr>
            <p:ph type="sldNum" sz="quarter" idx="5"/>
          </p:nvPr>
        </p:nvSpPr>
        <p:spPr/>
        <p:txBody>
          <a:bodyPr/>
          <a:lstStyle/>
          <a:p>
            <a:fld id="{DB245632-D4FC-4E38-ADEE-4E3390753C23}" type="slidenum">
              <a:rPr lang="en-US" smtClean="0"/>
              <a:t>458</a:t>
            </a:fld>
            <a:endParaRPr lang="en-US" dirty="0"/>
          </a:p>
        </p:txBody>
      </p:sp>
    </p:spTree>
    <p:extLst>
      <p:ext uri="{BB962C8B-B14F-4D97-AF65-F5344CB8AC3E}">
        <p14:creationId xmlns:p14="http://schemas.microsoft.com/office/powerpoint/2010/main" val="3411838470"/>
      </p:ext>
    </p:extLst>
  </p:cSld>
  <p:clrMapOvr>
    <a:masterClrMapping/>
  </p:clrMapOvr>
</p:notes>
</file>

<file path=ppt/notesSlides/notesSlide4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974E4D-A62B-F2C0-7098-758CE21A30B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A35AE01-1C50-DF7B-2F2D-72A20C8320C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7858259-327C-636E-54D8-ED11A4D8F00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787134E-9F03-3FE1-55A8-FD4A82F28F7B}"/>
              </a:ext>
            </a:extLst>
          </p:cNvPr>
          <p:cNvSpPr>
            <a:spLocks noGrp="1"/>
          </p:cNvSpPr>
          <p:nvPr>
            <p:ph type="sldNum" sz="quarter" idx="5"/>
          </p:nvPr>
        </p:nvSpPr>
        <p:spPr/>
        <p:txBody>
          <a:bodyPr/>
          <a:lstStyle/>
          <a:p>
            <a:fld id="{DB245632-D4FC-4E38-ADEE-4E3390753C23}" type="slidenum">
              <a:rPr lang="en-US" smtClean="0"/>
              <a:t>459</a:t>
            </a:fld>
            <a:endParaRPr lang="en-US" dirty="0"/>
          </a:p>
        </p:txBody>
      </p:sp>
    </p:spTree>
    <p:extLst>
      <p:ext uri="{BB962C8B-B14F-4D97-AF65-F5344CB8AC3E}">
        <p14:creationId xmlns:p14="http://schemas.microsoft.com/office/powerpoint/2010/main" val="3866041488"/>
      </p:ext>
    </p:extLst>
  </p:cSld>
  <p:clrMapOvr>
    <a:masterClrMapping/>
  </p:clrMapOvr>
</p:notes>
</file>

<file path=ppt/notesSlides/notesSlide4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603034-2552-23A8-AE24-515143F095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84C50BE-9F8B-8DA0-51CD-11819FC3868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25CB1F0-5FF1-92D2-A876-3FCA2C519FB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3C2D79C-FF77-0950-224F-A7C587E53074}"/>
              </a:ext>
            </a:extLst>
          </p:cNvPr>
          <p:cNvSpPr>
            <a:spLocks noGrp="1"/>
          </p:cNvSpPr>
          <p:nvPr>
            <p:ph type="sldNum" sz="quarter" idx="5"/>
          </p:nvPr>
        </p:nvSpPr>
        <p:spPr/>
        <p:txBody>
          <a:bodyPr/>
          <a:lstStyle/>
          <a:p>
            <a:fld id="{DB245632-D4FC-4E38-ADEE-4E3390753C23}" type="slidenum">
              <a:rPr lang="en-US" smtClean="0"/>
              <a:t>460</a:t>
            </a:fld>
            <a:endParaRPr lang="en-US" dirty="0"/>
          </a:p>
        </p:txBody>
      </p:sp>
    </p:spTree>
    <p:extLst>
      <p:ext uri="{BB962C8B-B14F-4D97-AF65-F5344CB8AC3E}">
        <p14:creationId xmlns:p14="http://schemas.microsoft.com/office/powerpoint/2010/main" val="237729918"/>
      </p:ext>
    </p:extLst>
  </p:cSld>
  <p:clrMapOvr>
    <a:masterClrMapping/>
  </p:clrMapOvr>
</p:notes>
</file>

<file path=ppt/notesSlides/notesSlide4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26B83E-50CC-56E3-4EE4-E77F44E1D2B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3E001F8-E300-E2DF-C5AA-5E250F6034E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9B7C317-E65D-E1D9-6DE7-AA2832404A0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BC5C437-BB21-C8E4-C212-E06239C39348}"/>
              </a:ext>
            </a:extLst>
          </p:cNvPr>
          <p:cNvSpPr>
            <a:spLocks noGrp="1"/>
          </p:cNvSpPr>
          <p:nvPr>
            <p:ph type="sldNum" sz="quarter" idx="5"/>
          </p:nvPr>
        </p:nvSpPr>
        <p:spPr/>
        <p:txBody>
          <a:bodyPr/>
          <a:lstStyle/>
          <a:p>
            <a:fld id="{DB245632-D4FC-4E38-ADEE-4E3390753C23}" type="slidenum">
              <a:rPr lang="en-US" smtClean="0"/>
              <a:t>461</a:t>
            </a:fld>
            <a:endParaRPr lang="en-US" dirty="0"/>
          </a:p>
        </p:txBody>
      </p:sp>
    </p:spTree>
    <p:extLst>
      <p:ext uri="{BB962C8B-B14F-4D97-AF65-F5344CB8AC3E}">
        <p14:creationId xmlns:p14="http://schemas.microsoft.com/office/powerpoint/2010/main" val="367355252"/>
      </p:ext>
    </p:extLst>
  </p:cSld>
  <p:clrMapOvr>
    <a:masterClrMapping/>
  </p:clrMapOvr>
</p:notes>
</file>

<file path=ppt/notesSlides/notesSlide4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DFDF3B-8825-E06D-6D5B-70F5252ADF3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56D8F7D-03BC-5003-03D1-8CCEC21ED86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49AE558-6284-263B-2092-310563A8122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4A26409-5EB9-F739-EE34-9E3FB3156A33}"/>
              </a:ext>
            </a:extLst>
          </p:cNvPr>
          <p:cNvSpPr>
            <a:spLocks noGrp="1"/>
          </p:cNvSpPr>
          <p:nvPr>
            <p:ph type="sldNum" sz="quarter" idx="5"/>
          </p:nvPr>
        </p:nvSpPr>
        <p:spPr/>
        <p:txBody>
          <a:bodyPr/>
          <a:lstStyle/>
          <a:p>
            <a:fld id="{DB245632-D4FC-4E38-ADEE-4E3390753C23}" type="slidenum">
              <a:rPr lang="en-US" smtClean="0"/>
              <a:t>463</a:t>
            </a:fld>
            <a:endParaRPr lang="en-US" dirty="0"/>
          </a:p>
        </p:txBody>
      </p:sp>
    </p:spTree>
    <p:extLst>
      <p:ext uri="{BB962C8B-B14F-4D97-AF65-F5344CB8AC3E}">
        <p14:creationId xmlns:p14="http://schemas.microsoft.com/office/powerpoint/2010/main" val="4109512214"/>
      </p:ext>
    </p:extLst>
  </p:cSld>
  <p:clrMapOvr>
    <a:masterClrMapping/>
  </p:clrMapOvr>
</p:notes>
</file>

<file path=ppt/notesSlides/notesSlide4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DD8476-866B-CF69-E528-C1BB09A2A0B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D0D6BBE-3C98-339C-6662-C75091B6348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6A15E0B-7A56-946A-A88A-C78D996B105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5DEF3AF-A733-8356-6FEF-FA06C90AD45B}"/>
              </a:ext>
            </a:extLst>
          </p:cNvPr>
          <p:cNvSpPr>
            <a:spLocks noGrp="1"/>
          </p:cNvSpPr>
          <p:nvPr>
            <p:ph type="sldNum" sz="quarter" idx="5"/>
          </p:nvPr>
        </p:nvSpPr>
        <p:spPr/>
        <p:txBody>
          <a:bodyPr/>
          <a:lstStyle/>
          <a:p>
            <a:fld id="{DB245632-D4FC-4E38-ADEE-4E3390753C23}" type="slidenum">
              <a:rPr lang="en-US" smtClean="0"/>
              <a:t>464</a:t>
            </a:fld>
            <a:endParaRPr lang="en-US" dirty="0"/>
          </a:p>
        </p:txBody>
      </p:sp>
    </p:spTree>
    <p:extLst>
      <p:ext uri="{BB962C8B-B14F-4D97-AF65-F5344CB8AC3E}">
        <p14:creationId xmlns:p14="http://schemas.microsoft.com/office/powerpoint/2010/main" val="409751435"/>
      </p:ext>
    </p:extLst>
  </p:cSld>
  <p:clrMapOvr>
    <a:masterClrMapping/>
  </p:clrMapOvr>
</p:notes>
</file>

<file path=ppt/notesSlides/notesSlide4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A49850-80B2-5B7B-DB64-35FF36124B4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905F727-B91C-B27A-F244-BF85EC2394E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BB67395-D675-242A-37DE-0AD57365EA7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C579054-2C37-CD9A-2CFC-F33917F58852}"/>
              </a:ext>
            </a:extLst>
          </p:cNvPr>
          <p:cNvSpPr>
            <a:spLocks noGrp="1"/>
          </p:cNvSpPr>
          <p:nvPr>
            <p:ph type="sldNum" sz="quarter" idx="5"/>
          </p:nvPr>
        </p:nvSpPr>
        <p:spPr/>
        <p:txBody>
          <a:bodyPr/>
          <a:lstStyle/>
          <a:p>
            <a:fld id="{DB245632-D4FC-4E38-ADEE-4E3390753C23}" type="slidenum">
              <a:rPr lang="en-US" smtClean="0"/>
              <a:t>465</a:t>
            </a:fld>
            <a:endParaRPr lang="en-US" dirty="0"/>
          </a:p>
        </p:txBody>
      </p:sp>
    </p:spTree>
    <p:extLst>
      <p:ext uri="{BB962C8B-B14F-4D97-AF65-F5344CB8AC3E}">
        <p14:creationId xmlns:p14="http://schemas.microsoft.com/office/powerpoint/2010/main" val="857644316"/>
      </p:ext>
    </p:extLst>
  </p:cSld>
  <p:clrMapOvr>
    <a:masterClrMapping/>
  </p:clrMapOvr>
</p:notes>
</file>

<file path=ppt/notesSlides/notesSlide4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F091C6-38C6-8394-324D-85D5A4DB505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37922A0-DEF7-702D-4074-881B0782C52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6E71576-1555-88E2-E05B-053B97982B5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B816BE8-AF4C-AEFD-81E0-D090E1372568}"/>
              </a:ext>
            </a:extLst>
          </p:cNvPr>
          <p:cNvSpPr>
            <a:spLocks noGrp="1"/>
          </p:cNvSpPr>
          <p:nvPr>
            <p:ph type="sldNum" sz="quarter" idx="5"/>
          </p:nvPr>
        </p:nvSpPr>
        <p:spPr/>
        <p:txBody>
          <a:bodyPr/>
          <a:lstStyle/>
          <a:p>
            <a:fld id="{DB245632-D4FC-4E38-ADEE-4E3390753C23}" type="slidenum">
              <a:rPr lang="en-US" smtClean="0"/>
              <a:t>466</a:t>
            </a:fld>
            <a:endParaRPr lang="en-US" dirty="0"/>
          </a:p>
        </p:txBody>
      </p:sp>
    </p:spTree>
    <p:extLst>
      <p:ext uri="{BB962C8B-B14F-4D97-AF65-F5344CB8AC3E}">
        <p14:creationId xmlns:p14="http://schemas.microsoft.com/office/powerpoint/2010/main" val="2436318469"/>
      </p:ext>
    </p:extLst>
  </p:cSld>
  <p:clrMapOvr>
    <a:masterClrMapping/>
  </p:clrMapOvr>
</p:notes>
</file>

<file path=ppt/notesSlides/notesSlide4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8FE0AB-AAA5-E278-8118-556DC019A89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F990F54-1ECE-C1CC-7EA7-4B0446DF4DC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AF2BD5E-6A0C-C05E-3470-A704D6E2F5F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69AAB38-6BC9-1136-B63F-9A0AC21D4FA6}"/>
              </a:ext>
            </a:extLst>
          </p:cNvPr>
          <p:cNvSpPr>
            <a:spLocks noGrp="1"/>
          </p:cNvSpPr>
          <p:nvPr>
            <p:ph type="sldNum" sz="quarter" idx="5"/>
          </p:nvPr>
        </p:nvSpPr>
        <p:spPr/>
        <p:txBody>
          <a:bodyPr/>
          <a:lstStyle/>
          <a:p>
            <a:fld id="{DB245632-D4FC-4E38-ADEE-4E3390753C23}" type="slidenum">
              <a:rPr lang="en-US" smtClean="0"/>
              <a:t>467</a:t>
            </a:fld>
            <a:endParaRPr lang="en-US" dirty="0"/>
          </a:p>
        </p:txBody>
      </p:sp>
    </p:spTree>
    <p:extLst>
      <p:ext uri="{BB962C8B-B14F-4D97-AF65-F5344CB8AC3E}">
        <p14:creationId xmlns:p14="http://schemas.microsoft.com/office/powerpoint/2010/main" val="3898434416"/>
      </p:ext>
    </p:extLst>
  </p:cSld>
  <p:clrMapOvr>
    <a:masterClrMapping/>
  </p:clrMapOvr>
</p:notes>
</file>

<file path=ppt/notesSlides/notesSlide4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DC484D-0C32-E6F1-ED68-D778824FD13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4A50A7C-F79A-E5D8-99DF-2A170A66D35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BC80AB9-C313-DBDC-8A9C-1E625F1C992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7E444F9-2884-D55B-7059-0967210243D3}"/>
              </a:ext>
            </a:extLst>
          </p:cNvPr>
          <p:cNvSpPr>
            <a:spLocks noGrp="1"/>
          </p:cNvSpPr>
          <p:nvPr>
            <p:ph type="sldNum" sz="quarter" idx="5"/>
          </p:nvPr>
        </p:nvSpPr>
        <p:spPr/>
        <p:txBody>
          <a:bodyPr/>
          <a:lstStyle/>
          <a:p>
            <a:fld id="{DB245632-D4FC-4E38-ADEE-4E3390753C23}" type="slidenum">
              <a:rPr lang="en-US" smtClean="0"/>
              <a:t>468</a:t>
            </a:fld>
            <a:endParaRPr lang="en-US" dirty="0"/>
          </a:p>
        </p:txBody>
      </p:sp>
    </p:spTree>
    <p:extLst>
      <p:ext uri="{BB962C8B-B14F-4D97-AF65-F5344CB8AC3E}">
        <p14:creationId xmlns:p14="http://schemas.microsoft.com/office/powerpoint/2010/main" val="279974631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CBD102-1BC3-06EA-2BA4-80720EAF358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19FD6E0-FB27-593A-EC0C-E9A60E71153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50EB013-BDBE-C1EC-42D3-D5E04C96B8F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E6F2CE9-2543-8374-C2E0-590EF3EFBD5F}"/>
              </a:ext>
            </a:extLst>
          </p:cNvPr>
          <p:cNvSpPr>
            <a:spLocks noGrp="1"/>
          </p:cNvSpPr>
          <p:nvPr>
            <p:ph type="sldNum" sz="quarter" idx="5"/>
          </p:nvPr>
        </p:nvSpPr>
        <p:spPr/>
        <p:txBody>
          <a:bodyPr/>
          <a:lstStyle/>
          <a:p>
            <a:fld id="{DB245632-D4FC-4E38-ADEE-4E3390753C23}" type="slidenum">
              <a:rPr lang="en-US" smtClean="0"/>
              <a:t>48</a:t>
            </a:fld>
            <a:endParaRPr lang="en-US" dirty="0"/>
          </a:p>
        </p:txBody>
      </p:sp>
    </p:spTree>
    <p:extLst>
      <p:ext uri="{BB962C8B-B14F-4D97-AF65-F5344CB8AC3E}">
        <p14:creationId xmlns:p14="http://schemas.microsoft.com/office/powerpoint/2010/main" val="2953382833"/>
      </p:ext>
    </p:extLst>
  </p:cSld>
  <p:clrMapOvr>
    <a:masterClrMapping/>
  </p:clrMapOvr>
</p:notes>
</file>

<file path=ppt/notesSlides/notesSlide4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6E6DCD-EF09-39E8-48D7-3138622C8D5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8578562-E540-E857-21E7-F1C4962570B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66250BC-02BF-CB15-2DDA-7E3B522D3B0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7785853-00EC-9CB0-8035-DEA609A89238}"/>
              </a:ext>
            </a:extLst>
          </p:cNvPr>
          <p:cNvSpPr>
            <a:spLocks noGrp="1"/>
          </p:cNvSpPr>
          <p:nvPr>
            <p:ph type="sldNum" sz="quarter" idx="5"/>
          </p:nvPr>
        </p:nvSpPr>
        <p:spPr/>
        <p:txBody>
          <a:bodyPr/>
          <a:lstStyle/>
          <a:p>
            <a:fld id="{DB245632-D4FC-4E38-ADEE-4E3390753C23}" type="slidenum">
              <a:rPr lang="en-US" smtClean="0"/>
              <a:t>469</a:t>
            </a:fld>
            <a:endParaRPr lang="en-US" dirty="0"/>
          </a:p>
        </p:txBody>
      </p:sp>
    </p:spTree>
    <p:extLst>
      <p:ext uri="{BB962C8B-B14F-4D97-AF65-F5344CB8AC3E}">
        <p14:creationId xmlns:p14="http://schemas.microsoft.com/office/powerpoint/2010/main" val="3514527484"/>
      </p:ext>
    </p:extLst>
  </p:cSld>
  <p:clrMapOvr>
    <a:masterClrMapping/>
  </p:clrMapOvr>
</p:notes>
</file>

<file path=ppt/notesSlides/notesSlide4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FA4580-E1E4-77E0-BF1F-86FBF13C9C4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33D770A-98BD-7680-44B5-DDF0BE4ECA6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C95F31A-B732-4E02-84A3-525F374E71C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0CA5D4B-1057-2072-0F10-F5F89C20BCFA}"/>
              </a:ext>
            </a:extLst>
          </p:cNvPr>
          <p:cNvSpPr>
            <a:spLocks noGrp="1"/>
          </p:cNvSpPr>
          <p:nvPr>
            <p:ph type="sldNum" sz="quarter" idx="5"/>
          </p:nvPr>
        </p:nvSpPr>
        <p:spPr/>
        <p:txBody>
          <a:bodyPr/>
          <a:lstStyle/>
          <a:p>
            <a:fld id="{DB245632-D4FC-4E38-ADEE-4E3390753C23}" type="slidenum">
              <a:rPr lang="en-US" smtClean="0"/>
              <a:t>470</a:t>
            </a:fld>
            <a:endParaRPr lang="en-US" dirty="0"/>
          </a:p>
        </p:txBody>
      </p:sp>
    </p:spTree>
    <p:extLst>
      <p:ext uri="{BB962C8B-B14F-4D97-AF65-F5344CB8AC3E}">
        <p14:creationId xmlns:p14="http://schemas.microsoft.com/office/powerpoint/2010/main" val="3702779967"/>
      </p:ext>
    </p:extLst>
  </p:cSld>
  <p:clrMapOvr>
    <a:masterClrMapping/>
  </p:clrMapOvr>
</p:notes>
</file>

<file path=ppt/notesSlides/notesSlide45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2DA995-5F30-8070-F1C3-F6E5ABE1E01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B795D14-1844-770C-6727-9380816A4BE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9913404-2172-F6E4-F553-810B0799224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7432C62-2B18-9E45-555B-DFA2808B58F8}"/>
              </a:ext>
            </a:extLst>
          </p:cNvPr>
          <p:cNvSpPr>
            <a:spLocks noGrp="1"/>
          </p:cNvSpPr>
          <p:nvPr>
            <p:ph type="sldNum" sz="quarter" idx="5"/>
          </p:nvPr>
        </p:nvSpPr>
        <p:spPr/>
        <p:txBody>
          <a:bodyPr/>
          <a:lstStyle/>
          <a:p>
            <a:fld id="{DB245632-D4FC-4E38-ADEE-4E3390753C23}" type="slidenum">
              <a:rPr lang="en-US" smtClean="0"/>
              <a:t>471</a:t>
            </a:fld>
            <a:endParaRPr lang="en-US" dirty="0"/>
          </a:p>
        </p:txBody>
      </p:sp>
    </p:spTree>
    <p:extLst>
      <p:ext uri="{BB962C8B-B14F-4D97-AF65-F5344CB8AC3E}">
        <p14:creationId xmlns:p14="http://schemas.microsoft.com/office/powerpoint/2010/main" val="328776709"/>
      </p:ext>
    </p:extLst>
  </p:cSld>
  <p:clrMapOvr>
    <a:masterClrMapping/>
  </p:clrMapOvr>
</p:notes>
</file>

<file path=ppt/notesSlides/notesSlide45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711D8A-FC7D-A614-A28F-894ADD2302A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07972AA-58BD-C837-0E82-DB458700228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63D42CA-DE63-B026-D4EE-77795CC74F7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B3E1EC1-7DDB-9725-783B-C185592E0DF0}"/>
              </a:ext>
            </a:extLst>
          </p:cNvPr>
          <p:cNvSpPr>
            <a:spLocks noGrp="1"/>
          </p:cNvSpPr>
          <p:nvPr>
            <p:ph type="sldNum" sz="quarter" idx="5"/>
          </p:nvPr>
        </p:nvSpPr>
        <p:spPr/>
        <p:txBody>
          <a:bodyPr/>
          <a:lstStyle/>
          <a:p>
            <a:fld id="{DB245632-D4FC-4E38-ADEE-4E3390753C23}" type="slidenum">
              <a:rPr lang="en-US" smtClean="0"/>
              <a:t>473</a:t>
            </a:fld>
            <a:endParaRPr lang="en-US" dirty="0"/>
          </a:p>
        </p:txBody>
      </p:sp>
    </p:spTree>
    <p:extLst>
      <p:ext uri="{BB962C8B-B14F-4D97-AF65-F5344CB8AC3E}">
        <p14:creationId xmlns:p14="http://schemas.microsoft.com/office/powerpoint/2010/main" val="3841783508"/>
      </p:ext>
    </p:extLst>
  </p:cSld>
  <p:clrMapOvr>
    <a:masterClrMapping/>
  </p:clrMapOvr>
</p:notes>
</file>

<file path=ppt/notesSlides/notesSlide45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4B0266-7B9A-8BD7-BD77-88C5D17CF57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BD852CD-F567-C0E1-95B1-2EBCAE0DC1D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A485B86-41E6-5457-567C-ED628DA178D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92690E2-DC46-C39D-0832-6F268C379563}"/>
              </a:ext>
            </a:extLst>
          </p:cNvPr>
          <p:cNvSpPr>
            <a:spLocks noGrp="1"/>
          </p:cNvSpPr>
          <p:nvPr>
            <p:ph type="sldNum" sz="quarter" idx="5"/>
          </p:nvPr>
        </p:nvSpPr>
        <p:spPr/>
        <p:txBody>
          <a:bodyPr/>
          <a:lstStyle/>
          <a:p>
            <a:fld id="{DB245632-D4FC-4E38-ADEE-4E3390753C23}" type="slidenum">
              <a:rPr lang="en-US" smtClean="0"/>
              <a:t>474</a:t>
            </a:fld>
            <a:endParaRPr lang="en-US" dirty="0"/>
          </a:p>
        </p:txBody>
      </p:sp>
    </p:spTree>
    <p:extLst>
      <p:ext uri="{BB962C8B-B14F-4D97-AF65-F5344CB8AC3E}">
        <p14:creationId xmlns:p14="http://schemas.microsoft.com/office/powerpoint/2010/main" val="2259375129"/>
      </p:ext>
    </p:extLst>
  </p:cSld>
  <p:clrMapOvr>
    <a:masterClrMapping/>
  </p:clrMapOvr>
</p:notes>
</file>

<file path=ppt/notesSlides/notesSlide45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2A8149-E592-8815-D3A7-44175532D9B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AC19220-5902-E51A-701D-926A58CC2D2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04B6042-CD8E-1B9B-0360-BACC240CFC9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5A73302-5F9A-5656-1540-B9903A9F6239}"/>
              </a:ext>
            </a:extLst>
          </p:cNvPr>
          <p:cNvSpPr>
            <a:spLocks noGrp="1"/>
          </p:cNvSpPr>
          <p:nvPr>
            <p:ph type="sldNum" sz="quarter" idx="5"/>
          </p:nvPr>
        </p:nvSpPr>
        <p:spPr/>
        <p:txBody>
          <a:bodyPr/>
          <a:lstStyle/>
          <a:p>
            <a:fld id="{DB245632-D4FC-4E38-ADEE-4E3390753C23}" type="slidenum">
              <a:rPr lang="en-US" smtClean="0"/>
              <a:t>475</a:t>
            </a:fld>
            <a:endParaRPr lang="en-US" dirty="0"/>
          </a:p>
        </p:txBody>
      </p:sp>
    </p:spTree>
    <p:extLst>
      <p:ext uri="{BB962C8B-B14F-4D97-AF65-F5344CB8AC3E}">
        <p14:creationId xmlns:p14="http://schemas.microsoft.com/office/powerpoint/2010/main" val="3724639737"/>
      </p:ext>
    </p:extLst>
  </p:cSld>
  <p:clrMapOvr>
    <a:masterClrMapping/>
  </p:clrMapOvr>
</p:notes>
</file>

<file path=ppt/notesSlides/notesSlide45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015A10-C43E-BEE2-60CD-EF005443064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A9E7812-B336-A29E-0970-5BEA0D4A741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0B1FBAA-9E45-17C5-C12F-6E10A6FB6B7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84191B3-C35D-1C55-E62B-F1FAB6E9891D}"/>
              </a:ext>
            </a:extLst>
          </p:cNvPr>
          <p:cNvSpPr>
            <a:spLocks noGrp="1"/>
          </p:cNvSpPr>
          <p:nvPr>
            <p:ph type="sldNum" sz="quarter" idx="5"/>
          </p:nvPr>
        </p:nvSpPr>
        <p:spPr/>
        <p:txBody>
          <a:bodyPr/>
          <a:lstStyle/>
          <a:p>
            <a:fld id="{DB245632-D4FC-4E38-ADEE-4E3390753C23}" type="slidenum">
              <a:rPr lang="en-US" smtClean="0"/>
              <a:t>476</a:t>
            </a:fld>
            <a:endParaRPr lang="en-US" dirty="0"/>
          </a:p>
        </p:txBody>
      </p:sp>
    </p:spTree>
    <p:extLst>
      <p:ext uri="{BB962C8B-B14F-4D97-AF65-F5344CB8AC3E}">
        <p14:creationId xmlns:p14="http://schemas.microsoft.com/office/powerpoint/2010/main" val="2176916885"/>
      </p:ext>
    </p:extLst>
  </p:cSld>
  <p:clrMapOvr>
    <a:masterClrMapping/>
  </p:clrMapOvr>
</p:notes>
</file>

<file path=ppt/notesSlides/notesSlide45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8BE94C-C04F-BCE4-AFBD-8E2AF4EC38F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D4013F9-151E-6B70-B543-52CB89BE1F3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04C860D-4603-3973-347A-0BAB62D5770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0DA790E-DA3A-0812-4788-91F592AF1C95}"/>
              </a:ext>
            </a:extLst>
          </p:cNvPr>
          <p:cNvSpPr>
            <a:spLocks noGrp="1"/>
          </p:cNvSpPr>
          <p:nvPr>
            <p:ph type="sldNum" sz="quarter" idx="5"/>
          </p:nvPr>
        </p:nvSpPr>
        <p:spPr/>
        <p:txBody>
          <a:bodyPr/>
          <a:lstStyle/>
          <a:p>
            <a:fld id="{DB245632-D4FC-4E38-ADEE-4E3390753C23}" type="slidenum">
              <a:rPr lang="en-US" smtClean="0"/>
              <a:t>477</a:t>
            </a:fld>
            <a:endParaRPr lang="en-US" dirty="0"/>
          </a:p>
        </p:txBody>
      </p:sp>
    </p:spTree>
    <p:extLst>
      <p:ext uri="{BB962C8B-B14F-4D97-AF65-F5344CB8AC3E}">
        <p14:creationId xmlns:p14="http://schemas.microsoft.com/office/powerpoint/2010/main" val="1430112758"/>
      </p:ext>
    </p:extLst>
  </p:cSld>
  <p:clrMapOvr>
    <a:masterClrMapping/>
  </p:clrMapOvr>
</p:notes>
</file>

<file path=ppt/notesSlides/notesSlide45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073848-4E09-F3BE-3CAF-E5FB85EB653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6A5B698-538D-EF83-CF56-78293AF0468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5A39759-569E-ABFF-A200-6877B298BA9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8CAB90F-6694-D865-0AC9-D8233B4216A5}"/>
              </a:ext>
            </a:extLst>
          </p:cNvPr>
          <p:cNvSpPr>
            <a:spLocks noGrp="1"/>
          </p:cNvSpPr>
          <p:nvPr>
            <p:ph type="sldNum" sz="quarter" idx="5"/>
          </p:nvPr>
        </p:nvSpPr>
        <p:spPr/>
        <p:txBody>
          <a:bodyPr/>
          <a:lstStyle/>
          <a:p>
            <a:fld id="{DB245632-D4FC-4E38-ADEE-4E3390753C23}" type="slidenum">
              <a:rPr lang="en-US" smtClean="0"/>
              <a:t>478</a:t>
            </a:fld>
            <a:endParaRPr lang="en-US" dirty="0"/>
          </a:p>
        </p:txBody>
      </p:sp>
    </p:spTree>
    <p:extLst>
      <p:ext uri="{BB962C8B-B14F-4D97-AF65-F5344CB8AC3E}">
        <p14:creationId xmlns:p14="http://schemas.microsoft.com/office/powerpoint/2010/main" val="3256427734"/>
      </p:ext>
    </p:extLst>
  </p:cSld>
  <p:clrMapOvr>
    <a:masterClrMapping/>
  </p:clrMapOvr>
</p:notes>
</file>

<file path=ppt/notesSlides/notesSlide4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409212-B65B-994B-CD69-02591C2F303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EDB914E-8DE1-3117-8E9F-3069F09FE24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6775F06-B8EF-E237-186F-34473128188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95B3D5D-566B-C82F-A96C-7B0C8C92F1FF}"/>
              </a:ext>
            </a:extLst>
          </p:cNvPr>
          <p:cNvSpPr>
            <a:spLocks noGrp="1"/>
          </p:cNvSpPr>
          <p:nvPr>
            <p:ph type="sldNum" sz="quarter" idx="5"/>
          </p:nvPr>
        </p:nvSpPr>
        <p:spPr/>
        <p:txBody>
          <a:bodyPr/>
          <a:lstStyle/>
          <a:p>
            <a:fld id="{DB245632-D4FC-4E38-ADEE-4E3390753C23}" type="slidenum">
              <a:rPr lang="en-US" smtClean="0"/>
              <a:t>479</a:t>
            </a:fld>
            <a:endParaRPr lang="en-US" dirty="0"/>
          </a:p>
        </p:txBody>
      </p:sp>
    </p:spTree>
    <p:extLst>
      <p:ext uri="{BB962C8B-B14F-4D97-AF65-F5344CB8AC3E}">
        <p14:creationId xmlns:p14="http://schemas.microsoft.com/office/powerpoint/2010/main" val="201694900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6449E3-DC4C-FC96-3B24-A796FE0CA86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87DAA35-C4AD-3C16-A5A4-B8F817D3B96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CD6340A-873D-ABD2-B2FE-3598A173894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FEE345A-F07E-329A-62ED-F1C73E1A29E7}"/>
              </a:ext>
            </a:extLst>
          </p:cNvPr>
          <p:cNvSpPr>
            <a:spLocks noGrp="1"/>
          </p:cNvSpPr>
          <p:nvPr>
            <p:ph type="sldNum" sz="quarter" idx="5"/>
          </p:nvPr>
        </p:nvSpPr>
        <p:spPr/>
        <p:txBody>
          <a:bodyPr/>
          <a:lstStyle/>
          <a:p>
            <a:fld id="{DB245632-D4FC-4E38-ADEE-4E3390753C23}" type="slidenum">
              <a:rPr lang="en-US" smtClean="0"/>
              <a:t>49</a:t>
            </a:fld>
            <a:endParaRPr lang="en-US" dirty="0"/>
          </a:p>
        </p:txBody>
      </p:sp>
    </p:spTree>
    <p:extLst>
      <p:ext uri="{BB962C8B-B14F-4D97-AF65-F5344CB8AC3E}">
        <p14:creationId xmlns:p14="http://schemas.microsoft.com/office/powerpoint/2010/main" val="364004904"/>
      </p:ext>
    </p:extLst>
  </p:cSld>
  <p:clrMapOvr>
    <a:masterClrMapping/>
  </p:clrMapOvr>
</p:notes>
</file>

<file path=ppt/notesSlides/notesSlide46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2ECDB2-E9A8-4848-DEDE-FC304491782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54CC8AC-F6CB-23D8-CFE0-4A7D6EE0D64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771DD7B-EA07-54CF-7072-29BA1C12C96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4FBA2FE-EFE1-F5A3-5F87-C26599E4BFF0}"/>
              </a:ext>
            </a:extLst>
          </p:cNvPr>
          <p:cNvSpPr>
            <a:spLocks noGrp="1"/>
          </p:cNvSpPr>
          <p:nvPr>
            <p:ph type="sldNum" sz="quarter" idx="5"/>
          </p:nvPr>
        </p:nvSpPr>
        <p:spPr/>
        <p:txBody>
          <a:bodyPr/>
          <a:lstStyle/>
          <a:p>
            <a:fld id="{DB245632-D4FC-4E38-ADEE-4E3390753C23}" type="slidenum">
              <a:rPr lang="en-US" smtClean="0"/>
              <a:t>480</a:t>
            </a:fld>
            <a:endParaRPr lang="en-US" dirty="0"/>
          </a:p>
        </p:txBody>
      </p:sp>
    </p:spTree>
    <p:extLst>
      <p:ext uri="{BB962C8B-B14F-4D97-AF65-F5344CB8AC3E}">
        <p14:creationId xmlns:p14="http://schemas.microsoft.com/office/powerpoint/2010/main" val="344750472"/>
      </p:ext>
    </p:extLst>
  </p:cSld>
  <p:clrMapOvr>
    <a:masterClrMapping/>
  </p:clrMapOvr>
</p:notes>
</file>

<file path=ppt/notesSlides/notesSlide46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E9E64E-39D2-764F-030E-E0A100D4F16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364888E-17D3-32FC-85F8-CF9D9E07C68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28743D2-8186-56DF-DDA7-B424C71F03E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AB43A30-51A3-2F02-52CF-100AD6B3B4E9}"/>
              </a:ext>
            </a:extLst>
          </p:cNvPr>
          <p:cNvSpPr>
            <a:spLocks noGrp="1"/>
          </p:cNvSpPr>
          <p:nvPr>
            <p:ph type="sldNum" sz="quarter" idx="5"/>
          </p:nvPr>
        </p:nvSpPr>
        <p:spPr/>
        <p:txBody>
          <a:bodyPr/>
          <a:lstStyle/>
          <a:p>
            <a:fld id="{DB245632-D4FC-4E38-ADEE-4E3390753C23}" type="slidenum">
              <a:rPr lang="en-US" smtClean="0"/>
              <a:t>481</a:t>
            </a:fld>
            <a:endParaRPr lang="en-US" dirty="0"/>
          </a:p>
        </p:txBody>
      </p:sp>
    </p:spTree>
    <p:extLst>
      <p:ext uri="{BB962C8B-B14F-4D97-AF65-F5344CB8AC3E}">
        <p14:creationId xmlns:p14="http://schemas.microsoft.com/office/powerpoint/2010/main" val="1868608374"/>
      </p:ext>
    </p:extLst>
  </p:cSld>
  <p:clrMapOvr>
    <a:masterClrMapping/>
  </p:clrMapOvr>
</p:notes>
</file>

<file path=ppt/notesSlides/notesSlide46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2CC4E1-04DF-F1FE-C8B8-1E830300A2D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E57AEF2-E2F9-FF3D-C321-F12F5935BEF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53A586B-B998-3F76-D07C-BE0954A4E2C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1321675-D8F9-1904-E4BE-794A5C694918}"/>
              </a:ext>
            </a:extLst>
          </p:cNvPr>
          <p:cNvSpPr>
            <a:spLocks noGrp="1"/>
          </p:cNvSpPr>
          <p:nvPr>
            <p:ph type="sldNum" sz="quarter" idx="5"/>
          </p:nvPr>
        </p:nvSpPr>
        <p:spPr/>
        <p:txBody>
          <a:bodyPr/>
          <a:lstStyle/>
          <a:p>
            <a:fld id="{DB245632-D4FC-4E38-ADEE-4E3390753C23}" type="slidenum">
              <a:rPr lang="en-US" smtClean="0"/>
              <a:t>482</a:t>
            </a:fld>
            <a:endParaRPr lang="en-US" dirty="0"/>
          </a:p>
        </p:txBody>
      </p:sp>
    </p:spTree>
    <p:extLst>
      <p:ext uri="{BB962C8B-B14F-4D97-AF65-F5344CB8AC3E}">
        <p14:creationId xmlns:p14="http://schemas.microsoft.com/office/powerpoint/2010/main" val="2772087686"/>
      </p:ext>
    </p:extLst>
  </p:cSld>
  <p:clrMapOvr>
    <a:masterClrMapping/>
  </p:clrMapOvr>
</p:notes>
</file>

<file path=ppt/notesSlides/notesSlide46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ADE277-ACC9-5760-BCF1-AD58D5291E8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5B2C7AD-0BCC-D96C-FC54-2D0C1BFF03E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566FE20-1BE3-9504-ABB5-3A00B58B370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B8A7C0B-6BCF-7380-F5E0-58E50512DBF0}"/>
              </a:ext>
            </a:extLst>
          </p:cNvPr>
          <p:cNvSpPr>
            <a:spLocks noGrp="1"/>
          </p:cNvSpPr>
          <p:nvPr>
            <p:ph type="sldNum" sz="quarter" idx="5"/>
          </p:nvPr>
        </p:nvSpPr>
        <p:spPr/>
        <p:txBody>
          <a:bodyPr/>
          <a:lstStyle/>
          <a:p>
            <a:fld id="{DB245632-D4FC-4E38-ADEE-4E3390753C23}" type="slidenum">
              <a:rPr lang="en-US" smtClean="0"/>
              <a:t>483</a:t>
            </a:fld>
            <a:endParaRPr lang="en-US" dirty="0"/>
          </a:p>
        </p:txBody>
      </p:sp>
    </p:spTree>
    <p:extLst>
      <p:ext uri="{BB962C8B-B14F-4D97-AF65-F5344CB8AC3E}">
        <p14:creationId xmlns:p14="http://schemas.microsoft.com/office/powerpoint/2010/main" val="3081053476"/>
      </p:ext>
    </p:extLst>
  </p:cSld>
  <p:clrMapOvr>
    <a:masterClrMapping/>
  </p:clrMapOvr>
</p:notes>
</file>

<file path=ppt/notesSlides/notesSlide46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4A056E-E60E-BDBB-9F9B-7FD10CA4606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D4986FB-88CD-CA96-F28E-0AC3EF1998C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6450540-3F4C-2CC1-EF4A-FCDF72D0C46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46CE972-21D4-205B-463C-992AF0B3ABB6}"/>
              </a:ext>
            </a:extLst>
          </p:cNvPr>
          <p:cNvSpPr>
            <a:spLocks noGrp="1"/>
          </p:cNvSpPr>
          <p:nvPr>
            <p:ph type="sldNum" sz="quarter" idx="5"/>
          </p:nvPr>
        </p:nvSpPr>
        <p:spPr/>
        <p:txBody>
          <a:bodyPr/>
          <a:lstStyle/>
          <a:p>
            <a:fld id="{DB245632-D4FC-4E38-ADEE-4E3390753C23}" type="slidenum">
              <a:rPr lang="en-US" smtClean="0"/>
              <a:t>484</a:t>
            </a:fld>
            <a:endParaRPr lang="en-US" dirty="0"/>
          </a:p>
        </p:txBody>
      </p:sp>
    </p:spTree>
    <p:extLst>
      <p:ext uri="{BB962C8B-B14F-4D97-AF65-F5344CB8AC3E}">
        <p14:creationId xmlns:p14="http://schemas.microsoft.com/office/powerpoint/2010/main" val="1013724034"/>
      </p:ext>
    </p:extLst>
  </p:cSld>
  <p:clrMapOvr>
    <a:masterClrMapping/>
  </p:clrMapOvr>
</p:notes>
</file>

<file path=ppt/notesSlides/notesSlide46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2382A6-45E2-A7AB-8C7C-2824959CE80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D4AF2FA-D951-5E8F-53F2-3BD71E33585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EFA464C-2D86-A2C0-AC77-78B31912E1C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DA784B3-0262-CC37-A243-27DE71DEB989}"/>
              </a:ext>
            </a:extLst>
          </p:cNvPr>
          <p:cNvSpPr>
            <a:spLocks noGrp="1"/>
          </p:cNvSpPr>
          <p:nvPr>
            <p:ph type="sldNum" sz="quarter" idx="5"/>
          </p:nvPr>
        </p:nvSpPr>
        <p:spPr/>
        <p:txBody>
          <a:bodyPr/>
          <a:lstStyle/>
          <a:p>
            <a:fld id="{DB245632-D4FC-4E38-ADEE-4E3390753C23}" type="slidenum">
              <a:rPr lang="en-US" smtClean="0"/>
              <a:t>485</a:t>
            </a:fld>
            <a:endParaRPr lang="en-US" dirty="0"/>
          </a:p>
        </p:txBody>
      </p:sp>
    </p:spTree>
    <p:extLst>
      <p:ext uri="{BB962C8B-B14F-4D97-AF65-F5344CB8AC3E}">
        <p14:creationId xmlns:p14="http://schemas.microsoft.com/office/powerpoint/2010/main" val="1833483960"/>
      </p:ext>
    </p:extLst>
  </p:cSld>
  <p:clrMapOvr>
    <a:masterClrMapping/>
  </p:clrMapOvr>
</p:notes>
</file>

<file path=ppt/notesSlides/notesSlide46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FEB58B-79B7-9057-D8E5-99411FAB0CC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07C328C-BC73-EBAD-E489-C4341A15674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29E63AC-91AC-D071-76BC-E39169BAD91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A55B5D3-9191-F9BB-A748-0FB6C7130394}"/>
              </a:ext>
            </a:extLst>
          </p:cNvPr>
          <p:cNvSpPr>
            <a:spLocks noGrp="1"/>
          </p:cNvSpPr>
          <p:nvPr>
            <p:ph type="sldNum" sz="quarter" idx="5"/>
          </p:nvPr>
        </p:nvSpPr>
        <p:spPr/>
        <p:txBody>
          <a:bodyPr/>
          <a:lstStyle/>
          <a:p>
            <a:fld id="{DB245632-D4FC-4E38-ADEE-4E3390753C23}" type="slidenum">
              <a:rPr lang="en-US" smtClean="0"/>
              <a:t>486</a:t>
            </a:fld>
            <a:endParaRPr lang="en-US" dirty="0"/>
          </a:p>
        </p:txBody>
      </p:sp>
    </p:spTree>
    <p:extLst>
      <p:ext uri="{BB962C8B-B14F-4D97-AF65-F5344CB8AC3E}">
        <p14:creationId xmlns:p14="http://schemas.microsoft.com/office/powerpoint/2010/main" val="2945106721"/>
      </p:ext>
    </p:extLst>
  </p:cSld>
  <p:clrMapOvr>
    <a:masterClrMapping/>
  </p:clrMapOvr>
</p:notes>
</file>

<file path=ppt/notesSlides/notesSlide46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ACDEF2-8C5E-603E-BB71-A3CC7CC21EE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8D0685F-125E-5B12-4AA0-F7FEB182CF9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B1EE416-01E6-867D-82EC-EC265E4DB0A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65DA5F8-95B4-8107-E1F6-CF2EE12A71BD}"/>
              </a:ext>
            </a:extLst>
          </p:cNvPr>
          <p:cNvSpPr>
            <a:spLocks noGrp="1"/>
          </p:cNvSpPr>
          <p:nvPr>
            <p:ph type="sldNum" sz="quarter" idx="5"/>
          </p:nvPr>
        </p:nvSpPr>
        <p:spPr/>
        <p:txBody>
          <a:bodyPr/>
          <a:lstStyle/>
          <a:p>
            <a:fld id="{DB245632-D4FC-4E38-ADEE-4E3390753C23}" type="slidenum">
              <a:rPr lang="en-US" smtClean="0"/>
              <a:t>487</a:t>
            </a:fld>
            <a:endParaRPr lang="en-US" dirty="0"/>
          </a:p>
        </p:txBody>
      </p:sp>
    </p:spTree>
    <p:extLst>
      <p:ext uri="{BB962C8B-B14F-4D97-AF65-F5344CB8AC3E}">
        <p14:creationId xmlns:p14="http://schemas.microsoft.com/office/powerpoint/2010/main" val="1201629697"/>
      </p:ext>
    </p:extLst>
  </p:cSld>
  <p:clrMapOvr>
    <a:masterClrMapping/>
  </p:clrMapOvr>
</p:notes>
</file>

<file path=ppt/notesSlides/notesSlide46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7EDA65-5877-9D33-6450-68AD6479647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22DD9F9-A280-B2C3-33C7-DE4EC17FAF8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4F9A77A-0F6E-F062-5659-5DFE84EF1FA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D859449-D7A1-3951-B798-B5190EB50C3D}"/>
              </a:ext>
            </a:extLst>
          </p:cNvPr>
          <p:cNvSpPr>
            <a:spLocks noGrp="1"/>
          </p:cNvSpPr>
          <p:nvPr>
            <p:ph type="sldNum" sz="quarter" idx="5"/>
          </p:nvPr>
        </p:nvSpPr>
        <p:spPr/>
        <p:txBody>
          <a:bodyPr/>
          <a:lstStyle/>
          <a:p>
            <a:fld id="{DB245632-D4FC-4E38-ADEE-4E3390753C23}" type="slidenum">
              <a:rPr lang="en-US" smtClean="0"/>
              <a:t>488</a:t>
            </a:fld>
            <a:endParaRPr lang="en-US" dirty="0"/>
          </a:p>
        </p:txBody>
      </p:sp>
    </p:spTree>
    <p:extLst>
      <p:ext uri="{BB962C8B-B14F-4D97-AF65-F5344CB8AC3E}">
        <p14:creationId xmlns:p14="http://schemas.microsoft.com/office/powerpoint/2010/main" val="3709997762"/>
      </p:ext>
    </p:extLst>
  </p:cSld>
  <p:clrMapOvr>
    <a:masterClrMapping/>
  </p:clrMapOvr>
</p:notes>
</file>

<file path=ppt/notesSlides/notesSlide46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1365E1-C385-8B98-CADF-7DAEB2682D3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67C7051-800D-3BE9-0CE3-D812374A779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4FDD402-B728-C6F5-7A3D-460CED2569E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A7797EC-E136-554C-3773-0EA76A63F7BD}"/>
              </a:ext>
            </a:extLst>
          </p:cNvPr>
          <p:cNvSpPr>
            <a:spLocks noGrp="1"/>
          </p:cNvSpPr>
          <p:nvPr>
            <p:ph type="sldNum" sz="quarter" idx="5"/>
          </p:nvPr>
        </p:nvSpPr>
        <p:spPr/>
        <p:txBody>
          <a:bodyPr/>
          <a:lstStyle/>
          <a:p>
            <a:fld id="{DB245632-D4FC-4E38-ADEE-4E3390753C23}" type="slidenum">
              <a:rPr lang="en-US" smtClean="0"/>
              <a:t>489</a:t>
            </a:fld>
            <a:endParaRPr lang="en-US" dirty="0"/>
          </a:p>
        </p:txBody>
      </p:sp>
    </p:spTree>
    <p:extLst>
      <p:ext uri="{BB962C8B-B14F-4D97-AF65-F5344CB8AC3E}">
        <p14:creationId xmlns:p14="http://schemas.microsoft.com/office/powerpoint/2010/main" val="229260790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918F42-D0C7-AA1C-B008-76D4978BD8D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36B1078-8D8F-9217-9D5D-DF35B57C33E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C62BC02-95C1-3AC6-495B-FAE760CCC38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9E95495-247F-3466-8C94-5E2C42DF47D9}"/>
              </a:ext>
            </a:extLst>
          </p:cNvPr>
          <p:cNvSpPr>
            <a:spLocks noGrp="1"/>
          </p:cNvSpPr>
          <p:nvPr>
            <p:ph type="sldNum" sz="quarter" idx="5"/>
          </p:nvPr>
        </p:nvSpPr>
        <p:spPr/>
        <p:txBody>
          <a:bodyPr/>
          <a:lstStyle/>
          <a:p>
            <a:fld id="{DB245632-D4FC-4E38-ADEE-4E3390753C23}" type="slidenum">
              <a:rPr lang="en-US" smtClean="0"/>
              <a:t>50</a:t>
            </a:fld>
            <a:endParaRPr lang="en-US" dirty="0"/>
          </a:p>
        </p:txBody>
      </p:sp>
    </p:spTree>
    <p:extLst>
      <p:ext uri="{BB962C8B-B14F-4D97-AF65-F5344CB8AC3E}">
        <p14:creationId xmlns:p14="http://schemas.microsoft.com/office/powerpoint/2010/main" val="2127945873"/>
      </p:ext>
    </p:extLst>
  </p:cSld>
  <p:clrMapOvr>
    <a:masterClrMapping/>
  </p:clrMapOvr>
</p:notes>
</file>

<file path=ppt/notesSlides/notesSlide47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6F5B82-925C-5F51-227D-D3971B1E168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9495C87-E72A-EEF2-AC0D-D33BB6BCAD8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47776C4-B6CE-0292-1E95-700C2EA7700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DF74973-B05D-09B5-7744-98976ADB2D93}"/>
              </a:ext>
            </a:extLst>
          </p:cNvPr>
          <p:cNvSpPr>
            <a:spLocks noGrp="1"/>
          </p:cNvSpPr>
          <p:nvPr>
            <p:ph type="sldNum" sz="quarter" idx="5"/>
          </p:nvPr>
        </p:nvSpPr>
        <p:spPr/>
        <p:txBody>
          <a:bodyPr/>
          <a:lstStyle/>
          <a:p>
            <a:fld id="{DB245632-D4FC-4E38-ADEE-4E3390753C23}" type="slidenum">
              <a:rPr lang="en-US" smtClean="0"/>
              <a:t>490</a:t>
            </a:fld>
            <a:endParaRPr lang="en-US" dirty="0"/>
          </a:p>
        </p:txBody>
      </p:sp>
    </p:spTree>
    <p:extLst>
      <p:ext uri="{BB962C8B-B14F-4D97-AF65-F5344CB8AC3E}">
        <p14:creationId xmlns:p14="http://schemas.microsoft.com/office/powerpoint/2010/main" val="3163448055"/>
      </p:ext>
    </p:extLst>
  </p:cSld>
  <p:clrMapOvr>
    <a:masterClrMapping/>
  </p:clrMapOvr>
</p:notes>
</file>

<file path=ppt/notesSlides/notesSlide47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054922-85A1-FEFB-5299-7FC3F9FA696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4815E7E-6756-989D-D8D6-29D90F63001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EE0BD9F-D0B3-3EA1-B282-B56371F4F3F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C3C85D6-DB9B-29BF-97B8-B0623CFD4364}"/>
              </a:ext>
            </a:extLst>
          </p:cNvPr>
          <p:cNvSpPr>
            <a:spLocks noGrp="1"/>
          </p:cNvSpPr>
          <p:nvPr>
            <p:ph type="sldNum" sz="quarter" idx="5"/>
          </p:nvPr>
        </p:nvSpPr>
        <p:spPr/>
        <p:txBody>
          <a:bodyPr/>
          <a:lstStyle/>
          <a:p>
            <a:fld id="{DB245632-D4FC-4E38-ADEE-4E3390753C23}" type="slidenum">
              <a:rPr lang="en-US" smtClean="0"/>
              <a:t>491</a:t>
            </a:fld>
            <a:endParaRPr lang="en-US" dirty="0"/>
          </a:p>
        </p:txBody>
      </p:sp>
    </p:spTree>
    <p:extLst>
      <p:ext uri="{BB962C8B-B14F-4D97-AF65-F5344CB8AC3E}">
        <p14:creationId xmlns:p14="http://schemas.microsoft.com/office/powerpoint/2010/main" val="640847635"/>
      </p:ext>
    </p:extLst>
  </p:cSld>
  <p:clrMapOvr>
    <a:masterClrMapping/>
  </p:clrMapOvr>
</p:notes>
</file>

<file path=ppt/notesSlides/notesSlide47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BA8E1D-71BB-DC46-0EF1-FA0CFED383C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F42A7A2-03B7-1243-96B7-40E3162121A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4276A7A-061A-C8D0-FF15-B3DBCFFEF79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994E259-624C-6A51-FF22-D2E2F8E23DB0}"/>
              </a:ext>
            </a:extLst>
          </p:cNvPr>
          <p:cNvSpPr>
            <a:spLocks noGrp="1"/>
          </p:cNvSpPr>
          <p:nvPr>
            <p:ph type="sldNum" sz="quarter" idx="5"/>
          </p:nvPr>
        </p:nvSpPr>
        <p:spPr/>
        <p:txBody>
          <a:bodyPr/>
          <a:lstStyle/>
          <a:p>
            <a:fld id="{DB245632-D4FC-4E38-ADEE-4E3390753C23}" type="slidenum">
              <a:rPr lang="en-US" smtClean="0"/>
              <a:t>492</a:t>
            </a:fld>
            <a:endParaRPr lang="en-US" dirty="0"/>
          </a:p>
        </p:txBody>
      </p:sp>
    </p:spTree>
    <p:extLst>
      <p:ext uri="{BB962C8B-B14F-4D97-AF65-F5344CB8AC3E}">
        <p14:creationId xmlns:p14="http://schemas.microsoft.com/office/powerpoint/2010/main" val="3890687057"/>
      </p:ext>
    </p:extLst>
  </p:cSld>
  <p:clrMapOvr>
    <a:masterClrMapping/>
  </p:clrMapOvr>
</p:notes>
</file>

<file path=ppt/notesSlides/notesSlide47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574FA7-E894-ABD1-D020-91C11D99FF9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76C9391-1CD9-7FC2-F1FA-A7CE6509F51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576D500-7AE3-9CF8-E30C-3F609EE9CB8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93948A1-2435-3117-955F-C2B0CCFEF403}"/>
              </a:ext>
            </a:extLst>
          </p:cNvPr>
          <p:cNvSpPr>
            <a:spLocks noGrp="1"/>
          </p:cNvSpPr>
          <p:nvPr>
            <p:ph type="sldNum" sz="quarter" idx="5"/>
          </p:nvPr>
        </p:nvSpPr>
        <p:spPr/>
        <p:txBody>
          <a:bodyPr/>
          <a:lstStyle/>
          <a:p>
            <a:fld id="{DB245632-D4FC-4E38-ADEE-4E3390753C23}" type="slidenum">
              <a:rPr lang="en-US" smtClean="0"/>
              <a:t>494</a:t>
            </a:fld>
            <a:endParaRPr lang="en-US" dirty="0"/>
          </a:p>
        </p:txBody>
      </p:sp>
    </p:spTree>
    <p:extLst>
      <p:ext uri="{BB962C8B-B14F-4D97-AF65-F5344CB8AC3E}">
        <p14:creationId xmlns:p14="http://schemas.microsoft.com/office/powerpoint/2010/main" val="3817802854"/>
      </p:ext>
    </p:extLst>
  </p:cSld>
  <p:clrMapOvr>
    <a:masterClrMapping/>
  </p:clrMapOvr>
</p:notes>
</file>

<file path=ppt/notesSlides/notesSlide47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1D9F11-F941-B68B-18AA-1C24D2A926B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3FBA88A-D579-72EF-D3CB-E8FFBD5BEB1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AB26E04-C88F-0BDD-6DDE-6E9C915BDFD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012AC3B-68F8-218A-5C81-3A1E24FD3463}"/>
              </a:ext>
            </a:extLst>
          </p:cNvPr>
          <p:cNvSpPr>
            <a:spLocks noGrp="1"/>
          </p:cNvSpPr>
          <p:nvPr>
            <p:ph type="sldNum" sz="quarter" idx="5"/>
          </p:nvPr>
        </p:nvSpPr>
        <p:spPr/>
        <p:txBody>
          <a:bodyPr/>
          <a:lstStyle/>
          <a:p>
            <a:fld id="{DB245632-D4FC-4E38-ADEE-4E3390753C23}" type="slidenum">
              <a:rPr lang="en-US" smtClean="0"/>
              <a:t>495</a:t>
            </a:fld>
            <a:endParaRPr lang="en-US" dirty="0"/>
          </a:p>
        </p:txBody>
      </p:sp>
    </p:spTree>
    <p:extLst>
      <p:ext uri="{BB962C8B-B14F-4D97-AF65-F5344CB8AC3E}">
        <p14:creationId xmlns:p14="http://schemas.microsoft.com/office/powerpoint/2010/main" val="602044526"/>
      </p:ext>
    </p:extLst>
  </p:cSld>
  <p:clrMapOvr>
    <a:masterClrMapping/>
  </p:clrMapOvr>
</p:notes>
</file>

<file path=ppt/notesSlides/notesSlide47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ECE969-4B01-2A9F-61A5-FF664859681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9B5B781-8894-57FB-6841-74288D7E91F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F98A469-C5D2-02C5-FA8B-88D1F94224A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6994B33-1101-0ACA-0F57-653BBABADF7A}"/>
              </a:ext>
            </a:extLst>
          </p:cNvPr>
          <p:cNvSpPr>
            <a:spLocks noGrp="1"/>
          </p:cNvSpPr>
          <p:nvPr>
            <p:ph type="sldNum" sz="quarter" idx="5"/>
          </p:nvPr>
        </p:nvSpPr>
        <p:spPr/>
        <p:txBody>
          <a:bodyPr/>
          <a:lstStyle/>
          <a:p>
            <a:fld id="{DB245632-D4FC-4E38-ADEE-4E3390753C23}" type="slidenum">
              <a:rPr lang="en-US" smtClean="0"/>
              <a:t>496</a:t>
            </a:fld>
            <a:endParaRPr lang="en-US" dirty="0"/>
          </a:p>
        </p:txBody>
      </p:sp>
    </p:spTree>
    <p:extLst>
      <p:ext uri="{BB962C8B-B14F-4D97-AF65-F5344CB8AC3E}">
        <p14:creationId xmlns:p14="http://schemas.microsoft.com/office/powerpoint/2010/main" val="1636903221"/>
      </p:ext>
    </p:extLst>
  </p:cSld>
  <p:clrMapOvr>
    <a:masterClrMapping/>
  </p:clrMapOvr>
</p:notes>
</file>

<file path=ppt/notesSlides/notesSlide47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655313-6268-9F48-2D8C-9E0AE2377BC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0B41B0A-FAC2-0C13-BEC4-2839298A91C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F8DCC70-411C-1ADE-53B9-3E14003E02C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9DF51FA-54F4-72CD-8638-370945FFB188}"/>
              </a:ext>
            </a:extLst>
          </p:cNvPr>
          <p:cNvSpPr>
            <a:spLocks noGrp="1"/>
          </p:cNvSpPr>
          <p:nvPr>
            <p:ph type="sldNum" sz="quarter" idx="5"/>
          </p:nvPr>
        </p:nvSpPr>
        <p:spPr/>
        <p:txBody>
          <a:bodyPr/>
          <a:lstStyle/>
          <a:p>
            <a:fld id="{DB245632-D4FC-4E38-ADEE-4E3390753C23}" type="slidenum">
              <a:rPr lang="en-US" smtClean="0"/>
              <a:t>497</a:t>
            </a:fld>
            <a:endParaRPr lang="en-US" dirty="0"/>
          </a:p>
        </p:txBody>
      </p:sp>
    </p:spTree>
    <p:extLst>
      <p:ext uri="{BB962C8B-B14F-4D97-AF65-F5344CB8AC3E}">
        <p14:creationId xmlns:p14="http://schemas.microsoft.com/office/powerpoint/2010/main" val="3995830297"/>
      </p:ext>
    </p:extLst>
  </p:cSld>
  <p:clrMapOvr>
    <a:masterClrMapping/>
  </p:clrMapOvr>
</p:notes>
</file>

<file path=ppt/notesSlides/notesSlide47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D8D777-3635-3B2B-5103-B93AD22C9D9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240EBA2-E8F0-E104-9A03-BDA914249B6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B104CBF-88E8-4500-E2F0-6C47CE23CBA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94985D1-0940-4FE9-E7AC-73D001D9F187}"/>
              </a:ext>
            </a:extLst>
          </p:cNvPr>
          <p:cNvSpPr>
            <a:spLocks noGrp="1"/>
          </p:cNvSpPr>
          <p:nvPr>
            <p:ph type="sldNum" sz="quarter" idx="5"/>
          </p:nvPr>
        </p:nvSpPr>
        <p:spPr/>
        <p:txBody>
          <a:bodyPr/>
          <a:lstStyle/>
          <a:p>
            <a:fld id="{DB245632-D4FC-4E38-ADEE-4E3390753C23}" type="slidenum">
              <a:rPr lang="en-US" smtClean="0"/>
              <a:t>498</a:t>
            </a:fld>
            <a:endParaRPr lang="en-US" dirty="0"/>
          </a:p>
        </p:txBody>
      </p:sp>
    </p:spTree>
    <p:extLst>
      <p:ext uri="{BB962C8B-B14F-4D97-AF65-F5344CB8AC3E}">
        <p14:creationId xmlns:p14="http://schemas.microsoft.com/office/powerpoint/2010/main" val="2674401271"/>
      </p:ext>
    </p:extLst>
  </p:cSld>
  <p:clrMapOvr>
    <a:masterClrMapping/>
  </p:clrMapOvr>
</p:notes>
</file>

<file path=ppt/notesSlides/notesSlide47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C9440B-034E-D6BA-C4AB-45358B90D66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3D9D65-BE0C-1183-E45B-B62932194FA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D0F3C82-7678-9085-14FB-D57D1BD5006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312C14A-E5E7-834B-2C6A-E82526493609}"/>
              </a:ext>
            </a:extLst>
          </p:cNvPr>
          <p:cNvSpPr>
            <a:spLocks noGrp="1"/>
          </p:cNvSpPr>
          <p:nvPr>
            <p:ph type="sldNum" sz="quarter" idx="5"/>
          </p:nvPr>
        </p:nvSpPr>
        <p:spPr/>
        <p:txBody>
          <a:bodyPr/>
          <a:lstStyle/>
          <a:p>
            <a:fld id="{DB245632-D4FC-4E38-ADEE-4E3390753C23}" type="slidenum">
              <a:rPr lang="en-US" smtClean="0"/>
              <a:t>499</a:t>
            </a:fld>
            <a:endParaRPr lang="en-US" dirty="0"/>
          </a:p>
        </p:txBody>
      </p:sp>
    </p:spTree>
    <p:extLst>
      <p:ext uri="{BB962C8B-B14F-4D97-AF65-F5344CB8AC3E}">
        <p14:creationId xmlns:p14="http://schemas.microsoft.com/office/powerpoint/2010/main" val="1932340564"/>
      </p:ext>
    </p:extLst>
  </p:cSld>
  <p:clrMapOvr>
    <a:masterClrMapping/>
  </p:clrMapOvr>
</p:notes>
</file>

<file path=ppt/notesSlides/notesSlide47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767D87-45D1-DDA2-C791-EE4FC2C364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83C52BF-C565-05DE-E82A-0CB699A50B4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71A960E-1AA7-692B-A2C4-1B7B1439D5A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3952B39-F339-2DBA-F31D-B4B9F935F004}"/>
              </a:ext>
            </a:extLst>
          </p:cNvPr>
          <p:cNvSpPr>
            <a:spLocks noGrp="1"/>
          </p:cNvSpPr>
          <p:nvPr>
            <p:ph type="sldNum" sz="quarter" idx="5"/>
          </p:nvPr>
        </p:nvSpPr>
        <p:spPr/>
        <p:txBody>
          <a:bodyPr/>
          <a:lstStyle/>
          <a:p>
            <a:fld id="{DB245632-D4FC-4E38-ADEE-4E3390753C23}" type="slidenum">
              <a:rPr lang="en-US" smtClean="0"/>
              <a:t>501</a:t>
            </a:fld>
            <a:endParaRPr lang="en-US" dirty="0"/>
          </a:p>
        </p:txBody>
      </p:sp>
    </p:spTree>
    <p:extLst>
      <p:ext uri="{BB962C8B-B14F-4D97-AF65-F5344CB8AC3E}">
        <p14:creationId xmlns:p14="http://schemas.microsoft.com/office/powerpoint/2010/main" val="43481960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EB1CB0-10E8-105E-5B07-6B6C1F231EE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FAEC33A-20D4-69E9-062A-32AC6FE715B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6F0617E-D188-FDD7-D6A5-D677479961F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BD4B75B-E25C-FB5F-30A4-41309CA68E0F}"/>
              </a:ext>
            </a:extLst>
          </p:cNvPr>
          <p:cNvSpPr>
            <a:spLocks noGrp="1"/>
          </p:cNvSpPr>
          <p:nvPr>
            <p:ph type="sldNum" sz="quarter" idx="5"/>
          </p:nvPr>
        </p:nvSpPr>
        <p:spPr/>
        <p:txBody>
          <a:bodyPr/>
          <a:lstStyle/>
          <a:p>
            <a:fld id="{DB245632-D4FC-4E38-ADEE-4E3390753C23}" type="slidenum">
              <a:rPr lang="en-US" smtClean="0"/>
              <a:t>51</a:t>
            </a:fld>
            <a:endParaRPr lang="en-US" dirty="0"/>
          </a:p>
        </p:txBody>
      </p:sp>
    </p:spTree>
    <p:extLst>
      <p:ext uri="{BB962C8B-B14F-4D97-AF65-F5344CB8AC3E}">
        <p14:creationId xmlns:p14="http://schemas.microsoft.com/office/powerpoint/2010/main" val="4220527619"/>
      </p:ext>
    </p:extLst>
  </p:cSld>
  <p:clrMapOvr>
    <a:masterClrMapping/>
  </p:clrMapOvr>
</p:notes>
</file>

<file path=ppt/notesSlides/notesSlide48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9AC03D-09A3-4B20-FF6B-DDEA677E093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32046AE-9BB2-DEF3-8887-F347499D670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A8CFCBC-DE4E-3755-DF22-41049C3CDF7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5CB3F42-BA91-1AD0-8652-3A72F6F8AAFE}"/>
              </a:ext>
            </a:extLst>
          </p:cNvPr>
          <p:cNvSpPr>
            <a:spLocks noGrp="1"/>
          </p:cNvSpPr>
          <p:nvPr>
            <p:ph type="sldNum" sz="quarter" idx="5"/>
          </p:nvPr>
        </p:nvSpPr>
        <p:spPr/>
        <p:txBody>
          <a:bodyPr/>
          <a:lstStyle/>
          <a:p>
            <a:fld id="{DB245632-D4FC-4E38-ADEE-4E3390753C23}" type="slidenum">
              <a:rPr lang="en-US" smtClean="0"/>
              <a:t>502</a:t>
            </a:fld>
            <a:endParaRPr lang="en-US" dirty="0"/>
          </a:p>
        </p:txBody>
      </p:sp>
    </p:spTree>
    <p:extLst>
      <p:ext uri="{BB962C8B-B14F-4D97-AF65-F5344CB8AC3E}">
        <p14:creationId xmlns:p14="http://schemas.microsoft.com/office/powerpoint/2010/main" val="4249866534"/>
      </p:ext>
    </p:extLst>
  </p:cSld>
  <p:clrMapOvr>
    <a:masterClrMapping/>
  </p:clrMapOvr>
</p:notes>
</file>

<file path=ppt/notesSlides/notesSlide48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C6824A-F01C-2543-1803-4C9CC8883E7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C572E9B-7701-1DF2-DC3B-053E2F5B48E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53C27A0-BBDB-FEFD-FCFD-2978A9B2FA4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76F6252-A4D3-3197-2F98-6138A45EB460}"/>
              </a:ext>
            </a:extLst>
          </p:cNvPr>
          <p:cNvSpPr>
            <a:spLocks noGrp="1"/>
          </p:cNvSpPr>
          <p:nvPr>
            <p:ph type="sldNum" sz="quarter" idx="5"/>
          </p:nvPr>
        </p:nvSpPr>
        <p:spPr/>
        <p:txBody>
          <a:bodyPr/>
          <a:lstStyle/>
          <a:p>
            <a:fld id="{DB245632-D4FC-4E38-ADEE-4E3390753C23}" type="slidenum">
              <a:rPr lang="en-US" smtClean="0"/>
              <a:t>503</a:t>
            </a:fld>
            <a:endParaRPr lang="en-US" dirty="0"/>
          </a:p>
        </p:txBody>
      </p:sp>
    </p:spTree>
    <p:extLst>
      <p:ext uri="{BB962C8B-B14F-4D97-AF65-F5344CB8AC3E}">
        <p14:creationId xmlns:p14="http://schemas.microsoft.com/office/powerpoint/2010/main" val="3479901494"/>
      </p:ext>
    </p:extLst>
  </p:cSld>
  <p:clrMapOvr>
    <a:masterClrMapping/>
  </p:clrMapOvr>
</p:notes>
</file>

<file path=ppt/notesSlides/notesSlide48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BCDA54-3218-7702-0F89-2309FCA03BB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2405B51-825A-A2DE-1DA9-73E07B25D51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7C4E6C0-3287-D3A5-E443-163DE1A039D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E9DD750-30C7-F16C-9A00-26452525197F}"/>
              </a:ext>
            </a:extLst>
          </p:cNvPr>
          <p:cNvSpPr>
            <a:spLocks noGrp="1"/>
          </p:cNvSpPr>
          <p:nvPr>
            <p:ph type="sldNum" sz="quarter" idx="5"/>
          </p:nvPr>
        </p:nvSpPr>
        <p:spPr/>
        <p:txBody>
          <a:bodyPr/>
          <a:lstStyle/>
          <a:p>
            <a:fld id="{DB245632-D4FC-4E38-ADEE-4E3390753C23}" type="slidenum">
              <a:rPr lang="en-US" smtClean="0"/>
              <a:t>504</a:t>
            </a:fld>
            <a:endParaRPr lang="en-US" dirty="0"/>
          </a:p>
        </p:txBody>
      </p:sp>
    </p:spTree>
    <p:extLst>
      <p:ext uri="{BB962C8B-B14F-4D97-AF65-F5344CB8AC3E}">
        <p14:creationId xmlns:p14="http://schemas.microsoft.com/office/powerpoint/2010/main" val="2532898490"/>
      </p:ext>
    </p:extLst>
  </p:cSld>
  <p:clrMapOvr>
    <a:masterClrMapping/>
  </p:clrMapOvr>
</p:notes>
</file>

<file path=ppt/notesSlides/notesSlide48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3AFC33-7A9D-0D0B-28C2-0B25AD5BBF3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CF353D0-7DCC-F547-BCD4-7D5B075C535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ADB3F35-C70D-81A1-DE58-6F9F1BCEF34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34F5ED4-AD34-8A46-B2E8-D613A24AF4E8}"/>
              </a:ext>
            </a:extLst>
          </p:cNvPr>
          <p:cNvSpPr>
            <a:spLocks noGrp="1"/>
          </p:cNvSpPr>
          <p:nvPr>
            <p:ph type="sldNum" sz="quarter" idx="5"/>
          </p:nvPr>
        </p:nvSpPr>
        <p:spPr/>
        <p:txBody>
          <a:bodyPr/>
          <a:lstStyle/>
          <a:p>
            <a:fld id="{DB245632-D4FC-4E38-ADEE-4E3390753C23}" type="slidenum">
              <a:rPr lang="en-US" smtClean="0"/>
              <a:t>505</a:t>
            </a:fld>
            <a:endParaRPr lang="en-US" dirty="0"/>
          </a:p>
        </p:txBody>
      </p:sp>
    </p:spTree>
    <p:extLst>
      <p:ext uri="{BB962C8B-B14F-4D97-AF65-F5344CB8AC3E}">
        <p14:creationId xmlns:p14="http://schemas.microsoft.com/office/powerpoint/2010/main" val="3674112861"/>
      </p:ext>
    </p:extLst>
  </p:cSld>
  <p:clrMapOvr>
    <a:masterClrMapping/>
  </p:clrMapOvr>
</p:notes>
</file>

<file path=ppt/notesSlides/notesSlide48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AB89F6-5DFB-2B2A-97BD-5714053552E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B89CB91-E8F6-9CBA-35D0-9D6353A3A5D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E562556-1947-2C95-80C5-F27B28E0011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98A292C-E7DF-2E80-6F48-5715128DD6F5}"/>
              </a:ext>
            </a:extLst>
          </p:cNvPr>
          <p:cNvSpPr>
            <a:spLocks noGrp="1"/>
          </p:cNvSpPr>
          <p:nvPr>
            <p:ph type="sldNum" sz="quarter" idx="5"/>
          </p:nvPr>
        </p:nvSpPr>
        <p:spPr/>
        <p:txBody>
          <a:bodyPr/>
          <a:lstStyle/>
          <a:p>
            <a:fld id="{DB245632-D4FC-4E38-ADEE-4E3390753C23}" type="slidenum">
              <a:rPr lang="en-US" smtClean="0"/>
              <a:t>506</a:t>
            </a:fld>
            <a:endParaRPr lang="en-US" dirty="0"/>
          </a:p>
        </p:txBody>
      </p:sp>
    </p:spTree>
    <p:extLst>
      <p:ext uri="{BB962C8B-B14F-4D97-AF65-F5344CB8AC3E}">
        <p14:creationId xmlns:p14="http://schemas.microsoft.com/office/powerpoint/2010/main" val="359822561"/>
      </p:ext>
    </p:extLst>
  </p:cSld>
  <p:clrMapOvr>
    <a:masterClrMapping/>
  </p:clrMapOvr>
</p:notes>
</file>

<file path=ppt/notesSlides/notesSlide48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4245ED-B7A9-2989-47AA-876DC22CA43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633EE44-5DD3-49DF-1782-87C9060D8CE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9B6D5D8-F25C-AD14-CDBA-6D2969A59C8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9E9BFDF-99C9-1506-B585-606EF0C30A9D}"/>
              </a:ext>
            </a:extLst>
          </p:cNvPr>
          <p:cNvSpPr>
            <a:spLocks noGrp="1"/>
          </p:cNvSpPr>
          <p:nvPr>
            <p:ph type="sldNum" sz="quarter" idx="5"/>
          </p:nvPr>
        </p:nvSpPr>
        <p:spPr/>
        <p:txBody>
          <a:bodyPr/>
          <a:lstStyle/>
          <a:p>
            <a:fld id="{DB245632-D4FC-4E38-ADEE-4E3390753C23}" type="slidenum">
              <a:rPr lang="en-US" smtClean="0"/>
              <a:t>507</a:t>
            </a:fld>
            <a:endParaRPr lang="en-US" dirty="0"/>
          </a:p>
        </p:txBody>
      </p:sp>
    </p:spTree>
    <p:extLst>
      <p:ext uri="{BB962C8B-B14F-4D97-AF65-F5344CB8AC3E}">
        <p14:creationId xmlns:p14="http://schemas.microsoft.com/office/powerpoint/2010/main" val="184145327"/>
      </p:ext>
    </p:extLst>
  </p:cSld>
  <p:clrMapOvr>
    <a:masterClrMapping/>
  </p:clrMapOvr>
</p:notes>
</file>

<file path=ppt/notesSlides/notesSlide48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453F15-726B-E987-66CC-933737973ED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E85EA82-FF0C-6A3F-38DB-CC174369304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DA4C649-9E8B-7984-9F1C-1209A816C9C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E89A909-0666-A383-750B-A6D31CDCA68C}"/>
              </a:ext>
            </a:extLst>
          </p:cNvPr>
          <p:cNvSpPr>
            <a:spLocks noGrp="1"/>
          </p:cNvSpPr>
          <p:nvPr>
            <p:ph type="sldNum" sz="quarter" idx="5"/>
          </p:nvPr>
        </p:nvSpPr>
        <p:spPr/>
        <p:txBody>
          <a:bodyPr/>
          <a:lstStyle/>
          <a:p>
            <a:fld id="{DB245632-D4FC-4E38-ADEE-4E3390753C23}" type="slidenum">
              <a:rPr lang="en-US" smtClean="0"/>
              <a:t>508</a:t>
            </a:fld>
            <a:endParaRPr lang="en-US" dirty="0"/>
          </a:p>
        </p:txBody>
      </p:sp>
    </p:spTree>
    <p:extLst>
      <p:ext uri="{BB962C8B-B14F-4D97-AF65-F5344CB8AC3E}">
        <p14:creationId xmlns:p14="http://schemas.microsoft.com/office/powerpoint/2010/main" val="3247603280"/>
      </p:ext>
    </p:extLst>
  </p:cSld>
  <p:clrMapOvr>
    <a:masterClrMapping/>
  </p:clrMapOvr>
</p:notes>
</file>

<file path=ppt/notesSlides/notesSlide48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85AFFC-5989-9F87-485D-567273A8FC5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235FCD1-5D4C-2E03-4938-F2D504D8DA0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3B0373D-79B6-8814-A19C-474D9113DDF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A062FA9-8E58-439E-3EE1-83485E96733C}"/>
              </a:ext>
            </a:extLst>
          </p:cNvPr>
          <p:cNvSpPr>
            <a:spLocks noGrp="1"/>
          </p:cNvSpPr>
          <p:nvPr>
            <p:ph type="sldNum" sz="quarter" idx="5"/>
          </p:nvPr>
        </p:nvSpPr>
        <p:spPr/>
        <p:txBody>
          <a:bodyPr/>
          <a:lstStyle/>
          <a:p>
            <a:fld id="{DB245632-D4FC-4E38-ADEE-4E3390753C23}" type="slidenum">
              <a:rPr lang="en-US" smtClean="0"/>
              <a:t>509</a:t>
            </a:fld>
            <a:endParaRPr lang="en-US" dirty="0"/>
          </a:p>
        </p:txBody>
      </p:sp>
    </p:spTree>
    <p:extLst>
      <p:ext uri="{BB962C8B-B14F-4D97-AF65-F5344CB8AC3E}">
        <p14:creationId xmlns:p14="http://schemas.microsoft.com/office/powerpoint/2010/main" val="3671695144"/>
      </p:ext>
    </p:extLst>
  </p:cSld>
  <p:clrMapOvr>
    <a:masterClrMapping/>
  </p:clrMapOvr>
</p:notes>
</file>

<file path=ppt/notesSlides/notesSlide48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3A1EEF-7BAB-BE02-3468-25E217213B1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4E97687-2AA0-2CF7-93A9-24BE331EC08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5226005-DCCD-664B-B622-EFCE356B745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5004A67-9703-4D8C-8F16-85105BB30B52}"/>
              </a:ext>
            </a:extLst>
          </p:cNvPr>
          <p:cNvSpPr>
            <a:spLocks noGrp="1"/>
          </p:cNvSpPr>
          <p:nvPr>
            <p:ph type="sldNum" sz="quarter" idx="5"/>
          </p:nvPr>
        </p:nvSpPr>
        <p:spPr/>
        <p:txBody>
          <a:bodyPr/>
          <a:lstStyle/>
          <a:p>
            <a:fld id="{DB245632-D4FC-4E38-ADEE-4E3390753C23}" type="slidenum">
              <a:rPr lang="en-US" smtClean="0"/>
              <a:t>511</a:t>
            </a:fld>
            <a:endParaRPr lang="en-US" dirty="0"/>
          </a:p>
        </p:txBody>
      </p:sp>
    </p:spTree>
    <p:extLst>
      <p:ext uri="{BB962C8B-B14F-4D97-AF65-F5344CB8AC3E}">
        <p14:creationId xmlns:p14="http://schemas.microsoft.com/office/powerpoint/2010/main" val="3593219254"/>
      </p:ext>
    </p:extLst>
  </p:cSld>
  <p:clrMapOvr>
    <a:masterClrMapping/>
  </p:clrMapOvr>
</p:notes>
</file>

<file path=ppt/notesSlides/notesSlide48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2933BE-CA2B-E5CB-9716-F9767E4B6C2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D0FB2DF-D82A-35F2-0D7C-06D469DB514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0B6D930-9FD6-E6A5-C983-673951DF900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71736D3-9788-58E6-7E55-F17652851E64}"/>
              </a:ext>
            </a:extLst>
          </p:cNvPr>
          <p:cNvSpPr>
            <a:spLocks noGrp="1"/>
          </p:cNvSpPr>
          <p:nvPr>
            <p:ph type="sldNum" sz="quarter" idx="5"/>
          </p:nvPr>
        </p:nvSpPr>
        <p:spPr/>
        <p:txBody>
          <a:bodyPr/>
          <a:lstStyle/>
          <a:p>
            <a:fld id="{DB245632-D4FC-4E38-ADEE-4E3390753C23}" type="slidenum">
              <a:rPr lang="en-US" smtClean="0"/>
              <a:t>512</a:t>
            </a:fld>
            <a:endParaRPr lang="en-US" dirty="0"/>
          </a:p>
        </p:txBody>
      </p:sp>
    </p:spTree>
    <p:extLst>
      <p:ext uri="{BB962C8B-B14F-4D97-AF65-F5344CB8AC3E}">
        <p14:creationId xmlns:p14="http://schemas.microsoft.com/office/powerpoint/2010/main" val="251822582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24B8FF-F2A9-8441-1BA0-E098689F01A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5DDFE44-759A-EC3D-6103-E69F8D9331E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001AA5E-A784-7253-492A-832D32A68F7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FC32CF5-3058-93F7-07C2-D269C7DC5D5F}"/>
              </a:ext>
            </a:extLst>
          </p:cNvPr>
          <p:cNvSpPr>
            <a:spLocks noGrp="1"/>
          </p:cNvSpPr>
          <p:nvPr>
            <p:ph type="sldNum" sz="quarter" idx="5"/>
          </p:nvPr>
        </p:nvSpPr>
        <p:spPr/>
        <p:txBody>
          <a:bodyPr/>
          <a:lstStyle/>
          <a:p>
            <a:fld id="{DB245632-D4FC-4E38-ADEE-4E3390753C23}" type="slidenum">
              <a:rPr lang="en-US" smtClean="0"/>
              <a:t>52</a:t>
            </a:fld>
            <a:endParaRPr lang="en-US" dirty="0"/>
          </a:p>
        </p:txBody>
      </p:sp>
    </p:spTree>
    <p:extLst>
      <p:ext uri="{BB962C8B-B14F-4D97-AF65-F5344CB8AC3E}">
        <p14:creationId xmlns:p14="http://schemas.microsoft.com/office/powerpoint/2010/main" val="2280053509"/>
      </p:ext>
    </p:extLst>
  </p:cSld>
  <p:clrMapOvr>
    <a:masterClrMapping/>
  </p:clrMapOvr>
</p:notes>
</file>

<file path=ppt/notesSlides/notesSlide49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710214-A9FE-C0FD-8816-9CEA2E4B2EF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062BEEC-11EB-6F76-314C-3777BDC9AAC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D205280-D348-E2C6-CFEA-FF11C1D23A5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33F903E-7CA3-E7AB-9B37-6DBA99DBB768}"/>
              </a:ext>
            </a:extLst>
          </p:cNvPr>
          <p:cNvSpPr>
            <a:spLocks noGrp="1"/>
          </p:cNvSpPr>
          <p:nvPr>
            <p:ph type="sldNum" sz="quarter" idx="5"/>
          </p:nvPr>
        </p:nvSpPr>
        <p:spPr/>
        <p:txBody>
          <a:bodyPr/>
          <a:lstStyle/>
          <a:p>
            <a:fld id="{DB245632-D4FC-4E38-ADEE-4E3390753C23}" type="slidenum">
              <a:rPr lang="en-US" smtClean="0"/>
              <a:t>513</a:t>
            </a:fld>
            <a:endParaRPr lang="en-US" dirty="0"/>
          </a:p>
        </p:txBody>
      </p:sp>
    </p:spTree>
    <p:extLst>
      <p:ext uri="{BB962C8B-B14F-4D97-AF65-F5344CB8AC3E}">
        <p14:creationId xmlns:p14="http://schemas.microsoft.com/office/powerpoint/2010/main" val="884730789"/>
      </p:ext>
    </p:extLst>
  </p:cSld>
  <p:clrMapOvr>
    <a:masterClrMapping/>
  </p:clrMapOvr>
</p:notes>
</file>

<file path=ppt/notesSlides/notesSlide49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9324D0-23FF-0164-4C84-DE1A38A14AB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CF26D92-E5EF-6940-5F38-42A2F535331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38AA249-F3CB-45EF-741C-6302AFD1C80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B41CDC4-3EDB-3B51-DF30-D0C9A1B794A0}"/>
              </a:ext>
            </a:extLst>
          </p:cNvPr>
          <p:cNvSpPr>
            <a:spLocks noGrp="1"/>
          </p:cNvSpPr>
          <p:nvPr>
            <p:ph type="sldNum" sz="quarter" idx="5"/>
          </p:nvPr>
        </p:nvSpPr>
        <p:spPr/>
        <p:txBody>
          <a:bodyPr/>
          <a:lstStyle/>
          <a:p>
            <a:fld id="{DB245632-D4FC-4E38-ADEE-4E3390753C23}" type="slidenum">
              <a:rPr lang="en-US" smtClean="0"/>
              <a:t>514</a:t>
            </a:fld>
            <a:endParaRPr lang="en-US" dirty="0"/>
          </a:p>
        </p:txBody>
      </p:sp>
    </p:spTree>
    <p:extLst>
      <p:ext uri="{BB962C8B-B14F-4D97-AF65-F5344CB8AC3E}">
        <p14:creationId xmlns:p14="http://schemas.microsoft.com/office/powerpoint/2010/main" val="1277315585"/>
      </p:ext>
    </p:extLst>
  </p:cSld>
  <p:clrMapOvr>
    <a:masterClrMapping/>
  </p:clrMapOvr>
</p:notes>
</file>

<file path=ppt/notesSlides/notesSlide49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223C80-21A6-5C0D-080A-7ED5FEFE084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2F46CEE-9CBB-9D7D-5B2C-9C06BEB6506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19CEEC6-ADCA-2C00-FA46-0F44170068F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C16D28B-4687-EFD9-5E39-90373538E081}"/>
              </a:ext>
            </a:extLst>
          </p:cNvPr>
          <p:cNvSpPr>
            <a:spLocks noGrp="1"/>
          </p:cNvSpPr>
          <p:nvPr>
            <p:ph type="sldNum" sz="quarter" idx="5"/>
          </p:nvPr>
        </p:nvSpPr>
        <p:spPr/>
        <p:txBody>
          <a:bodyPr/>
          <a:lstStyle/>
          <a:p>
            <a:fld id="{DB245632-D4FC-4E38-ADEE-4E3390753C23}" type="slidenum">
              <a:rPr lang="en-US" smtClean="0"/>
              <a:t>515</a:t>
            </a:fld>
            <a:endParaRPr lang="en-US" dirty="0"/>
          </a:p>
        </p:txBody>
      </p:sp>
    </p:spTree>
    <p:extLst>
      <p:ext uri="{BB962C8B-B14F-4D97-AF65-F5344CB8AC3E}">
        <p14:creationId xmlns:p14="http://schemas.microsoft.com/office/powerpoint/2010/main" val="2809757703"/>
      </p:ext>
    </p:extLst>
  </p:cSld>
  <p:clrMapOvr>
    <a:masterClrMapping/>
  </p:clrMapOvr>
</p:notes>
</file>

<file path=ppt/notesSlides/notesSlide49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0C6203-BC0F-59AA-7E7D-F231ED02F51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154DEB0-0494-69A0-8D84-342A58DB765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9F5885B-7366-AECF-AA34-1D95BEB0534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44E025B-3F3B-0277-DA3F-E476BD433009}"/>
              </a:ext>
            </a:extLst>
          </p:cNvPr>
          <p:cNvSpPr>
            <a:spLocks noGrp="1"/>
          </p:cNvSpPr>
          <p:nvPr>
            <p:ph type="sldNum" sz="quarter" idx="5"/>
          </p:nvPr>
        </p:nvSpPr>
        <p:spPr/>
        <p:txBody>
          <a:bodyPr/>
          <a:lstStyle/>
          <a:p>
            <a:fld id="{DB245632-D4FC-4E38-ADEE-4E3390753C23}" type="slidenum">
              <a:rPr lang="en-US" smtClean="0"/>
              <a:t>516</a:t>
            </a:fld>
            <a:endParaRPr lang="en-US" dirty="0"/>
          </a:p>
        </p:txBody>
      </p:sp>
    </p:spTree>
    <p:extLst>
      <p:ext uri="{BB962C8B-B14F-4D97-AF65-F5344CB8AC3E}">
        <p14:creationId xmlns:p14="http://schemas.microsoft.com/office/powerpoint/2010/main" val="2767013562"/>
      </p:ext>
    </p:extLst>
  </p:cSld>
  <p:clrMapOvr>
    <a:masterClrMapping/>
  </p:clrMapOvr>
</p:notes>
</file>

<file path=ppt/notesSlides/notesSlide49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3DEB76-6E5F-9F0A-CB67-1B102C0D37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C3C75E5-67DA-443C-49DC-D0063CAEDA8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87435D8-1C9D-42C4-DBE9-F4CCCFC8F67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92E8A64-71F0-9D69-729C-81A91A774A35}"/>
              </a:ext>
            </a:extLst>
          </p:cNvPr>
          <p:cNvSpPr>
            <a:spLocks noGrp="1"/>
          </p:cNvSpPr>
          <p:nvPr>
            <p:ph type="sldNum" sz="quarter" idx="5"/>
          </p:nvPr>
        </p:nvSpPr>
        <p:spPr/>
        <p:txBody>
          <a:bodyPr/>
          <a:lstStyle/>
          <a:p>
            <a:fld id="{DB245632-D4FC-4E38-ADEE-4E3390753C23}" type="slidenum">
              <a:rPr lang="en-US" smtClean="0"/>
              <a:t>517</a:t>
            </a:fld>
            <a:endParaRPr lang="en-US" dirty="0"/>
          </a:p>
        </p:txBody>
      </p:sp>
    </p:spTree>
    <p:extLst>
      <p:ext uri="{BB962C8B-B14F-4D97-AF65-F5344CB8AC3E}">
        <p14:creationId xmlns:p14="http://schemas.microsoft.com/office/powerpoint/2010/main" val="2478018227"/>
      </p:ext>
    </p:extLst>
  </p:cSld>
  <p:clrMapOvr>
    <a:masterClrMapping/>
  </p:clrMapOvr>
</p:notes>
</file>

<file path=ppt/notesSlides/notesSlide49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23ABB0-B0BF-5E3D-49A7-A0B9579AC84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FE6B75D-E913-4FA3-21BA-D0B705C94C3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3056D80-8FDE-1344-BF6D-F55129BCAD9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2E55FBA-9E38-B597-5B40-4700525BDB5A}"/>
              </a:ext>
            </a:extLst>
          </p:cNvPr>
          <p:cNvSpPr>
            <a:spLocks noGrp="1"/>
          </p:cNvSpPr>
          <p:nvPr>
            <p:ph type="sldNum" sz="quarter" idx="5"/>
          </p:nvPr>
        </p:nvSpPr>
        <p:spPr/>
        <p:txBody>
          <a:bodyPr/>
          <a:lstStyle/>
          <a:p>
            <a:fld id="{DB245632-D4FC-4E38-ADEE-4E3390753C23}" type="slidenum">
              <a:rPr lang="en-US" smtClean="0"/>
              <a:t>518</a:t>
            </a:fld>
            <a:endParaRPr lang="en-US" dirty="0"/>
          </a:p>
        </p:txBody>
      </p:sp>
    </p:spTree>
    <p:extLst>
      <p:ext uri="{BB962C8B-B14F-4D97-AF65-F5344CB8AC3E}">
        <p14:creationId xmlns:p14="http://schemas.microsoft.com/office/powerpoint/2010/main" val="1400195596"/>
      </p:ext>
    </p:extLst>
  </p:cSld>
  <p:clrMapOvr>
    <a:masterClrMapping/>
  </p:clrMapOvr>
</p:notes>
</file>

<file path=ppt/notesSlides/notesSlide49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0BDC12-721C-C9A8-A442-2B4B6F264CF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A3979FD-817C-A9A0-9B57-F9B378F845A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F806D08-18E7-4EF6-C1DC-9996C67BEE5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D9BD140-67D0-A586-6152-3DC25039108F}"/>
              </a:ext>
            </a:extLst>
          </p:cNvPr>
          <p:cNvSpPr>
            <a:spLocks noGrp="1"/>
          </p:cNvSpPr>
          <p:nvPr>
            <p:ph type="sldNum" sz="quarter" idx="5"/>
          </p:nvPr>
        </p:nvSpPr>
        <p:spPr/>
        <p:txBody>
          <a:bodyPr/>
          <a:lstStyle/>
          <a:p>
            <a:fld id="{DB245632-D4FC-4E38-ADEE-4E3390753C23}" type="slidenum">
              <a:rPr lang="en-US" smtClean="0"/>
              <a:t>519</a:t>
            </a:fld>
            <a:endParaRPr lang="en-US" dirty="0"/>
          </a:p>
        </p:txBody>
      </p:sp>
    </p:spTree>
    <p:extLst>
      <p:ext uri="{BB962C8B-B14F-4D97-AF65-F5344CB8AC3E}">
        <p14:creationId xmlns:p14="http://schemas.microsoft.com/office/powerpoint/2010/main" val="530242971"/>
      </p:ext>
    </p:extLst>
  </p:cSld>
  <p:clrMapOvr>
    <a:masterClrMapping/>
  </p:clrMapOvr>
</p:notes>
</file>

<file path=ppt/notesSlides/notesSlide49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826589-D1BA-8FDE-8AB0-650C4E6D053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6505ACB-67A9-7649-92C1-ED2EB7BD949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4207B45-F298-113F-E038-7F45335B439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4A8109F-61EA-9422-4513-2DCCC678348B}"/>
              </a:ext>
            </a:extLst>
          </p:cNvPr>
          <p:cNvSpPr>
            <a:spLocks noGrp="1"/>
          </p:cNvSpPr>
          <p:nvPr>
            <p:ph type="sldNum" sz="quarter" idx="5"/>
          </p:nvPr>
        </p:nvSpPr>
        <p:spPr/>
        <p:txBody>
          <a:bodyPr/>
          <a:lstStyle/>
          <a:p>
            <a:fld id="{DB245632-D4FC-4E38-ADEE-4E3390753C23}" type="slidenum">
              <a:rPr lang="en-US" smtClean="0"/>
              <a:t>521</a:t>
            </a:fld>
            <a:endParaRPr lang="en-US" dirty="0"/>
          </a:p>
        </p:txBody>
      </p:sp>
    </p:spTree>
    <p:extLst>
      <p:ext uri="{BB962C8B-B14F-4D97-AF65-F5344CB8AC3E}">
        <p14:creationId xmlns:p14="http://schemas.microsoft.com/office/powerpoint/2010/main" val="138891414"/>
      </p:ext>
    </p:extLst>
  </p:cSld>
  <p:clrMapOvr>
    <a:masterClrMapping/>
  </p:clrMapOvr>
</p:notes>
</file>

<file path=ppt/notesSlides/notesSlide49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C07257-82D3-1BF6-DCAD-ED92AB6AE51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BDB7A8B-668E-9461-9EA7-7BDCE65CC6F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BAF9F22-B9B3-CE13-47DB-89DF919115F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B2B1581-C0BD-090A-CDA0-259848F333E4}"/>
              </a:ext>
            </a:extLst>
          </p:cNvPr>
          <p:cNvSpPr>
            <a:spLocks noGrp="1"/>
          </p:cNvSpPr>
          <p:nvPr>
            <p:ph type="sldNum" sz="quarter" idx="5"/>
          </p:nvPr>
        </p:nvSpPr>
        <p:spPr/>
        <p:txBody>
          <a:bodyPr/>
          <a:lstStyle/>
          <a:p>
            <a:fld id="{DB245632-D4FC-4E38-ADEE-4E3390753C23}" type="slidenum">
              <a:rPr lang="en-US" smtClean="0"/>
              <a:t>522</a:t>
            </a:fld>
            <a:endParaRPr lang="en-US" dirty="0"/>
          </a:p>
        </p:txBody>
      </p:sp>
    </p:spTree>
    <p:extLst>
      <p:ext uri="{BB962C8B-B14F-4D97-AF65-F5344CB8AC3E}">
        <p14:creationId xmlns:p14="http://schemas.microsoft.com/office/powerpoint/2010/main" val="1116563731"/>
      </p:ext>
    </p:extLst>
  </p:cSld>
  <p:clrMapOvr>
    <a:masterClrMapping/>
  </p:clrMapOvr>
</p:notes>
</file>

<file path=ppt/notesSlides/notesSlide49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528A2E-1F2D-3597-51A8-A8BB7A32A50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E0A89CC-7062-1E2C-D71F-375BCC41FC3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F87D79B-7A5B-5038-3AAC-A54C86C74AD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F85A5BB-027E-0E6F-F2B3-523DF47F3689}"/>
              </a:ext>
            </a:extLst>
          </p:cNvPr>
          <p:cNvSpPr>
            <a:spLocks noGrp="1"/>
          </p:cNvSpPr>
          <p:nvPr>
            <p:ph type="sldNum" sz="quarter" idx="5"/>
          </p:nvPr>
        </p:nvSpPr>
        <p:spPr/>
        <p:txBody>
          <a:bodyPr/>
          <a:lstStyle/>
          <a:p>
            <a:fld id="{DB245632-D4FC-4E38-ADEE-4E3390753C23}" type="slidenum">
              <a:rPr lang="en-US" smtClean="0"/>
              <a:t>523</a:t>
            </a:fld>
            <a:endParaRPr lang="en-US" dirty="0"/>
          </a:p>
        </p:txBody>
      </p:sp>
    </p:spTree>
    <p:extLst>
      <p:ext uri="{BB962C8B-B14F-4D97-AF65-F5344CB8AC3E}">
        <p14:creationId xmlns:p14="http://schemas.microsoft.com/office/powerpoint/2010/main" val="33900219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6D6CD9-10EB-178A-8AEF-3B51A950E78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72F685A-687C-7CA5-7D7F-D271D2035A6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F86C0A9-4BA3-DC61-72C1-E3BEECBF097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BCF3571-F224-3A82-2037-56FA3867ED87}"/>
              </a:ext>
            </a:extLst>
          </p:cNvPr>
          <p:cNvSpPr>
            <a:spLocks noGrp="1"/>
          </p:cNvSpPr>
          <p:nvPr>
            <p:ph type="sldNum" sz="quarter" idx="5"/>
          </p:nvPr>
        </p:nvSpPr>
        <p:spPr/>
        <p:txBody>
          <a:bodyPr/>
          <a:lstStyle/>
          <a:p>
            <a:fld id="{DB245632-D4FC-4E38-ADEE-4E3390753C23}" type="slidenum">
              <a:rPr lang="en-US" smtClean="0"/>
              <a:t>7</a:t>
            </a:fld>
            <a:endParaRPr lang="en-US" dirty="0"/>
          </a:p>
        </p:txBody>
      </p:sp>
    </p:spTree>
    <p:extLst>
      <p:ext uri="{BB962C8B-B14F-4D97-AF65-F5344CB8AC3E}">
        <p14:creationId xmlns:p14="http://schemas.microsoft.com/office/powerpoint/2010/main" val="259133906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16E21D-98DB-5F4B-6AF4-B2EC07CAA45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506122D-CC96-B9F9-28FF-6EBA38B9FCE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20F1283-FB77-9C70-80AE-433C4DCDCBF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FC6F67A-A071-2AF0-95FA-62C7B67861EF}"/>
              </a:ext>
            </a:extLst>
          </p:cNvPr>
          <p:cNvSpPr>
            <a:spLocks noGrp="1"/>
          </p:cNvSpPr>
          <p:nvPr>
            <p:ph type="sldNum" sz="quarter" idx="5"/>
          </p:nvPr>
        </p:nvSpPr>
        <p:spPr/>
        <p:txBody>
          <a:bodyPr/>
          <a:lstStyle/>
          <a:p>
            <a:fld id="{DB245632-D4FC-4E38-ADEE-4E3390753C23}" type="slidenum">
              <a:rPr lang="en-US" smtClean="0"/>
              <a:t>53</a:t>
            </a:fld>
            <a:endParaRPr lang="en-US" dirty="0"/>
          </a:p>
        </p:txBody>
      </p:sp>
    </p:spTree>
    <p:extLst>
      <p:ext uri="{BB962C8B-B14F-4D97-AF65-F5344CB8AC3E}">
        <p14:creationId xmlns:p14="http://schemas.microsoft.com/office/powerpoint/2010/main" val="312727379"/>
      </p:ext>
    </p:extLst>
  </p:cSld>
  <p:clrMapOvr>
    <a:masterClrMapping/>
  </p:clrMapOvr>
</p:notes>
</file>

<file path=ppt/notesSlides/notesSlide50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F137D2-1107-4722-6FA4-6983ACA2EE7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38AD5A8-B437-C68E-94B8-BCB65C48240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E8FF4BC-0AA5-E475-4A87-4F1F0F0CF42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FC91021-A635-FD1A-8A54-D8006A7017BC}"/>
              </a:ext>
            </a:extLst>
          </p:cNvPr>
          <p:cNvSpPr>
            <a:spLocks noGrp="1"/>
          </p:cNvSpPr>
          <p:nvPr>
            <p:ph type="sldNum" sz="quarter" idx="5"/>
          </p:nvPr>
        </p:nvSpPr>
        <p:spPr/>
        <p:txBody>
          <a:bodyPr/>
          <a:lstStyle/>
          <a:p>
            <a:fld id="{DB245632-D4FC-4E38-ADEE-4E3390753C23}" type="slidenum">
              <a:rPr lang="en-US" smtClean="0"/>
              <a:t>524</a:t>
            </a:fld>
            <a:endParaRPr lang="en-US" dirty="0"/>
          </a:p>
        </p:txBody>
      </p:sp>
    </p:spTree>
    <p:extLst>
      <p:ext uri="{BB962C8B-B14F-4D97-AF65-F5344CB8AC3E}">
        <p14:creationId xmlns:p14="http://schemas.microsoft.com/office/powerpoint/2010/main" val="1793301399"/>
      </p:ext>
    </p:extLst>
  </p:cSld>
  <p:clrMapOvr>
    <a:masterClrMapping/>
  </p:clrMapOvr>
</p:notes>
</file>

<file path=ppt/notesSlides/notesSlide50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44EA0D-441C-994C-B70C-9627F68E0BD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313892E-A9E3-816E-B33B-3CA3B480BA6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3537DB4-9F84-4114-9453-0566B907A05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B7528A4-6D78-01CB-400F-D2629BCA01D2}"/>
              </a:ext>
            </a:extLst>
          </p:cNvPr>
          <p:cNvSpPr>
            <a:spLocks noGrp="1"/>
          </p:cNvSpPr>
          <p:nvPr>
            <p:ph type="sldNum" sz="quarter" idx="5"/>
          </p:nvPr>
        </p:nvSpPr>
        <p:spPr/>
        <p:txBody>
          <a:bodyPr/>
          <a:lstStyle/>
          <a:p>
            <a:fld id="{DB245632-D4FC-4E38-ADEE-4E3390753C23}" type="slidenum">
              <a:rPr lang="en-US" smtClean="0"/>
              <a:t>525</a:t>
            </a:fld>
            <a:endParaRPr lang="en-US" dirty="0"/>
          </a:p>
        </p:txBody>
      </p:sp>
    </p:spTree>
    <p:extLst>
      <p:ext uri="{BB962C8B-B14F-4D97-AF65-F5344CB8AC3E}">
        <p14:creationId xmlns:p14="http://schemas.microsoft.com/office/powerpoint/2010/main" val="2442469673"/>
      </p:ext>
    </p:extLst>
  </p:cSld>
  <p:clrMapOvr>
    <a:masterClrMapping/>
  </p:clrMapOvr>
</p:notes>
</file>

<file path=ppt/notesSlides/notesSlide50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B6D025-6A37-7435-25FE-BE363A7F959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4BA1A3F-D053-49C7-B068-154025514D7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B0F4759-4CBD-6422-4E48-BDE05A9BB02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09F528B-87BD-408D-5F3F-2FF61C238584}"/>
              </a:ext>
            </a:extLst>
          </p:cNvPr>
          <p:cNvSpPr>
            <a:spLocks noGrp="1"/>
          </p:cNvSpPr>
          <p:nvPr>
            <p:ph type="sldNum" sz="quarter" idx="5"/>
          </p:nvPr>
        </p:nvSpPr>
        <p:spPr/>
        <p:txBody>
          <a:bodyPr/>
          <a:lstStyle/>
          <a:p>
            <a:fld id="{DB245632-D4FC-4E38-ADEE-4E3390753C23}" type="slidenum">
              <a:rPr lang="en-US" smtClean="0"/>
              <a:t>526</a:t>
            </a:fld>
            <a:endParaRPr lang="en-US" dirty="0"/>
          </a:p>
        </p:txBody>
      </p:sp>
    </p:spTree>
    <p:extLst>
      <p:ext uri="{BB962C8B-B14F-4D97-AF65-F5344CB8AC3E}">
        <p14:creationId xmlns:p14="http://schemas.microsoft.com/office/powerpoint/2010/main" val="873490547"/>
      </p:ext>
    </p:extLst>
  </p:cSld>
  <p:clrMapOvr>
    <a:masterClrMapping/>
  </p:clrMapOvr>
</p:notes>
</file>

<file path=ppt/notesSlides/notesSlide50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EB7B96-FD4D-D867-A2D5-57A5CA9C4B1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55E7D08-EB8A-289F-9D3C-C3A14A6444F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71A6495-F8FC-498B-2E9C-D100FF931E6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2AB1B32-45EB-7D2A-01A8-9885F1D196C4}"/>
              </a:ext>
            </a:extLst>
          </p:cNvPr>
          <p:cNvSpPr>
            <a:spLocks noGrp="1"/>
          </p:cNvSpPr>
          <p:nvPr>
            <p:ph type="sldNum" sz="quarter" idx="5"/>
          </p:nvPr>
        </p:nvSpPr>
        <p:spPr/>
        <p:txBody>
          <a:bodyPr/>
          <a:lstStyle/>
          <a:p>
            <a:fld id="{DB245632-D4FC-4E38-ADEE-4E3390753C23}" type="slidenum">
              <a:rPr lang="en-US" smtClean="0"/>
              <a:t>527</a:t>
            </a:fld>
            <a:endParaRPr lang="en-US" dirty="0"/>
          </a:p>
        </p:txBody>
      </p:sp>
    </p:spTree>
    <p:extLst>
      <p:ext uri="{BB962C8B-B14F-4D97-AF65-F5344CB8AC3E}">
        <p14:creationId xmlns:p14="http://schemas.microsoft.com/office/powerpoint/2010/main" val="3143473030"/>
      </p:ext>
    </p:extLst>
  </p:cSld>
  <p:clrMapOvr>
    <a:masterClrMapping/>
  </p:clrMapOvr>
</p:notes>
</file>

<file path=ppt/notesSlides/notesSlide50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DB898C-6275-D7B7-9439-995597F58DB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32F04F2-F9C9-4944-9C21-DD5E07E9276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F6AE590-A662-7530-A1D7-4A5C74E3DAC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52CA62F-F89A-A163-D4E9-B84A513989B0}"/>
              </a:ext>
            </a:extLst>
          </p:cNvPr>
          <p:cNvSpPr>
            <a:spLocks noGrp="1"/>
          </p:cNvSpPr>
          <p:nvPr>
            <p:ph type="sldNum" sz="quarter" idx="5"/>
          </p:nvPr>
        </p:nvSpPr>
        <p:spPr/>
        <p:txBody>
          <a:bodyPr/>
          <a:lstStyle/>
          <a:p>
            <a:fld id="{DB245632-D4FC-4E38-ADEE-4E3390753C23}" type="slidenum">
              <a:rPr lang="en-US" smtClean="0"/>
              <a:t>528</a:t>
            </a:fld>
            <a:endParaRPr lang="en-US" dirty="0"/>
          </a:p>
        </p:txBody>
      </p:sp>
    </p:spTree>
    <p:extLst>
      <p:ext uri="{BB962C8B-B14F-4D97-AF65-F5344CB8AC3E}">
        <p14:creationId xmlns:p14="http://schemas.microsoft.com/office/powerpoint/2010/main" val="1658818317"/>
      </p:ext>
    </p:extLst>
  </p:cSld>
  <p:clrMapOvr>
    <a:masterClrMapping/>
  </p:clrMapOvr>
</p:notes>
</file>

<file path=ppt/notesSlides/notesSlide50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81C9D1-A446-9562-8EFD-DC7BA8B61B5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CC86263-98D0-67B3-2D7B-A9F10773496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2880A12-F7E6-D5AC-A5ED-DA63E29E4F9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5398FEB-5C9B-A900-2852-D118982629C3}"/>
              </a:ext>
            </a:extLst>
          </p:cNvPr>
          <p:cNvSpPr>
            <a:spLocks noGrp="1"/>
          </p:cNvSpPr>
          <p:nvPr>
            <p:ph type="sldNum" sz="quarter" idx="5"/>
          </p:nvPr>
        </p:nvSpPr>
        <p:spPr/>
        <p:txBody>
          <a:bodyPr/>
          <a:lstStyle/>
          <a:p>
            <a:fld id="{DB245632-D4FC-4E38-ADEE-4E3390753C23}" type="slidenum">
              <a:rPr lang="en-US" smtClean="0"/>
              <a:t>529</a:t>
            </a:fld>
            <a:endParaRPr lang="en-US" dirty="0"/>
          </a:p>
        </p:txBody>
      </p:sp>
    </p:spTree>
    <p:extLst>
      <p:ext uri="{BB962C8B-B14F-4D97-AF65-F5344CB8AC3E}">
        <p14:creationId xmlns:p14="http://schemas.microsoft.com/office/powerpoint/2010/main" val="3049897385"/>
      </p:ext>
    </p:extLst>
  </p:cSld>
  <p:clrMapOvr>
    <a:masterClrMapping/>
  </p:clrMapOvr>
</p:notes>
</file>

<file path=ppt/notesSlides/notesSlide50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0CD800-0601-15D7-670F-B84AE9405AC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BCD0272-4730-6CAC-C3BB-5F2299905F4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5F91F65-EF9C-51FF-ABBD-0F67CE42264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DE3201C-A2AD-ED11-CD62-8EB5031D8C3B}"/>
              </a:ext>
            </a:extLst>
          </p:cNvPr>
          <p:cNvSpPr>
            <a:spLocks noGrp="1"/>
          </p:cNvSpPr>
          <p:nvPr>
            <p:ph type="sldNum" sz="quarter" idx="5"/>
          </p:nvPr>
        </p:nvSpPr>
        <p:spPr/>
        <p:txBody>
          <a:bodyPr/>
          <a:lstStyle/>
          <a:p>
            <a:fld id="{DB245632-D4FC-4E38-ADEE-4E3390753C23}" type="slidenum">
              <a:rPr lang="en-US" smtClean="0"/>
              <a:t>530</a:t>
            </a:fld>
            <a:endParaRPr lang="en-US" dirty="0"/>
          </a:p>
        </p:txBody>
      </p:sp>
    </p:spTree>
    <p:extLst>
      <p:ext uri="{BB962C8B-B14F-4D97-AF65-F5344CB8AC3E}">
        <p14:creationId xmlns:p14="http://schemas.microsoft.com/office/powerpoint/2010/main" val="949694224"/>
      </p:ext>
    </p:extLst>
  </p:cSld>
  <p:clrMapOvr>
    <a:masterClrMapping/>
  </p:clrMapOvr>
</p:notes>
</file>

<file path=ppt/notesSlides/notesSlide50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8AB709-28CC-168E-51EC-76561316B3C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7F09C87-32B3-E223-5201-A583C3EE669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FFA106B-4180-A1EE-7852-A54AFE63EBD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5442C35-6ED0-1381-F5BF-B91B8C7A836A}"/>
              </a:ext>
            </a:extLst>
          </p:cNvPr>
          <p:cNvSpPr>
            <a:spLocks noGrp="1"/>
          </p:cNvSpPr>
          <p:nvPr>
            <p:ph type="sldNum" sz="quarter" idx="5"/>
          </p:nvPr>
        </p:nvSpPr>
        <p:spPr/>
        <p:txBody>
          <a:bodyPr/>
          <a:lstStyle/>
          <a:p>
            <a:fld id="{DB245632-D4FC-4E38-ADEE-4E3390753C23}" type="slidenum">
              <a:rPr lang="en-US" smtClean="0"/>
              <a:t>531</a:t>
            </a:fld>
            <a:endParaRPr lang="en-US" dirty="0"/>
          </a:p>
        </p:txBody>
      </p:sp>
    </p:spTree>
    <p:extLst>
      <p:ext uri="{BB962C8B-B14F-4D97-AF65-F5344CB8AC3E}">
        <p14:creationId xmlns:p14="http://schemas.microsoft.com/office/powerpoint/2010/main" val="916286593"/>
      </p:ext>
    </p:extLst>
  </p:cSld>
  <p:clrMapOvr>
    <a:masterClrMapping/>
  </p:clrMapOvr>
</p:notes>
</file>

<file path=ppt/notesSlides/notesSlide50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3645F1-4139-2BD2-DCD7-1FDD84A56A3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54BE5F6-8D3C-BB50-2241-3A850A392E7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A6F2C31-1639-4529-2652-3915268A2FB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1377D20-97D7-17F8-9EB8-D5C9BCA116A1}"/>
              </a:ext>
            </a:extLst>
          </p:cNvPr>
          <p:cNvSpPr>
            <a:spLocks noGrp="1"/>
          </p:cNvSpPr>
          <p:nvPr>
            <p:ph type="sldNum" sz="quarter" idx="5"/>
          </p:nvPr>
        </p:nvSpPr>
        <p:spPr/>
        <p:txBody>
          <a:bodyPr/>
          <a:lstStyle/>
          <a:p>
            <a:fld id="{DB245632-D4FC-4E38-ADEE-4E3390753C23}" type="slidenum">
              <a:rPr lang="en-US" smtClean="0"/>
              <a:t>532</a:t>
            </a:fld>
            <a:endParaRPr lang="en-US" dirty="0"/>
          </a:p>
        </p:txBody>
      </p:sp>
    </p:spTree>
    <p:extLst>
      <p:ext uri="{BB962C8B-B14F-4D97-AF65-F5344CB8AC3E}">
        <p14:creationId xmlns:p14="http://schemas.microsoft.com/office/powerpoint/2010/main" val="438248429"/>
      </p:ext>
    </p:extLst>
  </p:cSld>
  <p:clrMapOvr>
    <a:masterClrMapping/>
  </p:clrMapOvr>
</p:notes>
</file>

<file path=ppt/notesSlides/notesSlide50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B9261E-DDF2-B30E-8479-2DB46F10FCD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1FFECD6-FA38-D545-AEE6-81E06A406DD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66A733C-5EF2-2145-ECBB-C0EBD26E89A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87CC5C5-9708-D22B-A5CC-23EB58B74753}"/>
              </a:ext>
            </a:extLst>
          </p:cNvPr>
          <p:cNvSpPr>
            <a:spLocks noGrp="1"/>
          </p:cNvSpPr>
          <p:nvPr>
            <p:ph type="sldNum" sz="quarter" idx="5"/>
          </p:nvPr>
        </p:nvSpPr>
        <p:spPr/>
        <p:txBody>
          <a:bodyPr/>
          <a:lstStyle/>
          <a:p>
            <a:fld id="{DB245632-D4FC-4E38-ADEE-4E3390753C23}" type="slidenum">
              <a:rPr lang="en-US" smtClean="0"/>
              <a:t>534</a:t>
            </a:fld>
            <a:endParaRPr lang="en-US" dirty="0"/>
          </a:p>
        </p:txBody>
      </p:sp>
    </p:spTree>
    <p:extLst>
      <p:ext uri="{BB962C8B-B14F-4D97-AF65-F5344CB8AC3E}">
        <p14:creationId xmlns:p14="http://schemas.microsoft.com/office/powerpoint/2010/main" val="162083810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106AB9-9B50-72E9-C6D5-9E05ADCE9A8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C3C9731-4365-3414-0932-A218D7B52E0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55D874A-0986-45C5-14E8-4C677C6455D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5E39F23-126A-0F89-7330-CB2D6275C65A}"/>
              </a:ext>
            </a:extLst>
          </p:cNvPr>
          <p:cNvSpPr>
            <a:spLocks noGrp="1"/>
          </p:cNvSpPr>
          <p:nvPr>
            <p:ph type="sldNum" sz="quarter" idx="5"/>
          </p:nvPr>
        </p:nvSpPr>
        <p:spPr/>
        <p:txBody>
          <a:bodyPr/>
          <a:lstStyle/>
          <a:p>
            <a:fld id="{DB245632-D4FC-4E38-ADEE-4E3390753C23}" type="slidenum">
              <a:rPr lang="en-US" smtClean="0"/>
              <a:t>54</a:t>
            </a:fld>
            <a:endParaRPr lang="en-US" dirty="0"/>
          </a:p>
        </p:txBody>
      </p:sp>
    </p:spTree>
    <p:extLst>
      <p:ext uri="{BB962C8B-B14F-4D97-AF65-F5344CB8AC3E}">
        <p14:creationId xmlns:p14="http://schemas.microsoft.com/office/powerpoint/2010/main" val="1170223019"/>
      </p:ext>
    </p:extLst>
  </p:cSld>
  <p:clrMapOvr>
    <a:masterClrMapping/>
  </p:clrMapOvr>
</p:notes>
</file>

<file path=ppt/notesSlides/notesSlide5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758327-683A-7C54-5881-12DFE4A8163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254F9EC-C19F-3D98-B37B-7179CBBCF5A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BCF1B07-EEBD-B94D-BA89-9B21B066F9B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0E0C58E-E787-6880-164E-E7C41DDD7AFE}"/>
              </a:ext>
            </a:extLst>
          </p:cNvPr>
          <p:cNvSpPr>
            <a:spLocks noGrp="1"/>
          </p:cNvSpPr>
          <p:nvPr>
            <p:ph type="sldNum" sz="quarter" idx="5"/>
          </p:nvPr>
        </p:nvSpPr>
        <p:spPr/>
        <p:txBody>
          <a:bodyPr/>
          <a:lstStyle/>
          <a:p>
            <a:fld id="{DB245632-D4FC-4E38-ADEE-4E3390753C23}" type="slidenum">
              <a:rPr lang="en-US" smtClean="0"/>
              <a:t>535</a:t>
            </a:fld>
            <a:endParaRPr lang="en-US" dirty="0"/>
          </a:p>
        </p:txBody>
      </p:sp>
    </p:spTree>
    <p:extLst>
      <p:ext uri="{BB962C8B-B14F-4D97-AF65-F5344CB8AC3E}">
        <p14:creationId xmlns:p14="http://schemas.microsoft.com/office/powerpoint/2010/main" val="2529654640"/>
      </p:ext>
    </p:extLst>
  </p:cSld>
  <p:clrMapOvr>
    <a:masterClrMapping/>
  </p:clrMapOvr>
</p:notes>
</file>

<file path=ppt/notesSlides/notesSlide5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FA7E3A-1DFF-D47C-8E66-1080912299D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D027434-70D8-6D62-9363-AB6801B27E1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2C41E59-E998-39DA-E597-5ACC205E5F9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CF69719-5E6D-7731-09AC-0906D2657E50}"/>
              </a:ext>
            </a:extLst>
          </p:cNvPr>
          <p:cNvSpPr>
            <a:spLocks noGrp="1"/>
          </p:cNvSpPr>
          <p:nvPr>
            <p:ph type="sldNum" sz="quarter" idx="5"/>
          </p:nvPr>
        </p:nvSpPr>
        <p:spPr/>
        <p:txBody>
          <a:bodyPr/>
          <a:lstStyle/>
          <a:p>
            <a:fld id="{DB245632-D4FC-4E38-ADEE-4E3390753C23}" type="slidenum">
              <a:rPr lang="en-US" smtClean="0"/>
              <a:t>536</a:t>
            </a:fld>
            <a:endParaRPr lang="en-US" dirty="0"/>
          </a:p>
        </p:txBody>
      </p:sp>
    </p:spTree>
    <p:extLst>
      <p:ext uri="{BB962C8B-B14F-4D97-AF65-F5344CB8AC3E}">
        <p14:creationId xmlns:p14="http://schemas.microsoft.com/office/powerpoint/2010/main" val="1114837185"/>
      </p:ext>
    </p:extLst>
  </p:cSld>
  <p:clrMapOvr>
    <a:masterClrMapping/>
  </p:clrMapOvr>
</p:notes>
</file>

<file path=ppt/notesSlides/notesSlide5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A96B4F-03DF-2A9C-F368-86E26C851BB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596EAD5-D513-B51E-7FE9-C3ABAEBFAEC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8BB216B-54AF-C3D3-8E51-1284BB984AA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9BBF9BE-211E-EC1B-A867-92CA1E7B3883}"/>
              </a:ext>
            </a:extLst>
          </p:cNvPr>
          <p:cNvSpPr>
            <a:spLocks noGrp="1"/>
          </p:cNvSpPr>
          <p:nvPr>
            <p:ph type="sldNum" sz="quarter" idx="5"/>
          </p:nvPr>
        </p:nvSpPr>
        <p:spPr/>
        <p:txBody>
          <a:bodyPr/>
          <a:lstStyle/>
          <a:p>
            <a:fld id="{DB245632-D4FC-4E38-ADEE-4E3390753C23}" type="slidenum">
              <a:rPr lang="en-US" smtClean="0"/>
              <a:t>537</a:t>
            </a:fld>
            <a:endParaRPr lang="en-US" dirty="0"/>
          </a:p>
        </p:txBody>
      </p:sp>
    </p:spTree>
    <p:extLst>
      <p:ext uri="{BB962C8B-B14F-4D97-AF65-F5344CB8AC3E}">
        <p14:creationId xmlns:p14="http://schemas.microsoft.com/office/powerpoint/2010/main" val="2010176572"/>
      </p:ext>
    </p:extLst>
  </p:cSld>
  <p:clrMapOvr>
    <a:masterClrMapping/>
  </p:clrMapOvr>
</p:notes>
</file>

<file path=ppt/notesSlides/notesSlide5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1C0282-D3D9-B2A4-20E8-F53AC532CF4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7FBF7F0-CDD1-7C60-9729-665F3100819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B89A9DA-5CC9-08CF-48AD-800ECE734D6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4D02766-572C-EDD7-1540-CFEB24D43283}"/>
              </a:ext>
            </a:extLst>
          </p:cNvPr>
          <p:cNvSpPr>
            <a:spLocks noGrp="1"/>
          </p:cNvSpPr>
          <p:nvPr>
            <p:ph type="sldNum" sz="quarter" idx="5"/>
          </p:nvPr>
        </p:nvSpPr>
        <p:spPr/>
        <p:txBody>
          <a:bodyPr/>
          <a:lstStyle/>
          <a:p>
            <a:fld id="{DB245632-D4FC-4E38-ADEE-4E3390753C23}" type="slidenum">
              <a:rPr lang="en-US" smtClean="0"/>
              <a:t>538</a:t>
            </a:fld>
            <a:endParaRPr lang="en-US" dirty="0"/>
          </a:p>
        </p:txBody>
      </p:sp>
    </p:spTree>
    <p:extLst>
      <p:ext uri="{BB962C8B-B14F-4D97-AF65-F5344CB8AC3E}">
        <p14:creationId xmlns:p14="http://schemas.microsoft.com/office/powerpoint/2010/main" val="3779503027"/>
      </p:ext>
    </p:extLst>
  </p:cSld>
  <p:clrMapOvr>
    <a:masterClrMapping/>
  </p:clrMapOvr>
</p:notes>
</file>

<file path=ppt/notesSlides/notesSlide5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7417A7-89B2-05C6-4314-85B46EBC4B7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6BF834F-EDF3-2DE0-743A-1414C5DFD52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7EE1007-DEE4-FC18-54AA-938D9FF4C3F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3C99612-1818-ACED-560A-7EFC4DB59B07}"/>
              </a:ext>
            </a:extLst>
          </p:cNvPr>
          <p:cNvSpPr>
            <a:spLocks noGrp="1"/>
          </p:cNvSpPr>
          <p:nvPr>
            <p:ph type="sldNum" sz="quarter" idx="5"/>
          </p:nvPr>
        </p:nvSpPr>
        <p:spPr/>
        <p:txBody>
          <a:bodyPr/>
          <a:lstStyle/>
          <a:p>
            <a:fld id="{DB245632-D4FC-4E38-ADEE-4E3390753C23}" type="slidenum">
              <a:rPr lang="en-US" smtClean="0"/>
              <a:t>539</a:t>
            </a:fld>
            <a:endParaRPr lang="en-US" dirty="0"/>
          </a:p>
        </p:txBody>
      </p:sp>
    </p:spTree>
    <p:extLst>
      <p:ext uri="{BB962C8B-B14F-4D97-AF65-F5344CB8AC3E}">
        <p14:creationId xmlns:p14="http://schemas.microsoft.com/office/powerpoint/2010/main" val="3223530391"/>
      </p:ext>
    </p:extLst>
  </p:cSld>
  <p:clrMapOvr>
    <a:masterClrMapping/>
  </p:clrMapOvr>
</p:notes>
</file>

<file path=ppt/notesSlides/notesSlide5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D73B44-5956-1FC7-85AE-69109E29CEF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D1168C1-9E18-FF1D-F3EB-4C1EBA272FF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A42DB52-B08C-0442-09A9-5EBABDE8820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9023FCB-2CAB-D585-4144-6167EA94D5EA}"/>
              </a:ext>
            </a:extLst>
          </p:cNvPr>
          <p:cNvSpPr>
            <a:spLocks noGrp="1"/>
          </p:cNvSpPr>
          <p:nvPr>
            <p:ph type="sldNum" sz="quarter" idx="5"/>
          </p:nvPr>
        </p:nvSpPr>
        <p:spPr/>
        <p:txBody>
          <a:bodyPr/>
          <a:lstStyle/>
          <a:p>
            <a:fld id="{DB245632-D4FC-4E38-ADEE-4E3390753C23}" type="slidenum">
              <a:rPr lang="en-US" smtClean="0"/>
              <a:t>540</a:t>
            </a:fld>
            <a:endParaRPr lang="en-US" dirty="0"/>
          </a:p>
        </p:txBody>
      </p:sp>
    </p:spTree>
    <p:extLst>
      <p:ext uri="{BB962C8B-B14F-4D97-AF65-F5344CB8AC3E}">
        <p14:creationId xmlns:p14="http://schemas.microsoft.com/office/powerpoint/2010/main" val="378086277"/>
      </p:ext>
    </p:extLst>
  </p:cSld>
  <p:clrMapOvr>
    <a:masterClrMapping/>
  </p:clrMapOvr>
</p:notes>
</file>

<file path=ppt/notesSlides/notesSlide5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1DA271-52AF-6EDC-85D1-59663B48D4C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2C5FD0D-CBF7-5B17-47D7-AE33739F861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5175F1B-5ECE-E08A-2EF4-EBAEC541E1F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27C1E64-CB88-7AAE-BAC1-A5E9181BE434}"/>
              </a:ext>
            </a:extLst>
          </p:cNvPr>
          <p:cNvSpPr>
            <a:spLocks noGrp="1"/>
          </p:cNvSpPr>
          <p:nvPr>
            <p:ph type="sldNum" sz="quarter" idx="5"/>
          </p:nvPr>
        </p:nvSpPr>
        <p:spPr/>
        <p:txBody>
          <a:bodyPr/>
          <a:lstStyle/>
          <a:p>
            <a:fld id="{DB245632-D4FC-4E38-ADEE-4E3390753C23}" type="slidenum">
              <a:rPr lang="en-US" smtClean="0"/>
              <a:t>541</a:t>
            </a:fld>
            <a:endParaRPr lang="en-US" dirty="0"/>
          </a:p>
        </p:txBody>
      </p:sp>
    </p:spTree>
    <p:extLst>
      <p:ext uri="{BB962C8B-B14F-4D97-AF65-F5344CB8AC3E}">
        <p14:creationId xmlns:p14="http://schemas.microsoft.com/office/powerpoint/2010/main" val="3461450162"/>
      </p:ext>
    </p:extLst>
  </p:cSld>
  <p:clrMapOvr>
    <a:masterClrMapping/>
  </p:clrMapOvr>
</p:notes>
</file>

<file path=ppt/notesSlides/notesSlide5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FA4E9F-AC87-9B2E-C79B-CDB6B426BBD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A20C4C1-1D13-FFB0-5D61-852597896A9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9D8EE41-BF99-478B-DE8E-26F4625D535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E0A33EC-BE4B-464A-BFA0-EFD166921ABA}"/>
              </a:ext>
            </a:extLst>
          </p:cNvPr>
          <p:cNvSpPr>
            <a:spLocks noGrp="1"/>
          </p:cNvSpPr>
          <p:nvPr>
            <p:ph type="sldNum" sz="quarter" idx="5"/>
          </p:nvPr>
        </p:nvSpPr>
        <p:spPr/>
        <p:txBody>
          <a:bodyPr/>
          <a:lstStyle/>
          <a:p>
            <a:fld id="{DB245632-D4FC-4E38-ADEE-4E3390753C23}" type="slidenum">
              <a:rPr lang="en-US" smtClean="0"/>
              <a:t>542</a:t>
            </a:fld>
            <a:endParaRPr lang="en-US" dirty="0"/>
          </a:p>
        </p:txBody>
      </p:sp>
    </p:spTree>
    <p:extLst>
      <p:ext uri="{BB962C8B-B14F-4D97-AF65-F5344CB8AC3E}">
        <p14:creationId xmlns:p14="http://schemas.microsoft.com/office/powerpoint/2010/main" val="1137289274"/>
      </p:ext>
    </p:extLst>
  </p:cSld>
  <p:clrMapOvr>
    <a:masterClrMapping/>
  </p:clrMapOvr>
</p:notes>
</file>

<file path=ppt/notesSlides/notesSlide5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DA21B0-BA19-8E3C-3032-E4997B9B88F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11CE16C-59FC-2C96-A9EE-9535463F847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EFFCB2C-BD91-4E4F-2A03-42006076EB6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5680797-28E7-3A99-0A88-2088BC709B38}"/>
              </a:ext>
            </a:extLst>
          </p:cNvPr>
          <p:cNvSpPr>
            <a:spLocks noGrp="1"/>
          </p:cNvSpPr>
          <p:nvPr>
            <p:ph type="sldNum" sz="quarter" idx="5"/>
          </p:nvPr>
        </p:nvSpPr>
        <p:spPr/>
        <p:txBody>
          <a:bodyPr/>
          <a:lstStyle/>
          <a:p>
            <a:fld id="{DB245632-D4FC-4E38-ADEE-4E3390753C23}" type="slidenum">
              <a:rPr lang="en-US" smtClean="0"/>
              <a:t>543</a:t>
            </a:fld>
            <a:endParaRPr lang="en-US" dirty="0"/>
          </a:p>
        </p:txBody>
      </p:sp>
    </p:spTree>
    <p:extLst>
      <p:ext uri="{BB962C8B-B14F-4D97-AF65-F5344CB8AC3E}">
        <p14:creationId xmlns:p14="http://schemas.microsoft.com/office/powerpoint/2010/main" val="3018976388"/>
      </p:ext>
    </p:extLst>
  </p:cSld>
  <p:clrMapOvr>
    <a:masterClrMapping/>
  </p:clrMapOvr>
</p:notes>
</file>

<file path=ppt/notesSlides/notesSlide5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BFFE51-7619-3733-7F71-8390FA2DDD6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B076DF9-3D61-57F0-6BF5-53F0EF56D32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9FAB8F3-1250-A392-0195-2650E106502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A543A58-295C-4C9C-A1F7-64D269405306}"/>
              </a:ext>
            </a:extLst>
          </p:cNvPr>
          <p:cNvSpPr>
            <a:spLocks noGrp="1"/>
          </p:cNvSpPr>
          <p:nvPr>
            <p:ph type="sldNum" sz="quarter" idx="5"/>
          </p:nvPr>
        </p:nvSpPr>
        <p:spPr/>
        <p:txBody>
          <a:bodyPr/>
          <a:lstStyle/>
          <a:p>
            <a:fld id="{DB245632-D4FC-4E38-ADEE-4E3390753C23}" type="slidenum">
              <a:rPr lang="en-US" smtClean="0"/>
              <a:t>544</a:t>
            </a:fld>
            <a:endParaRPr lang="en-US" dirty="0"/>
          </a:p>
        </p:txBody>
      </p:sp>
    </p:spTree>
    <p:extLst>
      <p:ext uri="{BB962C8B-B14F-4D97-AF65-F5344CB8AC3E}">
        <p14:creationId xmlns:p14="http://schemas.microsoft.com/office/powerpoint/2010/main" val="378692556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091A61-9E72-A10B-FDFA-0FADD949483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025B9D7-6478-6758-8290-58ACFB4F377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824053C-0615-AB41-5851-89FDBB025CB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EBE3838-50A7-119A-F441-569A71717384}"/>
              </a:ext>
            </a:extLst>
          </p:cNvPr>
          <p:cNvSpPr>
            <a:spLocks noGrp="1"/>
          </p:cNvSpPr>
          <p:nvPr>
            <p:ph type="sldNum" sz="quarter" idx="5"/>
          </p:nvPr>
        </p:nvSpPr>
        <p:spPr/>
        <p:txBody>
          <a:bodyPr/>
          <a:lstStyle/>
          <a:p>
            <a:fld id="{DB245632-D4FC-4E38-ADEE-4E3390753C23}" type="slidenum">
              <a:rPr lang="en-US" smtClean="0"/>
              <a:t>55</a:t>
            </a:fld>
            <a:endParaRPr lang="en-US" dirty="0"/>
          </a:p>
        </p:txBody>
      </p:sp>
    </p:spTree>
    <p:extLst>
      <p:ext uri="{BB962C8B-B14F-4D97-AF65-F5344CB8AC3E}">
        <p14:creationId xmlns:p14="http://schemas.microsoft.com/office/powerpoint/2010/main" val="3856378394"/>
      </p:ext>
    </p:extLst>
  </p:cSld>
  <p:clrMapOvr>
    <a:masterClrMapping/>
  </p:clrMapOvr>
</p:notes>
</file>

<file path=ppt/notesSlides/notesSlide5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3F9B20-190A-EF70-5BF6-AA061EAD86A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35E4576-7218-F7E3-E74F-F92088E516F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7DF5827-0A4B-0243-A351-192F9D57F31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47080A8-3098-4008-A3C5-3C6C59C8ED58}"/>
              </a:ext>
            </a:extLst>
          </p:cNvPr>
          <p:cNvSpPr>
            <a:spLocks noGrp="1"/>
          </p:cNvSpPr>
          <p:nvPr>
            <p:ph type="sldNum" sz="quarter" idx="5"/>
          </p:nvPr>
        </p:nvSpPr>
        <p:spPr/>
        <p:txBody>
          <a:bodyPr/>
          <a:lstStyle/>
          <a:p>
            <a:fld id="{DB245632-D4FC-4E38-ADEE-4E3390753C23}" type="slidenum">
              <a:rPr lang="en-US" smtClean="0"/>
              <a:t>545</a:t>
            </a:fld>
            <a:endParaRPr lang="en-US" dirty="0"/>
          </a:p>
        </p:txBody>
      </p:sp>
    </p:spTree>
    <p:extLst>
      <p:ext uri="{BB962C8B-B14F-4D97-AF65-F5344CB8AC3E}">
        <p14:creationId xmlns:p14="http://schemas.microsoft.com/office/powerpoint/2010/main" val="680452011"/>
      </p:ext>
    </p:extLst>
  </p:cSld>
  <p:clrMapOvr>
    <a:masterClrMapping/>
  </p:clrMapOvr>
</p:notes>
</file>

<file path=ppt/notesSlides/notesSlide5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CF3274-B9C8-EAFB-CC01-2F4A74116AE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693F8B1-4626-69DB-4BD4-2CB24DABCAE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1488986-CC4B-F238-75DA-2792DAB89A3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E07E429-958C-ABA3-E2E0-0614A7D17605}"/>
              </a:ext>
            </a:extLst>
          </p:cNvPr>
          <p:cNvSpPr>
            <a:spLocks noGrp="1"/>
          </p:cNvSpPr>
          <p:nvPr>
            <p:ph type="sldNum" sz="quarter" idx="5"/>
          </p:nvPr>
        </p:nvSpPr>
        <p:spPr/>
        <p:txBody>
          <a:bodyPr/>
          <a:lstStyle/>
          <a:p>
            <a:fld id="{DB245632-D4FC-4E38-ADEE-4E3390753C23}" type="slidenum">
              <a:rPr lang="en-US" smtClean="0"/>
              <a:t>547</a:t>
            </a:fld>
            <a:endParaRPr lang="en-US" dirty="0"/>
          </a:p>
        </p:txBody>
      </p:sp>
    </p:spTree>
    <p:extLst>
      <p:ext uri="{BB962C8B-B14F-4D97-AF65-F5344CB8AC3E}">
        <p14:creationId xmlns:p14="http://schemas.microsoft.com/office/powerpoint/2010/main" val="2780398202"/>
      </p:ext>
    </p:extLst>
  </p:cSld>
  <p:clrMapOvr>
    <a:masterClrMapping/>
  </p:clrMapOvr>
</p:notes>
</file>

<file path=ppt/notesSlides/notesSlide5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B65896-1340-4FFD-7F26-99336A2858E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3939D8F-E90D-FD2E-914C-D62E8ACD646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1347A9B-2810-66A2-E28E-CEFFE069B38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714BB89-5BF8-E7D6-72B9-6EBEA704D937}"/>
              </a:ext>
            </a:extLst>
          </p:cNvPr>
          <p:cNvSpPr>
            <a:spLocks noGrp="1"/>
          </p:cNvSpPr>
          <p:nvPr>
            <p:ph type="sldNum" sz="quarter" idx="5"/>
          </p:nvPr>
        </p:nvSpPr>
        <p:spPr/>
        <p:txBody>
          <a:bodyPr/>
          <a:lstStyle/>
          <a:p>
            <a:fld id="{DB245632-D4FC-4E38-ADEE-4E3390753C23}" type="slidenum">
              <a:rPr lang="en-US" smtClean="0"/>
              <a:t>548</a:t>
            </a:fld>
            <a:endParaRPr lang="en-US" dirty="0"/>
          </a:p>
        </p:txBody>
      </p:sp>
    </p:spTree>
    <p:extLst>
      <p:ext uri="{BB962C8B-B14F-4D97-AF65-F5344CB8AC3E}">
        <p14:creationId xmlns:p14="http://schemas.microsoft.com/office/powerpoint/2010/main" val="4130075343"/>
      </p:ext>
    </p:extLst>
  </p:cSld>
  <p:clrMapOvr>
    <a:masterClrMapping/>
  </p:clrMapOvr>
</p:notes>
</file>

<file path=ppt/notesSlides/notesSlide5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EEF081-1203-A1E3-CE61-7DCF6D15016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1A1A0AD-5B7A-333D-6EE0-567C603FB45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B5A2F01-378B-3E63-8FB4-9F64D328862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7B39F08-7D89-F045-C1F8-99089F489EC0}"/>
              </a:ext>
            </a:extLst>
          </p:cNvPr>
          <p:cNvSpPr>
            <a:spLocks noGrp="1"/>
          </p:cNvSpPr>
          <p:nvPr>
            <p:ph type="sldNum" sz="quarter" idx="5"/>
          </p:nvPr>
        </p:nvSpPr>
        <p:spPr/>
        <p:txBody>
          <a:bodyPr/>
          <a:lstStyle/>
          <a:p>
            <a:fld id="{DB245632-D4FC-4E38-ADEE-4E3390753C23}" type="slidenum">
              <a:rPr lang="en-US" smtClean="0"/>
              <a:t>549</a:t>
            </a:fld>
            <a:endParaRPr lang="en-US" dirty="0"/>
          </a:p>
        </p:txBody>
      </p:sp>
    </p:spTree>
    <p:extLst>
      <p:ext uri="{BB962C8B-B14F-4D97-AF65-F5344CB8AC3E}">
        <p14:creationId xmlns:p14="http://schemas.microsoft.com/office/powerpoint/2010/main" val="1096361660"/>
      </p:ext>
    </p:extLst>
  </p:cSld>
  <p:clrMapOvr>
    <a:masterClrMapping/>
  </p:clrMapOvr>
</p:notes>
</file>

<file path=ppt/notesSlides/notesSlide5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37162A-DADB-F2FC-7B02-A76C199D55B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E253054-ADBE-9014-0E3A-77DAB46E94B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D5846C2-707D-58CC-6645-35CBE7D1B32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3BE7F19-0916-3BFF-E117-7CEB96987090}"/>
              </a:ext>
            </a:extLst>
          </p:cNvPr>
          <p:cNvSpPr>
            <a:spLocks noGrp="1"/>
          </p:cNvSpPr>
          <p:nvPr>
            <p:ph type="sldNum" sz="quarter" idx="5"/>
          </p:nvPr>
        </p:nvSpPr>
        <p:spPr/>
        <p:txBody>
          <a:bodyPr/>
          <a:lstStyle/>
          <a:p>
            <a:fld id="{DB245632-D4FC-4E38-ADEE-4E3390753C23}" type="slidenum">
              <a:rPr lang="en-US" smtClean="0"/>
              <a:t>550</a:t>
            </a:fld>
            <a:endParaRPr lang="en-US" dirty="0"/>
          </a:p>
        </p:txBody>
      </p:sp>
    </p:spTree>
    <p:extLst>
      <p:ext uri="{BB962C8B-B14F-4D97-AF65-F5344CB8AC3E}">
        <p14:creationId xmlns:p14="http://schemas.microsoft.com/office/powerpoint/2010/main" val="815468724"/>
      </p:ext>
    </p:extLst>
  </p:cSld>
  <p:clrMapOvr>
    <a:masterClrMapping/>
  </p:clrMapOvr>
</p:notes>
</file>

<file path=ppt/notesSlides/notesSlide5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1000BA-E277-8DA7-472E-98F28639328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7283D78-7D7B-E9C7-180D-2FD2CFC961C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14BCF93-A631-F3F5-378F-1E6EB6FD5FA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4309D6D-4B77-27E7-32FD-C2C81613C365}"/>
              </a:ext>
            </a:extLst>
          </p:cNvPr>
          <p:cNvSpPr>
            <a:spLocks noGrp="1"/>
          </p:cNvSpPr>
          <p:nvPr>
            <p:ph type="sldNum" sz="quarter" idx="5"/>
          </p:nvPr>
        </p:nvSpPr>
        <p:spPr/>
        <p:txBody>
          <a:bodyPr/>
          <a:lstStyle/>
          <a:p>
            <a:fld id="{DB245632-D4FC-4E38-ADEE-4E3390753C23}" type="slidenum">
              <a:rPr lang="en-US" smtClean="0"/>
              <a:t>551</a:t>
            </a:fld>
            <a:endParaRPr lang="en-US" dirty="0"/>
          </a:p>
        </p:txBody>
      </p:sp>
    </p:spTree>
    <p:extLst>
      <p:ext uri="{BB962C8B-B14F-4D97-AF65-F5344CB8AC3E}">
        <p14:creationId xmlns:p14="http://schemas.microsoft.com/office/powerpoint/2010/main" val="886155657"/>
      </p:ext>
    </p:extLst>
  </p:cSld>
  <p:clrMapOvr>
    <a:masterClrMapping/>
  </p:clrMapOvr>
</p:notes>
</file>

<file path=ppt/notesSlides/notesSlide5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C16188-6DCD-B0B3-8239-C5CE85F8714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686D301-B08F-8D29-5C64-6437F027519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FB81D4B-83AD-C51E-CFB8-862C59A15B0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C11FA80-CE84-1425-998C-080903881B00}"/>
              </a:ext>
            </a:extLst>
          </p:cNvPr>
          <p:cNvSpPr>
            <a:spLocks noGrp="1"/>
          </p:cNvSpPr>
          <p:nvPr>
            <p:ph type="sldNum" sz="quarter" idx="5"/>
          </p:nvPr>
        </p:nvSpPr>
        <p:spPr/>
        <p:txBody>
          <a:bodyPr/>
          <a:lstStyle/>
          <a:p>
            <a:fld id="{DB245632-D4FC-4E38-ADEE-4E3390753C23}" type="slidenum">
              <a:rPr lang="en-US" smtClean="0"/>
              <a:t>552</a:t>
            </a:fld>
            <a:endParaRPr lang="en-US" dirty="0"/>
          </a:p>
        </p:txBody>
      </p:sp>
    </p:spTree>
    <p:extLst>
      <p:ext uri="{BB962C8B-B14F-4D97-AF65-F5344CB8AC3E}">
        <p14:creationId xmlns:p14="http://schemas.microsoft.com/office/powerpoint/2010/main" val="1723439551"/>
      </p:ext>
    </p:extLst>
  </p:cSld>
  <p:clrMapOvr>
    <a:masterClrMapping/>
  </p:clrMapOvr>
</p:notes>
</file>

<file path=ppt/notesSlides/notesSlide5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4E86F8-4F25-FB16-3ECD-6CDC4FE7796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94A2E18-A6B3-4688-7157-9DC21465DDF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27493C3-714A-103D-EC29-AD05EF1F59B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7BB9CA8-B734-B7FC-B719-ADA1327F47D7}"/>
              </a:ext>
            </a:extLst>
          </p:cNvPr>
          <p:cNvSpPr>
            <a:spLocks noGrp="1"/>
          </p:cNvSpPr>
          <p:nvPr>
            <p:ph type="sldNum" sz="quarter" idx="5"/>
          </p:nvPr>
        </p:nvSpPr>
        <p:spPr/>
        <p:txBody>
          <a:bodyPr/>
          <a:lstStyle/>
          <a:p>
            <a:fld id="{DB245632-D4FC-4E38-ADEE-4E3390753C23}" type="slidenum">
              <a:rPr lang="en-US" smtClean="0"/>
              <a:t>553</a:t>
            </a:fld>
            <a:endParaRPr lang="en-US" dirty="0"/>
          </a:p>
        </p:txBody>
      </p:sp>
    </p:spTree>
    <p:extLst>
      <p:ext uri="{BB962C8B-B14F-4D97-AF65-F5344CB8AC3E}">
        <p14:creationId xmlns:p14="http://schemas.microsoft.com/office/powerpoint/2010/main" val="2351636265"/>
      </p:ext>
    </p:extLst>
  </p:cSld>
  <p:clrMapOvr>
    <a:masterClrMapping/>
  </p:clrMapOvr>
</p:notes>
</file>

<file path=ppt/notesSlides/notesSlide5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E24ECD-2237-E8CB-AB6E-C41B1294BE6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E9DD969-697D-4065-B667-4C8662513B6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C42D3E3-2290-F475-A81B-0054AFCD18A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3AFC98E-C75F-B1D0-3079-401F2C4DD793}"/>
              </a:ext>
            </a:extLst>
          </p:cNvPr>
          <p:cNvSpPr>
            <a:spLocks noGrp="1"/>
          </p:cNvSpPr>
          <p:nvPr>
            <p:ph type="sldNum" sz="quarter" idx="5"/>
          </p:nvPr>
        </p:nvSpPr>
        <p:spPr/>
        <p:txBody>
          <a:bodyPr/>
          <a:lstStyle/>
          <a:p>
            <a:fld id="{DB245632-D4FC-4E38-ADEE-4E3390753C23}" type="slidenum">
              <a:rPr lang="en-US" smtClean="0"/>
              <a:t>554</a:t>
            </a:fld>
            <a:endParaRPr lang="en-US" dirty="0"/>
          </a:p>
        </p:txBody>
      </p:sp>
    </p:spTree>
    <p:extLst>
      <p:ext uri="{BB962C8B-B14F-4D97-AF65-F5344CB8AC3E}">
        <p14:creationId xmlns:p14="http://schemas.microsoft.com/office/powerpoint/2010/main" val="1984833452"/>
      </p:ext>
    </p:extLst>
  </p:cSld>
  <p:clrMapOvr>
    <a:masterClrMapping/>
  </p:clrMapOvr>
</p:notes>
</file>

<file path=ppt/notesSlides/notesSlide5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9DC33D-0BB2-59BA-13A4-3DC977CB3A4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295F607-BA09-0C37-DE0C-A3CB6F0F304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4A0263F-D782-A76E-FA00-EB5D55FCB34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56D4B76-C0C8-9681-C05D-245E252248CF}"/>
              </a:ext>
            </a:extLst>
          </p:cNvPr>
          <p:cNvSpPr>
            <a:spLocks noGrp="1"/>
          </p:cNvSpPr>
          <p:nvPr>
            <p:ph type="sldNum" sz="quarter" idx="5"/>
          </p:nvPr>
        </p:nvSpPr>
        <p:spPr/>
        <p:txBody>
          <a:bodyPr/>
          <a:lstStyle/>
          <a:p>
            <a:fld id="{DB245632-D4FC-4E38-ADEE-4E3390753C23}" type="slidenum">
              <a:rPr lang="en-US" smtClean="0"/>
              <a:t>555</a:t>
            </a:fld>
            <a:endParaRPr lang="en-US" dirty="0"/>
          </a:p>
        </p:txBody>
      </p:sp>
    </p:spTree>
    <p:extLst>
      <p:ext uri="{BB962C8B-B14F-4D97-AF65-F5344CB8AC3E}">
        <p14:creationId xmlns:p14="http://schemas.microsoft.com/office/powerpoint/2010/main" val="109131359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6BD94A-3868-D01F-A613-A27F7166423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DF39CAB-8DC8-30E0-0E82-E1C881DD9BB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6A2C8BC-3A05-8A50-99AE-14669D3F6F2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32E5DF6-4E0A-CD1E-7390-9829F39488A1}"/>
              </a:ext>
            </a:extLst>
          </p:cNvPr>
          <p:cNvSpPr>
            <a:spLocks noGrp="1"/>
          </p:cNvSpPr>
          <p:nvPr>
            <p:ph type="sldNum" sz="quarter" idx="5"/>
          </p:nvPr>
        </p:nvSpPr>
        <p:spPr/>
        <p:txBody>
          <a:bodyPr/>
          <a:lstStyle/>
          <a:p>
            <a:fld id="{DB245632-D4FC-4E38-ADEE-4E3390753C23}" type="slidenum">
              <a:rPr lang="en-US" smtClean="0"/>
              <a:t>56</a:t>
            </a:fld>
            <a:endParaRPr lang="en-US" dirty="0"/>
          </a:p>
        </p:txBody>
      </p:sp>
    </p:spTree>
    <p:extLst>
      <p:ext uri="{BB962C8B-B14F-4D97-AF65-F5344CB8AC3E}">
        <p14:creationId xmlns:p14="http://schemas.microsoft.com/office/powerpoint/2010/main" val="1932809771"/>
      </p:ext>
    </p:extLst>
  </p:cSld>
  <p:clrMapOvr>
    <a:masterClrMapping/>
  </p:clrMapOvr>
</p:notes>
</file>

<file path=ppt/notesSlides/notesSlide5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77D809-66F9-D172-6972-8A24C8AA04C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BE6415C-C5D4-E1A4-F80A-18CEAB8185F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F1CA5A5-63D2-1AD3-3D46-F0331BD89DC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25E8E7F-CD16-CEFD-173C-8FF2CA9EEE30}"/>
              </a:ext>
            </a:extLst>
          </p:cNvPr>
          <p:cNvSpPr>
            <a:spLocks noGrp="1"/>
          </p:cNvSpPr>
          <p:nvPr>
            <p:ph type="sldNum" sz="quarter" idx="5"/>
          </p:nvPr>
        </p:nvSpPr>
        <p:spPr/>
        <p:txBody>
          <a:bodyPr/>
          <a:lstStyle/>
          <a:p>
            <a:fld id="{DB245632-D4FC-4E38-ADEE-4E3390753C23}" type="slidenum">
              <a:rPr lang="en-US" smtClean="0"/>
              <a:t>557</a:t>
            </a:fld>
            <a:endParaRPr lang="en-US" dirty="0"/>
          </a:p>
        </p:txBody>
      </p:sp>
    </p:spTree>
    <p:extLst>
      <p:ext uri="{BB962C8B-B14F-4D97-AF65-F5344CB8AC3E}">
        <p14:creationId xmlns:p14="http://schemas.microsoft.com/office/powerpoint/2010/main" val="3078647007"/>
      </p:ext>
    </p:extLst>
  </p:cSld>
  <p:clrMapOvr>
    <a:masterClrMapping/>
  </p:clrMapOvr>
</p:notes>
</file>

<file path=ppt/notesSlides/notesSlide5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49EFB2-65B2-F782-3C10-C16813F5CBF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B911DA4-5C32-DC07-5E8E-16D448D0DFC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08558AF-22ED-FE8D-5EEA-4242635A668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98F7462-3D19-CDD0-735E-4249B8A9BD19}"/>
              </a:ext>
            </a:extLst>
          </p:cNvPr>
          <p:cNvSpPr>
            <a:spLocks noGrp="1"/>
          </p:cNvSpPr>
          <p:nvPr>
            <p:ph type="sldNum" sz="quarter" idx="5"/>
          </p:nvPr>
        </p:nvSpPr>
        <p:spPr/>
        <p:txBody>
          <a:bodyPr/>
          <a:lstStyle/>
          <a:p>
            <a:fld id="{DB245632-D4FC-4E38-ADEE-4E3390753C23}" type="slidenum">
              <a:rPr lang="en-US" smtClean="0"/>
              <a:t>558</a:t>
            </a:fld>
            <a:endParaRPr lang="en-US" dirty="0"/>
          </a:p>
        </p:txBody>
      </p:sp>
    </p:spTree>
    <p:extLst>
      <p:ext uri="{BB962C8B-B14F-4D97-AF65-F5344CB8AC3E}">
        <p14:creationId xmlns:p14="http://schemas.microsoft.com/office/powerpoint/2010/main" val="2160083193"/>
      </p:ext>
    </p:extLst>
  </p:cSld>
  <p:clrMapOvr>
    <a:masterClrMapping/>
  </p:clrMapOvr>
</p:notes>
</file>

<file path=ppt/notesSlides/notesSlide5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657484-C992-650F-867C-8D6A6227EF6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84D1DF0-CE20-1AF2-6034-1A34EA9011E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53982C6-8460-872F-0F1C-4750DD70B90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57972C1-973C-F396-37DC-933ECB667524}"/>
              </a:ext>
            </a:extLst>
          </p:cNvPr>
          <p:cNvSpPr>
            <a:spLocks noGrp="1"/>
          </p:cNvSpPr>
          <p:nvPr>
            <p:ph type="sldNum" sz="quarter" idx="5"/>
          </p:nvPr>
        </p:nvSpPr>
        <p:spPr/>
        <p:txBody>
          <a:bodyPr/>
          <a:lstStyle/>
          <a:p>
            <a:fld id="{DB245632-D4FC-4E38-ADEE-4E3390753C23}" type="slidenum">
              <a:rPr lang="en-US" smtClean="0"/>
              <a:t>559</a:t>
            </a:fld>
            <a:endParaRPr lang="en-US" dirty="0"/>
          </a:p>
        </p:txBody>
      </p:sp>
    </p:spTree>
    <p:extLst>
      <p:ext uri="{BB962C8B-B14F-4D97-AF65-F5344CB8AC3E}">
        <p14:creationId xmlns:p14="http://schemas.microsoft.com/office/powerpoint/2010/main" val="3231823257"/>
      </p:ext>
    </p:extLst>
  </p:cSld>
  <p:clrMapOvr>
    <a:masterClrMapping/>
  </p:clrMapOvr>
</p:notes>
</file>

<file path=ppt/notesSlides/notesSlide5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D6BD7F-516F-4418-5463-B13E62C7C07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3CE664D-8979-2B0A-94B7-DF277CD89E4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96A721E-DCA8-353C-14A7-F6C5973B7C6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FC1BABA-5A52-5DFC-C9AC-48BDFA9D766E}"/>
              </a:ext>
            </a:extLst>
          </p:cNvPr>
          <p:cNvSpPr>
            <a:spLocks noGrp="1"/>
          </p:cNvSpPr>
          <p:nvPr>
            <p:ph type="sldNum" sz="quarter" idx="5"/>
          </p:nvPr>
        </p:nvSpPr>
        <p:spPr/>
        <p:txBody>
          <a:bodyPr/>
          <a:lstStyle/>
          <a:p>
            <a:fld id="{DB245632-D4FC-4E38-ADEE-4E3390753C23}" type="slidenum">
              <a:rPr lang="en-US" smtClean="0"/>
              <a:t>560</a:t>
            </a:fld>
            <a:endParaRPr lang="en-US" dirty="0"/>
          </a:p>
        </p:txBody>
      </p:sp>
    </p:spTree>
    <p:extLst>
      <p:ext uri="{BB962C8B-B14F-4D97-AF65-F5344CB8AC3E}">
        <p14:creationId xmlns:p14="http://schemas.microsoft.com/office/powerpoint/2010/main" val="3334127361"/>
      </p:ext>
    </p:extLst>
  </p:cSld>
  <p:clrMapOvr>
    <a:masterClrMapping/>
  </p:clrMapOvr>
</p:notes>
</file>

<file path=ppt/notesSlides/notesSlide5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3957B7-131A-A69C-238E-0D3FE351463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29B9E52-9CFD-D482-5238-E0A7223E82C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0656B19-3D29-5037-A53E-35AD56500E8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7D04ECB-F7FD-2E9C-0561-E97AFA1C5A06}"/>
              </a:ext>
            </a:extLst>
          </p:cNvPr>
          <p:cNvSpPr>
            <a:spLocks noGrp="1"/>
          </p:cNvSpPr>
          <p:nvPr>
            <p:ph type="sldNum" sz="quarter" idx="5"/>
          </p:nvPr>
        </p:nvSpPr>
        <p:spPr/>
        <p:txBody>
          <a:bodyPr/>
          <a:lstStyle/>
          <a:p>
            <a:fld id="{DB245632-D4FC-4E38-ADEE-4E3390753C23}" type="slidenum">
              <a:rPr lang="en-US" smtClean="0"/>
              <a:t>562</a:t>
            </a:fld>
            <a:endParaRPr lang="en-US" dirty="0"/>
          </a:p>
        </p:txBody>
      </p:sp>
    </p:spTree>
    <p:extLst>
      <p:ext uri="{BB962C8B-B14F-4D97-AF65-F5344CB8AC3E}">
        <p14:creationId xmlns:p14="http://schemas.microsoft.com/office/powerpoint/2010/main" val="832342507"/>
      </p:ext>
    </p:extLst>
  </p:cSld>
  <p:clrMapOvr>
    <a:masterClrMapping/>
  </p:clrMapOvr>
</p:notes>
</file>

<file path=ppt/notesSlides/notesSlide5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50216F-F7AF-6B1F-6E8D-4A022DEA244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04FF07D-DEBA-604E-8D3E-F94B281F7C1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531706D-B600-8095-F627-466FB7135EA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7BE337D-14FD-DA4C-1F4A-2BDE0E1C760F}"/>
              </a:ext>
            </a:extLst>
          </p:cNvPr>
          <p:cNvSpPr>
            <a:spLocks noGrp="1"/>
          </p:cNvSpPr>
          <p:nvPr>
            <p:ph type="sldNum" sz="quarter" idx="5"/>
          </p:nvPr>
        </p:nvSpPr>
        <p:spPr/>
        <p:txBody>
          <a:bodyPr/>
          <a:lstStyle/>
          <a:p>
            <a:fld id="{DB245632-D4FC-4E38-ADEE-4E3390753C23}" type="slidenum">
              <a:rPr lang="en-US" smtClean="0"/>
              <a:t>563</a:t>
            </a:fld>
            <a:endParaRPr lang="en-US" dirty="0"/>
          </a:p>
        </p:txBody>
      </p:sp>
    </p:spTree>
    <p:extLst>
      <p:ext uri="{BB962C8B-B14F-4D97-AF65-F5344CB8AC3E}">
        <p14:creationId xmlns:p14="http://schemas.microsoft.com/office/powerpoint/2010/main" val="3146221614"/>
      </p:ext>
    </p:extLst>
  </p:cSld>
  <p:clrMapOvr>
    <a:masterClrMapping/>
  </p:clrMapOvr>
</p:notes>
</file>

<file path=ppt/notesSlides/notesSlide5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BB9249-44B1-D64C-3D4A-6F8E1A6FBDC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911DFC6-2F8D-E6DF-44DC-6CD227E7355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B98D9EA-A90E-82DA-47D7-B205E17C357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5AE846A-2FB8-E733-C01F-4C62BD47DDB5}"/>
              </a:ext>
            </a:extLst>
          </p:cNvPr>
          <p:cNvSpPr>
            <a:spLocks noGrp="1"/>
          </p:cNvSpPr>
          <p:nvPr>
            <p:ph type="sldNum" sz="quarter" idx="5"/>
          </p:nvPr>
        </p:nvSpPr>
        <p:spPr/>
        <p:txBody>
          <a:bodyPr/>
          <a:lstStyle/>
          <a:p>
            <a:fld id="{DB245632-D4FC-4E38-ADEE-4E3390753C23}" type="slidenum">
              <a:rPr lang="en-US" smtClean="0"/>
              <a:t>564</a:t>
            </a:fld>
            <a:endParaRPr lang="en-US" dirty="0"/>
          </a:p>
        </p:txBody>
      </p:sp>
    </p:spTree>
    <p:extLst>
      <p:ext uri="{BB962C8B-B14F-4D97-AF65-F5344CB8AC3E}">
        <p14:creationId xmlns:p14="http://schemas.microsoft.com/office/powerpoint/2010/main" val="4095553940"/>
      </p:ext>
    </p:extLst>
  </p:cSld>
  <p:clrMapOvr>
    <a:masterClrMapping/>
  </p:clrMapOvr>
</p:notes>
</file>

<file path=ppt/notesSlides/notesSlide5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C0B825-4972-DFD3-8D98-A811783F5B4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EF800C3-83E6-02A4-659C-3EEFBACA06C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C61509C-AC75-5BEC-0BF1-E3D1D631B02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A5D8AFD-92FF-4AA9-F3FE-6A61772F42B9}"/>
              </a:ext>
            </a:extLst>
          </p:cNvPr>
          <p:cNvSpPr>
            <a:spLocks noGrp="1"/>
          </p:cNvSpPr>
          <p:nvPr>
            <p:ph type="sldNum" sz="quarter" idx="5"/>
          </p:nvPr>
        </p:nvSpPr>
        <p:spPr/>
        <p:txBody>
          <a:bodyPr/>
          <a:lstStyle/>
          <a:p>
            <a:fld id="{DB245632-D4FC-4E38-ADEE-4E3390753C23}" type="slidenum">
              <a:rPr lang="en-US" smtClean="0"/>
              <a:t>565</a:t>
            </a:fld>
            <a:endParaRPr lang="en-US" dirty="0"/>
          </a:p>
        </p:txBody>
      </p:sp>
    </p:spTree>
    <p:extLst>
      <p:ext uri="{BB962C8B-B14F-4D97-AF65-F5344CB8AC3E}">
        <p14:creationId xmlns:p14="http://schemas.microsoft.com/office/powerpoint/2010/main" val="2702330442"/>
      </p:ext>
    </p:extLst>
  </p:cSld>
  <p:clrMapOvr>
    <a:masterClrMapping/>
  </p:clrMapOvr>
</p:notes>
</file>

<file path=ppt/notesSlides/notesSlide5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7998AF-A38A-F11A-5B8D-E78A2372463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5A33A24-875D-5EFA-6857-C194DEC29D9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11A5D3C-8C28-246F-2002-80A00EC5832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C077597-5EBF-D38C-49BA-779F6F34D68F}"/>
              </a:ext>
            </a:extLst>
          </p:cNvPr>
          <p:cNvSpPr>
            <a:spLocks noGrp="1"/>
          </p:cNvSpPr>
          <p:nvPr>
            <p:ph type="sldNum" sz="quarter" idx="5"/>
          </p:nvPr>
        </p:nvSpPr>
        <p:spPr/>
        <p:txBody>
          <a:bodyPr/>
          <a:lstStyle/>
          <a:p>
            <a:fld id="{DB245632-D4FC-4E38-ADEE-4E3390753C23}" type="slidenum">
              <a:rPr lang="en-US" smtClean="0"/>
              <a:t>566</a:t>
            </a:fld>
            <a:endParaRPr lang="en-US" dirty="0"/>
          </a:p>
        </p:txBody>
      </p:sp>
    </p:spTree>
    <p:extLst>
      <p:ext uri="{BB962C8B-B14F-4D97-AF65-F5344CB8AC3E}">
        <p14:creationId xmlns:p14="http://schemas.microsoft.com/office/powerpoint/2010/main" val="3124098707"/>
      </p:ext>
    </p:extLst>
  </p:cSld>
  <p:clrMapOvr>
    <a:masterClrMapping/>
  </p:clrMapOvr>
</p:notes>
</file>

<file path=ppt/notesSlides/notesSlide5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D6A053-D63F-591A-2956-9C53D9A631D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298B692-9CD3-AD8A-2521-2E9B6496925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A28CF44-4117-4621-1975-D5BC7E80226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6FBF2D3-D4A0-F88E-E45F-7B12AE29FD71}"/>
              </a:ext>
            </a:extLst>
          </p:cNvPr>
          <p:cNvSpPr>
            <a:spLocks noGrp="1"/>
          </p:cNvSpPr>
          <p:nvPr>
            <p:ph type="sldNum" sz="quarter" idx="5"/>
          </p:nvPr>
        </p:nvSpPr>
        <p:spPr/>
        <p:txBody>
          <a:bodyPr/>
          <a:lstStyle/>
          <a:p>
            <a:fld id="{DB245632-D4FC-4E38-ADEE-4E3390753C23}" type="slidenum">
              <a:rPr lang="en-US" smtClean="0"/>
              <a:t>567</a:t>
            </a:fld>
            <a:endParaRPr lang="en-US" dirty="0"/>
          </a:p>
        </p:txBody>
      </p:sp>
    </p:spTree>
    <p:extLst>
      <p:ext uri="{BB962C8B-B14F-4D97-AF65-F5344CB8AC3E}">
        <p14:creationId xmlns:p14="http://schemas.microsoft.com/office/powerpoint/2010/main" val="314034537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9F2419-1585-DAC3-E8C8-060831CD7A3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72DB9F7-8853-9394-8BEE-22A2B376D5A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81F5723-AA3A-1C8D-60A2-CAE7C385EFE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9CD22D7-734B-C1A7-A26C-97B1911D1836}"/>
              </a:ext>
            </a:extLst>
          </p:cNvPr>
          <p:cNvSpPr>
            <a:spLocks noGrp="1"/>
          </p:cNvSpPr>
          <p:nvPr>
            <p:ph type="sldNum" sz="quarter" idx="5"/>
          </p:nvPr>
        </p:nvSpPr>
        <p:spPr/>
        <p:txBody>
          <a:bodyPr/>
          <a:lstStyle/>
          <a:p>
            <a:fld id="{DB245632-D4FC-4E38-ADEE-4E3390753C23}" type="slidenum">
              <a:rPr lang="en-US" smtClean="0"/>
              <a:t>57</a:t>
            </a:fld>
            <a:endParaRPr lang="en-US" dirty="0"/>
          </a:p>
        </p:txBody>
      </p:sp>
    </p:spTree>
    <p:extLst>
      <p:ext uri="{BB962C8B-B14F-4D97-AF65-F5344CB8AC3E}">
        <p14:creationId xmlns:p14="http://schemas.microsoft.com/office/powerpoint/2010/main" val="2968836338"/>
      </p:ext>
    </p:extLst>
  </p:cSld>
  <p:clrMapOvr>
    <a:masterClrMapping/>
  </p:clrMapOvr>
</p:notes>
</file>

<file path=ppt/notesSlides/notesSlide5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9C4D06-BCD2-A381-A711-0098C026C88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07C4930-E51E-EF8E-891E-4A9E70348F5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8FF4031-062F-1A3E-274B-AE897DF5914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915667D-2A15-4BAF-FEEB-76157F541057}"/>
              </a:ext>
            </a:extLst>
          </p:cNvPr>
          <p:cNvSpPr>
            <a:spLocks noGrp="1"/>
          </p:cNvSpPr>
          <p:nvPr>
            <p:ph type="sldNum" sz="quarter" idx="5"/>
          </p:nvPr>
        </p:nvSpPr>
        <p:spPr/>
        <p:txBody>
          <a:bodyPr/>
          <a:lstStyle/>
          <a:p>
            <a:fld id="{DB245632-D4FC-4E38-ADEE-4E3390753C23}" type="slidenum">
              <a:rPr lang="en-US" smtClean="0"/>
              <a:t>568</a:t>
            </a:fld>
            <a:endParaRPr lang="en-US" dirty="0"/>
          </a:p>
        </p:txBody>
      </p:sp>
    </p:spTree>
    <p:extLst>
      <p:ext uri="{BB962C8B-B14F-4D97-AF65-F5344CB8AC3E}">
        <p14:creationId xmlns:p14="http://schemas.microsoft.com/office/powerpoint/2010/main" val="922086923"/>
      </p:ext>
    </p:extLst>
  </p:cSld>
  <p:clrMapOvr>
    <a:masterClrMapping/>
  </p:clrMapOvr>
</p:notes>
</file>

<file path=ppt/notesSlides/notesSlide5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EF26A4-D95E-B2B3-8E6F-815CC96492D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994A274-A7B1-B588-A275-B22CEFFFA6B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69E1344-024A-BAE6-F432-FA3387DD13E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8FB1EC0-F7FF-F47A-9DD0-2031C42541D1}"/>
              </a:ext>
            </a:extLst>
          </p:cNvPr>
          <p:cNvSpPr>
            <a:spLocks noGrp="1"/>
          </p:cNvSpPr>
          <p:nvPr>
            <p:ph type="sldNum" sz="quarter" idx="5"/>
          </p:nvPr>
        </p:nvSpPr>
        <p:spPr/>
        <p:txBody>
          <a:bodyPr/>
          <a:lstStyle/>
          <a:p>
            <a:fld id="{DB245632-D4FC-4E38-ADEE-4E3390753C23}" type="slidenum">
              <a:rPr lang="en-US" smtClean="0"/>
              <a:t>569</a:t>
            </a:fld>
            <a:endParaRPr lang="en-US" dirty="0"/>
          </a:p>
        </p:txBody>
      </p:sp>
    </p:spTree>
    <p:extLst>
      <p:ext uri="{BB962C8B-B14F-4D97-AF65-F5344CB8AC3E}">
        <p14:creationId xmlns:p14="http://schemas.microsoft.com/office/powerpoint/2010/main" val="3377890844"/>
      </p:ext>
    </p:extLst>
  </p:cSld>
  <p:clrMapOvr>
    <a:masterClrMapping/>
  </p:clrMapOvr>
</p:notes>
</file>

<file path=ppt/notesSlides/notesSlide5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87A3E7-62BC-426C-943F-55D692FC850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A9982A4-D5E4-E217-7A19-CD89C26D18A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6394326-7321-6DEB-01FD-0F27F82C94A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912AEF8-242A-E98A-E5BB-12246C860917}"/>
              </a:ext>
            </a:extLst>
          </p:cNvPr>
          <p:cNvSpPr>
            <a:spLocks noGrp="1"/>
          </p:cNvSpPr>
          <p:nvPr>
            <p:ph type="sldNum" sz="quarter" idx="5"/>
          </p:nvPr>
        </p:nvSpPr>
        <p:spPr/>
        <p:txBody>
          <a:bodyPr/>
          <a:lstStyle/>
          <a:p>
            <a:fld id="{DB245632-D4FC-4E38-ADEE-4E3390753C23}" type="slidenum">
              <a:rPr lang="en-US" smtClean="0"/>
              <a:t>570</a:t>
            </a:fld>
            <a:endParaRPr lang="en-US" dirty="0"/>
          </a:p>
        </p:txBody>
      </p:sp>
    </p:spTree>
    <p:extLst>
      <p:ext uri="{BB962C8B-B14F-4D97-AF65-F5344CB8AC3E}">
        <p14:creationId xmlns:p14="http://schemas.microsoft.com/office/powerpoint/2010/main" val="2126959034"/>
      </p:ext>
    </p:extLst>
  </p:cSld>
  <p:clrMapOvr>
    <a:masterClrMapping/>
  </p:clrMapOvr>
</p:notes>
</file>

<file path=ppt/notesSlides/notesSlide5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BBD0AF-7A60-7637-1076-95D281E6748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7E2258C-67EB-5444-3961-4597AC9B520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6BC1E92-488A-388F-2F9F-078E29601ED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B2F67C0-3EEE-449F-2759-75616DE88606}"/>
              </a:ext>
            </a:extLst>
          </p:cNvPr>
          <p:cNvSpPr>
            <a:spLocks noGrp="1"/>
          </p:cNvSpPr>
          <p:nvPr>
            <p:ph type="sldNum" sz="quarter" idx="5"/>
          </p:nvPr>
        </p:nvSpPr>
        <p:spPr/>
        <p:txBody>
          <a:bodyPr/>
          <a:lstStyle/>
          <a:p>
            <a:fld id="{DB245632-D4FC-4E38-ADEE-4E3390753C23}" type="slidenum">
              <a:rPr lang="en-US" smtClean="0"/>
              <a:t>571</a:t>
            </a:fld>
            <a:endParaRPr lang="en-US" dirty="0"/>
          </a:p>
        </p:txBody>
      </p:sp>
    </p:spTree>
    <p:extLst>
      <p:ext uri="{BB962C8B-B14F-4D97-AF65-F5344CB8AC3E}">
        <p14:creationId xmlns:p14="http://schemas.microsoft.com/office/powerpoint/2010/main" val="1626594933"/>
      </p:ext>
    </p:extLst>
  </p:cSld>
  <p:clrMapOvr>
    <a:masterClrMapping/>
  </p:clrMapOvr>
</p:notes>
</file>

<file path=ppt/notesSlides/notesSlide5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0EA1EB-C53B-B45C-1C78-45014B5A481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789F55E-C839-EDD2-A70C-EC0C232C1EC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F879196-355B-4039-2332-692903B51FE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935CE25-AB5C-B97C-5059-BC69D171BDCF}"/>
              </a:ext>
            </a:extLst>
          </p:cNvPr>
          <p:cNvSpPr>
            <a:spLocks noGrp="1"/>
          </p:cNvSpPr>
          <p:nvPr>
            <p:ph type="sldNum" sz="quarter" idx="5"/>
          </p:nvPr>
        </p:nvSpPr>
        <p:spPr/>
        <p:txBody>
          <a:bodyPr/>
          <a:lstStyle/>
          <a:p>
            <a:fld id="{DB245632-D4FC-4E38-ADEE-4E3390753C23}" type="slidenum">
              <a:rPr lang="en-US" smtClean="0"/>
              <a:t>573</a:t>
            </a:fld>
            <a:endParaRPr lang="en-US" dirty="0"/>
          </a:p>
        </p:txBody>
      </p:sp>
    </p:spTree>
    <p:extLst>
      <p:ext uri="{BB962C8B-B14F-4D97-AF65-F5344CB8AC3E}">
        <p14:creationId xmlns:p14="http://schemas.microsoft.com/office/powerpoint/2010/main" val="1965166781"/>
      </p:ext>
    </p:extLst>
  </p:cSld>
  <p:clrMapOvr>
    <a:masterClrMapping/>
  </p:clrMapOvr>
</p:notes>
</file>

<file path=ppt/notesSlides/notesSlide5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1C4959-EF43-8DA0-94A0-CC95EFE0126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8A1769F-A49F-1389-C606-4225A81D492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1E777CA-6A44-8953-51B5-17A9C443D35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B0E0891-4D00-A62A-6F7A-E525BBEAEC2B}"/>
              </a:ext>
            </a:extLst>
          </p:cNvPr>
          <p:cNvSpPr>
            <a:spLocks noGrp="1"/>
          </p:cNvSpPr>
          <p:nvPr>
            <p:ph type="sldNum" sz="quarter" idx="5"/>
          </p:nvPr>
        </p:nvSpPr>
        <p:spPr/>
        <p:txBody>
          <a:bodyPr/>
          <a:lstStyle/>
          <a:p>
            <a:fld id="{DB245632-D4FC-4E38-ADEE-4E3390753C23}" type="slidenum">
              <a:rPr lang="en-US" smtClean="0"/>
              <a:t>574</a:t>
            </a:fld>
            <a:endParaRPr lang="en-US" dirty="0"/>
          </a:p>
        </p:txBody>
      </p:sp>
    </p:spTree>
    <p:extLst>
      <p:ext uri="{BB962C8B-B14F-4D97-AF65-F5344CB8AC3E}">
        <p14:creationId xmlns:p14="http://schemas.microsoft.com/office/powerpoint/2010/main" val="1424289763"/>
      </p:ext>
    </p:extLst>
  </p:cSld>
  <p:clrMapOvr>
    <a:masterClrMapping/>
  </p:clrMapOvr>
</p:notes>
</file>

<file path=ppt/notesSlides/notesSlide5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C758A6-8390-46EC-B092-8AFD0CA9EBA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66D97E7-9493-8B0E-4CA1-1BDEBB52900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9D82FB5-DF52-79D2-04C7-9F2E51DD0B0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FE0CF54-CD84-6970-75A0-5351C26301B1}"/>
              </a:ext>
            </a:extLst>
          </p:cNvPr>
          <p:cNvSpPr>
            <a:spLocks noGrp="1"/>
          </p:cNvSpPr>
          <p:nvPr>
            <p:ph type="sldNum" sz="quarter" idx="5"/>
          </p:nvPr>
        </p:nvSpPr>
        <p:spPr/>
        <p:txBody>
          <a:bodyPr/>
          <a:lstStyle/>
          <a:p>
            <a:fld id="{DB245632-D4FC-4E38-ADEE-4E3390753C23}" type="slidenum">
              <a:rPr lang="en-US" smtClean="0"/>
              <a:t>575</a:t>
            </a:fld>
            <a:endParaRPr lang="en-US" dirty="0"/>
          </a:p>
        </p:txBody>
      </p:sp>
    </p:spTree>
    <p:extLst>
      <p:ext uri="{BB962C8B-B14F-4D97-AF65-F5344CB8AC3E}">
        <p14:creationId xmlns:p14="http://schemas.microsoft.com/office/powerpoint/2010/main" val="2896984769"/>
      </p:ext>
    </p:extLst>
  </p:cSld>
  <p:clrMapOvr>
    <a:masterClrMapping/>
  </p:clrMapOvr>
</p:notes>
</file>

<file path=ppt/notesSlides/notesSlide5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145B92-1CC4-28F4-1C20-9AB0497C091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6406273-C748-F613-05D2-9A7AC98278D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7C5BFDD-129B-7515-5D69-E1579E6BDC1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05F6A21-8083-CD64-0129-35E5A8A56FDF}"/>
              </a:ext>
            </a:extLst>
          </p:cNvPr>
          <p:cNvSpPr>
            <a:spLocks noGrp="1"/>
          </p:cNvSpPr>
          <p:nvPr>
            <p:ph type="sldNum" sz="quarter" idx="5"/>
          </p:nvPr>
        </p:nvSpPr>
        <p:spPr/>
        <p:txBody>
          <a:bodyPr/>
          <a:lstStyle/>
          <a:p>
            <a:fld id="{DB245632-D4FC-4E38-ADEE-4E3390753C23}" type="slidenum">
              <a:rPr lang="en-US" smtClean="0"/>
              <a:t>576</a:t>
            </a:fld>
            <a:endParaRPr lang="en-US" dirty="0"/>
          </a:p>
        </p:txBody>
      </p:sp>
    </p:spTree>
    <p:extLst>
      <p:ext uri="{BB962C8B-B14F-4D97-AF65-F5344CB8AC3E}">
        <p14:creationId xmlns:p14="http://schemas.microsoft.com/office/powerpoint/2010/main" val="3377823039"/>
      </p:ext>
    </p:extLst>
  </p:cSld>
  <p:clrMapOvr>
    <a:masterClrMapping/>
  </p:clrMapOvr>
</p:notes>
</file>

<file path=ppt/notesSlides/notesSlide5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60A30C-0336-7375-45C2-92139B2F880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16DBF5A-6253-BA1D-1B0C-971CE97E73C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BDB283C-7FDA-6C6A-8A57-4224EC9355D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1D7CBAE-ADD9-721A-3258-D5B76D3DDA4C}"/>
              </a:ext>
            </a:extLst>
          </p:cNvPr>
          <p:cNvSpPr>
            <a:spLocks noGrp="1"/>
          </p:cNvSpPr>
          <p:nvPr>
            <p:ph type="sldNum" sz="quarter" idx="5"/>
          </p:nvPr>
        </p:nvSpPr>
        <p:spPr/>
        <p:txBody>
          <a:bodyPr/>
          <a:lstStyle/>
          <a:p>
            <a:fld id="{DB245632-D4FC-4E38-ADEE-4E3390753C23}" type="slidenum">
              <a:rPr lang="en-US" smtClean="0"/>
              <a:t>577</a:t>
            </a:fld>
            <a:endParaRPr lang="en-US" dirty="0"/>
          </a:p>
        </p:txBody>
      </p:sp>
    </p:spTree>
    <p:extLst>
      <p:ext uri="{BB962C8B-B14F-4D97-AF65-F5344CB8AC3E}">
        <p14:creationId xmlns:p14="http://schemas.microsoft.com/office/powerpoint/2010/main" val="173901690"/>
      </p:ext>
    </p:extLst>
  </p:cSld>
  <p:clrMapOvr>
    <a:masterClrMapping/>
  </p:clrMapOvr>
</p:notes>
</file>

<file path=ppt/notesSlides/notesSlide5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2F277C-E12E-FCE6-A3AE-8EFCD273DAE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2517DA4-CBB0-FBC9-76D8-3903382468A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ADE608F-411B-CBF8-2FE7-97BB85DD6D6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2FD7D1A-0ACA-30D7-ADB2-877B0A886F79}"/>
              </a:ext>
            </a:extLst>
          </p:cNvPr>
          <p:cNvSpPr>
            <a:spLocks noGrp="1"/>
          </p:cNvSpPr>
          <p:nvPr>
            <p:ph type="sldNum" sz="quarter" idx="5"/>
          </p:nvPr>
        </p:nvSpPr>
        <p:spPr/>
        <p:txBody>
          <a:bodyPr/>
          <a:lstStyle/>
          <a:p>
            <a:fld id="{DB245632-D4FC-4E38-ADEE-4E3390753C23}" type="slidenum">
              <a:rPr lang="en-US" smtClean="0"/>
              <a:t>578</a:t>
            </a:fld>
            <a:endParaRPr lang="en-US" dirty="0"/>
          </a:p>
        </p:txBody>
      </p:sp>
    </p:spTree>
    <p:extLst>
      <p:ext uri="{BB962C8B-B14F-4D97-AF65-F5344CB8AC3E}">
        <p14:creationId xmlns:p14="http://schemas.microsoft.com/office/powerpoint/2010/main" val="343288816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57FD73-8674-91E0-19A7-C722DC15ECF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C5986A4-E05C-1555-0EE3-85A0BF1EAF4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3C81A77-F27D-2585-7B72-3CBDBD33B26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051DC3E-7455-0E9C-9F86-FE87E6153E0E}"/>
              </a:ext>
            </a:extLst>
          </p:cNvPr>
          <p:cNvSpPr>
            <a:spLocks noGrp="1"/>
          </p:cNvSpPr>
          <p:nvPr>
            <p:ph type="sldNum" sz="quarter" idx="5"/>
          </p:nvPr>
        </p:nvSpPr>
        <p:spPr/>
        <p:txBody>
          <a:bodyPr/>
          <a:lstStyle/>
          <a:p>
            <a:fld id="{DB245632-D4FC-4E38-ADEE-4E3390753C23}" type="slidenum">
              <a:rPr lang="en-US" smtClean="0"/>
              <a:t>58</a:t>
            </a:fld>
            <a:endParaRPr lang="en-US" dirty="0"/>
          </a:p>
        </p:txBody>
      </p:sp>
    </p:spTree>
    <p:extLst>
      <p:ext uri="{BB962C8B-B14F-4D97-AF65-F5344CB8AC3E}">
        <p14:creationId xmlns:p14="http://schemas.microsoft.com/office/powerpoint/2010/main" val="925954015"/>
      </p:ext>
    </p:extLst>
  </p:cSld>
  <p:clrMapOvr>
    <a:masterClrMapping/>
  </p:clrMapOvr>
</p:notes>
</file>

<file path=ppt/notesSlides/notesSlide5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7AD4C6-0CF6-EB13-93A1-687C98B697F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2D9866B-B10A-900E-2C92-FC7BE96850D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33E73CD-FA4E-E454-90F9-EA14A1CAC59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C7E8B89-5F1E-7A72-75A9-206C60ED3E4F}"/>
              </a:ext>
            </a:extLst>
          </p:cNvPr>
          <p:cNvSpPr>
            <a:spLocks noGrp="1"/>
          </p:cNvSpPr>
          <p:nvPr>
            <p:ph type="sldNum" sz="quarter" idx="5"/>
          </p:nvPr>
        </p:nvSpPr>
        <p:spPr/>
        <p:txBody>
          <a:bodyPr/>
          <a:lstStyle/>
          <a:p>
            <a:fld id="{DB245632-D4FC-4E38-ADEE-4E3390753C23}" type="slidenum">
              <a:rPr lang="en-US" smtClean="0"/>
              <a:t>580</a:t>
            </a:fld>
            <a:endParaRPr lang="en-US" dirty="0"/>
          </a:p>
        </p:txBody>
      </p:sp>
    </p:spTree>
    <p:extLst>
      <p:ext uri="{BB962C8B-B14F-4D97-AF65-F5344CB8AC3E}">
        <p14:creationId xmlns:p14="http://schemas.microsoft.com/office/powerpoint/2010/main" val="2888748190"/>
      </p:ext>
    </p:extLst>
  </p:cSld>
  <p:clrMapOvr>
    <a:masterClrMapping/>
  </p:clrMapOvr>
</p:notes>
</file>

<file path=ppt/notesSlides/notesSlide5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A6C3CE-FBAA-4EE4-9A95-174F32E6A9E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FDDA1BF-D50B-6F48-9D63-256E452A0C1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804FE34-1031-817D-F10E-7041623B9B0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133ACDA-3CA3-F4BE-1C66-EF627904FFC3}"/>
              </a:ext>
            </a:extLst>
          </p:cNvPr>
          <p:cNvSpPr>
            <a:spLocks noGrp="1"/>
          </p:cNvSpPr>
          <p:nvPr>
            <p:ph type="sldNum" sz="quarter" idx="5"/>
          </p:nvPr>
        </p:nvSpPr>
        <p:spPr/>
        <p:txBody>
          <a:bodyPr/>
          <a:lstStyle/>
          <a:p>
            <a:fld id="{DB245632-D4FC-4E38-ADEE-4E3390753C23}" type="slidenum">
              <a:rPr lang="en-US" smtClean="0"/>
              <a:t>581</a:t>
            </a:fld>
            <a:endParaRPr lang="en-US" dirty="0"/>
          </a:p>
        </p:txBody>
      </p:sp>
    </p:spTree>
    <p:extLst>
      <p:ext uri="{BB962C8B-B14F-4D97-AF65-F5344CB8AC3E}">
        <p14:creationId xmlns:p14="http://schemas.microsoft.com/office/powerpoint/2010/main" val="2201241558"/>
      </p:ext>
    </p:extLst>
  </p:cSld>
  <p:clrMapOvr>
    <a:masterClrMapping/>
  </p:clrMapOvr>
</p:notes>
</file>

<file path=ppt/notesSlides/notesSlide55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E97077-C171-2DE8-7945-81386B8EFB8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640EC9C-2C4F-01E4-C900-686AFF2B35D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A3B49BB-8A51-D401-92D1-D1E2A2EC44B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4C9801D-221E-7970-A3A6-C972EDAB92A9}"/>
              </a:ext>
            </a:extLst>
          </p:cNvPr>
          <p:cNvSpPr>
            <a:spLocks noGrp="1"/>
          </p:cNvSpPr>
          <p:nvPr>
            <p:ph type="sldNum" sz="quarter" idx="5"/>
          </p:nvPr>
        </p:nvSpPr>
        <p:spPr/>
        <p:txBody>
          <a:bodyPr/>
          <a:lstStyle/>
          <a:p>
            <a:fld id="{DB245632-D4FC-4E38-ADEE-4E3390753C23}" type="slidenum">
              <a:rPr lang="en-US" smtClean="0"/>
              <a:t>582</a:t>
            </a:fld>
            <a:endParaRPr lang="en-US" dirty="0"/>
          </a:p>
        </p:txBody>
      </p:sp>
    </p:spTree>
    <p:extLst>
      <p:ext uri="{BB962C8B-B14F-4D97-AF65-F5344CB8AC3E}">
        <p14:creationId xmlns:p14="http://schemas.microsoft.com/office/powerpoint/2010/main" val="448013424"/>
      </p:ext>
    </p:extLst>
  </p:cSld>
  <p:clrMapOvr>
    <a:masterClrMapping/>
  </p:clrMapOvr>
</p:notes>
</file>

<file path=ppt/notesSlides/notesSlide55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C96FDA-D020-2A0D-C99E-6151142AF13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B1CC8EC-457F-F594-F4AE-FFCBFB5F58C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EFDCFBD-0024-E91B-15DF-E8EFF349CBD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49EA2D0-5A7B-7C03-2867-F48487E9CE7D}"/>
              </a:ext>
            </a:extLst>
          </p:cNvPr>
          <p:cNvSpPr>
            <a:spLocks noGrp="1"/>
          </p:cNvSpPr>
          <p:nvPr>
            <p:ph type="sldNum" sz="quarter" idx="5"/>
          </p:nvPr>
        </p:nvSpPr>
        <p:spPr/>
        <p:txBody>
          <a:bodyPr/>
          <a:lstStyle/>
          <a:p>
            <a:fld id="{DB245632-D4FC-4E38-ADEE-4E3390753C23}" type="slidenum">
              <a:rPr lang="en-US" smtClean="0"/>
              <a:t>583</a:t>
            </a:fld>
            <a:endParaRPr lang="en-US" dirty="0"/>
          </a:p>
        </p:txBody>
      </p:sp>
    </p:spTree>
    <p:extLst>
      <p:ext uri="{BB962C8B-B14F-4D97-AF65-F5344CB8AC3E}">
        <p14:creationId xmlns:p14="http://schemas.microsoft.com/office/powerpoint/2010/main" val="1892544798"/>
      </p:ext>
    </p:extLst>
  </p:cSld>
  <p:clrMapOvr>
    <a:masterClrMapping/>
  </p:clrMapOvr>
</p:notes>
</file>

<file path=ppt/notesSlides/notesSlide55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EFCE04-10C9-BD24-323E-D0468A0A703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75FE387-E1EC-30C6-7673-3624F6D4D75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DC0451A-A330-53D4-2224-0923BD47512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5711971-02D1-0842-1943-7FC47B24331A}"/>
              </a:ext>
            </a:extLst>
          </p:cNvPr>
          <p:cNvSpPr>
            <a:spLocks noGrp="1"/>
          </p:cNvSpPr>
          <p:nvPr>
            <p:ph type="sldNum" sz="quarter" idx="5"/>
          </p:nvPr>
        </p:nvSpPr>
        <p:spPr/>
        <p:txBody>
          <a:bodyPr/>
          <a:lstStyle/>
          <a:p>
            <a:fld id="{DB245632-D4FC-4E38-ADEE-4E3390753C23}" type="slidenum">
              <a:rPr lang="en-US" smtClean="0"/>
              <a:t>584</a:t>
            </a:fld>
            <a:endParaRPr lang="en-US" dirty="0"/>
          </a:p>
        </p:txBody>
      </p:sp>
    </p:spTree>
    <p:extLst>
      <p:ext uri="{BB962C8B-B14F-4D97-AF65-F5344CB8AC3E}">
        <p14:creationId xmlns:p14="http://schemas.microsoft.com/office/powerpoint/2010/main" val="2403078871"/>
      </p:ext>
    </p:extLst>
  </p:cSld>
  <p:clrMapOvr>
    <a:masterClrMapping/>
  </p:clrMapOvr>
</p:notes>
</file>

<file path=ppt/notesSlides/notesSlide55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9E7358-62C1-29D9-8F19-FA716718B71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627E680-C92A-F90B-1D5D-77AEE00E322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DBBF458-1658-71E4-9260-A4A56381D7C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4FA12DC-D963-FD3E-70D2-0820B81D985E}"/>
              </a:ext>
            </a:extLst>
          </p:cNvPr>
          <p:cNvSpPr>
            <a:spLocks noGrp="1"/>
          </p:cNvSpPr>
          <p:nvPr>
            <p:ph type="sldNum" sz="quarter" idx="5"/>
          </p:nvPr>
        </p:nvSpPr>
        <p:spPr/>
        <p:txBody>
          <a:bodyPr/>
          <a:lstStyle/>
          <a:p>
            <a:fld id="{DB245632-D4FC-4E38-ADEE-4E3390753C23}" type="slidenum">
              <a:rPr lang="en-US" smtClean="0"/>
              <a:t>586</a:t>
            </a:fld>
            <a:endParaRPr lang="en-US" dirty="0"/>
          </a:p>
        </p:txBody>
      </p:sp>
    </p:spTree>
    <p:extLst>
      <p:ext uri="{BB962C8B-B14F-4D97-AF65-F5344CB8AC3E}">
        <p14:creationId xmlns:p14="http://schemas.microsoft.com/office/powerpoint/2010/main" val="1361310855"/>
      </p:ext>
    </p:extLst>
  </p:cSld>
  <p:clrMapOvr>
    <a:masterClrMapping/>
  </p:clrMapOvr>
</p:notes>
</file>

<file path=ppt/notesSlides/notesSlide55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653127-4826-A1B5-E554-F60F39F495F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EA02C08-AB9A-DC89-2FC7-47F8D10EBA1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4B08D10-8913-A9C2-B06E-8A0FEE284D1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1DBE607-CE9F-3E53-30BE-23A5DCE4A391}"/>
              </a:ext>
            </a:extLst>
          </p:cNvPr>
          <p:cNvSpPr>
            <a:spLocks noGrp="1"/>
          </p:cNvSpPr>
          <p:nvPr>
            <p:ph type="sldNum" sz="quarter" idx="5"/>
          </p:nvPr>
        </p:nvSpPr>
        <p:spPr/>
        <p:txBody>
          <a:bodyPr/>
          <a:lstStyle/>
          <a:p>
            <a:fld id="{DB245632-D4FC-4E38-ADEE-4E3390753C23}" type="slidenum">
              <a:rPr lang="en-US" smtClean="0"/>
              <a:t>587</a:t>
            </a:fld>
            <a:endParaRPr lang="en-US" dirty="0"/>
          </a:p>
        </p:txBody>
      </p:sp>
    </p:spTree>
    <p:extLst>
      <p:ext uri="{BB962C8B-B14F-4D97-AF65-F5344CB8AC3E}">
        <p14:creationId xmlns:p14="http://schemas.microsoft.com/office/powerpoint/2010/main" val="108622120"/>
      </p:ext>
    </p:extLst>
  </p:cSld>
  <p:clrMapOvr>
    <a:masterClrMapping/>
  </p:clrMapOvr>
</p:notes>
</file>

<file path=ppt/notesSlides/notesSlide55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438BFB-6884-984C-0CF7-96279532F19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3291BF4-8525-0289-0FE2-92EE1B762A7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7EC093B-932C-04A7-CDCB-ECA9FFC63D4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0C82F17-5831-2542-12A7-8B7B6C434E2B}"/>
              </a:ext>
            </a:extLst>
          </p:cNvPr>
          <p:cNvSpPr>
            <a:spLocks noGrp="1"/>
          </p:cNvSpPr>
          <p:nvPr>
            <p:ph type="sldNum" sz="quarter" idx="5"/>
          </p:nvPr>
        </p:nvSpPr>
        <p:spPr/>
        <p:txBody>
          <a:bodyPr/>
          <a:lstStyle/>
          <a:p>
            <a:fld id="{DB245632-D4FC-4E38-ADEE-4E3390753C23}" type="slidenum">
              <a:rPr lang="en-US" smtClean="0"/>
              <a:t>588</a:t>
            </a:fld>
            <a:endParaRPr lang="en-US" dirty="0"/>
          </a:p>
        </p:txBody>
      </p:sp>
    </p:spTree>
    <p:extLst>
      <p:ext uri="{BB962C8B-B14F-4D97-AF65-F5344CB8AC3E}">
        <p14:creationId xmlns:p14="http://schemas.microsoft.com/office/powerpoint/2010/main" val="1802331915"/>
      </p:ext>
    </p:extLst>
  </p:cSld>
  <p:clrMapOvr>
    <a:masterClrMapping/>
  </p:clrMapOvr>
</p:notes>
</file>

<file path=ppt/notesSlides/notesSlide55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41A424-7081-24F5-0CDE-B4E370CA3A9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9FF8A24-9558-C816-EE8E-FF54E69DF6B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41F9594-795B-D377-D66F-AD4B4835C32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1317E2F-4BCD-384C-A425-E67E903CE8AC}"/>
              </a:ext>
            </a:extLst>
          </p:cNvPr>
          <p:cNvSpPr>
            <a:spLocks noGrp="1"/>
          </p:cNvSpPr>
          <p:nvPr>
            <p:ph type="sldNum" sz="quarter" idx="5"/>
          </p:nvPr>
        </p:nvSpPr>
        <p:spPr/>
        <p:txBody>
          <a:bodyPr/>
          <a:lstStyle/>
          <a:p>
            <a:fld id="{DB245632-D4FC-4E38-ADEE-4E3390753C23}" type="slidenum">
              <a:rPr lang="en-US" smtClean="0"/>
              <a:t>589</a:t>
            </a:fld>
            <a:endParaRPr lang="en-US" dirty="0"/>
          </a:p>
        </p:txBody>
      </p:sp>
    </p:spTree>
    <p:extLst>
      <p:ext uri="{BB962C8B-B14F-4D97-AF65-F5344CB8AC3E}">
        <p14:creationId xmlns:p14="http://schemas.microsoft.com/office/powerpoint/2010/main" val="3418190456"/>
      </p:ext>
    </p:extLst>
  </p:cSld>
  <p:clrMapOvr>
    <a:masterClrMapping/>
  </p:clrMapOvr>
</p:notes>
</file>

<file path=ppt/notesSlides/notesSlide5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E1F0E8-42B4-1F88-57B3-576A35FE88B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C3113DF-68ED-70E9-49A8-8C6F76BF644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60E1242-00CF-5017-9115-9049E4CFD24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33BAD85-F05E-6702-BF7F-2C716D0C0628}"/>
              </a:ext>
            </a:extLst>
          </p:cNvPr>
          <p:cNvSpPr>
            <a:spLocks noGrp="1"/>
          </p:cNvSpPr>
          <p:nvPr>
            <p:ph type="sldNum" sz="quarter" idx="5"/>
          </p:nvPr>
        </p:nvSpPr>
        <p:spPr/>
        <p:txBody>
          <a:bodyPr/>
          <a:lstStyle/>
          <a:p>
            <a:fld id="{DB245632-D4FC-4E38-ADEE-4E3390753C23}" type="slidenum">
              <a:rPr lang="en-US" smtClean="0"/>
              <a:t>590</a:t>
            </a:fld>
            <a:endParaRPr lang="en-US" dirty="0"/>
          </a:p>
        </p:txBody>
      </p:sp>
    </p:spTree>
    <p:extLst>
      <p:ext uri="{BB962C8B-B14F-4D97-AF65-F5344CB8AC3E}">
        <p14:creationId xmlns:p14="http://schemas.microsoft.com/office/powerpoint/2010/main" val="43182171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767C70-1171-645C-AE71-2F24220BF29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AE979E7-06D5-1AC6-96BB-57822E77411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E153D43-7283-8C03-C016-0CBFA8FEFC6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A8F58C1-0C3E-06DB-FF8C-47634FA3B93C}"/>
              </a:ext>
            </a:extLst>
          </p:cNvPr>
          <p:cNvSpPr>
            <a:spLocks noGrp="1"/>
          </p:cNvSpPr>
          <p:nvPr>
            <p:ph type="sldNum" sz="quarter" idx="5"/>
          </p:nvPr>
        </p:nvSpPr>
        <p:spPr/>
        <p:txBody>
          <a:bodyPr/>
          <a:lstStyle/>
          <a:p>
            <a:fld id="{DB245632-D4FC-4E38-ADEE-4E3390753C23}" type="slidenum">
              <a:rPr lang="en-US" smtClean="0"/>
              <a:t>59</a:t>
            </a:fld>
            <a:endParaRPr lang="en-US" dirty="0"/>
          </a:p>
        </p:txBody>
      </p:sp>
    </p:spTree>
    <p:extLst>
      <p:ext uri="{BB962C8B-B14F-4D97-AF65-F5344CB8AC3E}">
        <p14:creationId xmlns:p14="http://schemas.microsoft.com/office/powerpoint/2010/main" val="615529377"/>
      </p:ext>
    </p:extLst>
  </p:cSld>
  <p:clrMapOvr>
    <a:masterClrMapping/>
  </p:clrMapOvr>
</p:notes>
</file>

<file path=ppt/notesSlides/notesSlide56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99D950-C2C2-182C-5CCF-66BE40F4544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BA0DDC2-DEBF-9B58-2DFC-F779A070C8C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BE4E993-FD35-35E2-41FB-43D4D4D696B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5B478D9-0CDF-EBF7-9F6A-6801221CB506}"/>
              </a:ext>
            </a:extLst>
          </p:cNvPr>
          <p:cNvSpPr>
            <a:spLocks noGrp="1"/>
          </p:cNvSpPr>
          <p:nvPr>
            <p:ph type="sldNum" sz="quarter" idx="5"/>
          </p:nvPr>
        </p:nvSpPr>
        <p:spPr/>
        <p:txBody>
          <a:bodyPr/>
          <a:lstStyle/>
          <a:p>
            <a:fld id="{DB245632-D4FC-4E38-ADEE-4E3390753C23}" type="slidenum">
              <a:rPr lang="en-US" smtClean="0"/>
              <a:t>591</a:t>
            </a:fld>
            <a:endParaRPr lang="en-US" dirty="0"/>
          </a:p>
        </p:txBody>
      </p:sp>
    </p:spTree>
    <p:extLst>
      <p:ext uri="{BB962C8B-B14F-4D97-AF65-F5344CB8AC3E}">
        <p14:creationId xmlns:p14="http://schemas.microsoft.com/office/powerpoint/2010/main" val="375987337"/>
      </p:ext>
    </p:extLst>
  </p:cSld>
  <p:clrMapOvr>
    <a:masterClrMapping/>
  </p:clrMapOvr>
</p:notes>
</file>

<file path=ppt/notesSlides/notesSlide56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4E8E3E-4D9F-DD1A-C335-CD59D9DD709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8F9E104-3F98-4C36-C197-8566BBCF4D3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1D30513-C832-5C02-FB1C-045726F22CA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4020899-85E0-9B44-A197-0C5D9E4E3500}"/>
              </a:ext>
            </a:extLst>
          </p:cNvPr>
          <p:cNvSpPr>
            <a:spLocks noGrp="1"/>
          </p:cNvSpPr>
          <p:nvPr>
            <p:ph type="sldNum" sz="quarter" idx="5"/>
          </p:nvPr>
        </p:nvSpPr>
        <p:spPr/>
        <p:txBody>
          <a:bodyPr/>
          <a:lstStyle/>
          <a:p>
            <a:fld id="{DB245632-D4FC-4E38-ADEE-4E3390753C23}" type="slidenum">
              <a:rPr lang="en-US" smtClean="0"/>
              <a:t>592</a:t>
            </a:fld>
            <a:endParaRPr lang="en-US" dirty="0"/>
          </a:p>
        </p:txBody>
      </p:sp>
    </p:spTree>
    <p:extLst>
      <p:ext uri="{BB962C8B-B14F-4D97-AF65-F5344CB8AC3E}">
        <p14:creationId xmlns:p14="http://schemas.microsoft.com/office/powerpoint/2010/main" val="1462377799"/>
      </p:ext>
    </p:extLst>
  </p:cSld>
  <p:clrMapOvr>
    <a:masterClrMapping/>
  </p:clrMapOvr>
</p:notes>
</file>

<file path=ppt/notesSlides/notesSlide56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323FFF-B8B3-6081-F662-A252BDB3231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48105C5-EDAE-B7A8-219B-590751DB855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37B557C-292F-37EF-2DB5-833F3CBFB55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5DE8CD1-9704-E49A-AD64-FE84F7A3E1AA}"/>
              </a:ext>
            </a:extLst>
          </p:cNvPr>
          <p:cNvSpPr>
            <a:spLocks noGrp="1"/>
          </p:cNvSpPr>
          <p:nvPr>
            <p:ph type="sldNum" sz="quarter" idx="5"/>
          </p:nvPr>
        </p:nvSpPr>
        <p:spPr/>
        <p:txBody>
          <a:bodyPr/>
          <a:lstStyle/>
          <a:p>
            <a:fld id="{DB245632-D4FC-4E38-ADEE-4E3390753C23}" type="slidenum">
              <a:rPr lang="en-US" smtClean="0"/>
              <a:t>593</a:t>
            </a:fld>
            <a:endParaRPr lang="en-US" dirty="0"/>
          </a:p>
        </p:txBody>
      </p:sp>
    </p:spTree>
    <p:extLst>
      <p:ext uri="{BB962C8B-B14F-4D97-AF65-F5344CB8AC3E}">
        <p14:creationId xmlns:p14="http://schemas.microsoft.com/office/powerpoint/2010/main" val="4258884428"/>
      </p:ext>
    </p:extLst>
  </p:cSld>
  <p:clrMapOvr>
    <a:masterClrMapping/>
  </p:clrMapOvr>
</p:notes>
</file>

<file path=ppt/notesSlides/notesSlide56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5AFF69-1DD7-DA88-1380-E57D84322CD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4585A25-12FB-215F-9ED1-0F9F2D9A043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2E25A7C-F381-C774-5B71-181B5E52D9C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AA17CB5-94F2-CB88-7C35-F9F720EA36A9}"/>
              </a:ext>
            </a:extLst>
          </p:cNvPr>
          <p:cNvSpPr>
            <a:spLocks noGrp="1"/>
          </p:cNvSpPr>
          <p:nvPr>
            <p:ph type="sldNum" sz="quarter" idx="5"/>
          </p:nvPr>
        </p:nvSpPr>
        <p:spPr/>
        <p:txBody>
          <a:bodyPr/>
          <a:lstStyle/>
          <a:p>
            <a:fld id="{DB245632-D4FC-4E38-ADEE-4E3390753C23}" type="slidenum">
              <a:rPr lang="en-US" smtClean="0"/>
              <a:t>595</a:t>
            </a:fld>
            <a:endParaRPr lang="en-US" dirty="0"/>
          </a:p>
        </p:txBody>
      </p:sp>
    </p:spTree>
    <p:extLst>
      <p:ext uri="{BB962C8B-B14F-4D97-AF65-F5344CB8AC3E}">
        <p14:creationId xmlns:p14="http://schemas.microsoft.com/office/powerpoint/2010/main" val="1414583893"/>
      </p:ext>
    </p:extLst>
  </p:cSld>
  <p:clrMapOvr>
    <a:masterClrMapping/>
  </p:clrMapOvr>
</p:notes>
</file>

<file path=ppt/notesSlides/notesSlide56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23A361-5DC7-5510-ACFE-D6CC336874E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975ABA7-7267-BD74-C84A-79E70309DCF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7C3826E-817C-8102-D08C-99907F19734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2396CB5-4C3E-EA86-1C23-A9D4DDCBA5CE}"/>
              </a:ext>
            </a:extLst>
          </p:cNvPr>
          <p:cNvSpPr>
            <a:spLocks noGrp="1"/>
          </p:cNvSpPr>
          <p:nvPr>
            <p:ph type="sldNum" sz="quarter" idx="5"/>
          </p:nvPr>
        </p:nvSpPr>
        <p:spPr/>
        <p:txBody>
          <a:bodyPr/>
          <a:lstStyle/>
          <a:p>
            <a:fld id="{DB245632-D4FC-4E38-ADEE-4E3390753C23}" type="slidenum">
              <a:rPr lang="en-US" smtClean="0"/>
              <a:t>596</a:t>
            </a:fld>
            <a:endParaRPr lang="en-US" dirty="0"/>
          </a:p>
        </p:txBody>
      </p:sp>
    </p:spTree>
    <p:extLst>
      <p:ext uri="{BB962C8B-B14F-4D97-AF65-F5344CB8AC3E}">
        <p14:creationId xmlns:p14="http://schemas.microsoft.com/office/powerpoint/2010/main" val="3279441691"/>
      </p:ext>
    </p:extLst>
  </p:cSld>
  <p:clrMapOvr>
    <a:masterClrMapping/>
  </p:clrMapOvr>
</p:notes>
</file>

<file path=ppt/notesSlides/notesSlide56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9BD130-35AE-6E0A-DE5A-EDFFB6F23A1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C52828B-5222-C50B-5F04-88A1E85E768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BB0B61C-10F6-2133-2408-A043BD30B55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509FBC5-F079-3BCD-7C55-26128B46E16D}"/>
              </a:ext>
            </a:extLst>
          </p:cNvPr>
          <p:cNvSpPr>
            <a:spLocks noGrp="1"/>
          </p:cNvSpPr>
          <p:nvPr>
            <p:ph type="sldNum" sz="quarter" idx="5"/>
          </p:nvPr>
        </p:nvSpPr>
        <p:spPr/>
        <p:txBody>
          <a:bodyPr/>
          <a:lstStyle/>
          <a:p>
            <a:fld id="{DB245632-D4FC-4E38-ADEE-4E3390753C23}" type="slidenum">
              <a:rPr lang="en-US" smtClean="0"/>
              <a:t>597</a:t>
            </a:fld>
            <a:endParaRPr lang="en-US" dirty="0"/>
          </a:p>
        </p:txBody>
      </p:sp>
    </p:spTree>
    <p:extLst>
      <p:ext uri="{BB962C8B-B14F-4D97-AF65-F5344CB8AC3E}">
        <p14:creationId xmlns:p14="http://schemas.microsoft.com/office/powerpoint/2010/main" val="871314232"/>
      </p:ext>
    </p:extLst>
  </p:cSld>
  <p:clrMapOvr>
    <a:masterClrMapping/>
  </p:clrMapOvr>
</p:notes>
</file>

<file path=ppt/notesSlides/notesSlide56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5345F5-85D0-A2D9-66EB-331C4BD69B1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BBFFF6D-06A2-A98F-F654-00850AC0314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687A638-319D-5363-60DF-7D6A0A1621B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0F52C18-F078-8A26-B64D-53EEF3F9CD4B}"/>
              </a:ext>
            </a:extLst>
          </p:cNvPr>
          <p:cNvSpPr>
            <a:spLocks noGrp="1"/>
          </p:cNvSpPr>
          <p:nvPr>
            <p:ph type="sldNum" sz="quarter" idx="5"/>
          </p:nvPr>
        </p:nvSpPr>
        <p:spPr/>
        <p:txBody>
          <a:bodyPr/>
          <a:lstStyle/>
          <a:p>
            <a:fld id="{DB245632-D4FC-4E38-ADEE-4E3390753C23}" type="slidenum">
              <a:rPr lang="en-US" smtClean="0"/>
              <a:t>598</a:t>
            </a:fld>
            <a:endParaRPr lang="en-US" dirty="0"/>
          </a:p>
        </p:txBody>
      </p:sp>
    </p:spTree>
    <p:extLst>
      <p:ext uri="{BB962C8B-B14F-4D97-AF65-F5344CB8AC3E}">
        <p14:creationId xmlns:p14="http://schemas.microsoft.com/office/powerpoint/2010/main" val="3205783007"/>
      </p:ext>
    </p:extLst>
  </p:cSld>
  <p:clrMapOvr>
    <a:masterClrMapping/>
  </p:clrMapOvr>
</p:notes>
</file>

<file path=ppt/notesSlides/notesSlide56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ECB6E2-F38A-97AD-0912-A6A872D5FF0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DFCBA5A-DA15-6A7F-001A-345D2AB5329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43708E0-ACF1-4094-F1EE-F02A3CDC635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034D107-BA68-3F22-733F-0BD7A8604FEA}"/>
              </a:ext>
            </a:extLst>
          </p:cNvPr>
          <p:cNvSpPr>
            <a:spLocks noGrp="1"/>
          </p:cNvSpPr>
          <p:nvPr>
            <p:ph type="sldNum" sz="quarter" idx="5"/>
          </p:nvPr>
        </p:nvSpPr>
        <p:spPr/>
        <p:txBody>
          <a:bodyPr/>
          <a:lstStyle/>
          <a:p>
            <a:fld id="{DB245632-D4FC-4E38-ADEE-4E3390753C23}" type="slidenum">
              <a:rPr lang="en-US" smtClean="0"/>
              <a:t>600</a:t>
            </a:fld>
            <a:endParaRPr lang="en-US" dirty="0"/>
          </a:p>
        </p:txBody>
      </p:sp>
    </p:spTree>
    <p:extLst>
      <p:ext uri="{BB962C8B-B14F-4D97-AF65-F5344CB8AC3E}">
        <p14:creationId xmlns:p14="http://schemas.microsoft.com/office/powerpoint/2010/main" val="2195394022"/>
      </p:ext>
    </p:extLst>
  </p:cSld>
  <p:clrMapOvr>
    <a:masterClrMapping/>
  </p:clrMapOvr>
</p:notes>
</file>

<file path=ppt/notesSlides/notesSlide56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069E2B-6394-EA83-795A-6CC7080D8ED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150B47E-1B51-8CB5-87F8-5087A5A874F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6FA6518-89FA-FB88-E8E2-9BAFF220B70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8515875-EFD2-9946-27F2-14FDEDEC70B5}"/>
              </a:ext>
            </a:extLst>
          </p:cNvPr>
          <p:cNvSpPr>
            <a:spLocks noGrp="1"/>
          </p:cNvSpPr>
          <p:nvPr>
            <p:ph type="sldNum" sz="quarter" idx="5"/>
          </p:nvPr>
        </p:nvSpPr>
        <p:spPr/>
        <p:txBody>
          <a:bodyPr/>
          <a:lstStyle/>
          <a:p>
            <a:fld id="{DB245632-D4FC-4E38-ADEE-4E3390753C23}" type="slidenum">
              <a:rPr lang="en-US" smtClean="0"/>
              <a:t>601</a:t>
            </a:fld>
            <a:endParaRPr lang="en-US" dirty="0"/>
          </a:p>
        </p:txBody>
      </p:sp>
    </p:spTree>
    <p:extLst>
      <p:ext uri="{BB962C8B-B14F-4D97-AF65-F5344CB8AC3E}">
        <p14:creationId xmlns:p14="http://schemas.microsoft.com/office/powerpoint/2010/main" val="2394560723"/>
      </p:ext>
    </p:extLst>
  </p:cSld>
  <p:clrMapOvr>
    <a:masterClrMapping/>
  </p:clrMapOvr>
</p:notes>
</file>

<file path=ppt/notesSlides/notesSlide56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FE3339-5683-9DD4-81D4-E9D6545608E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D0086E8-782E-C38D-4F79-A08ACD9C7A0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CDBD774-8677-D887-BC56-F2A56D0744A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40A9353-DEDB-C238-C555-4FB1DAE5A3FA}"/>
              </a:ext>
            </a:extLst>
          </p:cNvPr>
          <p:cNvSpPr>
            <a:spLocks noGrp="1"/>
          </p:cNvSpPr>
          <p:nvPr>
            <p:ph type="sldNum" sz="quarter" idx="5"/>
          </p:nvPr>
        </p:nvSpPr>
        <p:spPr/>
        <p:txBody>
          <a:bodyPr/>
          <a:lstStyle/>
          <a:p>
            <a:fld id="{DB245632-D4FC-4E38-ADEE-4E3390753C23}" type="slidenum">
              <a:rPr lang="en-US" smtClean="0"/>
              <a:t>602</a:t>
            </a:fld>
            <a:endParaRPr lang="en-US" dirty="0"/>
          </a:p>
        </p:txBody>
      </p:sp>
    </p:spTree>
    <p:extLst>
      <p:ext uri="{BB962C8B-B14F-4D97-AF65-F5344CB8AC3E}">
        <p14:creationId xmlns:p14="http://schemas.microsoft.com/office/powerpoint/2010/main" val="197607031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BBC29E-C707-BE19-B27A-A79CCE33272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FCF9D85-E8A6-ED76-CD96-8C1C7370BCE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54FE571-ACAD-C0C0-8B86-F24FE6E2747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BCBB35E-8DE3-46B6-180B-F5977C7D36FF}"/>
              </a:ext>
            </a:extLst>
          </p:cNvPr>
          <p:cNvSpPr>
            <a:spLocks noGrp="1"/>
          </p:cNvSpPr>
          <p:nvPr>
            <p:ph type="sldNum" sz="quarter" idx="5"/>
          </p:nvPr>
        </p:nvSpPr>
        <p:spPr/>
        <p:txBody>
          <a:bodyPr/>
          <a:lstStyle/>
          <a:p>
            <a:fld id="{DB245632-D4FC-4E38-ADEE-4E3390753C23}" type="slidenum">
              <a:rPr lang="en-US" smtClean="0"/>
              <a:t>60</a:t>
            </a:fld>
            <a:endParaRPr lang="en-US" dirty="0"/>
          </a:p>
        </p:txBody>
      </p:sp>
    </p:spTree>
    <p:extLst>
      <p:ext uri="{BB962C8B-B14F-4D97-AF65-F5344CB8AC3E}">
        <p14:creationId xmlns:p14="http://schemas.microsoft.com/office/powerpoint/2010/main" val="1582599670"/>
      </p:ext>
    </p:extLst>
  </p:cSld>
  <p:clrMapOvr>
    <a:masterClrMapping/>
  </p:clrMapOvr>
</p:notes>
</file>

<file path=ppt/notesSlides/notesSlide57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52816F-C09F-0CD0-E9EB-A788D44B203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9A2E317-BD5C-DED2-4198-3F76E061FD1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A2A0D33-318C-4BA3-A88C-9EFD152FFF7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6B1D8D1-3807-E254-CB1D-32BC37F4D44B}"/>
              </a:ext>
            </a:extLst>
          </p:cNvPr>
          <p:cNvSpPr>
            <a:spLocks noGrp="1"/>
          </p:cNvSpPr>
          <p:nvPr>
            <p:ph type="sldNum" sz="quarter" idx="5"/>
          </p:nvPr>
        </p:nvSpPr>
        <p:spPr/>
        <p:txBody>
          <a:bodyPr/>
          <a:lstStyle/>
          <a:p>
            <a:fld id="{DB245632-D4FC-4E38-ADEE-4E3390753C23}" type="slidenum">
              <a:rPr lang="en-US" smtClean="0"/>
              <a:t>603</a:t>
            </a:fld>
            <a:endParaRPr lang="en-US" dirty="0"/>
          </a:p>
        </p:txBody>
      </p:sp>
    </p:spTree>
    <p:extLst>
      <p:ext uri="{BB962C8B-B14F-4D97-AF65-F5344CB8AC3E}">
        <p14:creationId xmlns:p14="http://schemas.microsoft.com/office/powerpoint/2010/main" val="715651006"/>
      </p:ext>
    </p:extLst>
  </p:cSld>
  <p:clrMapOvr>
    <a:masterClrMapping/>
  </p:clrMapOvr>
</p:notes>
</file>

<file path=ppt/notesSlides/notesSlide57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DE349E-6E6A-C15B-4C46-AF871E7CA46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0EB56CE-526B-6F2E-47C5-1EDFE712E46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502B88B-9FAB-45AC-86C8-52E2ACBC155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EE48D14-A62A-08A5-A3EF-D2331E73A9AC}"/>
              </a:ext>
            </a:extLst>
          </p:cNvPr>
          <p:cNvSpPr>
            <a:spLocks noGrp="1"/>
          </p:cNvSpPr>
          <p:nvPr>
            <p:ph type="sldNum" sz="quarter" idx="5"/>
          </p:nvPr>
        </p:nvSpPr>
        <p:spPr/>
        <p:txBody>
          <a:bodyPr/>
          <a:lstStyle/>
          <a:p>
            <a:fld id="{DB245632-D4FC-4E38-ADEE-4E3390753C23}" type="slidenum">
              <a:rPr lang="en-US" smtClean="0"/>
              <a:t>604</a:t>
            </a:fld>
            <a:endParaRPr lang="en-US" dirty="0"/>
          </a:p>
        </p:txBody>
      </p:sp>
    </p:spTree>
    <p:extLst>
      <p:ext uri="{BB962C8B-B14F-4D97-AF65-F5344CB8AC3E}">
        <p14:creationId xmlns:p14="http://schemas.microsoft.com/office/powerpoint/2010/main" val="2011965748"/>
      </p:ext>
    </p:extLst>
  </p:cSld>
  <p:clrMapOvr>
    <a:masterClrMapping/>
  </p:clrMapOvr>
</p:notes>
</file>

<file path=ppt/notesSlides/notesSlide57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5AE727-3282-F5FF-37EB-51061B0BDD5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6A587F6-851A-CA26-03F6-EDFC6EA0238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C9F5FD2-F239-F64C-7E3B-224C06ED16B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D5F9D5A-4311-724F-E491-56001B29A7E7}"/>
              </a:ext>
            </a:extLst>
          </p:cNvPr>
          <p:cNvSpPr>
            <a:spLocks noGrp="1"/>
          </p:cNvSpPr>
          <p:nvPr>
            <p:ph type="sldNum" sz="quarter" idx="5"/>
          </p:nvPr>
        </p:nvSpPr>
        <p:spPr/>
        <p:txBody>
          <a:bodyPr/>
          <a:lstStyle/>
          <a:p>
            <a:fld id="{DB245632-D4FC-4E38-ADEE-4E3390753C23}" type="slidenum">
              <a:rPr lang="en-US" smtClean="0"/>
              <a:t>605</a:t>
            </a:fld>
            <a:endParaRPr lang="en-US" dirty="0"/>
          </a:p>
        </p:txBody>
      </p:sp>
    </p:spTree>
    <p:extLst>
      <p:ext uri="{BB962C8B-B14F-4D97-AF65-F5344CB8AC3E}">
        <p14:creationId xmlns:p14="http://schemas.microsoft.com/office/powerpoint/2010/main" val="208884625"/>
      </p:ext>
    </p:extLst>
  </p:cSld>
  <p:clrMapOvr>
    <a:masterClrMapping/>
  </p:clrMapOvr>
</p:notes>
</file>

<file path=ppt/notesSlides/notesSlide57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804BB1-E239-FFDA-B086-7D553DC5DCB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317CE5F-B610-203B-684F-E1BAC2D0F6B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C1E9D8A-5FF1-F7C0-D72B-F506F7A216B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8AD53BB-16A2-73EC-115F-9DFAF4BD38A0}"/>
              </a:ext>
            </a:extLst>
          </p:cNvPr>
          <p:cNvSpPr>
            <a:spLocks noGrp="1"/>
          </p:cNvSpPr>
          <p:nvPr>
            <p:ph type="sldNum" sz="quarter" idx="5"/>
          </p:nvPr>
        </p:nvSpPr>
        <p:spPr/>
        <p:txBody>
          <a:bodyPr/>
          <a:lstStyle/>
          <a:p>
            <a:fld id="{DB245632-D4FC-4E38-ADEE-4E3390753C23}" type="slidenum">
              <a:rPr lang="en-US" smtClean="0"/>
              <a:t>606</a:t>
            </a:fld>
            <a:endParaRPr lang="en-US" dirty="0"/>
          </a:p>
        </p:txBody>
      </p:sp>
    </p:spTree>
    <p:extLst>
      <p:ext uri="{BB962C8B-B14F-4D97-AF65-F5344CB8AC3E}">
        <p14:creationId xmlns:p14="http://schemas.microsoft.com/office/powerpoint/2010/main" val="551714428"/>
      </p:ext>
    </p:extLst>
  </p:cSld>
  <p:clrMapOvr>
    <a:masterClrMapping/>
  </p:clrMapOvr>
</p:notes>
</file>

<file path=ppt/notesSlides/notesSlide57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1FE46E-0532-E7E3-B39D-54742CDDB28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42E37DD-7DB5-9D8A-1ECC-0F3473A74DC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8B124C2-BA13-D103-0F56-FB412A64965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6F96B0A-9D93-DFF2-44AB-78AA4568C529}"/>
              </a:ext>
            </a:extLst>
          </p:cNvPr>
          <p:cNvSpPr>
            <a:spLocks noGrp="1"/>
          </p:cNvSpPr>
          <p:nvPr>
            <p:ph type="sldNum" sz="quarter" idx="5"/>
          </p:nvPr>
        </p:nvSpPr>
        <p:spPr/>
        <p:txBody>
          <a:bodyPr/>
          <a:lstStyle/>
          <a:p>
            <a:fld id="{DB245632-D4FC-4E38-ADEE-4E3390753C23}" type="slidenum">
              <a:rPr lang="en-US" smtClean="0"/>
              <a:t>608</a:t>
            </a:fld>
            <a:endParaRPr lang="en-US" dirty="0"/>
          </a:p>
        </p:txBody>
      </p:sp>
    </p:spTree>
    <p:extLst>
      <p:ext uri="{BB962C8B-B14F-4D97-AF65-F5344CB8AC3E}">
        <p14:creationId xmlns:p14="http://schemas.microsoft.com/office/powerpoint/2010/main" val="2358488192"/>
      </p:ext>
    </p:extLst>
  </p:cSld>
  <p:clrMapOvr>
    <a:masterClrMapping/>
  </p:clrMapOvr>
</p:notes>
</file>

<file path=ppt/notesSlides/notesSlide57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6278A3-F221-D074-3E53-D11BDC6F5C8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347063A-AF3A-8B1C-3BD5-1C0962694CF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4FA52D6-D7E2-6A35-9A62-A82930C95BC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C805F37-BE78-6D25-C7EC-4051F212D183}"/>
              </a:ext>
            </a:extLst>
          </p:cNvPr>
          <p:cNvSpPr>
            <a:spLocks noGrp="1"/>
          </p:cNvSpPr>
          <p:nvPr>
            <p:ph type="sldNum" sz="quarter" idx="5"/>
          </p:nvPr>
        </p:nvSpPr>
        <p:spPr/>
        <p:txBody>
          <a:bodyPr/>
          <a:lstStyle/>
          <a:p>
            <a:fld id="{DB245632-D4FC-4E38-ADEE-4E3390753C23}" type="slidenum">
              <a:rPr lang="en-US" smtClean="0"/>
              <a:t>609</a:t>
            </a:fld>
            <a:endParaRPr lang="en-US" dirty="0"/>
          </a:p>
        </p:txBody>
      </p:sp>
    </p:spTree>
    <p:extLst>
      <p:ext uri="{BB962C8B-B14F-4D97-AF65-F5344CB8AC3E}">
        <p14:creationId xmlns:p14="http://schemas.microsoft.com/office/powerpoint/2010/main" val="734915503"/>
      </p:ext>
    </p:extLst>
  </p:cSld>
  <p:clrMapOvr>
    <a:masterClrMapping/>
  </p:clrMapOvr>
</p:notes>
</file>

<file path=ppt/notesSlides/notesSlide57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0D7C88-C199-41C8-A897-B8F9C11F563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F2CB724-3E3F-6022-368E-F7D6963B180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72375D5-E813-B763-E304-B2698F9481D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8199635-5ECA-6FE0-CFAB-CB46F79E7E07}"/>
              </a:ext>
            </a:extLst>
          </p:cNvPr>
          <p:cNvSpPr>
            <a:spLocks noGrp="1"/>
          </p:cNvSpPr>
          <p:nvPr>
            <p:ph type="sldNum" sz="quarter" idx="5"/>
          </p:nvPr>
        </p:nvSpPr>
        <p:spPr/>
        <p:txBody>
          <a:bodyPr/>
          <a:lstStyle/>
          <a:p>
            <a:fld id="{DB245632-D4FC-4E38-ADEE-4E3390753C23}" type="slidenum">
              <a:rPr lang="en-US" smtClean="0"/>
              <a:t>610</a:t>
            </a:fld>
            <a:endParaRPr lang="en-US" dirty="0"/>
          </a:p>
        </p:txBody>
      </p:sp>
    </p:spTree>
    <p:extLst>
      <p:ext uri="{BB962C8B-B14F-4D97-AF65-F5344CB8AC3E}">
        <p14:creationId xmlns:p14="http://schemas.microsoft.com/office/powerpoint/2010/main" val="2159971442"/>
      </p:ext>
    </p:extLst>
  </p:cSld>
  <p:clrMapOvr>
    <a:masterClrMapping/>
  </p:clrMapOvr>
</p:notes>
</file>

<file path=ppt/notesSlides/notesSlide57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38C6D8-71E6-ECC2-8542-FF0A6450741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7D03E76-D1E0-0F38-12C4-BCAD6E092B6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5891960-7E70-8E3F-C394-50858E12816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FC15774-E3C2-7EC8-3DDE-B899BF435346}"/>
              </a:ext>
            </a:extLst>
          </p:cNvPr>
          <p:cNvSpPr>
            <a:spLocks noGrp="1"/>
          </p:cNvSpPr>
          <p:nvPr>
            <p:ph type="sldNum" sz="quarter" idx="5"/>
          </p:nvPr>
        </p:nvSpPr>
        <p:spPr/>
        <p:txBody>
          <a:bodyPr/>
          <a:lstStyle/>
          <a:p>
            <a:fld id="{DB245632-D4FC-4E38-ADEE-4E3390753C23}" type="slidenum">
              <a:rPr lang="en-US" smtClean="0"/>
              <a:t>611</a:t>
            </a:fld>
            <a:endParaRPr lang="en-US" dirty="0"/>
          </a:p>
        </p:txBody>
      </p:sp>
    </p:spTree>
    <p:extLst>
      <p:ext uri="{BB962C8B-B14F-4D97-AF65-F5344CB8AC3E}">
        <p14:creationId xmlns:p14="http://schemas.microsoft.com/office/powerpoint/2010/main" val="3231650405"/>
      </p:ext>
    </p:extLst>
  </p:cSld>
  <p:clrMapOvr>
    <a:masterClrMapping/>
  </p:clrMapOvr>
</p:notes>
</file>

<file path=ppt/notesSlides/notesSlide57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9251E7-F732-6CAD-9088-5CE503CB022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CBFB278-EC4C-9B67-F23B-AD3B104C812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D61158F-39C1-896D-EECE-613668CEE2C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6275F1D-8533-9A1F-09A4-57263451C97C}"/>
              </a:ext>
            </a:extLst>
          </p:cNvPr>
          <p:cNvSpPr>
            <a:spLocks noGrp="1"/>
          </p:cNvSpPr>
          <p:nvPr>
            <p:ph type="sldNum" sz="quarter" idx="5"/>
          </p:nvPr>
        </p:nvSpPr>
        <p:spPr/>
        <p:txBody>
          <a:bodyPr/>
          <a:lstStyle/>
          <a:p>
            <a:fld id="{DB245632-D4FC-4E38-ADEE-4E3390753C23}" type="slidenum">
              <a:rPr lang="en-US" smtClean="0"/>
              <a:t>613</a:t>
            </a:fld>
            <a:endParaRPr lang="en-US" dirty="0"/>
          </a:p>
        </p:txBody>
      </p:sp>
    </p:spTree>
    <p:extLst>
      <p:ext uri="{BB962C8B-B14F-4D97-AF65-F5344CB8AC3E}">
        <p14:creationId xmlns:p14="http://schemas.microsoft.com/office/powerpoint/2010/main" val="1503889895"/>
      </p:ext>
    </p:extLst>
  </p:cSld>
  <p:clrMapOvr>
    <a:masterClrMapping/>
  </p:clrMapOvr>
</p:notes>
</file>

<file path=ppt/notesSlides/notesSlide57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F6BE17-FE4D-5FCB-2B80-FAF82651B9F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D3148BD-283D-B8C2-E317-0ADC6A05E84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41A4BEC-49B4-3696-241B-6478EEEE86B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B6A0939-F223-7B1E-3B88-D89D63B1032D}"/>
              </a:ext>
            </a:extLst>
          </p:cNvPr>
          <p:cNvSpPr>
            <a:spLocks noGrp="1"/>
          </p:cNvSpPr>
          <p:nvPr>
            <p:ph type="sldNum" sz="quarter" idx="5"/>
          </p:nvPr>
        </p:nvSpPr>
        <p:spPr/>
        <p:txBody>
          <a:bodyPr/>
          <a:lstStyle/>
          <a:p>
            <a:fld id="{DB245632-D4FC-4E38-ADEE-4E3390753C23}" type="slidenum">
              <a:rPr lang="en-US" smtClean="0"/>
              <a:t>614</a:t>
            </a:fld>
            <a:endParaRPr lang="en-US" dirty="0"/>
          </a:p>
        </p:txBody>
      </p:sp>
    </p:spTree>
    <p:extLst>
      <p:ext uri="{BB962C8B-B14F-4D97-AF65-F5344CB8AC3E}">
        <p14:creationId xmlns:p14="http://schemas.microsoft.com/office/powerpoint/2010/main" val="1522424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9C3B52-5799-3EE4-09A7-FFB496AD818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593CB50-F4E5-DB3B-430A-F7B72C3EF32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F90D0C8-1F59-CB6B-9239-3B341EAD4B4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1C8A3BC-1E05-2005-DA3A-A14C9E157F94}"/>
              </a:ext>
            </a:extLst>
          </p:cNvPr>
          <p:cNvSpPr>
            <a:spLocks noGrp="1"/>
          </p:cNvSpPr>
          <p:nvPr>
            <p:ph type="sldNum" sz="quarter" idx="5"/>
          </p:nvPr>
        </p:nvSpPr>
        <p:spPr/>
        <p:txBody>
          <a:bodyPr/>
          <a:lstStyle/>
          <a:p>
            <a:fld id="{DB245632-D4FC-4E38-ADEE-4E3390753C23}" type="slidenum">
              <a:rPr lang="en-US" smtClean="0"/>
              <a:t>61</a:t>
            </a:fld>
            <a:endParaRPr lang="en-US" dirty="0"/>
          </a:p>
        </p:txBody>
      </p:sp>
    </p:spTree>
    <p:extLst>
      <p:ext uri="{BB962C8B-B14F-4D97-AF65-F5344CB8AC3E}">
        <p14:creationId xmlns:p14="http://schemas.microsoft.com/office/powerpoint/2010/main" val="2485321686"/>
      </p:ext>
    </p:extLst>
  </p:cSld>
  <p:clrMapOvr>
    <a:masterClrMapping/>
  </p:clrMapOvr>
</p:notes>
</file>

<file path=ppt/notesSlides/notesSlide58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628E12-4307-A5C7-8FB1-65FC8DC43CD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9EE962-0C04-7526-99D2-9D229C6CFF4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6ADADC3-490E-3DD9-D525-9F58895E1A4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E600A29-8A83-1EB9-5B2D-BDF47D34D56C}"/>
              </a:ext>
            </a:extLst>
          </p:cNvPr>
          <p:cNvSpPr>
            <a:spLocks noGrp="1"/>
          </p:cNvSpPr>
          <p:nvPr>
            <p:ph type="sldNum" sz="quarter" idx="5"/>
          </p:nvPr>
        </p:nvSpPr>
        <p:spPr/>
        <p:txBody>
          <a:bodyPr/>
          <a:lstStyle/>
          <a:p>
            <a:fld id="{DB245632-D4FC-4E38-ADEE-4E3390753C23}" type="slidenum">
              <a:rPr lang="en-US" smtClean="0"/>
              <a:t>615</a:t>
            </a:fld>
            <a:endParaRPr lang="en-US" dirty="0"/>
          </a:p>
        </p:txBody>
      </p:sp>
    </p:spTree>
    <p:extLst>
      <p:ext uri="{BB962C8B-B14F-4D97-AF65-F5344CB8AC3E}">
        <p14:creationId xmlns:p14="http://schemas.microsoft.com/office/powerpoint/2010/main" val="1700412688"/>
      </p:ext>
    </p:extLst>
  </p:cSld>
  <p:clrMapOvr>
    <a:masterClrMapping/>
  </p:clrMapOvr>
</p:notes>
</file>

<file path=ppt/notesSlides/notesSlide58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B7C4A1-646A-4A15-23B5-C4F3CC0D227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DB51830-EAA4-959A-DD58-2FB36B83AA7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05FE80D-787A-C7AB-AFFF-894E4DF64DD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8C7A329-F186-4B86-26EB-CE88DFBB6DFB}"/>
              </a:ext>
            </a:extLst>
          </p:cNvPr>
          <p:cNvSpPr>
            <a:spLocks noGrp="1"/>
          </p:cNvSpPr>
          <p:nvPr>
            <p:ph type="sldNum" sz="quarter" idx="5"/>
          </p:nvPr>
        </p:nvSpPr>
        <p:spPr/>
        <p:txBody>
          <a:bodyPr/>
          <a:lstStyle/>
          <a:p>
            <a:fld id="{DB245632-D4FC-4E38-ADEE-4E3390753C23}" type="slidenum">
              <a:rPr lang="en-US" smtClean="0"/>
              <a:t>616</a:t>
            </a:fld>
            <a:endParaRPr lang="en-US" dirty="0"/>
          </a:p>
        </p:txBody>
      </p:sp>
    </p:spTree>
    <p:extLst>
      <p:ext uri="{BB962C8B-B14F-4D97-AF65-F5344CB8AC3E}">
        <p14:creationId xmlns:p14="http://schemas.microsoft.com/office/powerpoint/2010/main" val="2084932271"/>
      </p:ext>
    </p:extLst>
  </p:cSld>
  <p:clrMapOvr>
    <a:masterClrMapping/>
  </p:clrMapOvr>
</p:notes>
</file>

<file path=ppt/notesSlides/notesSlide58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2B8D18-5B9B-96C7-8517-0772A58B6CB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2885076-1D1E-3C04-07DB-478A5C20AE2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C8FFCE5-41D2-8C9B-49D2-9F8E5FFF244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0F36BDC-4779-9B41-636D-54E9DBF6E8F5}"/>
              </a:ext>
            </a:extLst>
          </p:cNvPr>
          <p:cNvSpPr>
            <a:spLocks noGrp="1"/>
          </p:cNvSpPr>
          <p:nvPr>
            <p:ph type="sldNum" sz="quarter" idx="5"/>
          </p:nvPr>
        </p:nvSpPr>
        <p:spPr/>
        <p:txBody>
          <a:bodyPr/>
          <a:lstStyle/>
          <a:p>
            <a:fld id="{DB245632-D4FC-4E38-ADEE-4E3390753C23}" type="slidenum">
              <a:rPr lang="en-US" smtClean="0"/>
              <a:t>617</a:t>
            </a:fld>
            <a:endParaRPr lang="en-US" dirty="0"/>
          </a:p>
        </p:txBody>
      </p:sp>
    </p:spTree>
    <p:extLst>
      <p:ext uri="{BB962C8B-B14F-4D97-AF65-F5344CB8AC3E}">
        <p14:creationId xmlns:p14="http://schemas.microsoft.com/office/powerpoint/2010/main" val="2860368380"/>
      </p:ext>
    </p:extLst>
  </p:cSld>
  <p:clrMapOvr>
    <a:masterClrMapping/>
  </p:clrMapOvr>
</p:notes>
</file>

<file path=ppt/notesSlides/notesSlide58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FC4BFF-422E-5DF2-FEE9-A7CB5BEBEE4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03D220E-AB7F-4DC3-587D-DB5758DB46C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EAEB4A1-D3BD-5243-E11C-9498228813D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BFB197E-3A23-2754-2B94-48185E43A805}"/>
              </a:ext>
            </a:extLst>
          </p:cNvPr>
          <p:cNvSpPr>
            <a:spLocks noGrp="1"/>
          </p:cNvSpPr>
          <p:nvPr>
            <p:ph type="sldNum" sz="quarter" idx="5"/>
          </p:nvPr>
        </p:nvSpPr>
        <p:spPr/>
        <p:txBody>
          <a:bodyPr/>
          <a:lstStyle/>
          <a:p>
            <a:fld id="{DB245632-D4FC-4E38-ADEE-4E3390753C23}" type="slidenum">
              <a:rPr lang="en-US" smtClean="0"/>
              <a:t>618</a:t>
            </a:fld>
            <a:endParaRPr lang="en-US" dirty="0"/>
          </a:p>
        </p:txBody>
      </p:sp>
    </p:spTree>
    <p:extLst>
      <p:ext uri="{BB962C8B-B14F-4D97-AF65-F5344CB8AC3E}">
        <p14:creationId xmlns:p14="http://schemas.microsoft.com/office/powerpoint/2010/main" val="3467126395"/>
      </p:ext>
    </p:extLst>
  </p:cSld>
  <p:clrMapOvr>
    <a:masterClrMapping/>
  </p:clrMapOvr>
</p:notes>
</file>

<file path=ppt/notesSlides/notesSlide58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907B51-B0BC-2283-EF87-5FA6115DB6E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1B06B11-2933-DE46-A857-6C7D0058033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87898FD-0996-40F2-7907-C4B054911E4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066A17D-5A9F-F0DD-83FB-6C73CFCC7FAA}"/>
              </a:ext>
            </a:extLst>
          </p:cNvPr>
          <p:cNvSpPr>
            <a:spLocks noGrp="1"/>
          </p:cNvSpPr>
          <p:nvPr>
            <p:ph type="sldNum" sz="quarter" idx="5"/>
          </p:nvPr>
        </p:nvSpPr>
        <p:spPr/>
        <p:txBody>
          <a:bodyPr/>
          <a:lstStyle/>
          <a:p>
            <a:fld id="{DB245632-D4FC-4E38-ADEE-4E3390753C23}" type="slidenum">
              <a:rPr lang="en-US" smtClean="0"/>
              <a:t>620</a:t>
            </a:fld>
            <a:endParaRPr lang="en-US" dirty="0"/>
          </a:p>
        </p:txBody>
      </p:sp>
    </p:spTree>
    <p:extLst>
      <p:ext uri="{BB962C8B-B14F-4D97-AF65-F5344CB8AC3E}">
        <p14:creationId xmlns:p14="http://schemas.microsoft.com/office/powerpoint/2010/main" val="2422374887"/>
      </p:ext>
    </p:extLst>
  </p:cSld>
  <p:clrMapOvr>
    <a:masterClrMapping/>
  </p:clrMapOvr>
</p:notes>
</file>

<file path=ppt/notesSlides/notesSlide58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DA94A2-6543-F526-D40E-6638CF863DA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5775B14-5846-9499-58CC-626867027E6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D696C13-A8E7-BFBB-1418-D96FB65C86A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E374BFE-B1E6-D6A1-DE9D-DF2417FCCFA8}"/>
              </a:ext>
            </a:extLst>
          </p:cNvPr>
          <p:cNvSpPr>
            <a:spLocks noGrp="1"/>
          </p:cNvSpPr>
          <p:nvPr>
            <p:ph type="sldNum" sz="quarter" idx="5"/>
          </p:nvPr>
        </p:nvSpPr>
        <p:spPr/>
        <p:txBody>
          <a:bodyPr/>
          <a:lstStyle/>
          <a:p>
            <a:fld id="{DB245632-D4FC-4E38-ADEE-4E3390753C23}" type="slidenum">
              <a:rPr lang="en-US" smtClean="0"/>
              <a:t>621</a:t>
            </a:fld>
            <a:endParaRPr lang="en-US" dirty="0"/>
          </a:p>
        </p:txBody>
      </p:sp>
    </p:spTree>
    <p:extLst>
      <p:ext uri="{BB962C8B-B14F-4D97-AF65-F5344CB8AC3E}">
        <p14:creationId xmlns:p14="http://schemas.microsoft.com/office/powerpoint/2010/main" val="1529846928"/>
      </p:ext>
    </p:extLst>
  </p:cSld>
  <p:clrMapOvr>
    <a:masterClrMapping/>
  </p:clrMapOvr>
</p:notes>
</file>

<file path=ppt/notesSlides/notesSlide58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C7B8D7-6975-5228-B099-0200D39E968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E1458EC-D82E-5644-F58A-2872958ED2D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E1EB4F1-CB19-8765-7DCE-EE0A879169A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CD5AB81-A887-00FF-8F11-93032541D668}"/>
              </a:ext>
            </a:extLst>
          </p:cNvPr>
          <p:cNvSpPr>
            <a:spLocks noGrp="1"/>
          </p:cNvSpPr>
          <p:nvPr>
            <p:ph type="sldNum" sz="quarter" idx="5"/>
          </p:nvPr>
        </p:nvSpPr>
        <p:spPr/>
        <p:txBody>
          <a:bodyPr/>
          <a:lstStyle/>
          <a:p>
            <a:fld id="{DB245632-D4FC-4E38-ADEE-4E3390753C23}" type="slidenum">
              <a:rPr lang="en-US" smtClean="0"/>
              <a:t>622</a:t>
            </a:fld>
            <a:endParaRPr lang="en-US" dirty="0"/>
          </a:p>
        </p:txBody>
      </p:sp>
    </p:spTree>
    <p:extLst>
      <p:ext uri="{BB962C8B-B14F-4D97-AF65-F5344CB8AC3E}">
        <p14:creationId xmlns:p14="http://schemas.microsoft.com/office/powerpoint/2010/main" val="126428281"/>
      </p:ext>
    </p:extLst>
  </p:cSld>
  <p:clrMapOvr>
    <a:masterClrMapping/>
  </p:clrMapOvr>
</p:notes>
</file>

<file path=ppt/notesSlides/notesSlide58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A119DB-A504-DBD5-B760-E3A62D17F68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A941AE0-C93F-D1AD-5348-EDAB4F1B0F7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4E821BD-8B41-427E-9411-15E26A68983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4070DDD-1C47-7EAC-902E-D092EC8E1856}"/>
              </a:ext>
            </a:extLst>
          </p:cNvPr>
          <p:cNvSpPr>
            <a:spLocks noGrp="1"/>
          </p:cNvSpPr>
          <p:nvPr>
            <p:ph type="sldNum" sz="quarter" idx="5"/>
          </p:nvPr>
        </p:nvSpPr>
        <p:spPr/>
        <p:txBody>
          <a:bodyPr/>
          <a:lstStyle/>
          <a:p>
            <a:fld id="{DB245632-D4FC-4E38-ADEE-4E3390753C23}" type="slidenum">
              <a:rPr lang="en-US" smtClean="0"/>
              <a:t>623</a:t>
            </a:fld>
            <a:endParaRPr lang="en-US" dirty="0"/>
          </a:p>
        </p:txBody>
      </p:sp>
    </p:spTree>
    <p:extLst>
      <p:ext uri="{BB962C8B-B14F-4D97-AF65-F5344CB8AC3E}">
        <p14:creationId xmlns:p14="http://schemas.microsoft.com/office/powerpoint/2010/main" val="3664185724"/>
      </p:ext>
    </p:extLst>
  </p:cSld>
  <p:clrMapOvr>
    <a:masterClrMapping/>
  </p:clrMapOvr>
</p:notes>
</file>

<file path=ppt/notesSlides/notesSlide58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28DDE5-9366-2820-9A5A-D2DF20DA39F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6A0DD34-7F5B-F848-F8AC-85875F56605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1657308-8EFB-3BDC-C1EA-8DAD71E0D2F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79A751F-D2FF-F9B6-1D1E-120D9DA8E411}"/>
              </a:ext>
            </a:extLst>
          </p:cNvPr>
          <p:cNvSpPr>
            <a:spLocks noGrp="1"/>
          </p:cNvSpPr>
          <p:nvPr>
            <p:ph type="sldNum" sz="quarter" idx="5"/>
          </p:nvPr>
        </p:nvSpPr>
        <p:spPr/>
        <p:txBody>
          <a:bodyPr/>
          <a:lstStyle/>
          <a:p>
            <a:fld id="{DB245632-D4FC-4E38-ADEE-4E3390753C23}" type="slidenum">
              <a:rPr lang="en-US" smtClean="0"/>
              <a:t>624</a:t>
            </a:fld>
            <a:endParaRPr lang="en-US" dirty="0"/>
          </a:p>
        </p:txBody>
      </p:sp>
    </p:spTree>
    <p:extLst>
      <p:ext uri="{BB962C8B-B14F-4D97-AF65-F5344CB8AC3E}">
        <p14:creationId xmlns:p14="http://schemas.microsoft.com/office/powerpoint/2010/main" val="495400353"/>
      </p:ext>
    </p:extLst>
  </p:cSld>
  <p:clrMapOvr>
    <a:masterClrMapping/>
  </p:clrMapOvr>
</p:notes>
</file>

<file path=ppt/notesSlides/notesSlide58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9B6778-FAB8-7EE3-60B2-D19C167482E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7E94A9A-A393-0AB2-AD3D-8220BBEA0D3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103550F-E7BF-EF54-F075-A8A496BA0E3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C5D82AF-6229-64FA-A634-CAF43A6DB026}"/>
              </a:ext>
            </a:extLst>
          </p:cNvPr>
          <p:cNvSpPr>
            <a:spLocks noGrp="1"/>
          </p:cNvSpPr>
          <p:nvPr>
            <p:ph type="sldNum" sz="quarter" idx="5"/>
          </p:nvPr>
        </p:nvSpPr>
        <p:spPr/>
        <p:txBody>
          <a:bodyPr/>
          <a:lstStyle/>
          <a:p>
            <a:fld id="{DB245632-D4FC-4E38-ADEE-4E3390753C23}" type="slidenum">
              <a:rPr lang="en-US" smtClean="0"/>
              <a:t>626</a:t>
            </a:fld>
            <a:endParaRPr lang="en-US" dirty="0"/>
          </a:p>
        </p:txBody>
      </p:sp>
    </p:spTree>
    <p:extLst>
      <p:ext uri="{BB962C8B-B14F-4D97-AF65-F5344CB8AC3E}">
        <p14:creationId xmlns:p14="http://schemas.microsoft.com/office/powerpoint/2010/main" val="33764434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EBF88D-FB8B-AF47-AB5F-5BB6437027D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D547E3A-0338-C9D3-0225-5E1D1511557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4EDFC11-EDC9-E371-9BFB-328C06DFB4D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FD4AD55-2CA5-9BDE-FC5E-55C1C5E1342A}"/>
              </a:ext>
            </a:extLst>
          </p:cNvPr>
          <p:cNvSpPr>
            <a:spLocks noGrp="1"/>
          </p:cNvSpPr>
          <p:nvPr>
            <p:ph type="sldNum" sz="quarter" idx="5"/>
          </p:nvPr>
        </p:nvSpPr>
        <p:spPr/>
        <p:txBody>
          <a:bodyPr/>
          <a:lstStyle/>
          <a:p>
            <a:fld id="{DB245632-D4FC-4E38-ADEE-4E3390753C23}" type="slidenum">
              <a:rPr lang="en-US" smtClean="0"/>
              <a:t>62</a:t>
            </a:fld>
            <a:endParaRPr lang="en-US" dirty="0"/>
          </a:p>
        </p:txBody>
      </p:sp>
    </p:spTree>
    <p:extLst>
      <p:ext uri="{BB962C8B-B14F-4D97-AF65-F5344CB8AC3E}">
        <p14:creationId xmlns:p14="http://schemas.microsoft.com/office/powerpoint/2010/main" val="2842550395"/>
      </p:ext>
    </p:extLst>
  </p:cSld>
  <p:clrMapOvr>
    <a:masterClrMapping/>
  </p:clrMapOvr>
</p:notes>
</file>

<file path=ppt/notesSlides/notesSlide59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2620FD-2D54-DB35-09B3-4B0833EE5F0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4A9BA65-7A90-29CE-882F-8449A591AA7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EFA37A1-767C-F06A-373E-3B54306802C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C654C84-AB85-C707-55A2-DD9B4E65F190}"/>
              </a:ext>
            </a:extLst>
          </p:cNvPr>
          <p:cNvSpPr>
            <a:spLocks noGrp="1"/>
          </p:cNvSpPr>
          <p:nvPr>
            <p:ph type="sldNum" sz="quarter" idx="5"/>
          </p:nvPr>
        </p:nvSpPr>
        <p:spPr/>
        <p:txBody>
          <a:bodyPr/>
          <a:lstStyle/>
          <a:p>
            <a:fld id="{DB245632-D4FC-4E38-ADEE-4E3390753C23}" type="slidenum">
              <a:rPr lang="en-US" smtClean="0"/>
              <a:t>627</a:t>
            </a:fld>
            <a:endParaRPr lang="en-US" dirty="0"/>
          </a:p>
        </p:txBody>
      </p:sp>
    </p:spTree>
    <p:extLst>
      <p:ext uri="{BB962C8B-B14F-4D97-AF65-F5344CB8AC3E}">
        <p14:creationId xmlns:p14="http://schemas.microsoft.com/office/powerpoint/2010/main" val="3684762222"/>
      </p:ext>
    </p:extLst>
  </p:cSld>
  <p:clrMapOvr>
    <a:masterClrMapping/>
  </p:clrMapOvr>
</p:notes>
</file>

<file path=ppt/notesSlides/notesSlide59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40BBF7-6A4C-02E8-0F02-C9E85B312C0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403056C-2D1D-DB92-4045-9D114599D77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98705CE-07A5-3970-F500-68E19BD0793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A1E513D-CD7B-860E-AE82-124021577485}"/>
              </a:ext>
            </a:extLst>
          </p:cNvPr>
          <p:cNvSpPr>
            <a:spLocks noGrp="1"/>
          </p:cNvSpPr>
          <p:nvPr>
            <p:ph type="sldNum" sz="quarter" idx="5"/>
          </p:nvPr>
        </p:nvSpPr>
        <p:spPr/>
        <p:txBody>
          <a:bodyPr/>
          <a:lstStyle/>
          <a:p>
            <a:fld id="{DB245632-D4FC-4E38-ADEE-4E3390753C23}" type="slidenum">
              <a:rPr lang="en-US" smtClean="0"/>
              <a:t>628</a:t>
            </a:fld>
            <a:endParaRPr lang="en-US" dirty="0"/>
          </a:p>
        </p:txBody>
      </p:sp>
    </p:spTree>
    <p:extLst>
      <p:ext uri="{BB962C8B-B14F-4D97-AF65-F5344CB8AC3E}">
        <p14:creationId xmlns:p14="http://schemas.microsoft.com/office/powerpoint/2010/main" val="3670928956"/>
      </p:ext>
    </p:extLst>
  </p:cSld>
  <p:clrMapOvr>
    <a:masterClrMapping/>
  </p:clrMapOvr>
</p:notes>
</file>

<file path=ppt/notesSlides/notesSlide59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E489F6-B030-7F6C-CBA3-DF582032EA8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AA144B8-CC4A-30A6-B57D-2E3DC4FEB1B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9299366-557C-619D-B181-AAAA6E21A8D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5A0157F-315A-4A38-DBDC-525DF1D7D02C}"/>
              </a:ext>
            </a:extLst>
          </p:cNvPr>
          <p:cNvSpPr>
            <a:spLocks noGrp="1"/>
          </p:cNvSpPr>
          <p:nvPr>
            <p:ph type="sldNum" sz="quarter" idx="5"/>
          </p:nvPr>
        </p:nvSpPr>
        <p:spPr/>
        <p:txBody>
          <a:bodyPr/>
          <a:lstStyle/>
          <a:p>
            <a:fld id="{DB245632-D4FC-4E38-ADEE-4E3390753C23}" type="slidenum">
              <a:rPr lang="en-US" smtClean="0"/>
              <a:t>629</a:t>
            </a:fld>
            <a:endParaRPr lang="en-US" dirty="0"/>
          </a:p>
        </p:txBody>
      </p:sp>
    </p:spTree>
    <p:extLst>
      <p:ext uri="{BB962C8B-B14F-4D97-AF65-F5344CB8AC3E}">
        <p14:creationId xmlns:p14="http://schemas.microsoft.com/office/powerpoint/2010/main" val="3371226392"/>
      </p:ext>
    </p:extLst>
  </p:cSld>
  <p:clrMapOvr>
    <a:masterClrMapping/>
  </p:clrMapOvr>
</p:notes>
</file>

<file path=ppt/notesSlides/notesSlide59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DD0268-EA89-7EE3-D471-99E6DD32F20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FB98654-9C0B-793C-E7BE-4FBFDA61247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40345A6-C48F-D5C6-610A-940533F111F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A7A71ED-4EF1-B46E-B756-3455938825B2}"/>
              </a:ext>
            </a:extLst>
          </p:cNvPr>
          <p:cNvSpPr>
            <a:spLocks noGrp="1"/>
          </p:cNvSpPr>
          <p:nvPr>
            <p:ph type="sldNum" sz="quarter" idx="5"/>
          </p:nvPr>
        </p:nvSpPr>
        <p:spPr/>
        <p:txBody>
          <a:bodyPr/>
          <a:lstStyle/>
          <a:p>
            <a:fld id="{DB245632-D4FC-4E38-ADEE-4E3390753C23}" type="slidenum">
              <a:rPr lang="en-US" smtClean="0"/>
              <a:t>630</a:t>
            </a:fld>
            <a:endParaRPr lang="en-US" dirty="0"/>
          </a:p>
        </p:txBody>
      </p:sp>
    </p:spTree>
    <p:extLst>
      <p:ext uri="{BB962C8B-B14F-4D97-AF65-F5344CB8AC3E}">
        <p14:creationId xmlns:p14="http://schemas.microsoft.com/office/powerpoint/2010/main" val="1807490955"/>
      </p:ext>
    </p:extLst>
  </p:cSld>
  <p:clrMapOvr>
    <a:masterClrMapping/>
  </p:clrMapOvr>
</p:notes>
</file>

<file path=ppt/notesSlides/notesSlide59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56D328-02D5-3EE4-5736-E85FAD86B22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C43E227-1E28-A345-5495-39DCF6F2D69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570E824-93A6-EDFA-5F7C-D57C97C413A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8770B70-D28C-9E86-C69B-A10288814830}"/>
              </a:ext>
            </a:extLst>
          </p:cNvPr>
          <p:cNvSpPr>
            <a:spLocks noGrp="1"/>
          </p:cNvSpPr>
          <p:nvPr>
            <p:ph type="sldNum" sz="quarter" idx="5"/>
          </p:nvPr>
        </p:nvSpPr>
        <p:spPr/>
        <p:txBody>
          <a:bodyPr/>
          <a:lstStyle/>
          <a:p>
            <a:fld id="{DB245632-D4FC-4E38-ADEE-4E3390753C23}" type="slidenum">
              <a:rPr lang="en-US" smtClean="0"/>
              <a:t>631</a:t>
            </a:fld>
            <a:endParaRPr lang="en-US" dirty="0"/>
          </a:p>
        </p:txBody>
      </p:sp>
    </p:spTree>
    <p:extLst>
      <p:ext uri="{BB962C8B-B14F-4D97-AF65-F5344CB8AC3E}">
        <p14:creationId xmlns:p14="http://schemas.microsoft.com/office/powerpoint/2010/main" val="3152272572"/>
      </p:ext>
    </p:extLst>
  </p:cSld>
  <p:clrMapOvr>
    <a:masterClrMapping/>
  </p:clrMapOvr>
</p:notes>
</file>

<file path=ppt/notesSlides/notesSlide59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287AEE-94F2-D7BB-7C74-8DC8A67FF34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0EC3341-FA84-654A-19AC-460D3D2D5C1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947CED2-5987-C0CD-31E6-A604164EE29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B467EE1-CE47-2B74-8518-E193BD172D9A}"/>
              </a:ext>
            </a:extLst>
          </p:cNvPr>
          <p:cNvSpPr>
            <a:spLocks noGrp="1"/>
          </p:cNvSpPr>
          <p:nvPr>
            <p:ph type="sldNum" sz="quarter" idx="5"/>
          </p:nvPr>
        </p:nvSpPr>
        <p:spPr/>
        <p:txBody>
          <a:bodyPr/>
          <a:lstStyle/>
          <a:p>
            <a:fld id="{DB245632-D4FC-4E38-ADEE-4E3390753C23}" type="slidenum">
              <a:rPr lang="en-US" smtClean="0"/>
              <a:t>633</a:t>
            </a:fld>
            <a:endParaRPr lang="en-US" dirty="0"/>
          </a:p>
        </p:txBody>
      </p:sp>
    </p:spTree>
    <p:extLst>
      <p:ext uri="{BB962C8B-B14F-4D97-AF65-F5344CB8AC3E}">
        <p14:creationId xmlns:p14="http://schemas.microsoft.com/office/powerpoint/2010/main" val="3334766958"/>
      </p:ext>
    </p:extLst>
  </p:cSld>
  <p:clrMapOvr>
    <a:masterClrMapping/>
  </p:clrMapOvr>
</p:notes>
</file>

<file path=ppt/notesSlides/notesSlide59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0165B4-4A26-AA4F-CE4B-54988AEB96A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DBE0D0B-7ABC-53F0-D073-AF1C1E78E06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C24BA76-1BEF-211D-DAE6-C806F5E466A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DBDD458-48AC-3EEC-05ED-8E834776262E}"/>
              </a:ext>
            </a:extLst>
          </p:cNvPr>
          <p:cNvSpPr>
            <a:spLocks noGrp="1"/>
          </p:cNvSpPr>
          <p:nvPr>
            <p:ph type="sldNum" sz="quarter" idx="5"/>
          </p:nvPr>
        </p:nvSpPr>
        <p:spPr/>
        <p:txBody>
          <a:bodyPr/>
          <a:lstStyle/>
          <a:p>
            <a:fld id="{DB245632-D4FC-4E38-ADEE-4E3390753C23}" type="slidenum">
              <a:rPr lang="en-US" smtClean="0"/>
              <a:t>634</a:t>
            </a:fld>
            <a:endParaRPr lang="en-US" dirty="0"/>
          </a:p>
        </p:txBody>
      </p:sp>
    </p:spTree>
    <p:extLst>
      <p:ext uri="{BB962C8B-B14F-4D97-AF65-F5344CB8AC3E}">
        <p14:creationId xmlns:p14="http://schemas.microsoft.com/office/powerpoint/2010/main" val="3950613381"/>
      </p:ext>
    </p:extLst>
  </p:cSld>
  <p:clrMapOvr>
    <a:masterClrMapping/>
  </p:clrMapOvr>
</p:notes>
</file>

<file path=ppt/notesSlides/notesSlide59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5A1A5B-746F-641C-2F58-8F85CFFD675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419D604-5421-A1D1-A590-A98C96FD17D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486E340-0CB0-8A8A-8D9A-C06F7F9CDC6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82502E0-1F05-B1BD-F554-2B0AB09D9C94}"/>
              </a:ext>
            </a:extLst>
          </p:cNvPr>
          <p:cNvSpPr>
            <a:spLocks noGrp="1"/>
          </p:cNvSpPr>
          <p:nvPr>
            <p:ph type="sldNum" sz="quarter" idx="5"/>
          </p:nvPr>
        </p:nvSpPr>
        <p:spPr/>
        <p:txBody>
          <a:bodyPr/>
          <a:lstStyle/>
          <a:p>
            <a:fld id="{DB245632-D4FC-4E38-ADEE-4E3390753C23}" type="slidenum">
              <a:rPr lang="en-US" smtClean="0"/>
              <a:t>635</a:t>
            </a:fld>
            <a:endParaRPr lang="en-US" dirty="0"/>
          </a:p>
        </p:txBody>
      </p:sp>
    </p:spTree>
    <p:extLst>
      <p:ext uri="{BB962C8B-B14F-4D97-AF65-F5344CB8AC3E}">
        <p14:creationId xmlns:p14="http://schemas.microsoft.com/office/powerpoint/2010/main" val="144651998"/>
      </p:ext>
    </p:extLst>
  </p:cSld>
  <p:clrMapOvr>
    <a:masterClrMapping/>
  </p:clrMapOvr>
</p:notes>
</file>

<file path=ppt/notesSlides/notesSlide59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613597-DAC0-728F-0294-5B50F1B59EC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EE661B9-76AD-D461-7391-DFBFEC61A64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735600A-8878-2AC5-8B57-B57FBE88E8A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38BF438-48A6-BA34-D927-B2B9C83FB245}"/>
              </a:ext>
            </a:extLst>
          </p:cNvPr>
          <p:cNvSpPr>
            <a:spLocks noGrp="1"/>
          </p:cNvSpPr>
          <p:nvPr>
            <p:ph type="sldNum" sz="quarter" idx="5"/>
          </p:nvPr>
        </p:nvSpPr>
        <p:spPr/>
        <p:txBody>
          <a:bodyPr/>
          <a:lstStyle/>
          <a:p>
            <a:fld id="{DB245632-D4FC-4E38-ADEE-4E3390753C23}" type="slidenum">
              <a:rPr lang="en-US" smtClean="0"/>
              <a:t>636</a:t>
            </a:fld>
            <a:endParaRPr lang="en-US" dirty="0"/>
          </a:p>
        </p:txBody>
      </p:sp>
    </p:spTree>
    <p:extLst>
      <p:ext uri="{BB962C8B-B14F-4D97-AF65-F5344CB8AC3E}">
        <p14:creationId xmlns:p14="http://schemas.microsoft.com/office/powerpoint/2010/main" val="584314896"/>
      </p:ext>
    </p:extLst>
  </p:cSld>
  <p:clrMapOvr>
    <a:masterClrMapping/>
  </p:clrMapOvr>
</p:notes>
</file>

<file path=ppt/notesSlides/notesSlide59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E1F364-5124-26B2-4737-9AD88A78D63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BA9E2DA-A9E3-4A3B-DB69-E0C82063914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A965FCA-0DCA-1E40-0367-2BA7F027E72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29A4FB7-B8CC-966A-2885-E4975B4BEFF5}"/>
              </a:ext>
            </a:extLst>
          </p:cNvPr>
          <p:cNvSpPr>
            <a:spLocks noGrp="1"/>
          </p:cNvSpPr>
          <p:nvPr>
            <p:ph type="sldNum" sz="quarter" idx="5"/>
          </p:nvPr>
        </p:nvSpPr>
        <p:spPr/>
        <p:txBody>
          <a:bodyPr/>
          <a:lstStyle/>
          <a:p>
            <a:fld id="{DB245632-D4FC-4E38-ADEE-4E3390753C23}" type="slidenum">
              <a:rPr lang="en-US" smtClean="0"/>
              <a:t>637</a:t>
            </a:fld>
            <a:endParaRPr lang="en-US" dirty="0"/>
          </a:p>
        </p:txBody>
      </p:sp>
    </p:spTree>
    <p:extLst>
      <p:ext uri="{BB962C8B-B14F-4D97-AF65-F5344CB8AC3E}">
        <p14:creationId xmlns:p14="http://schemas.microsoft.com/office/powerpoint/2010/main" val="3984009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271F14-3129-F62B-8C74-3637EBD8D36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485A337-4354-75B4-3C2F-CCEF7D86077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82F33D2-C7CD-C9E3-62EB-72F7B1EA9BE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7CA5E0D-2BC0-274C-4D70-94FBC893C45C}"/>
              </a:ext>
            </a:extLst>
          </p:cNvPr>
          <p:cNvSpPr>
            <a:spLocks noGrp="1"/>
          </p:cNvSpPr>
          <p:nvPr>
            <p:ph type="sldNum" sz="quarter" idx="5"/>
          </p:nvPr>
        </p:nvSpPr>
        <p:spPr/>
        <p:txBody>
          <a:bodyPr/>
          <a:lstStyle/>
          <a:p>
            <a:fld id="{DB245632-D4FC-4E38-ADEE-4E3390753C23}" type="slidenum">
              <a:rPr lang="en-US" smtClean="0"/>
              <a:t>8</a:t>
            </a:fld>
            <a:endParaRPr lang="en-US" dirty="0"/>
          </a:p>
        </p:txBody>
      </p:sp>
    </p:spTree>
    <p:extLst>
      <p:ext uri="{BB962C8B-B14F-4D97-AF65-F5344CB8AC3E}">
        <p14:creationId xmlns:p14="http://schemas.microsoft.com/office/powerpoint/2010/main" val="95560118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987BBF-DC3A-7344-CA03-FC2B7735E40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94B9067-8A11-8B55-8EED-52B31910F69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54E9045-6048-1D2C-DD19-095C6454EEB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D644D97-D628-9DE0-4592-651FDB69497E}"/>
              </a:ext>
            </a:extLst>
          </p:cNvPr>
          <p:cNvSpPr>
            <a:spLocks noGrp="1"/>
          </p:cNvSpPr>
          <p:nvPr>
            <p:ph type="sldNum" sz="quarter" idx="5"/>
          </p:nvPr>
        </p:nvSpPr>
        <p:spPr/>
        <p:txBody>
          <a:bodyPr/>
          <a:lstStyle/>
          <a:p>
            <a:fld id="{DB245632-D4FC-4E38-ADEE-4E3390753C23}" type="slidenum">
              <a:rPr lang="en-US" smtClean="0"/>
              <a:t>63</a:t>
            </a:fld>
            <a:endParaRPr lang="en-US" dirty="0"/>
          </a:p>
        </p:txBody>
      </p:sp>
    </p:spTree>
    <p:extLst>
      <p:ext uri="{BB962C8B-B14F-4D97-AF65-F5344CB8AC3E}">
        <p14:creationId xmlns:p14="http://schemas.microsoft.com/office/powerpoint/2010/main" val="2001720894"/>
      </p:ext>
    </p:extLst>
  </p:cSld>
  <p:clrMapOvr>
    <a:masterClrMapping/>
  </p:clrMapOvr>
</p:notes>
</file>

<file path=ppt/notesSlides/notesSlide60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01CDB8-929E-D6B1-EE2A-FC2E81EED3A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6C2B9FE-777A-FE60-7348-C6B98C4125F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71DA00A-97DD-23B2-2733-7969B34EEBE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1C2C593-5123-15DF-D752-4793500BF077}"/>
              </a:ext>
            </a:extLst>
          </p:cNvPr>
          <p:cNvSpPr>
            <a:spLocks noGrp="1"/>
          </p:cNvSpPr>
          <p:nvPr>
            <p:ph type="sldNum" sz="quarter" idx="5"/>
          </p:nvPr>
        </p:nvSpPr>
        <p:spPr/>
        <p:txBody>
          <a:bodyPr/>
          <a:lstStyle/>
          <a:p>
            <a:fld id="{DB245632-D4FC-4E38-ADEE-4E3390753C23}" type="slidenum">
              <a:rPr lang="en-US" smtClean="0"/>
              <a:t>638</a:t>
            </a:fld>
            <a:endParaRPr lang="en-US" dirty="0"/>
          </a:p>
        </p:txBody>
      </p:sp>
    </p:spTree>
    <p:extLst>
      <p:ext uri="{BB962C8B-B14F-4D97-AF65-F5344CB8AC3E}">
        <p14:creationId xmlns:p14="http://schemas.microsoft.com/office/powerpoint/2010/main" val="978775979"/>
      </p:ext>
    </p:extLst>
  </p:cSld>
  <p:clrMapOvr>
    <a:masterClrMapping/>
  </p:clrMapOvr>
</p:notes>
</file>

<file path=ppt/notesSlides/notesSlide60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B56AFC-897C-14D5-4CEB-C5C1578A156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198C9EE-A4DA-D148-FA47-5127D59A014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991A4D5-49AF-D7EC-77B7-C7625216E59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5EA5148-9B44-07D4-36D2-E745EAF8C7A5}"/>
              </a:ext>
            </a:extLst>
          </p:cNvPr>
          <p:cNvSpPr>
            <a:spLocks noGrp="1"/>
          </p:cNvSpPr>
          <p:nvPr>
            <p:ph type="sldNum" sz="quarter" idx="5"/>
          </p:nvPr>
        </p:nvSpPr>
        <p:spPr/>
        <p:txBody>
          <a:bodyPr/>
          <a:lstStyle/>
          <a:p>
            <a:fld id="{DB245632-D4FC-4E38-ADEE-4E3390753C23}" type="slidenum">
              <a:rPr lang="en-US" smtClean="0"/>
              <a:t>639</a:t>
            </a:fld>
            <a:endParaRPr lang="en-US" dirty="0"/>
          </a:p>
        </p:txBody>
      </p:sp>
    </p:spTree>
    <p:extLst>
      <p:ext uri="{BB962C8B-B14F-4D97-AF65-F5344CB8AC3E}">
        <p14:creationId xmlns:p14="http://schemas.microsoft.com/office/powerpoint/2010/main" val="415057926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EF72FD-33B3-C87A-4F75-D64DDE64549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B3F2D42-7DC4-1AB1-938B-2AD53402275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50B1A5C-CF61-E35D-9EED-753A3FC07E3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8170A3B-9E0C-B802-33D3-A2296CA89C5C}"/>
              </a:ext>
            </a:extLst>
          </p:cNvPr>
          <p:cNvSpPr>
            <a:spLocks noGrp="1"/>
          </p:cNvSpPr>
          <p:nvPr>
            <p:ph type="sldNum" sz="quarter" idx="5"/>
          </p:nvPr>
        </p:nvSpPr>
        <p:spPr/>
        <p:txBody>
          <a:bodyPr/>
          <a:lstStyle/>
          <a:p>
            <a:fld id="{DB245632-D4FC-4E38-ADEE-4E3390753C23}" type="slidenum">
              <a:rPr lang="en-US" smtClean="0"/>
              <a:t>64</a:t>
            </a:fld>
            <a:endParaRPr lang="en-US" dirty="0"/>
          </a:p>
        </p:txBody>
      </p:sp>
    </p:spTree>
    <p:extLst>
      <p:ext uri="{BB962C8B-B14F-4D97-AF65-F5344CB8AC3E}">
        <p14:creationId xmlns:p14="http://schemas.microsoft.com/office/powerpoint/2010/main" val="244756051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6FC3A1-35EA-F283-A2C8-0C50693A6CF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2DC65BB-5C5D-949D-D925-CE42998CB10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07C4E3F-0C04-16DF-3900-A057657D63B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8C0A556-4706-79F8-EE97-3E4F4170DBFB}"/>
              </a:ext>
            </a:extLst>
          </p:cNvPr>
          <p:cNvSpPr>
            <a:spLocks noGrp="1"/>
          </p:cNvSpPr>
          <p:nvPr>
            <p:ph type="sldNum" sz="quarter" idx="5"/>
          </p:nvPr>
        </p:nvSpPr>
        <p:spPr/>
        <p:txBody>
          <a:bodyPr/>
          <a:lstStyle/>
          <a:p>
            <a:fld id="{DB245632-D4FC-4E38-ADEE-4E3390753C23}" type="slidenum">
              <a:rPr lang="en-US" smtClean="0"/>
              <a:t>65</a:t>
            </a:fld>
            <a:endParaRPr lang="en-US" dirty="0"/>
          </a:p>
        </p:txBody>
      </p:sp>
    </p:spTree>
    <p:extLst>
      <p:ext uri="{BB962C8B-B14F-4D97-AF65-F5344CB8AC3E}">
        <p14:creationId xmlns:p14="http://schemas.microsoft.com/office/powerpoint/2010/main" val="329508792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A55632-1BFE-969C-63D8-109234E9EBF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0B54818-C9B6-332A-F825-3EC5070C265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3E6D21B-907E-7FE3-E865-F7EF89E2888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779D8EA-F2C5-437B-F76F-2C45CAA8B254}"/>
              </a:ext>
            </a:extLst>
          </p:cNvPr>
          <p:cNvSpPr>
            <a:spLocks noGrp="1"/>
          </p:cNvSpPr>
          <p:nvPr>
            <p:ph type="sldNum" sz="quarter" idx="5"/>
          </p:nvPr>
        </p:nvSpPr>
        <p:spPr/>
        <p:txBody>
          <a:bodyPr/>
          <a:lstStyle/>
          <a:p>
            <a:fld id="{DB245632-D4FC-4E38-ADEE-4E3390753C23}" type="slidenum">
              <a:rPr lang="en-US" smtClean="0"/>
              <a:t>66</a:t>
            </a:fld>
            <a:endParaRPr lang="en-US" dirty="0"/>
          </a:p>
        </p:txBody>
      </p:sp>
    </p:spTree>
    <p:extLst>
      <p:ext uri="{BB962C8B-B14F-4D97-AF65-F5344CB8AC3E}">
        <p14:creationId xmlns:p14="http://schemas.microsoft.com/office/powerpoint/2010/main" val="47034132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348440-F514-E00A-80ED-B4535B6EF0B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4137D2A-1A56-1284-7449-91289FBF385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4906CB3-CB4C-44B8-56DD-4F77AD3B315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1D59F39-6DBF-0AF9-03C3-8BBFD2571C38}"/>
              </a:ext>
            </a:extLst>
          </p:cNvPr>
          <p:cNvSpPr>
            <a:spLocks noGrp="1"/>
          </p:cNvSpPr>
          <p:nvPr>
            <p:ph type="sldNum" sz="quarter" idx="5"/>
          </p:nvPr>
        </p:nvSpPr>
        <p:spPr/>
        <p:txBody>
          <a:bodyPr/>
          <a:lstStyle/>
          <a:p>
            <a:fld id="{DB245632-D4FC-4E38-ADEE-4E3390753C23}" type="slidenum">
              <a:rPr lang="en-US" smtClean="0"/>
              <a:t>67</a:t>
            </a:fld>
            <a:endParaRPr lang="en-US" dirty="0"/>
          </a:p>
        </p:txBody>
      </p:sp>
    </p:spTree>
    <p:extLst>
      <p:ext uri="{BB962C8B-B14F-4D97-AF65-F5344CB8AC3E}">
        <p14:creationId xmlns:p14="http://schemas.microsoft.com/office/powerpoint/2010/main" val="300829240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EB6E88-4754-DAE6-61D3-1FACD468F6C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E68A0A3-A4E7-6B0E-0707-FEC4A0C0A35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A9070F3-26FC-4A45-207D-E343260D27C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65C9DD8-294F-4D37-A8A4-76F10A88087D}"/>
              </a:ext>
            </a:extLst>
          </p:cNvPr>
          <p:cNvSpPr>
            <a:spLocks noGrp="1"/>
          </p:cNvSpPr>
          <p:nvPr>
            <p:ph type="sldNum" sz="quarter" idx="5"/>
          </p:nvPr>
        </p:nvSpPr>
        <p:spPr/>
        <p:txBody>
          <a:bodyPr/>
          <a:lstStyle/>
          <a:p>
            <a:fld id="{DB245632-D4FC-4E38-ADEE-4E3390753C23}" type="slidenum">
              <a:rPr lang="en-US" smtClean="0"/>
              <a:t>68</a:t>
            </a:fld>
            <a:endParaRPr lang="en-US" dirty="0"/>
          </a:p>
        </p:txBody>
      </p:sp>
    </p:spTree>
    <p:extLst>
      <p:ext uri="{BB962C8B-B14F-4D97-AF65-F5344CB8AC3E}">
        <p14:creationId xmlns:p14="http://schemas.microsoft.com/office/powerpoint/2010/main" val="130395756"/>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6A05BC-EACC-F225-5F69-BD0F75BF028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4028655-205C-6B5B-82B3-EEC5A3A3965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3935D4A-2133-49F8-DE39-27F90326CE7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5CB7AD7-5614-303D-7539-F39BA3060D32}"/>
              </a:ext>
            </a:extLst>
          </p:cNvPr>
          <p:cNvSpPr>
            <a:spLocks noGrp="1"/>
          </p:cNvSpPr>
          <p:nvPr>
            <p:ph type="sldNum" sz="quarter" idx="5"/>
          </p:nvPr>
        </p:nvSpPr>
        <p:spPr/>
        <p:txBody>
          <a:bodyPr/>
          <a:lstStyle/>
          <a:p>
            <a:fld id="{DB245632-D4FC-4E38-ADEE-4E3390753C23}" type="slidenum">
              <a:rPr lang="en-US" smtClean="0"/>
              <a:t>69</a:t>
            </a:fld>
            <a:endParaRPr lang="en-US" dirty="0"/>
          </a:p>
        </p:txBody>
      </p:sp>
    </p:spTree>
    <p:extLst>
      <p:ext uri="{BB962C8B-B14F-4D97-AF65-F5344CB8AC3E}">
        <p14:creationId xmlns:p14="http://schemas.microsoft.com/office/powerpoint/2010/main" val="1901295371"/>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22C53B-0CFB-7194-B0F7-7C2A61F36C4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6EAC5EE-63B9-87B4-1DFC-77055B8EC06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BE693DD-C975-D7EE-CDE7-0C9DADD8250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38C8E6C-0A5E-F212-0C99-6C55C84FB241}"/>
              </a:ext>
            </a:extLst>
          </p:cNvPr>
          <p:cNvSpPr>
            <a:spLocks noGrp="1"/>
          </p:cNvSpPr>
          <p:nvPr>
            <p:ph type="sldNum" sz="quarter" idx="5"/>
          </p:nvPr>
        </p:nvSpPr>
        <p:spPr/>
        <p:txBody>
          <a:bodyPr/>
          <a:lstStyle/>
          <a:p>
            <a:fld id="{DB245632-D4FC-4E38-ADEE-4E3390753C23}" type="slidenum">
              <a:rPr lang="en-US" smtClean="0"/>
              <a:t>70</a:t>
            </a:fld>
            <a:endParaRPr lang="en-US" dirty="0"/>
          </a:p>
        </p:txBody>
      </p:sp>
    </p:spTree>
    <p:extLst>
      <p:ext uri="{BB962C8B-B14F-4D97-AF65-F5344CB8AC3E}">
        <p14:creationId xmlns:p14="http://schemas.microsoft.com/office/powerpoint/2010/main" val="2674813203"/>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3BCF67-F364-78EF-FB2B-F7E58C784AC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4C35728-7A8D-1B25-6690-4632CDED475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A126DE9-F64D-B0F8-3844-27122B9C066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2EAACFF-78DD-A568-637E-09FF795794D2}"/>
              </a:ext>
            </a:extLst>
          </p:cNvPr>
          <p:cNvSpPr>
            <a:spLocks noGrp="1"/>
          </p:cNvSpPr>
          <p:nvPr>
            <p:ph type="sldNum" sz="quarter" idx="5"/>
          </p:nvPr>
        </p:nvSpPr>
        <p:spPr/>
        <p:txBody>
          <a:bodyPr/>
          <a:lstStyle/>
          <a:p>
            <a:fld id="{DB245632-D4FC-4E38-ADEE-4E3390753C23}" type="slidenum">
              <a:rPr lang="en-US" smtClean="0"/>
              <a:t>71</a:t>
            </a:fld>
            <a:endParaRPr lang="en-US" dirty="0"/>
          </a:p>
        </p:txBody>
      </p:sp>
    </p:spTree>
    <p:extLst>
      <p:ext uri="{BB962C8B-B14F-4D97-AF65-F5344CB8AC3E}">
        <p14:creationId xmlns:p14="http://schemas.microsoft.com/office/powerpoint/2010/main" val="270908677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FC04D6-3A16-5964-7551-AAA12C892E5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EFE7CE7-D5C7-0063-D01A-67E997BDC94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7B60D5E-7170-FBAF-FAE1-86207DCDCAD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1610916-E7D9-3C48-A016-361CC470FA65}"/>
              </a:ext>
            </a:extLst>
          </p:cNvPr>
          <p:cNvSpPr>
            <a:spLocks noGrp="1"/>
          </p:cNvSpPr>
          <p:nvPr>
            <p:ph type="sldNum" sz="quarter" idx="5"/>
          </p:nvPr>
        </p:nvSpPr>
        <p:spPr/>
        <p:txBody>
          <a:bodyPr/>
          <a:lstStyle/>
          <a:p>
            <a:fld id="{DB245632-D4FC-4E38-ADEE-4E3390753C23}" type="slidenum">
              <a:rPr lang="en-US" smtClean="0"/>
              <a:t>72</a:t>
            </a:fld>
            <a:endParaRPr lang="en-US" dirty="0"/>
          </a:p>
        </p:txBody>
      </p:sp>
    </p:spTree>
    <p:extLst>
      <p:ext uri="{BB962C8B-B14F-4D97-AF65-F5344CB8AC3E}">
        <p14:creationId xmlns:p14="http://schemas.microsoft.com/office/powerpoint/2010/main" val="35269931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53A823-EDEE-FC4A-97E2-323B82723EB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34F473B-68F4-7CE6-34BE-B657210A7A6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53C956A-C994-20D2-F68B-670879EC675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22D5713-F5BD-2610-42C8-A88676192590}"/>
              </a:ext>
            </a:extLst>
          </p:cNvPr>
          <p:cNvSpPr>
            <a:spLocks noGrp="1"/>
          </p:cNvSpPr>
          <p:nvPr>
            <p:ph type="sldNum" sz="quarter" idx="5"/>
          </p:nvPr>
        </p:nvSpPr>
        <p:spPr/>
        <p:txBody>
          <a:bodyPr/>
          <a:lstStyle/>
          <a:p>
            <a:fld id="{DB245632-D4FC-4E38-ADEE-4E3390753C23}" type="slidenum">
              <a:rPr lang="en-US" smtClean="0"/>
              <a:t>9</a:t>
            </a:fld>
            <a:endParaRPr lang="en-US" dirty="0"/>
          </a:p>
        </p:txBody>
      </p:sp>
    </p:spTree>
    <p:extLst>
      <p:ext uri="{BB962C8B-B14F-4D97-AF65-F5344CB8AC3E}">
        <p14:creationId xmlns:p14="http://schemas.microsoft.com/office/powerpoint/2010/main" val="527369413"/>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795715-FCA1-54AE-62D0-323D7BE7728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DF13E88-9F26-2CF5-438A-1C6A915EA2E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E22979C-25C7-99C8-9B7D-52A5DD3CCC1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3F9EAB2-794F-DA0A-3B87-55A2A15CD437}"/>
              </a:ext>
            </a:extLst>
          </p:cNvPr>
          <p:cNvSpPr>
            <a:spLocks noGrp="1"/>
          </p:cNvSpPr>
          <p:nvPr>
            <p:ph type="sldNum" sz="quarter" idx="5"/>
          </p:nvPr>
        </p:nvSpPr>
        <p:spPr/>
        <p:txBody>
          <a:bodyPr/>
          <a:lstStyle/>
          <a:p>
            <a:fld id="{DB245632-D4FC-4E38-ADEE-4E3390753C23}" type="slidenum">
              <a:rPr lang="en-US" smtClean="0"/>
              <a:t>73</a:t>
            </a:fld>
            <a:endParaRPr lang="en-US" dirty="0"/>
          </a:p>
        </p:txBody>
      </p:sp>
    </p:spTree>
    <p:extLst>
      <p:ext uri="{BB962C8B-B14F-4D97-AF65-F5344CB8AC3E}">
        <p14:creationId xmlns:p14="http://schemas.microsoft.com/office/powerpoint/2010/main" val="2467589051"/>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4F3EDA-4ECE-9720-BD14-A21E00F9852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7EE88AA-E1B4-D343-18EA-BC881662B8B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4F19439-EF95-5723-A6CB-119E00A300B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BD41D3C-094D-2FBC-35B5-55EE2CBE8BE2}"/>
              </a:ext>
            </a:extLst>
          </p:cNvPr>
          <p:cNvSpPr>
            <a:spLocks noGrp="1"/>
          </p:cNvSpPr>
          <p:nvPr>
            <p:ph type="sldNum" sz="quarter" idx="5"/>
          </p:nvPr>
        </p:nvSpPr>
        <p:spPr/>
        <p:txBody>
          <a:bodyPr/>
          <a:lstStyle/>
          <a:p>
            <a:fld id="{DB245632-D4FC-4E38-ADEE-4E3390753C23}" type="slidenum">
              <a:rPr lang="en-US" smtClean="0"/>
              <a:t>74</a:t>
            </a:fld>
            <a:endParaRPr lang="en-US" dirty="0"/>
          </a:p>
        </p:txBody>
      </p:sp>
    </p:spTree>
    <p:extLst>
      <p:ext uri="{BB962C8B-B14F-4D97-AF65-F5344CB8AC3E}">
        <p14:creationId xmlns:p14="http://schemas.microsoft.com/office/powerpoint/2010/main" val="256896015"/>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9814A4-F885-942B-5FA4-E7F098CF109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45272F9-1EC8-2ADC-7D81-8809BE37D6C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404EC3E-1352-D83D-810B-237A2B5229D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CAD60E9-B252-10D3-C589-7E20E5175826}"/>
              </a:ext>
            </a:extLst>
          </p:cNvPr>
          <p:cNvSpPr>
            <a:spLocks noGrp="1"/>
          </p:cNvSpPr>
          <p:nvPr>
            <p:ph type="sldNum" sz="quarter" idx="5"/>
          </p:nvPr>
        </p:nvSpPr>
        <p:spPr/>
        <p:txBody>
          <a:bodyPr/>
          <a:lstStyle/>
          <a:p>
            <a:fld id="{DB245632-D4FC-4E38-ADEE-4E3390753C23}" type="slidenum">
              <a:rPr lang="en-US" smtClean="0"/>
              <a:t>75</a:t>
            </a:fld>
            <a:endParaRPr lang="en-US" dirty="0"/>
          </a:p>
        </p:txBody>
      </p:sp>
    </p:spTree>
    <p:extLst>
      <p:ext uri="{BB962C8B-B14F-4D97-AF65-F5344CB8AC3E}">
        <p14:creationId xmlns:p14="http://schemas.microsoft.com/office/powerpoint/2010/main" val="2398953422"/>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799D58-69D7-38D1-2388-F9507493EC7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DF7C4B3-8788-B062-343C-82FBF2E495D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B80B8DA-4268-5853-77EC-190793E81FC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4E70DD6-E94D-F4B2-52E2-27EA3F2BA23B}"/>
              </a:ext>
            </a:extLst>
          </p:cNvPr>
          <p:cNvSpPr>
            <a:spLocks noGrp="1"/>
          </p:cNvSpPr>
          <p:nvPr>
            <p:ph type="sldNum" sz="quarter" idx="5"/>
          </p:nvPr>
        </p:nvSpPr>
        <p:spPr/>
        <p:txBody>
          <a:bodyPr/>
          <a:lstStyle/>
          <a:p>
            <a:fld id="{DB245632-D4FC-4E38-ADEE-4E3390753C23}" type="slidenum">
              <a:rPr lang="en-US" smtClean="0"/>
              <a:t>76</a:t>
            </a:fld>
            <a:endParaRPr lang="en-US" dirty="0"/>
          </a:p>
        </p:txBody>
      </p:sp>
    </p:spTree>
    <p:extLst>
      <p:ext uri="{BB962C8B-B14F-4D97-AF65-F5344CB8AC3E}">
        <p14:creationId xmlns:p14="http://schemas.microsoft.com/office/powerpoint/2010/main" val="4203510144"/>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E84D8F-4C12-21A9-C110-96F206282E3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8E04329-BD6C-81F9-A36C-25559E1C602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DEF9777-0EFE-6A05-543A-836BD8F9386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421844D-BE7A-850E-DA25-B30386B91FE1}"/>
              </a:ext>
            </a:extLst>
          </p:cNvPr>
          <p:cNvSpPr>
            <a:spLocks noGrp="1"/>
          </p:cNvSpPr>
          <p:nvPr>
            <p:ph type="sldNum" sz="quarter" idx="5"/>
          </p:nvPr>
        </p:nvSpPr>
        <p:spPr/>
        <p:txBody>
          <a:bodyPr/>
          <a:lstStyle/>
          <a:p>
            <a:fld id="{DB245632-D4FC-4E38-ADEE-4E3390753C23}" type="slidenum">
              <a:rPr lang="en-US" smtClean="0"/>
              <a:t>77</a:t>
            </a:fld>
            <a:endParaRPr lang="en-US" dirty="0"/>
          </a:p>
        </p:txBody>
      </p:sp>
    </p:spTree>
    <p:extLst>
      <p:ext uri="{BB962C8B-B14F-4D97-AF65-F5344CB8AC3E}">
        <p14:creationId xmlns:p14="http://schemas.microsoft.com/office/powerpoint/2010/main" val="2414574123"/>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DECCE2-AE83-3933-A22E-BD2219520B0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9BE2A7C-BDEA-671D-EDFD-C6288858225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4543DFC-D8F8-E2B1-A54A-CCD0B12388D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CCEBC7D-6FFB-8599-57B5-CCE04BB67D21}"/>
              </a:ext>
            </a:extLst>
          </p:cNvPr>
          <p:cNvSpPr>
            <a:spLocks noGrp="1"/>
          </p:cNvSpPr>
          <p:nvPr>
            <p:ph type="sldNum" sz="quarter" idx="5"/>
          </p:nvPr>
        </p:nvSpPr>
        <p:spPr/>
        <p:txBody>
          <a:bodyPr/>
          <a:lstStyle/>
          <a:p>
            <a:fld id="{DB245632-D4FC-4E38-ADEE-4E3390753C23}" type="slidenum">
              <a:rPr lang="en-US" smtClean="0"/>
              <a:t>78</a:t>
            </a:fld>
            <a:endParaRPr lang="en-US" dirty="0"/>
          </a:p>
        </p:txBody>
      </p:sp>
    </p:spTree>
    <p:extLst>
      <p:ext uri="{BB962C8B-B14F-4D97-AF65-F5344CB8AC3E}">
        <p14:creationId xmlns:p14="http://schemas.microsoft.com/office/powerpoint/2010/main" val="4145713895"/>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027C73-4411-6159-C57D-924F6403537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8739D3F-075C-5320-D426-FB064827345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A0723D0-66C0-2258-DB6B-75DBE719907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40645B9-8E9E-BCDA-8975-B674B11AE165}"/>
              </a:ext>
            </a:extLst>
          </p:cNvPr>
          <p:cNvSpPr>
            <a:spLocks noGrp="1"/>
          </p:cNvSpPr>
          <p:nvPr>
            <p:ph type="sldNum" sz="quarter" idx="5"/>
          </p:nvPr>
        </p:nvSpPr>
        <p:spPr/>
        <p:txBody>
          <a:bodyPr/>
          <a:lstStyle/>
          <a:p>
            <a:fld id="{DB245632-D4FC-4E38-ADEE-4E3390753C23}" type="slidenum">
              <a:rPr lang="en-US" smtClean="0"/>
              <a:t>79</a:t>
            </a:fld>
            <a:endParaRPr lang="en-US" dirty="0"/>
          </a:p>
        </p:txBody>
      </p:sp>
    </p:spTree>
    <p:extLst>
      <p:ext uri="{BB962C8B-B14F-4D97-AF65-F5344CB8AC3E}">
        <p14:creationId xmlns:p14="http://schemas.microsoft.com/office/powerpoint/2010/main" val="158202146"/>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B921C0-9556-BA07-5052-4CBE8F04FC0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38CDBD4-0B71-D6BD-9A82-B129F4998E0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6B87E04-5390-A8F1-F7AE-82E3D77363D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09017B3-5626-A936-E8E2-563E8AAAE8EE}"/>
              </a:ext>
            </a:extLst>
          </p:cNvPr>
          <p:cNvSpPr>
            <a:spLocks noGrp="1"/>
          </p:cNvSpPr>
          <p:nvPr>
            <p:ph type="sldNum" sz="quarter" idx="5"/>
          </p:nvPr>
        </p:nvSpPr>
        <p:spPr/>
        <p:txBody>
          <a:bodyPr/>
          <a:lstStyle/>
          <a:p>
            <a:fld id="{DB245632-D4FC-4E38-ADEE-4E3390753C23}" type="slidenum">
              <a:rPr lang="en-US" smtClean="0"/>
              <a:t>80</a:t>
            </a:fld>
            <a:endParaRPr lang="en-US" dirty="0"/>
          </a:p>
        </p:txBody>
      </p:sp>
    </p:spTree>
    <p:extLst>
      <p:ext uri="{BB962C8B-B14F-4D97-AF65-F5344CB8AC3E}">
        <p14:creationId xmlns:p14="http://schemas.microsoft.com/office/powerpoint/2010/main" val="2999671442"/>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C5C5EF-02D7-3148-79E2-FAFC01F187E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8B8D0AB-2160-2D72-0119-29CE89FE10E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3DB8718-B9BD-449F-B95F-43E46BF7F13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B1F6B7C-EE6A-95E0-F045-CD7536B1920C}"/>
              </a:ext>
            </a:extLst>
          </p:cNvPr>
          <p:cNvSpPr>
            <a:spLocks noGrp="1"/>
          </p:cNvSpPr>
          <p:nvPr>
            <p:ph type="sldNum" sz="quarter" idx="5"/>
          </p:nvPr>
        </p:nvSpPr>
        <p:spPr/>
        <p:txBody>
          <a:bodyPr/>
          <a:lstStyle/>
          <a:p>
            <a:fld id="{DB245632-D4FC-4E38-ADEE-4E3390753C23}" type="slidenum">
              <a:rPr lang="en-US" smtClean="0"/>
              <a:t>81</a:t>
            </a:fld>
            <a:endParaRPr lang="en-US" dirty="0"/>
          </a:p>
        </p:txBody>
      </p:sp>
    </p:spTree>
    <p:extLst>
      <p:ext uri="{BB962C8B-B14F-4D97-AF65-F5344CB8AC3E}">
        <p14:creationId xmlns:p14="http://schemas.microsoft.com/office/powerpoint/2010/main" val="1724460513"/>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D28E63-C817-13D4-C9B6-9FD5C8A59D7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2F7AE4C-F0C0-0BB0-D3E5-03DB461EC3E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5E82289-AAC8-4BEB-FC94-0F3FFFA962A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713E781-C433-2689-6836-51A81DBE55A8}"/>
              </a:ext>
            </a:extLst>
          </p:cNvPr>
          <p:cNvSpPr>
            <a:spLocks noGrp="1"/>
          </p:cNvSpPr>
          <p:nvPr>
            <p:ph type="sldNum" sz="quarter" idx="5"/>
          </p:nvPr>
        </p:nvSpPr>
        <p:spPr/>
        <p:txBody>
          <a:bodyPr/>
          <a:lstStyle/>
          <a:p>
            <a:fld id="{DB245632-D4FC-4E38-ADEE-4E3390753C23}" type="slidenum">
              <a:rPr lang="en-US" smtClean="0"/>
              <a:t>82</a:t>
            </a:fld>
            <a:endParaRPr lang="en-US" dirty="0"/>
          </a:p>
        </p:txBody>
      </p:sp>
    </p:spTree>
    <p:extLst>
      <p:ext uri="{BB962C8B-B14F-4D97-AF65-F5344CB8AC3E}">
        <p14:creationId xmlns:p14="http://schemas.microsoft.com/office/powerpoint/2010/main" val="34901645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522C8F-7E56-C960-6357-77C032CB742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4FF29B8-18A3-B0A7-411E-A1C52D1024F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E90BBEF-AA0E-5EAA-094B-78DA4C2941B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20B02C5-45AA-66AF-660B-C950C2F43C6C}"/>
              </a:ext>
            </a:extLst>
          </p:cNvPr>
          <p:cNvSpPr>
            <a:spLocks noGrp="1"/>
          </p:cNvSpPr>
          <p:nvPr>
            <p:ph type="sldNum" sz="quarter" idx="5"/>
          </p:nvPr>
        </p:nvSpPr>
        <p:spPr/>
        <p:txBody>
          <a:bodyPr/>
          <a:lstStyle/>
          <a:p>
            <a:fld id="{DB245632-D4FC-4E38-ADEE-4E3390753C23}" type="slidenum">
              <a:rPr lang="en-US" smtClean="0"/>
              <a:t>10</a:t>
            </a:fld>
            <a:endParaRPr lang="en-US" dirty="0"/>
          </a:p>
        </p:txBody>
      </p:sp>
    </p:spTree>
    <p:extLst>
      <p:ext uri="{BB962C8B-B14F-4D97-AF65-F5344CB8AC3E}">
        <p14:creationId xmlns:p14="http://schemas.microsoft.com/office/powerpoint/2010/main" val="2871208505"/>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68572C-3FFA-0943-E9C5-2179C2DA299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E665565-A694-5AC5-939B-DFCB7CBA3B5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EA302FA-E752-512D-2137-4217FF4700C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D5C266B-D000-F500-DECF-5777CD100AAD}"/>
              </a:ext>
            </a:extLst>
          </p:cNvPr>
          <p:cNvSpPr>
            <a:spLocks noGrp="1"/>
          </p:cNvSpPr>
          <p:nvPr>
            <p:ph type="sldNum" sz="quarter" idx="5"/>
          </p:nvPr>
        </p:nvSpPr>
        <p:spPr/>
        <p:txBody>
          <a:bodyPr/>
          <a:lstStyle/>
          <a:p>
            <a:fld id="{DB245632-D4FC-4E38-ADEE-4E3390753C23}" type="slidenum">
              <a:rPr lang="en-US" smtClean="0"/>
              <a:t>83</a:t>
            </a:fld>
            <a:endParaRPr lang="en-US" dirty="0"/>
          </a:p>
        </p:txBody>
      </p:sp>
    </p:spTree>
    <p:extLst>
      <p:ext uri="{BB962C8B-B14F-4D97-AF65-F5344CB8AC3E}">
        <p14:creationId xmlns:p14="http://schemas.microsoft.com/office/powerpoint/2010/main" val="3735260385"/>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BACABF-DD57-26B2-6981-04CA80FFC97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131C110-5308-7360-16D0-78835269711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2784047-48F0-4AC8-49C2-E560FF54E66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E6751FE-D98D-7A29-BCD7-8F95C4D19015}"/>
              </a:ext>
            </a:extLst>
          </p:cNvPr>
          <p:cNvSpPr>
            <a:spLocks noGrp="1"/>
          </p:cNvSpPr>
          <p:nvPr>
            <p:ph type="sldNum" sz="quarter" idx="5"/>
          </p:nvPr>
        </p:nvSpPr>
        <p:spPr/>
        <p:txBody>
          <a:bodyPr/>
          <a:lstStyle/>
          <a:p>
            <a:fld id="{DB245632-D4FC-4E38-ADEE-4E3390753C23}" type="slidenum">
              <a:rPr lang="en-US" smtClean="0"/>
              <a:t>84</a:t>
            </a:fld>
            <a:endParaRPr lang="en-US" dirty="0"/>
          </a:p>
        </p:txBody>
      </p:sp>
    </p:spTree>
    <p:extLst>
      <p:ext uri="{BB962C8B-B14F-4D97-AF65-F5344CB8AC3E}">
        <p14:creationId xmlns:p14="http://schemas.microsoft.com/office/powerpoint/2010/main" val="3072352439"/>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5C5CFE-34E3-3319-BC13-DFC695D7ACB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2BF3828-248F-29B1-45FB-13D2E6750C9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356ABEA-6CA8-4EF3-ED82-FA7311BF878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F42A5CD-8C1D-82D5-34F3-D4B17290686C}"/>
              </a:ext>
            </a:extLst>
          </p:cNvPr>
          <p:cNvSpPr>
            <a:spLocks noGrp="1"/>
          </p:cNvSpPr>
          <p:nvPr>
            <p:ph type="sldNum" sz="quarter" idx="5"/>
          </p:nvPr>
        </p:nvSpPr>
        <p:spPr/>
        <p:txBody>
          <a:bodyPr/>
          <a:lstStyle/>
          <a:p>
            <a:fld id="{DB245632-D4FC-4E38-ADEE-4E3390753C23}" type="slidenum">
              <a:rPr lang="en-US" smtClean="0"/>
              <a:t>85</a:t>
            </a:fld>
            <a:endParaRPr lang="en-US" dirty="0"/>
          </a:p>
        </p:txBody>
      </p:sp>
    </p:spTree>
    <p:extLst>
      <p:ext uri="{BB962C8B-B14F-4D97-AF65-F5344CB8AC3E}">
        <p14:creationId xmlns:p14="http://schemas.microsoft.com/office/powerpoint/2010/main" val="3788781418"/>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7AC687-2400-C311-D8E2-46E23B1E8B2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E447DF4-4BCC-D73E-89B1-F19A6813B1E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A8D1B54-D2BD-9C4B-534C-6BBDA16BFFB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2C343E3-1511-CEC6-EDEA-53993E1EF205}"/>
              </a:ext>
            </a:extLst>
          </p:cNvPr>
          <p:cNvSpPr>
            <a:spLocks noGrp="1"/>
          </p:cNvSpPr>
          <p:nvPr>
            <p:ph type="sldNum" sz="quarter" idx="5"/>
          </p:nvPr>
        </p:nvSpPr>
        <p:spPr/>
        <p:txBody>
          <a:bodyPr/>
          <a:lstStyle/>
          <a:p>
            <a:fld id="{DB245632-D4FC-4E38-ADEE-4E3390753C23}" type="slidenum">
              <a:rPr lang="en-US" smtClean="0"/>
              <a:t>86</a:t>
            </a:fld>
            <a:endParaRPr lang="en-US" dirty="0"/>
          </a:p>
        </p:txBody>
      </p:sp>
    </p:spTree>
    <p:extLst>
      <p:ext uri="{BB962C8B-B14F-4D97-AF65-F5344CB8AC3E}">
        <p14:creationId xmlns:p14="http://schemas.microsoft.com/office/powerpoint/2010/main" val="3814515168"/>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D32D84-DF09-14B9-C625-2C37A8AC539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CD55ACF-90CE-2ABB-6CC6-88F065350F2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47636FD-4531-4CF2-4E52-309C9A76DB8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802F2A7-DA18-4F22-4D97-6A4B28C6BD5B}"/>
              </a:ext>
            </a:extLst>
          </p:cNvPr>
          <p:cNvSpPr>
            <a:spLocks noGrp="1"/>
          </p:cNvSpPr>
          <p:nvPr>
            <p:ph type="sldNum" sz="quarter" idx="5"/>
          </p:nvPr>
        </p:nvSpPr>
        <p:spPr/>
        <p:txBody>
          <a:bodyPr/>
          <a:lstStyle/>
          <a:p>
            <a:fld id="{DB245632-D4FC-4E38-ADEE-4E3390753C23}" type="slidenum">
              <a:rPr lang="en-US" smtClean="0"/>
              <a:t>87</a:t>
            </a:fld>
            <a:endParaRPr lang="en-US" dirty="0"/>
          </a:p>
        </p:txBody>
      </p:sp>
    </p:spTree>
    <p:extLst>
      <p:ext uri="{BB962C8B-B14F-4D97-AF65-F5344CB8AC3E}">
        <p14:creationId xmlns:p14="http://schemas.microsoft.com/office/powerpoint/2010/main" val="3366175222"/>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18F89B-5A7D-BD7F-ACC5-6223C148205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138BB42-F674-F632-C886-E865973BC8A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1179E03-BC02-5211-241E-8D87C6B3C3C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F6489E5-9775-67ED-ECAE-A79423B7BE1B}"/>
              </a:ext>
            </a:extLst>
          </p:cNvPr>
          <p:cNvSpPr>
            <a:spLocks noGrp="1"/>
          </p:cNvSpPr>
          <p:nvPr>
            <p:ph type="sldNum" sz="quarter" idx="5"/>
          </p:nvPr>
        </p:nvSpPr>
        <p:spPr/>
        <p:txBody>
          <a:bodyPr/>
          <a:lstStyle/>
          <a:p>
            <a:fld id="{DB245632-D4FC-4E38-ADEE-4E3390753C23}" type="slidenum">
              <a:rPr lang="en-US" smtClean="0"/>
              <a:t>88</a:t>
            </a:fld>
            <a:endParaRPr lang="en-US" dirty="0"/>
          </a:p>
        </p:txBody>
      </p:sp>
    </p:spTree>
    <p:extLst>
      <p:ext uri="{BB962C8B-B14F-4D97-AF65-F5344CB8AC3E}">
        <p14:creationId xmlns:p14="http://schemas.microsoft.com/office/powerpoint/2010/main" val="4057466047"/>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75B3CE-2BD8-ED2E-F283-F02277E46EE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4DED1C8-9B6A-20F8-E2E7-7B8063CC78B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51C6569-C3E8-7A91-BD89-5012C6261DF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B8A05E7-5045-84FF-CAA3-01B19D1AF1E3}"/>
              </a:ext>
            </a:extLst>
          </p:cNvPr>
          <p:cNvSpPr>
            <a:spLocks noGrp="1"/>
          </p:cNvSpPr>
          <p:nvPr>
            <p:ph type="sldNum" sz="quarter" idx="5"/>
          </p:nvPr>
        </p:nvSpPr>
        <p:spPr/>
        <p:txBody>
          <a:bodyPr/>
          <a:lstStyle/>
          <a:p>
            <a:fld id="{DB245632-D4FC-4E38-ADEE-4E3390753C23}" type="slidenum">
              <a:rPr lang="en-US" smtClean="0"/>
              <a:t>89</a:t>
            </a:fld>
            <a:endParaRPr lang="en-US" dirty="0"/>
          </a:p>
        </p:txBody>
      </p:sp>
    </p:spTree>
    <p:extLst>
      <p:ext uri="{BB962C8B-B14F-4D97-AF65-F5344CB8AC3E}">
        <p14:creationId xmlns:p14="http://schemas.microsoft.com/office/powerpoint/2010/main" val="455641466"/>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6A36C5-0A85-5E69-A3EA-BA326E2BCA8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8872E4C-049D-09F3-2EC8-4740F6DA38B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4A6B762-2676-773A-DDCF-6F7C539B4BD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1D547B0-6566-E872-5EFE-CDAB2C7636CB}"/>
              </a:ext>
            </a:extLst>
          </p:cNvPr>
          <p:cNvSpPr>
            <a:spLocks noGrp="1"/>
          </p:cNvSpPr>
          <p:nvPr>
            <p:ph type="sldNum" sz="quarter" idx="5"/>
          </p:nvPr>
        </p:nvSpPr>
        <p:spPr/>
        <p:txBody>
          <a:bodyPr/>
          <a:lstStyle/>
          <a:p>
            <a:fld id="{DB245632-D4FC-4E38-ADEE-4E3390753C23}" type="slidenum">
              <a:rPr lang="en-US" smtClean="0"/>
              <a:t>90</a:t>
            </a:fld>
            <a:endParaRPr lang="en-US" dirty="0"/>
          </a:p>
        </p:txBody>
      </p:sp>
    </p:spTree>
    <p:extLst>
      <p:ext uri="{BB962C8B-B14F-4D97-AF65-F5344CB8AC3E}">
        <p14:creationId xmlns:p14="http://schemas.microsoft.com/office/powerpoint/2010/main" val="2265785580"/>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37AEC4-D4C4-2AB7-699A-87EB3ACDAE5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F046E35-A2ED-88B8-3D04-312F2DC53D5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1B3BCF5-217E-C426-8BB4-BA6009BF0D7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EAE5BC2-2973-93CA-BAEA-8BB8F7E24590}"/>
              </a:ext>
            </a:extLst>
          </p:cNvPr>
          <p:cNvSpPr>
            <a:spLocks noGrp="1"/>
          </p:cNvSpPr>
          <p:nvPr>
            <p:ph type="sldNum" sz="quarter" idx="5"/>
          </p:nvPr>
        </p:nvSpPr>
        <p:spPr/>
        <p:txBody>
          <a:bodyPr/>
          <a:lstStyle/>
          <a:p>
            <a:fld id="{DB245632-D4FC-4E38-ADEE-4E3390753C23}" type="slidenum">
              <a:rPr lang="en-US" smtClean="0"/>
              <a:t>91</a:t>
            </a:fld>
            <a:endParaRPr lang="en-US" dirty="0"/>
          </a:p>
        </p:txBody>
      </p:sp>
    </p:spTree>
    <p:extLst>
      <p:ext uri="{BB962C8B-B14F-4D97-AF65-F5344CB8AC3E}">
        <p14:creationId xmlns:p14="http://schemas.microsoft.com/office/powerpoint/2010/main" val="3539134667"/>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0DB6B6-EA7A-6857-87FB-4CA8E01438F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0B41F1C-BAFF-E815-5931-D6A8363AA99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CA898B1-0808-A8E8-2D2F-9872AAD1B33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E1B6B8E-92F8-7D3E-4417-777F1A84339A}"/>
              </a:ext>
            </a:extLst>
          </p:cNvPr>
          <p:cNvSpPr>
            <a:spLocks noGrp="1"/>
          </p:cNvSpPr>
          <p:nvPr>
            <p:ph type="sldNum" sz="quarter" idx="5"/>
          </p:nvPr>
        </p:nvSpPr>
        <p:spPr/>
        <p:txBody>
          <a:bodyPr/>
          <a:lstStyle/>
          <a:p>
            <a:fld id="{DB245632-D4FC-4E38-ADEE-4E3390753C23}" type="slidenum">
              <a:rPr lang="en-US" smtClean="0"/>
              <a:t>93</a:t>
            </a:fld>
            <a:endParaRPr lang="en-US" dirty="0"/>
          </a:p>
        </p:txBody>
      </p:sp>
    </p:spTree>
    <p:extLst>
      <p:ext uri="{BB962C8B-B14F-4D97-AF65-F5344CB8AC3E}">
        <p14:creationId xmlns:p14="http://schemas.microsoft.com/office/powerpoint/2010/main" val="3855364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F2BDE2-A4FA-3EAE-1B4B-E569DA1F995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0899CE1-12DE-6DF4-73EB-ACD78C41FB7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8C5B316-0FE2-B8D0-9341-46AA1E2CE0D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ABDA66F-1179-6ADC-8299-882F879C8C16}"/>
              </a:ext>
            </a:extLst>
          </p:cNvPr>
          <p:cNvSpPr>
            <a:spLocks noGrp="1"/>
          </p:cNvSpPr>
          <p:nvPr>
            <p:ph type="sldNum" sz="quarter" idx="5"/>
          </p:nvPr>
        </p:nvSpPr>
        <p:spPr/>
        <p:txBody>
          <a:bodyPr/>
          <a:lstStyle/>
          <a:p>
            <a:fld id="{DB245632-D4FC-4E38-ADEE-4E3390753C23}" type="slidenum">
              <a:rPr lang="en-US" smtClean="0"/>
              <a:t>11</a:t>
            </a:fld>
            <a:endParaRPr lang="en-US" dirty="0"/>
          </a:p>
        </p:txBody>
      </p:sp>
    </p:spTree>
    <p:extLst>
      <p:ext uri="{BB962C8B-B14F-4D97-AF65-F5344CB8AC3E}">
        <p14:creationId xmlns:p14="http://schemas.microsoft.com/office/powerpoint/2010/main" val="1617306606"/>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9556B9-90EB-69F5-B6DE-17557D56DEE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B297793-5400-71D7-4732-147FB025A27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3DEC1A6-DBA8-5C0C-538B-C257DEDA699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CCF6746-9D58-2352-A3EA-32B87AEAD3B1}"/>
              </a:ext>
            </a:extLst>
          </p:cNvPr>
          <p:cNvSpPr>
            <a:spLocks noGrp="1"/>
          </p:cNvSpPr>
          <p:nvPr>
            <p:ph type="sldNum" sz="quarter" idx="5"/>
          </p:nvPr>
        </p:nvSpPr>
        <p:spPr/>
        <p:txBody>
          <a:bodyPr/>
          <a:lstStyle/>
          <a:p>
            <a:fld id="{DB245632-D4FC-4E38-ADEE-4E3390753C23}" type="slidenum">
              <a:rPr lang="en-US" smtClean="0"/>
              <a:t>94</a:t>
            </a:fld>
            <a:endParaRPr lang="en-US" dirty="0"/>
          </a:p>
        </p:txBody>
      </p:sp>
    </p:spTree>
    <p:extLst>
      <p:ext uri="{BB962C8B-B14F-4D97-AF65-F5344CB8AC3E}">
        <p14:creationId xmlns:p14="http://schemas.microsoft.com/office/powerpoint/2010/main" val="3111483817"/>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4D592E-62A3-39F3-9ECF-185FA1ECAE0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6973759-4E6E-883C-6493-BDC3A6B8BB9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E2521A3-AD7B-2A6A-DD8A-217790FEF25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10521E3-965E-58B8-52C7-2523353BF238}"/>
              </a:ext>
            </a:extLst>
          </p:cNvPr>
          <p:cNvSpPr>
            <a:spLocks noGrp="1"/>
          </p:cNvSpPr>
          <p:nvPr>
            <p:ph type="sldNum" sz="quarter" idx="5"/>
          </p:nvPr>
        </p:nvSpPr>
        <p:spPr/>
        <p:txBody>
          <a:bodyPr/>
          <a:lstStyle/>
          <a:p>
            <a:fld id="{DB245632-D4FC-4E38-ADEE-4E3390753C23}" type="slidenum">
              <a:rPr lang="en-US" smtClean="0"/>
              <a:t>95</a:t>
            </a:fld>
            <a:endParaRPr lang="en-US" dirty="0"/>
          </a:p>
        </p:txBody>
      </p:sp>
    </p:spTree>
    <p:extLst>
      <p:ext uri="{BB962C8B-B14F-4D97-AF65-F5344CB8AC3E}">
        <p14:creationId xmlns:p14="http://schemas.microsoft.com/office/powerpoint/2010/main" val="2802734729"/>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573A6E-8338-A460-A7C5-F89A25E9066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3D1E63D-B0D0-FAB4-06F6-5FDF6D18B89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815B127-81E6-EC63-78FE-2E13CB906FC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B53EC2D-4905-B6C7-0373-54228914E919}"/>
              </a:ext>
            </a:extLst>
          </p:cNvPr>
          <p:cNvSpPr>
            <a:spLocks noGrp="1"/>
          </p:cNvSpPr>
          <p:nvPr>
            <p:ph type="sldNum" sz="quarter" idx="5"/>
          </p:nvPr>
        </p:nvSpPr>
        <p:spPr/>
        <p:txBody>
          <a:bodyPr/>
          <a:lstStyle/>
          <a:p>
            <a:fld id="{DB245632-D4FC-4E38-ADEE-4E3390753C23}" type="slidenum">
              <a:rPr lang="en-US" smtClean="0"/>
              <a:t>96</a:t>
            </a:fld>
            <a:endParaRPr lang="en-US" dirty="0"/>
          </a:p>
        </p:txBody>
      </p:sp>
    </p:spTree>
    <p:extLst>
      <p:ext uri="{BB962C8B-B14F-4D97-AF65-F5344CB8AC3E}">
        <p14:creationId xmlns:p14="http://schemas.microsoft.com/office/powerpoint/2010/main" val="1352532974"/>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9F3765-9F13-0C35-7A75-3EFABEF7A8C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7BCD672-4AB7-D7E7-0E64-A4AD550E73E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2455E85-6D04-B627-0173-5ADAEA5F35C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FAC6026-2A23-66E9-BED8-A59FC5EC10BE}"/>
              </a:ext>
            </a:extLst>
          </p:cNvPr>
          <p:cNvSpPr>
            <a:spLocks noGrp="1"/>
          </p:cNvSpPr>
          <p:nvPr>
            <p:ph type="sldNum" sz="quarter" idx="5"/>
          </p:nvPr>
        </p:nvSpPr>
        <p:spPr/>
        <p:txBody>
          <a:bodyPr/>
          <a:lstStyle/>
          <a:p>
            <a:fld id="{DB245632-D4FC-4E38-ADEE-4E3390753C23}" type="slidenum">
              <a:rPr lang="en-US" smtClean="0"/>
              <a:t>97</a:t>
            </a:fld>
            <a:endParaRPr lang="en-US" dirty="0"/>
          </a:p>
        </p:txBody>
      </p:sp>
    </p:spTree>
    <p:extLst>
      <p:ext uri="{BB962C8B-B14F-4D97-AF65-F5344CB8AC3E}">
        <p14:creationId xmlns:p14="http://schemas.microsoft.com/office/powerpoint/2010/main" val="3248046746"/>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FA4B89-9E30-53E4-59EE-D44F7454988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DED43ED-0B65-C704-476D-4235E2CADFA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4766B13-210C-F9C2-6CE5-E3380523CE4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F4B09BA-4DB3-6F6C-C49F-ABE67EE2D520}"/>
              </a:ext>
            </a:extLst>
          </p:cNvPr>
          <p:cNvSpPr>
            <a:spLocks noGrp="1"/>
          </p:cNvSpPr>
          <p:nvPr>
            <p:ph type="sldNum" sz="quarter" idx="5"/>
          </p:nvPr>
        </p:nvSpPr>
        <p:spPr/>
        <p:txBody>
          <a:bodyPr/>
          <a:lstStyle/>
          <a:p>
            <a:fld id="{DB245632-D4FC-4E38-ADEE-4E3390753C23}" type="slidenum">
              <a:rPr lang="en-US" smtClean="0"/>
              <a:t>98</a:t>
            </a:fld>
            <a:endParaRPr lang="en-US" dirty="0"/>
          </a:p>
        </p:txBody>
      </p:sp>
    </p:spTree>
    <p:extLst>
      <p:ext uri="{BB962C8B-B14F-4D97-AF65-F5344CB8AC3E}">
        <p14:creationId xmlns:p14="http://schemas.microsoft.com/office/powerpoint/2010/main" val="2672808454"/>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665398-A88E-0598-D927-B74C397282B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13343C2-76A6-7CE4-E52F-03DAE2E5894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66949F1-5BF3-F125-55B5-5822BF53F05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303AEAE-D79C-CB92-5347-550659167FA6}"/>
              </a:ext>
            </a:extLst>
          </p:cNvPr>
          <p:cNvSpPr>
            <a:spLocks noGrp="1"/>
          </p:cNvSpPr>
          <p:nvPr>
            <p:ph type="sldNum" sz="quarter" idx="5"/>
          </p:nvPr>
        </p:nvSpPr>
        <p:spPr/>
        <p:txBody>
          <a:bodyPr/>
          <a:lstStyle/>
          <a:p>
            <a:fld id="{DB245632-D4FC-4E38-ADEE-4E3390753C23}" type="slidenum">
              <a:rPr lang="en-US" smtClean="0"/>
              <a:t>99</a:t>
            </a:fld>
            <a:endParaRPr lang="en-US" dirty="0"/>
          </a:p>
        </p:txBody>
      </p:sp>
    </p:spTree>
    <p:extLst>
      <p:ext uri="{BB962C8B-B14F-4D97-AF65-F5344CB8AC3E}">
        <p14:creationId xmlns:p14="http://schemas.microsoft.com/office/powerpoint/2010/main" val="72832515"/>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7D16A9-9CEB-B638-D83E-12C450EADEB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4165D00-27B1-5D4D-CE5E-B6C0D4B8D70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8BA35EE-13E6-A764-9871-6BEA271158B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1EB7648-201D-C10D-F9F5-A5C444FEBAC1}"/>
              </a:ext>
            </a:extLst>
          </p:cNvPr>
          <p:cNvSpPr>
            <a:spLocks noGrp="1"/>
          </p:cNvSpPr>
          <p:nvPr>
            <p:ph type="sldNum" sz="quarter" idx="5"/>
          </p:nvPr>
        </p:nvSpPr>
        <p:spPr/>
        <p:txBody>
          <a:bodyPr/>
          <a:lstStyle/>
          <a:p>
            <a:fld id="{DB245632-D4FC-4E38-ADEE-4E3390753C23}" type="slidenum">
              <a:rPr lang="en-US" smtClean="0"/>
              <a:t>100</a:t>
            </a:fld>
            <a:endParaRPr lang="en-US" dirty="0"/>
          </a:p>
        </p:txBody>
      </p:sp>
    </p:spTree>
    <p:extLst>
      <p:ext uri="{BB962C8B-B14F-4D97-AF65-F5344CB8AC3E}">
        <p14:creationId xmlns:p14="http://schemas.microsoft.com/office/powerpoint/2010/main" val="4078918081"/>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B82E9D-F8DB-7E10-881B-D93BA11191B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C89CB15-90A1-9EC6-B7F0-F2515354BD5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17FFC34-F7F6-C906-46BB-A0355409934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31657F0-A79D-58AB-5ABC-558B71156432}"/>
              </a:ext>
            </a:extLst>
          </p:cNvPr>
          <p:cNvSpPr>
            <a:spLocks noGrp="1"/>
          </p:cNvSpPr>
          <p:nvPr>
            <p:ph type="sldNum" sz="quarter" idx="5"/>
          </p:nvPr>
        </p:nvSpPr>
        <p:spPr/>
        <p:txBody>
          <a:bodyPr/>
          <a:lstStyle/>
          <a:p>
            <a:fld id="{DB245632-D4FC-4E38-ADEE-4E3390753C23}" type="slidenum">
              <a:rPr lang="en-US" smtClean="0"/>
              <a:t>101</a:t>
            </a:fld>
            <a:endParaRPr lang="en-US" dirty="0"/>
          </a:p>
        </p:txBody>
      </p:sp>
    </p:spTree>
    <p:extLst>
      <p:ext uri="{BB962C8B-B14F-4D97-AF65-F5344CB8AC3E}">
        <p14:creationId xmlns:p14="http://schemas.microsoft.com/office/powerpoint/2010/main" val="3763716122"/>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40B0F3-DC63-76CD-7BD5-9F541B41933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5018FB9-17BE-1AA0-5D6A-174B4CBF247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68B3F58-6EA4-0F5D-CBED-E94B4E96C3E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FF86994-F215-8758-88A4-496EF3051C34}"/>
              </a:ext>
            </a:extLst>
          </p:cNvPr>
          <p:cNvSpPr>
            <a:spLocks noGrp="1"/>
          </p:cNvSpPr>
          <p:nvPr>
            <p:ph type="sldNum" sz="quarter" idx="5"/>
          </p:nvPr>
        </p:nvSpPr>
        <p:spPr/>
        <p:txBody>
          <a:bodyPr/>
          <a:lstStyle/>
          <a:p>
            <a:fld id="{DB245632-D4FC-4E38-ADEE-4E3390753C23}" type="slidenum">
              <a:rPr lang="en-US" smtClean="0"/>
              <a:t>102</a:t>
            </a:fld>
            <a:endParaRPr lang="en-US" dirty="0"/>
          </a:p>
        </p:txBody>
      </p:sp>
    </p:spTree>
    <p:extLst>
      <p:ext uri="{BB962C8B-B14F-4D97-AF65-F5344CB8AC3E}">
        <p14:creationId xmlns:p14="http://schemas.microsoft.com/office/powerpoint/2010/main" val="2699373856"/>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A8F6AB-FA7E-6E40-92B1-2E9CBD49B0C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09D33BC-0AA3-C9FD-185A-FA6BFA16CCB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F0B58A0-60D8-9A04-1A64-E0B47C64D5F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D49221E-D9F3-79D1-380C-8BC4E78E61E9}"/>
              </a:ext>
            </a:extLst>
          </p:cNvPr>
          <p:cNvSpPr>
            <a:spLocks noGrp="1"/>
          </p:cNvSpPr>
          <p:nvPr>
            <p:ph type="sldNum" sz="quarter" idx="5"/>
          </p:nvPr>
        </p:nvSpPr>
        <p:spPr/>
        <p:txBody>
          <a:bodyPr/>
          <a:lstStyle/>
          <a:p>
            <a:fld id="{DB245632-D4FC-4E38-ADEE-4E3390753C23}" type="slidenum">
              <a:rPr lang="en-US" smtClean="0"/>
              <a:t>103</a:t>
            </a:fld>
            <a:endParaRPr lang="en-US" dirty="0"/>
          </a:p>
        </p:txBody>
      </p:sp>
    </p:spTree>
    <p:extLst>
      <p:ext uri="{BB962C8B-B14F-4D97-AF65-F5344CB8AC3E}">
        <p14:creationId xmlns:p14="http://schemas.microsoft.com/office/powerpoint/2010/main" val="313165798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6E5CCF-F89E-A6A1-E24A-794C391E409A}"/>
              </a:ext>
            </a:extLst>
          </p:cNvPr>
          <p:cNvSpPr>
            <a:spLocks noGrp="1"/>
          </p:cNvSpPr>
          <p:nvPr>
            <p:ph type="title"/>
          </p:nvPr>
        </p:nvSpPr>
        <p:spPr>
          <a:xfrm>
            <a:off x="15240" y="0"/>
            <a:ext cx="12176760" cy="6356350"/>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954CD02-2D4D-4438-8C3B-88A03DADDE56}"/>
              </a:ext>
            </a:extLst>
          </p:cNvPr>
          <p:cNvSpPr>
            <a:spLocks noGrp="1"/>
          </p:cNvSpPr>
          <p:nvPr>
            <p:ph idx="1"/>
          </p:nvPr>
        </p:nvSpPr>
        <p:spPr>
          <a:xfrm>
            <a:off x="3731029" y="1785173"/>
            <a:ext cx="4729942" cy="278600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195FE59-9DD1-AC2D-052A-81FF6F5979BF}"/>
              </a:ext>
            </a:extLst>
          </p:cNvPr>
          <p:cNvSpPr>
            <a:spLocks noGrp="1"/>
          </p:cNvSpPr>
          <p:nvPr>
            <p:ph type="dt" sz="half" idx="10"/>
          </p:nvPr>
        </p:nvSpPr>
        <p:spPr/>
        <p:txBody>
          <a:bodyPr/>
          <a:lstStyle/>
          <a:p>
            <a:fld id="{FC4A1768-158F-474B-806C-F9FD051F26B8}" type="datetimeFigureOut">
              <a:rPr lang="en-US" smtClean="0"/>
              <a:t>3/10/2026</a:t>
            </a:fld>
            <a:endParaRPr lang="en-US" dirty="0"/>
          </a:p>
        </p:txBody>
      </p:sp>
      <p:sp>
        <p:nvSpPr>
          <p:cNvPr id="5" name="Footer Placeholder 4">
            <a:extLst>
              <a:ext uri="{FF2B5EF4-FFF2-40B4-BE49-F238E27FC236}">
                <a16:creationId xmlns:a16="http://schemas.microsoft.com/office/drawing/2014/main" id="{38BC9B16-D020-3172-3DDF-DF6D21CD5E4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C8E8623-F8B7-4898-7DDC-4824FC0B3327}"/>
              </a:ext>
            </a:extLst>
          </p:cNvPr>
          <p:cNvSpPr>
            <a:spLocks noGrp="1"/>
          </p:cNvSpPr>
          <p:nvPr>
            <p:ph type="sldNum" sz="quarter" idx="12"/>
          </p:nvPr>
        </p:nvSpPr>
        <p:spPr/>
        <p:txBody>
          <a:bodyPr/>
          <a:lstStyle/>
          <a:p>
            <a:fld id="{A5DB87A5-2407-477C-AAD6-06322493EC05}" type="slidenum">
              <a:rPr lang="en-US" smtClean="0"/>
              <a:t>‹#›</a:t>
            </a:fld>
            <a:endParaRPr lang="en-US" dirty="0"/>
          </a:p>
        </p:txBody>
      </p:sp>
      <p:pic>
        <p:nvPicPr>
          <p:cNvPr id="8" name="Picture 7">
            <a:extLst>
              <a:ext uri="{FF2B5EF4-FFF2-40B4-BE49-F238E27FC236}">
                <a16:creationId xmlns:a16="http://schemas.microsoft.com/office/drawing/2014/main" id="{74B651EC-AA28-38E7-D0AB-D2F6418BF35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932815"/>
          </a:xfrm>
          <a:prstGeom prst="rect">
            <a:avLst/>
          </a:prstGeom>
        </p:spPr>
      </p:pic>
      <p:sp>
        <p:nvSpPr>
          <p:cNvPr id="10" name="TextBox 9">
            <a:extLst>
              <a:ext uri="{FF2B5EF4-FFF2-40B4-BE49-F238E27FC236}">
                <a16:creationId xmlns:a16="http://schemas.microsoft.com/office/drawing/2014/main" id="{BFC8023F-C95E-A53C-A315-E744B1285183}"/>
              </a:ext>
            </a:extLst>
          </p:cNvPr>
          <p:cNvSpPr txBox="1"/>
          <p:nvPr userDrawn="1"/>
        </p:nvSpPr>
        <p:spPr>
          <a:xfrm>
            <a:off x="3094719" y="-53479"/>
            <a:ext cx="6017801" cy="6463308"/>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5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The Holy Quran </a:t>
            </a:r>
            <a:b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3600" b="0" i="0" u="none" strike="noStrike" kern="1200" cap="none" spc="0" normalizeH="0" baseline="0" noProof="0" dirty="0" err="1">
                <a:ln>
                  <a:noFill/>
                </a:ln>
                <a:solidFill>
                  <a:prstClr val="black"/>
                </a:solidFill>
                <a:effectLst/>
                <a:uLnTx/>
                <a:uFillTx/>
                <a:latin typeface="Calibri" panose="020F0502020204030204"/>
                <a:ea typeface="+mn-ea"/>
                <a:cs typeface="+mn-cs"/>
              </a:rPr>
              <a:t>Juz</a:t>
            </a: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 1 – </a:t>
            </a:r>
            <a:r>
              <a:rPr kumimoji="0" lang="en-US" sz="3600" b="0" i="0" u="none" strike="noStrike" kern="1200" cap="none" spc="0" normalizeH="0" baseline="0" noProof="0" dirty="0" err="1">
                <a:ln>
                  <a:noFill/>
                </a:ln>
                <a:solidFill>
                  <a:prstClr val="black"/>
                </a:solidFill>
                <a:effectLst/>
                <a:uLnTx/>
                <a:uFillTx/>
                <a:latin typeface="Calibri" panose="020F0502020204030204"/>
                <a:ea typeface="+mn-ea"/>
                <a:cs typeface="+mn-cs"/>
              </a:rPr>
              <a:t>Juz</a:t>
            </a: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 30</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prstClr val="black"/>
                </a:solidFill>
                <a:effectLst/>
                <a:uLnTx/>
                <a:uFillTx/>
                <a:latin typeface="Calibri" panose="020F0502020204030204"/>
                <a:ea typeface="+mn-ea"/>
                <a:cs typeface="+mn-cs"/>
              </a:rPr>
              <a:t>Juz</a:t>
            </a: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 25 – Chapter 25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 Supervised by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Sheikh Mohammed Harby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For Imam Hasan Centre Sydney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Version 2.0</a:t>
            </a:r>
            <a:endParaRPr kumimoji="0" lang="en-GB" sz="3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92281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58B078-CA1D-0931-CC92-3A6E9543D6B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49F06C3-86E6-4999-A267-CA9F3C90AB1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2EDBC11-1C47-AF0D-63CC-14946094ECF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4525A2A-9335-9E17-22F5-4EC103D2B83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D4B79DB-4BAC-6AF8-F8BE-ACC502250B5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E323151-1DBF-6388-45C4-BD43D386D7C7}"/>
              </a:ext>
            </a:extLst>
          </p:cNvPr>
          <p:cNvSpPr>
            <a:spLocks noGrp="1"/>
          </p:cNvSpPr>
          <p:nvPr>
            <p:ph type="dt" sz="half" idx="10"/>
          </p:nvPr>
        </p:nvSpPr>
        <p:spPr/>
        <p:txBody>
          <a:bodyPr/>
          <a:lstStyle/>
          <a:p>
            <a:fld id="{FC4A1768-158F-474B-806C-F9FD051F26B8}" type="datetimeFigureOut">
              <a:rPr lang="en-US" smtClean="0"/>
              <a:t>3/10/2026</a:t>
            </a:fld>
            <a:endParaRPr lang="en-US" dirty="0"/>
          </a:p>
        </p:txBody>
      </p:sp>
      <p:sp>
        <p:nvSpPr>
          <p:cNvPr id="8" name="Footer Placeholder 7">
            <a:extLst>
              <a:ext uri="{FF2B5EF4-FFF2-40B4-BE49-F238E27FC236}">
                <a16:creationId xmlns:a16="http://schemas.microsoft.com/office/drawing/2014/main" id="{CC1842D8-E57F-B494-7DC4-5DEB1AA1C70B}"/>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4B9D4687-B38F-F544-397D-8B4403DD34F4}"/>
              </a:ext>
            </a:extLst>
          </p:cNvPr>
          <p:cNvSpPr>
            <a:spLocks noGrp="1"/>
          </p:cNvSpPr>
          <p:nvPr>
            <p:ph type="sldNum" sz="quarter" idx="12"/>
          </p:nvPr>
        </p:nvSpPr>
        <p:spPr/>
        <p:txBody>
          <a:bodyPr/>
          <a:lstStyle/>
          <a:p>
            <a:fld id="{A5DB87A5-2407-477C-AAD6-06322493EC05}" type="slidenum">
              <a:rPr lang="en-US" smtClean="0"/>
              <a:t>‹#›</a:t>
            </a:fld>
            <a:endParaRPr lang="en-US" dirty="0"/>
          </a:p>
        </p:txBody>
      </p:sp>
    </p:spTree>
    <p:extLst>
      <p:ext uri="{BB962C8B-B14F-4D97-AF65-F5344CB8AC3E}">
        <p14:creationId xmlns:p14="http://schemas.microsoft.com/office/powerpoint/2010/main" val="17414092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023893-D33A-8645-4A1F-8C6C24F362D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245325F-3980-469A-FD35-ED37AA3E98A3}"/>
              </a:ext>
            </a:extLst>
          </p:cNvPr>
          <p:cNvSpPr>
            <a:spLocks noGrp="1"/>
          </p:cNvSpPr>
          <p:nvPr>
            <p:ph type="dt" sz="half" idx="10"/>
          </p:nvPr>
        </p:nvSpPr>
        <p:spPr/>
        <p:txBody>
          <a:bodyPr/>
          <a:lstStyle/>
          <a:p>
            <a:fld id="{FC4A1768-158F-474B-806C-F9FD051F26B8}" type="datetimeFigureOut">
              <a:rPr lang="en-US" smtClean="0"/>
              <a:t>3/10/2026</a:t>
            </a:fld>
            <a:endParaRPr lang="en-US" dirty="0"/>
          </a:p>
        </p:txBody>
      </p:sp>
      <p:sp>
        <p:nvSpPr>
          <p:cNvPr id="4" name="Footer Placeholder 3">
            <a:extLst>
              <a:ext uri="{FF2B5EF4-FFF2-40B4-BE49-F238E27FC236}">
                <a16:creationId xmlns:a16="http://schemas.microsoft.com/office/drawing/2014/main" id="{DD0FF9D6-DE0D-5BEE-4B62-D66B33BE6F1D}"/>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F57887A6-8159-C746-26DC-933AB618035C}"/>
              </a:ext>
            </a:extLst>
          </p:cNvPr>
          <p:cNvSpPr>
            <a:spLocks noGrp="1"/>
          </p:cNvSpPr>
          <p:nvPr>
            <p:ph type="sldNum" sz="quarter" idx="12"/>
          </p:nvPr>
        </p:nvSpPr>
        <p:spPr/>
        <p:txBody>
          <a:bodyPr/>
          <a:lstStyle/>
          <a:p>
            <a:fld id="{A5DB87A5-2407-477C-AAD6-06322493EC05}" type="slidenum">
              <a:rPr lang="en-US" smtClean="0"/>
              <a:t>‹#›</a:t>
            </a:fld>
            <a:endParaRPr lang="en-US" dirty="0"/>
          </a:p>
        </p:txBody>
      </p:sp>
    </p:spTree>
    <p:extLst>
      <p:ext uri="{BB962C8B-B14F-4D97-AF65-F5344CB8AC3E}">
        <p14:creationId xmlns:p14="http://schemas.microsoft.com/office/powerpoint/2010/main" val="38339186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6766792-E725-50CF-1A28-AEFA5496C199}"/>
              </a:ext>
            </a:extLst>
          </p:cNvPr>
          <p:cNvSpPr>
            <a:spLocks noGrp="1"/>
          </p:cNvSpPr>
          <p:nvPr>
            <p:ph type="dt" sz="half" idx="10"/>
          </p:nvPr>
        </p:nvSpPr>
        <p:spPr/>
        <p:txBody>
          <a:bodyPr/>
          <a:lstStyle/>
          <a:p>
            <a:fld id="{FC4A1768-158F-474B-806C-F9FD051F26B8}" type="datetimeFigureOut">
              <a:rPr lang="en-US" smtClean="0"/>
              <a:t>3/10/2026</a:t>
            </a:fld>
            <a:endParaRPr lang="en-US" dirty="0"/>
          </a:p>
        </p:txBody>
      </p:sp>
      <p:sp>
        <p:nvSpPr>
          <p:cNvPr id="3" name="Footer Placeholder 2">
            <a:extLst>
              <a:ext uri="{FF2B5EF4-FFF2-40B4-BE49-F238E27FC236}">
                <a16:creationId xmlns:a16="http://schemas.microsoft.com/office/drawing/2014/main" id="{58E9861F-93C0-E691-D454-951DD371B68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4E3F26D7-A90E-9924-A149-9FF28E9865CB}"/>
              </a:ext>
            </a:extLst>
          </p:cNvPr>
          <p:cNvSpPr>
            <a:spLocks noGrp="1"/>
          </p:cNvSpPr>
          <p:nvPr>
            <p:ph type="sldNum" sz="quarter" idx="12"/>
          </p:nvPr>
        </p:nvSpPr>
        <p:spPr/>
        <p:txBody>
          <a:bodyPr/>
          <a:lstStyle/>
          <a:p>
            <a:fld id="{A5DB87A5-2407-477C-AAD6-06322493EC05}" type="slidenum">
              <a:rPr lang="en-US" smtClean="0"/>
              <a:t>‹#›</a:t>
            </a:fld>
            <a:endParaRPr lang="en-US" dirty="0"/>
          </a:p>
        </p:txBody>
      </p:sp>
    </p:spTree>
    <p:extLst>
      <p:ext uri="{BB962C8B-B14F-4D97-AF65-F5344CB8AC3E}">
        <p14:creationId xmlns:p14="http://schemas.microsoft.com/office/powerpoint/2010/main" val="31021468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51EA61-8B7E-6BCC-DBDA-178ED0EBD2B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7B0EE3C-5FE7-FED1-D822-10B5C4AE044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D95CCE5-B7F7-E2C2-4530-4BB3B2378BD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6F076D2-C0E4-CE12-6BA5-C2D5C26F7CA9}"/>
              </a:ext>
            </a:extLst>
          </p:cNvPr>
          <p:cNvSpPr>
            <a:spLocks noGrp="1"/>
          </p:cNvSpPr>
          <p:nvPr>
            <p:ph type="dt" sz="half" idx="10"/>
          </p:nvPr>
        </p:nvSpPr>
        <p:spPr/>
        <p:txBody>
          <a:bodyPr/>
          <a:lstStyle/>
          <a:p>
            <a:fld id="{FC4A1768-158F-474B-806C-F9FD051F26B8}" type="datetimeFigureOut">
              <a:rPr lang="en-US" smtClean="0"/>
              <a:t>3/10/2026</a:t>
            </a:fld>
            <a:endParaRPr lang="en-US" dirty="0"/>
          </a:p>
        </p:txBody>
      </p:sp>
      <p:sp>
        <p:nvSpPr>
          <p:cNvPr id="6" name="Footer Placeholder 5">
            <a:extLst>
              <a:ext uri="{FF2B5EF4-FFF2-40B4-BE49-F238E27FC236}">
                <a16:creationId xmlns:a16="http://schemas.microsoft.com/office/drawing/2014/main" id="{A3A8AA19-6930-6206-267A-D730D01E8F4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1F7FA52-2FB9-B646-C826-947FF9CBBBD3}"/>
              </a:ext>
            </a:extLst>
          </p:cNvPr>
          <p:cNvSpPr>
            <a:spLocks noGrp="1"/>
          </p:cNvSpPr>
          <p:nvPr>
            <p:ph type="sldNum" sz="quarter" idx="12"/>
          </p:nvPr>
        </p:nvSpPr>
        <p:spPr/>
        <p:txBody>
          <a:bodyPr/>
          <a:lstStyle/>
          <a:p>
            <a:fld id="{A5DB87A5-2407-477C-AAD6-06322493EC05}" type="slidenum">
              <a:rPr lang="en-US" smtClean="0"/>
              <a:t>‹#›</a:t>
            </a:fld>
            <a:endParaRPr lang="en-US" dirty="0"/>
          </a:p>
        </p:txBody>
      </p:sp>
    </p:spTree>
    <p:extLst>
      <p:ext uri="{BB962C8B-B14F-4D97-AF65-F5344CB8AC3E}">
        <p14:creationId xmlns:p14="http://schemas.microsoft.com/office/powerpoint/2010/main" val="15627662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132950-72DD-FD6B-2171-42E862A394E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A6550BC-1A7B-898B-8120-C095D61E83C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100B7AC2-08BD-F40F-0F8B-2B03D9E6D4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07281DF-0291-0E17-09E4-E8B53875E456}"/>
              </a:ext>
            </a:extLst>
          </p:cNvPr>
          <p:cNvSpPr>
            <a:spLocks noGrp="1"/>
          </p:cNvSpPr>
          <p:nvPr>
            <p:ph type="dt" sz="half" idx="10"/>
          </p:nvPr>
        </p:nvSpPr>
        <p:spPr/>
        <p:txBody>
          <a:bodyPr/>
          <a:lstStyle/>
          <a:p>
            <a:fld id="{FC4A1768-158F-474B-806C-F9FD051F26B8}" type="datetimeFigureOut">
              <a:rPr lang="en-US" smtClean="0"/>
              <a:t>3/10/2026</a:t>
            </a:fld>
            <a:endParaRPr lang="en-US" dirty="0"/>
          </a:p>
        </p:txBody>
      </p:sp>
      <p:sp>
        <p:nvSpPr>
          <p:cNvPr id="6" name="Footer Placeholder 5">
            <a:extLst>
              <a:ext uri="{FF2B5EF4-FFF2-40B4-BE49-F238E27FC236}">
                <a16:creationId xmlns:a16="http://schemas.microsoft.com/office/drawing/2014/main" id="{36366FC0-66D5-67ED-FC04-44C94D26645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DD5E6A6-71CE-8D76-488D-93949E141B15}"/>
              </a:ext>
            </a:extLst>
          </p:cNvPr>
          <p:cNvSpPr>
            <a:spLocks noGrp="1"/>
          </p:cNvSpPr>
          <p:nvPr>
            <p:ph type="sldNum" sz="quarter" idx="12"/>
          </p:nvPr>
        </p:nvSpPr>
        <p:spPr/>
        <p:txBody>
          <a:bodyPr/>
          <a:lstStyle/>
          <a:p>
            <a:fld id="{A5DB87A5-2407-477C-AAD6-06322493EC05}" type="slidenum">
              <a:rPr lang="en-US" smtClean="0"/>
              <a:t>‹#›</a:t>
            </a:fld>
            <a:endParaRPr lang="en-US" dirty="0"/>
          </a:p>
        </p:txBody>
      </p:sp>
    </p:spTree>
    <p:extLst>
      <p:ext uri="{BB962C8B-B14F-4D97-AF65-F5344CB8AC3E}">
        <p14:creationId xmlns:p14="http://schemas.microsoft.com/office/powerpoint/2010/main" val="35786113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5312F3-8328-D8A6-6A58-DCE78DC48F1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1071993-2FBF-16B9-655B-54A4E1739F2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F22E3A2-E879-DAA0-E124-D2EDFE2BB3B8}"/>
              </a:ext>
            </a:extLst>
          </p:cNvPr>
          <p:cNvSpPr>
            <a:spLocks noGrp="1"/>
          </p:cNvSpPr>
          <p:nvPr>
            <p:ph type="dt" sz="half" idx="10"/>
          </p:nvPr>
        </p:nvSpPr>
        <p:spPr/>
        <p:txBody>
          <a:bodyPr/>
          <a:lstStyle/>
          <a:p>
            <a:fld id="{FC4A1768-158F-474B-806C-F9FD051F26B8}" type="datetimeFigureOut">
              <a:rPr lang="en-US" smtClean="0"/>
              <a:t>3/10/2026</a:t>
            </a:fld>
            <a:endParaRPr lang="en-US" dirty="0"/>
          </a:p>
        </p:txBody>
      </p:sp>
      <p:sp>
        <p:nvSpPr>
          <p:cNvPr id="5" name="Footer Placeholder 4">
            <a:extLst>
              <a:ext uri="{FF2B5EF4-FFF2-40B4-BE49-F238E27FC236}">
                <a16:creationId xmlns:a16="http://schemas.microsoft.com/office/drawing/2014/main" id="{00FD871F-14E0-CB43-1820-EA7148C6643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4B12D37-4A53-8422-4147-0DCAFEA99681}"/>
              </a:ext>
            </a:extLst>
          </p:cNvPr>
          <p:cNvSpPr>
            <a:spLocks noGrp="1"/>
          </p:cNvSpPr>
          <p:nvPr>
            <p:ph type="sldNum" sz="quarter" idx="12"/>
          </p:nvPr>
        </p:nvSpPr>
        <p:spPr/>
        <p:txBody>
          <a:bodyPr/>
          <a:lstStyle/>
          <a:p>
            <a:fld id="{A5DB87A5-2407-477C-AAD6-06322493EC05}" type="slidenum">
              <a:rPr lang="en-US" smtClean="0"/>
              <a:t>‹#›</a:t>
            </a:fld>
            <a:endParaRPr lang="en-US" dirty="0"/>
          </a:p>
        </p:txBody>
      </p:sp>
    </p:spTree>
    <p:extLst>
      <p:ext uri="{BB962C8B-B14F-4D97-AF65-F5344CB8AC3E}">
        <p14:creationId xmlns:p14="http://schemas.microsoft.com/office/powerpoint/2010/main" val="308046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6562CAB-D5F6-C8B6-BE22-592308C9F51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48DAB50-9C0B-A82A-5630-9F7E8356C5F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5C4816-4B2F-A9C2-43DE-700E34EEE7E5}"/>
              </a:ext>
            </a:extLst>
          </p:cNvPr>
          <p:cNvSpPr>
            <a:spLocks noGrp="1"/>
          </p:cNvSpPr>
          <p:nvPr>
            <p:ph type="dt" sz="half" idx="10"/>
          </p:nvPr>
        </p:nvSpPr>
        <p:spPr/>
        <p:txBody>
          <a:bodyPr/>
          <a:lstStyle/>
          <a:p>
            <a:fld id="{FC4A1768-158F-474B-806C-F9FD051F26B8}" type="datetimeFigureOut">
              <a:rPr lang="en-US" smtClean="0"/>
              <a:t>3/10/2026</a:t>
            </a:fld>
            <a:endParaRPr lang="en-US" dirty="0"/>
          </a:p>
        </p:txBody>
      </p:sp>
      <p:sp>
        <p:nvSpPr>
          <p:cNvPr id="5" name="Footer Placeholder 4">
            <a:extLst>
              <a:ext uri="{FF2B5EF4-FFF2-40B4-BE49-F238E27FC236}">
                <a16:creationId xmlns:a16="http://schemas.microsoft.com/office/drawing/2014/main" id="{4EBE1C6E-C720-E2F1-3E5D-00ED13D695C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8432906-05D4-966A-8609-2A4AB82B9359}"/>
              </a:ext>
            </a:extLst>
          </p:cNvPr>
          <p:cNvSpPr>
            <a:spLocks noGrp="1"/>
          </p:cNvSpPr>
          <p:nvPr>
            <p:ph type="sldNum" sz="quarter" idx="12"/>
          </p:nvPr>
        </p:nvSpPr>
        <p:spPr/>
        <p:txBody>
          <a:bodyPr/>
          <a:lstStyle/>
          <a:p>
            <a:fld id="{A5DB87A5-2407-477C-AAD6-06322493EC05}" type="slidenum">
              <a:rPr lang="en-US" smtClean="0"/>
              <a:t>‹#›</a:t>
            </a:fld>
            <a:endParaRPr lang="en-US" dirty="0"/>
          </a:p>
        </p:txBody>
      </p:sp>
    </p:spTree>
    <p:extLst>
      <p:ext uri="{BB962C8B-B14F-4D97-AF65-F5344CB8AC3E}">
        <p14:creationId xmlns:p14="http://schemas.microsoft.com/office/powerpoint/2010/main" val="32197365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43C9B41B-0B7C-90F7-63C2-CD4FF7C69D50}"/>
              </a:ext>
            </a:extLst>
          </p:cNvPr>
          <p:cNvSpPr>
            <a:spLocks noGrp="1"/>
          </p:cNvSpPr>
          <p:nvPr>
            <p:ph type="dt" sz="half" idx="10"/>
          </p:nvPr>
        </p:nvSpPr>
        <p:spPr/>
        <p:txBody>
          <a:bodyPr/>
          <a:lstStyle/>
          <a:p>
            <a:fld id="{FC4A1768-158F-474B-806C-F9FD051F26B8}" type="datetimeFigureOut">
              <a:rPr lang="en-US" smtClean="0"/>
              <a:t>3/10/2026</a:t>
            </a:fld>
            <a:endParaRPr lang="en-US" dirty="0"/>
          </a:p>
        </p:txBody>
      </p:sp>
      <p:sp>
        <p:nvSpPr>
          <p:cNvPr id="6" name="Footer Placeholder 5">
            <a:extLst>
              <a:ext uri="{FF2B5EF4-FFF2-40B4-BE49-F238E27FC236}">
                <a16:creationId xmlns:a16="http://schemas.microsoft.com/office/drawing/2014/main" id="{6D838AF3-B7CF-8E8E-E59A-D035CE2A49AB}"/>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A703FE9-592B-BEF5-A837-5D9CE3119551}"/>
              </a:ext>
            </a:extLst>
          </p:cNvPr>
          <p:cNvSpPr>
            <a:spLocks noGrp="1"/>
          </p:cNvSpPr>
          <p:nvPr>
            <p:ph type="sldNum" sz="quarter" idx="12"/>
          </p:nvPr>
        </p:nvSpPr>
        <p:spPr/>
        <p:txBody>
          <a:bodyPr/>
          <a:lstStyle/>
          <a:p>
            <a:fld id="{A5DB87A5-2407-477C-AAD6-06322493EC05}" type="slidenum">
              <a:rPr lang="en-US" smtClean="0"/>
              <a:t>‹#›</a:t>
            </a:fld>
            <a:endParaRPr lang="en-US" dirty="0"/>
          </a:p>
        </p:txBody>
      </p:sp>
      <p:pic>
        <p:nvPicPr>
          <p:cNvPr id="9" name="Picture 8">
            <a:extLst>
              <a:ext uri="{FF2B5EF4-FFF2-40B4-BE49-F238E27FC236}">
                <a16:creationId xmlns:a16="http://schemas.microsoft.com/office/drawing/2014/main" id="{D79CD389-C25E-5259-08C3-626BA61581B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1" cy="6994524"/>
          </a:xfrm>
          <a:prstGeom prst="rect">
            <a:avLst/>
          </a:prstGeom>
        </p:spPr>
      </p:pic>
      <p:sp>
        <p:nvSpPr>
          <p:cNvPr id="2" name="Title 1">
            <a:extLst>
              <a:ext uri="{FF2B5EF4-FFF2-40B4-BE49-F238E27FC236}">
                <a16:creationId xmlns:a16="http://schemas.microsoft.com/office/drawing/2014/main" id="{5FA7A93E-9926-F7C4-7FFE-99930CA44A1F}"/>
              </a:ext>
            </a:extLst>
          </p:cNvPr>
          <p:cNvSpPr>
            <a:spLocks noGrp="1"/>
          </p:cNvSpPr>
          <p:nvPr>
            <p:ph type="title" hasCustomPrompt="1"/>
          </p:nvPr>
        </p:nvSpPr>
        <p:spPr>
          <a:xfrm>
            <a:off x="1415934" y="2834481"/>
            <a:ext cx="9360131" cy="1325563"/>
          </a:xfrm>
        </p:spPr>
        <p:txBody>
          <a:bodyPr>
            <a:normAutofit/>
          </a:bodyPr>
          <a:lstStyle>
            <a:lvl1pPr algn="ctr" rtl="1">
              <a:defRPr lang="ar-EG" sz="5400" b="0" i="0" kern="1200" smtClean="0">
                <a:effectLst/>
                <a:latin typeface="KFGQPC Uthman Taha Naskh" panose="02000000000000000000" pitchFamily="2" charset="-78"/>
              </a:defRPr>
            </a:lvl1pPr>
          </a:lstStyle>
          <a:p>
            <a:r>
              <a:rPr kumimoji="0" lang="ar-EG" sz="5400" b="0" i="0" u="none" strike="noStrike" kern="1200" cap="none" spc="0" normalizeH="0" baseline="0" noProof="0" dirty="0">
                <a:ln>
                  <a:noFill/>
                </a:ln>
                <a:solidFill>
                  <a:prstClr val="black"/>
                </a:solidFill>
                <a:effectLst/>
                <a:uLnTx/>
                <a:uFillTx/>
                <a:latin typeface="KFGQPC Uthman Taha Naskh" panose="02000000000000000000" pitchFamily="2" charset="-78"/>
                <a:ea typeface="+mj-ea"/>
                <a:cs typeface="Arial" panose="020B0604020202020204" pitchFamily="34" charset="0"/>
              </a:rPr>
              <a:t>أَعُوْذُ بِاللّٰهِ مِنَ الشَّيْطٰانِ الرَّجِيْمِ</a:t>
            </a:r>
            <a:endParaRPr lang="en-US" dirty="0"/>
          </a:p>
        </p:txBody>
      </p:sp>
    </p:spTree>
    <p:extLst>
      <p:ext uri="{BB962C8B-B14F-4D97-AF65-F5344CB8AC3E}">
        <p14:creationId xmlns:p14="http://schemas.microsoft.com/office/powerpoint/2010/main" val="18967397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43C9B41B-0B7C-90F7-63C2-CD4FF7C69D50}"/>
              </a:ext>
            </a:extLst>
          </p:cNvPr>
          <p:cNvSpPr>
            <a:spLocks noGrp="1"/>
          </p:cNvSpPr>
          <p:nvPr>
            <p:ph type="dt" sz="half" idx="10"/>
          </p:nvPr>
        </p:nvSpPr>
        <p:spPr/>
        <p:txBody>
          <a:bodyPr/>
          <a:lstStyle/>
          <a:p>
            <a:fld id="{FC4A1768-158F-474B-806C-F9FD051F26B8}" type="datetimeFigureOut">
              <a:rPr lang="en-US" smtClean="0"/>
              <a:t>3/10/2026</a:t>
            </a:fld>
            <a:endParaRPr lang="en-US" dirty="0"/>
          </a:p>
        </p:txBody>
      </p:sp>
      <p:sp>
        <p:nvSpPr>
          <p:cNvPr id="6" name="Footer Placeholder 5">
            <a:extLst>
              <a:ext uri="{FF2B5EF4-FFF2-40B4-BE49-F238E27FC236}">
                <a16:creationId xmlns:a16="http://schemas.microsoft.com/office/drawing/2014/main" id="{6D838AF3-B7CF-8E8E-E59A-D035CE2A49AB}"/>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A703FE9-592B-BEF5-A837-5D9CE3119551}"/>
              </a:ext>
            </a:extLst>
          </p:cNvPr>
          <p:cNvSpPr>
            <a:spLocks noGrp="1"/>
          </p:cNvSpPr>
          <p:nvPr>
            <p:ph type="sldNum" sz="quarter" idx="12"/>
          </p:nvPr>
        </p:nvSpPr>
        <p:spPr/>
        <p:txBody>
          <a:bodyPr/>
          <a:lstStyle/>
          <a:p>
            <a:fld id="{A5DB87A5-2407-477C-AAD6-06322493EC05}" type="slidenum">
              <a:rPr lang="en-US" smtClean="0"/>
              <a:t>‹#›</a:t>
            </a:fld>
            <a:endParaRPr lang="en-US" dirty="0"/>
          </a:p>
        </p:txBody>
      </p:sp>
      <p:pic>
        <p:nvPicPr>
          <p:cNvPr id="9" name="Picture 8">
            <a:extLst>
              <a:ext uri="{FF2B5EF4-FFF2-40B4-BE49-F238E27FC236}">
                <a16:creationId xmlns:a16="http://schemas.microsoft.com/office/drawing/2014/main" id="{D79CD389-C25E-5259-08C3-626BA61581B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1" cy="6994524"/>
          </a:xfrm>
          <a:prstGeom prst="rect">
            <a:avLst/>
          </a:prstGeom>
        </p:spPr>
      </p:pic>
      <p:sp>
        <p:nvSpPr>
          <p:cNvPr id="2" name="Title 1">
            <a:extLst>
              <a:ext uri="{FF2B5EF4-FFF2-40B4-BE49-F238E27FC236}">
                <a16:creationId xmlns:a16="http://schemas.microsoft.com/office/drawing/2014/main" id="{5FA7A93E-9926-F7C4-7FFE-99930CA44A1F}"/>
              </a:ext>
            </a:extLst>
          </p:cNvPr>
          <p:cNvSpPr>
            <a:spLocks noGrp="1"/>
          </p:cNvSpPr>
          <p:nvPr>
            <p:ph type="title" hasCustomPrompt="1"/>
          </p:nvPr>
        </p:nvSpPr>
        <p:spPr>
          <a:xfrm>
            <a:off x="1415934" y="2834481"/>
            <a:ext cx="9360131" cy="1325563"/>
          </a:xfrm>
        </p:spPr>
        <p:txBody>
          <a:bodyPr>
            <a:normAutofit/>
          </a:bodyPr>
          <a:lstStyle>
            <a:lvl1pPr algn="ctr" rtl="1">
              <a:defRPr lang="ar-EG" sz="5400" b="0" i="0" kern="1200" smtClean="0">
                <a:effectLst/>
                <a:latin typeface="KFGQPC Uthman Taha Naskh" panose="02000000000000000000" pitchFamily="2" charset="-78"/>
              </a:defRPr>
            </a:lvl1pPr>
          </a:lstStyle>
          <a:p>
            <a:r>
              <a:rPr kumimoji="0" lang="ar-EG" sz="4000" b="0" i="0" u="none" strike="noStrike" kern="1200" cap="none" spc="0" normalizeH="0" baseline="0" noProof="0" dirty="0">
                <a:ln>
                  <a:noFill/>
                </a:ln>
                <a:solidFill>
                  <a:prstClr val="black"/>
                </a:solidFill>
                <a:effectLst/>
                <a:highlight>
                  <a:srgbClr val="00FF00"/>
                </a:highlight>
                <a:uLnTx/>
                <a:uFillTx/>
                <a:latin typeface="Arial" panose="020B0604020202020204" pitchFamily="34" charset="0"/>
                <a:ea typeface="+mj-ea"/>
                <a:cs typeface="Arial" panose="020B0604020202020204" pitchFamily="34" charset="0"/>
              </a:rPr>
              <a:t>فصلت</a:t>
            </a:r>
            <a:br>
              <a:rPr kumimoji="0" lang="ar-EG" sz="6000" b="0"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br>
            <a:r>
              <a:rPr kumimoji="0" lang="ar-EG" sz="6000" b="0"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بِسْمِ ٱللَّهِ ٱلرَّحْمَـٰنِ ٱلرَّحِيمِ</a:t>
            </a:r>
            <a:endParaRPr lang="en-US" dirty="0"/>
          </a:p>
        </p:txBody>
      </p:sp>
    </p:spTree>
    <p:extLst>
      <p:ext uri="{BB962C8B-B14F-4D97-AF65-F5344CB8AC3E}">
        <p14:creationId xmlns:p14="http://schemas.microsoft.com/office/powerpoint/2010/main" val="13344502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43C9B41B-0B7C-90F7-63C2-CD4FF7C69D50}"/>
              </a:ext>
            </a:extLst>
          </p:cNvPr>
          <p:cNvSpPr>
            <a:spLocks noGrp="1"/>
          </p:cNvSpPr>
          <p:nvPr>
            <p:ph type="dt" sz="half" idx="10"/>
          </p:nvPr>
        </p:nvSpPr>
        <p:spPr/>
        <p:txBody>
          <a:bodyPr/>
          <a:lstStyle/>
          <a:p>
            <a:fld id="{FC4A1768-158F-474B-806C-F9FD051F26B8}" type="datetimeFigureOut">
              <a:rPr lang="en-US" smtClean="0"/>
              <a:t>3/10/2026</a:t>
            </a:fld>
            <a:endParaRPr lang="en-US" dirty="0"/>
          </a:p>
        </p:txBody>
      </p:sp>
      <p:sp>
        <p:nvSpPr>
          <p:cNvPr id="6" name="Footer Placeholder 5">
            <a:extLst>
              <a:ext uri="{FF2B5EF4-FFF2-40B4-BE49-F238E27FC236}">
                <a16:creationId xmlns:a16="http://schemas.microsoft.com/office/drawing/2014/main" id="{6D838AF3-B7CF-8E8E-E59A-D035CE2A49AB}"/>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A703FE9-592B-BEF5-A837-5D9CE3119551}"/>
              </a:ext>
            </a:extLst>
          </p:cNvPr>
          <p:cNvSpPr>
            <a:spLocks noGrp="1"/>
          </p:cNvSpPr>
          <p:nvPr>
            <p:ph type="sldNum" sz="quarter" idx="12"/>
          </p:nvPr>
        </p:nvSpPr>
        <p:spPr/>
        <p:txBody>
          <a:bodyPr/>
          <a:lstStyle/>
          <a:p>
            <a:fld id="{A5DB87A5-2407-477C-AAD6-06322493EC05}" type="slidenum">
              <a:rPr lang="en-US" smtClean="0"/>
              <a:t>‹#›</a:t>
            </a:fld>
            <a:endParaRPr lang="en-US" dirty="0"/>
          </a:p>
        </p:txBody>
      </p:sp>
      <p:pic>
        <p:nvPicPr>
          <p:cNvPr id="9" name="Picture 8">
            <a:extLst>
              <a:ext uri="{FF2B5EF4-FFF2-40B4-BE49-F238E27FC236}">
                <a16:creationId xmlns:a16="http://schemas.microsoft.com/office/drawing/2014/main" id="{D79CD389-C25E-5259-08C3-626BA61581B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1" cy="6994524"/>
          </a:xfrm>
          <a:prstGeom prst="rect">
            <a:avLst/>
          </a:prstGeom>
        </p:spPr>
      </p:pic>
      <p:sp>
        <p:nvSpPr>
          <p:cNvPr id="2" name="Title 1">
            <a:extLst>
              <a:ext uri="{FF2B5EF4-FFF2-40B4-BE49-F238E27FC236}">
                <a16:creationId xmlns:a16="http://schemas.microsoft.com/office/drawing/2014/main" id="{5FA7A93E-9926-F7C4-7FFE-99930CA44A1F}"/>
              </a:ext>
            </a:extLst>
          </p:cNvPr>
          <p:cNvSpPr>
            <a:spLocks noGrp="1"/>
          </p:cNvSpPr>
          <p:nvPr>
            <p:ph type="title" hasCustomPrompt="1"/>
          </p:nvPr>
        </p:nvSpPr>
        <p:spPr>
          <a:xfrm>
            <a:off x="1415934" y="2377281"/>
            <a:ext cx="9360131" cy="1325563"/>
          </a:xfrm>
        </p:spPr>
        <p:txBody>
          <a:bodyPr>
            <a:normAutofit/>
          </a:bodyPr>
          <a:lstStyle>
            <a:lvl1pPr algn="ctr" rtl="1">
              <a:defRPr lang="ar-EG" sz="5400" b="0" i="0" kern="1200" smtClean="0">
                <a:effectLst/>
                <a:latin typeface="KFGQPC Uthman Taha Naskh" panose="02000000000000000000" pitchFamily="2" charset="-78"/>
              </a:defRPr>
            </a:lvl1pPr>
          </a:lstStyle>
          <a:p>
            <a:r>
              <a:rPr kumimoji="0" lang="ar-EG" sz="6000" b="0" i="0" u="none" strike="noStrike" kern="1200" cap="none" spc="0" normalizeH="0" baseline="0" noProof="0" dirty="0">
                <a:ln>
                  <a:noFill/>
                </a:ln>
                <a:solidFill>
                  <a:prstClr val="black"/>
                </a:solidFill>
                <a:effectLst/>
                <a:uLnTx/>
                <a:uFillTx/>
                <a:latin typeface="Arial Black" panose="020B0A04020102020204" pitchFamily="34" charset="0"/>
                <a:ea typeface="+mj-ea"/>
                <a:cs typeface="Times New Roman" panose="02020603050405020304" pitchFamily="18" charset="0"/>
              </a:rPr>
              <a:t>إِلَيْهِ يُرَدُّ عِلْمُ ٱلسَّاعَةِ ۚ وَمَا تَخْرُجُ مِن ثَمَرَٰتٍۢ مِّنْ أَكْمَامِهَا وَمَا تَحْمِلُ مِنْ أُنثَىٰ وَلَا تَضَعُ إِلَّا بِعِلْمِهِۦ ۚ وَيَوْمَ يُنَادِيهِمْ أَيْنَ شُرَكَآءِى قَالُوٓا۟ ءَاذَنَّـٰكَ مَا مِنَّا مِن شَهِيدٍۢ</a:t>
            </a:r>
            <a:endParaRPr lang="en-US" dirty="0"/>
          </a:p>
        </p:txBody>
      </p:sp>
      <p:sp>
        <p:nvSpPr>
          <p:cNvPr id="11" name="TextBox 10">
            <a:extLst>
              <a:ext uri="{FF2B5EF4-FFF2-40B4-BE49-F238E27FC236}">
                <a16:creationId xmlns:a16="http://schemas.microsoft.com/office/drawing/2014/main" id="{5A45EE0E-4CBD-8749-1691-B7EF612B9FF2}"/>
              </a:ext>
            </a:extLst>
          </p:cNvPr>
          <p:cNvSpPr txBox="1"/>
          <p:nvPr userDrawn="1"/>
        </p:nvSpPr>
        <p:spPr>
          <a:xfrm>
            <a:off x="1232634" y="4211108"/>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47</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1844224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8195FE59-9DD1-AC2D-052A-81FF6F5979BF}"/>
              </a:ext>
            </a:extLst>
          </p:cNvPr>
          <p:cNvSpPr>
            <a:spLocks noGrp="1"/>
          </p:cNvSpPr>
          <p:nvPr>
            <p:ph type="dt" sz="half" idx="10"/>
          </p:nvPr>
        </p:nvSpPr>
        <p:spPr/>
        <p:txBody>
          <a:bodyPr/>
          <a:lstStyle/>
          <a:p>
            <a:fld id="{FC4A1768-158F-474B-806C-F9FD051F26B8}" type="datetimeFigureOut">
              <a:rPr lang="en-US" smtClean="0"/>
              <a:t>3/10/2026</a:t>
            </a:fld>
            <a:endParaRPr lang="en-US" dirty="0"/>
          </a:p>
        </p:txBody>
      </p:sp>
      <p:sp>
        <p:nvSpPr>
          <p:cNvPr id="5" name="Footer Placeholder 4">
            <a:extLst>
              <a:ext uri="{FF2B5EF4-FFF2-40B4-BE49-F238E27FC236}">
                <a16:creationId xmlns:a16="http://schemas.microsoft.com/office/drawing/2014/main" id="{38BC9B16-D020-3172-3DDF-DF6D21CD5E4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C8E8623-F8B7-4898-7DDC-4824FC0B3327}"/>
              </a:ext>
            </a:extLst>
          </p:cNvPr>
          <p:cNvSpPr>
            <a:spLocks noGrp="1"/>
          </p:cNvSpPr>
          <p:nvPr>
            <p:ph type="sldNum" sz="quarter" idx="12"/>
          </p:nvPr>
        </p:nvSpPr>
        <p:spPr/>
        <p:txBody>
          <a:bodyPr/>
          <a:lstStyle/>
          <a:p>
            <a:fld id="{A5DB87A5-2407-477C-AAD6-06322493EC05}" type="slidenum">
              <a:rPr lang="en-US" smtClean="0"/>
              <a:t>‹#›</a:t>
            </a:fld>
            <a:endParaRPr lang="en-US" dirty="0"/>
          </a:p>
        </p:txBody>
      </p:sp>
    </p:spTree>
    <p:extLst>
      <p:ext uri="{BB962C8B-B14F-4D97-AF65-F5344CB8AC3E}">
        <p14:creationId xmlns:p14="http://schemas.microsoft.com/office/powerpoint/2010/main" val="38642555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49DFE4-B741-7420-540B-81C9CB5CA29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EC39261-499F-862D-01E3-C2C7F9374617}"/>
              </a:ext>
            </a:extLst>
          </p:cNvPr>
          <p:cNvSpPr>
            <a:spLocks noGrp="1"/>
          </p:cNvSpPr>
          <p:nvPr>
            <p:ph type="dt" sz="half" idx="10"/>
          </p:nvPr>
        </p:nvSpPr>
        <p:spPr/>
        <p:txBody>
          <a:bodyPr/>
          <a:lstStyle/>
          <a:p>
            <a:fld id="{FC4A1768-158F-474B-806C-F9FD051F26B8}" type="datetimeFigureOut">
              <a:rPr lang="en-US" smtClean="0"/>
              <a:t>3/10/2026</a:t>
            </a:fld>
            <a:endParaRPr lang="en-US" dirty="0"/>
          </a:p>
        </p:txBody>
      </p:sp>
      <p:sp>
        <p:nvSpPr>
          <p:cNvPr id="4" name="Footer Placeholder 3">
            <a:extLst>
              <a:ext uri="{FF2B5EF4-FFF2-40B4-BE49-F238E27FC236}">
                <a16:creationId xmlns:a16="http://schemas.microsoft.com/office/drawing/2014/main" id="{4BEE98BB-BC78-57CC-5B6C-CB2F8C4FCF25}"/>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2B2D2B9D-16BD-51F3-0780-91247D633695}"/>
              </a:ext>
            </a:extLst>
          </p:cNvPr>
          <p:cNvSpPr>
            <a:spLocks noGrp="1"/>
          </p:cNvSpPr>
          <p:nvPr>
            <p:ph type="sldNum" sz="quarter" idx="12"/>
          </p:nvPr>
        </p:nvSpPr>
        <p:spPr/>
        <p:txBody>
          <a:bodyPr/>
          <a:lstStyle/>
          <a:p>
            <a:fld id="{A5DB87A5-2407-477C-AAD6-06322493EC05}" type="slidenum">
              <a:rPr lang="en-US" smtClean="0"/>
              <a:t>‹#›</a:t>
            </a:fld>
            <a:endParaRPr lang="en-US" dirty="0"/>
          </a:p>
        </p:txBody>
      </p:sp>
    </p:spTree>
    <p:extLst>
      <p:ext uri="{BB962C8B-B14F-4D97-AF65-F5344CB8AC3E}">
        <p14:creationId xmlns:p14="http://schemas.microsoft.com/office/powerpoint/2010/main" val="6054637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3D2232B0-7D0F-7386-8210-2CA883CEFEA3}"/>
              </a:ext>
            </a:extLst>
          </p:cNvPr>
          <p:cNvSpPr>
            <a:spLocks noGrp="1"/>
          </p:cNvSpPr>
          <p:nvPr>
            <p:ph type="subTitle" idx="1"/>
          </p:nvPr>
        </p:nvSpPr>
        <p:spPr>
          <a:xfrm>
            <a:off x="1524000" y="2601119"/>
            <a:ext cx="9144000" cy="827881"/>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2FFB4126-E420-039E-7A49-DE803F355D3D}"/>
              </a:ext>
            </a:extLst>
          </p:cNvPr>
          <p:cNvSpPr>
            <a:spLocks noGrp="1"/>
          </p:cNvSpPr>
          <p:nvPr>
            <p:ph type="dt" sz="half" idx="10"/>
          </p:nvPr>
        </p:nvSpPr>
        <p:spPr/>
        <p:txBody>
          <a:bodyPr/>
          <a:lstStyle/>
          <a:p>
            <a:fld id="{FC4A1768-158F-474B-806C-F9FD051F26B8}" type="datetimeFigureOut">
              <a:rPr lang="en-US" smtClean="0"/>
              <a:t>3/10/2026</a:t>
            </a:fld>
            <a:endParaRPr lang="en-US" dirty="0"/>
          </a:p>
        </p:txBody>
      </p:sp>
      <p:sp>
        <p:nvSpPr>
          <p:cNvPr id="5" name="Footer Placeholder 4">
            <a:extLst>
              <a:ext uri="{FF2B5EF4-FFF2-40B4-BE49-F238E27FC236}">
                <a16:creationId xmlns:a16="http://schemas.microsoft.com/office/drawing/2014/main" id="{16867C04-3081-06A3-0ACE-6F613A66746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0673F05-3A0B-FBCF-F2C6-B194E83DA5D6}"/>
              </a:ext>
            </a:extLst>
          </p:cNvPr>
          <p:cNvSpPr>
            <a:spLocks noGrp="1"/>
          </p:cNvSpPr>
          <p:nvPr>
            <p:ph type="sldNum" sz="quarter" idx="12"/>
          </p:nvPr>
        </p:nvSpPr>
        <p:spPr/>
        <p:txBody>
          <a:bodyPr/>
          <a:lstStyle/>
          <a:p>
            <a:fld id="{A5DB87A5-2407-477C-AAD6-06322493EC05}" type="slidenum">
              <a:rPr lang="en-US" smtClean="0"/>
              <a:t>‹#›</a:t>
            </a:fld>
            <a:endParaRPr lang="en-US" dirty="0"/>
          </a:p>
        </p:txBody>
      </p:sp>
    </p:spTree>
    <p:extLst>
      <p:ext uri="{BB962C8B-B14F-4D97-AF65-F5344CB8AC3E}">
        <p14:creationId xmlns:p14="http://schemas.microsoft.com/office/powerpoint/2010/main" val="32596878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CF14AB-DB9E-BB7C-4A21-A21CE1671B6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2509F6A-FCD0-DEEB-DEF8-9DF844A87A76}"/>
              </a:ext>
            </a:extLst>
          </p:cNvPr>
          <p:cNvSpPr>
            <a:spLocks noGrp="1"/>
          </p:cNvSpPr>
          <p:nvPr>
            <p:ph type="dt" sz="half" idx="10"/>
          </p:nvPr>
        </p:nvSpPr>
        <p:spPr/>
        <p:txBody>
          <a:bodyPr/>
          <a:lstStyle/>
          <a:p>
            <a:fld id="{FC4A1768-158F-474B-806C-F9FD051F26B8}" type="datetimeFigureOut">
              <a:rPr lang="en-US" smtClean="0"/>
              <a:t>3/10/2026</a:t>
            </a:fld>
            <a:endParaRPr lang="en-US" dirty="0"/>
          </a:p>
        </p:txBody>
      </p:sp>
      <p:sp>
        <p:nvSpPr>
          <p:cNvPr id="4" name="Footer Placeholder 3">
            <a:extLst>
              <a:ext uri="{FF2B5EF4-FFF2-40B4-BE49-F238E27FC236}">
                <a16:creationId xmlns:a16="http://schemas.microsoft.com/office/drawing/2014/main" id="{6422AD05-054D-3911-FDAB-74DB3B86B424}"/>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7D54F1E2-B178-FF8C-FF80-060ACDAB9A92}"/>
              </a:ext>
            </a:extLst>
          </p:cNvPr>
          <p:cNvSpPr>
            <a:spLocks noGrp="1"/>
          </p:cNvSpPr>
          <p:nvPr>
            <p:ph type="sldNum" sz="quarter" idx="12"/>
          </p:nvPr>
        </p:nvSpPr>
        <p:spPr/>
        <p:txBody>
          <a:bodyPr/>
          <a:lstStyle/>
          <a:p>
            <a:fld id="{A5DB87A5-2407-477C-AAD6-06322493EC05}" type="slidenum">
              <a:rPr lang="en-US" smtClean="0"/>
              <a:t>‹#›</a:t>
            </a:fld>
            <a:endParaRPr lang="en-US" dirty="0"/>
          </a:p>
        </p:txBody>
      </p:sp>
    </p:spTree>
    <p:extLst>
      <p:ext uri="{BB962C8B-B14F-4D97-AF65-F5344CB8AC3E}">
        <p14:creationId xmlns:p14="http://schemas.microsoft.com/office/powerpoint/2010/main" val="8388868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0EE487-7EA5-B791-B414-9117F73722E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287CA09-BEAA-67CA-A480-E7B7ACA6503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9D3A0CA-1D1B-54EB-564F-DEC6C4D333AD}"/>
              </a:ext>
            </a:extLst>
          </p:cNvPr>
          <p:cNvSpPr>
            <a:spLocks noGrp="1"/>
          </p:cNvSpPr>
          <p:nvPr>
            <p:ph type="dt" sz="half" idx="10"/>
          </p:nvPr>
        </p:nvSpPr>
        <p:spPr/>
        <p:txBody>
          <a:bodyPr/>
          <a:lstStyle/>
          <a:p>
            <a:fld id="{FC4A1768-158F-474B-806C-F9FD051F26B8}" type="datetimeFigureOut">
              <a:rPr lang="en-US" smtClean="0"/>
              <a:t>3/10/2026</a:t>
            </a:fld>
            <a:endParaRPr lang="en-US" dirty="0"/>
          </a:p>
        </p:txBody>
      </p:sp>
      <p:sp>
        <p:nvSpPr>
          <p:cNvPr id="5" name="Footer Placeholder 4">
            <a:extLst>
              <a:ext uri="{FF2B5EF4-FFF2-40B4-BE49-F238E27FC236}">
                <a16:creationId xmlns:a16="http://schemas.microsoft.com/office/drawing/2014/main" id="{DD958971-6141-84F6-5276-57027373E91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7290E19-8563-F95E-5EB7-DFCF8D98BC61}"/>
              </a:ext>
            </a:extLst>
          </p:cNvPr>
          <p:cNvSpPr>
            <a:spLocks noGrp="1"/>
          </p:cNvSpPr>
          <p:nvPr>
            <p:ph type="sldNum" sz="quarter" idx="12"/>
          </p:nvPr>
        </p:nvSpPr>
        <p:spPr/>
        <p:txBody>
          <a:bodyPr/>
          <a:lstStyle/>
          <a:p>
            <a:fld id="{A5DB87A5-2407-477C-AAD6-06322493EC05}" type="slidenum">
              <a:rPr lang="en-US" smtClean="0"/>
              <a:t>‹#›</a:t>
            </a:fld>
            <a:endParaRPr lang="en-US" dirty="0"/>
          </a:p>
        </p:txBody>
      </p:sp>
    </p:spTree>
    <p:extLst>
      <p:ext uri="{BB962C8B-B14F-4D97-AF65-F5344CB8AC3E}">
        <p14:creationId xmlns:p14="http://schemas.microsoft.com/office/powerpoint/2010/main" val="34535143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6274590-DD4B-563C-3CA2-3D7CFE1E644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8FBB20C-DEBD-BBA5-3D18-1484785BA2A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E8CCC4A-D525-99D4-CC3E-78E2095ED64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4A1768-158F-474B-806C-F9FD051F26B8}" type="datetimeFigureOut">
              <a:rPr lang="en-US" smtClean="0"/>
              <a:t>3/10/2026</a:t>
            </a:fld>
            <a:endParaRPr lang="en-US" dirty="0"/>
          </a:p>
        </p:txBody>
      </p:sp>
      <p:sp>
        <p:nvSpPr>
          <p:cNvPr id="5" name="Footer Placeholder 4">
            <a:extLst>
              <a:ext uri="{FF2B5EF4-FFF2-40B4-BE49-F238E27FC236}">
                <a16:creationId xmlns:a16="http://schemas.microsoft.com/office/drawing/2014/main" id="{0B95598D-35A2-54FD-0177-42A5DE39C0E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40A3EEE8-A7B6-D6CF-1E21-52800120485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DB87A5-2407-477C-AAD6-06322493EC05}" type="slidenum">
              <a:rPr lang="en-US" smtClean="0"/>
              <a:t>‹#›</a:t>
            </a:fld>
            <a:endParaRPr lang="en-US" dirty="0"/>
          </a:p>
        </p:txBody>
      </p:sp>
    </p:spTree>
    <p:extLst>
      <p:ext uri="{BB962C8B-B14F-4D97-AF65-F5344CB8AC3E}">
        <p14:creationId xmlns:p14="http://schemas.microsoft.com/office/powerpoint/2010/main" val="2331240259"/>
      </p:ext>
    </p:extLst>
  </p:cSld>
  <p:clrMap bg1="lt1" tx1="dk1" bg2="lt2" tx2="dk2" accent1="accent1" accent2="accent2" accent3="accent3" accent4="accent4" accent5="accent5" accent6="accent6" hlink="hlink" folHlink="folHlink"/>
  <p:sldLayoutIdLst>
    <p:sldLayoutId id="2147483662" r:id="rId1"/>
    <p:sldLayoutId id="2147483652" r:id="rId2"/>
    <p:sldLayoutId id="2147483664" r:id="rId3"/>
    <p:sldLayoutId id="2147483665" r:id="rId4"/>
    <p:sldLayoutId id="2147483663" r:id="rId5"/>
    <p:sldLayoutId id="2147483661" r:id="rId6"/>
    <p:sldLayoutId id="2147483649" r:id="rId7"/>
    <p:sldLayoutId id="2147483660" r:id="rId8"/>
    <p:sldLayoutId id="2147483651" r:id="rId9"/>
    <p:sldLayoutId id="2147483653" r:id="rId10"/>
    <p:sldLayoutId id="2147483654" r:id="rId11"/>
    <p:sldLayoutId id="2147483655" r:id="rId12"/>
    <p:sldLayoutId id="2147483656" r:id="rId13"/>
    <p:sldLayoutId id="2147483657" r:id="rId14"/>
    <p:sldLayoutId id="2147483658" r:id="rId15"/>
    <p:sldLayoutId id="2147483659"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127.xml"/><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128.xml"/><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129.xml"/><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130.xml"/><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131.xml"/><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132.xml"/><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133.xml"/><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13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135.xml"/><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136.xml"/><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137.xml"/><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138.xml"/><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139.xml"/><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140.xml"/><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141.xml"/><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142.xml"/><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2" Type="http://schemas.openxmlformats.org/officeDocument/2006/relationships/notesSlide" Target="../notesSlides/notesSlide143.xml"/><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14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2" Type="http://schemas.openxmlformats.org/officeDocument/2006/relationships/notesSlide" Target="../notesSlides/notesSlide145.xml"/><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2" Type="http://schemas.openxmlformats.org/officeDocument/2006/relationships/notesSlide" Target="../notesSlides/notesSlide146.xml"/><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2" Type="http://schemas.openxmlformats.org/officeDocument/2006/relationships/notesSlide" Target="../notesSlides/notesSlide147.xml"/><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2" Type="http://schemas.openxmlformats.org/officeDocument/2006/relationships/notesSlide" Target="../notesSlides/notesSlide148.xml"/><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2" Type="http://schemas.openxmlformats.org/officeDocument/2006/relationships/notesSlide" Target="../notesSlides/notesSlide149.xml"/><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2" Type="http://schemas.openxmlformats.org/officeDocument/2006/relationships/notesSlide" Target="../notesSlides/notesSlide150.xml"/><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2" Type="http://schemas.openxmlformats.org/officeDocument/2006/relationships/notesSlide" Target="../notesSlides/notesSlide151.xml"/><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2" Type="http://schemas.openxmlformats.org/officeDocument/2006/relationships/notesSlide" Target="../notesSlides/notesSlide152.xml"/><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2" Type="http://schemas.openxmlformats.org/officeDocument/2006/relationships/notesSlide" Target="../notesSlides/notesSlide153.xml"/><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2" Type="http://schemas.openxmlformats.org/officeDocument/2006/relationships/notesSlide" Target="../notesSlides/notesSlide15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2" Type="http://schemas.openxmlformats.org/officeDocument/2006/relationships/notesSlide" Target="../notesSlides/notesSlide155.xml"/><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2" Type="http://schemas.openxmlformats.org/officeDocument/2006/relationships/notesSlide" Target="../notesSlides/notesSlide156.xml"/><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2" Type="http://schemas.openxmlformats.org/officeDocument/2006/relationships/notesSlide" Target="../notesSlides/notesSlide157.xml"/><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2" Type="http://schemas.openxmlformats.org/officeDocument/2006/relationships/notesSlide" Target="../notesSlides/notesSlide158.xml"/><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2" Type="http://schemas.openxmlformats.org/officeDocument/2006/relationships/notesSlide" Target="../notesSlides/notesSlide159.xml"/><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2" Type="http://schemas.openxmlformats.org/officeDocument/2006/relationships/notesSlide" Target="../notesSlides/notesSlide160.xml"/><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2" Type="http://schemas.openxmlformats.org/officeDocument/2006/relationships/notesSlide" Target="../notesSlides/notesSlide161.xml"/><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2" Type="http://schemas.openxmlformats.org/officeDocument/2006/relationships/notesSlide" Target="../notesSlides/notesSlide162.xml"/><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2" Type="http://schemas.openxmlformats.org/officeDocument/2006/relationships/notesSlide" Target="../notesSlides/notesSlide16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2" Type="http://schemas.openxmlformats.org/officeDocument/2006/relationships/notesSlide" Target="../notesSlides/notesSlide164.xml"/><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2" Type="http://schemas.openxmlformats.org/officeDocument/2006/relationships/notesSlide" Target="../notesSlides/notesSlide165.xml"/><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2" Type="http://schemas.openxmlformats.org/officeDocument/2006/relationships/notesSlide" Target="../notesSlides/notesSlide166.xml"/><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2" Type="http://schemas.openxmlformats.org/officeDocument/2006/relationships/notesSlide" Target="../notesSlides/notesSlide167.xml"/><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2" Type="http://schemas.openxmlformats.org/officeDocument/2006/relationships/notesSlide" Target="../notesSlides/notesSlide168.xml"/><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2" Type="http://schemas.openxmlformats.org/officeDocument/2006/relationships/notesSlide" Target="../notesSlides/notesSlide169.xml"/><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2" Type="http://schemas.openxmlformats.org/officeDocument/2006/relationships/notesSlide" Target="../notesSlides/notesSlide170.xml"/><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2" Type="http://schemas.openxmlformats.org/officeDocument/2006/relationships/notesSlide" Target="../notesSlides/notesSlide171.xml"/><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2" Type="http://schemas.openxmlformats.org/officeDocument/2006/relationships/notesSlide" Target="../notesSlides/notesSlide172.xml"/><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2" Type="http://schemas.openxmlformats.org/officeDocument/2006/relationships/notesSlide" Target="../notesSlides/notesSlide17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2" Type="http://schemas.openxmlformats.org/officeDocument/2006/relationships/notesSlide" Target="../notesSlides/notesSlide174.xml"/><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2" Type="http://schemas.openxmlformats.org/officeDocument/2006/relationships/notesSlide" Target="../notesSlides/notesSlide175.xml"/><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2" Type="http://schemas.openxmlformats.org/officeDocument/2006/relationships/notesSlide" Target="../notesSlides/notesSlide176.xml"/><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2" Type="http://schemas.openxmlformats.org/officeDocument/2006/relationships/notesSlide" Target="../notesSlides/notesSlide177.xml"/><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2" Type="http://schemas.openxmlformats.org/officeDocument/2006/relationships/notesSlide" Target="../notesSlides/notesSlide178.xml"/><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2" Type="http://schemas.openxmlformats.org/officeDocument/2006/relationships/notesSlide" Target="../notesSlides/notesSlide179.xml"/><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2" Type="http://schemas.openxmlformats.org/officeDocument/2006/relationships/notesSlide" Target="../notesSlides/notesSlide180.xml"/><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2" Type="http://schemas.openxmlformats.org/officeDocument/2006/relationships/notesSlide" Target="../notesSlides/notesSlide181.xml"/><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2" Type="http://schemas.openxmlformats.org/officeDocument/2006/relationships/notesSlide" Target="../notesSlides/notesSlide18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2" Type="http://schemas.openxmlformats.org/officeDocument/2006/relationships/notesSlide" Target="../notesSlides/notesSlide183.xml"/><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2" Type="http://schemas.openxmlformats.org/officeDocument/2006/relationships/notesSlide" Target="../notesSlides/notesSlide184.xml"/><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2" Type="http://schemas.openxmlformats.org/officeDocument/2006/relationships/notesSlide" Target="../notesSlides/notesSlide185.xml"/><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2" Type="http://schemas.openxmlformats.org/officeDocument/2006/relationships/notesSlide" Target="../notesSlides/notesSlide186.xml"/><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2" Type="http://schemas.openxmlformats.org/officeDocument/2006/relationships/notesSlide" Target="../notesSlides/notesSlide187.xml"/><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2" Type="http://schemas.openxmlformats.org/officeDocument/2006/relationships/notesSlide" Target="../notesSlides/notesSlide188.xml"/><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2" Type="http://schemas.openxmlformats.org/officeDocument/2006/relationships/notesSlide" Target="../notesSlides/notesSlide189.xml"/><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2" Type="http://schemas.openxmlformats.org/officeDocument/2006/relationships/notesSlide" Target="../notesSlides/notesSlide190.xml"/><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2" Type="http://schemas.openxmlformats.org/officeDocument/2006/relationships/notesSlide" Target="../notesSlides/notesSlide191.xml"/><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2" Type="http://schemas.openxmlformats.org/officeDocument/2006/relationships/notesSlide" Target="../notesSlides/notesSlide19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2" Type="http://schemas.openxmlformats.org/officeDocument/2006/relationships/notesSlide" Target="../notesSlides/notesSlide193.xml"/><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2" Type="http://schemas.openxmlformats.org/officeDocument/2006/relationships/notesSlide" Target="../notesSlides/notesSlide194.xml"/><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2" Type="http://schemas.openxmlformats.org/officeDocument/2006/relationships/notesSlide" Target="../notesSlides/notesSlide195.xml"/><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2" Type="http://schemas.openxmlformats.org/officeDocument/2006/relationships/notesSlide" Target="../notesSlides/notesSlide196.xml"/><Relationship Id="rId1" Type="http://schemas.openxmlformats.org/officeDocument/2006/relationships/slideLayout" Target="../slideLayouts/slideLayout2.xml"/></Relationships>
</file>

<file path=ppt/slides/_rels/slide204.xml.rels><?xml version="1.0" encoding="UTF-8" standalone="yes"?>
<Relationships xmlns="http://schemas.openxmlformats.org/package/2006/relationships"><Relationship Id="rId2" Type="http://schemas.openxmlformats.org/officeDocument/2006/relationships/notesSlide" Target="../notesSlides/notesSlide197.xml"/><Relationship Id="rId1" Type="http://schemas.openxmlformats.org/officeDocument/2006/relationships/slideLayout" Target="../slideLayouts/slideLayout2.xml"/></Relationships>
</file>

<file path=ppt/slides/_rels/slide205.xml.rels><?xml version="1.0" encoding="UTF-8" standalone="yes"?>
<Relationships xmlns="http://schemas.openxmlformats.org/package/2006/relationships"><Relationship Id="rId2" Type="http://schemas.openxmlformats.org/officeDocument/2006/relationships/notesSlide" Target="../notesSlides/notesSlide198.xml"/><Relationship Id="rId1" Type="http://schemas.openxmlformats.org/officeDocument/2006/relationships/slideLayout" Target="../slideLayouts/slideLayout2.xml"/></Relationships>
</file>

<file path=ppt/slides/_rels/slide206.xml.rels><?xml version="1.0" encoding="UTF-8" standalone="yes"?>
<Relationships xmlns="http://schemas.openxmlformats.org/package/2006/relationships"><Relationship Id="rId2" Type="http://schemas.openxmlformats.org/officeDocument/2006/relationships/notesSlide" Target="../notesSlides/notesSlide199.xml"/><Relationship Id="rId1" Type="http://schemas.openxmlformats.org/officeDocument/2006/relationships/slideLayout" Target="../slideLayouts/slideLayout2.xml"/></Relationships>
</file>

<file path=ppt/slides/_rels/slide207.xml.rels><?xml version="1.0" encoding="UTF-8" standalone="yes"?>
<Relationships xmlns="http://schemas.openxmlformats.org/package/2006/relationships"><Relationship Id="rId2" Type="http://schemas.openxmlformats.org/officeDocument/2006/relationships/notesSlide" Target="../notesSlides/notesSlide200.xml"/><Relationship Id="rId1" Type="http://schemas.openxmlformats.org/officeDocument/2006/relationships/slideLayout" Target="../slideLayouts/slideLayout2.xml"/></Relationships>
</file>

<file path=ppt/slides/_rels/slide208.xml.rels><?xml version="1.0" encoding="UTF-8" standalone="yes"?>
<Relationships xmlns="http://schemas.openxmlformats.org/package/2006/relationships"><Relationship Id="rId2" Type="http://schemas.openxmlformats.org/officeDocument/2006/relationships/notesSlide" Target="../notesSlides/notesSlide201.xml"/><Relationship Id="rId1" Type="http://schemas.openxmlformats.org/officeDocument/2006/relationships/slideLayout" Target="../slideLayouts/slideLayout2.xml"/></Relationships>
</file>

<file path=ppt/slides/_rels/slide209.xml.rels><?xml version="1.0" encoding="UTF-8" standalone="yes"?>
<Relationships xmlns="http://schemas.openxmlformats.org/package/2006/relationships"><Relationship Id="rId2" Type="http://schemas.openxmlformats.org/officeDocument/2006/relationships/notesSlide" Target="../notesSlides/notesSlide20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0.xml.rels><?xml version="1.0" encoding="UTF-8" standalone="yes"?>
<Relationships xmlns="http://schemas.openxmlformats.org/package/2006/relationships"><Relationship Id="rId2" Type="http://schemas.openxmlformats.org/officeDocument/2006/relationships/notesSlide" Target="../notesSlides/notesSlide203.xml"/><Relationship Id="rId1" Type="http://schemas.openxmlformats.org/officeDocument/2006/relationships/slideLayout" Target="../slideLayouts/slideLayout2.xml"/></Relationships>
</file>

<file path=ppt/slides/_rels/slide211.xml.rels><?xml version="1.0" encoding="UTF-8" standalone="yes"?>
<Relationships xmlns="http://schemas.openxmlformats.org/package/2006/relationships"><Relationship Id="rId2" Type="http://schemas.openxmlformats.org/officeDocument/2006/relationships/notesSlide" Target="../notesSlides/notesSlide204.xml"/><Relationship Id="rId1" Type="http://schemas.openxmlformats.org/officeDocument/2006/relationships/slideLayout" Target="../slideLayouts/slideLayout2.xml"/></Relationships>
</file>

<file path=ppt/slides/_rels/slide212.xml.rels><?xml version="1.0" encoding="UTF-8" standalone="yes"?>
<Relationships xmlns="http://schemas.openxmlformats.org/package/2006/relationships"><Relationship Id="rId2" Type="http://schemas.openxmlformats.org/officeDocument/2006/relationships/notesSlide" Target="../notesSlides/notesSlide205.xml"/><Relationship Id="rId1" Type="http://schemas.openxmlformats.org/officeDocument/2006/relationships/slideLayout" Target="../slideLayouts/slideLayout2.xml"/></Relationships>
</file>

<file path=ppt/slides/_rels/slide213.xml.rels><?xml version="1.0" encoding="UTF-8" standalone="yes"?>
<Relationships xmlns="http://schemas.openxmlformats.org/package/2006/relationships"><Relationship Id="rId2" Type="http://schemas.openxmlformats.org/officeDocument/2006/relationships/notesSlide" Target="../notesSlides/notesSlide206.xml"/><Relationship Id="rId1" Type="http://schemas.openxmlformats.org/officeDocument/2006/relationships/slideLayout" Target="../slideLayouts/slideLayout2.xml"/></Relationships>
</file>

<file path=ppt/slides/_rels/slide214.xml.rels><?xml version="1.0" encoding="UTF-8" standalone="yes"?>
<Relationships xmlns="http://schemas.openxmlformats.org/package/2006/relationships"><Relationship Id="rId2" Type="http://schemas.openxmlformats.org/officeDocument/2006/relationships/notesSlide" Target="../notesSlides/notesSlide207.xml"/><Relationship Id="rId1" Type="http://schemas.openxmlformats.org/officeDocument/2006/relationships/slideLayout" Target="../slideLayouts/slideLayout2.xml"/></Relationships>
</file>

<file path=ppt/slides/_rels/slide215.xml.rels><?xml version="1.0" encoding="UTF-8" standalone="yes"?>
<Relationships xmlns="http://schemas.openxmlformats.org/package/2006/relationships"><Relationship Id="rId2" Type="http://schemas.openxmlformats.org/officeDocument/2006/relationships/notesSlide" Target="../notesSlides/notesSlide208.xml"/><Relationship Id="rId1" Type="http://schemas.openxmlformats.org/officeDocument/2006/relationships/slideLayout" Target="../slideLayouts/slideLayout2.xml"/></Relationships>
</file>

<file path=ppt/slides/_rels/slide216.xml.rels><?xml version="1.0" encoding="UTF-8" standalone="yes"?>
<Relationships xmlns="http://schemas.openxmlformats.org/package/2006/relationships"><Relationship Id="rId2" Type="http://schemas.openxmlformats.org/officeDocument/2006/relationships/notesSlide" Target="../notesSlides/notesSlide209.xml"/><Relationship Id="rId1" Type="http://schemas.openxmlformats.org/officeDocument/2006/relationships/slideLayout" Target="../slideLayouts/slideLayout2.xml"/></Relationships>
</file>

<file path=ppt/slides/_rels/slide217.xml.rels><?xml version="1.0" encoding="UTF-8" standalone="yes"?>
<Relationships xmlns="http://schemas.openxmlformats.org/package/2006/relationships"><Relationship Id="rId2" Type="http://schemas.openxmlformats.org/officeDocument/2006/relationships/notesSlide" Target="../notesSlides/notesSlide210.xml"/><Relationship Id="rId1" Type="http://schemas.openxmlformats.org/officeDocument/2006/relationships/slideLayout" Target="../slideLayouts/slideLayout2.xml"/></Relationships>
</file>

<file path=ppt/slides/_rels/slide218.xml.rels><?xml version="1.0" encoding="UTF-8" standalone="yes"?>
<Relationships xmlns="http://schemas.openxmlformats.org/package/2006/relationships"><Relationship Id="rId2" Type="http://schemas.openxmlformats.org/officeDocument/2006/relationships/notesSlide" Target="../notesSlides/notesSlide211.xml"/><Relationship Id="rId1" Type="http://schemas.openxmlformats.org/officeDocument/2006/relationships/slideLayout" Target="../slideLayouts/slideLayout2.xml"/></Relationships>
</file>

<file path=ppt/slides/_rels/slide219.xml.rels><?xml version="1.0" encoding="UTF-8" standalone="yes"?>
<Relationships xmlns="http://schemas.openxmlformats.org/package/2006/relationships"><Relationship Id="rId2" Type="http://schemas.openxmlformats.org/officeDocument/2006/relationships/notesSlide" Target="../notesSlides/notesSlide21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0.xml.rels><?xml version="1.0" encoding="UTF-8" standalone="yes"?>
<Relationships xmlns="http://schemas.openxmlformats.org/package/2006/relationships"><Relationship Id="rId2" Type="http://schemas.openxmlformats.org/officeDocument/2006/relationships/notesSlide" Target="../notesSlides/notesSlide213.xml"/><Relationship Id="rId1" Type="http://schemas.openxmlformats.org/officeDocument/2006/relationships/slideLayout" Target="../slideLayouts/slideLayout2.xml"/></Relationships>
</file>

<file path=ppt/slides/_rels/slide221.xml.rels><?xml version="1.0" encoding="UTF-8" standalone="yes"?>
<Relationships xmlns="http://schemas.openxmlformats.org/package/2006/relationships"><Relationship Id="rId2" Type="http://schemas.openxmlformats.org/officeDocument/2006/relationships/notesSlide" Target="../notesSlides/notesSlide214.xml"/><Relationship Id="rId1" Type="http://schemas.openxmlformats.org/officeDocument/2006/relationships/slideLayout" Target="../slideLayouts/slideLayout2.xml"/></Relationships>
</file>

<file path=ppt/slides/_rels/slide222.xml.rels><?xml version="1.0" encoding="UTF-8" standalone="yes"?>
<Relationships xmlns="http://schemas.openxmlformats.org/package/2006/relationships"><Relationship Id="rId2" Type="http://schemas.openxmlformats.org/officeDocument/2006/relationships/notesSlide" Target="../notesSlides/notesSlide215.xml"/><Relationship Id="rId1" Type="http://schemas.openxmlformats.org/officeDocument/2006/relationships/slideLayout" Target="../slideLayouts/slideLayout2.xml"/></Relationships>
</file>

<file path=ppt/slides/_rels/slide223.xml.rels><?xml version="1.0" encoding="UTF-8" standalone="yes"?>
<Relationships xmlns="http://schemas.openxmlformats.org/package/2006/relationships"><Relationship Id="rId2" Type="http://schemas.openxmlformats.org/officeDocument/2006/relationships/notesSlide" Target="../notesSlides/notesSlide216.xml"/><Relationship Id="rId1" Type="http://schemas.openxmlformats.org/officeDocument/2006/relationships/slideLayout" Target="../slideLayouts/slideLayout2.xml"/></Relationships>
</file>

<file path=ppt/slides/_rels/slide224.xml.rels><?xml version="1.0" encoding="UTF-8" standalone="yes"?>
<Relationships xmlns="http://schemas.openxmlformats.org/package/2006/relationships"><Relationship Id="rId2" Type="http://schemas.openxmlformats.org/officeDocument/2006/relationships/notesSlide" Target="../notesSlides/notesSlide217.xml"/><Relationship Id="rId1" Type="http://schemas.openxmlformats.org/officeDocument/2006/relationships/slideLayout" Target="../slideLayouts/slideLayout2.xml"/></Relationships>
</file>

<file path=ppt/slides/_rels/slide225.xml.rels><?xml version="1.0" encoding="UTF-8" standalone="yes"?>
<Relationships xmlns="http://schemas.openxmlformats.org/package/2006/relationships"><Relationship Id="rId2" Type="http://schemas.openxmlformats.org/officeDocument/2006/relationships/notesSlide" Target="../notesSlides/notesSlide218.xml"/><Relationship Id="rId1" Type="http://schemas.openxmlformats.org/officeDocument/2006/relationships/slideLayout" Target="../slideLayouts/slideLayout2.xml"/></Relationships>
</file>

<file path=ppt/slides/_rels/slide2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7.xml.rels><?xml version="1.0" encoding="UTF-8" standalone="yes"?>
<Relationships xmlns="http://schemas.openxmlformats.org/package/2006/relationships"><Relationship Id="rId2" Type="http://schemas.openxmlformats.org/officeDocument/2006/relationships/notesSlide" Target="../notesSlides/notesSlide219.xml"/><Relationship Id="rId1" Type="http://schemas.openxmlformats.org/officeDocument/2006/relationships/slideLayout" Target="../slideLayouts/slideLayout2.xml"/></Relationships>
</file>

<file path=ppt/slides/_rels/slide228.xml.rels><?xml version="1.0" encoding="UTF-8" standalone="yes"?>
<Relationships xmlns="http://schemas.openxmlformats.org/package/2006/relationships"><Relationship Id="rId2" Type="http://schemas.openxmlformats.org/officeDocument/2006/relationships/notesSlide" Target="../notesSlides/notesSlide220.xml"/><Relationship Id="rId1" Type="http://schemas.openxmlformats.org/officeDocument/2006/relationships/slideLayout" Target="../slideLayouts/slideLayout2.xml"/></Relationships>
</file>

<file path=ppt/slides/_rels/slide229.xml.rels><?xml version="1.0" encoding="UTF-8" standalone="yes"?>
<Relationships xmlns="http://schemas.openxmlformats.org/package/2006/relationships"><Relationship Id="rId2" Type="http://schemas.openxmlformats.org/officeDocument/2006/relationships/notesSlide" Target="../notesSlides/notesSlide2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0.xml.rels><?xml version="1.0" encoding="UTF-8" standalone="yes"?>
<Relationships xmlns="http://schemas.openxmlformats.org/package/2006/relationships"><Relationship Id="rId2" Type="http://schemas.openxmlformats.org/officeDocument/2006/relationships/notesSlide" Target="../notesSlides/notesSlide222.xml"/><Relationship Id="rId1" Type="http://schemas.openxmlformats.org/officeDocument/2006/relationships/slideLayout" Target="../slideLayouts/slideLayout2.xml"/></Relationships>
</file>

<file path=ppt/slides/_rels/slide231.xml.rels><?xml version="1.0" encoding="UTF-8" standalone="yes"?>
<Relationships xmlns="http://schemas.openxmlformats.org/package/2006/relationships"><Relationship Id="rId2" Type="http://schemas.openxmlformats.org/officeDocument/2006/relationships/notesSlide" Target="../notesSlides/notesSlide223.xml"/><Relationship Id="rId1" Type="http://schemas.openxmlformats.org/officeDocument/2006/relationships/slideLayout" Target="../slideLayouts/slideLayout2.xml"/></Relationships>
</file>

<file path=ppt/slides/_rels/slide232.xml.rels><?xml version="1.0" encoding="UTF-8" standalone="yes"?>
<Relationships xmlns="http://schemas.openxmlformats.org/package/2006/relationships"><Relationship Id="rId2" Type="http://schemas.openxmlformats.org/officeDocument/2006/relationships/notesSlide" Target="../notesSlides/notesSlide224.xml"/><Relationship Id="rId1" Type="http://schemas.openxmlformats.org/officeDocument/2006/relationships/slideLayout" Target="../slideLayouts/slideLayout2.xml"/></Relationships>
</file>

<file path=ppt/slides/_rels/slide233.xml.rels><?xml version="1.0" encoding="UTF-8" standalone="yes"?>
<Relationships xmlns="http://schemas.openxmlformats.org/package/2006/relationships"><Relationship Id="rId2" Type="http://schemas.openxmlformats.org/officeDocument/2006/relationships/notesSlide" Target="../notesSlides/notesSlide225.xml"/><Relationship Id="rId1" Type="http://schemas.openxmlformats.org/officeDocument/2006/relationships/slideLayout" Target="../slideLayouts/slideLayout2.xml"/></Relationships>
</file>

<file path=ppt/slides/_rels/slide234.xml.rels><?xml version="1.0" encoding="UTF-8" standalone="yes"?>
<Relationships xmlns="http://schemas.openxmlformats.org/package/2006/relationships"><Relationship Id="rId2" Type="http://schemas.openxmlformats.org/officeDocument/2006/relationships/notesSlide" Target="../notesSlides/notesSlide226.xml"/><Relationship Id="rId1" Type="http://schemas.openxmlformats.org/officeDocument/2006/relationships/slideLayout" Target="../slideLayouts/slideLayout2.xml"/></Relationships>
</file>

<file path=ppt/slides/_rels/slide235.xml.rels><?xml version="1.0" encoding="UTF-8" standalone="yes"?>
<Relationships xmlns="http://schemas.openxmlformats.org/package/2006/relationships"><Relationship Id="rId2" Type="http://schemas.openxmlformats.org/officeDocument/2006/relationships/notesSlide" Target="../notesSlides/notesSlide227.xml"/><Relationship Id="rId1" Type="http://schemas.openxmlformats.org/officeDocument/2006/relationships/slideLayout" Target="../slideLayouts/slideLayout2.xml"/></Relationships>
</file>

<file path=ppt/slides/_rels/slide236.xml.rels><?xml version="1.0" encoding="UTF-8" standalone="yes"?>
<Relationships xmlns="http://schemas.openxmlformats.org/package/2006/relationships"><Relationship Id="rId2" Type="http://schemas.openxmlformats.org/officeDocument/2006/relationships/notesSlide" Target="../notesSlides/notesSlide228.xml"/><Relationship Id="rId1" Type="http://schemas.openxmlformats.org/officeDocument/2006/relationships/slideLayout" Target="../slideLayouts/slideLayout2.xml"/></Relationships>
</file>

<file path=ppt/slides/_rels/slide237.xml.rels><?xml version="1.0" encoding="UTF-8" standalone="yes"?>
<Relationships xmlns="http://schemas.openxmlformats.org/package/2006/relationships"><Relationship Id="rId2" Type="http://schemas.openxmlformats.org/officeDocument/2006/relationships/notesSlide" Target="../notesSlides/notesSlide229.xml"/><Relationship Id="rId1" Type="http://schemas.openxmlformats.org/officeDocument/2006/relationships/slideLayout" Target="../slideLayouts/slideLayout2.xml"/></Relationships>
</file>

<file path=ppt/slides/_rels/slide238.xml.rels><?xml version="1.0" encoding="UTF-8" standalone="yes"?>
<Relationships xmlns="http://schemas.openxmlformats.org/package/2006/relationships"><Relationship Id="rId2" Type="http://schemas.openxmlformats.org/officeDocument/2006/relationships/notesSlide" Target="../notesSlides/notesSlide230.xml"/><Relationship Id="rId1" Type="http://schemas.openxmlformats.org/officeDocument/2006/relationships/slideLayout" Target="../slideLayouts/slideLayout2.xml"/></Relationships>
</file>

<file path=ppt/slides/_rels/slide239.xml.rels><?xml version="1.0" encoding="UTF-8" standalone="yes"?>
<Relationships xmlns="http://schemas.openxmlformats.org/package/2006/relationships"><Relationship Id="rId2" Type="http://schemas.openxmlformats.org/officeDocument/2006/relationships/notesSlide" Target="../notesSlides/notesSlide23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0.xml.rels><?xml version="1.0" encoding="UTF-8" standalone="yes"?>
<Relationships xmlns="http://schemas.openxmlformats.org/package/2006/relationships"><Relationship Id="rId2" Type="http://schemas.openxmlformats.org/officeDocument/2006/relationships/notesSlide" Target="../notesSlides/notesSlide232.xml"/><Relationship Id="rId1" Type="http://schemas.openxmlformats.org/officeDocument/2006/relationships/slideLayout" Target="../slideLayouts/slideLayout2.xml"/></Relationships>
</file>

<file path=ppt/slides/_rels/slide241.xml.rels><?xml version="1.0" encoding="UTF-8" standalone="yes"?>
<Relationships xmlns="http://schemas.openxmlformats.org/package/2006/relationships"><Relationship Id="rId2" Type="http://schemas.openxmlformats.org/officeDocument/2006/relationships/notesSlide" Target="../notesSlides/notesSlide233.xml"/><Relationship Id="rId1" Type="http://schemas.openxmlformats.org/officeDocument/2006/relationships/slideLayout" Target="../slideLayouts/slideLayout2.xml"/></Relationships>
</file>

<file path=ppt/slides/_rels/slide242.xml.rels><?xml version="1.0" encoding="UTF-8" standalone="yes"?>
<Relationships xmlns="http://schemas.openxmlformats.org/package/2006/relationships"><Relationship Id="rId2" Type="http://schemas.openxmlformats.org/officeDocument/2006/relationships/notesSlide" Target="../notesSlides/notesSlide234.xml"/><Relationship Id="rId1" Type="http://schemas.openxmlformats.org/officeDocument/2006/relationships/slideLayout" Target="../slideLayouts/slideLayout2.xml"/></Relationships>
</file>

<file path=ppt/slides/_rels/slide243.xml.rels><?xml version="1.0" encoding="UTF-8" standalone="yes"?>
<Relationships xmlns="http://schemas.openxmlformats.org/package/2006/relationships"><Relationship Id="rId2" Type="http://schemas.openxmlformats.org/officeDocument/2006/relationships/notesSlide" Target="../notesSlides/notesSlide235.xml"/><Relationship Id="rId1" Type="http://schemas.openxmlformats.org/officeDocument/2006/relationships/slideLayout" Target="../slideLayouts/slideLayout2.xml"/></Relationships>
</file>

<file path=ppt/slides/_rels/slide244.xml.rels><?xml version="1.0" encoding="UTF-8" standalone="yes"?>
<Relationships xmlns="http://schemas.openxmlformats.org/package/2006/relationships"><Relationship Id="rId2" Type="http://schemas.openxmlformats.org/officeDocument/2006/relationships/notesSlide" Target="../notesSlides/notesSlide236.xml"/><Relationship Id="rId1" Type="http://schemas.openxmlformats.org/officeDocument/2006/relationships/slideLayout" Target="../slideLayouts/slideLayout2.xml"/></Relationships>
</file>

<file path=ppt/slides/_rels/slide245.xml.rels><?xml version="1.0" encoding="UTF-8" standalone="yes"?>
<Relationships xmlns="http://schemas.openxmlformats.org/package/2006/relationships"><Relationship Id="rId2" Type="http://schemas.openxmlformats.org/officeDocument/2006/relationships/notesSlide" Target="../notesSlides/notesSlide237.xml"/><Relationship Id="rId1" Type="http://schemas.openxmlformats.org/officeDocument/2006/relationships/slideLayout" Target="../slideLayouts/slideLayout2.xml"/></Relationships>
</file>

<file path=ppt/slides/_rels/slide246.xml.rels><?xml version="1.0" encoding="UTF-8" standalone="yes"?>
<Relationships xmlns="http://schemas.openxmlformats.org/package/2006/relationships"><Relationship Id="rId2" Type="http://schemas.openxmlformats.org/officeDocument/2006/relationships/notesSlide" Target="../notesSlides/notesSlide238.xml"/><Relationship Id="rId1" Type="http://schemas.openxmlformats.org/officeDocument/2006/relationships/slideLayout" Target="../slideLayouts/slideLayout2.xml"/></Relationships>
</file>

<file path=ppt/slides/_rels/slide247.xml.rels><?xml version="1.0" encoding="UTF-8" standalone="yes"?>
<Relationships xmlns="http://schemas.openxmlformats.org/package/2006/relationships"><Relationship Id="rId2" Type="http://schemas.openxmlformats.org/officeDocument/2006/relationships/notesSlide" Target="../notesSlides/notesSlide239.xml"/><Relationship Id="rId1" Type="http://schemas.openxmlformats.org/officeDocument/2006/relationships/slideLayout" Target="../slideLayouts/slideLayout2.xml"/></Relationships>
</file>

<file path=ppt/slides/_rels/slide248.xml.rels><?xml version="1.0" encoding="UTF-8" standalone="yes"?>
<Relationships xmlns="http://schemas.openxmlformats.org/package/2006/relationships"><Relationship Id="rId2" Type="http://schemas.openxmlformats.org/officeDocument/2006/relationships/notesSlide" Target="../notesSlides/notesSlide240.xml"/><Relationship Id="rId1" Type="http://schemas.openxmlformats.org/officeDocument/2006/relationships/slideLayout" Target="../slideLayouts/slideLayout2.xml"/></Relationships>
</file>

<file path=ppt/slides/_rels/slide249.xml.rels><?xml version="1.0" encoding="UTF-8" standalone="yes"?>
<Relationships xmlns="http://schemas.openxmlformats.org/package/2006/relationships"><Relationship Id="rId2" Type="http://schemas.openxmlformats.org/officeDocument/2006/relationships/notesSlide" Target="../notesSlides/notesSlide24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0.xml.rels><?xml version="1.0" encoding="UTF-8" standalone="yes"?>
<Relationships xmlns="http://schemas.openxmlformats.org/package/2006/relationships"><Relationship Id="rId2" Type="http://schemas.openxmlformats.org/officeDocument/2006/relationships/notesSlide" Target="../notesSlides/notesSlide242.xml"/><Relationship Id="rId1" Type="http://schemas.openxmlformats.org/officeDocument/2006/relationships/slideLayout" Target="../slideLayouts/slideLayout2.xml"/></Relationships>
</file>

<file path=ppt/slides/_rels/slide251.xml.rels><?xml version="1.0" encoding="UTF-8" standalone="yes"?>
<Relationships xmlns="http://schemas.openxmlformats.org/package/2006/relationships"><Relationship Id="rId2" Type="http://schemas.openxmlformats.org/officeDocument/2006/relationships/notesSlide" Target="../notesSlides/notesSlide243.xml"/><Relationship Id="rId1" Type="http://schemas.openxmlformats.org/officeDocument/2006/relationships/slideLayout" Target="../slideLayouts/slideLayout2.xml"/></Relationships>
</file>

<file path=ppt/slides/_rels/slide252.xml.rels><?xml version="1.0" encoding="UTF-8" standalone="yes"?>
<Relationships xmlns="http://schemas.openxmlformats.org/package/2006/relationships"><Relationship Id="rId2" Type="http://schemas.openxmlformats.org/officeDocument/2006/relationships/notesSlide" Target="../notesSlides/notesSlide244.xml"/><Relationship Id="rId1" Type="http://schemas.openxmlformats.org/officeDocument/2006/relationships/slideLayout" Target="../slideLayouts/slideLayout2.xml"/></Relationships>
</file>

<file path=ppt/slides/_rels/slide2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4.xml.rels><?xml version="1.0" encoding="UTF-8" standalone="yes"?>
<Relationships xmlns="http://schemas.openxmlformats.org/package/2006/relationships"><Relationship Id="rId2" Type="http://schemas.openxmlformats.org/officeDocument/2006/relationships/notesSlide" Target="../notesSlides/notesSlide245.xml"/><Relationship Id="rId1" Type="http://schemas.openxmlformats.org/officeDocument/2006/relationships/slideLayout" Target="../slideLayouts/slideLayout2.xml"/></Relationships>
</file>

<file path=ppt/slides/_rels/slide255.xml.rels><?xml version="1.0" encoding="UTF-8" standalone="yes"?>
<Relationships xmlns="http://schemas.openxmlformats.org/package/2006/relationships"><Relationship Id="rId2" Type="http://schemas.openxmlformats.org/officeDocument/2006/relationships/notesSlide" Target="../notesSlides/notesSlide246.xml"/><Relationship Id="rId1" Type="http://schemas.openxmlformats.org/officeDocument/2006/relationships/slideLayout" Target="../slideLayouts/slideLayout2.xml"/></Relationships>
</file>

<file path=ppt/slides/_rels/slide256.xml.rels><?xml version="1.0" encoding="UTF-8" standalone="yes"?>
<Relationships xmlns="http://schemas.openxmlformats.org/package/2006/relationships"><Relationship Id="rId2" Type="http://schemas.openxmlformats.org/officeDocument/2006/relationships/notesSlide" Target="../notesSlides/notesSlide247.xml"/><Relationship Id="rId1" Type="http://schemas.openxmlformats.org/officeDocument/2006/relationships/slideLayout" Target="../slideLayouts/slideLayout2.xml"/></Relationships>
</file>

<file path=ppt/slides/_rels/slide257.xml.rels><?xml version="1.0" encoding="UTF-8" standalone="yes"?>
<Relationships xmlns="http://schemas.openxmlformats.org/package/2006/relationships"><Relationship Id="rId2" Type="http://schemas.openxmlformats.org/officeDocument/2006/relationships/notesSlide" Target="../notesSlides/notesSlide248.xml"/><Relationship Id="rId1" Type="http://schemas.openxmlformats.org/officeDocument/2006/relationships/slideLayout" Target="../slideLayouts/slideLayout2.xml"/></Relationships>
</file>

<file path=ppt/slides/_rels/slide258.xml.rels><?xml version="1.0" encoding="UTF-8" standalone="yes"?>
<Relationships xmlns="http://schemas.openxmlformats.org/package/2006/relationships"><Relationship Id="rId2" Type="http://schemas.openxmlformats.org/officeDocument/2006/relationships/notesSlide" Target="../notesSlides/notesSlide249.xml"/><Relationship Id="rId1" Type="http://schemas.openxmlformats.org/officeDocument/2006/relationships/slideLayout" Target="../slideLayouts/slideLayout2.xml"/></Relationships>
</file>

<file path=ppt/slides/_rels/slide259.xml.rels><?xml version="1.0" encoding="UTF-8" standalone="yes"?>
<Relationships xmlns="http://schemas.openxmlformats.org/package/2006/relationships"><Relationship Id="rId2" Type="http://schemas.openxmlformats.org/officeDocument/2006/relationships/notesSlide" Target="../notesSlides/notesSlide25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0.xml.rels><?xml version="1.0" encoding="UTF-8" standalone="yes"?>
<Relationships xmlns="http://schemas.openxmlformats.org/package/2006/relationships"><Relationship Id="rId2" Type="http://schemas.openxmlformats.org/officeDocument/2006/relationships/notesSlide" Target="../notesSlides/notesSlide251.xml"/><Relationship Id="rId1" Type="http://schemas.openxmlformats.org/officeDocument/2006/relationships/slideLayout" Target="../slideLayouts/slideLayout2.xml"/></Relationships>
</file>

<file path=ppt/slides/_rels/slide261.xml.rels><?xml version="1.0" encoding="UTF-8" standalone="yes"?>
<Relationships xmlns="http://schemas.openxmlformats.org/package/2006/relationships"><Relationship Id="rId2" Type="http://schemas.openxmlformats.org/officeDocument/2006/relationships/notesSlide" Target="../notesSlides/notesSlide252.xml"/><Relationship Id="rId1" Type="http://schemas.openxmlformats.org/officeDocument/2006/relationships/slideLayout" Target="../slideLayouts/slideLayout2.xml"/></Relationships>
</file>

<file path=ppt/slides/_rels/slide262.xml.rels><?xml version="1.0" encoding="UTF-8" standalone="yes"?>
<Relationships xmlns="http://schemas.openxmlformats.org/package/2006/relationships"><Relationship Id="rId2" Type="http://schemas.openxmlformats.org/officeDocument/2006/relationships/notesSlide" Target="../notesSlides/notesSlide253.xml"/><Relationship Id="rId1" Type="http://schemas.openxmlformats.org/officeDocument/2006/relationships/slideLayout" Target="../slideLayouts/slideLayout2.xml"/></Relationships>
</file>

<file path=ppt/slides/_rels/slide263.xml.rels><?xml version="1.0" encoding="UTF-8" standalone="yes"?>
<Relationships xmlns="http://schemas.openxmlformats.org/package/2006/relationships"><Relationship Id="rId2" Type="http://schemas.openxmlformats.org/officeDocument/2006/relationships/notesSlide" Target="../notesSlides/notesSlide254.xml"/><Relationship Id="rId1" Type="http://schemas.openxmlformats.org/officeDocument/2006/relationships/slideLayout" Target="../slideLayouts/slideLayout2.xml"/></Relationships>
</file>

<file path=ppt/slides/_rels/slide264.xml.rels><?xml version="1.0" encoding="UTF-8" standalone="yes"?>
<Relationships xmlns="http://schemas.openxmlformats.org/package/2006/relationships"><Relationship Id="rId2" Type="http://schemas.openxmlformats.org/officeDocument/2006/relationships/notesSlide" Target="../notesSlides/notesSlide255.xml"/><Relationship Id="rId1" Type="http://schemas.openxmlformats.org/officeDocument/2006/relationships/slideLayout" Target="../slideLayouts/slideLayout2.xml"/></Relationships>
</file>

<file path=ppt/slides/_rels/slide265.xml.rels><?xml version="1.0" encoding="UTF-8" standalone="yes"?>
<Relationships xmlns="http://schemas.openxmlformats.org/package/2006/relationships"><Relationship Id="rId2" Type="http://schemas.openxmlformats.org/officeDocument/2006/relationships/notesSlide" Target="../notesSlides/notesSlide256.xml"/><Relationship Id="rId1" Type="http://schemas.openxmlformats.org/officeDocument/2006/relationships/slideLayout" Target="../slideLayouts/slideLayout2.xml"/></Relationships>
</file>

<file path=ppt/slides/_rels/slide266.xml.rels><?xml version="1.0" encoding="UTF-8" standalone="yes"?>
<Relationships xmlns="http://schemas.openxmlformats.org/package/2006/relationships"><Relationship Id="rId2" Type="http://schemas.openxmlformats.org/officeDocument/2006/relationships/notesSlide" Target="../notesSlides/notesSlide257.xml"/><Relationship Id="rId1" Type="http://schemas.openxmlformats.org/officeDocument/2006/relationships/slideLayout" Target="../slideLayouts/slideLayout2.xml"/></Relationships>
</file>

<file path=ppt/slides/_rels/slide267.xml.rels><?xml version="1.0" encoding="UTF-8" standalone="yes"?>
<Relationships xmlns="http://schemas.openxmlformats.org/package/2006/relationships"><Relationship Id="rId2" Type="http://schemas.openxmlformats.org/officeDocument/2006/relationships/notesSlide" Target="../notesSlides/notesSlide258.xml"/><Relationship Id="rId1" Type="http://schemas.openxmlformats.org/officeDocument/2006/relationships/slideLayout" Target="../slideLayouts/slideLayout2.xml"/></Relationships>
</file>

<file path=ppt/slides/_rels/slide268.xml.rels><?xml version="1.0" encoding="UTF-8" standalone="yes"?>
<Relationships xmlns="http://schemas.openxmlformats.org/package/2006/relationships"><Relationship Id="rId2" Type="http://schemas.openxmlformats.org/officeDocument/2006/relationships/notesSlide" Target="../notesSlides/notesSlide259.xml"/><Relationship Id="rId1" Type="http://schemas.openxmlformats.org/officeDocument/2006/relationships/slideLayout" Target="../slideLayouts/slideLayout2.xml"/></Relationships>
</file>

<file path=ppt/slides/_rels/slide269.xml.rels><?xml version="1.0" encoding="UTF-8" standalone="yes"?>
<Relationships xmlns="http://schemas.openxmlformats.org/package/2006/relationships"><Relationship Id="rId2" Type="http://schemas.openxmlformats.org/officeDocument/2006/relationships/notesSlide" Target="../notesSlides/notesSlide26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0.xml.rels><?xml version="1.0" encoding="UTF-8" standalone="yes"?>
<Relationships xmlns="http://schemas.openxmlformats.org/package/2006/relationships"><Relationship Id="rId2" Type="http://schemas.openxmlformats.org/officeDocument/2006/relationships/notesSlide" Target="../notesSlides/notesSlide261.xml"/><Relationship Id="rId1" Type="http://schemas.openxmlformats.org/officeDocument/2006/relationships/slideLayout" Target="../slideLayouts/slideLayout2.xml"/></Relationships>
</file>

<file path=ppt/slides/_rels/slide271.xml.rels><?xml version="1.0" encoding="UTF-8" standalone="yes"?>
<Relationships xmlns="http://schemas.openxmlformats.org/package/2006/relationships"><Relationship Id="rId2" Type="http://schemas.openxmlformats.org/officeDocument/2006/relationships/notesSlide" Target="../notesSlides/notesSlide262.xml"/><Relationship Id="rId1" Type="http://schemas.openxmlformats.org/officeDocument/2006/relationships/slideLayout" Target="../slideLayouts/slideLayout2.xml"/></Relationships>
</file>

<file path=ppt/slides/_rels/slide272.xml.rels><?xml version="1.0" encoding="UTF-8" standalone="yes"?>
<Relationships xmlns="http://schemas.openxmlformats.org/package/2006/relationships"><Relationship Id="rId2" Type="http://schemas.openxmlformats.org/officeDocument/2006/relationships/notesSlide" Target="../notesSlides/notesSlide263.xml"/><Relationship Id="rId1" Type="http://schemas.openxmlformats.org/officeDocument/2006/relationships/slideLayout" Target="../slideLayouts/slideLayout2.xml"/></Relationships>
</file>

<file path=ppt/slides/_rels/slide273.xml.rels><?xml version="1.0" encoding="UTF-8" standalone="yes"?>
<Relationships xmlns="http://schemas.openxmlformats.org/package/2006/relationships"><Relationship Id="rId2" Type="http://schemas.openxmlformats.org/officeDocument/2006/relationships/notesSlide" Target="../notesSlides/notesSlide264.xml"/><Relationship Id="rId1" Type="http://schemas.openxmlformats.org/officeDocument/2006/relationships/slideLayout" Target="../slideLayouts/slideLayout2.xml"/></Relationships>
</file>

<file path=ppt/slides/_rels/slide274.xml.rels><?xml version="1.0" encoding="UTF-8" standalone="yes"?>
<Relationships xmlns="http://schemas.openxmlformats.org/package/2006/relationships"><Relationship Id="rId2" Type="http://schemas.openxmlformats.org/officeDocument/2006/relationships/notesSlide" Target="../notesSlides/notesSlide265.xml"/><Relationship Id="rId1" Type="http://schemas.openxmlformats.org/officeDocument/2006/relationships/slideLayout" Target="../slideLayouts/slideLayout2.xml"/></Relationships>
</file>

<file path=ppt/slides/_rels/slide275.xml.rels><?xml version="1.0" encoding="UTF-8" standalone="yes"?>
<Relationships xmlns="http://schemas.openxmlformats.org/package/2006/relationships"><Relationship Id="rId2" Type="http://schemas.openxmlformats.org/officeDocument/2006/relationships/notesSlide" Target="../notesSlides/notesSlide266.xml"/><Relationship Id="rId1" Type="http://schemas.openxmlformats.org/officeDocument/2006/relationships/slideLayout" Target="../slideLayouts/slideLayout2.xml"/></Relationships>
</file>

<file path=ppt/slides/_rels/slide276.xml.rels><?xml version="1.0" encoding="UTF-8" standalone="yes"?>
<Relationships xmlns="http://schemas.openxmlformats.org/package/2006/relationships"><Relationship Id="rId2" Type="http://schemas.openxmlformats.org/officeDocument/2006/relationships/notesSlide" Target="../notesSlides/notesSlide267.xml"/><Relationship Id="rId1" Type="http://schemas.openxmlformats.org/officeDocument/2006/relationships/slideLayout" Target="../slideLayouts/slideLayout2.xml"/></Relationships>
</file>

<file path=ppt/slides/_rels/slide2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8.xml.rels><?xml version="1.0" encoding="UTF-8" standalone="yes"?>
<Relationships xmlns="http://schemas.openxmlformats.org/package/2006/relationships"><Relationship Id="rId2" Type="http://schemas.openxmlformats.org/officeDocument/2006/relationships/notesSlide" Target="../notesSlides/notesSlide268.xml"/><Relationship Id="rId1" Type="http://schemas.openxmlformats.org/officeDocument/2006/relationships/slideLayout" Target="../slideLayouts/slideLayout2.xml"/></Relationships>
</file>

<file path=ppt/slides/_rels/slide279.xml.rels><?xml version="1.0" encoding="UTF-8" standalone="yes"?>
<Relationships xmlns="http://schemas.openxmlformats.org/package/2006/relationships"><Relationship Id="rId2" Type="http://schemas.openxmlformats.org/officeDocument/2006/relationships/notesSlide" Target="../notesSlides/notesSlide26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0.xml.rels><?xml version="1.0" encoding="UTF-8" standalone="yes"?>
<Relationships xmlns="http://schemas.openxmlformats.org/package/2006/relationships"><Relationship Id="rId2" Type="http://schemas.openxmlformats.org/officeDocument/2006/relationships/notesSlide" Target="../notesSlides/notesSlide270.xml"/><Relationship Id="rId1" Type="http://schemas.openxmlformats.org/officeDocument/2006/relationships/slideLayout" Target="../slideLayouts/slideLayout2.xml"/></Relationships>
</file>

<file path=ppt/slides/_rels/slide281.xml.rels><?xml version="1.0" encoding="UTF-8" standalone="yes"?>
<Relationships xmlns="http://schemas.openxmlformats.org/package/2006/relationships"><Relationship Id="rId2" Type="http://schemas.openxmlformats.org/officeDocument/2006/relationships/notesSlide" Target="../notesSlides/notesSlide271.xml"/><Relationship Id="rId1" Type="http://schemas.openxmlformats.org/officeDocument/2006/relationships/slideLayout" Target="../slideLayouts/slideLayout2.xml"/></Relationships>
</file>

<file path=ppt/slides/_rels/slide282.xml.rels><?xml version="1.0" encoding="UTF-8" standalone="yes"?>
<Relationships xmlns="http://schemas.openxmlformats.org/package/2006/relationships"><Relationship Id="rId2" Type="http://schemas.openxmlformats.org/officeDocument/2006/relationships/notesSlide" Target="../notesSlides/notesSlide272.xml"/><Relationship Id="rId1" Type="http://schemas.openxmlformats.org/officeDocument/2006/relationships/slideLayout" Target="../slideLayouts/slideLayout2.xml"/></Relationships>
</file>

<file path=ppt/slides/_rels/slide283.xml.rels><?xml version="1.0" encoding="UTF-8" standalone="yes"?>
<Relationships xmlns="http://schemas.openxmlformats.org/package/2006/relationships"><Relationship Id="rId2" Type="http://schemas.openxmlformats.org/officeDocument/2006/relationships/notesSlide" Target="../notesSlides/notesSlide273.xml"/><Relationship Id="rId1" Type="http://schemas.openxmlformats.org/officeDocument/2006/relationships/slideLayout" Target="../slideLayouts/slideLayout2.xml"/></Relationships>
</file>

<file path=ppt/slides/_rels/slide284.xml.rels><?xml version="1.0" encoding="UTF-8" standalone="yes"?>
<Relationships xmlns="http://schemas.openxmlformats.org/package/2006/relationships"><Relationship Id="rId2" Type="http://schemas.openxmlformats.org/officeDocument/2006/relationships/notesSlide" Target="../notesSlides/notesSlide274.xml"/><Relationship Id="rId1" Type="http://schemas.openxmlformats.org/officeDocument/2006/relationships/slideLayout" Target="../slideLayouts/slideLayout2.xml"/></Relationships>
</file>

<file path=ppt/slides/_rels/slide285.xml.rels><?xml version="1.0" encoding="UTF-8" standalone="yes"?>
<Relationships xmlns="http://schemas.openxmlformats.org/package/2006/relationships"><Relationship Id="rId2" Type="http://schemas.openxmlformats.org/officeDocument/2006/relationships/notesSlide" Target="../notesSlides/notesSlide275.xml"/><Relationship Id="rId1" Type="http://schemas.openxmlformats.org/officeDocument/2006/relationships/slideLayout" Target="../slideLayouts/slideLayout2.xml"/></Relationships>
</file>

<file path=ppt/slides/_rels/slide286.xml.rels><?xml version="1.0" encoding="UTF-8" standalone="yes"?>
<Relationships xmlns="http://schemas.openxmlformats.org/package/2006/relationships"><Relationship Id="rId2" Type="http://schemas.openxmlformats.org/officeDocument/2006/relationships/notesSlide" Target="../notesSlides/notesSlide276.xml"/><Relationship Id="rId1" Type="http://schemas.openxmlformats.org/officeDocument/2006/relationships/slideLayout" Target="../slideLayouts/slideLayout2.xml"/></Relationships>
</file>

<file path=ppt/slides/_rels/slide287.xml.rels><?xml version="1.0" encoding="UTF-8" standalone="yes"?>
<Relationships xmlns="http://schemas.openxmlformats.org/package/2006/relationships"><Relationship Id="rId2" Type="http://schemas.openxmlformats.org/officeDocument/2006/relationships/notesSlide" Target="../notesSlides/notesSlide277.xml"/><Relationship Id="rId1" Type="http://schemas.openxmlformats.org/officeDocument/2006/relationships/slideLayout" Target="../slideLayouts/slideLayout2.xml"/></Relationships>
</file>

<file path=ppt/slides/_rels/slide288.xml.rels><?xml version="1.0" encoding="UTF-8" standalone="yes"?>
<Relationships xmlns="http://schemas.openxmlformats.org/package/2006/relationships"><Relationship Id="rId2" Type="http://schemas.openxmlformats.org/officeDocument/2006/relationships/notesSlide" Target="../notesSlides/notesSlide278.xml"/><Relationship Id="rId1" Type="http://schemas.openxmlformats.org/officeDocument/2006/relationships/slideLayout" Target="../slideLayouts/slideLayout2.xml"/></Relationships>
</file>

<file path=ppt/slides/_rels/slide289.xml.rels><?xml version="1.0" encoding="UTF-8" standalone="yes"?>
<Relationships xmlns="http://schemas.openxmlformats.org/package/2006/relationships"><Relationship Id="rId2" Type="http://schemas.openxmlformats.org/officeDocument/2006/relationships/notesSlide" Target="../notesSlides/notesSlide27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0.xml.rels><?xml version="1.0" encoding="UTF-8" standalone="yes"?>
<Relationships xmlns="http://schemas.openxmlformats.org/package/2006/relationships"><Relationship Id="rId2" Type="http://schemas.openxmlformats.org/officeDocument/2006/relationships/notesSlide" Target="../notesSlides/notesSlide280.xml"/><Relationship Id="rId1" Type="http://schemas.openxmlformats.org/officeDocument/2006/relationships/slideLayout" Target="../slideLayouts/slideLayout2.xml"/></Relationships>
</file>

<file path=ppt/slides/_rels/slide291.xml.rels><?xml version="1.0" encoding="UTF-8" standalone="yes"?>
<Relationships xmlns="http://schemas.openxmlformats.org/package/2006/relationships"><Relationship Id="rId2" Type="http://schemas.openxmlformats.org/officeDocument/2006/relationships/notesSlide" Target="../notesSlides/notesSlide281.xml"/><Relationship Id="rId1" Type="http://schemas.openxmlformats.org/officeDocument/2006/relationships/slideLayout" Target="../slideLayouts/slideLayout2.xml"/></Relationships>
</file>

<file path=ppt/slides/_rels/slide292.xml.rels><?xml version="1.0" encoding="UTF-8" standalone="yes"?>
<Relationships xmlns="http://schemas.openxmlformats.org/package/2006/relationships"><Relationship Id="rId2" Type="http://schemas.openxmlformats.org/officeDocument/2006/relationships/notesSlide" Target="../notesSlides/notesSlide282.xml"/><Relationship Id="rId1" Type="http://schemas.openxmlformats.org/officeDocument/2006/relationships/slideLayout" Target="../slideLayouts/slideLayout2.xml"/></Relationships>
</file>

<file path=ppt/slides/_rels/slide293.xml.rels><?xml version="1.0" encoding="UTF-8" standalone="yes"?>
<Relationships xmlns="http://schemas.openxmlformats.org/package/2006/relationships"><Relationship Id="rId2" Type="http://schemas.openxmlformats.org/officeDocument/2006/relationships/notesSlide" Target="../notesSlides/notesSlide283.xml"/><Relationship Id="rId1" Type="http://schemas.openxmlformats.org/officeDocument/2006/relationships/slideLayout" Target="../slideLayouts/slideLayout2.xml"/></Relationships>
</file>

<file path=ppt/slides/_rels/slide294.xml.rels><?xml version="1.0" encoding="UTF-8" standalone="yes"?>
<Relationships xmlns="http://schemas.openxmlformats.org/package/2006/relationships"><Relationship Id="rId2" Type="http://schemas.openxmlformats.org/officeDocument/2006/relationships/notesSlide" Target="../notesSlides/notesSlide284.xml"/><Relationship Id="rId1" Type="http://schemas.openxmlformats.org/officeDocument/2006/relationships/slideLayout" Target="../slideLayouts/slideLayout2.xml"/></Relationships>
</file>

<file path=ppt/slides/_rels/slide295.xml.rels><?xml version="1.0" encoding="UTF-8" standalone="yes"?>
<Relationships xmlns="http://schemas.openxmlformats.org/package/2006/relationships"><Relationship Id="rId2" Type="http://schemas.openxmlformats.org/officeDocument/2006/relationships/notesSlide" Target="../notesSlides/notesSlide285.xml"/><Relationship Id="rId1" Type="http://schemas.openxmlformats.org/officeDocument/2006/relationships/slideLayout" Target="../slideLayouts/slideLayout2.xml"/></Relationships>
</file>

<file path=ppt/slides/_rels/slide2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7.xml.rels><?xml version="1.0" encoding="UTF-8" standalone="yes"?>
<Relationships xmlns="http://schemas.openxmlformats.org/package/2006/relationships"><Relationship Id="rId2" Type="http://schemas.openxmlformats.org/officeDocument/2006/relationships/notesSlide" Target="../notesSlides/notesSlide286.xml"/><Relationship Id="rId1" Type="http://schemas.openxmlformats.org/officeDocument/2006/relationships/slideLayout" Target="../slideLayouts/slideLayout2.xml"/></Relationships>
</file>

<file path=ppt/slides/_rels/slide298.xml.rels><?xml version="1.0" encoding="UTF-8" standalone="yes"?>
<Relationships xmlns="http://schemas.openxmlformats.org/package/2006/relationships"><Relationship Id="rId2" Type="http://schemas.openxmlformats.org/officeDocument/2006/relationships/notesSlide" Target="../notesSlides/notesSlide287.xml"/><Relationship Id="rId1" Type="http://schemas.openxmlformats.org/officeDocument/2006/relationships/slideLayout" Target="../slideLayouts/slideLayout2.xml"/></Relationships>
</file>

<file path=ppt/slides/_rels/slide299.xml.rels><?xml version="1.0" encoding="UTF-8" standalone="yes"?>
<Relationships xmlns="http://schemas.openxmlformats.org/package/2006/relationships"><Relationship Id="rId2" Type="http://schemas.openxmlformats.org/officeDocument/2006/relationships/notesSlide" Target="../notesSlides/notesSlide28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00.xml.rels><?xml version="1.0" encoding="UTF-8" standalone="yes"?>
<Relationships xmlns="http://schemas.openxmlformats.org/package/2006/relationships"><Relationship Id="rId2" Type="http://schemas.openxmlformats.org/officeDocument/2006/relationships/notesSlide" Target="../notesSlides/notesSlide289.xml"/><Relationship Id="rId1" Type="http://schemas.openxmlformats.org/officeDocument/2006/relationships/slideLayout" Target="../slideLayouts/slideLayout2.xml"/></Relationships>
</file>

<file path=ppt/slides/_rels/slide301.xml.rels><?xml version="1.0" encoding="UTF-8" standalone="yes"?>
<Relationships xmlns="http://schemas.openxmlformats.org/package/2006/relationships"><Relationship Id="rId2" Type="http://schemas.openxmlformats.org/officeDocument/2006/relationships/notesSlide" Target="../notesSlides/notesSlide290.xml"/><Relationship Id="rId1" Type="http://schemas.openxmlformats.org/officeDocument/2006/relationships/slideLayout" Target="../slideLayouts/slideLayout2.xml"/></Relationships>
</file>

<file path=ppt/slides/_rels/slide302.xml.rels><?xml version="1.0" encoding="UTF-8" standalone="yes"?>
<Relationships xmlns="http://schemas.openxmlformats.org/package/2006/relationships"><Relationship Id="rId2" Type="http://schemas.openxmlformats.org/officeDocument/2006/relationships/notesSlide" Target="../notesSlides/notesSlide291.xml"/><Relationship Id="rId1" Type="http://schemas.openxmlformats.org/officeDocument/2006/relationships/slideLayout" Target="../slideLayouts/slideLayout2.xml"/></Relationships>
</file>

<file path=ppt/slides/_rels/slide303.xml.rels><?xml version="1.0" encoding="UTF-8" standalone="yes"?>
<Relationships xmlns="http://schemas.openxmlformats.org/package/2006/relationships"><Relationship Id="rId2" Type="http://schemas.openxmlformats.org/officeDocument/2006/relationships/notesSlide" Target="../notesSlides/notesSlide292.xml"/><Relationship Id="rId1" Type="http://schemas.openxmlformats.org/officeDocument/2006/relationships/slideLayout" Target="../slideLayouts/slideLayout2.xml"/></Relationships>
</file>

<file path=ppt/slides/_rels/slide304.xml.rels><?xml version="1.0" encoding="UTF-8" standalone="yes"?>
<Relationships xmlns="http://schemas.openxmlformats.org/package/2006/relationships"><Relationship Id="rId2" Type="http://schemas.openxmlformats.org/officeDocument/2006/relationships/notesSlide" Target="../notesSlides/notesSlide293.xml"/><Relationship Id="rId1" Type="http://schemas.openxmlformats.org/officeDocument/2006/relationships/slideLayout" Target="../slideLayouts/slideLayout2.xml"/></Relationships>
</file>

<file path=ppt/slides/_rels/slide305.xml.rels><?xml version="1.0" encoding="UTF-8" standalone="yes"?>
<Relationships xmlns="http://schemas.openxmlformats.org/package/2006/relationships"><Relationship Id="rId2" Type="http://schemas.openxmlformats.org/officeDocument/2006/relationships/notesSlide" Target="../notesSlides/notesSlide294.xml"/><Relationship Id="rId1" Type="http://schemas.openxmlformats.org/officeDocument/2006/relationships/slideLayout" Target="../slideLayouts/slideLayout2.xml"/></Relationships>
</file>

<file path=ppt/slides/_rels/slide306.xml.rels><?xml version="1.0" encoding="UTF-8" standalone="yes"?>
<Relationships xmlns="http://schemas.openxmlformats.org/package/2006/relationships"><Relationship Id="rId2" Type="http://schemas.openxmlformats.org/officeDocument/2006/relationships/notesSlide" Target="../notesSlides/notesSlide295.xml"/><Relationship Id="rId1" Type="http://schemas.openxmlformats.org/officeDocument/2006/relationships/slideLayout" Target="../slideLayouts/slideLayout2.xml"/></Relationships>
</file>

<file path=ppt/slides/_rels/slide307.xml.rels><?xml version="1.0" encoding="UTF-8" standalone="yes"?>
<Relationships xmlns="http://schemas.openxmlformats.org/package/2006/relationships"><Relationship Id="rId2" Type="http://schemas.openxmlformats.org/officeDocument/2006/relationships/notesSlide" Target="../notesSlides/notesSlide296.xml"/><Relationship Id="rId1" Type="http://schemas.openxmlformats.org/officeDocument/2006/relationships/slideLayout" Target="../slideLayouts/slideLayout2.xml"/></Relationships>
</file>

<file path=ppt/slides/_rels/slide308.xml.rels><?xml version="1.0" encoding="UTF-8" standalone="yes"?>
<Relationships xmlns="http://schemas.openxmlformats.org/package/2006/relationships"><Relationship Id="rId2" Type="http://schemas.openxmlformats.org/officeDocument/2006/relationships/notesSlide" Target="../notesSlides/notesSlide297.xml"/><Relationship Id="rId1" Type="http://schemas.openxmlformats.org/officeDocument/2006/relationships/slideLayout" Target="../slideLayouts/slideLayout2.xml"/></Relationships>
</file>

<file path=ppt/slides/_rels/slide309.xml.rels><?xml version="1.0" encoding="UTF-8" standalone="yes"?>
<Relationships xmlns="http://schemas.openxmlformats.org/package/2006/relationships"><Relationship Id="rId2" Type="http://schemas.openxmlformats.org/officeDocument/2006/relationships/notesSlide" Target="../notesSlides/notesSlide29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0.xml.rels><?xml version="1.0" encoding="UTF-8" standalone="yes"?>
<Relationships xmlns="http://schemas.openxmlformats.org/package/2006/relationships"><Relationship Id="rId2" Type="http://schemas.openxmlformats.org/officeDocument/2006/relationships/notesSlide" Target="../notesSlides/notesSlide299.xml"/><Relationship Id="rId1" Type="http://schemas.openxmlformats.org/officeDocument/2006/relationships/slideLayout" Target="../slideLayouts/slideLayout2.xml"/></Relationships>
</file>

<file path=ppt/slides/_rels/slide311.xml.rels><?xml version="1.0" encoding="UTF-8" standalone="yes"?>
<Relationships xmlns="http://schemas.openxmlformats.org/package/2006/relationships"><Relationship Id="rId2" Type="http://schemas.openxmlformats.org/officeDocument/2006/relationships/notesSlide" Target="../notesSlides/notesSlide300.xml"/><Relationship Id="rId1" Type="http://schemas.openxmlformats.org/officeDocument/2006/relationships/slideLayout" Target="../slideLayouts/slideLayout2.xml"/></Relationships>
</file>

<file path=ppt/slides/_rels/slide312.xml.rels><?xml version="1.0" encoding="UTF-8" standalone="yes"?>
<Relationships xmlns="http://schemas.openxmlformats.org/package/2006/relationships"><Relationship Id="rId2" Type="http://schemas.openxmlformats.org/officeDocument/2006/relationships/notesSlide" Target="../notesSlides/notesSlide301.xml"/><Relationship Id="rId1" Type="http://schemas.openxmlformats.org/officeDocument/2006/relationships/slideLayout" Target="../slideLayouts/slideLayout2.xml"/></Relationships>
</file>

<file path=ppt/slides/_rels/slide313.xml.rels><?xml version="1.0" encoding="UTF-8" standalone="yes"?>
<Relationships xmlns="http://schemas.openxmlformats.org/package/2006/relationships"><Relationship Id="rId2" Type="http://schemas.openxmlformats.org/officeDocument/2006/relationships/notesSlide" Target="../notesSlides/notesSlide302.xml"/><Relationship Id="rId1" Type="http://schemas.openxmlformats.org/officeDocument/2006/relationships/slideLayout" Target="../slideLayouts/slideLayout2.xml"/></Relationships>
</file>

<file path=ppt/slides/_rels/slide314.xml.rels><?xml version="1.0" encoding="UTF-8" standalone="yes"?>
<Relationships xmlns="http://schemas.openxmlformats.org/package/2006/relationships"><Relationship Id="rId2" Type="http://schemas.openxmlformats.org/officeDocument/2006/relationships/notesSlide" Target="../notesSlides/notesSlide303.xml"/><Relationship Id="rId1" Type="http://schemas.openxmlformats.org/officeDocument/2006/relationships/slideLayout" Target="../slideLayouts/slideLayout2.xml"/></Relationships>
</file>

<file path=ppt/slides/_rels/slide315.xml.rels><?xml version="1.0" encoding="UTF-8" standalone="yes"?>
<Relationships xmlns="http://schemas.openxmlformats.org/package/2006/relationships"><Relationship Id="rId2" Type="http://schemas.openxmlformats.org/officeDocument/2006/relationships/notesSlide" Target="../notesSlides/notesSlide304.xml"/><Relationship Id="rId1" Type="http://schemas.openxmlformats.org/officeDocument/2006/relationships/slideLayout" Target="../slideLayouts/slideLayout2.xml"/></Relationships>
</file>

<file path=ppt/slides/_rels/slide316.xml.rels><?xml version="1.0" encoding="UTF-8" standalone="yes"?>
<Relationships xmlns="http://schemas.openxmlformats.org/package/2006/relationships"><Relationship Id="rId2" Type="http://schemas.openxmlformats.org/officeDocument/2006/relationships/notesSlide" Target="../notesSlides/notesSlide305.xml"/><Relationship Id="rId1" Type="http://schemas.openxmlformats.org/officeDocument/2006/relationships/slideLayout" Target="../slideLayouts/slideLayout2.xml"/></Relationships>
</file>

<file path=ppt/slides/_rels/slide3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8.xml.rels><?xml version="1.0" encoding="UTF-8" standalone="yes"?>
<Relationships xmlns="http://schemas.openxmlformats.org/package/2006/relationships"><Relationship Id="rId2" Type="http://schemas.openxmlformats.org/officeDocument/2006/relationships/notesSlide" Target="../notesSlides/notesSlide306.xml"/><Relationship Id="rId1" Type="http://schemas.openxmlformats.org/officeDocument/2006/relationships/slideLayout" Target="../slideLayouts/slideLayout2.xml"/></Relationships>
</file>

<file path=ppt/slides/_rels/slide319.xml.rels><?xml version="1.0" encoding="UTF-8" standalone="yes"?>
<Relationships xmlns="http://schemas.openxmlformats.org/package/2006/relationships"><Relationship Id="rId2" Type="http://schemas.openxmlformats.org/officeDocument/2006/relationships/notesSlide" Target="../notesSlides/notesSlide30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0.xml.rels><?xml version="1.0" encoding="UTF-8" standalone="yes"?>
<Relationships xmlns="http://schemas.openxmlformats.org/package/2006/relationships"><Relationship Id="rId2" Type="http://schemas.openxmlformats.org/officeDocument/2006/relationships/notesSlide" Target="../notesSlides/notesSlide308.xml"/><Relationship Id="rId1" Type="http://schemas.openxmlformats.org/officeDocument/2006/relationships/slideLayout" Target="../slideLayouts/slideLayout2.xml"/></Relationships>
</file>

<file path=ppt/slides/_rels/slide321.xml.rels><?xml version="1.0" encoding="UTF-8" standalone="yes"?>
<Relationships xmlns="http://schemas.openxmlformats.org/package/2006/relationships"><Relationship Id="rId2" Type="http://schemas.openxmlformats.org/officeDocument/2006/relationships/notesSlide" Target="../notesSlides/notesSlide309.xml"/><Relationship Id="rId1" Type="http://schemas.openxmlformats.org/officeDocument/2006/relationships/slideLayout" Target="../slideLayouts/slideLayout2.xml"/></Relationships>
</file>

<file path=ppt/slides/_rels/slide322.xml.rels><?xml version="1.0" encoding="UTF-8" standalone="yes"?>
<Relationships xmlns="http://schemas.openxmlformats.org/package/2006/relationships"><Relationship Id="rId2" Type="http://schemas.openxmlformats.org/officeDocument/2006/relationships/notesSlide" Target="../notesSlides/notesSlide310.xml"/><Relationship Id="rId1" Type="http://schemas.openxmlformats.org/officeDocument/2006/relationships/slideLayout" Target="../slideLayouts/slideLayout2.xml"/></Relationships>
</file>

<file path=ppt/slides/_rels/slide323.xml.rels><?xml version="1.0" encoding="UTF-8" standalone="yes"?>
<Relationships xmlns="http://schemas.openxmlformats.org/package/2006/relationships"><Relationship Id="rId2" Type="http://schemas.openxmlformats.org/officeDocument/2006/relationships/notesSlide" Target="../notesSlides/notesSlide311.xml"/><Relationship Id="rId1" Type="http://schemas.openxmlformats.org/officeDocument/2006/relationships/slideLayout" Target="../slideLayouts/slideLayout2.xml"/></Relationships>
</file>

<file path=ppt/slides/_rels/slide324.xml.rels><?xml version="1.0" encoding="UTF-8" standalone="yes"?>
<Relationships xmlns="http://schemas.openxmlformats.org/package/2006/relationships"><Relationship Id="rId2" Type="http://schemas.openxmlformats.org/officeDocument/2006/relationships/notesSlide" Target="../notesSlides/notesSlide312.xml"/><Relationship Id="rId1" Type="http://schemas.openxmlformats.org/officeDocument/2006/relationships/slideLayout" Target="../slideLayouts/slideLayout2.xml"/></Relationships>
</file>

<file path=ppt/slides/_rels/slide325.xml.rels><?xml version="1.0" encoding="UTF-8" standalone="yes"?>
<Relationships xmlns="http://schemas.openxmlformats.org/package/2006/relationships"><Relationship Id="rId2" Type="http://schemas.openxmlformats.org/officeDocument/2006/relationships/notesSlide" Target="../notesSlides/notesSlide313.xml"/><Relationship Id="rId1" Type="http://schemas.openxmlformats.org/officeDocument/2006/relationships/slideLayout" Target="../slideLayouts/slideLayout2.xml"/></Relationships>
</file>

<file path=ppt/slides/_rels/slide326.xml.rels><?xml version="1.0" encoding="UTF-8" standalone="yes"?>
<Relationships xmlns="http://schemas.openxmlformats.org/package/2006/relationships"><Relationship Id="rId2" Type="http://schemas.openxmlformats.org/officeDocument/2006/relationships/notesSlide" Target="../notesSlides/notesSlide314.xml"/><Relationship Id="rId1" Type="http://schemas.openxmlformats.org/officeDocument/2006/relationships/slideLayout" Target="../slideLayouts/slideLayout2.xml"/></Relationships>
</file>

<file path=ppt/slides/_rels/slide327.xml.rels><?xml version="1.0" encoding="UTF-8" standalone="yes"?>
<Relationships xmlns="http://schemas.openxmlformats.org/package/2006/relationships"><Relationship Id="rId2" Type="http://schemas.openxmlformats.org/officeDocument/2006/relationships/notesSlide" Target="../notesSlides/notesSlide315.xml"/><Relationship Id="rId1" Type="http://schemas.openxmlformats.org/officeDocument/2006/relationships/slideLayout" Target="../slideLayouts/slideLayout2.xml"/></Relationships>
</file>

<file path=ppt/slides/_rels/slide328.xml.rels><?xml version="1.0" encoding="UTF-8" standalone="yes"?>
<Relationships xmlns="http://schemas.openxmlformats.org/package/2006/relationships"><Relationship Id="rId2" Type="http://schemas.openxmlformats.org/officeDocument/2006/relationships/notesSlide" Target="../notesSlides/notesSlide316.xml"/><Relationship Id="rId1" Type="http://schemas.openxmlformats.org/officeDocument/2006/relationships/slideLayout" Target="../slideLayouts/slideLayout2.xml"/></Relationships>
</file>

<file path=ppt/slides/_rels/slide329.xml.rels><?xml version="1.0" encoding="UTF-8" standalone="yes"?>
<Relationships xmlns="http://schemas.openxmlformats.org/package/2006/relationships"><Relationship Id="rId2" Type="http://schemas.openxmlformats.org/officeDocument/2006/relationships/notesSlide" Target="../notesSlides/notesSlide31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0.xml.rels><?xml version="1.0" encoding="UTF-8" standalone="yes"?>
<Relationships xmlns="http://schemas.openxmlformats.org/package/2006/relationships"><Relationship Id="rId2" Type="http://schemas.openxmlformats.org/officeDocument/2006/relationships/notesSlide" Target="../notesSlides/notesSlide318.xml"/><Relationship Id="rId1" Type="http://schemas.openxmlformats.org/officeDocument/2006/relationships/slideLayout" Target="../slideLayouts/slideLayout2.xml"/></Relationships>
</file>

<file path=ppt/slides/_rels/slide331.xml.rels><?xml version="1.0" encoding="UTF-8" standalone="yes"?>
<Relationships xmlns="http://schemas.openxmlformats.org/package/2006/relationships"><Relationship Id="rId2" Type="http://schemas.openxmlformats.org/officeDocument/2006/relationships/notesSlide" Target="../notesSlides/notesSlide319.xml"/><Relationship Id="rId1" Type="http://schemas.openxmlformats.org/officeDocument/2006/relationships/slideLayout" Target="../slideLayouts/slideLayout2.xml"/></Relationships>
</file>

<file path=ppt/slides/_rels/slide332.xml.rels><?xml version="1.0" encoding="UTF-8" standalone="yes"?>
<Relationships xmlns="http://schemas.openxmlformats.org/package/2006/relationships"><Relationship Id="rId2" Type="http://schemas.openxmlformats.org/officeDocument/2006/relationships/notesSlide" Target="../notesSlides/notesSlide320.xml"/><Relationship Id="rId1" Type="http://schemas.openxmlformats.org/officeDocument/2006/relationships/slideLayout" Target="../slideLayouts/slideLayout2.xml"/></Relationships>
</file>

<file path=ppt/slides/_rels/slide333.xml.rels><?xml version="1.0" encoding="UTF-8" standalone="yes"?>
<Relationships xmlns="http://schemas.openxmlformats.org/package/2006/relationships"><Relationship Id="rId2" Type="http://schemas.openxmlformats.org/officeDocument/2006/relationships/notesSlide" Target="../notesSlides/notesSlide321.xml"/><Relationship Id="rId1" Type="http://schemas.openxmlformats.org/officeDocument/2006/relationships/slideLayout" Target="../slideLayouts/slideLayout2.xml"/></Relationships>
</file>

<file path=ppt/slides/_rels/slide334.xml.rels><?xml version="1.0" encoding="UTF-8" standalone="yes"?>
<Relationships xmlns="http://schemas.openxmlformats.org/package/2006/relationships"><Relationship Id="rId2" Type="http://schemas.openxmlformats.org/officeDocument/2006/relationships/notesSlide" Target="../notesSlides/notesSlide322.xml"/><Relationship Id="rId1" Type="http://schemas.openxmlformats.org/officeDocument/2006/relationships/slideLayout" Target="../slideLayouts/slideLayout2.xml"/></Relationships>
</file>

<file path=ppt/slides/_rels/slide335.xml.rels><?xml version="1.0" encoding="UTF-8" standalone="yes"?>
<Relationships xmlns="http://schemas.openxmlformats.org/package/2006/relationships"><Relationship Id="rId2" Type="http://schemas.openxmlformats.org/officeDocument/2006/relationships/notesSlide" Target="../notesSlides/notesSlide323.xml"/><Relationship Id="rId1" Type="http://schemas.openxmlformats.org/officeDocument/2006/relationships/slideLayout" Target="../slideLayouts/slideLayout2.xml"/></Relationships>
</file>

<file path=ppt/slides/_rels/slide336.xml.rels><?xml version="1.0" encoding="UTF-8" standalone="yes"?>
<Relationships xmlns="http://schemas.openxmlformats.org/package/2006/relationships"><Relationship Id="rId2" Type="http://schemas.openxmlformats.org/officeDocument/2006/relationships/notesSlide" Target="../notesSlides/notesSlide324.xml"/><Relationship Id="rId1" Type="http://schemas.openxmlformats.org/officeDocument/2006/relationships/slideLayout" Target="../slideLayouts/slideLayout2.xml"/></Relationships>
</file>

<file path=ppt/slides/_rels/slide337.xml.rels><?xml version="1.0" encoding="UTF-8" standalone="yes"?>
<Relationships xmlns="http://schemas.openxmlformats.org/package/2006/relationships"><Relationship Id="rId2" Type="http://schemas.openxmlformats.org/officeDocument/2006/relationships/notesSlide" Target="../notesSlides/notesSlide325.xml"/><Relationship Id="rId1" Type="http://schemas.openxmlformats.org/officeDocument/2006/relationships/slideLayout" Target="../slideLayouts/slideLayout2.xml"/></Relationships>
</file>

<file path=ppt/slides/_rels/slide338.xml.rels><?xml version="1.0" encoding="UTF-8" standalone="yes"?>
<Relationships xmlns="http://schemas.openxmlformats.org/package/2006/relationships"><Relationship Id="rId2" Type="http://schemas.openxmlformats.org/officeDocument/2006/relationships/notesSlide" Target="../notesSlides/notesSlide326.xml"/><Relationship Id="rId1" Type="http://schemas.openxmlformats.org/officeDocument/2006/relationships/slideLayout" Target="../slideLayouts/slideLayout2.xml"/></Relationships>
</file>

<file path=ppt/slides/_rels/slide339.xml.rels><?xml version="1.0" encoding="UTF-8" standalone="yes"?>
<Relationships xmlns="http://schemas.openxmlformats.org/package/2006/relationships"><Relationship Id="rId2" Type="http://schemas.openxmlformats.org/officeDocument/2006/relationships/notesSlide" Target="../notesSlides/notesSlide32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0.xml.rels><?xml version="1.0" encoding="UTF-8" standalone="yes"?>
<Relationships xmlns="http://schemas.openxmlformats.org/package/2006/relationships"><Relationship Id="rId2" Type="http://schemas.openxmlformats.org/officeDocument/2006/relationships/notesSlide" Target="../notesSlides/notesSlide328.xml"/><Relationship Id="rId1" Type="http://schemas.openxmlformats.org/officeDocument/2006/relationships/slideLayout" Target="../slideLayouts/slideLayout2.xml"/></Relationships>
</file>

<file path=ppt/slides/_rels/slide341.xml.rels><?xml version="1.0" encoding="UTF-8" standalone="yes"?>
<Relationships xmlns="http://schemas.openxmlformats.org/package/2006/relationships"><Relationship Id="rId2" Type="http://schemas.openxmlformats.org/officeDocument/2006/relationships/notesSlide" Target="../notesSlides/notesSlide329.xml"/><Relationship Id="rId1" Type="http://schemas.openxmlformats.org/officeDocument/2006/relationships/slideLayout" Target="../slideLayouts/slideLayout2.xml"/></Relationships>
</file>

<file path=ppt/slides/_rels/slide342.xml.rels><?xml version="1.0" encoding="UTF-8" standalone="yes"?>
<Relationships xmlns="http://schemas.openxmlformats.org/package/2006/relationships"><Relationship Id="rId2" Type="http://schemas.openxmlformats.org/officeDocument/2006/relationships/notesSlide" Target="../notesSlides/notesSlide330.xml"/><Relationship Id="rId1" Type="http://schemas.openxmlformats.org/officeDocument/2006/relationships/slideLayout" Target="../slideLayouts/slideLayout2.xml"/></Relationships>
</file>

<file path=ppt/slides/_rels/slide343.xml.rels><?xml version="1.0" encoding="UTF-8" standalone="yes"?>
<Relationships xmlns="http://schemas.openxmlformats.org/package/2006/relationships"><Relationship Id="rId2" Type="http://schemas.openxmlformats.org/officeDocument/2006/relationships/notesSlide" Target="../notesSlides/notesSlide331.xml"/><Relationship Id="rId1" Type="http://schemas.openxmlformats.org/officeDocument/2006/relationships/slideLayout" Target="../slideLayouts/slideLayout2.xml"/></Relationships>
</file>

<file path=ppt/slides/_rels/slide344.xml.rels><?xml version="1.0" encoding="UTF-8" standalone="yes"?>
<Relationships xmlns="http://schemas.openxmlformats.org/package/2006/relationships"><Relationship Id="rId2" Type="http://schemas.openxmlformats.org/officeDocument/2006/relationships/notesSlide" Target="../notesSlides/notesSlide332.xml"/><Relationship Id="rId1" Type="http://schemas.openxmlformats.org/officeDocument/2006/relationships/slideLayout" Target="../slideLayouts/slideLayout2.xml"/></Relationships>
</file>

<file path=ppt/slides/_rels/slide3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6.xml.rels><?xml version="1.0" encoding="UTF-8" standalone="yes"?>
<Relationships xmlns="http://schemas.openxmlformats.org/package/2006/relationships"><Relationship Id="rId2" Type="http://schemas.openxmlformats.org/officeDocument/2006/relationships/notesSlide" Target="../notesSlides/notesSlide333.xml"/><Relationship Id="rId1" Type="http://schemas.openxmlformats.org/officeDocument/2006/relationships/slideLayout" Target="../slideLayouts/slideLayout2.xml"/></Relationships>
</file>

<file path=ppt/slides/_rels/slide347.xml.rels><?xml version="1.0" encoding="UTF-8" standalone="yes"?>
<Relationships xmlns="http://schemas.openxmlformats.org/package/2006/relationships"><Relationship Id="rId2" Type="http://schemas.openxmlformats.org/officeDocument/2006/relationships/notesSlide" Target="../notesSlides/notesSlide334.xml"/><Relationship Id="rId1" Type="http://schemas.openxmlformats.org/officeDocument/2006/relationships/slideLayout" Target="../slideLayouts/slideLayout2.xml"/></Relationships>
</file>

<file path=ppt/slides/_rels/slide348.xml.rels><?xml version="1.0" encoding="UTF-8" standalone="yes"?>
<Relationships xmlns="http://schemas.openxmlformats.org/package/2006/relationships"><Relationship Id="rId2" Type="http://schemas.openxmlformats.org/officeDocument/2006/relationships/notesSlide" Target="../notesSlides/notesSlide335.xml"/><Relationship Id="rId1" Type="http://schemas.openxmlformats.org/officeDocument/2006/relationships/slideLayout" Target="../slideLayouts/slideLayout2.xml"/></Relationships>
</file>

<file path=ppt/slides/_rels/slide349.xml.rels><?xml version="1.0" encoding="UTF-8" standalone="yes"?>
<Relationships xmlns="http://schemas.openxmlformats.org/package/2006/relationships"><Relationship Id="rId2" Type="http://schemas.openxmlformats.org/officeDocument/2006/relationships/notesSlide" Target="../notesSlides/notesSlide33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0.xml.rels><?xml version="1.0" encoding="UTF-8" standalone="yes"?>
<Relationships xmlns="http://schemas.openxmlformats.org/package/2006/relationships"><Relationship Id="rId2" Type="http://schemas.openxmlformats.org/officeDocument/2006/relationships/notesSlide" Target="../notesSlides/notesSlide337.xml"/><Relationship Id="rId1" Type="http://schemas.openxmlformats.org/officeDocument/2006/relationships/slideLayout" Target="../slideLayouts/slideLayout2.xml"/></Relationships>
</file>

<file path=ppt/slides/_rels/slide351.xml.rels><?xml version="1.0" encoding="UTF-8" standalone="yes"?>
<Relationships xmlns="http://schemas.openxmlformats.org/package/2006/relationships"><Relationship Id="rId2" Type="http://schemas.openxmlformats.org/officeDocument/2006/relationships/notesSlide" Target="../notesSlides/notesSlide338.xml"/><Relationship Id="rId1" Type="http://schemas.openxmlformats.org/officeDocument/2006/relationships/slideLayout" Target="../slideLayouts/slideLayout2.xml"/></Relationships>
</file>

<file path=ppt/slides/_rels/slide352.xml.rels><?xml version="1.0" encoding="UTF-8" standalone="yes"?>
<Relationships xmlns="http://schemas.openxmlformats.org/package/2006/relationships"><Relationship Id="rId2" Type="http://schemas.openxmlformats.org/officeDocument/2006/relationships/notesSlide" Target="../notesSlides/notesSlide339.xml"/><Relationship Id="rId1" Type="http://schemas.openxmlformats.org/officeDocument/2006/relationships/slideLayout" Target="../slideLayouts/slideLayout2.xml"/></Relationships>
</file>

<file path=ppt/slides/_rels/slide353.xml.rels><?xml version="1.0" encoding="UTF-8" standalone="yes"?>
<Relationships xmlns="http://schemas.openxmlformats.org/package/2006/relationships"><Relationship Id="rId2" Type="http://schemas.openxmlformats.org/officeDocument/2006/relationships/notesSlide" Target="../notesSlides/notesSlide340.xml"/><Relationship Id="rId1" Type="http://schemas.openxmlformats.org/officeDocument/2006/relationships/slideLayout" Target="../slideLayouts/slideLayout2.xml"/></Relationships>
</file>

<file path=ppt/slides/_rels/slide354.xml.rels><?xml version="1.0" encoding="UTF-8" standalone="yes"?>
<Relationships xmlns="http://schemas.openxmlformats.org/package/2006/relationships"><Relationship Id="rId2" Type="http://schemas.openxmlformats.org/officeDocument/2006/relationships/notesSlide" Target="../notesSlides/notesSlide341.xml"/><Relationship Id="rId1" Type="http://schemas.openxmlformats.org/officeDocument/2006/relationships/slideLayout" Target="../slideLayouts/slideLayout2.xml"/></Relationships>
</file>

<file path=ppt/slides/_rels/slide355.xml.rels><?xml version="1.0" encoding="UTF-8" standalone="yes"?>
<Relationships xmlns="http://schemas.openxmlformats.org/package/2006/relationships"><Relationship Id="rId2" Type="http://schemas.openxmlformats.org/officeDocument/2006/relationships/notesSlide" Target="../notesSlides/notesSlide342.xml"/><Relationship Id="rId1" Type="http://schemas.openxmlformats.org/officeDocument/2006/relationships/slideLayout" Target="../slideLayouts/slideLayout2.xml"/></Relationships>
</file>

<file path=ppt/slides/_rels/slide356.xml.rels><?xml version="1.0" encoding="UTF-8" standalone="yes"?>
<Relationships xmlns="http://schemas.openxmlformats.org/package/2006/relationships"><Relationship Id="rId2" Type="http://schemas.openxmlformats.org/officeDocument/2006/relationships/notesSlide" Target="../notesSlides/notesSlide343.xml"/><Relationship Id="rId1" Type="http://schemas.openxmlformats.org/officeDocument/2006/relationships/slideLayout" Target="../slideLayouts/slideLayout2.xml"/></Relationships>
</file>

<file path=ppt/slides/_rels/slide357.xml.rels><?xml version="1.0" encoding="UTF-8" standalone="yes"?>
<Relationships xmlns="http://schemas.openxmlformats.org/package/2006/relationships"><Relationship Id="rId2" Type="http://schemas.openxmlformats.org/officeDocument/2006/relationships/notesSlide" Target="../notesSlides/notesSlide344.xml"/><Relationship Id="rId1" Type="http://schemas.openxmlformats.org/officeDocument/2006/relationships/slideLayout" Target="../slideLayouts/slideLayout2.xml"/></Relationships>
</file>

<file path=ppt/slides/_rels/slide358.xml.rels><?xml version="1.0" encoding="UTF-8" standalone="yes"?>
<Relationships xmlns="http://schemas.openxmlformats.org/package/2006/relationships"><Relationship Id="rId2" Type="http://schemas.openxmlformats.org/officeDocument/2006/relationships/notesSlide" Target="../notesSlides/notesSlide345.xml"/><Relationship Id="rId1" Type="http://schemas.openxmlformats.org/officeDocument/2006/relationships/slideLayout" Target="../slideLayouts/slideLayout2.xml"/></Relationships>
</file>

<file path=ppt/slides/_rels/slide359.xml.rels><?xml version="1.0" encoding="UTF-8" standalone="yes"?>
<Relationships xmlns="http://schemas.openxmlformats.org/package/2006/relationships"><Relationship Id="rId2" Type="http://schemas.openxmlformats.org/officeDocument/2006/relationships/notesSlide" Target="../notesSlides/notesSlide34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0.xml.rels><?xml version="1.0" encoding="UTF-8" standalone="yes"?>
<Relationships xmlns="http://schemas.openxmlformats.org/package/2006/relationships"><Relationship Id="rId2" Type="http://schemas.openxmlformats.org/officeDocument/2006/relationships/notesSlide" Target="../notesSlides/notesSlide347.xml"/><Relationship Id="rId1" Type="http://schemas.openxmlformats.org/officeDocument/2006/relationships/slideLayout" Target="../slideLayouts/slideLayout2.xml"/></Relationships>
</file>

<file path=ppt/slides/_rels/slide361.xml.rels><?xml version="1.0" encoding="UTF-8" standalone="yes"?>
<Relationships xmlns="http://schemas.openxmlformats.org/package/2006/relationships"><Relationship Id="rId2" Type="http://schemas.openxmlformats.org/officeDocument/2006/relationships/notesSlide" Target="../notesSlides/notesSlide348.xml"/><Relationship Id="rId1" Type="http://schemas.openxmlformats.org/officeDocument/2006/relationships/slideLayout" Target="../slideLayouts/slideLayout2.xml"/></Relationships>
</file>

<file path=ppt/slides/_rels/slide362.xml.rels><?xml version="1.0" encoding="UTF-8" standalone="yes"?>
<Relationships xmlns="http://schemas.openxmlformats.org/package/2006/relationships"><Relationship Id="rId2" Type="http://schemas.openxmlformats.org/officeDocument/2006/relationships/notesSlide" Target="../notesSlides/notesSlide349.xml"/><Relationship Id="rId1" Type="http://schemas.openxmlformats.org/officeDocument/2006/relationships/slideLayout" Target="../slideLayouts/slideLayout2.xml"/></Relationships>
</file>

<file path=ppt/slides/_rels/slide363.xml.rels><?xml version="1.0" encoding="UTF-8" standalone="yes"?>
<Relationships xmlns="http://schemas.openxmlformats.org/package/2006/relationships"><Relationship Id="rId2" Type="http://schemas.openxmlformats.org/officeDocument/2006/relationships/notesSlide" Target="../notesSlides/notesSlide350.xml"/><Relationship Id="rId1" Type="http://schemas.openxmlformats.org/officeDocument/2006/relationships/slideLayout" Target="../slideLayouts/slideLayout2.xml"/></Relationships>
</file>

<file path=ppt/slides/_rels/slide364.xml.rels><?xml version="1.0" encoding="UTF-8" standalone="yes"?>
<Relationships xmlns="http://schemas.openxmlformats.org/package/2006/relationships"><Relationship Id="rId2" Type="http://schemas.openxmlformats.org/officeDocument/2006/relationships/notesSlide" Target="../notesSlides/notesSlide351.xml"/><Relationship Id="rId1" Type="http://schemas.openxmlformats.org/officeDocument/2006/relationships/slideLayout" Target="../slideLayouts/slideLayout2.xml"/></Relationships>
</file>

<file path=ppt/slides/_rels/slide365.xml.rels><?xml version="1.0" encoding="UTF-8" standalone="yes"?>
<Relationships xmlns="http://schemas.openxmlformats.org/package/2006/relationships"><Relationship Id="rId2" Type="http://schemas.openxmlformats.org/officeDocument/2006/relationships/notesSlide" Target="../notesSlides/notesSlide352.xml"/><Relationship Id="rId1" Type="http://schemas.openxmlformats.org/officeDocument/2006/relationships/slideLayout" Target="../slideLayouts/slideLayout2.xml"/></Relationships>
</file>

<file path=ppt/slides/_rels/slide366.xml.rels><?xml version="1.0" encoding="UTF-8" standalone="yes"?>
<Relationships xmlns="http://schemas.openxmlformats.org/package/2006/relationships"><Relationship Id="rId2" Type="http://schemas.openxmlformats.org/officeDocument/2006/relationships/notesSlide" Target="../notesSlides/notesSlide353.xml"/><Relationship Id="rId1" Type="http://schemas.openxmlformats.org/officeDocument/2006/relationships/slideLayout" Target="../slideLayouts/slideLayout2.xml"/></Relationships>
</file>

<file path=ppt/slides/_rels/slide367.xml.rels><?xml version="1.0" encoding="UTF-8" standalone="yes"?>
<Relationships xmlns="http://schemas.openxmlformats.org/package/2006/relationships"><Relationship Id="rId2" Type="http://schemas.openxmlformats.org/officeDocument/2006/relationships/notesSlide" Target="../notesSlides/notesSlide354.xml"/><Relationship Id="rId1" Type="http://schemas.openxmlformats.org/officeDocument/2006/relationships/slideLayout" Target="../slideLayouts/slideLayout2.xml"/></Relationships>
</file>

<file path=ppt/slides/_rels/slide368.xml.rels><?xml version="1.0" encoding="UTF-8" standalone="yes"?>
<Relationships xmlns="http://schemas.openxmlformats.org/package/2006/relationships"><Relationship Id="rId2" Type="http://schemas.openxmlformats.org/officeDocument/2006/relationships/notesSlide" Target="../notesSlides/notesSlide355.xml"/><Relationship Id="rId1" Type="http://schemas.openxmlformats.org/officeDocument/2006/relationships/slideLayout" Target="../slideLayouts/slideLayout2.xml"/></Relationships>
</file>

<file path=ppt/slides/_rels/slide369.xml.rels><?xml version="1.0" encoding="UTF-8" standalone="yes"?>
<Relationships xmlns="http://schemas.openxmlformats.org/package/2006/relationships"><Relationship Id="rId2" Type="http://schemas.openxmlformats.org/officeDocument/2006/relationships/notesSlide" Target="../notesSlides/notesSlide35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0.xml.rels><?xml version="1.0" encoding="UTF-8" standalone="yes"?>
<Relationships xmlns="http://schemas.openxmlformats.org/package/2006/relationships"><Relationship Id="rId2" Type="http://schemas.openxmlformats.org/officeDocument/2006/relationships/notesSlide" Target="../notesSlides/notesSlide357.xml"/><Relationship Id="rId1" Type="http://schemas.openxmlformats.org/officeDocument/2006/relationships/slideLayout" Target="../slideLayouts/slideLayout2.xml"/></Relationships>
</file>

<file path=ppt/slides/_rels/slide371.xml.rels><?xml version="1.0" encoding="UTF-8" standalone="yes"?>
<Relationships xmlns="http://schemas.openxmlformats.org/package/2006/relationships"><Relationship Id="rId2" Type="http://schemas.openxmlformats.org/officeDocument/2006/relationships/notesSlide" Target="../notesSlides/notesSlide358.xml"/><Relationship Id="rId1" Type="http://schemas.openxmlformats.org/officeDocument/2006/relationships/slideLayout" Target="../slideLayouts/slideLayout2.xml"/></Relationships>
</file>

<file path=ppt/slides/_rels/slide372.xml.rels><?xml version="1.0" encoding="UTF-8" standalone="yes"?>
<Relationships xmlns="http://schemas.openxmlformats.org/package/2006/relationships"><Relationship Id="rId2" Type="http://schemas.openxmlformats.org/officeDocument/2006/relationships/notesSlide" Target="../notesSlides/notesSlide359.xml"/><Relationship Id="rId1" Type="http://schemas.openxmlformats.org/officeDocument/2006/relationships/slideLayout" Target="../slideLayouts/slideLayout2.xml"/></Relationships>
</file>

<file path=ppt/slides/_rels/slide373.xml.rels><?xml version="1.0" encoding="UTF-8" standalone="yes"?>
<Relationships xmlns="http://schemas.openxmlformats.org/package/2006/relationships"><Relationship Id="rId2" Type="http://schemas.openxmlformats.org/officeDocument/2006/relationships/notesSlide" Target="../notesSlides/notesSlide360.xml"/><Relationship Id="rId1" Type="http://schemas.openxmlformats.org/officeDocument/2006/relationships/slideLayout" Target="../slideLayouts/slideLayout2.xml"/></Relationships>
</file>

<file path=ppt/slides/_rels/slide374.xml.rels><?xml version="1.0" encoding="UTF-8" standalone="yes"?>
<Relationships xmlns="http://schemas.openxmlformats.org/package/2006/relationships"><Relationship Id="rId2" Type="http://schemas.openxmlformats.org/officeDocument/2006/relationships/notesSlide" Target="../notesSlides/notesSlide361.xml"/><Relationship Id="rId1" Type="http://schemas.openxmlformats.org/officeDocument/2006/relationships/slideLayout" Target="../slideLayouts/slideLayout2.xml"/></Relationships>
</file>

<file path=ppt/slides/_rels/slide375.xml.rels><?xml version="1.0" encoding="UTF-8" standalone="yes"?>
<Relationships xmlns="http://schemas.openxmlformats.org/package/2006/relationships"><Relationship Id="rId2" Type="http://schemas.openxmlformats.org/officeDocument/2006/relationships/notesSlide" Target="../notesSlides/notesSlide362.xml"/><Relationship Id="rId1" Type="http://schemas.openxmlformats.org/officeDocument/2006/relationships/slideLayout" Target="../slideLayouts/slideLayout2.xml"/></Relationships>
</file>

<file path=ppt/slides/_rels/slide376.xml.rels><?xml version="1.0" encoding="UTF-8" standalone="yes"?>
<Relationships xmlns="http://schemas.openxmlformats.org/package/2006/relationships"><Relationship Id="rId2" Type="http://schemas.openxmlformats.org/officeDocument/2006/relationships/notesSlide" Target="../notesSlides/notesSlide363.xml"/><Relationship Id="rId1" Type="http://schemas.openxmlformats.org/officeDocument/2006/relationships/slideLayout" Target="../slideLayouts/slideLayout2.xml"/></Relationships>
</file>

<file path=ppt/slides/_rels/slide3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8.xml.rels><?xml version="1.0" encoding="UTF-8" standalone="yes"?>
<Relationships xmlns="http://schemas.openxmlformats.org/package/2006/relationships"><Relationship Id="rId2" Type="http://schemas.openxmlformats.org/officeDocument/2006/relationships/notesSlide" Target="../notesSlides/notesSlide364.xml"/><Relationship Id="rId1" Type="http://schemas.openxmlformats.org/officeDocument/2006/relationships/slideLayout" Target="../slideLayouts/slideLayout2.xml"/></Relationships>
</file>

<file path=ppt/slides/_rels/slide379.xml.rels><?xml version="1.0" encoding="UTF-8" standalone="yes"?>
<Relationships xmlns="http://schemas.openxmlformats.org/package/2006/relationships"><Relationship Id="rId2" Type="http://schemas.openxmlformats.org/officeDocument/2006/relationships/notesSlide" Target="../notesSlides/notesSlide36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0.xml.rels><?xml version="1.0" encoding="UTF-8" standalone="yes"?>
<Relationships xmlns="http://schemas.openxmlformats.org/package/2006/relationships"><Relationship Id="rId2" Type="http://schemas.openxmlformats.org/officeDocument/2006/relationships/notesSlide" Target="../notesSlides/notesSlide366.xml"/><Relationship Id="rId1" Type="http://schemas.openxmlformats.org/officeDocument/2006/relationships/slideLayout" Target="../slideLayouts/slideLayout2.xml"/></Relationships>
</file>

<file path=ppt/slides/_rels/slide381.xml.rels><?xml version="1.0" encoding="UTF-8" standalone="yes"?>
<Relationships xmlns="http://schemas.openxmlformats.org/package/2006/relationships"><Relationship Id="rId2" Type="http://schemas.openxmlformats.org/officeDocument/2006/relationships/notesSlide" Target="../notesSlides/notesSlide367.xml"/><Relationship Id="rId1" Type="http://schemas.openxmlformats.org/officeDocument/2006/relationships/slideLayout" Target="../slideLayouts/slideLayout2.xml"/></Relationships>
</file>

<file path=ppt/slides/_rels/slide382.xml.rels><?xml version="1.0" encoding="UTF-8" standalone="yes"?>
<Relationships xmlns="http://schemas.openxmlformats.org/package/2006/relationships"><Relationship Id="rId2" Type="http://schemas.openxmlformats.org/officeDocument/2006/relationships/notesSlide" Target="../notesSlides/notesSlide368.xml"/><Relationship Id="rId1" Type="http://schemas.openxmlformats.org/officeDocument/2006/relationships/slideLayout" Target="../slideLayouts/slideLayout2.xml"/></Relationships>
</file>

<file path=ppt/slides/_rels/slide383.xml.rels><?xml version="1.0" encoding="UTF-8" standalone="yes"?>
<Relationships xmlns="http://schemas.openxmlformats.org/package/2006/relationships"><Relationship Id="rId2" Type="http://schemas.openxmlformats.org/officeDocument/2006/relationships/notesSlide" Target="../notesSlides/notesSlide369.xml"/><Relationship Id="rId1" Type="http://schemas.openxmlformats.org/officeDocument/2006/relationships/slideLayout" Target="../slideLayouts/slideLayout2.xml"/></Relationships>
</file>

<file path=ppt/slides/_rels/slide384.xml.rels><?xml version="1.0" encoding="UTF-8" standalone="yes"?>
<Relationships xmlns="http://schemas.openxmlformats.org/package/2006/relationships"><Relationship Id="rId2" Type="http://schemas.openxmlformats.org/officeDocument/2006/relationships/notesSlide" Target="../notesSlides/notesSlide370.xml"/><Relationship Id="rId1" Type="http://schemas.openxmlformats.org/officeDocument/2006/relationships/slideLayout" Target="../slideLayouts/slideLayout2.xml"/></Relationships>
</file>

<file path=ppt/slides/_rels/slide385.xml.rels><?xml version="1.0" encoding="UTF-8" standalone="yes"?>
<Relationships xmlns="http://schemas.openxmlformats.org/package/2006/relationships"><Relationship Id="rId2" Type="http://schemas.openxmlformats.org/officeDocument/2006/relationships/notesSlide" Target="../notesSlides/notesSlide371.xml"/><Relationship Id="rId1" Type="http://schemas.openxmlformats.org/officeDocument/2006/relationships/slideLayout" Target="../slideLayouts/slideLayout2.xml"/></Relationships>
</file>

<file path=ppt/slides/_rels/slide386.xml.rels><?xml version="1.0" encoding="UTF-8" standalone="yes"?>
<Relationships xmlns="http://schemas.openxmlformats.org/package/2006/relationships"><Relationship Id="rId2" Type="http://schemas.openxmlformats.org/officeDocument/2006/relationships/notesSlide" Target="../notesSlides/notesSlide372.xml"/><Relationship Id="rId1" Type="http://schemas.openxmlformats.org/officeDocument/2006/relationships/slideLayout" Target="../slideLayouts/slideLayout2.xml"/></Relationships>
</file>

<file path=ppt/slides/_rels/slide387.xml.rels><?xml version="1.0" encoding="UTF-8" standalone="yes"?>
<Relationships xmlns="http://schemas.openxmlformats.org/package/2006/relationships"><Relationship Id="rId2" Type="http://schemas.openxmlformats.org/officeDocument/2006/relationships/notesSlide" Target="../notesSlides/notesSlide373.xml"/><Relationship Id="rId1" Type="http://schemas.openxmlformats.org/officeDocument/2006/relationships/slideLayout" Target="../slideLayouts/slideLayout2.xml"/></Relationships>
</file>

<file path=ppt/slides/_rels/slide388.xml.rels><?xml version="1.0" encoding="UTF-8" standalone="yes"?>
<Relationships xmlns="http://schemas.openxmlformats.org/package/2006/relationships"><Relationship Id="rId2" Type="http://schemas.openxmlformats.org/officeDocument/2006/relationships/notesSlide" Target="../notesSlides/notesSlide374.xml"/><Relationship Id="rId1" Type="http://schemas.openxmlformats.org/officeDocument/2006/relationships/slideLayout" Target="../slideLayouts/slideLayout2.xml"/></Relationships>
</file>

<file path=ppt/slides/_rels/slide389.xml.rels><?xml version="1.0" encoding="UTF-8" standalone="yes"?>
<Relationships xmlns="http://schemas.openxmlformats.org/package/2006/relationships"><Relationship Id="rId2" Type="http://schemas.openxmlformats.org/officeDocument/2006/relationships/notesSlide" Target="../notesSlides/notesSlide37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0.xml.rels><?xml version="1.0" encoding="UTF-8" standalone="yes"?>
<Relationships xmlns="http://schemas.openxmlformats.org/package/2006/relationships"><Relationship Id="rId2" Type="http://schemas.openxmlformats.org/officeDocument/2006/relationships/notesSlide" Target="../notesSlides/notesSlide376.xml"/><Relationship Id="rId1" Type="http://schemas.openxmlformats.org/officeDocument/2006/relationships/slideLayout" Target="../slideLayouts/slideLayout2.xml"/></Relationships>
</file>

<file path=ppt/slides/_rels/slide391.xml.rels><?xml version="1.0" encoding="UTF-8" standalone="yes"?>
<Relationships xmlns="http://schemas.openxmlformats.org/package/2006/relationships"><Relationship Id="rId2" Type="http://schemas.openxmlformats.org/officeDocument/2006/relationships/notesSlide" Target="../notesSlides/notesSlide377.xml"/><Relationship Id="rId1" Type="http://schemas.openxmlformats.org/officeDocument/2006/relationships/slideLayout" Target="../slideLayouts/slideLayout2.xml"/></Relationships>
</file>

<file path=ppt/slides/_rels/slide392.xml.rels><?xml version="1.0" encoding="UTF-8" standalone="yes"?>
<Relationships xmlns="http://schemas.openxmlformats.org/package/2006/relationships"><Relationship Id="rId2" Type="http://schemas.openxmlformats.org/officeDocument/2006/relationships/notesSlide" Target="../notesSlides/notesSlide378.xml"/><Relationship Id="rId1" Type="http://schemas.openxmlformats.org/officeDocument/2006/relationships/slideLayout" Target="../slideLayouts/slideLayout2.xml"/></Relationships>
</file>

<file path=ppt/slides/_rels/slide393.xml.rels><?xml version="1.0" encoding="UTF-8" standalone="yes"?>
<Relationships xmlns="http://schemas.openxmlformats.org/package/2006/relationships"><Relationship Id="rId2" Type="http://schemas.openxmlformats.org/officeDocument/2006/relationships/notesSlide" Target="../notesSlides/notesSlide379.xml"/><Relationship Id="rId1" Type="http://schemas.openxmlformats.org/officeDocument/2006/relationships/slideLayout" Target="../slideLayouts/slideLayout2.xml"/></Relationships>
</file>

<file path=ppt/slides/_rels/slide394.xml.rels><?xml version="1.0" encoding="UTF-8" standalone="yes"?>
<Relationships xmlns="http://schemas.openxmlformats.org/package/2006/relationships"><Relationship Id="rId2" Type="http://schemas.openxmlformats.org/officeDocument/2006/relationships/notesSlide" Target="../notesSlides/notesSlide380.xml"/><Relationship Id="rId1" Type="http://schemas.openxmlformats.org/officeDocument/2006/relationships/slideLayout" Target="../slideLayouts/slideLayout2.xml"/></Relationships>
</file>

<file path=ppt/slides/_rels/slide395.xml.rels><?xml version="1.0" encoding="UTF-8" standalone="yes"?>
<Relationships xmlns="http://schemas.openxmlformats.org/package/2006/relationships"><Relationship Id="rId2" Type="http://schemas.openxmlformats.org/officeDocument/2006/relationships/notesSlide" Target="../notesSlides/notesSlide381.xml"/><Relationship Id="rId1" Type="http://schemas.openxmlformats.org/officeDocument/2006/relationships/slideLayout" Target="../slideLayouts/slideLayout2.xml"/></Relationships>
</file>

<file path=ppt/slides/_rels/slide396.xml.rels><?xml version="1.0" encoding="UTF-8" standalone="yes"?>
<Relationships xmlns="http://schemas.openxmlformats.org/package/2006/relationships"><Relationship Id="rId2" Type="http://schemas.openxmlformats.org/officeDocument/2006/relationships/notesSlide" Target="../notesSlides/notesSlide382.xml"/><Relationship Id="rId1" Type="http://schemas.openxmlformats.org/officeDocument/2006/relationships/slideLayout" Target="../slideLayouts/slideLayout2.xml"/></Relationships>
</file>

<file path=ppt/slides/_rels/slide397.xml.rels><?xml version="1.0" encoding="UTF-8" standalone="yes"?>
<Relationships xmlns="http://schemas.openxmlformats.org/package/2006/relationships"><Relationship Id="rId2" Type="http://schemas.openxmlformats.org/officeDocument/2006/relationships/notesSlide" Target="../notesSlides/notesSlide383.xml"/><Relationship Id="rId1" Type="http://schemas.openxmlformats.org/officeDocument/2006/relationships/slideLayout" Target="../slideLayouts/slideLayout2.xml"/></Relationships>
</file>

<file path=ppt/slides/_rels/slide398.xml.rels><?xml version="1.0" encoding="UTF-8" standalone="yes"?>
<Relationships xmlns="http://schemas.openxmlformats.org/package/2006/relationships"><Relationship Id="rId2" Type="http://schemas.openxmlformats.org/officeDocument/2006/relationships/notesSlide" Target="../notesSlides/notesSlide384.xml"/><Relationship Id="rId1" Type="http://schemas.openxmlformats.org/officeDocument/2006/relationships/slideLayout" Target="../slideLayouts/slideLayout2.xml"/></Relationships>
</file>

<file path=ppt/slides/_rels/slide3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00.xml.rels><?xml version="1.0" encoding="UTF-8" standalone="yes"?>
<Relationships xmlns="http://schemas.openxmlformats.org/package/2006/relationships"><Relationship Id="rId2" Type="http://schemas.openxmlformats.org/officeDocument/2006/relationships/notesSlide" Target="../notesSlides/notesSlide385.xml"/><Relationship Id="rId1" Type="http://schemas.openxmlformats.org/officeDocument/2006/relationships/slideLayout" Target="../slideLayouts/slideLayout2.xml"/></Relationships>
</file>

<file path=ppt/slides/_rels/slide401.xml.rels><?xml version="1.0" encoding="UTF-8" standalone="yes"?>
<Relationships xmlns="http://schemas.openxmlformats.org/package/2006/relationships"><Relationship Id="rId2" Type="http://schemas.openxmlformats.org/officeDocument/2006/relationships/notesSlide" Target="../notesSlides/notesSlide386.xml"/><Relationship Id="rId1" Type="http://schemas.openxmlformats.org/officeDocument/2006/relationships/slideLayout" Target="../slideLayouts/slideLayout2.xml"/></Relationships>
</file>

<file path=ppt/slides/_rels/slide402.xml.rels><?xml version="1.0" encoding="UTF-8" standalone="yes"?>
<Relationships xmlns="http://schemas.openxmlformats.org/package/2006/relationships"><Relationship Id="rId2" Type="http://schemas.openxmlformats.org/officeDocument/2006/relationships/notesSlide" Target="../notesSlides/notesSlide387.xml"/><Relationship Id="rId1" Type="http://schemas.openxmlformats.org/officeDocument/2006/relationships/slideLayout" Target="../slideLayouts/slideLayout2.xml"/></Relationships>
</file>

<file path=ppt/slides/_rels/slide403.xml.rels><?xml version="1.0" encoding="UTF-8" standalone="yes"?>
<Relationships xmlns="http://schemas.openxmlformats.org/package/2006/relationships"><Relationship Id="rId2" Type="http://schemas.openxmlformats.org/officeDocument/2006/relationships/notesSlide" Target="../notesSlides/notesSlide388.xml"/><Relationship Id="rId1" Type="http://schemas.openxmlformats.org/officeDocument/2006/relationships/slideLayout" Target="../slideLayouts/slideLayout2.xml"/></Relationships>
</file>

<file path=ppt/slides/_rels/slide404.xml.rels><?xml version="1.0" encoding="UTF-8" standalone="yes"?>
<Relationships xmlns="http://schemas.openxmlformats.org/package/2006/relationships"><Relationship Id="rId2" Type="http://schemas.openxmlformats.org/officeDocument/2006/relationships/notesSlide" Target="../notesSlides/notesSlide389.xml"/><Relationship Id="rId1" Type="http://schemas.openxmlformats.org/officeDocument/2006/relationships/slideLayout" Target="../slideLayouts/slideLayout2.xml"/></Relationships>
</file>

<file path=ppt/slides/_rels/slide405.xml.rels><?xml version="1.0" encoding="UTF-8" standalone="yes"?>
<Relationships xmlns="http://schemas.openxmlformats.org/package/2006/relationships"><Relationship Id="rId2" Type="http://schemas.openxmlformats.org/officeDocument/2006/relationships/notesSlide" Target="../notesSlides/notesSlide390.xml"/><Relationship Id="rId1" Type="http://schemas.openxmlformats.org/officeDocument/2006/relationships/slideLayout" Target="../slideLayouts/slideLayout2.xml"/></Relationships>
</file>

<file path=ppt/slides/_rels/slide406.xml.rels><?xml version="1.0" encoding="UTF-8" standalone="yes"?>
<Relationships xmlns="http://schemas.openxmlformats.org/package/2006/relationships"><Relationship Id="rId2" Type="http://schemas.openxmlformats.org/officeDocument/2006/relationships/notesSlide" Target="../notesSlides/notesSlide391.xml"/><Relationship Id="rId1" Type="http://schemas.openxmlformats.org/officeDocument/2006/relationships/slideLayout" Target="../slideLayouts/slideLayout2.xml"/></Relationships>
</file>

<file path=ppt/slides/_rels/slide407.xml.rels><?xml version="1.0" encoding="UTF-8" standalone="yes"?>
<Relationships xmlns="http://schemas.openxmlformats.org/package/2006/relationships"><Relationship Id="rId2" Type="http://schemas.openxmlformats.org/officeDocument/2006/relationships/notesSlide" Target="../notesSlides/notesSlide392.xml"/><Relationship Id="rId1" Type="http://schemas.openxmlformats.org/officeDocument/2006/relationships/slideLayout" Target="../slideLayouts/slideLayout2.xml"/></Relationships>
</file>

<file path=ppt/slides/_rels/slide408.xml.rels><?xml version="1.0" encoding="UTF-8" standalone="yes"?>
<Relationships xmlns="http://schemas.openxmlformats.org/package/2006/relationships"><Relationship Id="rId2" Type="http://schemas.openxmlformats.org/officeDocument/2006/relationships/notesSlide" Target="../notesSlides/notesSlide393.xml"/><Relationship Id="rId1" Type="http://schemas.openxmlformats.org/officeDocument/2006/relationships/slideLayout" Target="../slideLayouts/slideLayout2.xml"/></Relationships>
</file>

<file path=ppt/slides/_rels/slide409.xml.rels><?xml version="1.0" encoding="UTF-8" standalone="yes"?>
<Relationships xmlns="http://schemas.openxmlformats.org/package/2006/relationships"><Relationship Id="rId2" Type="http://schemas.openxmlformats.org/officeDocument/2006/relationships/notesSlide" Target="../notesSlides/notesSlide39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0.xml.rels><?xml version="1.0" encoding="UTF-8" standalone="yes"?>
<Relationships xmlns="http://schemas.openxmlformats.org/package/2006/relationships"><Relationship Id="rId2" Type="http://schemas.openxmlformats.org/officeDocument/2006/relationships/notesSlide" Target="../notesSlides/notesSlide395.xml"/><Relationship Id="rId1" Type="http://schemas.openxmlformats.org/officeDocument/2006/relationships/slideLayout" Target="../slideLayouts/slideLayout2.xml"/></Relationships>
</file>

<file path=ppt/slides/_rels/slide411.xml.rels><?xml version="1.0" encoding="UTF-8" standalone="yes"?>
<Relationships xmlns="http://schemas.openxmlformats.org/package/2006/relationships"><Relationship Id="rId2" Type="http://schemas.openxmlformats.org/officeDocument/2006/relationships/notesSlide" Target="../notesSlides/notesSlide396.xml"/><Relationship Id="rId1" Type="http://schemas.openxmlformats.org/officeDocument/2006/relationships/slideLayout" Target="../slideLayouts/slideLayout2.xml"/></Relationships>
</file>

<file path=ppt/slides/_rels/slide412.xml.rels><?xml version="1.0" encoding="UTF-8" standalone="yes"?>
<Relationships xmlns="http://schemas.openxmlformats.org/package/2006/relationships"><Relationship Id="rId2" Type="http://schemas.openxmlformats.org/officeDocument/2006/relationships/notesSlide" Target="../notesSlides/notesSlide397.xml"/><Relationship Id="rId1" Type="http://schemas.openxmlformats.org/officeDocument/2006/relationships/slideLayout" Target="../slideLayouts/slideLayout2.xml"/></Relationships>
</file>

<file path=ppt/slides/_rels/slide413.xml.rels><?xml version="1.0" encoding="UTF-8" standalone="yes"?>
<Relationships xmlns="http://schemas.openxmlformats.org/package/2006/relationships"><Relationship Id="rId2" Type="http://schemas.openxmlformats.org/officeDocument/2006/relationships/notesSlide" Target="../notesSlides/notesSlide398.xml"/><Relationship Id="rId1" Type="http://schemas.openxmlformats.org/officeDocument/2006/relationships/slideLayout" Target="../slideLayouts/slideLayout2.xml"/></Relationships>
</file>

<file path=ppt/slides/_rels/slide414.xml.rels><?xml version="1.0" encoding="UTF-8" standalone="yes"?>
<Relationships xmlns="http://schemas.openxmlformats.org/package/2006/relationships"><Relationship Id="rId2" Type="http://schemas.openxmlformats.org/officeDocument/2006/relationships/notesSlide" Target="../notesSlides/notesSlide399.xml"/><Relationship Id="rId1" Type="http://schemas.openxmlformats.org/officeDocument/2006/relationships/slideLayout" Target="../slideLayouts/slideLayout2.xml"/></Relationships>
</file>

<file path=ppt/slides/_rels/slide415.xml.rels><?xml version="1.0" encoding="UTF-8" standalone="yes"?>
<Relationships xmlns="http://schemas.openxmlformats.org/package/2006/relationships"><Relationship Id="rId2" Type="http://schemas.openxmlformats.org/officeDocument/2006/relationships/notesSlide" Target="../notesSlides/notesSlide400.xml"/><Relationship Id="rId1" Type="http://schemas.openxmlformats.org/officeDocument/2006/relationships/slideLayout" Target="../slideLayouts/slideLayout2.xml"/></Relationships>
</file>

<file path=ppt/slides/_rels/slide4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7.xml.rels><?xml version="1.0" encoding="UTF-8" standalone="yes"?>
<Relationships xmlns="http://schemas.openxmlformats.org/package/2006/relationships"><Relationship Id="rId2" Type="http://schemas.openxmlformats.org/officeDocument/2006/relationships/notesSlide" Target="../notesSlides/notesSlide401.xml"/><Relationship Id="rId1" Type="http://schemas.openxmlformats.org/officeDocument/2006/relationships/slideLayout" Target="../slideLayouts/slideLayout2.xml"/></Relationships>
</file>

<file path=ppt/slides/_rels/slide418.xml.rels><?xml version="1.0" encoding="UTF-8" standalone="yes"?>
<Relationships xmlns="http://schemas.openxmlformats.org/package/2006/relationships"><Relationship Id="rId2" Type="http://schemas.openxmlformats.org/officeDocument/2006/relationships/notesSlide" Target="../notesSlides/notesSlide402.xml"/><Relationship Id="rId1" Type="http://schemas.openxmlformats.org/officeDocument/2006/relationships/slideLayout" Target="../slideLayouts/slideLayout2.xml"/></Relationships>
</file>

<file path=ppt/slides/_rels/slide419.xml.rels><?xml version="1.0" encoding="UTF-8" standalone="yes"?>
<Relationships xmlns="http://schemas.openxmlformats.org/package/2006/relationships"><Relationship Id="rId2" Type="http://schemas.openxmlformats.org/officeDocument/2006/relationships/notesSlide" Target="../notesSlides/notesSlide40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0.xml.rels><?xml version="1.0" encoding="UTF-8" standalone="yes"?>
<Relationships xmlns="http://schemas.openxmlformats.org/package/2006/relationships"><Relationship Id="rId2" Type="http://schemas.openxmlformats.org/officeDocument/2006/relationships/notesSlide" Target="../notesSlides/notesSlide404.xml"/><Relationship Id="rId1" Type="http://schemas.openxmlformats.org/officeDocument/2006/relationships/slideLayout" Target="../slideLayouts/slideLayout2.xml"/></Relationships>
</file>

<file path=ppt/slides/_rels/slide421.xml.rels><?xml version="1.0" encoding="UTF-8" standalone="yes"?>
<Relationships xmlns="http://schemas.openxmlformats.org/package/2006/relationships"><Relationship Id="rId2" Type="http://schemas.openxmlformats.org/officeDocument/2006/relationships/notesSlide" Target="../notesSlides/notesSlide405.xml"/><Relationship Id="rId1" Type="http://schemas.openxmlformats.org/officeDocument/2006/relationships/slideLayout" Target="../slideLayouts/slideLayout2.xml"/></Relationships>
</file>

<file path=ppt/slides/_rels/slide422.xml.rels><?xml version="1.0" encoding="UTF-8" standalone="yes"?>
<Relationships xmlns="http://schemas.openxmlformats.org/package/2006/relationships"><Relationship Id="rId2" Type="http://schemas.openxmlformats.org/officeDocument/2006/relationships/notesSlide" Target="../notesSlides/notesSlide406.xml"/><Relationship Id="rId1" Type="http://schemas.openxmlformats.org/officeDocument/2006/relationships/slideLayout" Target="../slideLayouts/slideLayout2.xml"/></Relationships>
</file>

<file path=ppt/slides/_rels/slide423.xml.rels><?xml version="1.0" encoding="UTF-8" standalone="yes"?>
<Relationships xmlns="http://schemas.openxmlformats.org/package/2006/relationships"><Relationship Id="rId2" Type="http://schemas.openxmlformats.org/officeDocument/2006/relationships/notesSlide" Target="../notesSlides/notesSlide407.xml"/><Relationship Id="rId1" Type="http://schemas.openxmlformats.org/officeDocument/2006/relationships/slideLayout" Target="../slideLayouts/slideLayout2.xml"/></Relationships>
</file>

<file path=ppt/slides/_rels/slide424.xml.rels><?xml version="1.0" encoding="UTF-8" standalone="yes"?>
<Relationships xmlns="http://schemas.openxmlformats.org/package/2006/relationships"><Relationship Id="rId2" Type="http://schemas.openxmlformats.org/officeDocument/2006/relationships/notesSlide" Target="../notesSlides/notesSlide408.xml"/><Relationship Id="rId1" Type="http://schemas.openxmlformats.org/officeDocument/2006/relationships/slideLayout" Target="../slideLayouts/slideLayout2.xml"/></Relationships>
</file>

<file path=ppt/slides/_rels/slide425.xml.rels><?xml version="1.0" encoding="UTF-8" standalone="yes"?>
<Relationships xmlns="http://schemas.openxmlformats.org/package/2006/relationships"><Relationship Id="rId2" Type="http://schemas.openxmlformats.org/officeDocument/2006/relationships/notesSlide" Target="../notesSlides/notesSlide409.xml"/><Relationship Id="rId1" Type="http://schemas.openxmlformats.org/officeDocument/2006/relationships/slideLayout" Target="../slideLayouts/slideLayout2.xml"/></Relationships>
</file>

<file path=ppt/slides/_rels/slide426.xml.rels><?xml version="1.0" encoding="UTF-8" standalone="yes"?>
<Relationships xmlns="http://schemas.openxmlformats.org/package/2006/relationships"><Relationship Id="rId2" Type="http://schemas.openxmlformats.org/officeDocument/2006/relationships/notesSlide" Target="../notesSlides/notesSlide410.xml"/><Relationship Id="rId1" Type="http://schemas.openxmlformats.org/officeDocument/2006/relationships/slideLayout" Target="../slideLayouts/slideLayout2.xml"/></Relationships>
</file>

<file path=ppt/slides/_rels/slide427.xml.rels><?xml version="1.0" encoding="UTF-8" standalone="yes"?>
<Relationships xmlns="http://schemas.openxmlformats.org/package/2006/relationships"><Relationship Id="rId2" Type="http://schemas.openxmlformats.org/officeDocument/2006/relationships/notesSlide" Target="../notesSlides/notesSlide411.xml"/><Relationship Id="rId1" Type="http://schemas.openxmlformats.org/officeDocument/2006/relationships/slideLayout" Target="../slideLayouts/slideLayout2.xml"/></Relationships>
</file>

<file path=ppt/slides/_rels/slide428.xml.rels><?xml version="1.0" encoding="UTF-8" standalone="yes"?>
<Relationships xmlns="http://schemas.openxmlformats.org/package/2006/relationships"><Relationship Id="rId2" Type="http://schemas.openxmlformats.org/officeDocument/2006/relationships/notesSlide" Target="../notesSlides/notesSlide412.xml"/><Relationship Id="rId1" Type="http://schemas.openxmlformats.org/officeDocument/2006/relationships/slideLayout" Target="../slideLayouts/slideLayout2.xml"/></Relationships>
</file>

<file path=ppt/slides/_rels/slide429.xml.rels><?xml version="1.0" encoding="UTF-8" standalone="yes"?>
<Relationships xmlns="http://schemas.openxmlformats.org/package/2006/relationships"><Relationship Id="rId2" Type="http://schemas.openxmlformats.org/officeDocument/2006/relationships/notesSlide" Target="../notesSlides/notesSlide413.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0.xml.rels><?xml version="1.0" encoding="UTF-8" standalone="yes"?>
<Relationships xmlns="http://schemas.openxmlformats.org/package/2006/relationships"><Relationship Id="rId2" Type="http://schemas.openxmlformats.org/officeDocument/2006/relationships/notesSlide" Target="../notesSlides/notesSlide414.xml"/><Relationship Id="rId1" Type="http://schemas.openxmlformats.org/officeDocument/2006/relationships/slideLayout" Target="../slideLayouts/slideLayout2.xml"/></Relationships>
</file>

<file path=ppt/slides/_rels/slide431.xml.rels><?xml version="1.0" encoding="UTF-8" standalone="yes"?>
<Relationships xmlns="http://schemas.openxmlformats.org/package/2006/relationships"><Relationship Id="rId2" Type="http://schemas.openxmlformats.org/officeDocument/2006/relationships/notesSlide" Target="../notesSlides/notesSlide415.xml"/><Relationship Id="rId1" Type="http://schemas.openxmlformats.org/officeDocument/2006/relationships/slideLayout" Target="../slideLayouts/slideLayout2.xml"/></Relationships>
</file>

<file path=ppt/slides/_rels/slide432.xml.rels><?xml version="1.0" encoding="UTF-8" standalone="yes"?>
<Relationships xmlns="http://schemas.openxmlformats.org/package/2006/relationships"><Relationship Id="rId2" Type="http://schemas.openxmlformats.org/officeDocument/2006/relationships/notesSlide" Target="../notesSlides/notesSlide416.xml"/><Relationship Id="rId1" Type="http://schemas.openxmlformats.org/officeDocument/2006/relationships/slideLayout" Target="../slideLayouts/slideLayout2.xml"/></Relationships>
</file>

<file path=ppt/slides/_rels/slide433.xml.rels><?xml version="1.0" encoding="UTF-8" standalone="yes"?>
<Relationships xmlns="http://schemas.openxmlformats.org/package/2006/relationships"><Relationship Id="rId2" Type="http://schemas.openxmlformats.org/officeDocument/2006/relationships/notesSlide" Target="../notesSlides/notesSlide417.xml"/><Relationship Id="rId1" Type="http://schemas.openxmlformats.org/officeDocument/2006/relationships/slideLayout" Target="../slideLayouts/slideLayout2.xml"/></Relationships>
</file>

<file path=ppt/slides/_rels/slide434.xml.rels><?xml version="1.0" encoding="UTF-8" standalone="yes"?>
<Relationships xmlns="http://schemas.openxmlformats.org/package/2006/relationships"><Relationship Id="rId2" Type="http://schemas.openxmlformats.org/officeDocument/2006/relationships/notesSlide" Target="../notesSlides/notesSlide418.xml"/><Relationship Id="rId1" Type="http://schemas.openxmlformats.org/officeDocument/2006/relationships/slideLayout" Target="../slideLayouts/slideLayout2.xml"/></Relationships>
</file>

<file path=ppt/slides/_rels/slide435.xml.rels><?xml version="1.0" encoding="UTF-8" standalone="yes"?>
<Relationships xmlns="http://schemas.openxmlformats.org/package/2006/relationships"><Relationship Id="rId2" Type="http://schemas.openxmlformats.org/officeDocument/2006/relationships/notesSlide" Target="../notesSlides/notesSlide419.xml"/><Relationship Id="rId1" Type="http://schemas.openxmlformats.org/officeDocument/2006/relationships/slideLayout" Target="../slideLayouts/slideLayout2.xml"/></Relationships>
</file>

<file path=ppt/slides/_rels/slide436.xml.rels><?xml version="1.0" encoding="UTF-8" standalone="yes"?>
<Relationships xmlns="http://schemas.openxmlformats.org/package/2006/relationships"><Relationship Id="rId2" Type="http://schemas.openxmlformats.org/officeDocument/2006/relationships/notesSlide" Target="../notesSlides/notesSlide420.xml"/><Relationship Id="rId1" Type="http://schemas.openxmlformats.org/officeDocument/2006/relationships/slideLayout" Target="../slideLayouts/slideLayout2.xml"/></Relationships>
</file>

<file path=ppt/slides/_rels/slide437.xml.rels><?xml version="1.0" encoding="UTF-8" standalone="yes"?>
<Relationships xmlns="http://schemas.openxmlformats.org/package/2006/relationships"><Relationship Id="rId2" Type="http://schemas.openxmlformats.org/officeDocument/2006/relationships/notesSlide" Target="../notesSlides/notesSlide421.xml"/><Relationship Id="rId1" Type="http://schemas.openxmlformats.org/officeDocument/2006/relationships/slideLayout" Target="../slideLayouts/slideLayout2.xml"/></Relationships>
</file>

<file path=ppt/slides/_rels/slide438.xml.rels><?xml version="1.0" encoding="UTF-8" standalone="yes"?>
<Relationships xmlns="http://schemas.openxmlformats.org/package/2006/relationships"><Relationship Id="rId2" Type="http://schemas.openxmlformats.org/officeDocument/2006/relationships/notesSlide" Target="../notesSlides/notesSlide422.xml"/><Relationship Id="rId1" Type="http://schemas.openxmlformats.org/officeDocument/2006/relationships/slideLayout" Target="../slideLayouts/slideLayout2.xml"/></Relationships>
</file>

<file path=ppt/slides/_rels/slide4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0.xml.rels><?xml version="1.0" encoding="UTF-8" standalone="yes"?>
<Relationships xmlns="http://schemas.openxmlformats.org/package/2006/relationships"><Relationship Id="rId2" Type="http://schemas.openxmlformats.org/officeDocument/2006/relationships/notesSlide" Target="../notesSlides/notesSlide423.xml"/><Relationship Id="rId1" Type="http://schemas.openxmlformats.org/officeDocument/2006/relationships/slideLayout" Target="../slideLayouts/slideLayout2.xml"/></Relationships>
</file>

<file path=ppt/slides/_rels/slide441.xml.rels><?xml version="1.0" encoding="UTF-8" standalone="yes"?>
<Relationships xmlns="http://schemas.openxmlformats.org/package/2006/relationships"><Relationship Id="rId2" Type="http://schemas.openxmlformats.org/officeDocument/2006/relationships/notesSlide" Target="../notesSlides/notesSlide424.xml"/><Relationship Id="rId1" Type="http://schemas.openxmlformats.org/officeDocument/2006/relationships/slideLayout" Target="../slideLayouts/slideLayout2.xml"/></Relationships>
</file>

<file path=ppt/slides/_rels/slide442.xml.rels><?xml version="1.0" encoding="UTF-8" standalone="yes"?>
<Relationships xmlns="http://schemas.openxmlformats.org/package/2006/relationships"><Relationship Id="rId2" Type="http://schemas.openxmlformats.org/officeDocument/2006/relationships/notesSlide" Target="../notesSlides/notesSlide425.xml"/><Relationship Id="rId1" Type="http://schemas.openxmlformats.org/officeDocument/2006/relationships/slideLayout" Target="../slideLayouts/slideLayout2.xml"/></Relationships>
</file>

<file path=ppt/slides/_rels/slide443.xml.rels><?xml version="1.0" encoding="UTF-8" standalone="yes"?>
<Relationships xmlns="http://schemas.openxmlformats.org/package/2006/relationships"><Relationship Id="rId2" Type="http://schemas.openxmlformats.org/officeDocument/2006/relationships/notesSlide" Target="../notesSlides/notesSlide426.xml"/><Relationship Id="rId1" Type="http://schemas.openxmlformats.org/officeDocument/2006/relationships/slideLayout" Target="../slideLayouts/slideLayout2.xml"/></Relationships>
</file>

<file path=ppt/slides/_rels/slide444.xml.rels><?xml version="1.0" encoding="UTF-8" standalone="yes"?>
<Relationships xmlns="http://schemas.openxmlformats.org/package/2006/relationships"><Relationship Id="rId2" Type="http://schemas.openxmlformats.org/officeDocument/2006/relationships/notesSlide" Target="../notesSlides/notesSlide427.xml"/><Relationship Id="rId1" Type="http://schemas.openxmlformats.org/officeDocument/2006/relationships/slideLayout" Target="../slideLayouts/slideLayout2.xml"/></Relationships>
</file>

<file path=ppt/slides/_rels/slide445.xml.rels><?xml version="1.0" encoding="UTF-8" standalone="yes"?>
<Relationships xmlns="http://schemas.openxmlformats.org/package/2006/relationships"><Relationship Id="rId2" Type="http://schemas.openxmlformats.org/officeDocument/2006/relationships/notesSlide" Target="../notesSlides/notesSlide428.xml"/><Relationship Id="rId1" Type="http://schemas.openxmlformats.org/officeDocument/2006/relationships/slideLayout" Target="../slideLayouts/slideLayout2.xml"/></Relationships>
</file>

<file path=ppt/slides/_rels/slide446.xml.rels><?xml version="1.0" encoding="UTF-8" standalone="yes"?>
<Relationships xmlns="http://schemas.openxmlformats.org/package/2006/relationships"><Relationship Id="rId2" Type="http://schemas.openxmlformats.org/officeDocument/2006/relationships/notesSlide" Target="../notesSlides/notesSlide429.xml"/><Relationship Id="rId1" Type="http://schemas.openxmlformats.org/officeDocument/2006/relationships/slideLayout" Target="../slideLayouts/slideLayout2.xml"/></Relationships>
</file>

<file path=ppt/slides/_rels/slide447.xml.rels><?xml version="1.0" encoding="UTF-8" standalone="yes"?>
<Relationships xmlns="http://schemas.openxmlformats.org/package/2006/relationships"><Relationship Id="rId2" Type="http://schemas.openxmlformats.org/officeDocument/2006/relationships/notesSlide" Target="../notesSlides/notesSlide430.xml"/><Relationship Id="rId1" Type="http://schemas.openxmlformats.org/officeDocument/2006/relationships/slideLayout" Target="../slideLayouts/slideLayout2.xml"/></Relationships>
</file>

<file path=ppt/slides/_rels/slide448.xml.rels><?xml version="1.0" encoding="UTF-8" standalone="yes"?>
<Relationships xmlns="http://schemas.openxmlformats.org/package/2006/relationships"><Relationship Id="rId2" Type="http://schemas.openxmlformats.org/officeDocument/2006/relationships/notesSlide" Target="../notesSlides/notesSlide431.xml"/><Relationship Id="rId1" Type="http://schemas.openxmlformats.org/officeDocument/2006/relationships/slideLayout" Target="../slideLayouts/slideLayout2.xml"/></Relationships>
</file>

<file path=ppt/slides/_rels/slide449.xml.rels><?xml version="1.0" encoding="UTF-8" standalone="yes"?>
<Relationships xmlns="http://schemas.openxmlformats.org/package/2006/relationships"><Relationship Id="rId2" Type="http://schemas.openxmlformats.org/officeDocument/2006/relationships/notesSlide" Target="../notesSlides/notesSlide43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50.xml.rels><?xml version="1.0" encoding="UTF-8" standalone="yes"?>
<Relationships xmlns="http://schemas.openxmlformats.org/package/2006/relationships"><Relationship Id="rId2" Type="http://schemas.openxmlformats.org/officeDocument/2006/relationships/notesSlide" Target="../notesSlides/notesSlide433.xml"/><Relationship Id="rId1" Type="http://schemas.openxmlformats.org/officeDocument/2006/relationships/slideLayout" Target="../slideLayouts/slideLayout2.xml"/></Relationships>
</file>

<file path=ppt/slides/_rels/slide451.xml.rels><?xml version="1.0" encoding="UTF-8" standalone="yes"?>
<Relationships xmlns="http://schemas.openxmlformats.org/package/2006/relationships"><Relationship Id="rId2" Type="http://schemas.openxmlformats.org/officeDocument/2006/relationships/notesSlide" Target="../notesSlides/notesSlide434.xml"/><Relationship Id="rId1" Type="http://schemas.openxmlformats.org/officeDocument/2006/relationships/slideLayout" Target="../slideLayouts/slideLayout2.xml"/></Relationships>
</file>

<file path=ppt/slides/_rels/slide4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3.xml.rels><?xml version="1.0" encoding="UTF-8" standalone="yes"?>
<Relationships xmlns="http://schemas.openxmlformats.org/package/2006/relationships"><Relationship Id="rId2" Type="http://schemas.openxmlformats.org/officeDocument/2006/relationships/notesSlide" Target="../notesSlides/notesSlide435.xml"/><Relationship Id="rId1" Type="http://schemas.openxmlformats.org/officeDocument/2006/relationships/slideLayout" Target="../slideLayouts/slideLayout2.xml"/></Relationships>
</file>

<file path=ppt/slides/_rels/slide454.xml.rels><?xml version="1.0" encoding="UTF-8" standalone="yes"?>
<Relationships xmlns="http://schemas.openxmlformats.org/package/2006/relationships"><Relationship Id="rId2" Type="http://schemas.openxmlformats.org/officeDocument/2006/relationships/notesSlide" Target="../notesSlides/notesSlide436.xml"/><Relationship Id="rId1" Type="http://schemas.openxmlformats.org/officeDocument/2006/relationships/slideLayout" Target="../slideLayouts/slideLayout2.xml"/></Relationships>
</file>

<file path=ppt/slides/_rels/slide455.xml.rels><?xml version="1.0" encoding="UTF-8" standalone="yes"?>
<Relationships xmlns="http://schemas.openxmlformats.org/package/2006/relationships"><Relationship Id="rId2" Type="http://schemas.openxmlformats.org/officeDocument/2006/relationships/notesSlide" Target="../notesSlides/notesSlide437.xml"/><Relationship Id="rId1" Type="http://schemas.openxmlformats.org/officeDocument/2006/relationships/slideLayout" Target="../slideLayouts/slideLayout2.xml"/></Relationships>
</file>

<file path=ppt/slides/_rels/slide456.xml.rels><?xml version="1.0" encoding="UTF-8" standalone="yes"?>
<Relationships xmlns="http://schemas.openxmlformats.org/package/2006/relationships"><Relationship Id="rId2" Type="http://schemas.openxmlformats.org/officeDocument/2006/relationships/notesSlide" Target="../notesSlides/notesSlide438.xml"/><Relationship Id="rId1" Type="http://schemas.openxmlformats.org/officeDocument/2006/relationships/slideLayout" Target="../slideLayouts/slideLayout2.xml"/></Relationships>
</file>

<file path=ppt/slides/_rels/slide457.xml.rels><?xml version="1.0" encoding="UTF-8" standalone="yes"?>
<Relationships xmlns="http://schemas.openxmlformats.org/package/2006/relationships"><Relationship Id="rId2" Type="http://schemas.openxmlformats.org/officeDocument/2006/relationships/notesSlide" Target="../notesSlides/notesSlide439.xml"/><Relationship Id="rId1" Type="http://schemas.openxmlformats.org/officeDocument/2006/relationships/slideLayout" Target="../slideLayouts/slideLayout2.xml"/></Relationships>
</file>

<file path=ppt/slides/_rels/slide458.xml.rels><?xml version="1.0" encoding="UTF-8" standalone="yes"?>
<Relationships xmlns="http://schemas.openxmlformats.org/package/2006/relationships"><Relationship Id="rId2" Type="http://schemas.openxmlformats.org/officeDocument/2006/relationships/notesSlide" Target="../notesSlides/notesSlide440.xml"/><Relationship Id="rId1" Type="http://schemas.openxmlformats.org/officeDocument/2006/relationships/slideLayout" Target="../slideLayouts/slideLayout2.xml"/></Relationships>
</file>

<file path=ppt/slides/_rels/slide459.xml.rels><?xml version="1.0" encoding="UTF-8" standalone="yes"?>
<Relationships xmlns="http://schemas.openxmlformats.org/package/2006/relationships"><Relationship Id="rId2" Type="http://schemas.openxmlformats.org/officeDocument/2006/relationships/notesSlide" Target="../notesSlides/notesSlide44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60.xml.rels><?xml version="1.0" encoding="UTF-8" standalone="yes"?>
<Relationships xmlns="http://schemas.openxmlformats.org/package/2006/relationships"><Relationship Id="rId2" Type="http://schemas.openxmlformats.org/officeDocument/2006/relationships/notesSlide" Target="../notesSlides/notesSlide442.xml"/><Relationship Id="rId1" Type="http://schemas.openxmlformats.org/officeDocument/2006/relationships/slideLayout" Target="../slideLayouts/slideLayout2.xml"/></Relationships>
</file>

<file path=ppt/slides/_rels/slide461.xml.rels><?xml version="1.0" encoding="UTF-8" standalone="yes"?>
<Relationships xmlns="http://schemas.openxmlformats.org/package/2006/relationships"><Relationship Id="rId2" Type="http://schemas.openxmlformats.org/officeDocument/2006/relationships/notesSlide" Target="../notesSlides/notesSlide443.xml"/><Relationship Id="rId1" Type="http://schemas.openxmlformats.org/officeDocument/2006/relationships/slideLayout" Target="../slideLayouts/slideLayout2.xml"/></Relationships>
</file>

<file path=ppt/slides/_rels/slide4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3.xml.rels><?xml version="1.0" encoding="UTF-8" standalone="yes"?>
<Relationships xmlns="http://schemas.openxmlformats.org/package/2006/relationships"><Relationship Id="rId2" Type="http://schemas.openxmlformats.org/officeDocument/2006/relationships/notesSlide" Target="../notesSlides/notesSlide444.xml"/><Relationship Id="rId1" Type="http://schemas.openxmlformats.org/officeDocument/2006/relationships/slideLayout" Target="../slideLayouts/slideLayout2.xml"/></Relationships>
</file>

<file path=ppt/slides/_rels/slide464.xml.rels><?xml version="1.0" encoding="UTF-8" standalone="yes"?>
<Relationships xmlns="http://schemas.openxmlformats.org/package/2006/relationships"><Relationship Id="rId2" Type="http://schemas.openxmlformats.org/officeDocument/2006/relationships/notesSlide" Target="../notesSlides/notesSlide445.xml"/><Relationship Id="rId1" Type="http://schemas.openxmlformats.org/officeDocument/2006/relationships/slideLayout" Target="../slideLayouts/slideLayout2.xml"/></Relationships>
</file>

<file path=ppt/slides/_rels/slide465.xml.rels><?xml version="1.0" encoding="UTF-8" standalone="yes"?>
<Relationships xmlns="http://schemas.openxmlformats.org/package/2006/relationships"><Relationship Id="rId2" Type="http://schemas.openxmlformats.org/officeDocument/2006/relationships/notesSlide" Target="../notesSlides/notesSlide446.xml"/><Relationship Id="rId1" Type="http://schemas.openxmlformats.org/officeDocument/2006/relationships/slideLayout" Target="../slideLayouts/slideLayout2.xml"/></Relationships>
</file>

<file path=ppt/slides/_rels/slide466.xml.rels><?xml version="1.0" encoding="UTF-8" standalone="yes"?>
<Relationships xmlns="http://schemas.openxmlformats.org/package/2006/relationships"><Relationship Id="rId2" Type="http://schemas.openxmlformats.org/officeDocument/2006/relationships/notesSlide" Target="../notesSlides/notesSlide447.xml"/><Relationship Id="rId1" Type="http://schemas.openxmlformats.org/officeDocument/2006/relationships/slideLayout" Target="../slideLayouts/slideLayout2.xml"/></Relationships>
</file>

<file path=ppt/slides/_rels/slide467.xml.rels><?xml version="1.0" encoding="UTF-8" standalone="yes"?>
<Relationships xmlns="http://schemas.openxmlformats.org/package/2006/relationships"><Relationship Id="rId2" Type="http://schemas.openxmlformats.org/officeDocument/2006/relationships/notesSlide" Target="../notesSlides/notesSlide448.xml"/><Relationship Id="rId1" Type="http://schemas.openxmlformats.org/officeDocument/2006/relationships/slideLayout" Target="../slideLayouts/slideLayout2.xml"/></Relationships>
</file>

<file path=ppt/slides/_rels/slide468.xml.rels><?xml version="1.0" encoding="UTF-8" standalone="yes"?>
<Relationships xmlns="http://schemas.openxmlformats.org/package/2006/relationships"><Relationship Id="rId2" Type="http://schemas.openxmlformats.org/officeDocument/2006/relationships/notesSlide" Target="../notesSlides/notesSlide449.xml"/><Relationship Id="rId1" Type="http://schemas.openxmlformats.org/officeDocument/2006/relationships/slideLayout" Target="../slideLayouts/slideLayout2.xml"/></Relationships>
</file>

<file path=ppt/slides/_rels/slide469.xml.rels><?xml version="1.0" encoding="UTF-8" standalone="yes"?>
<Relationships xmlns="http://schemas.openxmlformats.org/package/2006/relationships"><Relationship Id="rId2" Type="http://schemas.openxmlformats.org/officeDocument/2006/relationships/notesSlide" Target="../notesSlides/notesSlide450.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70.xml.rels><?xml version="1.0" encoding="UTF-8" standalone="yes"?>
<Relationships xmlns="http://schemas.openxmlformats.org/package/2006/relationships"><Relationship Id="rId2" Type="http://schemas.openxmlformats.org/officeDocument/2006/relationships/notesSlide" Target="../notesSlides/notesSlide451.xml"/><Relationship Id="rId1" Type="http://schemas.openxmlformats.org/officeDocument/2006/relationships/slideLayout" Target="../slideLayouts/slideLayout2.xml"/></Relationships>
</file>

<file path=ppt/slides/_rels/slide471.xml.rels><?xml version="1.0" encoding="UTF-8" standalone="yes"?>
<Relationships xmlns="http://schemas.openxmlformats.org/package/2006/relationships"><Relationship Id="rId2" Type="http://schemas.openxmlformats.org/officeDocument/2006/relationships/notesSlide" Target="../notesSlides/notesSlide452.xml"/><Relationship Id="rId1" Type="http://schemas.openxmlformats.org/officeDocument/2006/relationships/slideLayout" Target="../slideLayouts/slideLayout2.xml"/></Relationships>
</file>

<file path=ppt/slides/_rels/slide4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3.xml.rels><?xml version="1.0" encoding="UTF-8" standalone="yes"?>
<Relationships xmlns="http://schemas.openxmlformats.org/package/2006/relationships"><Relationship Id="rId2" Type="http://schemas.openxmlformats.org/officeDocument/2006/relationships/notesSlide" Target="../notesSlides/notesSlide453.xml"/><Relationship Id="rId1" Type="http://schemas.openxmlformats.org/officeDocument/2006/relationships/slideLayout" Target="../slideLayouts/slideLayout2.xml"/></Relationships>
</file>

<file path=ppt/slides/_rels/slide474.xml.rels><?xml version="1.0" encoding="UTF-8" standalone="yes"?>
<Relationships xmlns="http://schemas.openxmlformats.org/package/2006/relationships"><Relationship Id="rId2" Type="http://schemas.openxmlformats.org/officeDocument/2006/relationships/notesSlide" Target="../notesSlides/notesSlide454.xml"/><Relationship Id="rId1" Type="http://schemas.openxmlformats.org/officeDocument/2006/relationships/slideLayout" Target="../slideLayouts/slideLayout2.xml"/></Relationships>
</file>

<file path=ppt/slides/_rels/slide475.xml.rels><?xml version="1.0" encoding="UTF-8" standalone="yes"?>
<Relationships xmlns="http://schemas.openxmlformats.org/package/2006/relationships"><Relationship Id="rId2" Type="http://schemas.openxmlformats.org/officeDocument/2006/relationships/notesSlide" Target="../notesSlides/notesSlide455.xml"/><Relationship Id="rId1" Type="http://schemas.openxmlformats.org/officeDocument/2006/relationships/slideLayout" Target="../slideLayouts/slideLayout2.xml"/></Relationships>
</file>

<file path=ppt/slides/_rels/slide476.xml.rels><?xml version="1.0" encoding="UTF-8" standalone="yes"?>
<Relationships xmlns="http://schemas.openxmlformats.org/package/2006/relationships"><Relationship Id="rId2" Type="http://schemas.openxmlformats.org/officeDocument/2006/relationships/notesSlide" Target="../notesSlides/notesSlide456.xml"/><Relationship Id="rId1" Type="http://schemas.openxmlformats.org/officeDocument/2006/relationships/slideLayout" Target="../slideLayouts/slideLayout2.xml"/></Relationships>
</file>

<file path=ppt/slides/_rels/slide477.xml.rels><?xml version="1.0" encoding="UTF-8" standalone="yes"?>
<Relationships xmlns="http://schemas.openxmlformats.org/package/2006/relationships"><Relationship Id="rId2" Type="http://schemas.openxmlformats.org/officeDocument/2006/relationships/notesSlide" Target="../notesSlides/notesSlide457.xml"/><Relationship Id="rId1" Type="http://schemas.openxmlformats.org/officeDocument/2006/relationships/slideLayout" Target="../slideLayouts/slideLayout2.xml"/></Relationships>
</file>

<file path=ppt/slides/_rels/slide478.xml.rels><?xml version="1.0" encoding="UTF-8" standalone="yes"?>
<Relationships xmlns="http://schemas.openxmlformats.org/package/2006/relationships"><Relationship Id="rId2" Type="http://schemas.openxmlformats.org/officeDocument/2006/relationships/notesSlide" Target="../notesSlides/notesSlide458.xml"/><Relationship Id="rId1" Type="http://schemas.openxmlformats.org/officeDocument/2006/relationships/slideLayout" Target="../slideLayouts/slideLayout2.xml"/></Relationships>
</file>

<file path=ppt/slides/_rels/slide479.xml.rels><?xml version="1.0" encoding="UTF-8" standalone="yes"?>
<Relationships xmlns="http://schemas.openxmlformats.org/package/2006/relationships"><Relationship Id="rId2" Type="http://schemas.openxmlformats.org/officeDocument/2006/relationships/notesSlide" Target="../notesSlides/notesSlide459.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80.xml.rels><?xml version="1.0" encoding="UTF-8" standalone="yes"?>
<Relationships xmlns="http://schemas.openxmlformats.org/package/2006/relationships"><Relationship Id="rId2" Type="http://schemas.openxmlformats.org/officeDocument/2006/relationships/notesSlide" Target="../notesSlides/notesSlide460.xml"/><Relationship Id="rId1" Type="http://schemas.openxmlformats.org/officeDocument/2006/relationships/slideLayout" Target="../slideLayouts/slideLayout2.xml"/></Relationships>
</file>

<file path=ppt/slides/_rels/slide481.xml.rels><?xml version="1.0" encoding="UTF-8" standalone="yes"?>
<Relationships xmlns="http://schemas.openxmlformats.org/package/2006/relationships"><Relationship Id="rId2" Type="http://schemas.openxmlformats.org/officeDocument/2006/relationships/notesSlide" Target="../notesSlides/notesSlide461.xml"/><Relationship Id="rId1" Type="http://schemas.openxmlformats.org/officeDocument/2006/relationships/slideLayout" Target="../slideLayouts/slideLayout2.xml"/></Relationships>
</file>

<file path=ppt/slides/_rels/slide482.xml.rels><?xml version="1.0" encoding="UTF-8" standalone="yes"?>
<Relationships xmlns="http://schemas.openxmlformats.org/package/2006/relationships"><Relationship Id="rId2" Type="http://schemas.openxmlformats.org/officeDocument/2006/relationships/notesSlide" Target="../notesSlides/notesSlide462.xml"/><Relationship Id="rId1" Type="http://schemas.openxmlformats.org/officeDocument/2006/relationships/slideLayout" Target="../slideLayouts/slideLayout2.xml"/></Relationships>
</file>

<file path=ppt/slides/_rels/slide483.xml.rels><?xml version="1.0" encoding="UTF-8" standalone="yes"?>
<Relationships xmlns="http://schemas.openxmlformats.org/package/2006/relationships"><Relationship Id="rId2" Type="http://schemas.openxmlformats.org/officeDocument/2006/relationships/notesSlide" Target="../notesSlides/notesSlide463.xml"/><Relationship Id="rId1" Type="http://schemas.openxmlformats.org/officeDocument/2006/relationships/slideLayout" Target="../slideLayouts/slideLayout2.xml"/></Relationships>
</file>

<file path=ppt/slides/_rels/slide484.xml.rels><?xml version="1.0" encoding="UTF-8" standalone="yes"?>
<Relationships xmlns="http://schemas.openxmlformats.org/package/2006/relationships"><Relationship Id="rId2" Type="http://schemas.openxmlformats.org/officeDocument/2006/relationships/notesSlide" Target="../notesSlides/notesSlide464.xml"/><Relationship Id="rId1" Type="http://schemas.openxmlformats.org/officeDocument/2006/relationships/slideLayout" Target="../slideLayouts/slideLayout2.xml"/></Relationships>
</file>

<file path=ppt/slides/_rels/slide485.xml.rels><?xml version="1.0" encoding="UTF-8" standalone="yes"?>
<Relationships xmlns="http://schemas.openxmlformats.org/package/2006/relationships"><Relationship Id="rId2" Type="http://schemas.openxmlformats.org/officeDocument/2006/relationships/notesSlide" Target="../notesSlides/notesSlide465.xml"/><Relationship Id="rId1" Type="http://schemas.openxmlformats.org/officeDocument/2006/relationships/slideLayout" Target="../slideLayouts/slideLayout2.xml"/></Relationships>
</file>

<file path=ppt/slides/_rels/slide486.xml.rels><?xml version="1.0" encoding="UTF-8" standalone="yes"?>
<Relationships xmlns="http://schemas.openxmlformats.org/package/2006/relationships"><Relationship Id="rId2" Type="http://schemas.openxmlformats.org/officeDocument/2006/relationships/notesSlide" Target="../notesSlides/notesSlide466.xml"/><Relationship Id="rId1" Type="http://schemas.openxmlformats.org/officeDocument/2006/relationships/slideLayout" Target="../slideLayouts/slideLayout2.xml"/></Relationships>
</file>

<file path=ppt/slides/_rels/slide487.xml.rels><?xml version="1.0" encoding="UTF-8" standalone="yes"?>
<Relationships xmlns="http://schemas.openxmlformats.org/package/2006/relationships"><Relationship Id="rId2" Type="http://schemas.openxmlformats.org/officeDocument/2006/relationships/notesSlide" Target="../notesSlides/notesSlide467.xml"/><Relationship Id="rId1" Type="http://schemas.openxmlformats.org/officeDocument/2006/relationships/slideLayout" Target="../slideLayouts/slideLayout2.xml"/></Relationships>
</file>

<file path=ppt/slides/_rels/slide488.xml.rels><?xml version="1.0" encoding="UTF-8" standalone="yes"?>
<Relationships xmlns="http://schemas.openxmlformats.org/package/2006/relationships"><Relationship Id="rId2" Type="http://schemas.openxmlformats.org/officeDocument/2006/relationships/notesSlide" Target="../notesSlides/notesSlide468.xml"/><Relationship Id="rId1" Type="http://schemas.openxmlformats.org/officeDocument/2006/relationships/slideLayout" Target="../slideLayouts/slideLayout2.xml"/></Relationships>
</file>

<file path=ppt/slides/_rels/slide489.xml.rels><?xml version="1.0" encoding="UTF-8" standalone="yes"?>
<Relationships xmlns="http://schemas.openxmlformats.org/package/2006/relationships"><Relationship Id="rId2" Type="http://schemas.openxmlformats.org/officeDocument/2006/relationships/notesSlide" Target="../notesSlides/notesSlide469.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90.xml.rels><?xml version="1.0" encoding="UTF-8" standalone="yes"?>
<Relationships xmlns="http://schemas.openxmlformats.org/package/2006/relationships"><Relationship Id="rId2" Type="http://schemas.openxmlformats.org/officeDocument/2006/relationships/notesSlide" Target="../notesSlides/notesSlide470.xml"/><Relationship Id="rId1" Type="http://schemas.openxmlformats.org/officeDocument/2006/relationships/slideLayout" Target="../slideLayouts/slideLayout2.xml"/></Relationships>
</file>

<file path=ppt/slides/_rels/slide491.xml.rels><?xml version="1.0" encoding="UTF-8" standalone="yes"?>
<Relationships xmlns="http://schemas.openxmlformats.org/package/2006/relationships"><Relationship Id="rId2" Type="http://schemas.openxmlformats.org/officeDocument/2006/relationships/notesSlide" Target="../notesSlides/notesSlide471.xml"/><Relationship Id="rId1" Type="http://schemas.openxmlformats.org/officeDocument/2006/relationships/slideLayout" Target="../slideLayouts/slideLayout2.xml"/></Relationships>
</file>

<file path=ppt/slides/_rels/slide492.xml.rels><?xml version="1.0" encoding="UTF-8" standalone="yes"?>
<Relationships xmlns="http://schemas.openxmlformats.org/package/2006/relationships"><Relationship Id="rId2" Type="http://schemas.openxmlformats.org/officeDocument/2006/relationships/notesSlide" Target="../notesSlides/notesSlide472.xml"/><Relationship Id="rId1" Type="http://schemas.openxmlformats.org/officeDocument/2006/relationships/slideLayout" Target="../slideLayouts/slideLayout2.xml"/></Relationships>
</file>

<file path=ppt/slides/_rels/slide4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4.xml.rels><?xml version="1.0" encoding="UTF-8" standalone="yes"?>
<Relationships xmlns="http://schemas.openxmlformats.org/package/2006/relationships"><Relationship Id="rId2" Type="http://schemas.openxmlformats.org/officeDocument/2006/relationships/notesSlide" Target="../notesSlides/notesSlide473.xml"/><Relationship Id="rId1" Type="http://schemas.openxmlformats.org/officeDocument/2006/relationships/slideLayout" Target="../slideLayouts/slideLayout2.xml"/></Relationships>
</file>

<file path=ppt/slides/_rels/slide495.xml.rels><?xml version="1.0" encoding="UTF-8" standalone="yes"?>
<Relationships xmlns="http://schemas.openxmlformats.org/package/2006/relationships"><Relationship Id="rId2" Type="http://schemas.openxmlformats.org/officeDocument/2006/relationships/notesSlide" Target="../notesSlides/notesSlide474.xml"/><Relationship Id="rId1" Type="http://schemas.openxmlformats.org/officeDocument/2006/relationships/slideLayout" Target="../slideLayouts/slideLayout2.xml"/></Relationships>
</file>

<file path=ppt/slides/_rels/slide496.xml.rels><?xml version="1.0" encoding="UTF-8" standalone="yes"?>
<Relationships xmlns="http://schemas.openxmlformats.org/package/2006/relationships"><Relationship Id="rId2" Type="http://schemas.openxmlformats.org/officeDocument/2006/relationships/notesSlide" Target="../notesSlides/notesSlide475.xml"/><Relationship Id="rId1" Type="http://schemas.openxmlformats.org/officeDocument/2006/relationships/slideLayout" Target="../slideLayouts/slideLayout2.xml"/></Relationships>
</file>

<file path=ppt/slides/_rels/slide497.xml.rels><?xml version="1.0" encoding="UTF-8" standalone="yes"?>
<Relationships xmlns="http://schemas.openxmlformats.org/package/2006/relationships"><Relationship Id="rId2" Type="http://schemas.openxmlformats.org/officeDocument/2006/relationships/notesSlide" Target="../notesSlides/notesSlide476.xml"/><Relationship Id="rId1" Type="http://schemas.openxmlformats.org/officeDocument/2006/relationships/slideLayout" Target="../slideLayouts/slideLayout2.xml"/></Relationships>
</file>

<file path=ppt/slides/_rels/slide498.xml.rels><?xml version="1.0" encoding="UTF-8" standalone="yes"?>
<Relationships xmlns="http://schemas.openxmlformats.org/package/2006/relationships"><Relationship Id="rId2" Type="http://schemas.openxmlformats.org/officeDocument/2006/relationships/notesSlide" Target="../notesSlides/notesSlide477.xml"/><Relationship Id="rId1" Type="http://schemas.openxmlformats.org/officeDocument/2006/relationships/slideLayout" Target="../slideLayouts/slideLayout2.xml"/></Relationships>
</file>

<file path=ppt/slides/_rels/slide499.xml.rels><?xml version="1.0" encoding="UTF-8" standalone="yes"?>
<Relationships xmlns="http://schemas.openxmlformats.org/package/2006/relationships"><Relationship Id="rId2" Type="http://schemas.openxmlformats.org/officeDocument/2006/relationships/notesSlide" Target="../notesSlides/notesSlide47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1.xml.rels><?xml version="1.0" encoding="UTF-8" standalone="yes"?>
<Relationships xmlns="http://schemas.openxmlformats.org/package/2006/relationships"><Relationship Id="rId2" Type="http://schemas.openxmlformats.org/officeDocument/2006/relationships/notesSlide" Target="../notesSlides/notesSlide479.xml"/><Relationship Id="rId1" Type="http://schemas.openxmlformats.org/officeDocument/2006/relationships/slideLayout" Target="../slideLayouts/slideLayout2.xml"/></Relationships>
</file>

<file path=ppt/slides/_rels/slide502.xml.rels><?xml version="1.0" encoding="UTF-8" standalone="yes"?>
<Relationships xmlns="http://schemas.openxmlformats.org/package/2006/relationships"><Relationship Id="rId2" Type="http://schemas.openxmlformats.org/officeDocument/2006/relationships/notesSlide" Target="../notesSlides/notesSlide480.xml"/><Relationship Id="rId1" Type="http://schemas.openxmlformats.org/officeDocument/2006/relationships/slideLayout" Target="../slideLayouts/slideLayout2.xml"/></Relationships>
</file>

<file path=ppt/slides/_rels/slide503.xml.rels><?xml version="1.0" encoding="UTF-8" standalone="yes"?>
<Relationships xmlns="http://schemas.openxmlformats.org/package/2006/relationships"><Relationship Id="rId2" Type="http://schemas.openxmlformats.org/officeDocument/2006/relationships/notesSlide" Target="../notesSlides/notesSlide481.xml"/><Relationship Id="rId1" Type="http://schemas.openxmlformats.org/officeDocument/2006/relationships/slideLayout" Target="../slideLayouts/slideLayout2.xml"/></Relationships>
</file>

<file path=ppt/slides/_rels/slide504.xml.rels><?xml version="1.0" encoding="UTF-8" standalone="yes"?>
<Relationships xmlns="http://schemas.openxmlformats.org/package/2006/relationships"><Relationship Id="rId2" Type="http://schemas.openxmlformats.org/officeDocument/2006/relationships/notesSlide" Target="../notesSlides/notesSlide482.xml"/><Relationship Id="rId1" Type="http://schemas.openxmlformats.org/officeDocument/2006/relationships/slideLayout" Target="../slideLayouts/slideLayout2.xml"/></Relationships>
</file>

<file path=ppt/slides/_rels/slide505.xml.rels><?xml version="1.0" encoding="UTF-8" standalone="yes"?>
<Relationships xmlns="http://schemas.openxmlformats.org/package/2006/relationships"><Relationship Id="rId2" Type="http://schemas.openxmlformats.org/officeDocument/2006/relationships/notesSlide" Target="../notesSlides/notesSlide483.xml"/><Relationship Id="rId1" Type="http://schemas.openxmlformats.org/officeDocument/2006/relationships/slideLayout" Target="../slideLayouts/slideLayout2.xml"/></Relationships>
</file>

<file path=ppt/slides/_rels/slide506.xml.rels><?xml version="1.0" encoding="UTF-8" standalone="yes"?>
<Relationships xmlns="http://schemas.openxmlformats.org/package/2006/relationships"><Relationship Id="rId2" Type="http://schemas.openxmlformats.org/officeDocument/2006/relationships/notesSlide" Target="../notesSlides/notesSlide484.xml"/><Relationship Id="rId1" Type="http://schemas.openxmlformats.org/officeDocument/2006/relationships/slideLayout" Target="../slideLayouts/slideLayout2.xml"/></Relationships>
</file>

<file path=ppt/slides/_rels/slide507.xml.rels><?xml version="1.0" encoding="UTF-8" standalone="yes"?>
<Relationships xmlns="http://schemas.openxmlformats.org/package/2006/relationships"><Relationship Id="rId2" Type="http://schemas.openxmlformats.org/officeDocument/2006/relationships/notesSlide" Target="../notesSlides/notesSlide485.xml"/><Relationship Id="rId1" Type="http://schemas.openxmlformats.org/officeDocument/2006/relationships/slideLayout" Target="../slideLayouts/slideLayout2.xml"/></Relationships>
</file>

<file path=ppt/slides/_rels/slide508.xml.rels><?xml version="1.0" encoding="UTF-8" standalone="yes"?>
<Relationships xmlns="http://schemas.openxmlformats.org/package/2006/relationships"><Relationship Id="rId2" Type="http://schemas.openxmlformats.org/officeDocument/2006/relationships/notesSlide" Target="../notesSlides/notesSlide486.xml"/><Relationship Id="rId1" Type="http://schemas.openxmlformats.org/officeDocument/2006/relationships/slideLayout" Target="../slideLayouts/slideLayout2.xml"/></Relationships>
</file>

<file path=ppt/slides/_rels/slide509.xml.rels><?xml version="1.0" encoding="UTF-8" standalone="yes"?>
<Relationships xmlns="http://schemas.openxmlformats.org/package/2006/relationships"><Relationship Id="rId2" Type="http://schemas.openxmlformats.org/officeDocument/2006/relationships/notesSlide" Target="../notesSlides/notesSlide487.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1.xml.rels><?xml version="1.0" encoding="UTF-8" standalone="yes"?>
<Relationships xmlns="http://schemas.openxmlformats.org/package/2006/relationships"><Relationship Id="rId2" Type="http://schemas.openxmlformats.org/officeDocument/2006/relationships/notesSlide" Target="../notesSlides/notesSlide488.xml"/><Relationship Id="rId1" Type="http://schemas.openxmlformats.org/officeDocument/2006/relationships/slideLayout" Target="../slideLayouts/slideLayout2.xml"/></Relationships>
</file>

<file path=ppt/slides/_rels/slide512.xml.rels><?xml version="1.0" encoding="UTF-8" standalone="yes"?>
<Relationships xmlns="http://schemas.openxmlformats.org/package/2006/relationships"><Relationship Id="rId2" Type="http://schemas.openxmlformats.org/officeDocument/2006/relationships/notesSlide" Target="../notesSlides/notesSlide489.xml"/><Relationship Id="rId1" Type="http://schemas.openxmlformats.org/officeDocument/2006/relationships/slideLayout" Target="../slideLayouts/slideLayout2.xml"/></Relationships>
</file>

<file path=ppt/slides/_rels/slide513.xml.rels><?xml version="1.0" encoding="UTF-8" standalone="yes"?>
<Relationships xmlns="http://schemas.openxmlformats.org/package/2006/relationships"><Relationship Id="rId2" Type="http://schemas.openxmlformats.org/officeDocument/2006/relationships/notesSlide" Target="../notesSlides/notesSlide490.xml"/><Relationship Id="rId1" Type="http://schemas.openxmlformats.org/officeDocument/2006/relationships/slideLayout" Target="../slideLayouts/slideLayout2.xml"/></Relationships>
</file>

<file path=ppt/slides/_rels/slide514.xml.rels><?xml version="1.0" encoding="UTF-8" standalone="yes"?>
<Relationships xmlns="http://schemas.openxmlformats.org/package/2006/relationships"><Relationship Id="rId2" Type="http://schemas.openxmlformats.org/officeDocument/2006/relationships/notesSlide" Target="../notesSlides/notesSlide491.xml"/><Relationship Id="rId1" Type="http://schemas.openxmlformats.org/officeDocument/2006/relationships/slideLayout" Target="../slideLayouts/slideLayout2.xml"/></Relationships>
</file>

<file path=ppt/slides/_rels/slide515.xml.rels><?xml version="1.0" encoding="UTF-8" standalone="yes"?>
<Relationships xmlns="http://schemas.openxmlformats.org/package/2006/relationships"><Relationship Id="rId2" Type="http://schemas.openxmlformats.org/officeDocument/2006/relationships/notesSlide" Target="../notesSlides/notesSlide492.xml"/><Relationship Id="rId1" Type="http://schemas.openxmlformats.org/officeDocument/2006/relationships/slideLayout" Target="../slideLayouts/slideLayout2.xml"/></Relationships>
</file>

<file path=ppt/slides/_rels/slide516.xml.rels><?xml version="1.0" encoding="UTF-8" standalone="yes"?>
<Relationships xmlns="http://schemas.openxmlformats.org/package/2006/relationships"><Relationship Id="rId2" Type="http://schemas.openxmlformats.org/officeDocument/2006/relationships/notesSlide" Target="../notesSlides/notesSlide493.xml"/><Relationship Id="rId1" Type="http://schemas.openxmlformats.org/officeDocument/2006/relationships/slideLayout" Target="../slideLayouts/slideLayout2.xml"/></Relationships>
</file>

<file path=ppt/slides/_rels/slide517.xml.rels><?xml version="1.0" encoding="UTF-8" standalone="yes"?>
<Relationships xmlns="http://schemas.openxmlformats.org/package/2006/relationships"><Relationship Id="rId2" Type="http://schemas.openxmlformats.org/officeDocument/2006/relationships/notesSlide" Target="../notesSlides/notesSlide494.xml"/><Relationship Id="rId1" Type="http://schemas.openxmlformats.org/officeDocument/2006/relationships/slideLayout" Target="../slideLayouts/slideLayout2.xml"/></Relationships>
</file>

<file path=ppt/slides/_rels/slide518.xml.rels><?xml version="1.0" encoding="UTF-8" standalone="yes"?>
<Relationships xmlns="http://schemas.openxmlformats.org/package/2006/relationships"><Relationship Id="rId2" Type="http://schemas.openxmlformats.org/officeDocument/2006/relationships/notesSlide" Target="../notesSlides/notesSlide495.xml"/><Relationship Id="rId1" Type="http://schemas.openxmlformats.org/officeDocument/2006/relationships/slideLayout" Target="../slideLayouts/slideLayout2.xml"/></Relationships>
</file>

<file path=ppt/slides/_rels/slide519.xml.rels><?xml version="1.0" encoding="UTF-8" standalone="yes"?>
<Relationships xmlns="http://schemas.openxmlformats.org/package/2006/relationships"><Relationship Id="rId2" Type="http://schemas.openxmlformats.org/officeDocument/2006/relationships/notesSlide" Target="../notesSlides/notesSlide496.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1.xml.rels><?xml version="1.0" encoding="UTF-8" standalone="yes"?>
<Relationships xmlns="http://schemas.openxmlformats.org/package/2006/relationships"><Relationship Id="rId2" Type="http://schemas.openxmlformats.org/officeDocument/2006/relationships/notesSlide" Target="../notesSlides/notesSlide497.xml"/><Relationship Id="rId1" Type="http://schemas.openxmlformats.org/officeDocument/2006/relationships/slideLayout" Target="../slideLayouts/slideLayout2.xml"/></Relationships>
</file>

<file path=ppt/slides/_rels/slide522.xml.rels><?xml version="1.0" encoding="UTF-8" standalone="yes"?>
<Relationships xmlns="http://schemas.openxmlformats.org/package/2006/relationships"><Relationship Id="rId2" Type="http://schemas.openxmlformats.org/officeDocument/2006/relationships/notesSlide" Target="../notesSlides/notesSlide498.xml"/><Relationship Id="rId1" Type="http://schemas.openxmlformats.org/officeDocument/2006/relationships/slideLayout" Target="../slideLayouts/slideLayout2.xml"/></Relationships>
</file>

<file path=ppt/slides/_rels/slide523.xml.rels><?xml version="1.0" encoding="UTF-8" standalone="yes"?>
<Relationships xmlns="http://schemas.openxmlformats.org/package/2006/relationships"><Relationship Id="rId2" Type="http://schemas.openxmlformats.org/officeDocument/2006/relationships/notesSlide" Target="../notesSlides/notesSlide499.xml"/><Relationship Id="rId1" Type="http://schemas.openxmlformats.org/officeDocument/2006/relationships/slideLayout" Target="../slideLayouts/slideLayout2.xml"/></Relationships>
</file>

<file path=ppt/slides/_rels/slide524.xml.rels><?xml version="1.0" encoding="UTF-8" standalone="yes"?>
<Relationships xmlns="http://schemas.openxmlformats.org/package/2006/relationships"><Relationship Id="rId2" Type="http://schemas.openxmlformats.org/officeDocument/2006/relationships/notesSlide" Target="../notesSlides/notesSlide500.xml"/><Relationship Id="rId1" Type="http://schemas.openxmlformats.org/officeDocument/2006/relationships/slideLayout" Target="../slideLayouts/slideLayout2.xml"/></Relationships>
</file>

<file path=ppt/slides/_rels/slide525.xml.rels><?xml version="1.0" encoding="UTF-8" standalone="yes"?>
<Relationships xmlns="http://schemas.openxmlformats.org/package/2006/relationships"><Relationship Id="rId2" Type="http://schemas.openxmlformats.org/officeDocument/2006/relationships/notesSlide" Target="../notesSlides/notesSlide501.xml"/><Relationship Id="rId1" Type="http://schemas.openxmlformats.org/officeDocument/2006/relationships/slideLayout" Target="../slideLayouts/slideLayout2.xml"/></Relationships>
</file>

<file path=ppt/slides/_rels/slide526.xml.rels><?xml version="1.0" encoding="UTF-8" standalone="yes"?>
<Relationships xmlns="http://schemas.openxmlformats.org/package/2006/relationships"><Relationship Id="rId2" Type="http://schemas.openxmlformats.org/officeDocument/2006/relationships/notesSlide" Target="../notesSlides/notesSlide502.xml"/><Relationship Id="rId1" Type="http://schemas.openxmlformats.org/officeDocument/2006/relationships/slideLayout" Target="../slideLayouts/slideLayout2.xml"/></Relationships>
</file>

<file path=ppt/slides/_rels/slide527.xml.rels><?xml version="1.0" encoding="UTF-8" standalone="yes"?>
<Relationships xmlns="http://schemas.openxmlformats.org/package/2006/relationships"><Relationship Id="rId2" Type="http://schemas.openxmlformats.org/officeDocument/2006/relationships/notesSlide" Target="../notesSlides/notesSlide503.xml"/><Relationship Id="rId1" Type="http://schemas.openxmlformats.org/officeDocument/2006/relationships/slideLayout" Target="../slideLayouts/slideLayout2.xml"/></Relationships>
</file>

<file path=ppt/slides/_rels/slide528.xml.rels><?xml version="1.0" encoding="UTF-8" standalone="yes"?>
<Relationships xmlns="http://schemas.openxmlformats.org/package/2006/relationships"><Relationship Id="rId2" Type="http://schemas.openxmlformats.org/officeDocument/2006/relationships/notesSlide" Target="../notesSlides/notesSlide504.xml"/><Relationship Id="rId1" Type="http://schemas.openxmlformats.org/officeDocument/2006/relationships/slideLayout" Target="../slideLayouts/slideLayout2.xml"/></Relationships>
</file>

<file path=ppt/slides/_rels/slide529.xml.rels><?xml version="1.0" encoding="UTF-8" standalone="yes"?>
<Relationships xmlns="http://schemas.openxmlformats.org/package/2006/relationships"><Relationship Id="rId2" Type="http://schemas.openxmlformats.org/officeDocument/2006/relationships/notesSlide" Target="../notesSlides/notesSlide505.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30.xml.rels><?xml version="1.0" encoding="UTF-8" standalone="yes"?>
<Relationships xmlns="http://schemas.openxmlformats.org/package/2006/relationships"><Relationship Id="rId2" Type="http://schemas.openxmlformats.org/officeDocument/2006/relationships/notesSlide" Target="../notesSlides/notesSlide506.xml"/><Relationship Id="rId1" Type="http://schemas.openxmlformats.org/officeDocument/2006/relationships/slideLayout" Target="../slideLayouts/slideLayout2.xml"/></Relationships>
</file>

<file path=ppt/slides/_rels/slide531.xml.rels><?xml version="1.0" encoding="UTF-8" standalone="yes"?>
<Relationships xmlns="http://schemas.openxmlformats.org/package/2006/relationships"><Relationship Id="rId2" Type="http://schemas.openxmlformats.org/officeDocument/2006/relationships/notesSlide" Target="../notesSlides/notesSlide507.xml"/><Relationship Id="rId1" Type="http://schemas.openxmlformats.org/officeDocument/2006/relationships/slideLayout" Target="../slideLayouts/slideLayout2.xml"/></Relationships>
</file>

<file path=ppt/slides/_rels/slide532.xml.rels><?xml version="1.0" encoding="UTF-8" standalone="yes"?>
<Relationships xmlns="http://schemas.openxmlformats.org/package/2006/relationships"><Relationship Id="rId2" Type="http://schemas.openxmlformats.org/officeDocument/2006/relationships/notesSlide" Target="../notesSlides/notesSlide508.xml"/><Relationship Id="rId1" Type="http://schemas.openxmlformats.org/officeDocument/2006/relationships/slideLayout" Target="../slideLayouts/slideLayout2.xml"/></Relationships>
</file>

<file path=ppt/slides/_rels/slide5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4.xml.rels><?xml version="1.0" encoding="UTF-8" standalone="yes"?>
<Relationships xmlns="http://schemas.openxmlformats.org/package/2006/relationships"><Relationship Id="rId2" Type="http://schemas.openxmlformats.org/officeDocument/2006/relationships/notesSlide" Target="../notesSlides/notesSlide509.xml"/><Relationship Id="rId1" Type="http://schemas.openxmlformats.org/officeDocument/2006/relationships/slideLayout" Target="../slideLayouts/slideLayout2.xml"/></Relationships>
</file>

<file path=ppt/slides/_rels/slide535.xml.rels><?xml version="1.0" encoding="UTF-8" standalone="yes"?>
<Relationships xmlns="http://schemas.openxmlformats.org/package/2006/relationships"><Relationship Id="rId2" Type="http://schemas.openxmlformats.org/officeDocument/2006/relationships/notesSlide" Target="../notesSlides/notesSlide510.xml"/><Relationship Id="rId1" Type="http://schemas.openxmlformats.org/officeDocument/2006/relationships/slideLayout" Target="../slideLayouts/slideLayout2.xml"/></Relationships>
</file>

<file path=ppt/slides/_rels/slide536.xml.rels><?xml version="1.0" encoding="UTF-8" standalone="yes"?>
<Relationships xmlns="http://schemas.openxmlformats.org/package/2006/relationships"><Relationship Id="rId2" Type="http://schemas.openxmlformats.org/officeDocument/2006/relationships/notesSlide" Target="../notesSlides/notesSlide511.xml"/><Relationship Id="rId1" Type="http://schemas.openxmlformats.org/officeDocument/2006/relationships/slideLayout" Target="../slideLayouts/slideLayout2.xml"/></Relationships>
</file>

<file path=ppt/slides/_rels/slide537.xml.rels><?xml version="1.0" encoding="UTF-8" standalone="yes"?>
<Relationships xmlns="http://schemas.openxmlformats.org/package/2006/relationships"><Relationship Id="rId2" Type="http://schemas.openxmlformats.org/officeDocument/2006/relationships/notesSlide" Target="../notesSlides/notesSlide512.xml"/><Relationship Id="rId1" Type="http://schemas.openxmlformats.org/officeDocument/2006/relationships/slideLayout" Target="../slideLayouts/slideLayout2.xml"/></Relationships>
</file>

<file path=ppt/slides/_rels/slide538.xml.rels><?xml version="1.0" encoding="UTF-8" standalone="yes"?>
<Relationships xmlns="http://schemas.openxmlformats.org/package/2006/relationships"><Relationship Id="rId2" Type="http://schemas.openxmlformats.org/officeDocument/2006/relationships/notesSlide" Target="../notesSlides/notesSlide513.xml"/><Relationship Id="rId1" Type="http://schemas.openxmlformats.org/officeDocument/2006/relationships/slideLayout" Target="../slideLayouts/slideLayout2.xml"/></Relationships>
</file>

<file path=ppt/slides/_rels/slide539.xml.rels><?xml version="1.0" encoding="UTF-8" standalone="yes"?>
<Relationships xmlns="http://schemas.openxmlformats.org/package/2006/relationships"><Relationship Id="rId2" Type="http://schemas.openxmlformats.org/officeDocument/2006/relationships/notesSlide" Target="../notesSlides/notesSlide514.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40.xml.rels><?xml version="1.0" encoding="UTF-8" standalone="yes"?>
<Relationships xmlns="http://schemas.openxmlformats.org/package/2006/relationships"><Relationship Id="rId2" Type="http://schemas.openxmlformats.org/officeDocument/2006/relationships/notesSlide" Target="../notesSlides/notesSlide515.xml"/><Relationship Id="rId1" Type="http://schemas.openxmlformats.org/officeDocument/2006/relationships/slideLayout" Target="../slideLayouts/slideLayout2.xml"/></Relationships>
</file>

<file path=ppt/slides/_rels/slide541.xml.rels><?xml version="1.0" encoding="UTF-8" standalone="yes"?>
<Relationships xmlns="http://schemas.openxmlformats.org/package/2006/relationships"><Relationship Id="rId2" Type="http://schemas.openxmlformats.org/officeDocument/2006/relationships/notesSlide" Target="../notesSlides/notesSlide516.xml"/><Relationship Id="rId1" Type="http://schemas.openxmlformats.org/officeDocument/2006/relationships/slideLayout" Target="../slideLayouts/slideLayout2.xml"/></Relationships>
</file>

<file path=ppt/slides/_rels/slide542.xml.rels><?xml version="1.0" encoding="UTF-8" standalone="yes"?>
<Relationships xmlns="http://schemas.openxmlformats.org/package/2006/relationships"><Relationship Id="rId2" Type="http://schemas.openxmlformats.org/officeDocument/2006/relationships/notesSlide" Target="../notesSlides/notesSlide517.xml"/><Relationship Id="rId1" Type="http://schemas.openxmlformats.org/officeDocument/2006/relationships/slideLayout" Target="../slideLayouts/slideLayout2.xml"/></Relationships>
</file>

<file path=ppt/slides/_rels/slide543.xml.rels><?xml version="1.0" encoding="UTF-8" standalone="yes"?>
<Relationships xmlns="http://schemas.openxmlformats.org/package/2006/relationships"><Relationship Id="rId2" Type="http://schemas.openxmlformats.org/officeDocument/2006/relationships/notesSlide" Target="../notesSlides/notesSlide518.xml"/><Relationship Id="rId1" Type="http://schemas.openxmlformats.org/officeDocument/2006/relationships/slideLayout" Target="../slideLayouts/slideLayout2.xml"/></Relationships>
</file>

<file path=ppt/slides/_rels/slide544.xml.rels><?xml version="1.0" encoding="UTF-8" standalone="yes"?>
<Relationships xmlns="http://schemas.openxmlformats.org/package/2006/relationships"><Relationship Id="rId2" Type="http://schemas.openxmlformats.org/officeDocument/2006/relationships/notesSlide" Target="../notesSlides/notesSlide519.xml"/><Relationship Id="rId1" Type="http://schemas.openxmlformats.org/officeDocument/2006/relationships/slideLayout" Target="../slideLayouts/slideLayout2.xml"/></Relationships>
</file>

<file path=ppt/slides/_rels/slide545.xml.rels><?xml version="1.0" encoding="UTF-8" standalone="yes"?>
<Relationships xmlns="http://schemas.openxmlformats.org/package/2006/relationships"><Relationship Id="rId2" Type="http://schemas.openxmlformats.org/officeDocument/2006/relationships/notesSlide" Target="../notesSlides/notesSlide520.xml"/><Relationship Id="rId1" Type="http://schemas.openxmlformats.org/officeDocument/2006/relationships/slideLayout" Target="../slideLayouts/slideLayout2.xml"/></Relationships>
</file>

<file path=ppt/slides/_rels/slide5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7.xml.rels><?xml version="1.0" encoding="UTF-8" standalone="yes"?>
<Relationships xmlns="http://schemas.openxmlformats.org/package/2006/relationships"><Relationship Id="rId2" Type="http://schemas.openxmlformats.org/officeDocument/2006/relationships/notesSlide" Target="../notesSlides/notesSlide521.xml"/><Relationship Id="rId1" Type="http://schemas.openxmlformats.org/officeDocument/2006/relationships/slideLayout" Target="../slideLayouts/slideLayout2.xml"/></Relationships>
</file>

<file path=ppt/slides/_rels/slide548.xml.rels><?xml version="1.0" encoding="UTF-8" standalone="yes"?>
<Relationships xmlns="http://schemas.openxmlformats.org/package/2006/relationships"><Relationship Id="rId2" Type="http://schemas.openxmlformats.org/officeDocument/2006/relationships/notesSlide" Target="../notesSlides/notesSlide522.xml"/><Relationship Id="rId1" Type="http://schemas.openxmlformats.org/officeDocument/2006/relationships/slideLayout" Target="../slideLayouts/slideLayout2.xml"/></Relationships>
</file>

<file path=ppt/slides/_rels/slide549.xml.rels><?xml version="1.0" encoding="UTF-8" standalone="yes"?>
<Relationships xmlns="http://schemas.openxmlformats.org/package/2006/relationships"><Relationship Id="rId2" Type="http://schemas.openxmlformats.org/officeDocument/2006/relationships/notesSlide" Target="../notesSlides/notesSlide52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50.xml.rels><?xml version="1.0" encoding="UTF-8" standalone="yes"?>
<Relationships xmlns="http://schemas.openxmlformats.org/package/2006/relationships"><Relationship Id="rId2" Type="http://schemas.openxmlformats.org/officeDocument/2006/relationships/notesSlide" Target="../notesSlides/notesSlide524.xml"/><Relationship Id="rId1" Type="http://schemas.openxmlformats.org/officeDocument/2006/relationships/slideLayout" Target="../slideLayouts/slideLayout2.xml"/></Relationships>
</file>

<file path=ppt/slides/_rels/slide551.xml.rels><?xml version="1.0" encoding="UTF-8" standalone="yes"?>
<Relationships xmlns="http://schemas.openxmlformats.org/package/2006/relationships"><Relationship Id="rId2" Type="http://schemas.openxmlformats.org/officeDocument/2006/relationships/notesSlide" Target="../notesSlides/notesSlide525.xml"/><Relationship Id="rId1" Type="http://schemas.openxmlformats.org/officeDocument/2006/relationships/slideLayout" Target="../slideLayouts/slideLayout2.xml"/></Relationships>
</file>

<file path=ppt/slides/_rels/slide552.xml.rels><?xml version="1.0" encoding="UTF-8" standalone="yes"?>
<Relationships xmlns="http://schemas.openxmlformats.org/package/2006/relationships"><Relationship Id="rId2" Type="http://schemas.openxmlformats.org/officeDocument/2006/relationships/notesSlide" Target="../notesSlides/notesSlide526.xml"/><Relationship Id="rId1" Type="http://schemas.openxmlformats.org/officeDocument/2006/relationships/slideLayout" Target="../slideLayouts/slideLayout2.xml"/></Relationships>
</file>

<file path=ppt/slides/_rels/slide553.xml.rels><?xml version="1.0" encoding="UTF-8" standalone="yes"?>
<Relationships xmlns="http://schemas.openxmlformats.org/package/2006/relationships"><Relationship Id="rId2" Type="http://schemas.openxmlformats.org/officeDocument/2006/relationships/notesSlide" Target="../notesSlides/notesSlide527.xml"/><Relationship Id="rId1" Type="http://schemas.openxmlformats.org/officeDocument/2006/relationships/slideLayout" Target="../slideLayouts/slideLayout2.xml"/></Relationships>
</file>

<file path=ppt/slides/_rels/slide554.xml.rels><?xml version="1.0" encoding="UTF-8" standalone="yes"?>
<Relationships xmlns="http://schemas.openxmlformats.org/package/2006/relationships"><Relationship Id="rId2" Type="http://schemas.openxmlformats.org/officeDocument/2006/relationships/notesSlide" Target="../notesSlides/notesSlide528.xml"/><Relationship Id="rId1" Type="http://schemas.openxmlformats.org/officeDocument/2006/relationships/slideLayout" Target="../slideLayouts/slideLayout2.xml"/></Relationships>
</file>

<file path=ppt/slides/_rels/slide555.xml.rels><?xml version="1.0" encoding="UTF-8" standalone="yes"?>
<Relationships xmlns="http://schemas.openxmlformats.org/package/2006/relationships"><Relationship Id="rId2" Type="http://schemas.openxmlformats.org/officeDocument/2006/relationships/notesSlide" Target="../notesSlides/notesSlide529.xml"/><Relationship Id="rId1" Type="http://schemas.openxmlformats.org/officeDocument/2006/relationships/slideLayout" Target="../slideLayouts/slideLayout2.xml"/></Relationships>
</file>

<file path=ppt/slides/_rels/slide5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7.xml.rels><?xml version="1.0" encoding="UTF-8" standalone="yes"?>
<Relationships xmlns="http://schemas.openxmlformats.org/package/2006/relationships"><Relationship Id="rId2" Type="http://schemas.openxmlformats.org/officeDocument/2006/relationships/notesSlide" Target="../notesSlides/notesSlide530.xml"/><Relationship Id="rId1" Type="http://schemas.openxmlformats.org/officeDocument/2006/relationships/slideLayout" Target="../slideLayouts/slideLayout2.xml"/></Relationships>
</file>

<file path=ppt/slides/_rels/slide558.xml.rels><?xml version="1.0" encoding="UTF-8" standalone="yes"?>
<Relationships xmlns="http://schemas.openxmlformats.org/package/2006/relationships"><Relationship Id="rId2" Type="http://schemas.openxmlformats.org/officeDocument/2006/relationships/notesSlide" Target="../notesSlides/notesSlide531.xml"/><Relationship Id="rId1" Type="http://schemas.openxmlformats.org/officeDocument/2006/relationships/slideLayout" Target="../slideLayouts/slideLayout2.xml"/></Relationships>
</file>

<file path=ppt/slides/_rels/slide559.xml.rels><?xml version="1.0" encoding="UTF-8" standalone="yes"?>
<Relationships xmlns="http://schemas.openxmlformats.org/package/2006/relationships"><Relationship Id="rId2" Type="http://schemas.openxmlformats.org/officeDocument/2006/relationships/notesSlide" Target="../notesSlides/notesSlide532.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60.xml.rels><?xml version="1.0" encoding="UTF-8" standalone="yes"?>
<Relationships xmlns="http://schemas.openxmlformats.org/package/2006/relationships"><Relationship Id="rId2" Type="http://schemas.openxmlformats.org/officeDocument/2006/relationships/notesSlide" Target="../notesSlides/notesSlide533.xml"/><Relationship Id="rId1" Type="http://schemas.openxmlformats.org/officeDocument/2006/relationships/slideLayout" Target="../slideLayouts/slideLayout2.xml"/></Relationships>
</file>

<file path=ppt/slides/_rels/slide5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2.xml.rels><?xml version="1.0" encoding="UTF-8" standalone="yes"?>
<Relationships xmlns="http://schemas.openxmlformats.org/package/2006/relationships"><Relationship Id="rId2" Type="http://schemas.openxmlformats.org/officeDocument/2006/relationships/notesSlide" Target="../notesSlides/notesSlide534.xml"/><Relationship Id="rId1" Type="http://schemas.openxmlformats.org/officeDocument/2006/relationships/slideLayout" Target="../slideLayouts/slideLayout2.xml"/></Relationships>
</file>

<file path=ppt/slides/_rels/slide563.xml.rels><?xml version="1.0" encoding="UTF-8" standalone="yes"?>
<Relationships xmlns="http://schemas.openxmlformats.org/package/2006/relationships"><Relationship Id="rId2" Type="http://schemas.openxmlformats.org/officeDocument/2006/relationships/notesSlide" Target="../notesSlides/notesSlide535.xml"/><Relationship Id="rId1" Type="http://schemas.openxmlformats.org/officeDocument/2006/relationships/slideLayout" Target="../slideLayouts/slideLayout2.xml"/></Relationships>
</file>

<file path=ppt/slides/_rels/slide564.xml.rels><?xml version="1.0" encoding="UTF-8" standalone="yes"?>
<Relationships xmlns="http://schemas.openxmlformats.org/package/2006/relationships"><Relationship Id="rId2" Type="http://schemas.openxmlformats.org/officeDocument/2006/relationships/notesSlide" Target="../notesSlides/notesSlide536.xml"/><Relationship Id="rId1" Type="http://schemas.openxmlformats.org/officeDocument/2006/relationships/slideLayout" Target="../slideLayouts/slideLayout2.xml"/></Relationships>
</file>

<file path=ppt/slides/_rels/slide565.xml.rels><?xml version="1.0" encoding="UTF-8" standalone="yes"?>
<Relationships xmlns="http://schemas.openxmlformats.org/package/2006/relationships"><Relationship Id="rId2" Type="http://schemas.openxmlformats.org/officeDocument/2006/relationships/notesSlide" Target="../notesSlides/notesSlide537.xml"/><Relationship Id="rId1" Type="http://schemas.openxmlformats.org/officeDocument/2006/relationships/slideLayout" Target="../slideLayouts/slideLayout2.xml"/></Relationships>
</file>

<file path=ppt/slides/_rels/slide566.xml.rels><?xml version="1.0" encoding="UTF-8" standalone="yes"?>
<Relationships xmlns="http://schemas.openxmlformats.org/package/2006/relationships"><Relationship Id="rId2" Type="http://schemas.openxmlformats.org/officeDocument/2006/relationships/notesSlide" Target="../notesSlides/notesSlide538.xml"/><Relationship Id="rId1" Type="http://schemas.openxmlformats.org/officeDocument/2006/relationships/slideLayout" Target="../slideLayouts/slideLayout2.xml"/></Relationships>
</file>

<file path=ppt/slides/_rels/slide567.xml.rels><?xml version="1.0" encoding="UTF-8" standalone="yes"?>
<Relationships xmlns="http://schemas.openxmlformats.org/package/2006/relationships"><Relationship Id="rId2" Type="http://schemas.openxmlformats.org/officeDocument/2006/relationships/notesSlide" Target="../notesSlides/notesSlide539.xml"/><Relationship Id="rId1" Type="http://schemas.openxmlformats.org/officeDocument/2006/relationships/slideLayout" Target="../slideLayouts/slideLayout2.xml"/></Relationships>
</file>

<file path=ppt/slides/_rels/slide568.xml.rels><?xml version="1.0" encoding="UTF-8" standalone="yes"?>
<Relationships xmlns="http://schemas.openxmlformats.org/package/2006/relationships"><Relationship Id="rId2" Type="http://schemas.openxmlformats.org/officeDocument/2006/relationships/notesSlide" Target="../notesSlides/notesSlide540.xml"/><Relationship Id="rId1" Type="http://schemas.openxmlformats.org/officeDocument/2006/relationships/slideLayout" Target="../slideLayouts/slideLayout2.xml"/></Relationships>
</file>

<file path=ppt/slides/_rels/slide569.xml.rels><?xml version="1.0" encoding="UTF-8" standalone="yes"?>
<Relationships xmlns="http://schemas.openxmlformats.org/package/2006/relationships"><Relationship Id="rId2" Type="http://schemas.openxmlformats.org/officeDocument/2006/relationships/notesSlide" Target="../notesSlides/notesSlide541.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70.xml.rels><?xml version="1.0" encoding="UTF-8" standalone="yes"?>
<Relationships xmlns="http://schemas.openxmlformats.org/package/2006/relationships"><Relationship Id="rId2" Type="http://schemas.openxmlformats.org/officeDocument/2006/relationships/notesSlide" Target="../notesSlides/notesSlide542.xml"/><Relationship Id="rId1" Type="http://schemas.openxmlformats.org/officeDocument/2006/relationships/slideLayout" Target="../slideLayouts/slideLayout2.xml"/></Relationships>
</file>

<file path=ppt/slides/_rels/slide571.xml.rels><?xml version="1.0" encoding="UTF-8" standalone="yes"?>
<Relationships xmlns="http://schemas.openxmlformats.org/package/2006/relationships"><Relationship Id="rId2" Type="http://schemas.openxmlformats.org/officeDocument/2006/relationships/notesSlide" Target="../notesSlides/notesSlide543.xml"/><Relationship Id="rId1" Type="http://schemas.openxmlformats.org/officeDocument/2006/relationships/slideLayout" Target="../slideLayouts/slideLayout2.xml"/></Relationships>
</file>

<file path=ppt/slides/_rels/slide5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3.xml.rels><?xml version="1.0" encoding="UTF-8" standalone="yes"?>
<Relationships xmlns="http://schemas.openxmlformats.org/package/2006/relationships"><Relationship Id="rId2" Type="http://schemas.openxmlformats.org/officeDocument/2006/relationships/notesSlide" Target="../notesSlides/notesSlide544.xml"/><Relationship Id="rId1" Type="http://schemas.openxmlformats.org/officeDocument/2006/relationships/slideLayout" Target="../slideLayouts/slideLayout2.xml"/></Relationships>
</file>

<file path=ppt/slides/_rels/slide574.xml.rels><?xml version="1.0" encoding="UTF-8" standalone="yes"?>
<Relationships xmlns="http://schemas.openxmlformats.org/package/2006/relationships"><Relationship Id="rId2" Type="http://schemas.openxmlformats.org/officeDocument/2006/relationships/notesSlide" Target="../notesSlides/notesSlide545.xml"/><Relationship Id="rId1" Type="http://schemas.openxmlformats.org/officeDocument/2006/relationships/slideLayout" Target="../slideLayouts/slideLayout2.xml"/></Relationships>
</file>

<file path=ppt/slides/_rels/slide575.xml.rels><?xml version="1.0" encoding="UTF-8" standalone="yes"?>
<Relationships xmlns="http://schemas.openxmlformats.org/package/2006/relationships"><Relationship Id="rId2" Type="http://schemas.openxmlformats.org/officeDocument/2006/relationships/notesSlide" Target="../notesSlides/notesSlide546.xml"/><Relationship Id="rId1" Type="http://schemas.openxmlformats.org/officeDocument/2006/relationships/slideLayout" Target="../slideLayouts/slideLayout2.xml"/></Relationships>
</file>

<file path=ppt/slides/_rels/slide576.xml.rels><?xml version="1.0" encoding="UTF-8" standalone="yes"?>
<Relationships xmlns="http://schemas.openxmlformats.org/package/2006/relationships"><Relationship Id="rId2" Type="http://schemas.openxmlformats.org/officeDocument/2006/relationships/notesSlide" Target="../notesSlides/notesSlide547.xml"/><Relationship Id="rId1" Type="http://schemas.openxmlformats.org/officeDocument/2006/relationships/slideLayout" Target="../slideLayouts/slideLayout2.xml"/></Relationships>
</file>

<file path=ppt/slides/_rels/slide577.xml.rels><?xml version="1.0" encoding="UTF-8" standalone="yes"?>
<Relationships xmlns="http://schemas.openxmlformats.org/package/2006/relationships"><Relationship Id="rId2" Type="http://schemas.openxmlformats.org/officeDocument/2006/relationships/notesSlide" Target="../notesSlides/notesSlide548.xml"/><Relationship Id="rId1" Type="http://schemas.openxmlformats.org/officeDocument/2006/relationships/slideLayout" Target="../slideLayouts/slideLayout2.xml"/></Relationships>
</file>

<file path=ppt/slides/_rels/slide578.xml.rels><?xml version="1.0" encoding="UTF-8" standalone="yes"?>
<Relationships xmlns="http://schemas.openxmlformats.org/package/2006/relationships"><Relationship Id="rId2" Type="http://schemas.openxmlformats.org/officeDocument/2006/relationships/notesSlide" Target="../notesSlides/notesSlide549.xml"/><Relationship Id="rId1" Type="http://schemas.openxmlformats.org/officeDocument/2006/relationships/slideLayout" Target="../slideLayouts/slideLayout2.xml"/></Relationships>
</file>

<file path=ppt/slides/_rels/slide5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80.xml.rels><?xml version="1.0" encoding="UTF-8" standalone="yes"?>
<Relationships xmlns="http://schemas.openxmlformats.org/package/2006/relationships"><Relationship Id="rId2" Type="http://schemas.openxmlformats.org/officeDocument/2006/relationships/notesSlide" Target="../notesSlides/notesSlide550.xml"/><Relationship Id="rId1" Type="http://schemas.openxmlformats.org/officeDocument/2006/relationships/slideLayout" Target="../slideLayouts/slideLayout2.xml"/></Relationships>
</file>

<file path=ppt/slides/_rels/slide581.xml.rels><?xml version="1.0" encoding="UTF-8" standalone="yes"?>
<Relationships xmlns="http://schemas.openxmlformats.org/package/2006/relationships"><Relationship Id="rId2" Type="http://schemas.openxmlformats.org/officeDocument/2006/relationships/notesSlide" Target="../notesSlides/notesSlide551.xml"/><Relationship Id="rId1" Type="http://schemas.openxmlformats.org/officeDocument/2006/relationships/slideLayout" Target="../slideLayouts/slideLayout2.xml"/></Relationships>
</file>

<file path=ppt/slides/_rels/slide582.xml.rels><?xml version="1.0" encoding="UTF-8" standalone="yes"?>
<Relationships xmlns="http://schemas.openxmlformats.org/package/2006/relationships"><Relationship Id="rId2" Type="http://schemas.openxmlformats.org/officeDocument/2006/relationships/notesSlide" Target="../notesSlides/notesSlide552.xml"/><Relationship Id="rId1" Type="http://schemas.openxmlformats.org/officeDocument/2006/relationships/slideLayout" Target="../slideLayouts/slideLayout2.xml"/></Relationships>
</file>

<file path=ppt/slides/_rels/slide583.xml.rels><?xml version="1.0" encoding="UTF-8" standalone="yes"?>
<Relationships xmlns="http://schemas.openxmlformats.org/package/2006/relationships"><Relationship Id="rId2" Type="http://schemas.openxmlformats.org/officeDocument/2006/relationships/notesSlide" Target="../notesSlides/notesSlide553.xml"/><Relationship Id="rId1" Type="http://schemas.openxmlformats.org/officeDocument/2006/relationships/slideLayout" Target="../slideLayouts/slideLayout2.xml"/></Relationships>
</file>

<file path=ppt/slides/_rels/slide584.xml.rels><?xml version="1.0" encoding="UTF-8" standalone="yes"?>
<Relationships xmlns="http://schemas.openxmlformats.org/package/2006/relationships"><Relationship Id="rId2" Type="http://schemas.openxmlformats.org/officeDocument/2006/relationships/notesSlide" Target="../notesSlides/notesSlide554.xml"/><Relationship Id="rId1" Type="http://schemas.openxmlformats.org/officeDocument/2006/relationships/slideLayout" Target="../slideLayouts/slideLayout2.xml"/></Relationships>
</file>

<file path=ppt/slides/_rels/slide5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6.xml.rels><?xml version="1.0" encoding="UTF-8" standalone="yes"?>
<Relationships xmlns="http://schemas.openxmlformats.org/package/2006/relationships"><Relationship Id="rId2" Type="http://schemas.openxmlformats.org/officeDocument/2006/relationships/notesSlide" Target="../notesSlides/notesSlide555.xml"/><Relationship Id="rId1" Type="http://schemas.openxmlformats.org/officeDocument/2006/relationships/slideLayout" Target="../slideLayouts/slideLayout2.xml"/></Relationships>
</file>

<file path=ppt/slides/_rels/slide587.xml.rels><?xml version="1.0" encoding="UTF-8" standalone="yes"?>
<Relationships xmlns="http://schemas.openxmlformats.org/package/2006/relationships"><Relationship Id="rId2" Type="http://schemas.openxmlformats.org/officeDocument/2006/relationships/notesSlide" Target="../notesSlides/notesSlide556.xml"/><Relationship Id="rId1" Type="http://schemas.openxmlformats.org/officeDocument/2006/relationships/slideLayout" Target="../slideLayouts/slideLayout2.xml"/></Relationships>
</file>

<file path=ppt/slides/_rels/slide588.xml.rels><?xml version="1.0" encoding="UTF-8" standalone="yes"?>
<Relationships xmlns="http://schemas.openxmlformats.org/package/2006/relationships"><Relationship Id="rId2" Type="http://schemas.openxmlformats.org/officeDocument/2006/relationships/notesSlide" Target="../notesSlides/notesSlide557.xml"/><Relationship Id="rId1" Type="http://schemas.openxmlformats.org/officeDocument/2006/relationships/slideLayout" Target="../slideLayouts/slideLayout2.xml"/></Relationships>
</file>

<file path=ppt/slides/_rels/slide589.xml.rels><?xml version="1.0" encoding="UTF-8" standalone="yes"?>
<Relationships xmlns="http://schemas.openxmlformats.org/package/2006/relationships"><Relationship Id="rId2" Type="http://schemas.openxmlformats.org/officeDocument/2006/relationships/notesSlide" Target="../notesSlides/notesSlide5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90.xml.rels><?xml version="1.0" encoding="UTF-8" standalone="yes"?>
<Relationships xmlns="http://schemas.openxmlformats.org/package/2006/relationships"><Relationship Id="rId2" Type="http://schemas.openxmlformats.org/officeDocument/2006/relationships/notesSlide" Target="../notesSlides/notesSlide559.xml"/><Relationship Id="rId1" Type="http://schemas.openxmlformats.org/officeDocument/2006/relationships/slideLayout" Target="../slideLayouts/slideLayout2.xml"/></Relationships>
</file>

<file path=ppt/slides/_rels/slide591.xml.rels><?xml version="1.0" encoding="UTF-8" standalone="yes"?>
<Relationships xmlns="http://schemas.openxmlformats.org/package/2006/relationships"><Relationship Id="rId2" Type="http://schemas.openxmlformats.org/officeDocument/2006/relationships/notesSlide" Target="../notesSlides/notesSlide560.xml"/><Relationship Id="rId1" Type="http://schemas.openxmlformats.org/officeDocument/2006/relationships/slideLayout" Target="../slideLayouts/slideLayout2.xml"/></Relationships>
</file>

<file path=ppt/slides/_rels/slide592.xml.rels><?xml version="1.0" encoding="UTF-8" standalone="yes"?>
<Relationships xmlns="http://schemas.openxmlformats.org/package/2006/relationships"><Relationship Id="rId2" Type="http://schemas.openxmlformats.org/officeDocument/2006/relationships/notesSlide" Target="../notesSlides/notesSlide561.xml"/><Relationship Id="rId1" Type="http://schemas.openxmlformats.org/officeDocument/2006/relationships/slideLayout" Target="../slideLayouts/slideLayout2.xml"/></Relationships>
</file>

<file path=ppt/slides/_rels/slide593.xml.rels><?xml version="1.0" encoding="UTF-8" standalone="yes"?>
<Relationships xmlns="http://schemas.openxmlformats.org/package/2006/relationships"><Relationship Id="rId2" Type="http://schemas.openxmlformats.org/officeDocument/2006/relationships/notesSlide" Target="../notesSlides/notesSlide562.xml"/><Relationship Id="rId1" Type="http://schemas.openxmlformats.org/officeDocument/2006/relationships/slideLayout" Target="../slideLayouts/slideLayout2.xml"/></Relationships>
</file>

<file path=ppt/slides/_rels/slide5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5.xml.rels><?xml version="1.0" encoding="UTF-8" standalone="yes"?>
<Relationships xmlns="http://schemas.openxmlformats.org/package/2006/relationships"><Relationship Id="rId2" Type="http://schemas.openxmlformats.org/officeDocument/2006/relationships/notesSlide" Target="../notesSlides/notesSlide563.xml"/><Relationship Id="rId1" Type="http://schemas.openxmlformats.org/officeDocument/2006/relationships/slideLayout" Target="../slideLayouts/slideLayout2.xml"/></Relationships>
</file>

<file path=ppt/slides/_rels/slide596.xml.rels><?xml version="1.0" encoding="UTF-8" standalone="yes"?>
<Relationships xmlns="http://schemas.openxmlformats.org/package/2006/relationships"><Relationship Id="rId2" Type="http://schemas.openxmlformats.org/officeDocument/2006/relationships/notesSlide" Target="../notesSlides/notesSlide564.xml"/><Relationship Id="rId1" Type="http://schemas.openxmlformats.org/officeDocument/2006/relationships/slideLayout" Target="../slideLayouts/slideLayout2.xml"/></Relationships>
</file>

<file path=ppt/slides/_rels/slide597.xml.rels><?xml version="1.0" encoding="UTF-8" standalone="yes"?>
<Relationships xmlns="http://schemas.openxmlformats.org/package/2006/relationships"><Relationship Id="rId2" Type="http://schemas.openxmlformats.org/officeDocument/2006/relationships/notesSlide" Target="../notesSlides/notesSlide565.xml"/><Relationship Id="rId1" Type="http://schemas.openxmlformats.org/officeDocument/2006/relationships/slideLayout" Target="../slideLayouts/slideLayout2.xml"/></Relationships>
</file>

<file path=ppt/slides/_rels/slide598.xml.rels><?xml version="1.0" encoding="UTF-8" standalone="yes"?>
<Relationships xmlns="http://schemas.openxmlformats.org/package/2006/relationships"><Relationship Id="rId2" Type="http://schemas.openxmlformats.org/officeDocument/2006/relationships/notesSlide" Target="../notesSlides/notesSlide566.xml"/><Relationship Id="rId1" Type="http://schemas.openxmlformats.org/officeDocument/2006/relationships/slideLayout" Target="../slideLayouts/slideLayout2.xml"/></Relationships>
</file>

<file path=ppt/slides/_rels/slide5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00.xml.rels><?xml version="1.0" encoding="UTF-8" standalone="yes"?>
<Relationships xmlns="http://schemas.openxmlformats.org/package/2006/relationships"><Relationship Id="rId2" Type="http://schemas.openxmlformats.org/officeDocument/2006/relationships/notesSlide" Target="../notesSlides/notesSlide567.xml"/><Relationship Id="rId1" Type="http://schemas.openxmlformats.org/officeDocument/2006/relationships/slideLayout" Target="../slideLayouts/slideLayout2.xml"/></Relationships>
</file>

<file path=ppt/slides/_rels/slide601.xml.rels><?xml version="1.0" encoding="UTF-8" standalone="yes"?>
<Relationships xmlns="http://schemas.openxmlformats.org/package/2006/relationships"><Relationship Id="rId2" Type="http://schemas.openxmlformats.org/officeDocument/2006/relationships/notesSlide" Target="../notesSlides/notesSlide568.xml"/><Relationship Id="rId1" Type="http://schemas.openxmlformats.org/officeDocument/2006/relationships/slideLayout" Target="../slideLayouts/slideLayout2.xml"/></Relationships>
</file>

<file path=ppt/slides/_rels/slide602.xml.rels><?xml version="1.0" encoding="UTF-8" standalone="yes"?>
<Relationships xmlns="http://schemas.openxmlformats.org/package/2006/relationships"><Relationship Id="rId2" Type="http://schemas.openxmlformats.org/officeDocument/2006/relationships/notesSlide" Target="../notesSlides/notesSlide569.xml"/><Relationship Id="rId1" Type="http://schemas.openxmlformats.org/officeDocument/2006/relationships/slideLayout" Target="../slideLayouts/slideLayout2.xml"/></Relationships>
</file>

<file path=ppt/slides/_rels/slide603.xml.rels><?xml version="1.0" encoding="UTF-8" standalone="yes"?>
<Relationships xmlns="http://schemas.openxmlformats.org/package/2006/relationships"><Relationship Id="rId2" Type="http://schemas.openxmlformats.org/officeDocument/2006/relationships/notesSlide" Target="../notesSlides/notesSlide570.xml"/><Relationship Id="rId1" Type="http://schemas.openxmlformats.org/officeDocument/2006/relationships/slideLayout" Target="../slideLayouts/slideLayout2.xml"/></Relationships>
</file>

<file path=ppt/slides/_rels/slide604.xml.rels><?xml version="1.0" encoding="UTF-8" standalone="yes"?>
<Relationships xmlns="http://schemas.openxmlformats.org/package/2006/relationships"><Relationship Id="rId2" Type="http://schemas.openxmlformats.org/officeDocument/2006/relationships/notesSlide" Target="../notesSlides/notesSlide571.xml"/><Relationship Id="rId1" Type="http://schemas.openxmlformats.org/officeDocument/2006/relationships/slideLayout" Target="../slideLayouts/slideLayout2.xml"/></Relationships>
</file>

<file path=ppt/slides/_rels/slide605.xml.rels><?xml version="1.0" encoding="UTF-8" standalone="yes"?>
<Relationships xmlns="http://schemas.openxmlformats.org/package/2006/relationships"><Relationship Id="rId2" Type="http://schemas.openxmlformats.org/officeDocument/2006/relationships/notesSlide" Target="../notesSlides/notesSlide572.xml"/><Relationship Id="rId1" Type="http://schemas.openxmlformats.org/officeDocument/2006/relationships/slideLayout" Target="../slideLayouts/slideLayout2.xml"/></Relationships>
</file>

<file path=ppt/slides/_rels/slide606.xml.rels><?xml version="1.0" encoding="UTF-8" standalone="yes"?>
<Relationships xmlns="http://schemas.openxmlformats.org/package/2006/relationships"><Relationship Id="rId2" Type="http://schemas.openxmlformats.org/officeDocument/2006/relationships/notesSlide" Target="../notesSlides/notesSlide573.xml"/><Relationship Id="rId1" Type="http://schemas.openxmlformats.org/officeDocument/2006/relationships/slideLayout" Target="../slideLayouts/slideLayout2.xml"/></Relationships>
</file>

<file path=ppt/slides/_rels/slide6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8.xml.rels><?xml version="1.0" encoding="UTF-8" standalone="yes"?>
<Relationships xmlns="http://schemas.openxmlformats.org/package/2006/relationships"><Relationship Id="rId2" Type="http://schemas.openxmlformats.org/officeDocument/2006/relationships/notesSlide" Target="../notesSlides/notesSlide574.xml"/><Relationship Id="rId1" Type="http://schemas.openxmlformats.org/officeDocument/2006/relationships/slideLayout" Target="../slideLayouts/slideLayout2.xml"/></Relationships>
</file>

<file path=ppt/slides/_rels/slide609.xml.rels><?xml version="1.0" encoding="UTF-8" standalone="yes"?>
<Relationships xmlns="http://schemas.openxmlformats.org/package/2006/relationships"><Relationship Id="rId2" Type="http://schemas.openxmlformats.org/officeDocument/2006/relationships/notesSlide" Target="../notesSlides/notesSlide575.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10.xml.rels><?xml version="1.0" encoding="UTF-8" standalone="yes"?>
<Relationships xmlns="http://schemas.openxmlformats.org/package/2006/relationships"><Relationship Id="rId2" Type="http://schemas.openxmlformats.org/officeDocument/2006/relationships/notesSlide" Target="../notesSlides/notesSlide576.xml"/><Relationship Id="rId1" Type="http://schemas.openxmlformats.org/officeDocument/2006/relationships/slideLayout" Target="../slideLayouts/slideLayout2.xml"/></Relationships>
</file>

<file path=ppt/slides/_rels/slide611.xml.rels><?xml version="1.0" encoding="UTF-8" standalone="yes"?>
<Relationships xmlns="http://schemas.openxmlformats.org/package/2006/relationships"><Relationship Id="rId2" Type="http://schemas.openxmlformats.org/officeDocument/2006/relationships/notesSlide" Target="../notesSlides/notesSlide577.xml"/><Relationship Id="rId1" Type="http://schemas.openxmlformats.org/officeDocument/2006/relationships/slideLayout" Target="../slideLayouts/slideLayout2.xml"/></Relationships>
</file>

<file path=ppt/slides/_rels/slide6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3.xml.rels><?xml version="1.0" encoding="UTF-8" standalone="yes"?>
<Relationships xmlns="http://schemas.openxmlformats.org/package/2006/relationships"><Relationship Id="rId2" Type="http://schemas.openxmlformats.org/officeDocument/2006/relationships/notesSlide" Target="../notesSlides/notesSlide578.xml"/><Relationship Id="rId1" Type="http://schemas.openxmlformats.org/officeDocument/2006/relationships/slideLayout" Target="../slideLayouts/slideLayout2.xml"/></Relationships>
</file>

<file path=ppt/slides/_rels/slide614.xml.rels><?xml version="1.0" encoding="UTF-8" standalone="yes"?>
<Relationships xmlns="http://schemas.openxmlformats.org/package/2006/relationships"><Relationship Id="rId2" Type="http://schemas.openxmlformats.org/officeDocument/2006/relationships/notesSlide" Target="../notesSlides/notesSlide579.xml"/><Relationship Id="rId1" Type="http://schemas.openxmlformats.org/officeDocument/2006/relationships/slideLayout" Target="../slideLayouts/slideLayout2.xml"/></Relationships>
</file>

<file path=ppt/slides/_rels/slide615.xml.rels><?xml version="1.0" encoding="UTF-8" standalone="yes"?>
<Relationships xmlns="http://schemas.openxmlformats.org/package/2006/relationships"><Relationship Id="rId2" Type="http://schemas.openxmlformats.org/officeDocument/2006/relationships/notesSlide" Target="../notesSlides/notesSlide580.xml"/><Relationship Id="rId1" Type="http://schemas.openxmlformats.org/officeDocument/2006/relationships/slideLayout" Target="../slideLayouts/slideLayout2.xml"/></Relationships>
</file>

<file path=ppt/slides/_rels/slide616.xml.rels><?xml version="1.0" encoding="UTF-8" standalone="yes"?>
<Relationships xmlns="http://schemas.openxmlformats.org/package/2006/relationships"><Relationship Id="rId2" Type="http://schemas.openxmlformats.org/officeDocument/2006/relationships/notesSlide" Target="../notesSlides/notesSlide581.xml"/><Relationship Id="rId1" Type="http://schemas.openxmlformats.org/officeDocument/2006/relationships/slideLayout" Target="../slideLayouts/slideLayout2.xml"/></Relationships>
</file>

<file path=ppt/slides/_rels/slide617.xml.rels><?xml version="1.0" encoding="UTF-8" standalone="yes"?>
<Relationships xmlns="http://schemas.openxmlformats.org/package/2006/relationships"><Relationship Id="rId2" Type="http://schemas.openxmlformats.org/officeDocument/2006/relationships/notesSlide" Target="../notesSlides/notesSlide582.xml"/><Relationship Id="rId1" Type="http://schemas.openxmlformats.org/officeDocument/2006/relationships/slideLayout" Target="../slideLayouts/slideLayout2.xml"/></Relationships>
</file>

<file path=ppt/slides/_rels/slide618.xml.rels><?xml version="1.0" encoding="UTF-8" standalone="yes"?>
<Relationships xmlns="http://schemas.openxmlformats.org/package/2006/relationships"><Relationship Id="rId2" Type="http://schemas.openxmlformats.org/officeDocument/2006/relationships/notesSlide" Target="../notesSlides/notesSlide583.xml"/><Relationship Id="rId1" Type="http://schemas.openxmlformats.org/officeDocument/2006/relationships/slideLayout" Target="../slideLayouts/slideLayout2.xml"/></Relationships>
</file>

<file path=ppt/slides/_rels/slide6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20.xml.rels><?xml version="1.0" encoding="UTF-8" standalone="yes"?>
<Relationships xmlns="http://schemas.openxmlformats.org/package/2006/relationships"><Relationship Id="rId2" Type="http://schemas.openxmlformats.org/officeDocument/2006/relationships/notesSlide" Target="../notesSlides/notesSlide584.xml"/><Relationship Id="rId1" Type="http://schemas.openxmlformats.org/officeDocument/2006/relationships/slideLayout" Target="../slideLayouts/slideLayout2.xml"/></Relationships>
</file>

<file path=ppt/slides/_rels/slide621.xml.rels><?xml version="1.0" encoding="UTF-8" standalone="yes"?>
<Relationships xmlns="http://schemas.openxmlformats.org/package/2006/relationships"><Relationship Id="rId2" Type="http://schemas.openxmlformats.org/officeDocument/2006/relationships/notesSlide" Target="../notesSlides/notesSlide585.xml"/><Relationship Id="rId1" Type="http://schemas.openxmlformats.org/officeDocument/2006/relationships/slideLayout" Target="../slideLayouts/slideLayout2.xml"/></Relationships>
</file>

<file path=ppt/slides/_rels/slide622.xml.rels><?xml version="1.0" encoding="UTF-8" standalone="yes"?>
<Relationships xmlns="http://schemas.openxmlformats.org/package/2006/relationships"><Relationship Id="rId2" Type="http://schemas.openxmlformats.org/officeDocument/2006/relationships/notesSlide" Target="../notesSlides/notesSlide586.xml"/><Relationship Id="rId1" Type="http://schemas.openxmlformats.org/officeDocument/2006/relationships/slideLayout" Target="../slideLayouts/slideLayout2.xml"/></Relationships>
</file>

<file path=ppt/slides/_rels/slide623.xml.rels><?xml version="1.0" encoding="UTF-8" standalone="yes"?>
<Relationships xmlns="http://schemas.openxmlformats.org/package/2006/relationships"><Relationship Id="rId2" Type="http://schemas.openxmlformats.org/officeDocument/2006/relationships/notesSlide" Target="../notesSlides/notesSlide587.xml"/><Relationship Id="rId1" Type="http://schemas.openxmlformats.org/officeDocument/2006/relationships/slideLayout" Target="../slideLayouts/slideLayout2.xml"/></Relationships>
</file>

<file path=ppt/slides/_rels/slide624.xml.rels><?xml version="1.0" encoding="UTF-8" standalone="yes"?>
<Relationships xmlns="http://schemas.openxmlformats.org/package/2006/relationships"><Relationship Id="rId2" Type="http://schemas.openxmlformats.org/officeDocument/2006/relationships/notesSlide" Target="../notesSlides/notesSlide588.xml"/><Relationship Id="rId1" Type="http://schemas.openxmlformats.org/officeDocument/2006/relationships/slideLayout" Target="../slideLayouts/slideLayout2.xml"/></Relationships>
</file>

<file path=ppt/slides/_rels/slide6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6.xml.rels><?xml version="1.0" encoding="UTF-8" standalone="yes"?>
<Relationships xmlns="http://schemas.openxmlformats.org/package/2006/relationships"><Relationship Id="rId2" Type="http://schemas.openxmlformats.org/officeDocument/2006/relationships/notesSlide" Target="../notesSlides/notesSlide589.xml"/><Relationship Id="rId1" Type="http://schemas.openxmlformats.org/officeDocument/2006/relationships/slideLayout" Target="../slideLayouts/slideLayout2.xml"/></Relationships>
</file>

<file path=ppt/slides/_rels/slide627.xml.rels><?xml version="1.0" encoding="UTF-8" standalone="yes"?>
<Relationships xmlns="http://schemas.openxmlformats.org/package/2006/relationships"><Relationship Id="rId2" Type="http://schemas.openxmlformats.org/officeDocument/2006/relationships/notesSlide" Target="../notesSlides/notesSlide590.xml"/><Relationship Id="rId1" Type="http://schemas.openxmlformats.org/officeDocument/2006/relationships/slideLayout" Target="../slideLayouts/slideLayout2.xml"/></Relationships>
</file>

<file path=ppt/slides/_rels/slide628.xml.rels><?xml version="1.0" encoding="UTF-8" standalone="yes"?>
<Relationships xmlns="http://schemas.openxmlformats.org/package/2006/relationships"><Relationship Id="rId2" Type="http://schemas.openxmlformats.org/officeDocument/2006/relationships/notesSlide" Target="../notesSlides/notesSlide591.xml"/><Relationship Id="rId1" Type="http://schemas.openxmlformats.org/officeDocument/2006/relationships/slideLayout" Target="../slideLayouts/slideLayout2.xml"/></Relationships>
</file>

<file path=ppt/slides/_rels/slide629.xml.rels><?xml version="1.0" encoding="UTF-8" standalone="yes"?>
<Relationships xmlns="http://schemas.openxmlformats.org/package/2006/relationships"><Relationship Id="rId2" Type="http://schemas.openxmlformats.org/officeDocument/2006/relationships/notesSlide" Target="../notesSlides/notesSlide59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30.xml.rels><?xml version="1.0" encoding="UTF-8" standalone="yes"?>
<Relationships xmlns="http://schemas.openxmlformats.org/package/2006/relationships"><Relationship Id="rId2" Type="http://schemas.openxmlformats.org/officeDocument/2006/relationships/notesSlide" Target="../notesSlides/notesSlide593.xml"/><Relationship Id="rId1" Type="http://schemas.openxmlformats.org/officeDocument/2006/relationships/slideLayout" Target="../slideLayouts/slideLayout2.xml"/></Relationships>
</file>

<file path=ppt/slides/_rels/slide631.xml.rels><?xml version="1.0" encoding="UTF-8" standalone="yes"?>
<Relationships xmlns="http://schemas.openxmlformats.org/package/2006/relationships"><Relationship Id="rId2" Type="http://schemas.openxmlformats.org/officeDocument/2006/relationships/notesSlide" Target="../notesSlides/notesSlide594.xml"/><Relationship Id="rId1" Type="http://schemas.openxmlformats.org/officeDocument/2006/relationships/slideLayout" Target="../slideLayouts/slideLayout2.xml"/></Relationships>
</file>

<file path=ppt/slides/_rels/slide6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3.xml.rels><?xml version="1.0" encoding="UTF-8" standalone="yes"?>
<Relationships xmlns="http://schemas.openxmlformats.org/package/2006/relationships"><Relationship Id="rId2" Type="http://schemas.openxmlformats.org/officeDocument/2006/relationships/notesSlide" Target="../notesSlides/notesSlide595.xml"/><Relationship Id="rId1" Type="http://schemas.openxmlformats.org/officeDocument/2006/relationships/slideLayout" Target="../slideLayouts/slideLayout2.xml"/></Relationships>
</file>

<file path=ppt/slides/_rels/slide634.xml.rels><?xml version="1.0" encoding="UTF-8" standalone="yes"?>
<Relationships xmlns="http://schemas.openxmlformats.org/package/2006/relationships"><Relationship Id="rId2" Type="http://schemas.openxmlformats.org/officeDocument/2006/relationships/notesSlide" Target="../notesSlides/notesSlide596.xml"/><Relationship Id="rId1" Type="http://schemas.openxmlformats.org/officeDocument/2006/relationships/slideLayout" Target="../slideLayouts/slideLayout2.xml"/></Relationships>
</file>

<file path=ppt/slides/_rels/slide635.xml.rels><?xml version="1.0" encoding="UTF-8" standalone="yes"?>
<Relationships xmlns="http://schemas.openxmlformats.org/package/2006/relationships"><Relationship Id="rId2" Type="http://schemas.openxmlformats.org/officeDocument/2006/relationships/notesSlide" Target="../notesSlides/notesSlide597.xml"/><Relationship Id="rId1" Type="http://schemas.openxmlformats.org/officeDocument/2006/relationships/slideLayout" Target="../slideLayouts/slideLayout2.xml"/></Relationships>
</file>

<file path=ppt/slides/_rels/slide636.xml.rels><?xml version="1.0" encoding="UTF-8" standalone="yes"?>
<Relationships xmlns="http://schemas.openxmlformats.org/package/2006/relationships"><Relationship Id="rId2" Type="http://schemas.openxmlformats.org/officeDocument/2006/relationships/notesSlide" Target="../notesSlides/notesSlide598.xml"/><Relationship Id="rId1" Type="http://schemas.openxmlformats.org/officeDocument/2006/relationships/slideLayout" Target="../slideLayouts/slideLayout2.xml"/></Relationships>
</file>

<file path=ppt/slides/_rels/slide637.xml.rels><?xml version="1.0" encoding="UTF-8" standalone="yes"?>
<Relationships xmlns="http://schemas.openxmlformats.org/package/2006/relationships"><Relationship Id="rId2" Type="http://schemas.openxmlformats.org/officeDocument/2006/relationships/notesSlide" Target="../notesSlides/notesSlide599.xml"/><Relationship Id="rId1" Type="http://schemas.openxmlformats.org/officeDocument/2006/relationships/slideLayout" Target="../slideLayouts/slideLayout2.xml"/></Relationships>
</file>

<file path=ppt/slides/_rels/slide638.xml.rels><?xml version="1.0" encoding="UTF-8" standalone="yes"?>
<Relationships xmlns="http://schemas.openxmlformats.org/package/2006/relationships"><Relationship Id="rId2" Type="http://schemas.openxmlformats.org/officeDocument/2006/relationships/notesSlide" Target="../notesSlides/notesSlide600.xml"/><Relationship Id="rId1" Type="http://schemas.openxmlformats.org/officeDocument/2006/relationships/slideLayout" Target="../slideLayouts/slideLayout2.xml"/></Relationships>
</file>

<file path=ppt/slides/_rels/slide639.xml.rels><?xml version="1.0" encoding="UTF-8" standalone="yes"?>
<Relationships xmlns="http://schemas.openxmlformats.org/package/2006/relationships"><Relationship Id="rId2" Type="http://schemas.openxmlformats.org/officeDocument/2006/relationships/notesSlide" Target="../notesSlides/notesSlide601.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6E19481-1C24-79D8-BDC8-82375FC404FC}"/>
              </a:ext>
            </a:extLst>
          </p:cNvPr>
          <p:cNvSpPr txBox="1"/>
          <p:nvPr/>
        </p:nvSpPr>
        <p:spPr>
          <a:xfrm>
            <a:off x="0" y="0"/>
            <a:ext cx="12192000" cy="6463308"/>
          </a:xfrm>
          <a:prstGeom prst="rect">
            <a:avLst/>
          </a:prstGeom>
          <a:noFill/>
        </p:spPr>
        <p:txBody>
          <a:bodyPr wrap="square" rtlCol="0">
            <a:spAutoFit/>
          </a:bodyPr>
          <a:lstStyle/>
          <a:p>
            <a:pPr algn="ctr"/>
            <a:endParaRPr lang="en-US" sz="5400" dirty="0"/>
          </a:p>
          <a:p>
            <a:pPr algn="ctr"/>
            <a:endParaRPr lang="en-US" sz="3600" dirty="0"/>
          </a:p>
          <a:p>
            <a:pPr algn="ctr"/>
            <a:r>
              <a:rPr lang="en-US" sz="3600" dirty="0"/>
              <a:t>The Holy Quran </a:t>
            </a:r>
            <a:br>
              <a:rPr lang="en-US" sz="3600" dirty="0"/>
            </a:br>
            <a:r>
              <a:rPr lang="en-US" sz="3600" dirty="0" err="1"/>
              <a:t>Juz</a:t>
            </a:r>
            <a:r>
              <a:rPr lang="en-US" sz="3600" dirty="0"/>
              <a:t> 1 – </a:t>
            </a:r>
            <a:r>
              <a:rPr lang="en-US" sz="3600" dirty="0" err="1"/>
              <a:t>Juz</a:t>
            </a:r>
            <a:r>
              <a:rPr lang="en-US" sz="3600" dirty="0"/>
              <a:t> 30</a:t>
            </a:r>
          </a:p>
          <a:p>
            <a:pPr algn="ctr"/>
            <a:endParaRPr lang="en-US" sz="3600" dirty="0"/>
          </a:p>
          <a:p>
            <a:pPr algn="ctr"/>
            <a:r>
              <a:rPr lang="en-US" sz="3600" dirty="0" err="1"/>
              <a:t>Juz</a:t>
            </a:r>
            <a:r>
              <a:rPr lang="en-US" sz="3600" dirty="0"/>
              <a:t> 30 – Chapter 30 </a:t>
            </a:r>
          </a:p>
          <a:p>
            <a:pPr algn="ctr"/>
            <a:endParaRPr lang="en-US" sz="3600" dirty="0"/>
          </a:p>
          <a:p>
            <a:pPr algn="ctr"/>
            <a:r>
              <a:rPr lang="en-US" sz="3600" dirty="0"/>
              <a:t> Supervised by </a:t>
            </a:r>
          </a:p>
          <a:p>
            <a:pPr algn="ctr"/>
            <a:r>
              <a:rPr lang="en-US" sz="3600" dirty="0"/>
              <a:t>Sheikh Mohammed Harby</a:t>
            </a:r>
          </a:p>
          <a:p>
            <a:pPr algn="ctr"/>
            <a:r>
              <a:rPr lang="en-US" sz="3600" dirty="0"/>
              <a:t>For Imam Hasan Centre Sydney</a:t>
            </a:r>
          </a:p>
          <a:p>
            <a:pPr algn="ctr"/>
            <a:r>
              <a:rPr lang="en-US" sz="3600" dirty="0"/>
              <a:t>Version 2.0</a:t>
            </a:r>
            <a:endParaRPr lang="en-GB" sz="3600" dirty="0"/>
          </a:p>
        </p:txBody>
      </p:sp>
    </p:spTree>
    <p:extLst>
      <p:ext uri="{BB962C8B-B14F-4D97-AF65-F5344CB8AC3E}">
        <p14:creationId xmlns:p14="http://schemas.microsoft.com/office/powerpoint/2010/main" val="13562743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572CBE-FCA1-1A1D-2347-41C6C289D1B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07CD894-91F2-A996-DAF6-0F9AD944C23F}"/>
              </a:ext>
            </a:extLst>
          </p:cNvPr>
          <p:cNvSpPr>
            <a:spLocks noGrp="1"/>
          </p:cNvSpPr>
          <p:nvPr>
            <p:ph type="title"/>
          </p:nvPr>
        </p:nvSpPr>
        <p:spPr>
          <a:xfrm>
            <a:off x="1986947" y="2012139"/>
            <a:ext cx="8218107" cy="3450327"/>
          </a:xfrm>
        </p:spPr>
        <p:txBody>
          <a:bodyPr>
            <a:noAutofit/>
          </a:bodyPr>
          <a:lstStyle/>
          <a:p>
            <a:r>
              <a:rPr lang="ar-EG" sz="6000" b="0" dirty="0"/>
              <a:t>وَٱلْجِبَالَ أَوْتَادًا</a:t>
            </a:r>
          </a:p>
        </p:txBody>
      </p:sp>
      <p:sp>
        <p:nvSpPr>
          <p:cNvPr id="14" name="TextBox 13">
            <a:extLst>
              <a:ext uri="{FF2B5EF4-FFF2-40B4-BE49-F238E27FC236}">
                <a16:creationId xmlns:a16="http://schemas.microsoft.com/office/drawing/2014/main" id="{8251BA2B-CFEC-4322-4EFF-C85211C8B002}"/>
              </a:ext>
            </a:extLst>
          </p:cNvPr>
          <p:cNvSpPr txBox="1"/>
          <p:nvPr/>
        </p:nvSpPr>
        <p:spPr>
          <a:xfrm>
            <a:off x="1936368" y="4045079"/>
            <a:ext cx="8319264" cy="400110"/>
          </a:xfrm>
          <a:prstGeom prst="rect">
            <a:avLst/>
          </a:prstGeom>
          <a:noFill/>
        </p:spPr>
        <p:txBody>
          <a:bodyPr wrap="square">
            <a:spAutoFit/>
          </a:bodyPr>
          <a:lstStyle/>
          <a:p>
            <a:pPr algn="ctr" fontAlgn="base"/>
            <a:r>
              <a:rPr lang="en-US" sz="2000" dirty="0"/>
              <a:t>And the mountains as pegs?</a:t>
            </a:r>
          </a:p>
        </p:txBody>
      </p:sp>
      <p:sp>
        <p:nvSpPr>
          <p:cNvPr id="3" name="TextBox 2">
            <a:extLst>
              <a:ext uri="{FF2B5EF4-FFF2-40B4-BE49-F238E27FC236}">
                <a16:creationId xmlns:a16="http://schemas.microsoft.com/office/drawing/2014/main" id="{06503287-C12F-4BB6-F98E-3D15683BF86F}"/>
              </a:ext>
            </a:extLst>
          </p:cNvPr>
          <p:cNvSpPr txBox="1"/>
          <p:nvPr/>
        </p:nvSpPr>
        <p:spPr>
          <a:xfrm>
            <a:off x="4025792" y="3737302"/>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7</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3639389973"/>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1348B4-EA6F-40E6-B308-F50D095C608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1D5D56A-157F-1D3F-9D5E-C3403A629E84}"/>
              </a:ext>
            </a:extLst>
          </p:cNvPr>
          <p:cNvSpPr>
            <a:spLocks noGrp="1"/>
          </p:cNvSpPr>
          <p:nvPr>
            <p:ph type="title"/>
          </p:nvPr>
        </p:nvSpPr>
        <p:spPr>
          <a:xfrm>
            <a:off x="1986947" y="2012139"/>
            <a:ext cx="8218107" cy="3450327"/>
          </a:xfrm>
        </p:spPr>
        <p:txBody>
          <a:bodyPr>
            <a:noAutofit/>
          </a:bodyPr>
          <a:lstStyle/>
          <a:p>
            <a:r>
              <a:rPr lang="ar-EG" sz="6000" b="0" dirty="0"/>
              <a:t>وَمَا عَلَيْكَ أَلَّا يَزَّكَّىٰ</a:t>
            </a:r>
          </a:p>
        </p:txBody>
      </p:sp>
      <p:sp>
        <p:nvSpPr>
          <p:cNvPr id="14" name="TextBox 13">
            <a:extLst>
              <a:ext uri="{FF2B5EF4-FFF2-40B4-BE49-F238E27FC236}">
                <a16:creationId xmlns:a16="http://schemas.microsoft.com/office/drawing/2014/main" id="{2A5984D1-2447-3069-250C-275CC1581D99}"/>
              </a:ext>
            </a:extLst>
          </p:cNvPr>
          <p:cNvSpPr txBox="1"/>
          <p:nvPr/>
        </p:nvSpPr>
        <p:spPr>
          <a:xfrm>
            <a:off x="1936368" y="4132165"/>
            <a:ext cx="8319264" cy="400110"/>
          </a:xfrm>
          <a:prstGeom prst="rect">
            <a:avLst/>
          </a:prstGeom>
          <a:noFill/>
        </p:spPr>
        <p:txBody>
          <a:bodyPr wrap="square">
            <a:spAutoFit/>
          </a:bodyPr>
          <a:lstStyle/>
          <a:p>
            <a:pPr algn="ctr" fontAlgn="base"/>
            <a:r>
              <a:rPr lang="en-US" sz="2000" dirty="0"/>
              <a:t>Though it is no blame to thee if he grow not (in spiritual understanding).</a:t>
            </a:r>
          </a:p>
        </p:txBody>
      </p:sp>
      <p:sp>
        <p:nvSpPr>
          <p:cNvPr id="3" name="TextBox 2">
            <a:extLst>
              <a:ext uri="{FF2B5EF4-FFF2-40B4-BE49-F238E27FC236}">
                <a16:creationId xmlns:a16="http://schemas.microsoft.com/office/drawing/2014/main" id="{8107D6A0-F53C-4675-010C-AC2725A26FC6}"/>
              </a:ext>
            </a:extLst>
          </p:cNvPr>
          <p:cNvSpPr txBox="1"/>
          <p:nvPr/>
        </p:nvSpPr>
        <p:spPr>
          <a:xfrm>
            <a:off x="3363942" y="3824388"/>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7</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162530842"/>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152D02-73A5-1E46-79A5-5130B74783C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DAAFE05-0476-91AA-4EFA-3BCD37E40284}"/>
              </a:ext>
            </a:extLst>
          </p:cNvPr>
          <p:cNvSpPr>
            <a:spLocks noGrp="1"/>
          </p:cNvSpPr>
          <p:nvPr>
            <p:ph type="title"/>
          </p:nvPr>
        </p:nvSpPr>
        <p:spPr>
          <a:xfrm>
            <a:off x="1744499" y="2097450"/>
            <a:ext cx="8703002" cy="3450327"/>
          </a:xfrm>
        </p:spPr>
        <p:txBody>
          <a:bodyPr>
            <a:noAutofit/>
          </a:bodyPr>
          <a:lstStyle/>
          <a:p>
            <a:r>
              <a:rPr lang="ar-EG" sz="6000" b="0" dirty="0"/>
              <a:t>وَأَمَّا مَن جَآءَكَ يَسْعَىٰ</a:t>
            </a:r>
          </a:p>
        </p:txBody>
      </p:sp>
      <p:sp>
        <p:nvSpPr>
          <p:cNvPr id="14" name="TextBox 13">
            <a:extLst>
              <a:ext uri="{FF2B5EF4-FFF2-40B4-BE49-F238E27FC236}">
                <a16:creationId xmlns:a16="http://schemas.microsoft.com/office/drawing/2014/main" id="{A5666DEF-7B2B-7C46-B58E-FFBFF1DA7DDB}"/>
              </a:ext>
            </a:extLst>
          </p:cNvPr>
          <p:cNvSpPr txBox="1"/>
          <p:nvPr/>
        </p:nvSpPr>
        <p:spPr>
          <a:xfrm>
            <a:off x="1936368" y="4258861"/>
            <a:ext cx="8319264" cy="400110"/>
          </a:xfrm>
          <a:prstGeom prst="rect">
            <a:avLst/>
          </a:prstGeom>
          <a:noFill/>
        </p:spPr>
        <p:txBody>
          <a:bodyPr wrap="square">
            <a:spAutoFit/>
          </a:bodyPr>
          <a:lstStyle/>
          <a:p>
            <a:pPr algn="ctr" fontAlgn="base"/>
            <a:r>
              <a:rPr lang="en-US" sz="2000" dirty="0"/>
              <a:t>But as to him who came to thee striving earnestly,</a:t>
            </a:r>
          </a:p>
        </p:txBody>
      </p:sp>
      <p:sp>
        <p:nvSpPr>
          <p:cNvPr id="3" name="TextBox 2">
            <a:extLst>
              <a:ext uri="{FF2B5EF4-FFF2-40B4-BE49-F238E27FC236}">
                <a16:creationId xmlns:a16="http://schemas.microsoft.com/office/drawing/2014/main" id="{38B96640-245C-BBBC-9804-93572977DF6B}"/>
              </a:ext>
            </a:extLst>
          </p:cNvPr>
          <p:cNvSpPr txBox="1"/>
          <p:nvPr/>
        </p:nvSpPr>
        <p:spPr>
          <a:xfrm>
            <a:off x="3117917" y="3951084"/>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8</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3775211314"/>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B4CC82-0E9E-08FD-090C-E635421CE2F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34E29D2-01C2-3E7B-5596-1203E0C27AB7}"/>
              </a:ext>
            </a:extLst>
          </p:cNvPr>
          <p:cNvSpPr>
            <a:spLocks noGrp="1"/>
          </p:cNvSpPr>
          <p:nvPr>
            <p:ph type="title"/>
          </p:nvPr>
        </p:nvSpPr>
        <p:spPr>
          <a:xfrm>
            <a:off x="1744499" y="2088741"/>
            <a:ext cx="8703002" cy="3450327"/>
          </a:xfrm>
        </p:spPr>
        <p:txBody>
          <a:bodyPr>
            <a:noAutofit/>
          </a:bodyPr>
          <a:lstStyle/>
          <a:p>
            <a:r>
              <a:rPr lang="ar-EG" sz="6000" b="0" dirty="0"/>
              <a:t>وَهُوَ يَخْشَىٰ</a:t>
            </a:r>
          </a:p>
        </p:txBody>
      </p:sp>
      <p:sp>
        <p:nvSpPr>
          <p:cNvPr id="14" name="TextBox 13">
            <a:extLst>
              <a:ext uri="{FF2B5EF4-FFF2-40B4-BE49-F238E27FC236}">
                <a16:creationId xmlns:a16="http://schemas.microsoft.com/office/drawing/2014/main" id="{B6D0885F-2617-81BD-05FE-1D9E4D7A63FF}"/>
              </a:ext>
            </a:extLst>
          </p:cNvPr>
          <p:cNvSpPr txBox="1"/>
          <p:nvPr/>
        </p:nvSpPr>
        <p:spPr>
          <a:xfrm>
            <a:off x="1936368" y="4191351"/>
            <a:ext cx="8319264" cy="400110"/>
          </a:xfrm>
          <a:prstGeom prst="rect">
            <a:avLst/>
          </a:prstGeom>
          <a:noFill/>
        </p:spPr>
        <p:txBody>
          <a:bodyPr wrap="square">
            <a:spAutoFit/>
          </a:bodyPr>
          <a:lstStyle/>
          <a:p>
            <a:pPr algn="ctr" fontAlgn="base"/>
            <a:r>
              <a:rPr lang="en-US" sz="2000" dirty="0"/>
              <a:t>And with fear (in his heart),</a:t>
            </a:r>
          </a:p>
        </p:txBody>
      </p:sp>
      <p:sp>
        <p:nvSpPr>
          <p:cNvPr id="3" name="TextBox 2">
            <a:extLst>
              <a:ext uri="{FF2B5EF4-FFF2-40B4-BE49-F238E27FC236}">
                <a16:creationId xmlns:a16="http://schemas.microsoft.com/office/drawing/2014/main" id="{15B9F1C4-CAEC-13F2-8C6D-136F470FDFB0}"/>
              </a:ext>
            </a:extLst>
          </p:cNvPr>
          <p:cNvSpPr txBox="1"/>
          <p:nvPr/>
        </p:nvSpPr>
        <p:spPr>
          <a:xfrm>
            <a:off x="4258742" y="3883574"/>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9</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263040574"/>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052BC6-8237-3B0D-DC47-430143DF16C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417A01E-5A58-E0DE-AD70-F2C09A89FD42}"/>
              </a:ext>
            </a:extLst>
          </p:cNvPr>
          <p:cNvSpPr>
            <a:spLocks noGrp="1"/>
          </p:cNvSpPr>
          <p:nvPr>
            <p:ph type="title"/>
          </p:nvPr>
        </p:nvSpPr>
        <p:spPr>
          <a:xfrm>
            <a:off x="1744499" y="2097449"/>
            <a:ext cx="8703002" cy="3450327"/>
          </a:xfrm>
        </p:spPr>
        <p:txBody>
          <a:bodyPr>
            <a:noAutofit/>
          </a:bodyPr>
          <a:lstStyle/>
          <a:p>
            <a:r>
              <a:rPr lang="ar-EG" sz="6000" b="0" dirty="0"/>
              <a:t>فَأَنتَ عَنْهُ تَلَهَّىٰ</a:t>
            </a:r>
          </a:p>
        </p:txBody>
      </p:sp>
      <p:sp>
        <p:nvSpPr>
          <p:cNvPr id="14" name="TextBox 13">
            <a:extLst>
              <a:ext uri="{FF2B5EF4-FFF2-40B4-BE49-F238E27FC236}">
                <a16:creationId xmlns:a16="http://schemas.microsoft.com/office/drawing/2014/main" id="{34C84575-EEBE-A178-B759-A4519D0AF587}"/>
              </a:ext>
            </a:extLst>
          </p:cNvPr>
          <p:cNvSpPr txBox="1"/>
          <p:nvPr/>
        </p:nvSpPr>
        <p:spPr>
          <a:xfrm>
            <a:off x="1936368" y="4195436"/>
            <a:ext cx="8319264" cy="400110"/>
          </a:xfrm>
          <a:prstGeom prst="rect">
            <a:avLst/>
          </a:prstGeom>
          <a:noFill/>
        </p:spPr>
        <p:txBody>
          <a:bodyPr wrap="square">
            <a:spAutoFit/>
          </a:bodyPr>
          <a:lstStyle/>
          <a:p>
            <a:pPr algn="ctr" fontAlgn="base"/>
            <a:r>
              <a:rPr lang="en-US" sz="2000" dirty="0"/>
              <a:t>Of him </a:t>
            </a:r>
            <a:r>
              <a:rPr lang="en-US" sz="2000" dirty="0" err="1"/>
              <a:t>wast</a:t>
            </a:r>
            <a:r>
              <a:rPr lang="en-US" sz="2000" dirty="0"/>
              <a:t> thou unmindful.</a:t>
            </a:r>
          </a:p>
        </p:txBody>
      </p:sp>
      <p:sp>
        <p:nvSpPr>
          <p:cNvPr id="3" name="TextBox 2">
            <a:extLst>
              <a:ext uri="{FF2B5EF4-FFF2-40B4-BE49-F238E27FC236}">
                <a16:creationId xmlns:a16="http://schemas.microsoft.com/office/drawing/2014/main" id="{D7E15FFB-708B-8526-B8D2-BE3CE26ED890}"/>
              </a:ext>
            </a:extLst>
          </p:cNvPr>
          <p:cNvSpPr txBox="1"/>
          <p:nvPr/>
        </p:nvSpPr>
        <p:spPr>
          <a:xfrm>
            <a:off x="3823593" y="3918408"/>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10</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3780353183"/>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04F85C-32A0-56CB-CE86-041E253B269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D719930-2D0A-2AC8-3AA9-9997CC1855D2}"/>
              </a:ext>
            </a:extLst>
          </p:cNvPr>
          <p:cNvSpPr>
            <a:spLocks noGrp="1"/>
          </p:cNvSpPr>
          <p:nvPr>
            <p:ph type="title"/>
          </p:nvPr>
        </p:nvSpPr>
        <p:spPr>
          <a:xfrm>
            <a:off x="1880748" y="2106153"/>
            <a:ext cx="8430504" cy="3450327"/>
          </a:xfrm>
        </p:spPr>
        <p:txBody>
          <a:bodyPr>
            <a:noAutofit/>
          </a:bodyPr>
          <a:lstStyle/>
          <a:p>
            <a:r>
              <a:rPr lang="ar-EG" sz="6000" b="0" dirty="0"/>
              <a:t>كَلَّآ إِنَّهَا تَذْكِرَةٌ</a:t>
            </a:r>
          </a:p>
        </p:txBody>
      </p:sp>
      <p:sp>
        <p:nvSpPr>
          <p:cNvPr id="14" name="TextBox 13">
            <a:extLst>
              <a:ext uri="{FF2B5EF4-FFF2-40B4-BE49-F238E27FC236}">
                <a16:creationId xmlns:a16="http://schemas.microsoft.com/office/drawing/2014/main" id="{38F41FF6-F1BB-730C-B439-0266066AB0CA}"/>
              </a:ext>
            </a:extLst>
          </p:cNvPr>
          <p:cNvSpPr txBox="1"/>
          <p:nvPr/>
        </p:nvSpPr>
        <p:spPr>
          <a:xfrm>
            <a:off x="1936368" y="4139093"/>
            <a:ext cx="8319264" cy="400110"/>
          </a:xfrm>
          <a:prstGeom prst="rect">
            <a:avLst/>
          </a:prstGeom>
          <a:noFill/>
        </p:spPr>
        <p:txBody>
          <a:bodyPr wrap="square">
            <a:spAutoFit/>
          </a:bodyPr>
          <a:lstStyle/>
          <a:p>
            <a:pPr algn="ctr" fontAlgn="base"/>
            <a:r>
              <a:rPr lang="en-US" sz="2000" dirty="0"/>
              <a:t>By no means (should it be so)! For it is indeed a Message of instruction:</a:t>
            </a:r>
          </a:p>
        </p:txBody>
      </p:sp>
      <p:sp>
        <p:nvSpPr>
          <p:cNvPr id="3" name="TextBox 2">
            <a:extLst>
              <a:ext uri="{FF2B5EF4-FFF2-40B4-BE49-F238E27FC236}">
                <a16:creationId xmlns:a16="http://schemas.microsoft.com/office/drawing/2014/main" id="{434C0951-4714-2E1E-07A0-B25FFB538513}"/>
              </a:ext>
            </a:extLst>
          </p:cNvPr>
          <p:cNvSpPr txBox="1"/>
          <p:nvPr/>
        </p:nvSpPr>
        <p:spPr>
          <a:xfrm>
            <a:off x="3884272" y="3831316"/>
            <a:ext cx="684337" cy="307777"/>
          </a:xfrm>
          <a:prstGeom prst="rect">
            <a:avLst/>
          </a:prstGeom>
          <a:noFill/>
        </p:spPr>
        <p:txBody>
          <a:bodyPr wrap="square">
            <a:spAutoFit/>
          </a:bodyPr>
          <a:lstStyle/>
          <a:p>
            <a:pPr algn="ctr"/>
            <a:r>
              <a:rPr lang="en-US" sz="140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11</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4127015187"/>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23BD64-FC1A-A4CD-6B5F-F33576369B7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2B29D27-22F5-1665-749D-92F0F01BECDC}"/>
              </a:ext>
            </a:extLst>
          </p:cNvPr>
          <p:cNvSpPr>
            <a:spLocks noGrp="1"/>
          </p:cNvSpPr>
          <p:nvPr>
            <p:ph type="title"/>
          </p:nvPr>
        </p:nvSpPr>
        <p:spPr>
          <a:xfrm>
            <a:off x="1880748" y="2036486"/>
            <a:ext cx="8430504" cy="3450327"/>
          </a:xfrm>
        </p:spPr>
        <p:txBody>
          <a:bodyPr>
            <a:noAutofit/>
          </a:bodyPr>
          <a:lstStyle/>
          <a:p>
            <a:r>
              <a:rPr lang="ar-EG" sz="6000" b="0" dirty="0"/>
              <a:t>فَمَن شَآءَ ذَكَرَهُ</a:t>
            </a:r>
            <a:r>
              <a:rPr lang="en-US" sz="6000" b="0" dirty="0"/>
              <a:t> </a:t>
            </a:r>
            <a:r>
              <a:rPr lang="ar-EG" sz="6000" b="0" dirty="0"/>
              <a:t>ۥ</a:t>
            </a:r>
          </a:p>
        </p:txBody>
      </p:sp>
      <p:sp>
        <p:nvSpPr>
          <p:cNvPr id="14" name="TextBox 13">
            <a:extLst>
              <a:ext uri="{FF2B5EF4-FFF2-40B4-BE49-F238E27FC236}">
                <a16:creationId xmlns:a16="http://schemas.microsoft.com/office/drawing/2014/main" id="{6D944E8E-E027-7638-B0C7-7EC7F2D46936}"/>
              </a:ext>
            </a:extLst>
          </p:cNvPr>
          <p:cNvSpPr txBox="1"/>
          <p:nvPr/>
        </p:nvSpPr>
        <p:spPr>
          <a:xfrm>
            <a:off x="1936368" y="3984864"/>
            <a:ext cx="8319264" cy="400110"/>
          </a:xfrm>
          <a:prstGeom prst="rect">
            <a:avLst/>
          </a:prstGeom>
          <a:noFill/>
        </p:spPr>
        <p:txBody>
          <a:bodyPr wrap="square">
            <a:spAutoFit/>
          </a:bodyPr>
          <a:lstStyle/>
          <a:p>
            <a:pPr algn="ctr" fontAlgn="base"/>
            <a:r>
              <a:rPr lang="en-US" sz="2000" dirty="0"/>
              <a:t>Therefore let whoso will, keep it in remembrance.</a:t>
            </a:r>
          </a:p>
        </p:txBody>
      </p:sp>
      <p:sp>
        <p:nvSpPr>
          <p:cNvPr id="3" name="TextBox 2">
            <a:extLst>
              <a:ext uri="{FF2B5EF4-FFF2-40B4-BE49-F238E27FC236}">
                <a16:creationId xmlns:a16="http://schemas.microsoft.com/office/drawing/2014/main" id="{95920586-E1F8-08DC-2AC3-BD0E3C8D1CBC}"/>
              </a:ext>
            </a:extLst>
          </p:cNvPr>
          <p:cNvSpPr txBox="1"/>
          <p:nvPr/>
        </p:nvSpPr>
        <p:spPr>
          <a:xfrm>
            <a:off x="3976980" y="3677087"/>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12</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949106466"/>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1853B8-35CA-8204-B495-934571119AE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1D66A02-13AA-BD54-B318-134B52C4A452}"/>
              </a:ext>
            </a:extLst>
          </p:cNvPr>
          <p:cNvSpPr>
            <a:spLocks noGrp="1"/>
          </p:cNvSpPr>
          <p:nvPr>
            <p:ph type="title"/>
          </p:nvPr>
        </p:nvSpPr>
        <p:spPr>
          <a:xfrm>
            <a:off x="1880748" y="2001652"/>
            <a:ext cx="8430504" cy="3450327"/>
          </a:xfrm>
        </p:spPr>
        <p:txBody>
          <a:bodyPr>
            <a:noAutofit/>
          </a:bodyPr>
          <a:lstStyle/>
          <a:p>
            <a:r>
              <a:rPr lang="ar-EG" sz="6000" b="0" dirty="0"/>
              <a:t>فِى صُحُفٍ مُّكَرَّمَةٍ</a:t>
            </a:r>
          </a:p>
        </p:txBody>
      </p:sp>
      <p:sp>
        <p:nvSpPr>
          <p:cNvPr id="14" name="TextBox 13">
            <a:extLst>
              <a:ext uri="{FF2B5EF4-FFF2-40B4-BE49-F238E27FC236}">
                <a16:creationId xmlns:a16="http://schemas.microsoft.com/office/drawing/2014/main" id="{5849944D-5685-48C7-A65C-6A0F2B1C7611}"/>
              </a:ext>
            </a:extLst>
          </p:cNvPr>
          <p:cNvSpPr txBox="1"/>
          <p:nvPr/>
        </p:nvSpPr>
        <p:spPr>
          <a:xfrm>
            <a:off x="1936368" y="4102483"/>
            <a:ext cx="8319264" cy="400110"/>
          </a:xfrm>
          <a:prstGeom prst="rect">
            <a:avLst/>
          </a:prstGeom>
          <a:noFill/>
        </p:spPr>
        <p:txBody>
          <a:bodyPr wrap="square">
            <a:spAutoFit/>
          </a:bodyPr>
          <a:lstStyle/>
          <a:p>
            <a:pPr algn="ctr" fontAlgn="base"/>
            <a:r>
              <a:rPr lang="en-US" sz="2000" dirty="0"/>
              <a:t>(It is) in Books held (greatly) in </a:t>
            </a:r>
            <a:r>
              <a:rPr lang="en-US" sz="2000" dirty="0" err="1"/>
              <a:t>honour</a:t>
            </a:r>
            <a:r>
              <a:rPr lang="en-US" sz="2000" dirty="0"/>
              <a:t>,</a:t>
            </a:r>
          </a:p>
        </p:txBody>
      </p:sp>
      <p:sp>
        <p:nvSpPr>
          <p:cNvPr id="3" name="TextBox 2">
            <a:extLst>
              <a:ext uri="{FF2B5EF4-FFF2-40B4-BE49-F238E27FC236}">
                <a16:creationId xmlns:a16="http://schemas.microsoft.com/office/drawing/2014/main" id="{6A6F4FE2-7AF6-AC66-E722-ED73252957CA}"/>
              </a:ext>
            </a:extLst>
          </p:cNvPr>
          <p:cNvSpPr txBox="1"/>
          <p:nvPr/>
        </p:nvSpPr>
        <p:spPr>
          <a:xfrm>
            <a:off x="3422715" y="3726815"/>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13</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2907320129"/>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F77EC7-94E0-EEA4-C7D0-FA426C71441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E0337F8-A435-0190-9690-84336EDDAF66}"/>
              </a:ext>
            </a:extLst>
          </p:cNvPr>
          <p:cNvSpPr>
            <a:spLocks noGrp="1"/>
          </p:cNvSpPr>
          <p:nvPr>
            <p:ph type="title"/>
          </p:nvPr>
        </p:nvSpPr>
        <p:spPr>
          <a:xfrm>
            <a:off x="1880748" y="2140990"/>
            <a:ext cx="8430504" cy="3450327"/>
          </a:xfrm>
        </p:spPr>
        <p:txBody>
          <a:bodyPr>
            <a:noAutofit/>
          </a:bodyPr>
          <a:lstStyle/>
          <a:p>
            <a:r>
              <a:rPr lang="ar-EG" sz="6000" b="0" dirty="0"/>
              <a:t>مَّرْفُوعَةٍ مُّطَهَّرَةٍۭ</a:t>
            </a:r>
          </a:p>
        </p:txBody>
      </p:sp>
      <p:sp>
        <p:nvSpPr>
          <p:cNvPr id="14" name="TextBox 13">
            <a:extLst>
              <a:ext uri="{FF2B5EF4-FFF2-40B4-BE49-F238E27FC236}">
                <a16:creationId xmlns:a16="http://schemas.microsoft.com/office/drawing/2014/main" id="{0103E598-6F7E-3876-F1CD-2C2888EF55AA}"/>
              </a:ext>
            </a:extLst>
          </p:cNvPr>
          <p:cNvSpPr txBox="1"/>
          <p:nvPr/>
        </p:nvSpPr>
        <p:spPr>
          <a:xfrm>
            <a:off x="1936368" y="4419810"/>
            <a:ext cx="8319264" cy="400110"/>
          </a:xfrm>
          <a:prstGeom prst="rect">
            <a:avLst/>
          </a:prstGeom>
          <a:noFill/>
        </p:spPr>
        <p:txBody>
          <a:bodyPr wrap="square">
            <a:spAutoFit/>
          </a:bodyPr>
          <a:lstStyle/>
          <a:p>
            <a:pPr algn="ctr" fontAlgn="base"/>
            <a:r>
              <a:rPr lang="en-US" sz="2000" dirty="0"/>
              <a:t>Exalted (in dignity), kept pure and holy,</a:t>
            </a:r>
          </a:p>
        </p:txBody>
      </p:sp>
      <p:sp>
        <p:nvSpPr>
          <p:cNvPr id="3" name="TextBox 2">
            <a:extLst>
              <a:ext uri="{FF2B5EF4-FFF2-40B4-BE49-F238E27FC236}">
                <a16:creationId xmlns:a16="http://schemas.microsoft.com/office/drawing/2014/main" id="{3643FDE2-C25B-95E9-7FCC-807B2B031AF0}"/>
              </a:ext>
            </a:extLst>
          </p:cNvPr>
          <p:cNvSpPr txBox="1"/>
          <p:nvPr/>
        </p:nvSpPr>
        <p:spPr>
          <a:xfrm>
            <a:off x="3649141" y="3894319"/>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14</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833402122"/>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41713F-4DF4-682B-15C2-94B513A6968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D415199-743B-0A77-27D0-539AEAAC1BA3}"/>
              </a:ext>
            </a:extLst>
          </p:cNvPr>
          <p:cNvSpPr>
            <a:spLocks noGrp="1"/>
          </p:cNvSpPr>
          <p:nvPr>
            <p:ph type="title"/>
          </p:nvPr>
        </p:nvSpPr>
        <p:spPr>
          <a:xfrm>
            <a:off x="1880748" y="2113139"/>
            <a:ext cx="8430504" cy="3450327"/>
          </a:xfrm>
        </p:spPr>
        <p:txBody>
          <a:bodyPr>
            <a:noAutofit/>
          </a:bodyPr>
          <a:lstStyle/>
          <a:p>
            <a:r>
              <a:rPr lang="ar-EG" sz="6000" b="0" dirty="0"/>
              <a:t>بِأَيْدِى سَفَرَةٍ</a:t>
            </a:r>
          </a:p>
        </p:txBody>
      </p:sp>
      <p:sp>
        <p:nvSpPr>
          <p:cNvPr id="14" name="TextBox 13">
            <a:extLst>
              <a:ext uri="{FF2B5EF4-FFF2-40B4-BE49-F238E27FC236}">
                <a16:creationId xmlns:a16="http://schemas.microsoft.com/office/drawing/2014/main" id="{9A2D79E7-D8C7-B33E-9152-74EE941B7700}"/>
              </a:ext>
            </a:extLst>
          </p:cNvPr>
          <p:cNvSpPr txBox="1"/>
          <p:nvPr/>
        </p:nvSpPr>
        <p:spPr>
          <a:xfrm>
            <a:off x="1936368" y="4254607"/>
            <a:ext cx="8319264" cy="400110"/>
          </a:xfrm>
          <a:prstGeom prst="rect">
            <a:avLst/>
          </a:prstGeom>
          <a:noFill/>
        </p:spPr>
        <p:txBody>
          <a:bodyPr wrap="square">
            <a:spAutoFit/>
          </a:bodyPr>
          <a:lstStyle/>
          <a:p>
            <a:pPr algn="ctr" fontAlgn="base"/>
            <a:r>
              <a:rPr lang="en-US" sz="2000" dirty="0"/>
              <a:t>(Written) by the hands of scribes-</a:t>
            </a:r>
          </a:p>
        </p:txBody>
      </p:sp>
      <p:sp>
        <p:nvSpPr>
          <p:cNvPr id="3" name="TextBox 2">
            <a:extLst>
              <a:ext uri="{FF2B5EF4-FFF2-40B4-BE49-F238E27FC236}">
                <a16:creationId xmlns:a16="http://schemas.microsoft.com/office/drawing/2014/main" id="{8BAEA023-51BB-8E2D-5407-5B2155D67D98}"/>
              </a:ext>
            </a:extLst>
          </p:cNvPr>
          <p:cNvSpPr txBox="1"/>
          <p:nvPr/>
        </p:nvSpPr>
        <p:spPr>
          <a:xfrm>
            <a:off x="4197780" y="3838302"/>
            <a:ext cx="684337" cy="307777"/>
          </a:xfrm>
          <a:prstGeom prst="rect">
            <a:avLst/>
          </a:prstGeom>
          <a:noFill/>
        </p:spPr>
        <p:txBody>
          <a:bodyPr wrap="square">
            <a:spAutoFit/>
          </a:bodyPr>
          <a:lstStyle/>
          <a:p>
            <a:pPr algn="ctr"/>
            <a:r>
              <a:rPr lang="en-US" sz="140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15</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3821769005"/>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DAAE29-9B05-F8D2-9788-20EBE31AA99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0680076-0DAB-CF2B-1A63-FF270CE6C54F}"/>
              </a:ext>
            </a:extLst>
          </p:cNvPr>
          <p:cNvSpPr>
            <a:spLocks noGrp="1"/>
          </p:cNvSpPr>
          <p:nvPr>
            <p:ph type="title"/>
          </p:nvPr>
        </p:nvSpPr>
        <p:spPr>
          <a:xfrm>
            <a:off x="1880748" y="1975525"/>
            <a:ext cx="8430504" cy="3450327"/>
          </a:xfrm>
        </p:spPr>
        <p:txBody>
          <a:bodyPr>
            <a:noAutofit/>
          </a:bodyPr>
          <a:lstStyle/>
          <a:p>
            <a:r>
              <a:rPr lang="ar-EG" sz="6000" b="0" dirty="0"/>
              <a:t>كِرَامٍۭ بَرَرَةٍ</a:t>
            </a:r>
          </a:p>
        </p:txBody>
      </p:sp>
      <p:sp>
        <p:nvSpPr>
          <p:cNvPr id="14" name="TextBox 13">
            <a:extLst>
              <a:ext uri="{FF2B5EF4-FFF2-40B4-BE49-F238E27FC236}">
                <a16:creationId xmlns:a16="http://schemas.microsoft.com/office/drawing/2014/main" id="{9679FA43-9B17-A3FD-0432-83F12064CA54}"/>
              </a:ext>
            </a:extLst>
          </p:cNvPr>
          <p:cNvSpPr txBox="1"/>
          <p:nvPr/>
        </p:nvSpPr>
        <p:spPr>
          <a:xfrm>
            <a:off x="1936368" y="4317048"/>
            <a:ext cx="8319264" cy="400110"/>
          </a:xfrm>
          <a:prstGeom prst="rect">
            <a:avLst/>
          </a:prstGeom>
          <a:noFill/>
        </p:spPr>
        <p:txBody>
          <a:bodyPr wrap="square">
            <a:spAutoFit/>
          </a:bodyPr>
          <a:lstStyle/>
          <a:p>
            <a:pPr algn="ctr" fontAlgn="base"/>
            <a:r>
              <a:rPr lang="en-US" sz="2000" dirty="0" err="1"/>
              <a:t>Honourable</a:t>
            </a:r>
            <a:r>
              <a:rPr lang="en-US" sz="2000" dirty="0"/>
              <a:t> and Pious and Just.</a:t>
            </a:r>
          </a:p>
        </p:txBody>
      </p:sp>
      <p:sp>
        <p:nvSpPr>
          <p:cNvPr id="3" name="TextBox 2">
            <a:extLst>
              <a:ext uri="{FF2B5EF4-FFF2-40B4-BE49-F238E27FC236}">
                <a16:creationId xmlns:a16="http://schemas.microsoft.com/office/drawing/2014/main" id="{3F76B73E-7BAF-98BA-6819-8E04D6ADE7B4}"/>
              </a:ext>
            </a:extLst>
          </p:cNvPr>
          <p:cNvSpPr txBox="1"/>
          <p:nvPr/>
        </p:nvSpPr>
        <p:spPr>
          <a:xfrm>
            <a:off x="4328408" y="3700688"/>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16</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9410546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7FEFAD-864C-F1A0-AECA-2386CF4617F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5DADAF6-93CD-33BB-CD1A-23C178DBFF7F}"/>
              </a:ext>
            </a:extLst>
          </p:cNvPr>
          <p:cNvSpPr>
            <a:spLocks noGrp="1"/>
          </p:cNvSpPr>
          <p:nvPr>
            <p:ph type="title"/>
          </p:nvPr>
        </p:nvSpPr>
        <p:spPr>
          <a:xfrm>
            <a:off x="1744499" y="2097450"/>
            <a:ext cx="8703002" cy="3450327"/>
          </a:xfrm>
        </p:spPr>
        <p:txBody>
          <a:bodyPr>
            <a:noAutofit/>
          </a:bodyPr>
          <a:lstStyle/>
          <a:p>
            <a:r>
              <a:rPr lang="ar-EG" sz="6000" b="0" dirty="0"/>
              <a:t>وَخَلَقْنَـٰكُمْ أَزْوَٰجًا</a:t>
            </a:r>
          </a:p>
        </p:txBody>
      </p:sp>
      <p:sp>
        <p:nvSpPr>
          <p:cNvPr id="14" name="TextBox 13">
            <a:extLst>
              <a:ext uri="{FF2B5EF4-FFF2-40B4-BE49-F238E27FC236}">
                <a16:creationId xmlns:a16="http://schemas.microsoft.com/office/drawing/2014/main" id="{7241C58B-5C69-5814-7984-9AE5F97EF8D5}"/>
              </a:ext>
            </a:extLst>
          </p:cNvPr>
          <p:cNvSpPr txBox="1"/>
          <p:nvPr/>
        </p:nvSpPr>
        <p:spPr>
          <a:xfrm>
            <a:off x="1936368" y="4156517"/>
            <a:ext cx="8319264" cy="400110"/>
          </a:xfrm>
          <a:prstGeom prst="rect">
            <a:avLst/>
          </a:prstGeom>
          <a:noFill/>
        </p:spPr>
        <p:txBody>
          <a:bodyPr wrap="square">
            <a:spAutoFit/>
          </a:bodyPr>
          <a:lstStyle/>
          <a:p>
            <a:pPr algn="ctr" fontAlgn="base"/>
            <a:r>
              <a:rPr lang="en-US" sz="2000" dirty="0"/>
              <a:t>And (have We not) created you in pairs,</a:t>
            </a:r>
          </a:p>
        </p:txBody>
      </p:sp>
      <p:sp>
        <p:nvSpPr>
          <p:cNvPr id="3" name="TextBox 2">
            <a:extLst>
              <a:ext uri="{FF2B5EF4-FFF2-40B4-BE49-F238E27FC236}">
                <a16:creationId xmlns:a16="http://schemas.microsoft.com/office/drawing/2014/main" id="{183983DF-1413-48CC-D8E9-13D2B116931E}"/>
              </a:ext>
            </a:extLst>
          </p:cNvPr>
          <p:cNvSpPr txBox="1"/>
          <p:nvPr/>
        </p:nvSpPr>
        <p:spPr>
          <a:xfrm>
            <a:off x="3805895" y="3822613"/>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8</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1846426161"/>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20A062-92B6-F3E0-EC39-3072344A039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72C8B02-F87C-B465-8B18-74ABA00174EB}"/>
              </a:ext>
            </a:extLst>
          </p:cNvPr>
          <p:cNvSpPr>
            <a:spLocks noGrp="1"/>
          </p:cNvSpPr>
          <p:nvPr>
            <p:ph type="title"/>
          </p:nvPr>
        </p:nvSpPr>
        <p:spPr>
          <a:xfrm>
            <a:off x="1880748" y="2095722"/>
            <a:ext cx="8430504" cy="3450327"/>
          </a:xfrm>
        </p:spPr>
        <p:txBody>
          <a:bodyPr>
            <a:noAutofit/>
          </a:bodyPr>
          <a:lstStyle/>
          <a:p>
            <a:r>
              <a:rPr lang="ar-EG" sz="6000" b="0" dirty="0"/>
              <a:t>قُتِلَ ٱلْإِنسَـٰنُ مَآ أَكْفَرَهُ</a:t>
            </a:r>
            <a:r>
              <a:rPr lang="en-US" sz="6000" b="0" dirty="0"/>
              <a:t> </a:t>
            </a:r>
            <a:r>
              <a:rPr lang="ar-EG" sz="6000" b="0" dirty="0"/>
              <a:t>ۥ</a:t>
            </a:r>
          </a:p>
        </p:txBody>
      </p:sp>
      <p:sp>
        <p:nvSpPr>
          <p:cNvPr id="14" name="TextBox 13">
            <a:extLst>
              <a:ext uri="{FF2B5EF4-FFF2-40B4-BE49-F238E27FC236}">
                <a16:creationId xmlns:a16="http://schemas.microsoft.com/office/drawing/2014/main" id="{66EEC556-BFED-094B-DD2E-DCE73FAE722A}"/>
              </a:ext>
            </a:extLst>
          </p:cNvPr>
          <p:cNvSpPr txBox="1"/>
          <p:nvPr/>
        </p:nvSpPr>
        <p:spPr>
          <a:xfrm>
            <a:off x="1936368" y="4107001"/>
            <a:ext cx="8319264" cy="400110"/>
          </a:xfrm>
          <a:prstGeom prst="rect">
            <a:avLst/>
          </a:prstGeom>
          <a:noFill/>
        </p:spPr>
        <p:txBody>
          <a:bodyPr wrap="square">
            <a:spAutoFit/>
          </a:bodyPr>
          <a:lstStyle/>
          <a:p>
            <a:pPr algn="ctr" fontAlgn="base"/>
            <a:r>
              <a:rPr lang="en-US" sz="2000" dirty="0"/>
              <a:t>Woe to man! What hath made him reject Allah;</a:t>
            </a:r>
          </a:p>
        </p:txBody>
      </p:sp>
      <p:sp>
        <p:nvSpPr>
          <p:cNvPr id="3" name="TextBox 2">
            <a:extLst>
              <a:ext uri="{FF2B5EF4-FFF2-40B4-BE49-F238E27FC236}">
                <a16:creationId xmlns:a16="http://schemas.microsoft.com/office/drawing/2014/main" id="{4C1C2B5A-A073-D451-E242-2E2661651830}"/>
              </a:ext>
            </a:extLst>
          </p:cNvPr>
          <p:cNvSpPr txBox="1"/>
          <p:nvPr/>
        </p:nvSpPr>
        <p:spPr>
          <a:xfrm>
            <a:off x="3231127" y="3799224"/>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1</a:t>
            </a:r>
            <a:r>
              <a:rPr lang="en-US" sz="1400" dirty="0">
                <a:latin typeface="Arial" panose="020B0604020202020204" pitchFamily="34" charset="0"/>
                <a:cs typeface="Arial" panose="020B0604020202020204" pitchFamily="34" charset="0"/>
              </a:rPr>
              <a:t>7}</a:t>
            </a:r>
            <a:endParaRPr lang="en-US" sz="1400" dirty="0"/>
          </a:p>
        </p:txBody>
      </p:sp>
    </p:spTree>
    <p:extLst>
      <p:ext uri="{BB962C8B-B14F-4D97-AF65-F5344CB8AC3E}">
        <p14:creationId xmlns:p14="http://schemas.microsoft.com/office/powerpoint/2010/main" val="2429865561"/>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6CFEA8-1178-DF1F-4413-CE0A07508C3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B619F0C-AEE2-A334-D9F0-AD50DE1B949C}"/>
              </a:ext>
            </a:extLst>
          </p:cNvPr>
          <p:cNvSpPr>
            <a:spLocks noGrp="1"/>
          </p:cNvSpPr>
          <p:nvPr>
            <p:ph type="title"/>
          </p:nvPr>
        </p:nvSpPr>
        <p:spPr>
          <a:xfrm>
            <a:off x="1880748" y="2088735"/>
            <a:ext cx="8430504" cy="3450327"/>
          </a:xfrm>
        </p:spPr>
        <p:txBody>
          <a:bodyPr>
            <a:noAutofit/>
          </a:bodyPr>
          <a:lstStyle/>
          <a:p>
            <a:r>
              <a:rPr lang="ar-EG" sz="6000" b="0" dirty="0"/>
              <a:t>مِنْ أَىِّ شَىْءٍ خَلَقَهُۥ</a:t>
            </a:r>
          </a:p>
        </p:txBody>
      </p:sp>
      <p:sp>
        <p:nvSpPr>
          <p:cNvPr id="14" name="TextBox 13">
            <a:extLst>
              <a:ext uri="{FF2B5EF4-FFF2-40B4-BE49-F238E27FC236}">
                <a16:creationId xmlns:a16="http://schemas.microsoft.com/office/drawing/2014/main" id="{3CFC55F4-0447-6D1E-FFB1-0F0A4ECD0745}"/>
              </a:ext>
            </a:extLst>
          </p:cNvPr>
          <p:cNvSpPr txBox="1"/>
          <p:nvPr/>
        </p:nvSpPr>
        <p:spPr>
          <a:xfrm>
            <a:off x="1936368" y="4201915"/>
            <a:ext cx="8319264" cy="400110"/>
          </a:xfrm>
          <a:prstGeom prst="rect">
            <a:avLst/>
          </a:prstGeom>
          <a:noFill/>
        </p:spPr>
        <p:txBody>
          <a:bodyPr wrap="square">
            <a:spAutoFit/>
          </a:bodyPr>
          <a:lstStyle/>
          <a:p>
            <a:pPr algn="ctr" fontAlgn="base"/>
            <a:r>
              <a:rPr lang="en-US" sz="2000" dirty="0"/>
              <a:t>From what stuff hath He created him?</a:t>
            </a:r>
          </a:p>
        </p:txBody>
      </p:sp>
      <p:sp>
        <p:nvSpPr>
          <p:cNvPr id="3" name="TextBox 2">
            <a:extLst>
              <a:ext uri="{FF2B5EF4-FFF2-40B4-BE49-F238E27FC236}">
                <a16:creationId xmlns:a16="http://schemas.microsoft.com/office/drawing/2014/main" id="{70BD83C7-F252-6B7A-AF21-B3763ECF2EC1}"/>
              </a:ext>
            </a:extLst>
          </p:cNvPr>
          <p:cNvSpPr txBox="1"/>
          <p:nvPr/>
        </p:nvSpPr>
        <p:spPr>
          <a:xfrm>
            <a:off x="3457832" y="3813898"/>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1</a:t>
            </a:r>
            <a:r>
              <a:rPr lang="en-US" sz="1400" dirty="0">
                <a:latin typeface="Arial" panose="020B0604020202020204" pitchFamily="34" charset="0"/>
                <a:cs typeface="Arial" panose="020B0604020202020204" pitchFamily="34" charset="0"/>
              </a:rPr>
              <a:t>8}</a:t>
            </a:r>
            <a:endParaRPr lang="en-US" sz="1400" dirty="0"/>
          </a:p>
        </p:txBody>
      </p:sp>
    </p:spTree>
    <p:extLst>
      <p:ext uri="{BB962C8B-B14F-4D97-AF65-F5344CB8AC3E}">
        <p14:creationId xmlns:p14="http://schemas.microsoft.com/office/powerpoint/2010/main" val="1385961646"/>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B8F409-3E0F-959E-E934-A6F86634B7E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C47C965-F328-1BE0-6110-EF601FBA41C0}"/>
              </a:ext>
            </a:extLst>
          </p:cNvPr>
          <p:cNvSpPr>
            <a:spLocks noGrp="1"/>
          </p:cNvSpPr>
          <p:nvPr>
            <p:ph type="title"/>
          </p:nvPr>
        </p:nvSpPr>
        <p:spPr>
          <a:xfrm>
            <a:off x="1880748" y="2095722"/>
            <a:ext cx="8430504" cy="3450327"/>
          </a:xfrm>
        </p:spPr>
        <p:txBody>
          <a:bodyPr>
            <a:noAutofit/>
          </a:bodyPr>
          <a:lstStyle/>
          <a:p>
            <a:r>
              <a:rPr lang="ar-EG" sz="6000" b="0" dirty="0"/>
              <a:t>مِن نُّطْفَةٍ خَلَقَهُۥ فَقَدَّرَهُ</a:t>
            </a:r>
            <a:r>
              <a:rPr lang="en-US" sz="6000" b="0" dirty="0"/>
              <a:t> </a:t>
            </a:r>
            <a:r>
              <a:rPr lang="ar-EG" sz="6000" b="0" dirty="0"/>
              <a:t>ۥ</a:t>
            </a:r>
          </a:p>
        </p:txBody>
      </p:sp>
      <p:sp>
        <p:nvSpPr>
          <p:cNvPr id="14" name="TextBox 13">
            <a:extLst>
              <a:ext uri="{FF2B5EF4-FFF2-40B4-BE49-F238E27FC236}">
                <a16:creationId xmlns:a16="http://schemas.microsoft.com/office/drawing/2014/main" id="{B1F07670-7CCE-BD08-6B32-7B9808DB7AC7}"/>
              </a:ext>
            </a:extLst>
          </p:cNvPr>
          <p:cNvSpPr txBox="1"/>
          <p:nvPr/>
        </p:nvSpPr>
        <p:spPr>
          <a:xfrm>
            <a:off x="1936368" y="4113884"/>
            <a:ext cx="8319264" cy="707886"/>
          </a:xfrm>
          <a:prstGeom prst="rect">
            <a:avLst/>
          </a:prstGeom>
          <a:noFill/>
        </p:spPr>
        <p:txBody>
          <a:bodyPr wrap="square">
            <a:spAutoFit/>
          </a:bodyPr>
          <a:lstStyle/>
          <a:p>
            <a:pPr algn="ctr" fontAlgn="base"/>
            <a:r>
              <a:rPr lang="en-US" sz="2000" dirty="0"/>
              <a:t>From a sperm-drop: He hath created him, and then </a:t>
            </a:r>
            <a:r>
              <a:rPr lang="en-US" sz="2000" dirty="0" err="1"/>
              <a:t>mouldeth</a:t>
            </a:r>
            <a:r>
              <a:rPr lang="en-US" sz="2000" dirty="0"/>
              <a:t> him in due proportions;</a:t>
            </a:r>
          </a:p>
        </p:txBody>
      </p:sp>
      <p:sp>
        <p:nvSpPr>
          <p:cNvPr id="3" name="TextBox 2">
            <a:extLst>
              <a:ext uri="{FF2B5EF4-FFF2-40B4-BE49-F238E27FC236}">
                <a16:creationId xmlns:a16="http://schemas.microsoft.com/office/drawing/2014/main" id="{E46F6970-3CD5-8CFF-20AA-D4C5678C15DD}"/>
              </a:ext>
            </a:extLst>
          </p:cNvPr>
          <p:cNvSpPr txBox="1"/>
          <p:nvPr/>
        </p:nvSpPr>
        <p:spPr>
          <a:xfrm>
            <a:off x="3300794" y="3789715"/>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19</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3954834298"/>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BD6B77-8D69-49CF-DF6B-744F3E35776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47208D9-1649-0381-2F64-2196AA1B6748}"/>
              </a:ext>
            </a:extLst>
          </p:cNvPr>
          <p:cNvSpPr>
            <a:spLocks noGrp="1"/>
          </p:cNvSpPr>
          <p:nvPr>
            <p:ph type="title"/>
          </p:nvPr>
        </p:nvSpPr>
        <p:spPr>
          <a:xfrm>
            <a:off x="1880748" y="1991219"/>
            <a:ext cx="8430504" cy="3450327"/>
          </a:xfrm>
        </p:spPr>
        <p:txBody>
          <a:bodyPr>
            <a:noAutofit/>
          </a:bodyPr>
          <a:lstStyle/>
          <a:p>
            <a:r>
              <a:rPr lang="ar-EG" sz="6000" b="0" dirty="0">
                <a:latin typeface="Bahnschrift" panose="020B0502040204020203" pitchFamily="34" charset="0"/>
              </a:rPr>
              <a:t>ثُمَّ ٱلسَّبِيلَ يَسَّرَهُۥ</a:t>
            </a:r>
          </a:p>
        </p:txBody>
      </p:sp>
      <p:sp>
        <p:nvSpPr>
          <p:cNvPr id="14" name="TextBox 13">
            <a:extLst>
              <a:ext uri="{FF2B5EF4-FFF2-40B4-BE49-F238E27FC236}">
                <a16:creationId xmlns:a16="http://schemas.microsoft.com/office/drawing/2014/main" id="{DA1F188B-931F-784B-1F2A-BF07BD5919D6}"/>
              </a:ext>
            </a:extLst>
          </p:cNvPr>
          <p:cNvSpPr txBox="1"/>
          <p:nvPr/>
        </p:nvSpPr>
        <p:spPr>
          <a:xfrm>
            <a:off x="1936368" y="4094656"/>
            <a:ext cx="8319264" cy="400110"/>
          </a:xfrm>
          <a:prstGeom prst="rect">
            <a:avLst/>
          </a:prstGeom>
          <a:noFill/>
        </p:spPr>
        <p:txBody>
          <a:bodyPr wrap="square">
            <a:spAutoFit/>
          </a:bodyPr>
          <a:lstStyle/>
          <a:p>
            <a:pPr algn="ctr" fontAlgn="base"/>
            <a:r>
              <a:rPr lang="en-US" sz="2000" dirty="0"/>
              <a:t>Then doth He make His path smooth for him;</a:t>
            </a:r>
          </a:p>
        </p:txBody>
      </p:sp>
      <p:sp>
        <p:nvSpPr>
          <p:cNvPr id="3" name="TextBox 2">
            <a:extLst>
              <a:ext uri="{FF2B5EF4-FFF2-40B4-BE49-F238E27FC236}">
                <a16:creationId xmlns:a16="http://schemas.microsoft.com/office/drawing/2014/main" id="{BF6E8E87-4C6E-61E5-5E1D-80102E9ABA23}"/>
              </a:ext>
            </a:extLst>
          </p:cNvPr>
          <p:cNvSpPr txBox="1"/>
          <p:nvPr/>
        </p:nvSpPr>
        <p:spPr>
          <a:xfrm>
            <a:off x="3849435" y="3762381"/>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20</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222882092"/>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68B88D-327E-B204-23CD-E8D47E5D743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4CE059D-BB1C-15DB-E45C-FF5C360CF717}"/>
              </a:ext>
            </a:extLst>
          </p:cNvPr>
          <p:cNvSpPr>
            <a:spLocks noGrp="1"/>
          </p:cNvSpPr>
          <p:nvPr>
            <p:ph type="title"/>
          </p:nvPr>
        </p:nvSpPr>
        <p:spPr>
          <a:xfrm>
            <a:off x="1880748" y="2078303"/>
            <a:ext cx="8430504" cy="3450327"/>
          </a:xfrm>
        </p:spPr>
        <p:txBody>
          <a:bodyPr>
            <a:noAutofit/>
          </a:bodyPr>
          <a:lstStyle/>
          <a:p>
            <a:r>
              <a:rPr lang="ar-EG" sz="6000" b="0" dirty="0"/>
              <a:t>ثُمَّ أَمَاتَهُۥ فَأَقْبَرَهُ</a:t>
            </a:r>
            <a:r>
              <a:rPr lang="en-US" sz="6000" b="0" dirty="0"/>
              <a:t> </a:t>
            </a:r>
            <a:r>
              <a:rPr lang="ar-EG" sz="6000" b="0" dirty="0"/>
              <a:t>ۥ</a:t>
            </a:r>
          </a:p>
        </p:txBody>
      </p:sp>
      <p:sp>
        <p:nvSpPr>
          <p:cNvPr id="14" name="TextBox 13">
            <a:extLst>
              <a:ext uri="{FF2B5EF4-FFF2-40B4-BE49-F238E27FC236}">
                <a16:creationId xmlns:a16="http://schemas.microsoft.com/office/drawing/2014/main" id="{FF3DEFE3-4F57-523C-7384-B0758B8C5F86}"/>
              </a:ext>
            </a:extLst>
          </p:cNvPr>
          <p:cNvSpPr txBox="1"/>
          <p:nvPr/>
        </p:nvSpPr>
        <p:spPr>
          <a:xfrm>
            <a:off x="1936368" y="4042372"/>
            <a:ext cx="8319264" cy="400110"/>
          </a:xfrm>
          <a:prstGeom prst="rect">
            <a:avLst/>
          </a:prstGeom>
          <a:noFill/>
        </p:spPr>
        <p:txBody>
          <a:bodyPr wrap="square">
            <a:spAutoFit/>
          </a:bodyPr>
          <a:lstStyle/>
          <a:p>
            <a:pPr algn="ctr" fontAlgn="base"/>
            <a:r>
              <a:rPr lang="en-US" sz="2000" dirty="0"/>
              <a:t>Then He </a:t>
            </a:r>
            <a:r>
              <a:rPr lang="en-US" sz="2000" dirty="0" err="1"/>
              <a:t>causeth</a:t>
            </a:r>
            <a:r>
              <a:rPr lang="en-US" sz="2000" dirty="0"/>
              <a:t> him to die, and </a:t>
            </a:r>
            <a:r>
              <a:rPr lang="en-US" sz="2000" dirty="0" err="1"/>
              <a:t>putteth</a:t>
            </a:r>
            <a:r>
              <a:rPr lang="en-US" sz="2000" dirty="0"/>
              <a:t> him in his grave;</a:t>
            </a:r>
          </a:p>
        </p:txBody>
      </p:sp>
      <p:sp>
        <p:nvSpPr>
          <p:cNvPr id="3" name="TextBox 2">
            <a:extLst>
              <a:ext uri="{FF2B5EF4-FFF2-40B4-BE49-F238E27FC236}">
                <a16:creationId xmlns:a16="http://schemas.microsoft.com/office/drawing/2014/main" id="{8370D824-2A3E-D4BD-03AD-B07B3944518C}"/>
              </a:ext>
            </a:extLst>
          </p:cNvPr>
          <p:cNvSpPr txBox="1"/>
          <p:nvPr/>
        </p:nvSpPr>
        <p:spPr>
          <a:xfrm>
            <a:off x="3971354" y="3733797"/>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21</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2602916191"/>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C22597-83F8-411E-6C13-B6FD27AA803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FE9501D-4400-C448-5381-001CE411821D}"/>
              </a:ext>
            </a:extLst>
          </p:cNvPr>
          <p:cNvSpPr>
            <a:spLocks noGrp="1"/>
          </p:cNvSpPr>
          <p:nvPr>
            <p:ph type="title"/>
          </p:nvPr>
        </p:nvSpPr>
        <p:spPr>
          <a:xfrm>
            <a:off x="1880748" y="2060889"/>
            <a:ext cx="8430504" cy="3450327"/>
          </a:xfrm>
        </p:spPr>
        <p:txBody>
          <a:bodyPr>
            <a:noAutofit/>
          </a:bodyPr>
          <a:lstStyle/>
          <a:p>
            <a:r>
              <a:rPr lang="ar-EG" sz="6000" b="0" dirty="0"/>
              <a:t>ثُمَّ إِذَا شَآءَ أَنشَرَهُ</a:t>
            </a:r>
            <a:r>
              <a:rPr lang="en-US" sz="6000" b="0" dirty="0"/>
              <a:t> </a:t>
            </a:r>
            <a:r>
              <a:rPr lang="ar-EG" sz="6000" b="0" dirty="0"/>
              <a:t>ۥ</a:t>
            </a:r>
          </a:p>
        </p:txBody>
      </p:sp>
      <p:sp>
        <p:nvSpPr>
          <p:cNvPr id="14" name="TextBox 13">
            <a:extLst>
              <a:ext uri="{FF2B5EF4-FFF2-40B4-BE49-F238E27FC236}">
                <a16:creationId xmlns:a16="http://schemas.microsoft.com/office/drawing/2014/main" id="{6E4BA80F-1BB1-A028-6C4A-F0F2AF5B4E83}"/>
              </a:ext>
            </a:extLst>
          </p:cNvPr>
          <p:cNvSpPr txBox="1"/>
          <p:nvPr/>
        </p:nvSpPr>
        <p:spPr>
          <a:xfrm>
            <a:off x="1936368" y="4062977"/>
            <a:ext cx="8319264" cy="400110"/>
          </a:xfrm>
          <a:prstGeom prst="rect">
            <a:avLst/>
          </a:prstGeom>
          <a:noFill/>
        </p:spPr>
        <p:txBody>
          <a:bodyPr wrap="square">
            <a:spAutoFit/>
          </a:bodyPr>
          <a:lstStyle/>
          <a:p>
            <a:pPr algn="ctr" fontAlgn="base"/>
            <a:r>
              <a:rPr lang="en-US" sz="2000" dirty="0"/>
              <a:t>Then, when it is His Will, He will raise him up (again).</a:t>
            </a:r>
          </a:p>
        </p:txBody>
      </p:sp>
      <p:sp>
        <p:nvSpPr>
          <p:cNvPr id="3" name="TextBox 2">
            <a:extLst>
              <a:ext uri="{FF2B5EF4-FFF2-40B4-BE49-F238E27FC236}">
                <a16:creationId xmlns:a16="http://schemas.microsoft.com/office/drawing/2014/main" id="{C67FFC4D-DB05-690D-71FD-E6D993C00502}"/>
              </a:ext>
            </a:extLst>
          </p:cNvPr>
          <p:cNvSpPr txBox="1"/>
          <p:nvPr/>
        </p:nvSpPr>
        <p:spPr>
          <a:xfrm>
            <a:off x="3762348" y="3755200"/>
            <a:ext cx="684337" cy="307777"/>
          </a:xfrm>
          <a:prstGeom prst="rect">
            <a:avLst/>
          </a:prstGeom>
          <a:noFill/>
        </p:spPr>
        <p:txBody>
          <a:bodyPr wrap="square">
            <a:spAutoFit/>
          </a:bodyPr>
          <a:lstStyle/>
          <a:p>
            <a:pPr algn="ctr"/>
            <a:r>
              <a:rPr lang="en-US" sz="140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22</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2701942062"/>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76ADF3-CF6B-26E1-A4ED-CBAF208F3F5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9DFBC21-8441-0FB7-B3BA-E1ACBB4E50D3}"/>
              </a:ext>
            </a:extLst>
          </p:cNvPr>
          <p:cNvSpPr>
            <a:spLocks noGrp="1"/>
          </p:cNvSpPr>
          <p:nvPr>
            <p:ph type="title"/>
          </p:nvPr>
        </p:nvSpPr>
        <p:spPr>
          <a:xfrm>
            <a:off x="1880748" y="2121847"/>
            <a:ext cx="8430504" cy="3450327"/>
          </a:xfrm>
        </p:spPr>
        <p:txBody>
          <a:bodyPr>
            <a:noAutofit/>
          </a:bodyPr>
          <a:lstStyle/>
          <a:p>
            <a:r>
              <a:rPr lang="ar-EG" sz="6000" b="0" dirty="0"/>
              <a:t>كَلَّا لَمَّا يَقْضِ مَآ أَمَرَهُ</a:t>
            </a:r>
            <a:r>
              <a:rPr lang="en-US" sz="6000" b="0" dirty="0"/>
              <a:t> </a:t>
            </a:r>
            <a:r>
              <a:rPr lang="ar-EG" sz="6000" b="0" dirty="0"/>
              <a:t>ۥ</a:t>
            </a:r>
          </a:p>
        </p:txBody>
      </p:sp>
      <p:sp>
        <p:nvSpPr>
          <p:cNvPr id="14" name="TextBox 13">
            <a:extLst>
              <a:ext uri="{FF2B5EF4-FFF2-40B4-BE49-F238E27FC236}">
                <a16:creationId xmlns:a16="http://schemas.microsoft.com/office/drawing/2014/main" id="{594B09E4-2091-2D2D-3750-F45809E62CA9}"/>
              </a:ext>
            </a:extLst>
          </p:cNvPr>
          <p:cNvSpPr txBox="1"/>
          <p:nvPr/>
        </p:nvSpPr>
        <p:spPr>
          <a:xfrm>
            <a:off x="1936368" y="4128661"/>
            <a:ext cx="8319264" cy="400110"/>
          </a:xfrm>
          <a:prstGeom prst="rect">
            <a:avLst/>
          </a:prstGeom>
          <a:noFill/>
        </p:spPr>
        <p:txBody>
          <a:bodyPr wrap="square">
            <a:spAutoFit/>
          </a:bodyPr>
          <a:lstStyle/>
          <a:p>
            <a:pPr algn="ctr" fontAlgn="base"/>
            <a:r>
              <a:rPr lang="en-US" sz="2000" dirty="0"/>
              <a:t>By no means hath he fulfilled what Allah hath commanded him.</a:t>
            </a:r>
          </a:p>
        </p:txBody>
      </p:sp>
      <p:sp>
        <p:nvSpPr>
          <p:cNvPr id="3" name="TextBox 2">
            <a:extLst>
              <a:ext uri="{FF2B5EF4-FFF2-40B4-BE49-F238E27FC236}">
                <a16:creationId xmlns:a16="http://schemas.microsoft.com/office/drawing/2014/main" id="{61DC30F5-7C08-F112-6741-FCABA7835C57}"/>
              </a:ext>
            </a:extLst>
          </p:cNvPr>
          <p:cNvSpPr txBox="1"/>
          <p:nvPr/>
        </p:nvSpPr>
        <p:spPr>
          <a:xfrm>
            <a:off x="3222418" y="3820884"/>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23</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1902035440"/>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67A36E-716C-B111-08F7-329C8E15BFF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FC88798-C835-8571-50AE-CD9D8A61B9FA}"/>
              </a:ext>
            </a:extLst>
          </p:cNvPr>
          <p:cNvSpPr>
            <a:spLocks noGrp="1"/>
          </p:cNvSpPr>
          <p:nvPr>
            <p:ph type="title"/>
          </p:nvPr>
        </p:nvSpPr>
        <p:spPr>
          <a:xfrm>
            <a:off x="1880748" y="2095722"/>
            <a:ext cx="8430504" cy="3450327"/>
          </a:xfrm>
        </p:spPr>
        <p:txBody>
          <a:bodyPr>
            <a:noAutofit/>
          </a:bodyPr>
          <a:lstStyle/>
          <a:p>
            <a:r>
              <a:rPr lang="ar-EG" sz="6000" b="0" dirty="0"/>
              <a:t>فَلْيَنظُرِ ٱلْإِنسَـٰنُ إِلَىٰ طَعَامِهِۦ</a:t>
            </a:r>
            <a:r>
              <a:rPr lang="en-US" sz="6000" b="0" dirty="0"/>
              <a:t> </a:t>
            </a:r>
            <a:r>
              <a:rPr lang="ar-EG" sz="6000" b="0" dirty="0">
                <a:latin typeface="Bahnschrift SemiLight Condensed" panose="020B0502040204020203" pitchFamily="34" charset="0"/>
              </a:rPr>
              <a:t>ٓ</a:t>
            </a:r>
          </a:p>
        </p:txBody>
      </p:sp>
      <p:sp>
        <p:nvSpPr>
          <p:cNvPr id="14" name="TextBox 13">
            <a:extLst>
              <a:ext uri="{FF2B5EF4-FFF2-40B4-BE49-F238E27FC236}">
                <a16:creationId xmlns:a16="http://schemas.microsoft.com/office/drawing/2014/main" id="{F2206EFA-BC5B-9BA5-89F7-245F745B1F90}"/>
              </a:ext>
            </a:extLst>
          </p:cNvPr>
          <p:cNvSpPr txBox="1"/>
          <p:nvPr/>
        </p:nvSpPr>
        <p:spPr>
          <a:xfrm>
            <a:off x="1936368" y="4160246"/>
            <a:ext cx="8319264" cy="400110"/>
          </a:xfrm>
          <a:prstGeom prst="rect">
            <a:avLst/>
          </a:prstGeom>
          <a:noFill/>
        </p:spPr>
        <p:txBody>
          <a:bodyPr wrap="square">
            <a:spAutoFit/>
          </a:bodyPr>
          <a:lstStyle/>
          <a:p>
            <a:pPr algn="ctr" fontAlgn="base"/>
            <a:r>
              <a:rPr lang="en-US" sz="2000" dirty="0"/>
              <a:t>Then let man look at his food, (and how We provide it):</a:t>
            </a:r>
          </a:p>
        </p:txBody>
      </p:sp>
      <p:sp>
        <p:nvSpPr>
          <p:cNvPr id="3" name="TextBox 2">
            <a:extLst>
              <a:ext uri="{FF2B5EF4-FFF2-40B4-BE49-F238E27FC236}">
                <a16:creationId xmlns:a16="http://schemas.microsoft.com/office/drawing/2014/main" id="{28A97F8A-D539-233B-CEED-CF63CD077A93}"/>
              </a:ext>
            </a:extLst>
          </p:cNvPr>
          <p:cNvSpPr txBox="1"/>
          <p:nvPr/>
        </p:nvSpPr>
        <p:spPr>
          <a:xfrm>
            <a:off x="2543151" y="3666996"/>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24</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4281251930"/>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218CAA-4EF2-BC8D-7D69-115A6EC8C2D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2383B66-6849-8B42-8F67-670609FB5217}"/>
              </a:ext>
            </a:extLst>
          </p:cNvPr>
          <p:cNvSpPr>
            <a:spLocks noGrp="1"/>
          </p:cNvSpPr>
          <p:nvPr>
            <p:ph type="title"/>
          </p:nvPr>
        </p:nvSpPr>
        <p:spPr>
          <a:xfrm>
            <a:off x="1880748" y="2034763"/>
            <a:ext cx="8430504" cy="3450327"/>
          </a:xfrm>
        </p:spPr>
        <p:txBody>
          <a:bodyPr>
            <a:noAutofit/>
          </a:bodyPr>
          <a:lstStyle/>
          <a:p>
            <a:r>
              <a:rPr lang="ar-EG" sz="6000" b="0" dirty="0"/>
              <a:t>أَنَّا صَبَبْنَا ٱلْمَآءَ صَبًّا</a:t>
            </a:r>
          </a:p>
        </p:txBody>
      </p:sp>
      <p:sp>
        <p:nvSpPr>
          <p:cNvPr id="14" name="TextBox 13">
            <a:extLst>
              <a:ext uri="{FF2B5EF4-FFF2-40B4-BE49-F238E27FC236}">
                <a16:creationId xmlns:a16="http://schemas.microsoft.com/office/drawing/2014/main" id="{25B9FF13-50DA-8F1E-AB58-297FC7C3D117}"/>
              </a:ext>
            </a:extLst>
          </p:cNvPr>
          <p:cNvSpPr txBox="1"/>
          <p:nvPr/>
        </p:nvSpPr>
        <p:spPr>
          <a:xfrm>
            <a:off x="1936368" y="4067703"/>
            <a:ext cx="8319264" cy="400110"/>
          </a:xfrm>
          <a:prstGeom prst="rect">
            <a:avLst/>
          </a:prstGeom>
          <a:noFill/>
        </p:spPr>
        <p:txBody>
          <a:bodyPr wrap="square">
            <a:spAutoFit/>
          </a:bodyPr>
          <a:lstStyle/>
          <a:p>
            <a:pPr algn="ctr" fontAlgn="base"/>
            <a:r>
              <a:rPr lang="en-US" sz="2000" dirty="0"/>
              <a:t>For that We pour forth water in abundance,</a:t>
            </a:r>
          </a:p>
        </p:txBody>
      </p:sp>
      <p:sp>
        <p:nvSpPr>
          <p:cNvPr id="3" name="TextBox 2">
            <a:extLst>
              <a:ext uri="{FF2B5EF4-FFF2-40B4-BE49-F238E27FC236}">
                <a16:creationId xmlns:a16="http://schemas.microsoft.com/office/drawing/2014/main" id="{475BA490-6441-1055-9180-47FDAAD39C19}"/>
              </a:ext>
            </a:extLst>
          </p:cNvPr>
          <p:cNvSpPr txBox="1"/>
          <p:nvPr/>
        </p:nvSpPr>
        <p:spPr>
          <a:xfrm>
            <a:off x="3347156" y="3759926"/>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25</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4077065553"/>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B1D819-A72B-D838-AFBB-C91ACA77596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8D25086-4208-4BD0-6DB0-EB39FC58C299}"/>
              </a:ext>
            </a:extLst>
          </p:cNvPr>
          <p:cNvSpPr>
            <a:spLocks noGrp="1"/>
          </p:cNvSpPr>
          <p:nvPr>
            <p:ph type="title"/>
          </p:nvPr>
        </p:nvSpPr>
        <p:spPr>
          <a:xfrm>
            <a:off x="1880748" y="2017345"/>
            <a:ext cx="8430504" cy="3450327"/>
          </a:xfrm>
        </p:spPr>
        <p:txBody>
          <a:bodyPr>
            <a:noAutofit/>
          </a:bodyPr>
          <a:lstStyle/>
          <a:p>
            <a:r>
              <a:rPr lang="ar-EG" sz="6000" b="0" dirty="0"/>
              <a:t>ثُمَّ شَقَقْنَا ٱلْأَرْضَ شَقًّا</a:t>
            </a:r>
          </a:p>
        </p:txBody>
      </p:sp>
      <p:sp>
        <p:nvSpPr>
          <p:cNvPr id="14" name="TextBox 13">
            <a:extLst>
              <a:ext uri="{FF2B5EF4-FFF2-40B4-BE49-F238E27FC236}">
                <a16:creationId xmlns:a16="http://schemas.microsoft.com/office/drawing/2014/main" id="{83248C65-440A-3AAA-80A6-AF270768DEF2}"/>
              </a:ext>
            </a:extLst>
          </p:cNvPr>
          <p:cNvSpPr txBox="1"/>
          <p:nvPr/>
        </p:nvSpPr>
        <p:spPr>
          <a:xfrm>
            <a:off x="1936368" y="4091627"/>
            <a:ext cx="8319264" cy="400110"/>
          </a:xfrm>
          <a:prstGeom prst="rect">
            <a:avLst/>
          </a:prstGeom>
          <a:noFill/>
        </p:spPr>
        <p:txBody>
          <a:bodyPr wrap="square">
            <a:spAutoFit/>
          </a:bodyPr>
          <a:lstStyle/>
          <a:p>
            <a:pPr algn="ctr" fontAlgn="base"/>
            <a:r>
              <a:rPr lang="en-US" sz="2000" dirty="0"/>
              <a:t>And We split the earth in fragments,</a:t>
            </a:r>
          </a:p>
        </p:txBody>
      </p:sp>
      <p:sp>
        <p:nvSpPr>
          <p:cNvPr id="3" name="TextBox 2">
            <a:extLst>
              <a:ext uri="{FF2B5EF4-FFF2-40B4-BE49-F238E27FC236}">
                <a16:creationId xmlns:a16="http://schemas.microsoft.com/office/drawing/2014/main" id="{CE1CDA42-C99E-6285-0D2A-A1D53EEC4A06}"/>
              </a:ext>
            </a:extLst>
          </p:cNvPr>
          <p:cNvSpPr txBox="1"/>
          <p:nvPr/>
        </p:nvSpPr>
        <p:spPr>
          <a:xfrm>
            <a:off x="3199110" y="3668156"/>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26</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42162927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0453E0-0CB2-9254-D391-4A9F61C89CA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50FBBC6-A9D7-6FA9-1354-ADDE291C5773}"/>
              </a:ext>
            </a:extLst>
          </p:cNvPr>
          <p:cNvSpPr>
            <a:spLocks noGrp="1"/>
          </p:cNvSpPr>
          <p:nvPr>
            <p:ph type="title"/>
          </p:nvPr>
        </p:nvSpPr>
        <p:spPr>
          <a:xfrm>
            <a:off x="1744499" y="2088742"/>
            <a:ext cx="8703002" cy="3450327"/>
          </a:xfrm>
        </p:spPr>
        <p:txBody>
          <a:bodyPr>
            <a:noAutofit/>
          </a:bodyPr>
          <a:lstStyle/>
          <a:p>
            <a:r>
              <a:rPr lang="ar-EG" sz="6000" b="0" dirty="0"/>
              <a:t>وَجَعَلْنَا نَوْمَكُمْ سُبَاتًا</a:t>
            </a:r>
          </a:p>
        </p:txBody>
      </p:sp>
      <p:sp>
        <p:nvSpPr>
          <p:cNvPr id="14" name="TextBox 13">
            <a:extLst>
              <a:ext uri="{FF2B5EF4-FFF2-40B4-BE49-F238E27FC236}">
                <a16:creationId xmlns:a16="http://schemas.microsoft.com/office/drawing/2014/main" id="{3DEA040D-3745-13C9-06DE-EBCB591437FB}"/>
              </a:ext>
            </a:extLst>
          </p:cNvPr>
          <p:cNvSpPr txBox="1"/>
          <p:nvPr/>
        </p:nvSpPr>
        <p:spPr>
          <a:xfrm>
            <a:off x="1936368" y="4161323"/>
            <a:ext cx="8319264" cy="400110"/>
          </a:xfrm>
          <a:prstGeom prst="rect">
            <a:avLst/>
          </a:prstGeom>
          <a:noFill/>
        </p:spPr>
        <p:txBody>
          <a:bodyPr wrap="square">
            <a:spAutoFit/>
          </a:bodyPr>
          <a:lstStyle/>
          <a:p>
            <a:pPr algn="ctr" fontAlgn="base"/>
            <a:r>
              <a:rPr lang="en-US" sz="2000" dirty="0"/>
              <a:t>And made your sleep for rest,</a:t>
            </a:r>
          </a:p>
        </p:txBody>
      </p:sp>
      <p:sp>
        <p:nvSpPr>
          <p:cNvPr id="3" name="TextBox 2">
            <a:extLst>
              <a:ext uri="{FF2B5EF4-FFF2-40B4-BE49-F238E27FC236}">
                <a16:creationId xmlns:a16="http://schemas.microsoft.com/office/drawing/2014/main" id="{BD52FB3A-9E28-F36F-7140-C765A9F0323B}"/>
              </a:ext>
            </a:extLst>
          </p:cNvPr>
          <p:cNvSpPr txBox="1"/>
          <p:nvPr/>
        </p:nvSpPr>
        <p:spPr>
          <a:xfrm>
            <a:off x="3414009" y="3745563"/>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9</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1562929761"/>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9876B5-FB50-1ECB-5D2E-CB781D327E0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737E300-F7E0-6CE6-2C44-F30BF7F842BE}"/>
              </a:ext>
            </a:extLst>
          </p:cNvPr>
          <p:cNvSpPr>
            <a:spLocks noGrp="1"/>
          </p:cNvSpPr>
          <p:nvPr>
            <p:ph type="title"/>
          </p:nvPr>
        </p:nvSpPr>
        <p:spPr>
          <a:xfrm>
            <a:off x="1880748" y="2017345"/>
            <a:ext cx="8430504" cy="3450327"/>
          </a:xfrm>
        </p:spPr>
        <p:txBody>
          <a:bodyPr>
            <a:noAutofit/>
          </a:bodyPr>
          <a:lstStyle/>
          <a:p>
            <a:r>
              <a:rPr lang="ar-EG" sz="6000" b="0" dirty="0"/>
              <a:t>فَأَنۢبَتْنَا فِيهَا حَبًّا</a:t>
            </a:r>
          </a:p>
        </p:txBody>
      </p:sp>
      <p:sp>
        <p:nvSpPr>
          <p:cNvPr id="14" name="TextBox 13">
            <a:extLst>
              <a:ext uri="{FF2B5EF4-FFF2-40B4-BE49-F238E27FC236}">
                <a16:creationId xmlns:a16="http://schemas.microsoft.com/office/drawing/2014/main" id="{FEC07D9F-C740-5FAA-1271-F93FA09352D9}"/>
              </a:ext>
            </a:extLst>
          </p:cNvPr>
          <p:cNvSpPr txBox="1"/>
          <p:nvPr/>
        </p:nvSpPr>
        <p:spPr>
          <a:xfrm>
            <a:off x="1936368" y="4050285"/>
            <a:ext cx="8319264" cy="400110"/>
          </a:xfrm>
          <a:prstGeom prst="rect">
            <a:avLst/>
          </a:prstGeom>
          <a:noFill/>
        </p:spPr>
        <p:txBody>
          <a:bodyPr wrap="square">
            <a:spAutoFit/>
          </a:bodyPr>
          <a:lstStyle/>
          <a:p>
            <a:pPr algn="ctr" fontAlgn="base"/>
            <a:r>
              <a:rPr lang="en-US" sz="2000" dirty="0"/>
              <a:t>And produce therein corn,</a:t>
            </a:r>
          </a:p>
        </p:txBody>
      </p:sp>
      <p:sp>
        <p:nvSpPr>
          <p:cNvPr id="3" name="TextBox 2">
            <a:extLst>
              <a:ext uri="{FF2B5EF4-FFF2-40B4-BE49-F238E27FC236}">
                <a16:creationId xmlns:a16="http://schemas.microsoft.com/office/drawing/2014/main" id="{6933E2F3-AD32-E693-BD87-C8F7CEABEC79}"/>
              </a:ext>
            </a:extLst>
          </p:cNvPr>
          <p:cNvSpPr txBox="1"/>
          <p:nvPr/>
        </p:nvSpPr>
        <p:spPr>
          <a:xfrm>
            <a:off x="3927813" y="3742508"/>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27</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3645129550"/>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E62E68-3984-C1ED-D2EE-4F5BD6D5B59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EA2982F-2A5C-9825-DEA6-C116019AFF62}"/>
              </a:ext>
            </a:extLst>
          </p:cNvPr>
          <p:cNvSpPr>
            <a:spLocks noGrp="1"/>
          </p:cNvSpPr>
          <p:nvPr>
            <p:ph type="title"/>
          </p:nvPr>
        </p:nvSpPr>
        <p:spPr>
          <a:xfrm>
            <a:off x="1880748" y="1973803"/>
            <a:ext cx="8430504" cy="3450327"/>
          </a:xfrm>
        </p:spPr>
        <p:txBody>
          <a:bodyPr>
            <a:noAutofit/>
          </a:bodyPr>
          <a:lstStyle/>
          <a:p>
            <a:r>
              <a:rPr lang="ar-EG" sz="6000" b="0" dirty="0"/>
              <a:t>وَعِنَبًا وَقَضْبًا</a:t>
            </a:r>
          </a:p>
        </p:txBody>
      </p:sp>
      <p:sp>
        <p:nvSpPr>
          <p:cNvPr id="14" name="TextBox 13">
            <a:extLst>
              <a:ext uri="{FF2B5EF4-FFF2-40B4-BE49-F238E27FC236}">
                <a16:creationId xmlns:a16="http://schemas.microsoft.com/office/drawing/2014/main" id="{35115830-0C94-898D-EED8-5E54C98FFD60}"/>
              </a:ext>
            </a:extLst>
          </p:cNvPr>
          <p:cNvSpPr txBox="1"/>
          <p:nvPr/>
        </p:nvSpPr>
        <p:spPr>
          <a:xfrm>
            <a:off x="1936368" y="4006743"/>
            <a:ext cx="8319264" cy="400110"/>
          </a:xfrm>
          <a:prstGeom prst="rect">
            <a:avLst/>
          </a:prstGeom>
          <a:noFill/>
        </p:spPr>
        <p:txBody>
          <a:bodyPr wrap="square">
            <a:spAutoFit/>
          </a:bodyPr>
          <a:lstStyle/>
          <a:p>
            <a:pPr algn="ctr" fontAlgn="base"/>
            <a:r>
              <a:rPr lang="en-US" sz="2000" dirty="0"/>
              <a:t>And Grapes and nutritious plants,</a:t>
            </a:r>
          </a:p>
        </p:txBody>
      </p:sp>
      <p:sp>
        <p:nvSpPr>
          <p:cNvPr id="3" name="TextBox 2">
            <a:extLst>
              <a:ext uri="{FF2B5EF4-FFF2-40B4-BE49-F238E27FC236}">
                <a16:creationId xmlns:a16="http://schemas.microsoft.com/office/drawing/2014/main" id="{2A50EF49-C0A9-440F-299B-BD38110AF3DC}"/>
              </a:ext>
            </a:extLst>
          </p:cNvPr>
          <p:cNvSpPr txBox="1"/>
          <p:nvPr/>
        </p:nvSpPr>
        <p:spPr>
          <a:xfrm>
            <a:off x="4110692" y="3698966"/>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28</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2367275252"/>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965786-D2B2-250A-44E9-AD64B079247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EA5D4B9-C8C5-68D9-6F0D-A714D9673807}"/>
              </a:ext>
            </a:extLst>
          </p:cNvPr>
          <p:cNvSpPr>
            <a:spLocks noGrp="1"/>
          </p:cNvSpPr>
          <p:nvPr>
            <p:ph type="title"/>
          </p:nvPr>
        </p:nvSpPr>
        <p:spPr>
          <a:xfrm>
            <a:off x="1880748" y="1999926"/>
            <a:ext cx="8430504" cy="3450327"/>
          </a:xfrm>
        </p:spPr>
        <p:txBody>
          <a:bodyPr>
            <a:noAutofit/>
          </a:bodyPr>
          <a:lstStyle/>
          <a:p>
            <a:r>
              <a:rPr lang="ar-EG" sz="6000" b="0" dirty="0"/>
              <a:t>وَزَيْتُونًا وَنَخْلًا</a:t>
            </a:r>
          </a:p>
        </p:txBody>
      </p:sp>
      <p:sp>
        <p:nvSpPr>
          <p:cNvPr id="14" name="TextBox 13">
            <a:extLst>
              <a:ext uri="{FF2B5EF4-FFF2-40B4-BE49-F238E27FC236}">
                <a16:creationId xmlns:a16="http://schemas.microsoft.com/office/drawing/2014/main" id="{6FCB1F33-320B-C290-4D5A-58E392182181}"/>
              </a:ext>
            </a:extLst>
          </p:cNvPr>
          <p:cNvSpPr txBox="1"/>
          <p:nvPr/>
        </p:nvSpPr>
        <p:spPr>
          <a:xfrm>
            <a:off x="1936368" y="4032867"/>
            <a:ext cx="8319264" cy="400110"/>
          </a:xfrm>
          <a:prstGeom prst="rect">
            <a:avLst/>
          </a:prstGeom>
          <a:noFill/>
        </p:spPr>
        <p:txBody>
          <a:bodyPr wrap="square">
            <a:spAutoFit/>
          </a:bodyPr>
          <a:lstStyle/>
          <a:p>
            <a:pPr algn="ctr" fontAlgn="base"/>
            <a:r>
              <a:rPr lang="en-US" sz="2000" dirty="0"/>
              <a:t>And Olives and Dates,</a:t>
            </a:r>
          </a:p>
        </p:txBody>
      </p:sp>
      <p:sp>
        <p:nvSpPr>
          <p:cNvPr id="3" name="TextBox 2">
            <a:extLst>
              <a:ext uri="{FF2B5EF4-FFF2-40B4-BE49-F238E27FC236}">
                <a16:creationId xmlns:a16="http://schemas.microsoft.com/office/drawing/2014/main" id="{28A8FBF6-5DCA-3580-9343-2FBE3A2D988F}"/>
              </a:ext>
            </a:extLst>
          </p:cNvPr>
          <p:cNvSpPr txBox="1"/>
          <p:nvPr/>
        </p:nvSpPr>
        <p:spPr>
          <a:xfrm>
            <a:off x="3901687" y="3725090"/>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29</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1926175083"/>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4F16A0-56B9-5CD0-69D0-EA42054B826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3867FDE-C94C-7FA7-FE51-39B3DAB5EF25}"/>
              </a:ext>
            </a:extLst>
          </p:cNvPr>
          <p:cNvSpPr>
            <a:spLocks noGrp="1"/>
          </p:cNvSpPr>
          <p:nvPr>
            <p:ph type="title"/>
          </p:nvPr>
        </p:nvSpPr>
        <p:spPr>
          <a:xfrm>
            <a:off x="1880748" y="2052180"/>
            <a:ext cx="8430504" cy="3450327"/>
          </a:xfrm>
        </p:spPr>
        <p:txBody>
          <a:bodyPr>
            <a:noAutofit/>
          </a:bodyPr>
          <a:lstStyle/>
          <a:p>
            <a:r>
              <a:rPr lang="ar-EG" sz="6000" b="0" dirty="0"/>
              <a:t>وَحَدَآئِقَ غُلْبًا</a:t>
            </a:r>
          </a:p>
        </p:txBody>
      </p:sp>
      <p:sp>
        <p:nvSpPr>
          <p:cNvPr id="14" name="TextBox 13">
            <a:extLst>
              <a:ext uri="{FF2B5EF4-FFF2-40B4-BE49-F238E27FC236}">
                <a16:creationId xmlns:a16="http://schemas.microsoft.com/office/drawing/2014/main" id="{F9C4D482-1CE3-90E9-CD26-E73965E4510A}"/>
              </a:ext>
            </a:extLst>
          </p:cNvPr>
          <p:cNvSpPr txBox="1"/>
          <p:nvPr/>
        </p:nvSpPr>
        <p:spPr>
          <a:xfrm>
            <a:off x="1936368" y="4085120"/>
            <a:ext cx="8319264" cy="400110"/>
          </a:xfrm>
          <a:prstGeom prst="rect">
            <a:avLst/>
          </a:prstGeom>
          <a:noFill/>
        </p:spPr>
        <p:txBody>
          <a:bodyPr wrap="square">
            <a:spAutoFit/>
          </a:bodyPr>
          <a:lstStyle/>
          <a:p>
            <a:pPr algn="ctr" fontAlgn="base"/>
            <a:r>
              <a:rPr lang="en-US" sz="2000" dirty="0"/>
              <a:t>And enclosed Gardens, dense with lofty trees,</a:t>
            </a:r>
          </a:p>
        </p:txBody>
      </p:sp>
      <p:sp>
        <p:nvSpPr>
          <p:cNvPr id="3" name="TextBox 2">
            <a:extLst>
              <a:ext uri="{FF2B5EF4-FFF2-40B4-BE49-F238E27FC236}">
                <a16:creationId xmlns:a16="http://schemas.microsoft.com/office/drawing/2014/main" id="{CE81E622-CF45-52E7-0A47-2F3096D8E882}"/>
              </a:ext>
            </a:extLst>
          </p:cNvPr>
          <p:cNvSpPr txBox="1"/>
          <p:nvPr/>
        </p:nvSpPr>
        <p:spPr>
          <a:xfrm>
            <a:off x="4148346" y="3777343"/>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30</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3142074342"/>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C2BFA2-C728-38E2-79FC-66733B617CF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616D03E-3742-FF8A-DAA1-CB9A9CCE9E28}"/>
              </a:ext>
            </a:extLst>
          </p:cNvPr>
          <p:cNvSpPr>
            <a:spLocks noGrp="1"/>
          </p:cNvSpPr>
          <p:nvPr>
            <p:ph type="title"/>
          </p:nvPr>
        </p:nvSpPr>
        <p:spPr>
          <a:xfrm>
            <a:off x="1880748" y="2017344"/>
            <a:ext cx="8430504" cy="3450327"/>
          </a:xfrm>
        </p:spPr>
        <p:txBody>
          <a:bodyPr>
            <a:noAutofit/>
          </a:bodyPr>
          <a:lstStyle/>
          <a:p>
            <a:r>
              <a:rPr lang="ar-EG" sz="6000" b="0" dirty="0"/>
              <a:t>وَفَـٰكِهَةً وَأَبًّا</a:t>
            </a:r>
          </a:p>
        </p:txBody>
      </p:sp>
      <p:sp>
        <p:nvSpPr>
          <p:cNvPr id="14" name="TextBox 13">
            <a:extLst>
              <a:ext uri="{FF2B5EF4-FFF2-40B4-BE49-F238E27FC236}">
                <a16:creationId xmlns:a16="http://schemas.microsoft.com/office/drawing/2014/main" id="{77615C97-9546-0D87-930B-07BDB04A86AF}"/>
              </a:ext>
            </a:extLst>
          </p:cNvPr>
          <p:cNvSpPr txBox="1"/>
          <p:nvPr/>
        </p:nvSpPr>
        <p:spPr>
          <a:xfrm>
            <a:off x="1936368" y="4050284"/>
            <a:ext cx="8319264" cy="400110"/>
          </a:xfrm>
          <a:prstGeom prst="rect">
            <a:avLst/>
          </a:prstGeom>
          <a:noFill/>
        </p:spPr>
        <p:txBody>
          <a:bodyPr wrap="square">
            <a:spAutoFit/>
          </a:bodyPr>
          <a:lstStyle/>
          <a:p>
            <a:pPr algn="ctr" fontAlgn="base"/>
            <a:r>
              <a:rPr lang="en-US" sz="2000" dirty="0"/>
              <a:t>And fruits and fodder,-</a:t>
            </a:r>
          </a:p>
        </p:txBody>
      </p:sp>
      <p:sp>
        <p:nvSpPr>
          <p:cNvPr id="3" name="TextBox 2">
            <a:extLst>
              <a:ext uri="{FF2B5EF4-FFF2-40B4-BE49-F238E27FC236}">
                <a16:creationId xmlns:a16="http://schemas.microsoft.com/office/drawing/2014/main" id="{DB55A9CE-3E98-0F24-5248-357EC896189E}"/>
              </a:ext>
            </a:extLst>
          </p:cNvPr>
          <p:cNvSpPr txBox="1"/>
          <p:nvPr/>
        </p:nvSpPr>
        <p:spPr>
          <a:xfrm>
            <a:off x="4276154" y="3742507"/>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31</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1776601315"/>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054311-AFF2-3694-5095-AF70962548B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8288B0C-2840-5CD0-8B43-1A6895EE9711}"/>
              </a:ext>
            </a:extLst>
          </p:cNvPr>
          <p:cNvSpPr>
            <a:spLocks noGrp="1"/>
          </p:cNvSpPr>
          <p:nvPr>
            <p:ph type="title"/>
          </p:nvPr>
        </p:nvSpPr>
        <p:spPr>
          <a:xfrm>
            <a:off x="1880748" y="1999927"/>
            <a:ext cx="8430504" cy="3450327"/>
          </a:xfrm>
        </p:spPr>
        <p:txBody>
          <a:bodyPr>
            <a:noAutofit/>
          </a:bodyPr>
          <a:lstStyle/>
          <a:p>
            <a:r>
              <a:rPr lang="ar-EG" sz="6000" b="0" dirty="0"/>
              <a:t>مَّتَـٰعًا لَّكُمْ وَلِأَنْعَـٰمِكُمْ</a:t>
            </a:r>
          </a:p>
        </p:txBody>
      </p:sp>
      <p:sp>
        <p:nvSpPr>
          <p:cNvPr id="14" name="TextBox 13">
            <a:extLst>
              <a:ext uri="{FF2B5EF4-FFF2-40B4-BE49-F238E27FC236}">
                <a16:creationId xmlns:a16="http://schemas.microsoft.com/office/drawing/2014/main" id="{370E1239-F25C-1FBF-22E6-E08366FD8C39}"/>
              </a:ext>
            </a:extLst>
          </p:cNvPr>
          <p:cNvSpPr txBox="1"/>
          <p:nvPr/>
        </p:nvSpPr>
        <p:spPr>
          <a:xfrm>
            <a:off x="1936368" y="4204876"/>
            <a:ext cx="8319264" cy="400110"/>
          </a:xfrm>
          <a:prstGeom prst="rect">
            <a:avLst/>
          </a:prstGeom>
          <a:noFill/>
        </p:spPr>
        <p:txBody>
          <a:bodyPr wrap="square">
            <a:spAutoFit/>
          </a:bodyPr>
          <a:lstStyle/>
          <a:p>
            <a:pPr algn="ctr" fontAlgn="base"/>
            <a:r>
              <a:rPr lang="en-US" sz="2000" dirty="0"/>
              <a:t>For use and convenience to you and your cattle.</a:t>
            </a:r>
          </a:p>
        </p:txBody>
      </p:sp>
      <p:sp>
        <p:nvSpPr>
          <p:cNvPr id="3" name="TextBox 2">
            <a:extLst>
              <a:ext uri="{FF2B5EF4-FFF2-40B4-BE49-F238E27FC236}">
                <a16:creationId xmlns:a16="http://schemas.microsoft.com/office/drawing/2014/main" id="{EF3719F3-18CF-D1FC-FAB1-8DBC52B0FE8C}"/>
              </a:ext>
            </a:extLst>
          </p:cNvPr>
          <p:cNvSpPr txBox="1"/>
          <p:nvPr/>
        </p:nvSpPr>
        <p:spPr>
          <a:xfrm>
            <a:off x="3309503" y="3897099"/>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32</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2617508215"/>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B88D25-54AB-63B5-8615-E1A24933A0A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9A209D3-D74B-0700-8A4F-BA3B969CE994}"/>
              </a:ext>
            </a:extLst>
          </p:cNvPr>
          <p:cNvSpPr>
            <a:spLocks noGrp="1"/>
          </p:cNvSpPr>
          <p:nvPr>
            <p:ph type="title"/>
          </p:nvPr>
        </p:nvSpPr>
        <p:spPr>
          <a:xfrm>
            <a:off x="1880748" y="2026052"/>
            <a:ext cx="8430504" cy="3450327"/>
          </a:xfrm>
        </p:spPr>
        <p:txBody>
          <a:bodyPr>
            <a:noAutofit/>
          </a:bodyPr>
          <a:lstStyle/>
          <a:p>
            <a:r>
              <a:rPr lang="ar-EG" sz="6000" b="0" dirty="0"/>
              <a:t>فَإِذَا جَآءَتِ ٱلصَّآخَّةُ</a:t>
            </a:r>
          </a:p>
        </p:txBody>
      </p:sp>
      <p:sp>
        <p:nvSpPr>
          <p:cNvPr id="14" name="TextBox 13">
            <a:extLst>
              <a:ext uri="{FF2B5EF4-FFF2-40B4-BE49-F238E27FC236}">
                <a16:creationId xmlns:a16="http://schemas.microsoft.com/office/drawing/2014/main" id="{9BE78BB6-6987-A054-966F-B781DCC26808}"/>
              </a:ext>
            </a:extLst>
          </p:cNvPr>
          <p:cNvSpPr txBox="1"/>
          <p:nvPr/>
        </p:nvSpPr>
        <p:spPr>
          <a:xfrm>
            <a:off x="1936368" y="4148299"/>
            <a:ext cx="8319264" cy="400110"/>
          </a:xfrm>
          <a:prstGeom prst="rect">
            <a:avLst/>
          </a:prstGeom>
          <a:noFill/>
        </p:spPr>
        <p:txBody>
          <a:bodyPr wrap="square">
            <a:spAutoFit/>
          </a:bodyPr>
          <a:lstStyle/>
          <a:p>
            <a:pPr algn="ctr" fontAlgn="base"/>
            <a:r>
              <a:rPr lang="en-US" sz="2000" dirty="0"/>
              <a:t>At length, when there comes the Deafening Noise,-</a:t>
            </a:r>
          </a:p>
        </p:txBody>
      </p:sp>
      <p:sp>
        <p:nvSpPr>
          <p:cNvPr id="3" name="TextBox 2">
            <a:extLst>
              <a:ext uri="{FF2B5EF4-FFF2-40B4-BE49-F238E27FC236}">
                <a16:creationId xmlns:a16="http://schemas.microsoft.com/office/drawing/2014/main" id="{8F13E1CD-71C4-98EC-F450-19DBD0576DF9}"/>
              </a:ext>
            </a:extLst>
          </p:cNvPr>
          <p:cNvSpPr txBox="1"/>
          <p:nvPr/>
        </p:nvSpPr>
        <p:spPr>
          <a:xfrm>
            <a:off x="3361754" y="3751216"/>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33</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2706788682"/>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CF6BBF-1AF2-48C5-EEF9-A93FF650769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6283AB4-92CD-2883-C643-9B75519BC70A}"/>
              </a:ext>
            </a:extLst>
          </p:cNvPr>
          <p:cNvSpPr>
            <a:spLocks noGrp="1"/>
          </p:cNvSpPr>
          <p:nvPr>
            <p:ph type="title"/>
          </p:nvPr>
        </p:nvSpPr>
        <p:spPr>
          <a:xfrm>
            <a:off x="1880748" y="2052179"/>
            <a:ext cx="8430504" cy="3450327"/>
          </a:xfrm>
        </p:spPr>
        <p:txBody>
          <a:bodyPr>
            <a:noAutofit/>
          </a:bodyPr>
          <a:lstStyle/>
          <a:p>
            <a:r>
              <a:rPr lang="ar-EG" sz="6000" b="0" dirty="0"/>
              <a:t>يَوْمَ يَفِرُّ ٱلْمَرْءُ مِنْ أَخِيهِ</a:t>
            </a:r>
          </a:p>
        </p:txBody>
      </p:sp>
      <p:sp>
        <p:nvSpPr>
          <p:cNvPr id="14" name="TextBox 13">
            <a:extLst>
              <a:ext uri="{FF2B5EF4-FFF2-40B4-BE49-F238E27FC236}">
                <a16:creationId xmlns:a16="http://schemas.microsoft.com/office/drawing/2014/main" id="{398A3352-BC14-95DA-36BF-2F3F153CE2EA}"/>
              </a:ext>
            </a:extLst>
          </p:cNvPr>
          <p:cNvSpPr txBox="1"/>
          <p:nvPr/>
        </p:nvSpPr>
        <p:spPr>
          <a:xfrm>
            <a:off x="1936368" y="4163167"/>
            <a:ext cx="8319264" cy="400110"/>
          </a:xfrm>
          <a:prstGeom prst="rect">
            <a:avLst/>
          </a:prstGeom>
          <a:noFill/>
        </p:spPr>
        <p:txBody>
          <a:bodyPr wrap="square">
            <a:spAutoFit/>
          </a:bodyPr>
          <a:lstStyle/>
          <a:p>
            <a:pPr algn="ctr" fontAlgn="base"/>
            <a:r>
              <a:rPr lang="en-US" sz="2000" dirty="0"/>
              <a:t>That Day shall a man flee from his own brother,</a:t>
            </a:r>
          </a:p>
        </p:txBody>
      </p:sp>
      <p:sp>
        <p:nvSpPr>
          <p:cNvPr id="3" name="TextBox 2">
            <a:extLst>
              <a:ext uri="{FF2B5EF4-FFF2-40B4-BE49-F238E27FC236}">
                <a16:creationId xmlns:a16="http://schemas.microsoft.com/office/drawing/2014/main" id="{78AA44F3-30D9-4AAF-23C7-E1E2BD2130CA}"/>
              </a:ext>
            </a:extLst>
          </p:cNvPr>
          <p:cNvSpPr txBox="1"/>
          <p:nvPr/>
        </p:nvSpPr>
        <p:spPr>
          <a:xfrm>
            <a:off x="2891491" y="3716382"/>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34</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2687347555"/>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1FAF2E-9458-E6C2-CC1F-3CE6AD72F2C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4CB6DD5-8581-FCE6-E053-095398AF3F8A}"/>
              </a:ext>
            </a:extLst>
          </p:cNvPr>
          <p:cNvSpPr>
            <a:spLocks noGrp="1"/>
          </p:cNvSpPr>
          <p:nvPr>
            <p:ph type="title"/>
          </p:nvPr>
        </p:nvSpPr>
        <p:spPr>
          <a:xfrm>
            <a:off x="1880748" y="2139264"/>
            <a:ext cx="8430504" cy="3450327"/>
          </a:xfrm>
        </p:spPr>
        <p:txBody>
          <a:bodyPr>
            <a:noAutofit/>
          </a:bodyPr>
          <a:lstStyle/>
          <a:p>
            <a:r>
              <a:rPr lang="ar-EG" sz="6000" b="0" dirty="0"/>
              <a:t>وَأُمِّهِ</a:t>
            </a:r>
            <a:r>
              <a:rPr lang="en-US" sz="6000" b="0" dirty="0"/>
              <a:t> </a:t>
            </a:r>
            <a:r>
              <a:rPr lang="ar-EG" sz="6000" b="0" dirty="0"/>
              <a:t>ۦ وَأَبِيهِ</a:t>
            </a:r>
          </a:p>
        </p:txBody>
      </p:sp>
      <p:sp>
        <p:nvSpPr>
          <p:cNvPr id="14" name="TextBox 13">
            <a:extLst>
              <a:ext uri="{FF2B5EF4-FFF2-40B4-BE49-F238E27FC236}">
                <a16:creationId xmlns:a16="http://schemas.microsoft.com/office/drawing/2014/main" id="{E0D4E949-32E5-1145-E4A9-24E8892FB755}"/>
              </a:ext>
            </a:extLst>
          </p:cNvPr>
          <p:cNvSpPr txBox="1"/>
          <p:nvPr/>
        </p:nvSpPr>
        <p:spPr>
          <a:xfrm>
            <a:off x="1936368" y="4128023"/>
            <a:ext cx="8319264" cy="400110"/>
          </a:xfrm>
          <a:prstGeom prst="rect">
            <a:avLst/>
          </a:prstGeom>
          <a:noFill/>
        </p:spPr>
        <p:txBody>
          <a:bodyPr wrap="square">
            <a:spAutoFit/>
          </a:bodyPr>
          <a:lstStyle/>
          <a:p>
            <a:pPr algn="ctr" fontAlgn="base"/>
            <a:r>
              <a:rPr lang="en-US" sz="2000" dirty="0"/>
              <a:t>And from his mother and his father,</a:t>
            </a:r>
          </a:p>
        </p:txBody>
      </p:sp>
      <p:sp>
        <p:nvSpPr>
          <p:cNvPr id="3" name="TextBox 2">
            <a:extLst>
              <a:ext uri="{FF2B5EF4-FFF2-40B4-BE49-F238E27FC236}">
                <a16:creationId xmlns:a16="http://schemas.microsoft.com/office/drawing/2014/main" id="{B74B5224-1614-CEAF-4205-E1FC001C6BF0}"/>
              </a:ext>
            </a:extLst>
          </p:cNvPr>
          <p:cNvSpPr txBox="1"/>
          <p:nvPr/>
        </p:nvSpPr>
        <p:spPr>
          <a:xfrm>
            <a:off x="4276156" y="3710538"/>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35</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1920936841"/>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1F814A-8EC5-076E-1C7A-6FB56379EAB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57BE989-4FE7-95D6-42DD-A3E9488DC384}"/>
              </a:ext>
            </a:extLst>
          </p:cNvPr>
          <p:cNvSpPr>
            <a:spLocks noGrp="1"/>
          </p:cNvSpPr>
          <p:nvPr>
            <p:ph type="title"/>
          </p:nvPr>
        </p:nvSpPr>
        <p:spPr>
          <a:xfrm>
            <a:off x="1880748" y="2087014"/>
            <a:ext cx="8430504" cy="3450327"/>
          </a:xfrm>
        </p:spPr>
        <p:txBody>
          <a:bodyPr>
            <a:noAutofit/>
          </a:bodyPr>
          <a:lstStyle/>
          <a:p>
            <a:r>
              <a:rPr lang="ar-EG" sz="6000" b="0" dirty="0"/>
              <a:t>وَصَـٰحِبَتِهِ</a:t>
            </a:r>
            <a:r>
              <a:rPr lang="en-US" sz="6000" b="0" dirty="0"/>
              <a:t> </a:t>
            </a:r>
            <a:r>
              <a:rPr lang="ar-EG" sz="6000" b="0" dirty="0"/>
              <a:t>ۦ وَبَنِيهِ</a:t>
            </a:r>
          </a:p>
        </p:txBody>
      </p:sp>
      <p:sp>
        <p:nvSpPr>
          <p:cNvPr id="14" name="TextBox 13">
            <a:extLst>
              <a:ext uri="{FF2B5EF4-FFF2-40B4-BE49-F238E27FC236}">
                <a16:creationId xmlns:a16="http://schemas.microsoft.com/office/drawing/2014/main" id="{1DCBB9BA-A853-39A5-07A9-8485A41416FC}"/>
              </a:ext>
            </a:extLst>
          </p:cNvPr>
          <p:cNvSpPr txBox="1"/>
          <p:nvPr/>
        </p:nvSpPr>
        <p:spPr>
          <a:xfrm>
            <a:off x="1936368" y="4041298"/>
            <a:ext cx="8319264" cy="400110"/>
          </a:xfrm>
          <a:prstGeom prst="rect">
            <a:avLst/>
          </a:prstGeom>
          <a:noFill/>
        </p:spPr>
        <p:txBody>
          <a:bodyPr wrap="square">
            <a:spAutoFit/>
          </a:bodyPr>
          <a:lstStyle/>
          <a:p>
            <a:pPr algn="ctr" fontAlgn="base"/>
            <a:r>
              <a:rPr lang="en-US" sz="2000" dirty="0"/>
              <a:t>And from his wife and his children.</a:t>
            </a:r>
          </a:p>
        </p:txBody>
      </p:sp>
      <p:sp>
        <p:nvSpPr>
          <p:cNvPr id="3" name="TextBox 2">
            <a:extLst>
              <a:ext uri="{FF2B5EF4-FFF2-40B4-BE49-F238E27FC236}">
                <a16:creationId xmlns:a16="http://schemas.microsoft.com/office/drawing/2014/main" id="{3E01E3B8-4CE3-DC2C-6BF3-DAB4495721B5}"/>
              </a:ext>
            </a:extLst>
          </p:cNvPr>
          <p:cNvSpPr txBox="1"/>
          <p:nvPr/>
        </p:nvSpPr>
        <p:spPr>
          <a:xfrm>
            <a:off x="3710098" y="3658288"/>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36</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19844032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747A46-C719-B4C1-8941-8171A614831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8A5F4EB-8F9E-0535-FFAB-39776B4A1DC8}"/>
              </a:ext>
            </a:extLst>
          </p:cNvPr>
          <p:cNvSpPr>
            <a:spLocks noGrp="1"/>
          </p:cNvSpPr>
          <p:nvPr>
            <p:ph type="title"/>
          </p:nvPr>
        </p:nvSpPr>
        <p:spPr>
          <a:xfrm>
            <a:off x="1744499" y="2097450"/>
            <a:ext cx="8703002" cy="3450327"/>
          </a:xfrm>
        </p:spPr>
        <p:txBody>
          <a:bodyPr>
            <a:noAutofit/>
          </a:bodyPr>
          <a:lstStyle/>
          <a:p>
            <a:r>
              <a:rPr lang="ar-EG" sz="6000" b="0" dirty="0"/>
              <a:t>وَجَعَلْنَا ٱلَّيْلَ لِبَاسًا</a:t>
            </a:r>
          </a:p>
        </p:txBody>
      </p:sp>
      <p:sp>
        <p:nvSpPr>
          <p:cNvPr id="14" name="TextBox 13">
            <a:extLst>
              <a:ext uri="{FF2B5EF4-FFF2-40B4-BE49-F238E27FC236}">
                <a16:creationId xmlns:a16="http://schemas.microsoft.com/office/drawing/2014/main" id="{E6CE8428-89BB-2442-270B-F98C7A2155A7}"/>
              </a:ext>
            </a:extLst>
          </p:cNvPr>
          <p:cNvSpPr txBox="1"/>
          <p:nvPr/>
        </p:nvSpPr>
        <p:spPr>
          <a:xfrm>
            <a:off x="1936368" y="4130390"/>
            <a:ext cx="8319264" cy="400110"/>
          </a:xfrm>
          <a:prstGeom prst="rect">
            <a:avLst/>
          </a:prstGeom>
          <a:noFill/>
        </p:spPr>
        <p:txBody>
          <a:bodyPr wrap="square">
            <a:spAutoFit/>
          </a:bodyPr>
          <a:lstStyle/>
          <a:p>
            <a:pPr algn="ctr" fontAlgn="base"/>
            <a:r>
              <a:rPr lang="en-US" sz="2000" dirty="0"/>
              <a:t>And made the night as a covering,</a:t>
            </a:r>
          </a:p>
        </p:txBody>
      </p:sp>
      <p:sp>
        <p:nvSpPr>
          <p:cNvPr id="3" name="TextBox 2">
            <a:extLst>
              <a:ext uri="{FF2B5EF4-FFF2-40B4-BE49-F238E27FC236}">
                <a16:creationId xmlns:a16="http://schemas.microsoft.com/office/drawing/2014/main" id="{4FA56CF7-D42A-AF2A-64D8-34FF2C79E63D}"/>
              </a:ext>
            </a:extLst>
          </p:cNvPr>
          <p:cNvSpPr txBox="1"/>
          <p:nvPr/>
        </p:nvSpPr>
        <p:spPr>
          <a:xfrm>
            <a:off x="3605596" y="3822613"/>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10</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565859600"/>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CEAE72-C1A6-1D69-AEA7-2AE71ABB9C8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D258B8B-C6A0-E271-1D00-5C8DA685649A}"/>
              </a:ext>
            </a:extLst>
          </p:cNvPr>
          <p:cNvSpPr>
            <a:spLocks noGrp="1"/>
          </p:cNvSpPr>
          <p:nvPr>
            <p:ph type="title"/>
          </p:nvPr>
        </p:nvSpPr>
        <p:spPr>
          <a:xfrm>
            <a:off x="1880748" y="1930258"/>
            <a:ext cx="8430504" cy="3450327"/>
          </a:xfrm>
        </p:spPr>
        <p:txBody>
          <a:bodyPr>
            <a:noAutofit/>
          </a:bodyPr>
          <a:lstStyle/>
          <a:p>
            <a:r>
              <a:rPr lang="ar-EG" sz="6000" b="0" dirty="0"/>
              <a:t>لِكُلِّ ٱمْرِئٍ مِّنْهُمْ يَوْمَئِذٍ شَأْنٌ يُغْنِيهِ</a:t>
            </a:r>
          </a:p>
        </p:txBody>
      </p:sp>
      <p:sp>
        <p:nvSpPr>
          <p:cNvPr id="14" name="TextBox 13">
            <a:extLst>
              <a:ext uri="{FF2B5EF4-FFF2-40B4-BE49-F238E27FC236}">
                <a16:creationId xmlns:a16="http://schemas.microsoft.com/office/drawing/2014/main" id="{4FA0B9ED-9975-ED53-0E87-0F9A96DD0F25}"/>
              </a:ext>
            </a:extLst>
          </p:cNvPr>
          <p:cNvSpPr txBox="1"/>
          <p:nvPr/>
        </p:nvSpPr>
        <p:spPr>
          <a:xfrm>
            <a:off x="1936368" y="4080020"/>
            <a:ext cx="8319264" cy="707886"/>
          </a:xfrm>
          <a:prstGeom prst="rect">
            <a:avLst/>
          </a:prstGeom>
          <a:noFill/>
        </p:spPr>
        <p:txBody>
          <a:bodyPr wrap="square">
            <a:spAutoFit/>
          </a:bodyPr>
          <a:lstStyle/>
          <a:p>
            <a:pPr algn="ctr" fontAlgn="base"/>
            <a:r>
              <a:rPr lang="en-US" sz="2000" dirty="0"/>
              <a:t>Each one of them, that Day, will have enough concern (of his own) to make him indifferent to the others.</a:t>
            </a:r>
          </a:p>
        </p:txBody>
      </p:sp>
      <p:sp>
        <p:nvSpPr>
          <p:cNvPr id="3" name="TextBox 2">
            <a:extLst>
              <a:ext uri="{FF2B5EF4-FFF2-40B4-BE49-F238E27FC236}">
                <a16:creationId xmlns:a16="http://schemas.microsoft.com/office/drawing/2014/main" id="{B471810A-A111-49D1-1EB3-C766051FB964}"/>
              </a:ext>
            </a:extLst>
          </p:cNvPr>
          <p:cNvSpPr txBox="1"/>
          <p:nvPr/>
        </p:nvSpPr>
        <p:spPr>
          <a:xfrm>
            <a:off x="1793662" y="3655421"/>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37</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1099578787"/>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52190A-A1C9-089D-BD1D-6F122095E13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5724317-FB92-D2B6-EA70-8D4D7E882236}"/>
              </a:ext>
            </a:extLst>
          </p:cNvPr>
          <p:cNvSpPr>
            <a:spLocks noGrp="1"/>
          </p:cNvSpPr>
          <p:nvPr>
            <p:ph type="title"/>
          </p:nvPr>
        </p:nvSpPr>
        <p:spPr>
          <a:xfrm>
            <a:off x="1880748" y="1878007"/>
            <a:ext cx="8430504" cy="3450327"/>
          </a:xfrm>
        </p:spPr>
        <p:txBody>
          <a:bodyPr>
            <a:noAutofit/>
          </a:bodyPr>
          <a:lstStyle/>
          <a:p>
            <a:r>
              <a:rPr lang="ar-EG" sz="6000" b="0" dirty="0"/>
              <a:t>وُجُوهٌ يَوْمَئِذٍ مُّسْفِرَةٌ</a:t>
            </a:r>
          </a:p>
        </p:txBody>
      </p:sp>
      <p:sp>
        <p:nvSpPr>
          <p:cNvPr id="14" name="TextBox 13">
            <a:extLst>
              <a:ext uri="{FF2B5EF4-FFF2-40B4-BE49-F238E27FC236}">
                <a16:creationId xmlns:a16="http://schemas.microsoft.com/office/drawing/2014/main" id="{9CBC6E09-4F33-BC34-E4D3-216577EA40E5}"/>
              </a:ext>
            </a:extLst>
          </p:cNvPr>
          <p:cNvSpPr txBox="1"/>
          <p:nvPr/>
        </p:nvSpPr>
        <p:spPr>
          <a:xfrm>
            <a:off x="1936368" y="3949516"/>
            <a:ext cx="8319264" cy="400110"/>
          </a:xfrm>
          <a:prstGeom prst="rect">
            <a:avLst/>
          </a:prstGeom>
          <a:noFill/>
        </p:spPr>
        <p:txBody>
          <a:bodyPr wrap="square">
            <a:spAutoFit/>
          </a:bodyPr>
          <a:lstStyle/>
          <a:p>
            <a:pPr algn="ctr" fontAlgn="base"/>
            <a:r>
              <a:rPr lang="en-US" sz="2000" dirty="0"/>
              <a:t>Some faces that Day will be beaming,</a:t>
            </a:r>
          </a:p>
        </p:txBody>
      </p:sp>
      <p:sp>
        <p:nvSpPr>
          <p:cNvPr id="3" name="TextBox 2">
            <a:extLst>
              <a:ext uri="{FF2B5EF4-FFF2-40B4-BE49-F238E27FC236}">
                <a16:creationId xmlns:a16="http://schemas.microsoft.com/office/drawing/2014/main" id="{C422DA94-BB08-CF01-8025-5BAB36536FF5}"/>
              </a:ext>
            </a:extLst>
          </p:cNvPr>
          <p:cNvSpPr txBox="1"/>
          <p:nvPr/>
        </p:nvSpPr>
        <p:spPr>
          <a:xfrm>
            <a:off x="3306420" y="3617943"/>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38</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1931560272"/>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65C908-BE42-72C4-DC6E-D4E0C7DC2E3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DF02EBC-60C9-9D9A-0189-4EEA2DA80722}"/>
              </a:ext>
            </a:extLst>
          </p:cNvPr>
          <p:cNvSpPr>
            <a:spLocks noGrp="1"/>
          </p:cNvSpPr>
          <p:nvPr>
            <p:ph type="title"/>
          </p:nvPr>
        </p:nvSpPr>
        <p:spPr>
          <a:xfrm>
            <a:off x="1880748" y="2052178"/>
            <a:ext cx="8430504" cy="3450327"/>
          </a:xfrm>
        </p:spPr>
        <p:txBody>
          <a:bodyPr>
            <a:noAutofit/>
          </a:bodyPr>
          <a:lstStyle/>
          <a:p>
            <a:r>
              <a:rPr lang="ar-EG" sz="6000" b="0" dirty="0"/>
              <a:t>ضَاحِكَةٌ مُّسْتَبْشِرَةٌ</a:t>
            </a:r>
          </a:p>
        </p:txBody>
      </p:sp>
      <p:sp>
        <p:nvSpPr>
          <p:cNvPr id="14" name="TextBox 13">
            <a:extLst>
              <a:ext uri="{FF2B5EF4-FFF2-40B4-BE49-F238E27FC236}">
                <a16:creationId xmlns:a16="http://schemas.microsoft.com/office/drawing/2014/main" id="{DA3A1475-7655-FD03-2BF2-05870CFDC714}"/>
              </a:ext>
            </a:extLst>
          </p:cNvPr>
          <p:cNvSpPr txBox="1"/>
          <p:nvPr/>
        </p:nvSpPr>
        <p:spPr>
          <a:xfrm>
            <a:off x="1936368" y="4120513"/>
            <a:ext cx="8319264" cy="400110"/>
          </a:xfrm>
          <a:prstGeom prst="rect">
            <a:avLst/>
          </a:prstGeom>
          <a:noFill/>
        </p:spPr>
        <p:txBody>
          <a:bodyPr wrap="square">
            <a:spAutoFit/>
          </a:bodyPr>
          <a:lstStyle/>
          <a:p>
            <a:pPr algn="ctr" fontAlgn="base"/>
            <a:r>
              <a:rPr lang="en-US" sz="2000" dirty="0"/>
              <a:t>Laughing, rejoicing.</a:t>
            </a:r>
          </a:p>
        </p:txBody>
      </p:sp>
      <p:sp>
        <p:nvSpPr>
          <p:cNvPr id="3" name="TextBox 2">
            <a:extLst>
              <a:ext uri="{FF2B5EF4-FFF2-40B4-BE49-F238E27FC236}">
                <a16:creationId xmlns:a16="http://schemas.microsoft.com/office/drawing/2014/main" id="{9E69F7A6-0288-3FE6-3770-BFF5D4E51DB1}"/>
              </a:ext>
            </a:extLst>
          </p:cNvPr>
          <p:cNvSpPr txBox="1"/>
          <p:nvPr/>
        </p:nvSpPr>
        <p:spPr>
          <a:xfrm>
            <a:off x="3562052" y="3829716"/>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39</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717955354"/>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8C133F-7A86-0A91-FCCC-F094E9AC1DC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228E1C7-ED66-FBEE-9836-536572007D3F}"/>
              </a:ext>
            </a:extLst>
          </p:cNvPr>
          <p:cNvSpPr>
            <a:spLocks noGrp="1"/>
          </p:cNvSpPr>
          <p:nvPr>
            <p:ph type="title"/>
          </p:nvPr>
        </p:nvSpPr>
        <p:spPr>
          <a:xfrm>
            <a:off x="1880748" y="1878007"/>
            <a:ext cx="8430504" cy="3450327"/>
          </a:xfrm>
        </p:spPr>
        <p:txBody>
          <a:bodyPr>
            <a:noAutofit/>
          </a:bodyPr>
          <a:lstStyle/>
          <a:p>
            <a:pPr>
              <a:lnSpc>
                <a:spcPct val="100000"/>
              </a:lnSpc>
            </a:pPr>
            <a:r>
              <a:rPr lang="ar-EG" sz="6000" b="0" dirty="0"/>
              <a:t>وَوُجُوهٌ يَوْمَئِذٍ عَلَيْهَا غَبَرَةٌ</a:t>
            </a:r>
          </a:p>
        </p:txBody>
      </p:sp>
      <p:sp>
        <p:nvSpPr>
          <p:cNvPr id="14" name="TextBox 13">
            <a:extLst>
              <a:ext uri="{FF2B5EF4-FFF2-40B4-BE49-F238E27FC236}">
                <a16:creationId xmlns:a16="http://schemas.microsoft.com/office/drawing/2014/main" id="{B0CFD032-4909-8424-C39D-3F587C98674B}"/>
              </a:ext>
            </a:extLst>
          </p:cNvPr>
          <p:cNvSpPr txBox="1"/>
          <p:nvPr/>
        </p:nvSpPr>
        <p:spPr>
          <a:xfrm>
            <a:off x="1936368" y="4019475"/>
            <a:ext cx="8319264" cy="400110"/>
          </a:xfrm>
          <a:prstGeom prst="rect">
            <a:avLst/>
          </a:prstGeom>
          <a:noFill/>
        </p:spPr>
        <p:txBody>
          <a:bodyPr wrap="square">
            <a:spAutoFit/>
          </a:bodyPr>
          <a:lstStyle/>
          <a:p>
            <a:pPr algn="ctr" fontAlgn="base"/>
            <a:r>
              <a:rPr lang="en-US" sz="2000" dirty="0"/>
              <a:t>And other faces that Day will be dust-stained,</a:t>
            </a:r>
          </a:p>
        </p:txBody>
      </p:sp>
      <p:sp>
        <p:nvSpPr>
          <p:cNvPr id="3" name="TextBox 2">
            <a:extLst>
              <a:ext uri="{FF2B5EF4-FFF2-40B4-BE49-F238E27FC236}">
                <a16:creationId xmlns:a16="http://schemas.microsoft.com/office/drawing/2014/main" id="{A6E5B8CC-C8ED-27C4-2F0F-0EA1F8840CE5}"/>
              </a:ext>
            </a:extLst>
          </p:cNvPr>
          <p:cNvSpPr txBox="1"/>
          <p:nvPr/>
        </p:nvSpPr>
        <p:spPr>
          <a:xfrm>
            <a:off x="2638943" y="3603170"/>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40</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3941650126"/>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6FE2C4-2B4B-7F45-7B7D-06D326079EC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A14C09B-631C-EA98-F1CB-6D06AD3D0C56}"/>
              </a:ext>
            </a:extLst>
          </p:cNvPr>
          <p:cNvSpPr>
            <a:spLocks noGrp="1"/>
          </p:cNvSpPr>
          <p:nvPr>
            <p:ph type="title"/>
          </p:nvPr>
        </p:nvSpPr>
        <p:spPr>
          <a:xfrm>
            <a:off x="1880748" y="1965092"/>
            <a:ext cx="8430504" cy="3450327"/>
          </a:xfrm>
        </p:spPr>
        <p:txBody>
          <a:bodyPr>
            <a:noAutofit/>
          </a:bodyPr>
          <a:lstStyle/>
          <a:p>
            <a:pPr>
              <a:lnSpc>
                <a:spcPct val="100000"/>
              </a:lnSpc>
            </a:pPr>
            <a:r>
              <a:rPr lang="ar-EG" sz="6000" b="0" dirty="0"/>
              <a:t>تَرْهَقُهَا قَتَرَةٌ</a:t>
            </a:r>
          </a:p>
        </p:txBody>
      </p:sp>
      <p:sp>
        <p:nvSpPr>
          <p:cNvPr id="14" name="TextBox 13">
            <a:extLst>
              <a:ext uri="{FF2B5EF4-FFF2-40B4-BE49-F238E27FC236}">
                <a16:creationId xmlns:a16="http://schemas.microsoft.com/office/drawing/2014/main" id="{59F6AFF9-BF21-809E-EACF-6CA9E424D7CE}"/>
              </a:ext>
            </a:extLst>
          </p:cNvPr>
          <p:cNvSpPr txBox="1"/>
          <p:nvPr/>
        </p:nvSpPr>
        <p:spPr>
          <a:xfrm>
            <a:off x="1936368" y="4086992"/>
            <a:ext cx="8319264" cy="400110"/>
          </a:xfrm>
          <a:prstGeom prst="rect">
            <a:avLst/>
          </a:prstGeom>
          <a:noFill/>
        </p:spPr>
        <p:txBody>
          <a:bodyPr wrap="square">
            <a:spAutoFit/>
          </a:bodyPr>
          <a:lstStyle/>
          <a:p>
            <a:pPr algn="ctr" fontAlgn="base"/>
            <a:r>
              <a:rPr lang="en-US" sz="2000" dirty="0"/>
              <a:t>Blackness will cover them:</a:t>
            </a:r>
          </a:p>
        </p:txBody>
      </p:sp>
      <p:sp>
        <p:nvSpPr>
          <p:cNvPr id="3" name="TextBox 2">
            <a:extLst>
              <a:ext uri="{FF2B5EF4-FFF2-40B4-BE49-F238E27FC236}">
                <a16:creationId xmlns:a16="http://schemas.microsoft.com/office/drawing/2014/main" id="{05DF9FDE-E61E-039E-C53F-12DD524A6D26}"/>
              </a:ext>
            </a:extLst>
          </p:cNvPr>
          <p:cNvSpPr txBox="1"/>
          <p:nvPr/>
        </p:nvSpPr>
        <p:spPr>
          <a:xfrm>
            <a:off x="4197778" y="3690255"/>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41</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120632457"/>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078710-F411-239D-E45F-F7DED40FBEE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7B9B223-8B54-C93D-99BE-DEDD56C926DD}"/>
              </a:ext>
            </a:extLst>
          </p:cNvPr>
          <p:cNvSpPr>
            <a:spLocks noGrp="1"/>
          </p:cNvSpPr>
          <p:nvPr>
            <p:ph type="title"/>
          </p:nvPr>
        </p:nvSpPr>
        <p:spPr>
          <a:xfrm>
            <a:off x="1880748" y="1973802"/>
            <a:ext cx="8430504" cy="3450327"/>
          </a:xfrm>
        </p:spPr>
        <p:txBody>
          <a:bodyPr>
            <a:noAutofit/>
          </a:bodyPr>
          <a:lstStyle/>
          <a:p>
            <a:pPr>
              <a:lnSpc>
                <a:spcPct val="100000"/>
              </a:lnSpc>
            </a:pPr>
            <a:r>
              <a:rPr lang="ar-EG" sz="6000" b="0" dirty="0"/>
              <a:t>أُو۟لَـٰٓئِكَ هُمُ ٱلْكَفَرَةُ ٱلْفَجَرَةُ</a:t>
            </a:r>
          </a:p>
        </p:txBody>
      </p:sp>
      <p:sp>
        <p:nvSpPr>
          <p:cNvPr id="14" name="TextBox 13">
            <a:extLst>
              <a:ext uri="{FF2B5EF4-FFF2-40B4-BE49-F238E27FC236}">
                <a16:creationId xmlns:a16="http://schemas.microsoft.com/office/drawing/2014/main" id="{86437F3E-B38A-276E-7044-0E853E1C489E}"/>
              </a:ext>
            </a:extLst>
          </p:cNvPr>
          <p:cNvSpPr txBox="1"/>
          <p:nvPr/>
        </p:nvSpPr>
        <p:spPr>
          <a:xfrm>
            <a:off x="1936368" y="4112569"/>
            <a:ext cx="8319264" cy="400110"/>
          </a:xfrm>
          <a:prstGeom prst="rect">
            <a:avLst/>
          </a:prstGeom>
          <a:noFill/>
        </p:spPr>
        <p:txBody>
          <a:bodyPr wrap="square">
            <a:spAutoFit/>
          </a:bodyPr>
          <a:lstStyle/>
          <a:p>
            <a:pPr algn="ctr" fontAlgn="base"/>
            <a:r>
              <a:rPr lang="en-US" sz="2000" dirty="0"/>
              <a:t>Such will be the Rejecters of Allah, the doers of iniquity.</a:t>
            </a:r>
          </a:p>
        </p:txBody>
      </p:sp>
      <p:sp>
        <p:nvSpPr>
          <p:cNvPr id="3" name="TextBox 2">
            <a:extLst>
              <a:ext uri="{FF2B5EF4-FFF2-40B4-BE49-F238E27FC236}">
                <a16:creationId xmlns:a16="http://schemas.microsoft.com/office/drawing/2014/main" id="{6B9F4894-BD62-1018-0E6D-22BD970DD4B8}"/>
              </a:ext>
            </a:extLst>
          </p:cNvPr>
          <p:cNvSpPr txBox="1"/>
          <p:nvPr/>
        </p:nvSpPr>
        <p:spPr>
          <a:xfrm>
            <a:off x="2778280" y="3698965"/>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42</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228906171"/>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B112A0-3DBC-56BD-B28C-EFD2555AE2E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FE7A8A2-3208-5FE8-333E-602C645AD635}"/>
              </a:ext>
            </a:extLst>
          </p:cNvPr>
          <p:cNvSpPr>
            <a:spLocks noGrp="1"/>
          </p:cNvSpPr>
          <p:nvPr>
            <p:ph type="title"/>
          </p:nvPr>
        </p:nvSpPr>
        <p:spPr>
          <a:xfrm>
            <a:off x="1980393" y="504918"/>
            <a:ext cx="8231214" cy="5848164"/>
          </a:xfrm>
        </p:spPr>
        <p:txBody>
          <a:bodyPr>
            <a:noAutofit/>
          </a:bodyPr>
          <a:lstStyle/>
          <a:p>
            <a:pPr marL="0" rtl="1" eaLnBrk="1" latinLnBrk="0" hangingPunct="1"/>
            <a:r>
              <a:rPr lang="ar-EG" sz="6000" b="0" i="0" kern="1200" dirty="0">
                <a:effectLst/>
                <a:latin typeface="KFGQPC Uthman Taha Naskh" panose="02000000000000000000" pitchFamily="2" charset="-78"/>
                <a:ea typeface="+mn-ea"/>
                <a:cs typeface="+mn-cs"/>
              </a:rPr>
              <a:t>صدقَ اللهُ العليُّ العظيم</a:t>
            </a:r>
          </a:p>
        </p:txBody>
      </p:sp>
    </p:spTree>
    <p:extLst>
      <p:ext uri="{BB962C8B-B14F-4D97-AF65-F5344CB8AC3E}">
        <p14:creationId xmlns:p14="http://schemas.microsoft.com/office/powerpoint/2010/main" val="2595258968"/>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8D5961-816F-F10D-776C-910BA4CFD34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3ECE9E6-63A6-CE6A-DD8A-A491B789396D}"/>
              </a:ext>
            </a:extLst>
          </p:cNvPr>
          <p:cNvSpPr>
            <a:spLocks noGrp="1"/>
          </p:cNvSpPr>
          <p:nvPr>
            <p:ph type="title"/>
          </p:nvPr>
        </p:nvSpPr>
        <p:spPr>
          <a:xfrm>
            <a:off x="1980393" y="1706959"/>
            <a:ext cx="8231214" cy="3461837"/>
          </a:xfrm>
        </p:spPr>
        <p:txBody>
          <a:bodyPr>
            <a:noAutofit/>
          </a:bodyPr>
          <a:lstStyle/>
          <a:p>
            <a:pPr marL="0" eaLnBrk="1" latinLnBrk="0" hangingPunct="1">
              <a:lnSpc>
                <a:spcPct val="100000"/>
              </a:lnSpc>
            </a:pPr>
            <a:r>
              <a:rPr lang="ar-EG" sz="4000" b="0" i="0" kern="1200" dirty="0">
                <a:effectLst/>
                <a:highlight>
                  <a:srgbClr val="00FF00"/>
                </a:highlight>
                <a:latin typeface="Arial" panose="020B0604020202020204" pitchFamily="34" charset="0"/>
                <a:ea typeface="+mn-ea"/>
                <a:cs typeface="Arial" panose="020B0604020202020204" pitchFamily="34" charset="0"/>
              </a:rPr>
              <a:t>سورة التكوير</a:t>
            </a:r>
            <a:br>
              <a:rPr lang="ar-EG" sz="6000" b="0" i="0" kern="1200" dirty="0">
                <a:effectLst/>
                <a:latin typeface="Arial" panose="020B0604020202020204" pitchFamily="34" charset="0"/>
                <a:ea typeface="+mn-ea"/>
                <a:cs typeface="Arial" panose="020B0604020202020204" pitchFamily="34" charset="0"/>
              </a:rPr>
            </a:br>
            <a:r>
              <a:rPr lang="ar-EG" sz="6000" b="0" i="0" kern="1200" dirty="0">
                <a:effectLst/>
                <a:latin typeface="Arial" panose="020B0604020202020204" pitchFamily="34" charset="0"/>
                <a:ea typeface="+mn-ea"/>
                <a:cs typeface="Arial" panose="020B0604020202020204" pitchFamily="34" charset="0"/>
              </a:rPr>
              <a:t>بِسْمِ ٱللَّهِ ٱلرَّحْمَـٰنِ ٱلرَّحِيمِ</a:t>
            </a:r>
          </a:p>
        </p:txBody>
      </p:sp>
    </p:spTree>
    <p:extLst>
      <p:ext uri="{BB962C8B-B14F-4D97-AF65-F5344CB8AC3E}">
        <p14:creationId xmlns:p14="http://schemas.microsoft.com/office/powerpoint/2010/main" val="221399646"/>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15D335-87AA-03E7-3072-B66FB75B39C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2E3B0FF-1FA0-DB14-E528-7284B4EF8251}"/>
              </a:ext>
            </a:extLst>
          </p:cNvPr>
          <p:cNvSpPr>
            <a:spLocks noGrp="1"/>
          </p:cNvSpPr>
          <p:nvPr>
            <p:ph type="title"/>
          </p:nvPr>
        </p:nvSpPr>
        <p:spPr>
          <a:xfrm>
            <a:off x="1787687" y="2088261"/>
            <a:ext cx="8616626" cy="3450327"/>
          </a:xfrm>
        </p:spPr>
        <p:txBody>
          <a:bodyPr>
            <a:noAutofit/>
          </a:bodyPr>
          <a:lstStyle/>
          <a:p>
            <a:r>
              <a:rPr lang="ar-EG" sz="6000" b="0" dirty="0"/>
              <a:t>إِذَا ٱلشَّمْسُ كُوِّرَتْ</a:t>
            </a:r>
          </a:p>
        </p:txBody>
      </p:sp>
      <p:sp>
        <p:nvSpPr>
          <p:cNvPr id="14" name="TextBox 13">
            <a:extLst>
              <a:ext uri="{FF2B5EF4-FFF2-40B4-BE49-F238E27FC236}">
                <a16:creationId xmlns:a16="http://schemas.microsoft.com/office/drawing/2014/main" id="{52858E53-345A-D58A-E9D2-F947E1C4CD62}"/>
              </a:ext>
            </a:extLst>
          </p:cNvPr>
          <p:cNvSpPr txBox="1"/>
          <p:nvPr/>
        </p:nvSpPr>
        <p:spPr>
          <a:xfrm>
            <a:off x="1936368" y="4208566"/>
            <a:ext cx="8319264" cy="400110"/>
          </a:xfrm>
          <a:prstGeom prst="rect">
            <a:avLst/>
          </a:prstGeom>
          <a:noFill/>
        </p:spPr>
        <p:txBody>
          <a:bodyPr wrap="square">
            <a:spAutoFit/>
          </a:bodyPr>
          <a:lstStyle/>
          <a:p>
            <a:pPr algn="ctr" fontAlgn="base"/>
            <a:r>
              <a:rPr lang="en-US" sz="2000" dirty="0"/>
              <a:t>When the sun (with its spacious light) is folded up;</a:t>
            </a:r>
          </a:p>
        </p:txBody>
      </p:sp>
      <p:sp>
        <p:nvSpPr>
          <p:cNvPr id="3" name="TextBox 2">
            <a:extLst>
              <a:ext uri="{FF2B5EF4-FFF2-40B4-BE49-F238E27FC236}">
                <a16:creationId xmlns:a16="http://schemas.microsoft.com/office/drawing/2014/main" id="{3C1E0A55-8845-2315-839C-6623C3E1F4AC}"/>
              </a:ext>
            </a:extLst>
          </p:cNvPr>
          <p:cNvSpPr txBox="1"/>
          <p:nvPr/>
        </p:nvSpPr>
        <p:spPr>
          <a:xfrm>
            <a:off x="3533876" y="3813424"/>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1</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2438406463"/>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53A6D2-4AE9-0E17-C6BC-2690A712E51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93AABD8-9DE3-B31F-75AC-87E82903B595}"/>
              </a:ext>
            </a:extLst>
          </p:cNvPr>
          <p:cNvSpPr>
            <a:spLocks noGrp="1"/>
          </p:cNvSpPr>
          <p:nvPr>
            <p:ph type="title"/>
          </p:nvPr>
        </p:nvSpPr>
        <p:spPr>
          <a:xfrm>
            <a:off x="1787687" y="2062134"/>
            <a:ext cx="8616626" cy="3450327"/>
          </a:xfrm>
        </p:spPr>
        <p:txBody>
          <a:bodyPr>
            <a:noAutofit/>
          </a:bodyPr>
          <a:lstStyle/>
          <a:p>
            <a:r>
              <a:rPr lang="ar-EG" sz="6000" b="0" dirty="0"/>
              <a:t>وَإِذَا ٱلنُّجُومُ ٱنكَدَرَتْ</a:t>
            </a:r>
          </a:p>
        </p:txBody>
      </p:sp>
      <p:sp>
        <p:nvSpPr>
          <p:cNvPr id="14" name="TextBox 13">
            <a:extLst>
              <a:ext uri="{FF2B5EF4-FFF2-40B4-BE49-F238E27FC236}">
                <a16:creationId xmlns:a16="http://schemas.microsoft.com/office/drawing/2014/main" id="{53BCD2BD-943C-FAF9-9DE5-0C84154E021E}"/>
              </a:ext>
            </a:extLst>
          </p:cNvPr>
          <p:cNvSpPr txBox="1"/>
          <p:nvPr/>
        </p:nvSpPr>
        <p:spPr>
          <a:xfrm>
            <a:off x="1936368" y="4164502"/>
            <a:ext cx="8319264" cy="400110"/>
          </a:xfrm>
          <a:prstGeom prst="rect">
            <a:avLst/>
          </a:prstGeom>
          <a:noFill/>
        </p:spPr>
        <p:txBody>
          <a:bodyPr wrap="square">
            <a:spAutoFit/>
          </a:bodyPr>
          <a:lstStyle/>
          <a:p>
            <a:pPr algn="ctr" fontAlgn="base"/>
            <a:r>
              <a:rPr lang="en-US" sz="2000" dirty="0"/>
              <a:t>When the stars fall, losing their </a:t>
            </a:r>
            <a:r>
              <a:rPr lang="en-US" sz="2000" dirty="0" err="1"/>
              <a:t>lustre</a:t>
            </a:r>
            <a:r>
              <a:rPr lang="en-US" sz="2000" dirty="0"/>
              <a:t>;</a:t>
            </a:r>
          </a:p>
        </p:txBody>
      </p:sp>
      <p:sp>
        <p:nvSpPr>
          <p:cNvPr id="3" name="TextBox 2">
            <a:extLst>
              <a:ext uri="{FF2B5EF4-FFF2-40B4-BE49-F238E27FC236}">
                <a16:creationId xmlns:a16="http://schemas.microsoft.com/office/drawing/2014/main" id="{EFC1E9BA-A30A-8F17-FD24-4A551BF8BEB8}"/>
              </a:ext>
            </a:extLst>
          </p:cNvPr>
          <p:cNvSpPr txBox="1"/>
          <p:nvPr/>
        </p:nvSpPr>
        <p:spPr>
          <a:xfrm>
            <a:off x="3307457" y="3725032"/>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{2}</a:t>
            </a:r>
            <a:endParaRPr lang="en-US" sz="1400" dirty="0"/>
          </a:p>
        </p:txBody>
      </p:sp>
    </p:spTree>
    <p:extLst>
      <p:ext uri="{BB962C8B-B14F-4D97-AF65-F5344CB8AC3E}">
        <p14:creationId xmlns:p14="http://schemas.microsoft.com/office/powerpoint/2010/main" val="25320513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D26650-7262-3A23-45F1-B969C92B5AA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8326D3B-8BA4-C8F4-1AE5-CF7AE157E62E}"/>
              </a:ext>
            </a:extLst>
          </p:cNvPr>
          <p:cNvSpPr>
            <a:spLocks noGrp="1"/>
          </p:cNvSpPr>
          <p:nvPr>
            <p:ph type="title"/>
          </p:nvPr>
        </p:nvSpPr>
        <p:spPr>
          <a:xfrm>
            <a:off x="1880748" y="2106153"/>
            <a:ext cx="8430504" cy="3450327"/>
          </a:xfrm>
        </p:spPr>
        <p:txBody>
          <a:bodyPr>
            <a:noAutofit/>
          </a:bodyPr>
          <a:lstStyle/>
          <a:p>
            <a:r>
              <a:rPr lang="ar-EG" sz="6000" b="0" dirty="0"/>
              <a:t>وَجَعَلْنَا ٱلنَّهَارَ مَعَاشًا</a:t>
            </a:r>
          </a:p>
        </p:txBody>
      </p:sp>
      <p:sp>
        <p:nvSpPr>
          <p:cNvPr id="14" name="TextBox 13">
            <a:extLst>
              <a:ext uri="{FF2B5EF4-FFF2-40B4-BE49-F238E27FC236}">
                <a16:creationId xmlns:a16="http://schemas.microsoft.com/office/drawing/2014/main" id="{41A2D25B-99D1-BB2E-543C-78D5309DACDB}"/>
              </a:ext>
            </a:extLst>
          </p:cNvPr>
          <p:cNvSpPr txBox="1"/>
          <p:nvPr/>
        </p:nvSpPr>
        <p:spPr>
          <a:xfrm>
            <a:off x="1936368" y="4139093"/>
            <a:ext cx="8319264" cy="400110"/>
          </a:xfrm>
          <a:prstGeom prst="rect">
            <a:avLst/>
          </a:prstGeom>
          <a:noFill/>
        </p:spPr>
        <p:txBody>
          <a:bodyPr wrap="square">
            <a:spAutoFit/>
          </a:bodyPr>
          <a:lstStyle/>
          <a:p>
            <a:pPr algn="ctr" fontAlgn="base"/>
            <a:r>
              <a:rPr lang="en-US" sz="2000" dirty="0"/>
              <a:t>And made the day as a means of subsistence?</a:t>
            </a:r>
          </a:p>
        </p:txBody>
      </p:sp>
      <p:sp>
        <p:nvSpPr>
          <p:cNvPr id="3" name="TextBox 2">
            <a:extLst>
              <a:ext uri="{FF2B5EF4-FFF2-40B4-BE49-F238E27FC236}">
                <a16:creationId xmlns:a16="http://schemas.microsoft.com/office/drawing/2014/main" id="{81BB4107-E42F-64F3-0E44-FEE13993CE30}"/>
              </a:ext>
            </a:extLst>
          </p:cNvPr>
          <p:cNvSpPr txBox="1"/>
          <p:nvPr/>
        </p:nvSpPr>
        <p:spPr>
          <a:xfrm>
            <a:off x="3274672" y="3752939"/>
            <a:ext cx="684337" cy="307777"/>
          </a:xfrm>
          <a:prstGeom prst="rect">
            <a:avLst/>
          </a:prstGeom>
          <a:noFill/>
        </p:spPr>
        <p:txBody>
          <a:bodyPr wrap="square">
            <a:spAutoFit/>
          </a:bodyPr>
          <a:lstStyle/>
          <a:p>
            <a:pPr algn="ctr"/>
            <a:r>
              <a:rPr lang="en-US" sz="140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11</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987974111"/>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998115-DAF7-F81B-9CC0-0E3B6E4E8CB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0F1FF75-F14B-319E-5A52-FE551EBC7CFA}"/>
              </a:ext>
            </a:extLst>
          </p:cNvPr>
          <p:cNvSpPr>
            <a:spLocks noGrp="1"/>
          </p:cNvSpPr>
          <p:nvPr>
            <p:ph type="title"/>
          </p:nvPr>
        </p:nvSpPr>
        <p:spPr>
          <a:xfrm>
            <a:off x="1787687" y="2053428"/>
            <a:ext cx="8616626" cy="3450327"/>
          </a:xfrm>
        </p:spPr>
        <p:txBody>
          <a:bodyPr>
            <a:noAutofit/>
          </a:bodyPr>
          <a:lstStyle/>
          <a:p>
            <a:r>
              <a:rPr lang="ar-EG" sz="6000" b="0" dirty="0"/>
              <a:t>وَإِذَا ٱلْجِبَالُ سُيِّرَتْ</a:t>
            </a:r>
          </a:p>
        </p:txBody>
      </p:sp>
      <p:sp>
        <p:nvSpPr>
          <p:cNvPr id="14" name="TextBox 13">
            <a:extLst>
              <a:ext uri="{FF2B5EF4-FFF2-40B4-BE49-F238E27FC236}">
                <a16:creationId xmlns:a16="http://schemas.microsoft.com/office/drawing/2014/main" id="{1B732024-8F38-F21C-B6E1-DCECB236D891}"/>
              </a:ext>
            </a:extLst>
          </p:cNvPr>
          <p:cNvSpPr txBox="1"/>
          <p:nvPr/>
        </p:nvSpPr>
        <p:spPr>
          <a:xfrm>
            <a:off x="1936368" y="4143645"/>
            <a:ext cx="8319264" cy="400110"/>
          </a:xfrm>
          <a:prstGeom prst="rect">
            <a:avLst/>
          </a:prstGeom>
          <a:noFill/>
        </p:spPr>
        <p:txBody>
          <a:bodyPr wrap="square">
            <a:spAutoFit/>
          </a:bodyPr>
          <a:lstStyle/>
          <a:p>
            <a:pPr algn="ctr" fontAlgn="base"/>
            <a:r>
              <a:rPr lang="en-US" sz="2000" dirty="0"/>
              <a:t>When the mountains vanish (like a mirage);</a:t>
            </a:r>
          </a:p>
        </p:txBody>
      </p:sp>
      <p:sp>
        <p:nvSpPr>
          <p:cNvPr id="3" name="TextBox 2">
            <a:extLst>
              <a:ext uri="{FF2B5EF4-FFF2-40B4-BE49-F238E27FC236}">
                <a16:creationId xmlns:a16="http://schemas.microsoft.com/office/drawing/2014/main" id="{02822CAE-BDD2-3043-FDAE-12FE32E89122}"/>
              </a:ext>
            </a:extLst>
          </p:cNvPr>
          <p:cNvSpPr txBox="1"/>
          <p:nvPr/>
        </p:nvSpPr>
        <p:spPr>
          <a:xfrm>
            <a:off x="3494563" y="3778591"/>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{3}</a:t>
            </a:r>
            <a:endParaRPr lang="en-US" sz="1400" dirty="0"/>
          </a:p>
        </p:txBody>
      </p:sp>
    </p:spTree>
    <p:extLst>
      <p:ext uri="{BB962C8B-B14F-4D97-AF65-F5344CB8AC3E}">
        <p14:creationId xmlns:p14="http://schemas.microsoft.com/office/powerpoint/2010/main" val="3632068968"/>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7D8852-FD9A-0B81-7942-8F35AC49DDA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97FDF0B-F969-EBE0-DCB3-10886E769B5E}"/>
              </a:ext>
            </a:extLst>
          </p:cNvPr>
          <p:cNvSpPr>
            <a:spLocks noGrp="1"/>
          </p:cNvSpPr>
          <p:nvPr>
            <p:ph type="title"/>
          </p:nvPr>
        </p:nvSpPr>
        <p:spPr>
          <a:xfrm>
            <a:off x="1787687" y="2070848"/>
            <a:ext cx="8616626" cy="3450327"/>
          </a:xfrm>
        </p:spPr>
        <p:txBody>
          <a:bodyPr>
            <a:noAutofit/>
          </a:bodyPr>
          <a:lstStyle/>
          <a:p>
            <a:r>
              <a:rPr lang="ar-EG" sz="6000" b="0" dirty="0"/>
              <a:t>وَإِذَا ٱلْعِشَارُ عُطِّلَتْ</a:t>
            </a:r>
          </a:p>
        </p:txBody>
      </p:sp>
      <p:sp>
        <p:nvSpPr>
          <p:cNvPr id="14" name="TextBox 13">
            <a:extLst>
              <a:ext uri="{FF2B5EF4-FFF2-40B4-BE49-F238E27FC236}">
                <a16:creationId xmlns:a16="http://schemas.microsoft.com/office/drawing/2014/main" id="{872F1122-83E6-92F0-543A-09D90CE913E7}"/>
              </a:ext>
            </a:extLst>
          </p:cNvPr>
          <p:cNvSpPr txBox="1"/>
          <p:nvPr/>
        </p:nvSpPr>
        <p:spPr>
          <a:xfrm>
            <a:off x="1936368" y="4156041"/>
            <a:ext cx="8319264" cy="400110"/>
          </a:xfrm>
          <a:prstGeom prst="rect">
            <a:avLst/>
          </a:prstGeom>
          <a:noFill/>
        </p:spPr>
        <p:txBody>
          <a:bodyPr wrap="square">
            <a:spAutoFit/>
          </a:bodyPr>
          <a:lstStyle/>
          <a:p>
            <a:pPr algn="ctr" fontAlgn="base"/>
            <a:r>
              <a:rPr lang="en-US" sz="2000" dirty="0"/>
              <a:t>When the she-camels, ten months with young, are left untended;</a:t>
            </a:r>
          </a:p>
        </p:txBody>
      </p:sp>
      <p:sp>
        <p:nvSpPr>
          <p:cNvPr id="3" name="TextBox 2">
            <a:extLst>
              <a:ext uri="{FF2B5EF4-FFF2-40B4-BE49-F238E27FC236}">
                <a16:creationId xmlns:a16="http://schemas.microsoft.com/office/drawing/2014/main" id="{FF10B1EC-1629-540B-19DA-B8E99464C87C}"/>
              </a:ext>
            </a:extLst>
          </p:cNvPr>
          <p:cNvSpPr txBox="1"/>
          <p:nvPr/>
        </p:nvSpPr>
        <p:spPr>
          <a:xfrm>
            <a:off x="3433609" y="3752466"/>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{4}</a:t>
            </a:r>
            <a:endParaRPr lang="en-US" sz="1400" dirty="0"/>
          </a:p>
        </p:txBody>
      </p:sp>
    </p:spTree>
    <p:extLst>
      <p:ext uri="{BB962C8B-B14F-4D97-AF65-F5344CB8AC3E}">
        <p14:creationId xmlns:p14="http://schemas.microsoft.com/office/powerpoint/2010/main" val="4269146951"/>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362FB7-F31F-DA03-8A2B-2EA9B47282B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4057E08-71A7-7877-759C-E1259F7A3F01}"/>
              </a:ext>
            </a:extLst>
          </p:cNvPr>
          <p:cNvSpPr>
            <a:spLocks noGrp="1"/>
          </p:cNvSpPr>
          <p:nvPr>
            <p:ph type="title"/>
          </p:nvPr>
        </p:nvSpPr>
        <p:spPr>
          <a:xfrm>
            <a:off x="1787687" y="2039224"/>
            <a:ext cx="8616626" cy="3450327"/>
          </a:xfrm>
        </p:spPr>
        <p:txBody>
          <a:bodyPr>
            <a:noAutofit/>
          </a:bodyPr>
          <a:lstStyle/>
          <a:p>
            <a:r>
              <a:rPr lang="ar-EG" sz="6000" b="0" dirty="0"/>
              <a:t>وَإِذَا ٱلْوُحُوشُ حُشِرَتْ</a:t>
            </a:r>
          </a:p>
        </p:txBody>
      </p:sp>
      <p:sp>
        <p:nvSpPr>
          <p:cNvPr id="14" name="TextBox 13">
            <a:extLst>
              <a:ext uri="{FF2B5EF4-FFF2-40B4-BE49-F238E27FC236}">
                <a16:creationId xmlns:a16="http://schemas.microsoft.com/office/drawing/2014/main" id="{E99F4D5A-B7E2-D957-15C6-61BD8FBA395F}"/>
              </a:ext>
            </a:extLst>
          </p:cNvPr>
          <p:cNvSpPr txBox="1"/>
          <p:nvPr/>
        </p:nvSpPr>
        <p:spPr>
          <a:xfrm>
            <a:off x="1936368" y="4118223"/>
            <a:ext cx="8319264" cy="400110"/>
          </a:xfrm>
          <a:prstGeom prst="rect">
            <a:avLst/>
          </a:prstGeom>
          <a:noFill/>
        </p:spPr>
        <p:txBody>
          <a:bodyPr wrap="square">
            <a:spAutoFit/>
          </a:bodyPr>
          <a:lstStyle/>
          <a:p>
            <a:pPr algn="ctr" fontAlgn="base"/>
            <a:r>
              <a:rPr lang="en-US" sz="2000" dirty="0"/>
              <a:t>When the wild beasts are herded together (in the human habitations);</a:t>
            </a:r>
          </a:p>
        </p:txBody>
      </p:sp>
      <p:sp>
        <p:nvSpPr>
          <p:cNvPr id="3" name="TextBox 2">
            <a:extLst>
              <a:ext uri="{FF2B5EF4-FFF2-40B4-BE49-F238E27FC236}">
                <a16:creationId xmlns:a16="http://schemas.microsoft.com/office/drawing/2014/main" id="{16249F28-A091-D38E-6537-5BC8C78387B1}"/>
              </a:ext>
            </a:extLst>
          </p:cNvPr>
          <p:cNvSpPr txBox="1"/>
          <p:nvPr/>
        </p:nvSpPr>
        <p:spPr>
          <a:xfrm>
            <a:off x="3111391" y="3764387"/>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5</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796630877"/>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B3D4BF-CFC3-64FD-503C-1D26E984DD2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1BC216C-10DE-803E-1C96-980AA0770ADA}"/>
              </a:ext>
            </a:extLst>
          </p:cNvPr>
          <p:cNvSpPr>
            <a:spLocks noGrp="1"/>
          </p:cNvSpPr>
          <p:nvPr>
            <p:ph type="title"/>
          </p:nvPr>
        </p:nvSpPr>
        <p:spPr>
          <a:xfrm>
            <a:off x="1787687" y="2126309"/>
            <a:ext cx="8616626" cy="3450327"/>
          </a:xfrm>
        </p:spPr>
        <p:txBody>
          <a:bodyPr>
            <a:noAutofit/>
          </a:bodyPr>
          <a:lstStyle/>
          <a:p>
            <a:r>
              <a:rPr lang="ar-EG" sz="6000" b="0" dirty="0"/>
              <a:t>وَإِذَا ٱلْبِحَارُ سُجِّرَتْ</a:t>
            </a:r>
          </a:p>
        </p:txBody>
      </p:sp>
      <p:sp>
        <p:nvSpPr>
          <p:cNvPr id="14" name="TextBox 13">
            <a:extLst>
              <a:ext uri="{FF2B5EF4-FFF2-40B4-BE49-F238E27FC236}">
                <a16:creationId xmlns:a16="http://schemas.microsoft.com/office/drawing/2014/main" id="{189D542F-61B0-9134-4DD9-8DE3DDD8CE2B}"/>
              </a:ext>
            </a:extLst>
          </p:cNvPr>
          <p:cNvSpPr txBox="1"/>
          <p:nvPr/>
        </p:nvSpPr>
        <p:spPr>
          <a:xfrm>
            <a:off x="1936368" y="4237297"/>
            <a:ext cx="8319264" cy="400110"/>
          </a:xfrm>
          <a:prstGeom prst="rect">
            <a:avLst/>
          </a:prstGeom>
          <a:noFill/>
        </p:spPr>
        <p:txBody>
          <a:bodyPr wrap="square">
            <a:spAutoFit/>
          </a:bodyPr>
          <a:lstStyle/>
          <a:p>
            <a:pPr algn="ctr" fontAlgn="base"/>
            <a:r>
              <a:rPr lang="en-US" sz="2000" dirty="0"/>
              <a:t>When the oceans boil over with a swell;</a:t>
            </a:r>
          </a:p>
        </p:txBody>
      </p:sp>
      <p:sp>
        <p:nvSpPr>
          <p:cNvPr id="3" name="TextBox 2">
            <a:extLst>
              <a:ext uri="{FF2B5EF4-FFF2-40B4-BE49-F238E27FC236}">
                <a16:creationId xmlns:a16="http://schemas.microsoft.com/office/drawing/2014/main" id="{C2F836DF-14CE-B35A-1800-17E4BE43EA81}"/>
              </a:ext>
            </a:extLst>
          </p:cNvPr>
          <p:cNvSpPr txBox="1"/>
          <p:nvPr/>
        </p:nvSpPr>
        <p:spPr>
          <a:xfrm>
            <a:off x="3363938" y="3790512"/>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6</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607293929"/>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F29C9D-3BBA-744E-36DF-19D7FD0C0A0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826FED4-4AAD-812C-95F2-4EA7EF63D673}"/>
              </a:ext>
            </a:extLst>
          </p:cNvPr>
          <p:cNvSpPr>
            <a:spLocks noGrp="1"/>
          </p:cNvSpPr>
          <p:nvPr>
            <p:ph type="title"/>
          </p:nvPr>
        </p:nvSpPr>
        <p:spPr>
          <a:xfrm>
            <a:off x="1986946" y="2038265"/>
            <a:ext cx="8218107" cy="3450327"/>
          </a:xfrm>
        </p:spPr>
        <p:txBody>
          <a:bodyPr>
            <a:noAutofit/>
          </a:bodyPr>
          <a:lstStyle/>
          <a:p>
            <a:r>
              <a:rPr lang="ar-EG" sz="6000" b="0" dirty="0"/>
              <a:t>وَإِذَا ٱلنُّفُوسُ زُوِّجَتْ</a:t>
            </a:r>
          </a:p>
        </p:txBody>
      </p:sp>
      <p:sp>
        <p:nvSpPr>
          <p:cNvPr id="14" name="TextBox 13">
            <a:extLst>
              <a:ext uri="{FF2B5EF4-FFF2-40B4-BE49-F238E27FC236}">
                <a16:creationId xmlns:a16="http://schemas.microsoft.com/office/drawing/2014/main" id="{CF477CFF-C5A7-AD00-C3C1-88D0879C4FF3}"/>
              </a:ext>
            </a:extLst>
          </p:cNvPr>
          <p:cNvSpPr txBox="1"/>
          <p:nvPr/>
        </p:nvSpPr>
        <p:spPr>
          <a:xfrm>
            <a:off x="1936367" y="4144847"/>
            <a:ext cx="8319264" cy="400110"/>
          </a:xfrm>
          <a:prstGeom prst="rect">
            <a:avLst/>
          </a:prstGeom>
          <a:noFill/>
        </p:spPr>
        <p:txBody>
          <a:bodyPr wrap="square">
            <a:spAutoFit/>
          </a:bodyPr>
          <a:lstStyle/>
          <a:p>
            <a:pPr algn="ctr" fontAlgn="base"/>
            <a:r>
              <a:rPr lang="en-US" sz="2000" dirty="0"/>
              <a:t>When the souls are sorted out, (being joined, like with like);</a:t>
            </a:r>
          </a:p>
        </p:txBody>
      </p:sp>
      <p:sp>
        <p:nvSpPr>
          <p:cNvPr id="3" name="TextBox 2">
            <a:extLst>
              <a:ext uri="{FF2B5EF4-FFF2-40B4-BE49-F238E27FC236}">
                <a16:creationId xmlns:a16="http://schemas.microsoft.com/office/drawing/2014/main" id="{949F2700-3E8B-3A6E-A731-A62A24381B46}"/>
              </a:ext>
            </a:extLst>
          </p:cNvPr>
          <p:cNvSpPr txBox="1"/>
          <p:nvPr/>
        </p:nvSpPr>
        <p:spPr>
          <a:xfrm>
            <a:off x="3311690" y="3702468"/>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7</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4142737547"/>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04ED4E-88BC-5BC2-8F0B-830F5C3FA86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38950F6-7F5F-8484-D03D-328AEC9361B6}"/>
              </a:ext>
            </a:extLst>
          </p:cNvPr>
          <p:cNvSpPr>
            <a:spLocks noGrp="1"/>
          </p:cNvSpPr>
          <p:nvPr>
            <p:ph type="title"/>
          </p:nvPr>
        </p:nvSpPr>
        <p:spPr>
          <a:xfrm>
            <a:off x="1744499" y="2097450"/>
            <a:ext cx="8703002" cy="3450327"/>
          </a:xfrm>
        </p:spPr>
        <p:txBody>
          <a:bodyPr>
            <a:noAutofit/>
          </a:bodyPr>
          <a:lstStyle/>
          <a:p>
            <a:r>
              <a:rPr lang="ar-EG" sz="6000" b="0" dirty="0"/>
              <a:t>وَإِذَا ٱلْمَوْءُۥدَةُ سُئِلَتْ</a:t>
            </a:r>
          </a:p>
        </p:txBody>
      </p:sp>
      <p:sp>
        <p:nvSpPr>
          <p:cNvPr id="14" name="TextBox 13">
            <a:extLst>
              <a:ext uri="{FF2B5EF4-FFF2-40B4-BE49-F238E27FC236}">
                <a16:creationId xmlns:a16="http://schemas.microsoft.com/office/drawing/2014/main" id="{07C375C5-282C-158D-7505-5A6B2932154F}"/>
              </a:ext>
            </a:extLst>
          </p:cNvPr>
          <p:cNvSpPr txBox="1"/>
          <p:nvPr/>
        </p:nvSpPr>
        <p:spPr>
          <a:xfrm>
            <a:off x="1936368" y="4161974"/>
            <a:ext cx="8319264" cy="400110"/>
          </a:xfrm>
          <a:prstGeom prst="rect">
            <a:avLst/>
          </a:prstGeom>
          <a:noFill/>
        </p:spPr>
        <p:txBody>
          <a:bodyPr wrap="square">
            <a:spAutoFit/>
          </a:bodyPr>
          <a:lstStyle/>
          <a:p>
            <a:pPr algn="ctr" fontAlgn="base"/>
            <a:r>
              <a:rPr lang="en-US" sz="2000" dirty="0"/>
              <a:t>When the female (infant), buried alive, is questioned -</a:t>
            </a:r>
          </a:p>
        </p:txBody>
      </p:sp>
      <p:sp>
        <p:nvSpPr>
          <p:cNvPr id="3" name="TextBox 2">
            <a:extLst>
              <a:ext uri="{FF2B5EF4-FFF2-40B4-BE49-F238E27FC236}">
                <a16:creationId xmlns:a16="http://schemas.microsoft.com/office/drawing/2014/main" id="{CD2541F9-8346-942C-1ECB-B4E1D34B9EF9}"/>
              </a:ext>
            </a:extLst>
          </p:cNvPr>
          <p:cNvSpPr txBox="1"/>
          <p:nvPr/>
        </p:nvSpPr>
        <p:spPr>
          <a:xfrm>
            <a:off x="3448843" y="3755810"/>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8</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76133372"/>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EC96D8-8331-AECD-05AA-3C6E9711CCA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1EBEF1C-522A-4E26-99E1-48656DC00F4D}"/>
              </a:ext>
            </a:extLst>
          </p:cNvPr>
          <p:cNvSpPr>
            <a:spLocks noGrp="1"/>
          </p:cNvSpPr>
          <p:nvPr>
            <p:ph type="title"/>
          </p:nvPr>
        </p:nvSpPr>
        <p:spPr>
          <a:xfrm>
            <a:off x="1744499" y="2088741"/>
            <a:ext cx="8703002" cy="3450327"/>
          </a:xfrm>
        </p:spPr>
        <p:txBody>
          <a:bodyPr>
            <a:noAutofit/>
          </a:bodyPr>
          <a:lstStyle/>
          <a:p>
            <a:r>
              <a:rPr lang="ar-EG" sz="6000" b="0" dirty="0"/>
              <a:t>بِأَىِّ ذَنۢبٍ قُتِلَتْ</a:t>
            </a:r>
          </a:p>
        </p:txBody>
      </p:sp>
      <p:sp>
        <p:nvSpPr>
          <p:cNvPr id="14" name="TextBox 13">
            <a:extLst>
              <a:ext uri="{FF2B5EF4-FFF2-40B4-BE49-F238E27FC236}">
                <a16:creationId xmlns:a16="http://schemas.microsoft.com/office/drawing/2014/main" id="{A3AEED5B-46A0-0C52-2DFB-602AB49CA2CC}"/>
              </a:ext>
            </a:extLst>
          </p:cNvPr>
          <p:cNvSpPr txBox="1"/>
          <p:nvPr/>
        </p:nvSpPr>
        <p:spPr>
          <a:xfrm>
            <a:off x="1936368" y="4191351"/>
            <a:ext cx="8319264" cy="400110"/>
          </a:xfrm>
          <a:prstGeom prst="rect">
            <a:avLst/>
          </a:prstGeom>
          <a:noFill/>
        </p:spPr>
        <p:txBody>
          <a:bodyPr wrap="square">
            <a:spAutoFit/>
          </a:bodyPr>
          <a:lstStyle/>
          <a:p>
            <a:pPr algn="ctr" fontAlgn="base"/>
            <a:r>
              <a:rPr lang="en-US" sz="2000" dirty="0"/>
              <a:t>For what crime she was killed;</a:t>
            </a:r>
          </a:p>
        </p:txBody>
      </p:sp>
      <p:sp>
        <p:nvSpPr>
          <p:cNvPr id="3" name="TextBox 2">
            <a:extLst>
              <a:ext uri="{FF2B5EF4-FFF2-40B4-BE49-F238E27FC236}">
                <a16:creationId xmlns:a16="http://schemas.microsoft.com/office/drawing/2014/main" id="{BD4E3CDF-C935-5420-4BCF-2D8A14F37980}"/>
              </a:ext>
            </a:extLst>
          </p:cNvPr>
          <p:cNvSpPr txBox="1"/>
          <p:nvPr/>
        </p:nvSpPr>
        <p:spPr>
          <a:xfrm>
            <a:off x="3988776" y="3735528"/>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9</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2559706535"/>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0FA80C-F26C-281A-8CC2-551466804B8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F83F79F-EC17-4A67-D4FC-E8D877EDFB09}"/>
              </a:ext>
            </a:extLst>
          </p:cNvPr>
          <p:cNvSpPr>
            <a:spLocks noGrp="1"/>
          </p:cNvSpPr>
          <p:nvPr>
            <p:ph type="title"/>
          </p:nvPr>
        </p:nvSpPr>
        <p:spPr>
          <a:xfrm>
            <a:off x="1744499" y="2097449"/>
            <a:ext cx="8703002" cy="3450327"/>
          </a:xfrm>
        </p:spPr>
        <p:txBody>
          <a:bodyPr>
            <a:noAutofit/>
          </a:bodyPr>
          <a:lstStyle/>
          <a:p>
            <a:r>
              <a:rPr lang="ar-EG" sz="6000" b="0" dirty="0"/>
              <a:t>وَإِذَا ٱلصُّحُفُ نُشِرَتْ</a:t>
            </a:r>
          </a:p>
        </p:txBody>
      </p:sp>
      <p:sp>
        <p:nvSpPr>
          <p:cNvPr id="14" name="TextBox 13">
            <a:extLst>
              <a:ext uri="{FF2B5EF4-FFF2-40B4-BE49-F238E27FC236}">
                <a16:creationId xmlns:a16="http://schemas.microsoft.com/office/drawing/2014/main" id="{B6A983D4-C928-EAEE-2033-CBDE9FE4EBB5}"/>
              </a:ext>
            </a:extLst>
          </p:cNvPr>
          <p:cNvSpPr txBox="1"/>
          <p:nvPr/>
        </p:nvSpPr>
        <p:spPr>
          <a:xfrm>
            <a:off x="1936368" y="4130389"/>
            <a:ext cx="8319264" cy="400110"/>
          </a:xfrm>
          <a:prstGeom prst="rect">
            <a:avLst/>
          </a:prstGeom>
          <a:noFill/>
        </p:spPr>
        <p:txBody>
          <a:bodyPr wrap="square">
            <a:spAutoFit/>
          </a:bodyPr>
          <a:lstStyle/>
          <a:p>
            <a:pPr algn="ctr" fontAlgn="base"/>
            <a:r>
              <a:rPr lang="en-US" sz="2000" dirty="0"/>
              <a:t>When the scrolls are laid open;</a:t>
            </a:r>
          </a:p>
        </p:txBody>
      </p:sp>
      <p:sp>
        <p:nvSpPr>
          <p:cNvPr id="3" name="TextBox 2">
            <a:extLst>
              <a:ext uri="{FF2B5EF4-FFF2-40B4-BE49-F238E27FC236}">
                <a16:creationId xmlns:a16="http://schemas.microsoft.com/office/drawing/2014/main" id="{653957B4-0696-A5BC-643C-D6D7FA06B76E}"/>
              </a:ext>
            </a:extLst>
          </p:cNvPr>
          <p:cNvSpPr txBox="1"/>
          <p:nvPr/>
        </p:nvSpPr>
        <p:spPr>
          <a:xfrm>
            <a:off x="3222702" y="3822612"/>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10</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2395872037"/>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5E0A93-9946-0F73-E979-8DD9D0CB30C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CA3A8D4-6FAE-B2C8-8856-3983EB94DFDA}"/>
              </a:ext>
            </a:extLst>
          </p:cNvPr>
          <p:cNvSpPr>
            <a:spLocks noGrp="1"/>
          </p:cNvSpPr>
          <p:nvPr>
            <p:ph type="title"/>
          </p:nvPr>
        </p:nvSpPr>
        <p:spPr>
          <a:xfrm>
            <a:off x="1880748" y="2106153"/>
            <a:ext cx="8430504" cy="3450327"/>
          </a:xfrm>
        </p:spPr>
        <p:txBody>
          <a:bodyPr>
            <a:noAutofit/>
          </a:bodyPr>
          <a:lstStyle/>
          <a:p>
            <a:r>
              <a:rPr lang="ar-EG" sz="6000" b="0" dirty="0"/>
              <a:t>وَإِذَا ٱلسَّمَآءُ كُشِطَتْ</a:t>
            </a:r>
          </a:p>
        </p:txBody>
      </p:sp>
      <p:sp>
        <p:nvSpPr>
          <p:cNvPr id="14" name="TextBox 13">
            <a:extLst>
              <a:ext uri="{FF2B5EF4-FFF2-40B4-BE49-F238E27FC236}">
                <a16:creationId xmlns:a16="http://schemas.microsoft.com/office/drawing/2014/main" id="{478F5EA7-7A23-1AA1-1944-169A10FE0CF9}"/>
              </a:ext>
            </a:extLst>
          </p:cNvPr>
          <p:cNvSpPr txBox="1"/>
          <p:nvPr/>
        </p:nvSpPr>
        <p:spPr>
          <a:xfrm>
            <a:off x="1936368" y="4182638"/>
            <a:ext cx="8319264" cy="400110"/>
          </a:xfrm>
          <a:prstGeom prst="rect">
            <a:avLst/>
          </a:prstGeom>
          <a:noFill/>
        </p:spPr>
        <p:txBody>
          <a:bodyPr wrap="square">
            <a:spAutoFit/>
          </a:bodyPr>
          <a:lstStyle/>
          <a:p>
            <a:pPr algn="ctr" fontAlgn="base"/>
            <a:r>
              <a:rPr lang="en-US" sz="2000" dirty="0"/>
              <a:t>When the world on High is unveiled;</a:t>
            </a:r>
          </a:p>
        </p:txBody>
      </p:sp>
      <p:sp>
        <p:nvSpPr>
          <p:cNvPr id="3" name="TextBox 2">
            <a:extLst>
              <a:ext uri="{FF2B5EF4-FFF2-40B4-BE49-F238E27FC236}">
                <a16:creationId xmlns:a16="http://schemas.microsoft.com/office/drawing/2014/main" id="{3FE5DA5B-4038-17DB-A5A0-CC6D2A721C58}"/>
              </a:ext>
            </a:extLst>
          </p:cNvPr>
          <p:cNvSpPr txBox="1"/>
          <p:nvPr/>
        </p:nvSpPr>
        <p:spPr>
          <a:xfrm>
            <a:off x="3353049" y="3831316"/>
            <a:ext cx="684337" cy="307777"/>
          </a:xfrm>
          <a:prstGeom prst="rect">
            <a:avLst/>
          </a:prstGeom>
          <a:noFill/>
        </p:spPr>
        <p:txBody>
          <a:bodyPr wrap="square">
            <a:spAutoFit/>
          </a:bodyPr>
          <a:lstStyle/>
          <a:p>
            <a:pPr algn="ctr"/>
            <a:r>
              <a:rPr lang="en-US" sz="140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11</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3320293948"/>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3E3AD4-75C2-EB9F-9C3A-8BF7B2EDEB7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EA4CDE2-394E-FD4E-D364-9FC53C65E880}"/>
              </a:ext>
            </a:extLst>
          </p:cNvPr>
          <p:cNvSpPr>
            <a:spLocks noGrp="1"/>
          </p:cNvSpPr>
          <p:nvPr>
            <p:ph type="title"/>
          </p:nvPr>
        </p:nvSpPr>
        <p:spPr>
          <a:xfrm>
            <a:off x="1880748" y="2036486"/>
            <a:ext cx="8430504" cy="3450327"/>
          </a:xfrm>
        </p:spPr>
        <p:txBody>
          <a:bodyPr>
            <a:noAutofit/>
          </a:bodyPr>
          <a:lstStyle/>
          <a:p>
            <a:r>
              <a:rPr lang="ar-EG" sz="6000" b="0" dirty="0"/>
              <a:t>وَإِذَا ٱلْجَحِيمُ سُعِّرَتْ</a:t>
            </a:r>
          </a:p>
        </p:txBody>
      </p:sp>
      <p:sp>
        <p:nvSpPr>
          <p:cNvPr id="14" name="TextBox 13">
            <a:extLst>
              <a:ext uri="{FF2B5EF4-FFF2-40B4-BE49-F238E27FC236}">
                <a16:creationId xmlns:a16="http://schemas.microsoft.com/office/drawing/2014/main" id="{801723AF-F77A-5048-72F3-145BDC2E9BFF}"/>
              </a:ext>
            </a:extLst>
          </p:cNvPr>
          <p:cNvSpPr txBox="1"/>
          <p:nvPr/>
        </p:nvSpPr>
        <p:spPr>
          <a:xfrm>
            <a:off x="1936368" y="4135673"/>
            <a:ext cx="8319264" cy="400110"/>
          </a:xfrm>
          <a:prstGeom prst="rect">
            <a:avLst/>
          </a:prstGeom>
          <a:noFill/>
        </p:spPr>
        <p:txBody>
          <a:bodyPr wrap="square">
            <a:spAutoFit/>
          </a:bodyPr>
          <a:lstStyle/>
          <a:p>
            <a:pPr algn="ctr" fontAlgn="base"/>
            <a:r>
              <a:rPr lang="en-US" sz="2000" dirty="0"/>
              <a:t>When the Blazing Fire is kindled to fierce heat;</a:t>
            </a:r>
          </a:p>
        </p:txBody>
      </p:sp>
      <p:sp>
        <p:nvSpPr>
          <p:cNvPr id="3" name="TextBox 2">
            <a:extLst>
              <a:ext uri="{FF2B5EF4-FFF2-40B4-BE49-F238E27FC236}">
                <a16:creationId xmlns:a16="http://schemas.microsoft.com/office/drawing/2014/main" id="{31D96B06-A9DF-B394-1549-86AD59AA537C}"/>
              </a:ext>
            </a:extLst>
          </p:cNvPr>
          <p:cNvSpPr txBox="1"/>
          <p:nvPr/>
        </p:nvSpPr>
        <p:spPr>
          <a:xfrm>
            <a:off x="3323837" y="3677087"/>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12</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1051377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5F1056-5CCE-BA50-3088-B76D13BAD64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71E4BBE-DF43-7A8D-F40E-30DC07D4B1B5}"/>
              </a:ext>
            </a:extLst>
          </p:cNvPr>
          <p:cNvSpPr>
            <a:spLocks noGrp="1"/>
          </p:cNvSpPr>
          <p:nvPr>
            <p:ph type="title"/>
          </p:nvPr>
        </p:nvSpPr>
        <p:spPr>
          <a:xfrm>
            <a:off x="1880748" y="1975526"/>
            <a:ext cx="8430504" cy="3450327"/>
          </a:xfrm>
        </p:spPr>
        <p:txBody>
          <a:bodyPr>
            <a:noAutofit/>
          </a:bodyPr>
          <a:lstStyle/>
          <a:p>
            <a:r>
              <a:rPr lang="ar-EG" sz="6000" b="0" dirty="0"/>
              <a:t>وَبَنَيْنَا فَوْقَكُمْ سَبْعًا شِدَادًا</a:t>
            </a:r>
          </a:p>
        </p:txBody>
      </p:sp>
      <p:sp>
        <p:nvSpPr>
          <p:cNvPr id="14" name="TextBox 13">
            <a:extLst>
              <a:ext uri="{FF2B5EF4-FFF2-40B4-BE49-F238E27FC236}">
                <a16:creationId xmlns:a16="http://schemas.microsoft.com/office/drawing/2014/main" id="{CBE0E089-5510-5651-3E17-EA9EE71FEF59}"/>
              </a:ext>
            </a:extLst>
          </p:cNvPr>
          <p:cNvSpPr txBox="1"/>
          <p:nvPr/>
        </p:nvSpPr>
        <p:spPr>
          <a:xfrm>
            <a:off x="1936368" y="4108165"/>
            <a:ext cx="8319264" cy="400110"/>
          </a:xfrm>
          <a:prstGeom prst="rect">
            <a:avLst/>
          </a:prstGeom>
          <a:noFill/>
        </p:spPr>
        <p:txBody>
          <a:bodyPr wrap="square">
            <a:spAutoFit/>
          </a:bodyPr>
          <a:lstStyle/>
          <a:p>
            <a:pPr algn="ctr" fontAlgn="base"/>
            <a:r>
              <a:rPr lang="en-US" sz="2000" dirty="0"/>
              <a:t>And (have We not) built over you the seven firmaments,</a:t>
            </a:r>
          </a:p>
        </p:txBody>
      </p:sp>
      <p:sp>
        <p:nvSpPr>
          <p:cNvPr id="3" name="TextBox 2">
            <a:extLst>
              <a:ext uri="{FF2B5EF4-FFF2-40B4-BE49-F238E27FC236}">
                <a16:creationId xmlns:a16="http://schemas.microsoft.com/office/drawing/2014/main" id="{86E0EE5E-9AA0-7CF4-E13F-19B2D21E529B}"/>
              </a:ext>
            </a:extLst>
          </p:cNvPr>
          <p:cNvSpPr txBox="1"/>
          <p:nvPr/>
        </p:nvSpPr>
        <p:spPr>
          <a:xfrm>
            <a:off x="2914533" y="3700689"/>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12</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90635620"/>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A79CCB-9D8B-9986-2F38-C9E048BC406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A49B356-82B3-4235-1B7C-22EAC384C7DE}"/>
              </a:ext>
            </a:extLst>
          </p:cNvPr>
          <p:cNvSpPr>
            <a:spLocks noGrp="1"/>
          </p:cNvSpPr>
          <p:nvPr>
            <p:ph type="title"/>
          </p:nvPr>
        </p:nvSpPr>
        <p:spPr>
          <a:xfrm>
            <a:off x="1880748" y="2001652"/>
            <a:ext cx="8430504" cy="3450327"/>
          </a:xfrm>
        </p:spPr>
        <p:txBody>
          <a:bodyPr>
            <a:noAutofit/>
          </a:bodyPr>
          <a:lstStyle/>
          <a:p>
            <a:r>
              <a:rPr lang="ar-EG" sz="6000" b="0" dirty="0"/>
              <a:t>وَإِذَا ٱلْجَنَّةُ أُزْلِفَتْ</a:t>
            </a:r>
          </a:p>
        </p:txBody>
      </p:sp>
      <p:sp>
        <p:nvSpPr>
          <p:cNvPr id="14" name="TextBox 13">
            <a:extLst>
              <a:ext uri="{FF2B5EF4-FFF2-40B4-BE49-F238E27FC236}">
                <a16:creationId xmlns:a16="http://schemas.microsoft.com/office/drawing/2014/main" id="{4291F551-C1C4-28D4-9D97-70A79ACD87CA}"/>
              </a:ext>
            </a:extLst>
          </p:cNvPr>
          <p:cNvSpPr txBox="1"/>
          <p:nvPr/>
        </p:nvSpPr>
        <p:spPr>
          <a:xfrm>
            <a:off x="1936368" y="4060719"/>
            <a:ext cx="8319264" cy="400110"/>
          </a:xfrm>
          <a:prstGeom prst="rect">
            <a:avLst/>
          </a:prstGeom>
          <a:noFill/>
        </p:spPr>
        <p:txBody>
          <a:bodyPr wrap="square">
            <a:spAutoFit/>
          </a:bodyPr>
          <a:lstStyle/>
          <a:p>
            <a:pPr algn="ctr" fontAlgn="base"/>
            <a:r>
              <a:rPr lang="en-US" sz="2000" dirty="0"/>
              <a:t>And when the Garden is brought near;-</a:t>
            </a:r>
          </a:p>
        </p:txBody>
      </p:sp>
      <p:sp>
        <p:nvSpPr>
          <p:cNvPr id="3" name="TextBox 2">
            <a:extLst>
              <a:ext uri="{FF2B5EF4-FFF2-40B4-BE49-F238E27FC236}">
                <a16:creationId xmlns:a16="http://schemas.microsoft.com/office/drawing/2014/main" id="{BE11DEDE-7ACA-9CAB-CDE6-C1A70BA117E1}"/>
              </a:ext>
            </a:extLst>
          </p:cNvPr>
          <p:cNvSpPr txBox="1"/>
          <p:nvPr/>
        </p:nvSpPr>
        <p:spPr>
          <a:xfrm>
            <a:off x="3649138" y="3726815"/>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13</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3421105868"/>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F45CB8-13DD-D2DE-B209-2A9D2B548E9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8E13545-B71F-C982-9E7E-63DEA6A05785}"/>
              </a:ext>
            </a:extLst>
          </p:cNvPr>
          <p:cNvSpPr>
            <a:spLocks noGrp="1"/>
          </p:cNvSpPr>
          <p:nvPr>
            <p:ph type="title"/>
          </p:nvPr>
        </p:nvSpPr>
        <p:spPr>
          <a:xfrm>
            <a:off x="1880748" y="2140990"/>
            <a:ext cx="8430504" cy="3450327"/>
          </a:xfrm>
        </p:spPr>
        <p:txBody>
          <a:bodyPr>
            <a:noAutofit/>
          </a:bodyPr>
          <a:lstStyle/>
          <a:p>
            <a:r>
              <a:rPr lang="ar-EG" sz="6000" b="0" dirty="0"/>
              <a:t>عَلِمَتْ نَفْسٌ مَّآ أَحْضَرَتْ</a:t>
            </a:r>
          </a:p>
        </p:txBody>
      </p:sp>
      <p:sp>
        <p:nvSpPr>
          <p:cNvPr id="14" name="TextBox 13">
            <a:extLst>
              <a:ext uri="{FF2B5EF4-FFF2-40B4-BE49-F238E27FC236}">
                <a16:creationId xmlns:a16="http://schemas.microsoft.com/office/drawing/2014/main" id="{98AA28BF-B999-8194-C75D-D3DCEBC1906E}"/>
              </a:ext>
            </a:extLst>
          </p:cNvPr>
          <p:cNvSpPr txBox="1"/>
          <p:nvPr/>
        </p:nvSpPr>
        <p:spPr>
          <a:xfrm>
            <a:off x="1936368" y="4163118"/>
            <a:ext cx="8319264" cy="400110"/>
          </a:xfrm>
          <a:prstGeom prst="rect">
            <a:avLst/>
          </a:prstGeom>
          <a:noFill/>
        </p:spPr>
        <p:txBody>
          <a:bodyPr wrap="square">
            <a:spAutoFit/>
          </a:bodyPr>
          <a:lstStyle/>
          <a:p>
            <a:pPr algn="ctr" fontAlgn="base"/>
            <a:r>
              <a:rPr lang="en-US" sz="2000" dirty="0"/>
              <a:t>(Then) shall each soul know what it has put forward.</a:t>
            </a:r>
          </a:p>
        </p:txBody>
      </p:sp>
      <p:sp>
        <p:nvSpPr>
          <p:cNvPr id="3" name="TextBox 2">
            <a:extLst>
              <a:ext uri="{FF2B5EF4-FFF2-40B4-BE49-F238E27FC236}">
                <a16:creationId xmlns:a16="http://schemas.microsoft.com/office/drawing/2014/main" id="{FCB2FE70-230B-4829-21D3-DDFE914F8C11}"/>
              </a:ext>
            </a:extLst>
          </p:cNvPr>
          <p:cNvSpPr txBox="1"/>
          <p:nvPr/>
        </p:nvSpPr>
        <p:spPr>
          <a:xfrm>
            <a:off x="2769575" y="3798525"/>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14</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1356489794"/>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238240-5DCA-FF1E-75D8-904E34453DC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59B94D8-3583-4419-A7F8-EC48CE31C195}"/>
              </a:ext>
            </a:extLst>
          </p:cNvPr>
          <p:cNvSpPr>
            <a:spLocks noGrp="1"/>
          </p:cNvSpPr>
          <p:nvPr>
            <p:ph type="title"/>
          </p:nvPr>
        </p:nvSpPr>
        <p:spPr>
          <a:xfrm>
            <a:off x="1880748" y="2113139"/>
            <a:ext cx="8430504" cy="3450327"/>
          </a:xfrm>
        </p:spPr>
        <p:txBody>
          <a:bodyPr>
            <a:noAutofit/>
          </a:bodyPr>
          <a:lstStyle/>
          <a:p>
            <a:r>
              <a:rPr lang="ar-EG" sz="6000" b="0" dirty="0"/>
              <a:t>فَلَآ أُقْسِمُ بِٱلْخُنَّسِ</a:t>
            </a:r>
          </a:p>
        </p:txBody>
      </p:sp>
      <p:sp>
        <p:nvSpPr>
          <p:cNvPr id="14" name="TextBox 13">
            <a:extLst>
              <a:ext uri="{FF2B5EF4-FFF2-40B4-BE49-F238E27FC236}">
                <a16:creationId xmlns:a16="http://schemas.microsoft.com/office/drawing/2014/main" id="{70C01228-FA11-32FB-7D16-C5726C7FFEE8}"/>
              </a:ext>
            </a:extLst>
          </p:cNvPr>
          <p:cNvSpPr txBox="1"/>
          <p:nvPr/>
        </p:nvSpPr>
        <p:spPr>
          <a:xfrm>
            <a:off x="1936368" y="4224597"/>
            <a:ext cx="8319264" cy="400110"/>
          </a:xfrm>
          <a:prstGeom prst="rect">
            <a:avLst/>
          </a:prstGeom>
          <a:noFill/>
        </p:spPr>
        <p:txBody>
          <a:bodyPr wrap="square">
            <a:spAutoFit/>
          </a:bodyPr>
          <a:lstStyle/>
          <a:p>
            <a:pPr algn="ctr" fontAlgn="base"/>
            <a:r>
              <a:rPr lang="en-US" sz="2000" dirty="0"/>
              <a:t>So verily I call to witness the planets - that recede,</a:t>
            </a:r>
          </a:p>
        </p:txBody>
      </p:sp>
      <p:sp>
        <p:nvSpPr>
          <p:cNvPr id="3" name="TextBox 2">
            <a:extLst>
              <a:ext uri="{FF2B5EF4-FFF2-40B4-BE49-F238E27FC236}">
                <a16:creationId xmlns:a16="http://schemas.microsoft.com/office/drawing/2014/main" id="{F2E4E9F1-7930-929D-96C6-C6E93E2A317D}"/>
              </a:ext>
            </a:extLst>
          </p:cNvPr>
          <p:cNvSpPr txBox="1"/>
          <p:nvPr/>
        </p:nvSpPr>
        <p:spPr>
          <a:xfrm>
            <a:off x="3657849" y="3946830"/>
            <a:ext cx="684337" cy="307777"/>
          </a:xfrm>
          <a:prstGeom prst="rect">
            <a:avLst/>
          </a:prstGeom>
          <a:noFill/>
        </p:spPr>
        <p:txBody>
          <a:bodyPr wrap="square">
            <a:spAutoFit/>
          </a:bodyPr>
          <a:lstStyle/>
          <a:p>
            <a:pPr algn="ctr"/>
            <a:r>
              <a:rPr lang="en-US" sz="140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15</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1612970864"/>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44970F-0E56-C5E1-6A3E-2428BA308D1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184EDCB-D875-7E3B-2B64-5878DB8B2C9F}"/>
              </a:ext>
            </a:extLst>
          </p:cNvPr>
          <p:cNvSpPr>
            <a:spLocks noGrp="1"/>
          </p:cNvSpPr>
          <p:nvPr>
            <p:ph type="title"/>
          </p:nvPr>
        </p:nvSpPr>
        <p:spPr>
          <a:xfrm>
            <a:off x="1880748" y="1975525"/>
            <a:ext cx="8430504" cy="3450327"/>
          </a:xfrm>
        </p:spPr>
        <p:txBody>
          <a:bodyPr>
            <a:noAutofit/>
          </a:bodyPr>
          <a:lstStyle/>
          <a:p>
            <a:r>
              <a:rPr lang="ar-EG" sz="6000" b="0" dirty="0"/>
              <a:t>ٱلْجَوَارِ ٱلْكُنَّسِ</a:t>
            </a:r>
          </a:p>
        </p:txBody>
      </p:sp>
      <p:sp>
        <p:nvSpPr>
          <p:cNvPr id="14" name="TextBox 13">
            <a:extLst>
              <a:ext uri="{FF2B5EF4-FFF2-40B4-BE49-F238E27FC236}">
                <a16:creationId xmlns:a16="http://schemas.microsoft.com/office/drawing/2014/main" id="{A33B8BA4-DC44-8488-FAEB-02BA8751CC64}"/>
              </a:ext>
            </a:extLst>
          </p:cNvPr>
          <p:cNvSpPr txBox="1"/>
          <p:nvPr/>
        </p:nvSpPr>
        <p:spPr>
          <a:xfrm>
            <a:off x="1936368" y="4078133"/>
            <a:ext cx="8319264" cy="400110"/>
          </a:xfrm>
          <a:prstGeom prst="rect">
            <a:avLst/>
          </a:prstGeom>
          <a:noFill/>
        </p:spPr>
        <p:txBody>
          <a:bodyPr wrap="square">
            <a:spAutoFit/>
          </a:bodyPr>
          <a:lstStyle/>
          <a:p>
            <a:pPr algn="ctr" fontAlgn="base"/>
            <a:r>
              <a:rPr lang="en-US" sz="2000" dirty="0"/>
              <a:t>Go straight, or hide;</a:t>
            </a:r>
          </a:p>
        </p:txBody>
      </p:sp>
      <p:sp>
        <p:nvSpPr>
          <p:cNvPr id="3" name="TextBox 2">
            <a:extLst>
              <a:ext uri="{FF2B5EF4-FFF2-40B4-BE49-F238E27FC236}">
                <a16:creationId xmlns:a16="http://schemas.microsoft.com/office/drawing/2014/main" id="{F7B5CE3D-6328-D961-2561-28E6B3DB02FF}"/>
              </a:ext>
            </a:extLst>
          </p:cNvPr>
          <p:cNvSpPr txBox="1"/>
          <p:nvPr/>
        </p:nvSpPr>
        <p:spPr>
          <a:xfrm>
            <a:off x="3962648" y="3770356"/>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16</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2200306870"/>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B91E70-3C0E-54B4-6DA0-37F7EBEFFC5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CB4242A-C8B5-17F3-8DE8-52AA2DD2F404}"/>
              </a:ext>
            </a:extLst>
          </p:cNvPr>
          <p:cNvSpPr>
            <a:spLocks noGrp="1"/>
          </p:cNvSpPr>
          <p:nvPr>
            <p:ph type="title"/>
          </p:nvPr>
        </p:nvSpPr>
        <p:spPr>
          <a:xfrm>
            <a:off x="1880748" y="2095722"/>
            <a:ext cx="8430504" cy="3450327"/>
          </a:xfrm>
        </p:spPr>
        <p:txBody>
          <a:bodyPr>
            <a:noAutofit/>
          </a:bodyPr>
          <a:lstStyle/>
          <a:p>
            <a:r>
              <a:rPr lang="ar-EG" sz="6000" b="0" dirty="0"/>
              <a:t>وَٱلَّيْلِ إِذَا عَسْعَسَ</a:t>
            </a:r>
          </a:p>
        </p:txBody>
      </p:sp>
      <p:sp>
        <p:nvSpPr>
          <p:cNvPr id="14" name="TextBox 13">
            <a:extLst>
              <a:ext uri="{FF2B5EF4-FFF2-40B4-BE49-F238E27FC236}">
                <a16:creationId xmlns:a16="http://schemas.microsoft.com/office/drawing/2014/main" id="{62BEAAD6-3C64-0B7E-1DA4-F494B6A595AE}"/>
              </a:ext>
            </a:extLst>
          </p:cNvPr>
          <p:cNvSpPr txBox="1"/>
          <p:nvPr/>
        </p:nvSpPr>
        <p:spPr>
          <a:xfrm>
            <a:off x="1936368" y="4176670"/>
            <a:ext cx="8319264" cy="400110"/>
          </a:xfrm>
          <a:prstGeom prst="rect">
            <a:avLst/>
          </a:prstGeom>
          <a:noFill/>
        </p:spPr>
        <p:txBody>
          <a:bodyPr wrap="square">
            <a:spAutoFit/>
          </a:bodyPr>
          <a:lstStyle/>
          <a:p>
            <a:pPr algn="ctr" fontAlgn="base"/>
            <a:r>
              <a:rPr lang="en-US" sz="2000" dirty="0"/>
              <a:t>And the Night as it dissipates;</a:t>
            </a:r>
          </a:p>
        </p:txBody>
      </p:sp>
      <p:sp>
        <p:nvSpPr>
          <p:cNvPr id="3" name="TextBox 2">
            <a:extLst>
              <a:ext uri="{FF2B5EF4-FFF2-40B4-BE49-F238E27FC236}">
                <a16:creationId xmlns:a16="http://schemas.microsoft.com/office/drawing/2014/main" id="{2CCA5691-A5F0-B5C4-BEB5-68E9E37002DC}"/>
              </a:ext>
            </a:extLst>
          </p:cNvPr>
          <p:cNvSpPr txBox="1"/>
          <p:nvPr/>
        </p:nvSpPr>
        <p:spPr>
          <a:xfrm>
            <a:off x="3631721" y="3953112"/>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1</a:t>
            </a:r>
            <a:r>
              <a:rPr lang="en-US" sz="1400" dirty="0">
                <a:latin typeface="Arial" panose="020B0604020202020204" pitchFamily="34" charset="0"/>
                <a:cs typeface="Arial" panose="020B0604020202020204" pitchFamily="34" charset="0"/>
              </a:rPr>
              <a:t>7}</a:t>
            </a:r>
            <a:endParaRPr lang="en-US" sz="1400" dirty="0"/>
          </a:p>
        </p:txBody>
      </p:sp>
    </p:spTree>
    <p:extLst>
      <p:ext uri="{BB962C8B-B14F-4D97-AF65-F5344CB8AC3E}">
        <p14:creationId xmlns:p14="http://schemas.microsoft.com/office/powerpoint/2010/main" val="2987720450"/>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C5C0B8-BE16-9DB5-B0A1-D0212F74C22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31B9F33-C378-B0A2-7585-6026DECFD271}"/>
              </a:ext>
            </a:extLst>
          </p:cNvPr>
          <p:cNvSpPr>
            <a:spLocks noGrp="1"/>
          </p:cNvSpPr>
          <p:nvPr>
            <p:ph type="title"/>
          </p:nvPr>
        </p:nvSpPr>
        <p:spPr>
          <a:xfrm>
            <a:off x="1880748" y="2088735"/>
            <a:ext cx="8430504" cy="3450327"/>
          </a:xfrm>
        </p:spPr>
        <p:txBody>
          <a:bodyPr>
            <a:noAutofit/>
          </a:bodyPr>
          <a:lstStyle/>
          <a:p>
            <a:r>
              <a:rPr lang="ar-EG" sz="6000" b="0" dirty="0"/>
              <a:t>وَٱلصُّبْحِ إِذَا تَنَفَّسَ</a:t>
            </a:r>
          </a:p>
        </p:txBody>
      </p:sp>
      <p:sp>
        <p:nvSpPr>
          <p:cNvPr id="14" name="TextBox 13">
            <a:extLst>
              <a:ext uri="{FF2B5EF4-FFF2-40B4-BE49-F238E27FC236}">
                <a16:creationId xmlns:a16="http://schemas.microsoft.com/office/drawing/2014/main" id="{2D180142-A45E-606E-8A03-E6F7330CD0FB}"/>
              </a:ext>
            </a:extLst>
          </p:cNvPr>
          <p:cNvSpPr txBox="1"/>
          <p:nvPr/>
        </p:nvSpPr>
        <p:spPr>
          <a:xfrm>
            <a:off x="1936368" y="4270323"/>
            <a:ext cx="8319264" cy="400110"/>
          </a:xfrm>
          <a:prstGeom prst="rect">
            <a:avLst/>
          </a:prstGeom>
          <a:noFill/>
        </p:spPr>
        <p:txBody>
          <a:bodyPr wrap="square">
            <a:spAutoFit/>
          </a:bodyPr>
          <a:lstStyle/>
          <a:p>
            <a:pPr algn="ctr" fontAlgn="base"/>
            <a:r>
              <a:rPr lang="en-US" sz="2000" dirty="0"/>
              <a:t>And the Dawn as it breathes away the darkness;-</a:t>
            </a:r>
          </a:p>
        </p:txBody>
      </p:sp>
      <p:sp>
        <p:nvSpPr>
          <p:cNvPr id="3" name="TextBox 2">
            <a:extLst>
              <a:ext uri="{FF2B5EF4-FFF2-40B4-BE49-F238E27FC236}">
                <a16:creationId xmlns:a16="http://schemas.microsoft.com/office/drawing/2014/main" id="{79065F38-8530-1109-E2EF-FD04B87B9C06}"/>
              </a:ext>
            </a:extLst>
          </p:cNvPr>
          <p:cNvSpPr txBox="1"/>
          <p:nvPr/>
        </p:nvSpPr>
        <p:spPr>
          <a:xfrm>
            <a:off x="3527501" y="3894138"/>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1</a:t>
            </a:r>
            <a:r>
              <a:rPr lang="en-US" sz="1400" dirty="0">
                <a:latin typeface="Arial" panose="020B0604020202020204" pitchFamily="34" charset="0"/>
                <a:cs typeface="Arial" panose="020B0604020202020204" pitchFamily="34" charset="0"/>
              </a:rPr>
              <a:t>8}</a:t>
            </a:r>
            <a:endParaRPr lang="en-US" sz="1400" dirty="0"/>
          </a:p>
        </p:txBody>
      </p:sp>
    </p:spTree>
    <p:extLst>
      <p:ext uri="{BB962C8B-B14F-4D97-AF65-F5344CB8AC3E}">
        <p14:creationId xmlns:p14="http://schemas.microsoft.com/office/powerpoint/2010/main" val="1757114361"/>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90E8A2-D537-8831-74F1-EC829A76715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EF470D1-C353-5385-4509-F64F6F112EC1}"/>
              </a:ext>
            </a:extLst>
          </p:cNvPr>
          <p:cNvSpPr>
            <a:spLocks noGrp="1"/>
          </p:cNvSpPr>
          <p:nvPr>
            <p:ph type="title"/>
          </p:nvPr>
        </p:nvSpPr>
        <p:spPr>
          <a:xfrm>
            <a:off x="1880748" y="2087013"/>
            <a:ext cx="8430504" cy="3450327"/>
          </a:xfrm>
        </p:spPr>
        <p:txBody>
          <a:bodyPr>
            <a:noAutofit/>
          </a:bodyPr>
          <a:lstStyle/>
          <a:p>
            <a:r>
              <a:rPr lang="ar-EG" sz="6000" b="0" dirty="0"/>
              <a:t>إِنَّهُۥ لَقَوْلُ رَسُولٍ كَرِيمٍ</a:t>
            </a:r>
          </a:p>
        </p:txBody>
      </p:sp>
      <p:sp>
        <p:nvSpPr>
          <p:cNvPr id="14" name="TextBox 13">
            <a:extLst>
              <a:ext uri="{FF2B5EF4-FFF2-40B4-BE49-F238E27FC236}">
                <a16:creationId xmlns:a16="http://schemas.microsoft.com/office/drawing/2014/main" id="{FC574764-9423-1FF4-2CFD-E256A2509CE4}"/>
              </a:ext>
            </a:extLst>
          </p:cNvPr>
          <p:cNvSpPr txBox="1"/>
          <p:nvPr/>
        </p:nvSpPr>
        <p:spPr>
          <a:xfrm>
            <a:off x="1936368" y="4267772"/>
            <a:ext cx="8319264" cy="400110"/>
          </a:xfrm>
          <a:prstGeom prst="rect">
            <a:avLst/>
          </a:prstGeom>
          <a:noFill/>
        </p:spPr>
        <p:txBody>
          <a:bodyPr wrap="square">
            <a:spAutoFit/>
          </a:bodyPr>
          <a:lstStyle/>
          <a:p>
            <a:pPr algn="ctr" fontAlgn="base"/>
            <a:r>
              <a:rPr lang="en-US" sz="2000" dirty="0"/>
              <a:t>Verily this is the word of a most </a:t>
            </a:r>
            <a:r>
              <a:rPr lang="en-US" sz="2000" dirty="0" err="1"/>
              <a:t>honourable</a:t>
            </a:r>
            <a:r>
              <a:rPr lang="en-US" sz="2000" dirty="0"/>
              <a:t> Messenger,</a:t>
            </a:r>
          </a:p>
        </p:txBody>
      </p:sp>
      <p:sp>
        <p:nvSpPr>
          <p:cNvPr id="3" name="TextBox 2">
            <a:extLst>
              <a:ext uri="{FF2B5EF4-FFF2-40B4-BE49-F238E27FC236}">
                <a16:creationId xmlns:a16="http://schemas.microsoft.com/office/drawing/2014/main" id="{7FE1F4AD-20EA-E857-E8A7-37A4C258B529}"/>
              </a:ext>
            </a:extLst>
          </p:cNvPr>
          <p:cNvSpPr txBox="1"/>
          <p:nvPr/>
        </p:nvSpPr>
        <p:spPr>
          <a:xfrm>
            <a:off x="3126622" y="3959995"/>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19</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1127909871"/>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3D1D2B-ACB0-0A1E-68E0-3F10456AA65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87D58CB-97D2-50C4-E0CC-3CE60946730E}"/>
              </a:ext>
            </a:extLst>
          </p:cNvPr>
          <p:cNvSpPr>
            <a:spLocks noGrp="1"/>
          </p:cNvSpPr>
          <p:nvPr>
            <p:ph type="title"/>
          </p:nvPr>
        </p:nvSpPr>
        <p:spPr>
          <a:xfrm>
            <a:off x="1880748" y="1991219"/>
            <a:ext cx="8430504" cy="3450327"/>
          </a:xfrm>
        </p:spPr>
        <p:txBody>
          <a:bodyPr>
            <a:noAutofit/>
          </a:bodyPr>
          <a:lstStyle/>
          <a:p>
            <a:r>
              <a:rPr lang="ar-EG" sz="6000" b="0" dirty="0">
                <a:latin typeface="Bahnschrift" panose="020B0502040204020203" pitchFamily="34" charset="0"/>
              </a:rPr>
              <a:t>ذِى قُوَّةٍ عِندَ ذِى ٱلْعَرْشِ مَكِينٍ</a:t>
            </a:r>
          </a:p>
        </p:txBody>
      </p:sp>
      <p:sp>
        <p:nvSpPr>
          <p:cNvPr id="14" name="TextBox 13">
            <a:extLst>
              <a:ext uri="{FF2B5EF4-FFF2-40B4-BE49-F238E27FC236}">
                <a16:creationId xmlns:a16="http://schemas.microsoft.com/office/drawing/2014/main" id="{88E01C8F-CC08-6821-CF23-B145558771D7}"/>
              </a:ext>
            </a:extLst>
          </p:cNvPr>
          <p:cNvSpPr txBox="1"/>
          <p:nvPr/>
        </p:nvSpPr>
        <p:spPr>
          <a:xfrm>
            <a:off x="1936368" y="4130633"/>
            <a:ext cx="8319264" cy="400110"/>
          </a:xfrm>
          <a:prstGeom prst="rect">
            <a:avLst/>
          </a:prstGeom>
          <a:noFill/>
        </p:spPr>
        <p:txBody>
          <a:bodyPr wrap="square">
            <a:spAutoFit/>
          </a:bodyPr>
          <a:lstStyle/>
          <a:p>
            <a:pPr algn="ctr" fontAlgn="base"/>
            <a:r>
              <a:rPr lang="en-US" sz="2000" dirty="0"/>
              <a:t>Endued with Power, with rank before the Lord of the Throne,</a:t>
            </a:r>
          </a:p>
        </p:txBody>
      </p:sp>
      <p:sp>
        <p:nvSpPr>
          <p:cNvPr id="3" name="TextBox 2">
            <a:extLst>
              <a:ext uri="{FF2B5EF4-FFF2-40B4-BE49-F238E27FC236}">
                <a16:creationId xmlns:a16="http://schemas.microsoft.com/office/drawing/2014/main" id="{BA088136-870C-34B3-34DE-33BB9DF630D9}"/>
              </a:ext>
            </a:extLst>
          </p:cNvPr>
          <p:cNvSpPr txBox="1"/>
          <p:nvPr/>
        </p:nvSpPr>
        <p:spPr>
          <a:xfrm>
            <a:off x="2151264" y="3786879"/>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20</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3621866025"/>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CD1C6C-1ABA-B44B-0103-46C7AB0A321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B3DE57B-7A17-5FE8-5DB4-126443184941}"/>
              </a:ext>
            </a:extLst>
          </p:cNvPr>
          <p:cNvSpPr>
            <a:spLocks noGrp="1"/>
          </p:cNvSpPr>
          <p:nvPr>
            <p:ph type="title"/>
          </p:nvPr>
        </p:nvSpPr>
        <p:spPr>
          <a:xfrm>
            <a:off x="1880748" y="2078303"/>
            <a:ext cx="8430504" cy="3450327"/>
          </a:xfrm>
        </p:spPr>
        <p:txBody>
          <a:bodyPr>
            <a:noAutofit/>
          </a:bodyPr>
          <a:lstStyle/>
          <a:p>
            <a:r>
              <a:rPr lang="ar-EG" sz="6000" b="0" dirty="0"/>
              <a:t>مُّطَاعٍ ثَمَّ أَمِينٍ</a:t>
            </a:r>
          </a:p>
        </p:txBody>
      </p:sp>
      <p:sp>
        <p:nvSpPr>
          <p:cNvPr id="14" name="TextBox 13">
            <a:extLst>
              <a:ext uri="{FF2B5EF4-FFF2-40B4-BE49-F238E27FC236}">
                <a16:creationId xmlns:a16="http://schemas.microsoft.com/office/drawing/2014/main" id="{4E3E3363-25AE-913B-7BDA-37F64049C93D}"/>
              </a:ext>
            </a:extLst>
          </p:cNvPr>
          <p:cNvSpPr txBox="1"/>
          <p:nvPr/>
        </p:nvSpPr>
        <p:spPr>
          <a:xfrm>
            <a:off x="1936368" y="4358866"/>
            <a:ext cx="8319264" cy="400110"/>
          </a:xfrm>
          <a:prstGeom prst="rect">
            <a:avLst/>
          </a:prstGeom>
          <a:noFill/>
        </p:spPr>
        <p:txBody>
          <a:bodyPr wrap="square">
            <a:spAutoFit/>
          </a:bodyPr>
          <a:lstStyle/>
          <a:p>
            <a:pPr algn="ctr" fontAlgn="base"/>
            <a:r>
              <a:rPr lang="en-US" sz="2000" dirty="0"/>
              <a:t>With authority there, (and) faithful to his trust.</a:t>
            </a:r>
          </a:p>
        </p:txBody>
      </p:sp>
      <p:sp>
        <p:nvSpPr>
          <p:cNvPr id="3" name="TextBox 2">
            <a:extLst>
              <a:ext uri="{FF2B5EF4-FFF2-40B4-BE49-F238E27FC236}">
                <a16:creationId xmlns:a16="http://schemas.microsoft.com/office/drawing/2014/main" id="{7EF90394-EC8D-6EA5-3DA1-557165DA5FCF}"/>
              </a:ext>
            </a:extLst>
          </p:cNvPr>
          <p:cNvSpPr txBox="1"/>
          <p:nvPr/>
        </p:nvSpPr>
        <p:spPr>
          <a:xfrm>
            <a:off x="3962645" y="3873135"/>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21</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2922779459"/>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ECC437-20FA-C67C-9602-E8023BD8F1F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3D16308-14BF-928C-EDBD-3062D3933605}"/>
              </a:ext>
            </a:extLst>
          </p:cNvPr>
          <p:cNvSpPr>
            <a:spLocks noGrp="1"/>
          </p:cNvSpPr>
          <p:nvPr>
            <p:ph type="title"/>
          </p:nvPr>
        </p:nvSpPr>
        <p:spPr>
          <a:xfrm>
            <a:off x="1880748" y="2060889"/>
            <a:ext cx="8430504" cy="3450327"/>
          </a:xfrm>
        </p:spPr>
        <p:txBody>
          <a:bodyPr>
            <a:noAutofit/>
          </a:bodyPr>
          <a:lstStyle/>
          <a:p>
            <a:r>
              <a:rPr lang="ar-EG" sz="6000" b="0" dirty="0"/>
              <a:t>وَمَا صَاحِبُكُم بِمَجْنُونٍ</a:t>
            </a:r>
          </a:p>
        </p:txBody>
      </p:sp>
      <p:sp>
        <p:nvSpPr>
          <p:cNvPr id="14" name="TextBox 13">
            <a:extLst>
              <a:ext uri="{FF2B5EF4-FFF2-40B4-BE49-F238E27FC236}">
                <a16:creationId xmlns:a16="http://schemas.microsoft.com/office/drawing/2014/main" id="{B9A6E46A-AC34-2A00-4888-C4273D5DD856}"/>
              </a:ext>
            </a:extLst>
          </p:cNvPr>
          <p:cNvSpPr txBox="1"/>
          <p:nvPr/>
        </p:nvSpPr>
        <p:spPr>
          <a:xfrm>
            <a:off x="1936368" y="4217811"/>
            <a:ext cx="8319264" cy="400110"/>
          </a:xfrm>
          <a:prstGeom prst="rect">
            <a:avLst/>
          </a:prstGeom>
          <a:noFill/>
        </p:spPr>
        <p:txBody>
          <a:bodyPr wrap="square">
            <a:spAutoFit/>
          </a:bodyPr>
          <a:lstStyle/>
          <a:p>
            <a:pPr algn="ctr" fontAlgn="base"/>
            <a:r>
              <a:rPr lang="en-US" sz="2000" dirty="0"/>
              <a:t>And (O people!) your companion is not one possessed;</a:t>
            </a:r>
          </a:p>
        </p:txBody>
      </p:sp>
      <p:sp>
        <p:nvSpPr>
          <p:cNvPr id="3" name="TextBox 2">
            <a:extLst>
              <a:ext uri="{FF2B5EF4-FFF2-40B4-BE49-F238E27FC236}">
                <a16:creationId xmlns:a16="http://schemas.microsoft.com/office/drawing/2014/main" id="{CFE91A99-E161-312C-300A-F3EBEFE017B9}"/>
              </a:ext>
            </a:extLst>
          </p:cNvPr>
          <p:cNvSpPr txBox="1"/>
          <p:nvPr/>
        </p:nvSpPr>
        <p:spPr>
          <a:xfrm>
            <a:off x="3117914" y="3816960"/>
            <a:ext cx="684337" cy="307777"/>
          </a:xfrm>
          <a:prstGeom prst="rect">
            <a:avLst/>
          </a:prstGeom>
          <a:noFill/>
        </p:spPr>
        <p:txBody>
          <a:bodyPr wrap="square">
            <a:spAutoFit/>
          </a:bodyPr>
          <a:lstStyle/>
          <a:p>
            <a:pPr algn="ctr"/>
            <a:r>
              <a:rPr lang="en-US" sz="140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22</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2703991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863D6B-9C56-EF4D-654D-044BD37DCA5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2F703BD-4EB5-8597-5652-0346776D4FB1}"/>
              </a:ext>
            </a:extLst>
          </p:cNvPr>
          <p:cNvSpPr>
            <a:spLocks noGrp="1"/>
          </p:cNvSpPr>
          <p:nvPr>
            <p:ph type="title"/>
          </p:nvPr>
        </p:nvSpPr>
        <p:spPr>
          <a:xfrm>
            <a:off x="1880748" y="2001652"/>
            <a:ext cx="8430504" cy="3450327"/>
          </a:xfrm>
        </p:spPr>
        <p:txBody>
          <a:bodyPr>
            <a:noAutofit/>
          </a:bodyPr>
          <a:lstStyle/>
          <a:p>
            <a:r>
              <a:rPr lang="ar-EG" sz="6000" b="0" dirty="0"/>
              <a:t>وَجَعَلْنَا سِرَاجًا وَهَّاجًا</a:t>
            </a:r>
          </a:p>
        </p:txBody>
      </p:sp>
      <p:sp>
        <p:nvSpPr>
          <p:cNvPr id="14" name="TextBox 13">
            <a:extLst>
              <a:ext uri="{FF2B5EF4-FFF2-40B4-BE49-F238E27FC236}">
                <a16:creationId xmlns:a16="http://schemas.microsoft.com/office/drawing/2014/main" id="{16DF148C-CCDB-300F-9C4E-76DF40DB8AF3}"/>
              </a:ext>
            </a:extLst>
          </p:cNvPr>
          <p:cNvSpPr txBox="1"/>
          <p:nvPr/>
        </p:nvSpPr>
        <p:spPr>
          <a:xfrm>
            <a:off x="1936368" y="4102483"/>
            <a:ext cx="8319264" cy="400110"/>
          </a:xfrm>
          <a:prstGeom prst="rect">
            <a:avLst/>
          </a:prstGeom>
          <a:noFill/>
        </p:spPr>
        <p:txBody>
          <a:bodyPr wrap="square">
            <a:spAutoFit/>
          </a:bodyPr>
          <a:lstStyle/>
          <a:p>
            <a:pPr algn="ctr" fontAlgn="base"/>
            <a:r>
              <a:rPr lang="en-US" sz="2000" dirty="0"/>
              <a:t>And placed (therein) a Light of </a:t>
            </a:r>
            <a:r>
              <a:rPr lang="en-US" sz="2000" dirty="0" err="1"/>
              <a:t>Splendour</a:t>
            </a:r>
            <a:r>
              <a:rPr lang="en-US" sz="2000" dirty="0"/>
              <a:t>?</a:t>
            </a:r>
          </a:p>
        </p:txBody>
      </p:sp>
      <p:sp>
        <p:nvSpPr>
          <p:cNvPr id="3" name="TextBox 2">
            <a:extLst>
              <a:ext uri="{FF2B5EF4-FFF2-40B4-BE49-F238E27FC236}">
                <a16:creationId xmlns:a16="http://schemas.microsoft.com/office/drawing/2014/main" id="{09A6BF3C-7D22-4F8E-738F-97B3AC3E173E}"/>
              </a:ext>
            </a:extLst>
          </p:cNvPr>
          <p:cNvSpPr txBox="1"/>
          <p:nvPr/>
        </p:nvSpPr>
        <p:spPr>
          <a:xfrm>
            <a:off x="3170165" y="3653828"/>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13</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1406497754"/>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874289-3DC2-2B51-0685-E643F8A5D99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AF2F282-AFFE-9DFA-456F-CCE1277D2064}"/>
              </a:ext>
            </a:extLst>
          </p:cNvPr>
          <p:cNvSpPr>
            <a:spLocks noGrp="1"/>
          </p:cNvSpPr>
          <p:nvPr>
            <p:ph type="title"/>
          </p:nvPr>
        </p:nvSpPr>
        <p:spPr>
          <a:xfrm>
            <a:off x="1880748" y="2121847"/>
            <a:ext cx="8430504" cy="3450327"/>
          </a:xfrm>
        </p:spPr>
        <p:txBody>
          <a:bodyPr>
            <a:noAutofit/>
          </a:bodyPr>
          <a:lstStyle/>
          <a:p>
            <a:r>
              <a:rPr lang="ar-EG" sz="6000" b="0" dirty="0"/>
              <a:t>وَلَقَدْ رَءَاهُ بِٱلْأُفُقِ ٱلْمُبِينِ</a:t>
            </a:r>
          </a:p>
        </p:txBody>
      </p:sp>
      <p:sp>
        <p:nvSpPr>
          <p:cNvPr id="14" name="TextBox 13">
            <a:extLst>
              <a:ext uri="{FF2B5EF4-FFF2-40B4-BE49-F238E27FC236}">
                <a16:creationId xmlns:a16="http://schemas.microsoft.com/office/drawing/2014/main" id="{37E24BE4-7DCC-F5EB-386F-FBF859BCD5E7}"/>
              </a:ext>
            </a:extLst>
          </p:cNvPr>
          <p:cNvSpPr txBox="1"/>
          <p:nvPr/>
        </p:nvSpPr>
        <p:spPr>
          <a:xfrm>
            <a:off x="1936368" y="4263315"/>
            <a:ext cx="8319264" cy="400110"/>
          </a:xfrm>
          <a:prstGeom prst="rect">
            <a:avLst/>
          </a:prstGeom>
          <a:noFill/>
        </p:spPr>
        <p:txBody>
          <a:bodyPr wrap="square">
            <a:spAutoFit/>
          </a:bodyPr>
          <a:lstStyle/>
          <a:p>
            <a:pPr algn="ctr" fontAlgn="base"/>
            <a:r>
              <a:rPr lang="en-US" sz="2000" dirty="0"/>
              <a:t>And without doubt he saw him in the clear horizon.</a:t>
            </a:r>
          </a:p>
        </p:txBody>
      </p:sp>
      <p:sp>
        <p:nvSpPr>
          <p:cNvPr id="3" name="TextBox 2">
            <a:extLst>
              <a:ext uri="{FF2B5EF4-FFF2-40B4-BE49-F238E27FC236}">
                <a16:creationId xmlns:a16="http://schemas.microsoft.com/office/drawing/2014/main" id="{A4DFBB92-6EEA-D8EF-69C1-0D7FC21DB8AE}"/>
              </a:ext>
            </a:extLst>
          </p:cNvPr>
          <p:cNvSpPr txBox="1"/>
          <p:nvPr/>
        </p:nvSpPr>
        <p:spPr>
          <a:xfrm>
            <a:off x="2874075" y="3847010"/>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23</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1853670142"/>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7DB9D3-A449-A308-2BC2-4D33457F892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298006E-381F-97D3-3199-FF55ABE38DC4}"/>
              </a:ext>
            </a:extLst>
          </p:cNvPr>
          <p:cNvSpPr>
            <a:spLocks noGrp="1"/>
          </p:cNvSpPr>
          <p:nvPr>
            <p:ph type="title"/>
          </p:nvPr>
        </p:nvSpPr>
        <p:spPr>
          <a:xfrm>
            <a:off x="1880748" y="2095722"/>
            <a:ext cx="8430504" cy="3450327"/>
          </a:xfrm>
        </p:spPr>
        <p:txBody>
          <a:bodyPr>
            <a:noAutofit/>
          </a:bodyPr>
          <a:lstStyle/>
          <a:p>
            <a:r>
              <a:rPr lang="ar-EG" sz="6000" b="0" dirty="0"/>
              <a:t>وَمَا هُوَ عَلَى ٱلْغَيْبِ بِضَنِينٍ</a:t>
            </a:r>
          </a:p>
        </p:txBody>
      </p:sp>
      <p:sp>
        <p:nvSpPr>
          <p:cNvPr id="14" name="TextBox 13">
            <a:extLst>
              <a:ext uri="{FF2B5EF4-FFF2-40B4-BE49-F238E27FC236}">
                <a16:creationId xmlns:a16="http://schemas.microsoft.com/office/drawing/2014/main" id="{13453C0A-1B3B-10E7-2074-00B3B96EE803}"/>
              </a:ext>
            </a:extLst>
          </p:cNvPr>
          <p:cNvSpPr txBox="1"/>
          <p:nvPr/>
        </p:nvSpPr>
        <p:spPr>
          <a:xfrm>
            <a:off x="1936368" y="4286520"/>
            <a:ext cx="8319264" cy="400110"/>
          </a:xfrm>
          <a:prstGeom prst="rect">
            <a:avLst/>
          </a:prstGeom>
          <a:noFill/>
        </p:spPr>
        <p:txBody>
          <a:bodyPr wrap="square">
            <a:spAutoFit/>
          </a:bodyPr>
          <a:lstStyle/>
          <a:p>
            <a:pPr algn="ctr" fontAlgn="base"/>
            <a:r>
              <a:rPr lang="en-US" sz="2000" dirty="0"/>
              <a:t>Neither doth he withhold grudgingly a knowledge of the Unseen.</a:t>
            </a:r>
          </a:p>
        </p:txBody>
      </p:sp>
      <p:sp>
        <p:nvSpPr>
          <p:cNvPr id="3" name="TextBox 2">
            <a:extLst>
              <a:ext uri="{FF2B5EF4-FFF2-40B4-BE49-F238E27FC236}">
                <a16:creationId xmlns:a16="http://schemas.microsoft.com/office/drawing/2014/main" id="{A28C036B-A0FA-E6F0-77DC-4C5DAA96E0BE}"/>
              </a:ext>
            </a:extLst>
          </p:cNvPr>
          <p:cNvSpPr txBox="1"/>
          <p:nvPr/>
        </p:nvSpPr>
        <p:spPr>
          <a:xfrm>
            <a:off x="2473482" y="3919545"/>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24</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2583904461"/>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F850CB-B8AB-88DF-3E7B-30BA0DC80B4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228C26D-0335-9146-755C-E9070DCD17D2}"/>
              </a:ext>
            </a:extLst>
          </p:cNvPr>
          <p:cNvSpPr>
            <a:spLocks noGrp="1"/>
          </p:cNvSpPr>
          <p:nvPr>
            <p:ph type="title"/>
          </p:nvPr>
        </p:nvSpPr>
        <p:spPr>
          <a:xfrm>
            <a:off x="1880748" y="2034763"/>
            <a:ext cx="8430504" cy="3450327"/>
          </a:xfrm>
        </p:spPr>
        <p:txBody>
          <a:bodyPr>
            <a:noAutofit/>
          </a:bodyPr>
          <a:lstStyle/>
          <a:p>
            <a:r>
              <a:rPr lang="ar-EG" sz="6000" b="0" dirty="0"/>
              <a:t>وَمَا هُوَ بِقَوْلِ شَيْطَـٰنٍ رَّجِيمٍ</a:t>
            </a:r>
          </a:p>
        </p:txBody>
      </p:sp>
      <p:sp>
        <p:nvSpPr>
          <p:cNvPr id="14" name="TextBox 13">
            <a:extLst>
              <a:ext uri="{FF2B5EF4-FFF2-40B4-BE49-F238E27FC236}">
                <a16:creationId xmlns:a16="http://schemas.microsoft.com/office/drawing/2014/main" id="{5E542052-6808-6FD5-F2A7-BEFB5FD90607}"/>
              </a:ext>
            </a:extLst>
          </p:cNvPr>
          <p:cNvSpPr txBox="1"/>
          <p:nvPr/>
        </p:nvSpPr>
        <p:spPr>
          <a:xfrm>
            <a:off x="1936368" y="4221591"/>
            <a:ext cx="8319264" cy="400110"/>
          </a:xfrm>
          <a:prstGeom prst="rect">
            <a:avLst/>
          </a:prstGeom>
          <a:noFill/>
        </p:spPr>
        <p:txBody>
          <a:bodyPr wrap="square">
            <a:spAutoFit/>
          </a:bodyPr>
          <a:lstStyle/>
          <a:p>
            <a:pPr algn="ctr" fontAlgn="base"/>
            <a:r>
              <a:rPr lang="en-US" sz="2000" dirty="0"/>
              <a:t>Nor is it the word of an evil spirit accursed.</a:t>
            </a:r>
          </a:p>
        </p:txBody>
      </p:sp>
      <p:sp>
        <p:nvSpPr>
          <p:cNvPr id="3" name="TextBox 2">
            <a:extLst>
              <a:ext uri="{FF2B5EF4-FFF2-40B4-BE49-F238E27FC236}">
                <a16:creationId xmlns:a16="http://schemas.microsoft.com/office/drawing/2014/main" id="{6160DA21-FB9F-C917-0862-C65324F51178}"/>
              </a:ext>
            </a:extLst>
          </p:cNvPr>
          <p:cNvSpPr txBox="1"/>
          <p:nvPr/>
        </p:nvSpPr>
        <p:spPr>
          <a:xfrm>
            <a:off x="2458882" y="3913814"/>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25</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2048113198"/>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589A10-A90A-4CB0-721E-647CD2CE703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D12EC7E-786F-CD86-A1C6-75F412A0B15C}"/>
              </a:ext>
            </a:extLst>
          </p:cNvPr>
          <p:cNvSpPr>
            <a:spLocks noGrp="1"/>
          </p:cNvSpPr>
          <p:nvPr>
            <p:ph type="title"/>
          </p:nvPr>
        </p:nvSpPr>
        <p:spPr>
          <a:xfrm>
            <a:off x="1880748" y="2017345"/>
            <a:ext cx="8430504" cy="3450327"/>
          </a:xfrm>
        </p:spPr>
        <p:txBody>
          <a:bodyPr>
            <a:noAutofit/>
          </a:bodyPr>
          <a:lstStyle/>
          <a:p>
            <a:r>
              <a:rPr lang="ar-EG" sz="6000" b="0" dirty="0"/>
              <a:t>فَأَيْنَ تَذْهَبُونَ</a:t>
            </a:r>
          </a:p>
        </p:txBody>
      </p:sp>
      <p:sp>
        <p:nvSpPr>
          <p:cNvPr id="14" name="TextBox 13">
            <a:extLst>
              <a:ext uri="{FF2B5EF4-FFF2-40B4-BE49-F238E27FC236}">
                <a16:creationId xmlns:a16="http://schemas.microsoft.com/office/drawing/2014/main" id="{CEA3EBA3-845F-9CAA-E88F-F3874B67131B}"/>
              </a:ext>
            </a:extLst>
          </p:cNvPr>
          <p:cNvSpPr txBox="1"/>
          <p:nvPr/>
        </p:nvSpPr>
        <p:spPr>
          <a:xfrm>
            <a:off x="1936368" y="4091627"/>
            <a:ext cx="8319264" cy="400110"/>
          </a:xfrm>
          <a:prstGeom prst="rect">
            <a:avLst/>
          </a:prstGeom>
          <a:noFill/>
        </p:spPr>
        <p:txBody>
          <a:bodyPr wrap="square">
            <a:spAutoFit/>
          </a:bodyPr>
          <a:lstStyle/>
          <a:p>
            <a:pPr algn="ctr" fontAlgn="base"/>
            <a:r>
              <a:rPr lang="en-US" sz="2000" dirty="0"/>
              <a:t>When whither go ye?</a:t>
            </a:r>
          </a:p>
        </p:txBody>
      </p:sp>
      <p:sp>
        <p:nvSpPr>
          <p:cNvPr id="3" name="TextBox 2">
            <a:extLst>
              <a:ext uri="{FF2B5EF4-FFF2-40B4-BE49-F238E27FC236}">
                <a16:creationId xmlns:a16="http://schemas.microsoft.com/office/drawing/2014/main" id="{F2AAC982-7432-9728-13A3-5420F2F399A7}"/>
              </a:ext>
            </a:extLst>
          </p:cNvPr>
          <p:cNvSpPr txBox="1"/>
          <p:nvPr/>
        </p:nvSpPr>
        <p:spPr>
          <a:xfrm>
            <a:off x="4157053" y="3783850"/>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26</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1222552091"/>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40DA29-6BB5-9A73-7898-B5B4C84B2BE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6DA9414-9518-94A2-5A45-BFD53003C4FF}"/>
              </a:ext>
            </a:extLst>
          </p:cNvPr>
          <p:cNvSpPr>
            <a:spLocks noGrp="1"/>
          </p:cNvSpPr>
          <p:nvPr>
            <p:ph type="title"/>
          </p:nvPr>
        </p:nvSpPr>
        <p:spPr>
          <a:xfrm>
            <a:off x="1880748" y="2017345"/>
            <a:ext cx="8430504" cy="3450327"/>
          </a:xfrm>
        </p:spPr>
        <p:txBody>
          <a:bodyPr>
            <a:noAutofit/>
          </a:bodyPr>
          <a:lstStyle/>
          <a:p>
            <a:r>
              <a:rPr lang="ar-EG" sz="6000" b="0" dirty="0"/>
              <a:t>إِنْ هُوَ إِلَّا ذِكْرٌ لِّلْعَـٰلَمِينَ</a:t>
            </a:r>
          </a:p>
        </p:txBody>
      </p:sp>
      <p:sp>
        <p:nvSpPr>
          <p:cNvPr id="14" name="TextBox 13">
            <a:extLst>
              <a:ext uri="{FF2B5EF4-FFF2-40B4-BE49-F238E27FC236}">
                <a16:creationId xmlns:a16="http://schemas.microsoft.com/office/drawing/2014/main" id="{1ACD14A2-C404-6A3D-A389-BA1774B1ECC5}"/>
              </a:ext>
            </a:extLst>
          </p:cNvPr>
          <p:cNvSpPr txBox="1"/>
          <p:nvPr/>
        </p:nvSpPr>
        <p:spPr>
          <a:xfrm>
            <a:off x="1936368" y="4128662"/>
            <a:ext cx="8319264" cy="400110"/>
          </a:xfrm>
          <a:prstGeom prst="rect">
            <a:avLst/>
          </a:prstGeom>
          <a:noFill/>
        </p:spPr>
        <p:txBody>
          <a:bodyPr wrap="square">
            <a:spAutoFit/>
          </a:bodyPr>
          <a:lstStyle/>
          <a:p>
            <a:pPr algn="ctr" fontAlgn="base"/>
            <a:r>
              <a:rPr lang="en-US" sz="2000" dirty="0"/>
              <a:t>Verily this is no less than a Message to (all) the Worlds:</a:t>
            </a:r>
          </a:p>
        </p:txBody>
      </p:sp>
      <p:sp>
        <p:nvSpPr>
          <p:cNvPr id="3" name="TextBox 2">
            <a:extLst>
              <a:ext uri="{FF2B5EF4-FFF2-40B4-BE49-F238E27FC236}">
                <a16:creationId xmlns:a16="http://schemas.microsoft.com/office/drawing/2014/main" id="{BB75AE1C-521A-FD15-761B-7965F061F082}"/>
              </a:ext>
            </a:extLst>
          </p:cNvPr>
          <p:cNvSpPr txBox="1"/>
          <p:nvPr/>
        </p:nvSpPr>
        <p:spPr>
          <a:xfrm>
            <a:off x="2926328" y="3820885"/>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27</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1238119774"/>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FAA862-9548-0214-23B2-DBE16281590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BDADA9C-81B9-216D-FF49-6FFF5F2CBEA9}"/>
              </a:ext>
            </a:extLst>
          </p:cNvPr>
          <p:cNvSpPr>
            <a:spLocks noGrp="1"/>
          </p:cNvSpPr>
          <p:nvPr>
            <p:ph type="title"/>
          </p:nvPr>
        </p:nvSpPr>
        <p:spPr>
          <a:xfrm>
            <a:off x="1880748" y="1973803"/>
            <a:ext cx="8430504" cy="3450327"/>
          </a:xfrm>
        </p:spPr>
        <p:txBody>
          <a:bodyPr>
            <a:noAutofit/>
          </a:bodyPr>
          <a:lstStyle/>
          <a:p>
            <a:r>
              <a:rPr lang="ar-EG" sz="6000" b="0" dirty="0"/>
              <a:t>لِمَن شَآءَ مِنكُمْ أَن يَسْتَقِيمَ</a:t>
            </a:r>
          </a:p>
        </p:txBody>
      </p:sp>
      <p:sp>
        <p:nvSpPr>
          <p:cNvPr id="14" name="TextBox 13">
            <a:extLst>
              <a:ext uri="{FF2B5EF4-FFF2-40B4-BE49-F238E27FC236}">
                <a16:creationId xmlns:a16="http://schemas.microsoft.com/office/drawing/2014/main" id="{99170F68-AE8A-12A0-F4D5-882BC42A3011}"/>
              </a:ext>
            </a:extLst>
          </p:cNvPr>
          <p:cNvSpPr txBox="1"/>
          <p:nvPr/>
        </p:nvSpPr>
        <p:spPr>
          <a:xfrm>
            <a:off x="1936368" y="4160631"/>
            <a:ext cx="8319264" cy="400110"/>
          </a:xfrm>
          <a:prstGeom prst="rect">
            <a:avLst/>
          </a:prstGeom>
          <a:noFill/>
        </p:spPr>
        <p:txBody>
          <a:bodyPr wrap="square">
            <a:spAutoFit/>
          </a:bodyPr>
          <a:lstStyle/>
          <a:p>
            <a:pPr algn="ctr" fontAlgn="base"/>
            <a:r>
              <a:rPr lang="en-US" sz="2000" dirty="0"/>
              <a:t>(With profit) to whoever among you wills to go straight:</a:t>
            </a:r>
          </a:p>
        </p:txBody>
      </p:sp>
      <p:sp>
        <p:nvSpPr>
          <p:cNvPr id="3" name="TextBox 2">
            <a:extLst>
              <a:ext uri="{FF2B5EF4-FFF2-40B4-BE49-F238E27FC236}">
                <a16:creationId xmlns:a16="http://schemas.microsoft.com/office/drawing/2014/main" id="{76E24773-A82F-110A-29D4-DC8A8E3EFA1A}"/>
              </a:ext>
            </a:extLst>
          </p:cNvPr>
          <p:cNvSpPr txBox="1"/>
          <p:nvPr/>
        </p:nvSpPr>
        <p:spPr>
          <a:xfrm>
            <a:off x="2804407" y="3852854"/>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28</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568408650"/>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987A2B-6C98-BC08-9D00-F6BB0404B38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371AB5F-BE77-B043-7D6B-14A801BA895F}"/>
              </a:ext>
            </a:extLst>
          </p:cNvPr>
          <p:cNvSpPr>
            <a:spLocks noGrp="1"/>
          </p:cNvSpPr>
          <p:nvPr>
            <p:ph type="title"/>
          </p:nvPr>
        </p:nvSpPr>
        <p:spPr>
          <a:xfrm>
            <a:off x="1880748" y="2087012"/>
            <a:ext cx="8430504" cy="3450327"/>
          </a:xfrm>
        </p:spPr>
        <p:txBody>
          <a:bodyPr>
            <a:noAutofit/>
          </a:bodyPr>
          <a:lstStyle/>
          <a:p>
            <a:r>
              <a:rPr lang="ar-EG" sz="6000" b="0" dirty="0"/>
              <a:t>وَمَا تَشَآءُونَ إِلَّآ أَن يَشَآءَ ٱللَّهُ رَبُّ ٱلْعَـٰلَمِينَ</a:t>
            </a:r>
          </a:p>
        </p:txBody>
      </p:sp>
      <p:sp>
        <p:nvSpPr>
          <p:cNvPr id="14" name="TextBox 13">
            <a:extLst>
              <a:ext uri="{FF2B5EF4-FFF2-40B4-BE49-F238E27FC236}">
                <a16:creationId xmlns:a16="http://schemas.microsoft.com/office/drawing/2014/main" id="{FFB89D58-B00E-D927-4321-76EF74368FAF}"/>
              </a:ext>
            </a:extLst>
          </p:cNvPr>
          <p:cNvSpPr txBox="1"/>
          <p:nvPr/>
        </p:nvSpPr>
        <p:spPr>
          <a:xfrm>
            <a:off x="1936368" y="4529256"/>
            <a:ext cx="8319264" cy="400110"/>
          </a:xfrm>
          <a:prstGeom prst="rect">
            <a:avLst/>
          </a:prstGeom>
          <a:noFill/>
        </p:spPr>
        <p:txBody>
          <a:bodyPr wrap="square">
            <a:spAutoFit/>
          </a:bodyPr>
          <a:lstStyle/>
          <a:p>
            <a:pPr algn="ctr" fontAlgn="base"/>
            <a:r>
              <a:rPr lang="en-US" sz="2000" dirty="0"/>
              <a:t>But ye shall not will except as Allah wills,- the Cherisher of the Worlds.</a:t>
            </a:r>
          </a:p>
        </p:txBody>
      </p:sp>
      <p:sp>
        <p:nvSpPr>
          <p:cNvPr id="3" name="TextBox 2">
            <a:extLst>
              <a:ext uri="{FF2B5EF4-FFF2-40B4-BE49-F238E27FC236}">
                <a16:creationId xmlns:a16="http://schemas.microsoft.com/office/drawing/2014/main" id="{63DAF82E-2A16-8DB9-4B0D-C997342FC222}"/>
              </a:ext>
            </a:extLst>
          </p:cNvPr>
          <p:cNvSpPr txBox="1"/>
          <p:nvPr/>
        </p:nvSpPr>
        <p:spPr>
          <a:xfrm>
            <a:off x="4641915" y="4291148"/>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29</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3582060251"/>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283247-D78A-F819-BF68-1A910D581AB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10C29AB-980A-63AD-2BC5-07C79E1104CD}"/>
              </a:ext>
            </a:extLst>
          </p:cNvPr>
          <p:cNvSpPr>
            <a:spLocks noGrp="1"/>
          </p:cNvSpPr>
          <p:nvPr>
            <p:ph type="title"/>
          </p:nvPr>
        </p:nvSpPr>
        <p:spPr>
          <a:xfrm>
            <a:off x="1980393" y="504918"/>
            <a:ext cx="8231214" cy="5848164"/>
          </a:xfrm>
        </p:spPr>
        <p:txBody>
          <a:bodyPr>
            <a:noAutofit/>
          </a:bodyPr>
          <a:lstStyle/>
          <a:p>
            <a:pPr marL="0" rtl="1" eaLnBrk="1" latinLnBrk="0" hangingPunct="1"/>
            <a:r>
              <a:rPr lang="ar-EG" sz="6000" b="0" i="0" kern="1200" dirty="0">
                <a:effectLst/>
                <a:latin typeface="KFGQPC Uthman Taha Naskh" panose="02000000000000000000" pitchFamily="2" charset="-78"/>
                <a:ea typeface="+mn-ea"/>
                <a:cs typeface="+mn-cs"/>
              </a:rPr>
              <a:t>صدقَ اللهُ العليُّ العظيم</a:t>
            </a:r>
          </a:p>
        </p:txBody>
      </p:sp>
    </p:spTree>
    <p:extLst>
      <p:ext uri="{BB962C8B-B14F-4D97-AF65-F5344CB8AC3E}">
        <p14:creationId xmlns:p14="http://schemas.microsoft.com/office/powerpoint/2010/main" val="277613080"/>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7F12F2-8482-6965-262D-A51D33CD53B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C19413E-725D-14D4-F31B-6F268F42C6CB}"/>
              </a:ext>
            </a:extLst>
          </p:cNvPr>
          <p:cNvSpPr>
            <a:spLocks noGrp="1"/>
          </p:cNvSpPr>
          <p:nvPr>
            <p:ph type="title"/>
          </p:nvPr>
        </p:nvSpPr>
        <p:spPr>
          <a:xfrm>
            <a:off x="1980393" y="1706959"/>
            <a:ext cx="8231214" cy="3461837"/>
          </a:xfrm>
        </p:spPr>
        <p:txBody>
          <a:bodyPr>
            <a:noAutofit/>
          </a:bodyPr>
          <a:lstStyle/>
          <a:p>
            <a:pPr marL="0" eaLnBrk="1" latinLnBrk="0" hangingPunct="1">
              <a:lnSpc>
                <a:spcPct val="100000"/>
              </a:lnSpc>
            </a:pPr>
            <a:r>
              <a:rPr lang="ar-EG" sz="4000" b="0" i="0" kern="1200" dirty="0">
                <a:effectLst/>
                <a:highlight>
                  <a:srgbClr val="00FF00"/>
                </a:highlight>
                <a:latin typeface="Arial" panose="020B0604020202020204" pitchFamily="34" charset="0"/>
                <a:ea typeface="+mn-ea"/>
                <a:cs typeface="Arial" panose="020B0604020202020204" pitchFamily="34" charset="0"/>
              </a:rPr>
              <a:t>سورة الإنفطار</a:t>
            </a:r>
            <a:br>
              <a:rPr lang="ar-EG" sz="6000" b="0" i="0" kern="1200" dirty="0">
                <a:effectLst/>
                <a:latin typeface="Arial" panose="020B0604020202020204" pitchFamily="34" charset="0"/>
                <a:ea typeface="+mn-ea"/>
                <a:cs typeface="Arial" panose="020B0604020202020204" pitchFamily="34" charset="0"/>
              </a:rPr>
            </a:br>
            <a:r>
              <a:rPr lang="ar-EG" sz="6000" b="0" i="0" kern="1200" dirty="0">
                <a:effectLst/>
                <a:latin typeface="Arial" panose="020B0604020202020204" pitchFamily="34" charset="0"/>
                <a:ea typeface="+mn-ea"/>
                <a:cs typeface="Arial" panose="020B0604020202020204" pitchFamily="34" charset="0"/>
              </a:rPr>
              <a:t>بِسْمِ ٱللَّهِ ٱلرَّحْمَـٰنِ ٱلرَّحِيمِ</a:t>
            </a:r>
          </a:p>
        </p:txBody>
      </p:sp>
    </p:spTree>
    <p:extLst>
      <p:ext uri="{BB962C8B-B14F-4D97-AF65-F5344CB8AC3E}">
        <p14:creationId xmlns:p14="http://schemas.microsoft.com/office/powerpoint/2010/main" val="555757624"/>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BCD60C-39ED-7664-5FA9-8DFAE9D3658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AD0E58F-728E-DD37-F65A-D6D6AA076089}"/>
              </a:ext>
            </a:extLst>
          </p:cNvPr>
          <p:cNvSpPr>
            <a:spLocks noGrp="1"/>
          </p:cNvSpPr>
          <p:nvPr>
            <p:ph type="title"/>
          </p:nvPr>
        </p:nvSpPr>
        <p:spPr>
          <a:xfrm>
            <a:off x="1787687" y="2088261"/>
            <a:ext cx="8616626" cy="3450327"/>
          </a:xfrm>
        </p:spPr>
        <p:txBody>
          <a:bodyPr>
            <a:noAutofit/>
          </a:bodyPr>
          <a:lstStyle/>
          <a:p>
            <a:r>
              <a:rPr lang="ar-EG" sz="6000" b="0" dirty="0"/>
              <a:t>إِذَا ٱلسَّمَآءُ ٱنفَطَرَتْ</a:t>
            </a:r>
          </a:p>
        </p:txBody>
      </p:sp>
      <p:sp>
        <p:nvSpPr>
          <p:cNvPr id="14" name="TextBox 13">
            <a:extLst>
              <a:ext uri="{FF2B5EF4-FFF2-40B4-BE49-F238E27FC236}">
                <a16:creationId xmlns:a16="http://schemas.microsoft.com/office/drawing/2014/main" id="{7EBC900D-F861-7DF5-BE28-944896EF45DE}"/>
              </a:ext>
            </a:extLst>
          </p:cNvPr>
          <p:cNvSpPr txBox="1"/>
          <p:nvPr/>
        </p:nvSpPr>
        <p:spPr>
          <a:xfrm>
            <a:off x="1936368" y="4121201"/>
            <a:ext cx="8319264" cy="400110"/>
          </a:xfrm>
          <a:prstGeom prst="rect">
            <a:avLst/>
          </a:prstGeom>
          <a:noFill/>
        </p:spPr>
        <p:txBody>
          <a:bodyPr wrap="square">
            <a:spAutoFit/>
          </a:bodyPr>
          <a:lstStyle/>
          <a:p>
            <a:pPr algn="ctr" fontAlgn="base"/>
            <a:r>
              <a:rPr lang="en-US" sz="2000" dirty="0"/>
              <a:t>When the Sky is cleft asunder;</a:t>
            </a:r>
          </a:p>
        </p:txBody>
      </p:sp>
      <p:sp>
        <p:nvSpPr>
          <p:cNvPr id="3" name="TextBox 2">
            <a:extLst>
              <a:ext uri="{FF2B5EF4-FFF2-40B4-BE49-F238E27FC236}">
                <a16:creationId xmlns:a16="http://schemas.microsoft.com/office/drawing/2014/main" id="{737125A8-A4E0-4078-8A06-FCD5BE4BE6BC}"/>
              </a:ext>
            </a:extLst>
          </p:cNvPr>
          <p:cNvSpPr txBox="1"/>
          <p:nvPr/>
        </p:nvSpPr>
        <p:spPr>
          <a:xfrm>
            <a:off x="3429373" y="3813424"/>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1</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31700954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0C6DDD-A60F-5251-7C9A-07A89EDD6A7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0345E33-37D0-9433-22D5-CB5F301CF0C3}"/>
              </a:ext>
            </a:extLst>
          </p:cNvPr>
          <p:cNvSpPr>
            <a:spLocks noGrp="1"/>
          </p:cNvSpPr>
          <p:nvPr>
            <p:ph type="title"/>
          </p:nvPr>
        </p:nvSpPr>
        <p:spPr>
          <a:xfrm>
            <a:off x="1880748" y="2140990"/>
            <a:ext cx="8430504" cy="3450327"/>
          </a:xfrm>
        </p:spPr>
        <p:txBody>
          <a:bodyPr>
            <a:noAutofit/>
          </a:bodyPr>
          <a:lstStyle/>
          <a:p>
            <a:r>
              <a:rPr lang="ar-EG" sz="6000" b="0" dirty="0"/>
              <a:t>وَأَنزَلْنَا مِنَ ٱلْمُعْصِرَٰتِ مَآءً ثَجَّاجًا</a:t>
            </a:r>
          </a:p>
        </p:txBody>
      </p:sp>
      <p:sp>
        <p:nvSpPr>
          <p:cNvPr id="14" name="TextBox 13">
            <a:extLst>
              <a:ext uri="{FF2B5EF4-FFF2-40B4-BE49-F238E27FC236}">
                <a16:creationId xmlns:a16="http://schemas.microsoft.com/office/drawing/2014/main" id="{AE9330F5-7D69-2487-4FC0-05710B4F0B17}"/>
              </a:ext>
            </a:extLst>
          </p:cNvPr>
          <p:cNvSpPr txBox="1"/>
          <p:nvPr/>
        </p:nvSpPr>
        <p:spPr>
          <a:xfrm>
            <a:off x="1936368" y="4173930"/>
            <a:ext cx="8319264" cy="400110"/>
          </a:xfrm>
          <a:prstGeom prst="rect">
            <a:avLst/>
          </a:prstGeom>
          <a:noFill/>
        </p:spPr>
        <p:txBody>
          <a:bodyPr wrap="square">
            <a:spAutoFit/>
          </a:bodyPr>
          <a:lstStyle/>
          <a:p>
            <a:pPr algn="ctr" fontAlgn="base"/>
            <a:r>
              <a:rPr lang="en-US" sz="2000" dirty="0"/>
              <a:t>And do We not send down from the clouds water in abundance,</a:t>
            </a:r>
          </a:p>
        </p:txBody>
      </p:sp>
      <p:sp>
        <p:nvSpPr>
          <p:cNvPr id="3" name="TextBox 2">
            <a:extLst>
              <a:ext uri="{FF2B5EF4-FFF2-40B4-BE49-F238E27FC236}">
                <a16:creationId xmlns:a16="http://schemas.microsoft.com/office/drawing/2014/main" id="{B4BBC054-A246-7BF2-6F04-7C5B2FEAD54E}"/>
              </a:ext>
            </a:extLst>
          </p:cNvPr>
          <p:cNvSpPr txBox="1"/>
          <p:nvPr/>
        </p:nvSpPr>
        <p:spPr>
          <a:xfrm>
            <a:off x="1768089" y="3866153"/>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14</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641684607"/>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15A30A-043F-0F72-1E57-209BC97968E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5CD83A9-F4D2-7265-7DB1-C9B9D785BE3F}"/>
              </a:ext>
            </a:extLst>
          </p:cNvPr>
          <p:cNvSpPr>
            <a:spLocks noGrp="1"/>
          </p:cNvSpPr>
          <p:nvPr>
            <p:ph type="title"/>
          </p:nvPr>
        </p:nvSpPr>
        <p:spPr>
          <a:xfrm>
            <a:off x="1787687" y="2062134"/>
            <a:ext cx="8616626" cy="3450327"/>
          </a:xfrm>
        </p:spPr>
        <p:txBody>
          <a:bodyPr>
            <a:noAutofit/>
          </a:bodyPr>
          <a:lstStyle/>
          <a:p>
            <a:r>
              <a:rPr lang="ar-EG" sz="6000" b="0" dirty="0"/>
              <a:t>وَإِذَا ٱلْكَوَاكِبُ ٱنتَثَرَتْ</a:t>
            </a:r>
          </a:p>
        </p:txBody>
      </p:sp>
      <p:sp>
        <p:nvSpPr>
          <p:cNvPr id="14" name="TextBox 13">
            <a:extLst>
              <a:ext uri="{FF2B5EF4-FFF2-40B4-BE49-F238E27FC236}">
                <a16:creationId xmlns:a16="http://schemas.microsoft.com/office/drawing/2014/main" id="{B77BAA97-1528-B433-8E4A-16B61DD63C8F}"/>
              </a:ext>
            </a:extLst>
          </p:cNvPr>
          <p:cNvSpPr txBox="1"/>
          <p:nvPr/>
        </p:nvSpPr>
        <p:spPr>
          <a:xfrm>
            <a:off x="1936368" y="4077672"/>
            <a:ext cx="8319264" cy="400110"/>
          </a:xfrm>
          <a:prstGeom prst="rect">
            <a:avLst/>
          </a:prstGeom>
          <a:noFill/>
        </p:spPr>
        <p:txBody>
          <a:bodyPr wrap="square">
            <a:spAutoFit/>
          </a:bodyPr>
          <a:lstStyle/>
          <a:p>
            <a:pPr algn="ctr" fontAlgn="base"/>
            <a:r>
              <a:rPr lang="en-US" sz="2000" dirty="0"/>
              <a:t>When the Stars are scattered;</a:t>
            </a:r>
          </a:p>
        </p:txBody>
      </p:sp>
      <p:sp>
        <p:nvSpPr>
          <p:cNvPr id="3" name="TextBox 2">
            <a:extLst>
              <a:ext uri="{FF2B5EF4-FFF2-40B4-BE49-F238E27FC236}">
                <a16:creationId xmlns:a16="http://schemas.microsoft.com/office/drawing/2014/main" id="{53025D72-E9D3-04EA-6129-324FF3571272}"/>
              </a:ext>
            </a:extLst>
          </p:cNvPr>
          <p:cNvSpPr txBox="1"/>
          <p:nvPr/>
        </p:nvSpPr>
        <p:spPr>
          <a:xfrm>
            <a:off x="3168120" y="3725032"/>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{2}</a:t>
            </a:r>
            <a:endParaRPr lang="en-US" sz="1400" dirty="0"/>
          </a:p>
        </p:txBody>
      </p:sp>
    </p:spTree>
    <p:extLst>
      <p:ext uri="{BB962C8B-B14F-4D97-AF65-F5344CB8AC3E}">
        <p14:creationId xmlns:p14="http://schemas.microsoft.com/office/powerpoint/2010/main" val="2518981242"/>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D81CB6-7A23-45A5-CE53-AA905FB5DEF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591C458-B01C-E1CF-1371-D306F65E6291}"/>
              </a:ext>
            </a:extLst>
          </p:cNvPr>
          <p:cNvSpPr>
            <a:spLocks noGrp="1"/>
          </p:cNvSpPr>
          <p:nvPr>
            <p:ph type="title"/>
          </p:nvPr>
        </p:nvSpPr>
        <p:spPr>
          <a:xfrm>
            <a:off x="1787687" y="2053428"/>
            <a:ext cx="8616626" cy="3450327"/>
          </a:xfrm>
        </p:spPr>
        <p:txBody>
          <a:bodyPr>
            <a:noAutofit/>
          </a:bodyPr>
          <a:lstStyle/>
          <a:p>
            <a:r>
              <a:rPr lang="ar-EG" sz="6000" b="0" dirty="0"/>
              <a:t>وَإِذَا ٱلْبِحَارُ فُجِّرَتْ</a:t>
            </a:r>
          </a:p>
        </p:txBody>
      </p:sp>
      <p:sp>
        <p:nvSpPr>
          <p:cNvPr id="14" name="TextBox 13">
            <a:extLst>
              <a:ext uri="{FF2B5EF4-FFF2-40B4-BE49-F238E27FC236}">
                <a16:creationId xmlns:a16="http://schemas.microsoft.com/office/drawing/2014/main" id="{1E429616-A2F6-76F9-1738-E14897EC43EB}"/>
              </a:ext>
            </a:extLst>
          </p:cNvPr>
          <p:cNvSpPr txBox="1"/>
          <p:nvPr/>
        </p:nvSpPr>
        <p:spPr>
          <a:xfrm>
            <a:off x="1936368" y="4194896"/>
            <a:ext cx="8319264" cy="400110"/>
          </a:xfrm>
          <a:prstGeom prst="rect">
            <a:avLst/>
          </a:prstGeom>
          <a:noFill/>
        </p:spPr>
        <p:txBody>
          <a:bodyPr wrap="square">
            <a:spAutoFit/>
          </a:bodyPr>
          <a:lstStyle/>
          <a:p>
            <a:pPr algn="ctr" fontAlgn="base"/>
            <a:r>
              <a:rPr lang="en-US" sz="2000" dirty="0"/>
              <a:t>When the Oceans are suffered to burst forth;</a:t>
            </a:r>
          </a:p>
        </p:txBody>
      </p:sp>
      <p:sp>
        <p:nvSpPr>
          <p:cNvPr id="3" name="TextBox 2">
            <a:extLst>
              <a:ext uri="{FF2B5EF4-FFF2-40B4-BE49-F238E27FC236}">
                <a16:creationId xmlns:a16="http://schemas.microsoft.com/office/drawing/2014/main" id="{DEFACD21-C74B-5583-8162-C8D3256163DA}"/>
              </a:ext>
            </a:extLst>
          </p:cNvPr>
          <p:cNvSpPr txBox="1"/>
          <p:nvPr/>
        </p:nvSpPr>
        <p:spPr>
          <a:xfrm>
            <a:off x="3494563" y="3778591"/>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{3}</a:t>
            </a:r>
            <a:endParaRPr lang="en-US" sz="1400" dirty="0"/>
          </a:p>
        </p:txBody>
      </p:sp>
    </p:spTree>
    <p:extLst>
      <p:ext uri="{BB962C8B-B14F-4D97-AF65-F5344CB8AC3E}">
        <p14:creationId xmlns:p14="http://schemas.microsoft.com/office/powerpoint/2010/main" val="3054729215"/>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296D44-DAEC-E89F-ADEF-05E7B742FB4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BDAF3F5-C5EF-6A7E-9783-28DB5D748665}"/>
              </a:ext>
            </a:extLst>
          </p:cNvPr>
          <p:cNvSpPr>
            <a:spLocks noGrp="1"/>
          </p:cNvSpPr>
          <p:nvPr>
            <p:ph type="title"/>
          </p:nvPr>
        </p:nvSpPr>
        <p:spPr>
          <a:xfrm>
            <a:off x="1787687" y="2070848"/>
            <a:ext cx="8616626" cy="3450327"/>
          </a:xfrm>
        </p:spPr>
        <p:txBody>
          <a:bodyPr>
            <a:noAutofit/>
          </a:bodyPr>
          <a:lstStyle/>
          <a:p>
            <a:r>
              <a:rPr lang="ar-EG" sz="6000" b="0" dirty="0"/>
              <a:t>وَإِذَا ٱلْقُبُورُ بُعْثِرَتْ</a:t>
            </a:r>
          </a:p>
        </p:txBody>
      </p:sp>
      <p:sp>
        <p:nvSpPr>
          <p:cNvPr id="14" name="TextBox 13">
            <a:extLst>
              <a:ext uri="{FF2B5EF4-FFF2-40B4-BE49-F238E27FC236}">
                <a16:creationId xmlns:a16="http://schemas.microsoft.com/office/drawing/2014/main" id="{A2DE7363-D80C-002A-EA61-25C492F4A592}"/>
              </a:ext>
            </a:extLst>
          </p:cNvPr>
          <p:cNvSpPr txBox="1"/>
          <p:nvPr/>
        </p:nvSpPr>
        <p:spPr>
          <a:xfrm>
            <a:off x="1936368" y="4156041"/>
            <a:ext cx="8319264" cy="400110"/>
          </a:xfrm>
          <a:prstGeom prst="rect">
            <a:avLst/>
          </a:prstGeom>
          <a:noFill/>
        </p:spPr>
        <p:txBody>
          <a:bodyPr wrap="square">
            <a:spAutoFit/>
          </a:bodyPr>
          <a:lstStyle/>
          <a:p>
            <a:pPr algn="ctr" fontAlgn="base"/>
            <a:r>
              <a:rPr lang="en-US" sz="2000" dirty="0"/>
              <a:t>And when the Graves are turned upside down;-</a:t>
            </a:r>
          </a:p>
        </p:txBody>
      </p:sp>
      <p:sp>
        <p:nvSpPr>
          <p:cNvPr id="3" name="TextBox 2">
            <a:extLst>
              <a:ext uri="{FF2B5EF4-FFF2-40B4-BE49-F238E27FC236}">
                <a16:creationId xmlns:a16="http://schemas.microsoft.com/office/drawing/2014/main" id="{C322CFF8-91B1-D784-287C-9E5D0D0CA222}"/>
              </a:ext>
            </a:extLst>
          </p:cNvPr>
          <p:cNvSpPr txBox="1"/>
          <p:nvPr/>
        </p:nvSpPr>
        <p:spPr>
          <a:xfrm>
            <a:off x="3459735" y="3752466"/>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{4}</a:t>
            </a:r>
            <a:endParaRPr lang="en-US" sz="1400" dirty="0"/>
          </a:p>
        </p:txBody>
      </p:sp>
    </p:spTree>
    <p:extLst>
      <p:ext uri="{BB962C8B-B14F-4D97-AF65-F5344CB8AC3E}">
        <p14:creationId xmlns:p14="http://schemas.microsoft.com/office/powerpoint/2010/main" val="430742756"/>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B12E4C-139C-13A2-D54B-FA5CE5C041B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AA67102-3EA3-5057-E640-6AB9DECC39A0}"/>
              </a:ext>
            </a:extLst>
          </p:cNvPr>
          <p:cNvSpPr>
            <a:spLocks noGrp="1"/>
          </p:cNvSpPr>
          <p:nvPr>
            <p:ph type="title"/>
          </p:nvPr>
        </p:nvSpPr>
        <p:spPr>
          <a:xfrm>
            <a:off x="1787687" y="2039224"/>
            <a:ext cx="8616626" cy="3450327"/>
          </a:xfrm>
        </p:spPr>
        <p:txBody>
          <a:bodyPr>
            <a:noAutofit/>
          </a:bodyPr>
          <a:lstStyle/>
          <a:p>
            <a:r>
              <a:rPr lang="ar-EG" sz="6000" b="0" dirty="0"/>
              <a:t>عَلِمَتْ نَفْسٌ مَّا قَدَّمَتْ وَأَخَّرَتْ</a:t>
            </a:r>
          </a:p>
        </p:txBody>
      </p:sp>
      <p:sp>
        <p:nvSpPr>
          <p:cNvPr id="14" name="TextBox 13">
            <a:extLst>
              <a:ext uri="{FF2B5EF4-FFF2-40B4-BE49-F238E27FC236}">
                <a16:creationId xmlns:a16="http://schemas.microsoft.com/office/drawing/2014/main" id="{2E7A11EA-96E5-4711-CB94-4012090D2E13}"/>
              </a:ext>
            </a:extLst>
          </p:cNvPr>
          <p:cNvSpPr txBox="1"/>
          <p:nvPr/>
        </p:nvSpPr>
        <p:spPr>
          <a:xfrm>
            <a:off x="1936368" y="4118223"/>
            <a:ext cx="8319264" cy="707886"/>
          </a:xfrm>
          <a:prstGeom prst="rect">
            <a:avLst/>
          </a:prstGeom>
          <a:noFill/>
        </p:spPr>
        <p:txBody>
          <a:bodyPr wrap="square">
            <a:spAutoFit/>
          </a:bodyPr>
          <a:lstStyle/>
          <a:p>
            <a:pPr algn="ctr" fontAlgn="base"/>
            <a:r>
              <a:rPr lang="en-US" sz="2000" dirty="0"/>
              <a:t>(Then) shall each soul know what it hath sent forward and (what it hath) kept back.</a:t>
            </a:r>
          </a:p>
        </p:txBody>
      </p:sp>
      <p:sp>
        <p:nvSpPr>
          <p:cNvPr id="3" name="TextBox 2">
            <a:extLst>
              <a:ext uri="{FF2B5EF4-FFF2-40B4-BE49-F238E27FC236}">
                <a16:creationId xmlns:a16="http://schemas.microsoft.com/office/drawing/2014/main" id="{73368705-5A45-9290-EBBC-293EC81315FB}"/>
              </a:ext>
            </a:extLst>
          </p:cNvPr>
          <p:cNvSpPr txBox="1"/>
          <p:nvPr/>
        </p:nvSpPr>
        <p:spPr>
          <a:xfrm>
            <a:off x="2249243" y="3694719"/>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5</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69886493"/>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38406F-FC87-2FDB-26ED-FD0E1965C08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86ECBC8-A5BD-9E5E-EABC-8FC6F7933E52}"/>
              </a:ext>
            </a:extLst>
          </p:cNvPr>
          <p:cNvSpPr>
            <a:spLocks noGrp="1"/>
          </p:cNvSpPr>
          <p:nvPr>
            <p:ph type="title"/>
          </p:nvPr>
        </p:nvSpPr>
        <p:spPr>
          <a:xfrm>
            <a:off x="1787687" y="2126309"/>
            <a:ext cx="8616626" cy="3450327"/>
          </a:xfrm>
        </p:spPr>
        <p:txBody>
          <a:bodyPr>
            <a:noAutofit/>
          </a:bodyPr>
          <a:lstStyle/>
          <a:p>
            <a:r>
              <a:rPr lang="ar-EG" sz="6000" b="0" dirty="0"/>
              <a:t>يَـٰٓأَيُّهَا ٱلْإِنسَـٰنُ مَا غَرَّكَ بِرَبِّكَ ٱلْكَرِيمِ</a:t>
            </a:r>
          </a:p>
        </p:txBody>
      </p:sp>
      <p:sp>
        <p:nvSpPr>
          <p:cNvPr id="14" name="TextBox 13">
            <a:extLst>
              <a:ext uri="{FF2B5EF4-FFF2-40B4-BE49-F238E27FC236}">
                <a16:creationId xmlns:a16="http://schemas.microsoft.com/office/drawing/2014/main" id="{A3DBE80D-DAE8-F4CF-5C62-49C39CB215CC}"/>
              </a:ext>
            </a:extLst>
          </p:cNvPr>
          <p:cNvSpPr txBox="1"/>
          <p:nvPr/>
        </p:nvSpPr>
        <p:spPr>
          <a:xfrm>
            <a:off x="1936368" y="4237297"/>
            <a:ext cx="8319264" cy="400110"/>
          </a:xfrm>
          <a:prstGeom prst="rect">
            <a:avLst/>
          </a:prstGeom>
          <a:noFill/>
        </p:spPr>
        <p:txBody>
          <a:bodyPr wrap="square">
            <a:spAutoFit/>
          </a:bodyPr>
          <a:lstStyle/>
          <a:p>
            <a:pPr algn="ctr" fontAlgn="base"/>
            <a:r>
              <a:rPr lang="en-US" sz="2000" dirty="0"/>
              <a:t>O man! What has seduced thee from thy Lord Most Beneficent?-</a:t>
            </a:r>
          </a:p>
        </p:txBody>
      </p:sp>
      <p:sp>
        <p:nvSpPr>
          <p:cNvPr id="3" name="TextBox 2">
            <a:extLst>
              <a:ext uri="{FF2B5EF4-FFF2-40B4-BE49-F238E27FC236}">
                <a16:creationId xmlns:a16="http://schemas.microsoft.com/office/drawing/2014/main" id="{86B314C9-4D47-A9F1-9502-BF3783C5B42C}"/>
              </a:ext>
            </a:extLst>
          </p:cNvPr>
          <p:cNvSpPr txBox="1"/>
          <p:nvPr/>
        </p:nvSpPr>
        <p:spPr>
          <a:xfrm>
            <a:off x="1493732" y="3929520"/>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6</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2796333627"/>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037745-02B5-0657-AE4D-572C89CAAF5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EF8CC90-1DEF-C434-5402-C1F2DE6E4114}"/>
              </a:ext>
            </a:extLst>
          </p:cNvPr>
          <p:cNvSpPr>
            <a:spLocks noGrp="1"/>
          </p:cNvSpPr>
          <p:nvPr>
            <p:ph type="title"/>
          </p:nvPr>
        </p:nvSpPr>
        <p:spPr>
          <a:xfrm>
            <a:off x="1986946" y="2038265"/>
            <a:ext cx="8218107" cy="3450327"/>
          </a:xfrm>
        </p:spPr>
        <p:txBody>
          <a:bodyPr>
            <a:noAutofit/>
          </a:bodyPr>
          <a:lstStyle/>
          <a:p>
            <a:r>
              <a:rPr lang="ar-EG" sz="6000" b="0" dirty="0"/>
              <a:t>ٱلَّذِى خَلَقَكَ فَسَوَّىٰكَ فَعَدَلَكَ</a:t>
            </a:r>
          </a:p>
        </p:txBody>
      </p:sp>
      <p:sp>
        <p:nvSpPr>
          <p:cNvPr id="14" name="TextBox 13">
            <a:extLst>
              <a:ext uri="{FF2B5EF4-FFF2-40B4-BE49-F238E27FC236}">
                <a16:creationId xmlns:a16="http://schemas.microsoft.com/office/drawing/2014/main" id="{F9986153-3A9C-7FC1-8D19-069EBA9060F5}"/>
              </a:ext>
            </a:extLst>
          </p:cNvPr>
          <p:cNvSpPr txBox="1"/>
          <p:nvPr/>
        </p:nvSpPr>
        <p:spPr>
          <a:xfrm>
            <a:off x="1936367" y="4032824"/>
            <a:ext cx="8319264" cy="707886"/>
          </a:xfrm>
          <a:prstGeom prst="rect">
            <a:avLst/>
          </a:prstGeom>
          <a:noFill/>
        </p:spPr>
        <p:txBody>
          <a:bodyPr wrap="square">
            <a:spAutoFit/>
          </a:bodyPr>
          <a:lstStyle/>
          <a:p>
            <a:pPr algn="ctr" fontAlgn="base"/>
            <a:r>
              <a:rPr lang="en-US" sz="2000" dirty="0"/>
              <a:t>Him Who created thee. Fashioned thee in due proportion, and gave thee a just bias;</a:t>
            </a:r>
          </a:p>
        </p:txBody>
      </p:sp>
      <p:sp>
        <p:nvSpPr>
          <p:cNvPr id="3" name="TextBox 2">
            <a:extLst>
              <a:ext uri="{FF2B5EF4-FFF2-40B4-BE49-F238E27FC236}">
                <a16:creationId xmlns:a16="http://schemas.microsoft.com/office/drawing/2014/main" id="{4F536945-EC91-5898-6E77-CAD9CF2AF25A}"/>
              </a:ext>
            </a:extLst>
          </p:cNvPr>
          <p:cNvSpPr txBox="1"/>
          <p:nvPr/>
        </p:nvSpPr>
        <p:spPr>
          <a:xfrm>
            <a:off x="2719507" y="3685051"/>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7</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471963915"/>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B165CF-9424-B5D0-945E-7E36B6D945E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46FB5D1-1CB4-6055-3D61-0FF172C238E0}"/>
              </a:ext>
            </a:extLst>
          </p:cNvPr>
          <p:cNvSpPr>
            <a:spLocks noGrp="1"/>
          </p:cNvSpPr>
          <p:nvPr>
            <p:ph type="title"/>
          </p:nvPr>
        </p:nvSpPr>
        <p:spPr>
          <a:xfrm>
            <a:off x="1744499" y="2097450"/>
            <a:ext cx="8703002" cy="3450327"/>
          </a:xfrm>
        </p:spPr>
        <p:txBody>
          <a:bodyPr>
            <a:noAutofit/>
          </a:bodyPr>
          <a:lstStyle/>
          <a:p>
            <a:r>
              <a:rPr lang="ar-EG" sz="6000" b="0" dirty="0"/>
              <a:t>فِىٓ أَىِّ صُورَةٍ مَّا شَآءَ رَكَّبَكَ</a:t>
            </a:r>
          </a:p>
        </p:txBody>
      </p:sp>
      <p:sp>
        <p:nvSpPr>
          <p:cNvPr id="14" name="TextBox 13">
            <a:extLst>
              <a:ext uri="{FF2B5EF4-FFF2-40B4-BE49-F238E27FC236}">
                <a16:creationId xmlns:a16="http://schemas.microsoft.com/office/drawing/2014/main" id="{EC433DF7-0417-8678-CA5D-A05D42079745}"/>
              </a:ext>
            </a:extLst>
          </p:cNvPr>
          <p:cNvSpPr txBox="1"/>
          <p:nvPr/>
        </p:nvSpPr>
        <p:spPr>
          <a:xfrm>
            <a:off x="1936368" y="4205517"/>
            <a:ext cx="8319264" cy="400110"/>
          </a:xfrm>
          <a:prstGeom prst="rect">
            <a:avLst/>
          </a:prstGeom>
          <a:noFill/>
        </p:spPr>
        <p:txBody>
          <a:bodyPr wrap="square">
            <a:spAutoFit/>
          </a:bodyPr>
          <a:lstStyle/>
          <a:p>
            <a:pPr algn="ctr" fontAlgn="base"/>
            <a:r>
              <a:rPr lang="en-US" sz="2000" dirty="0"/>
              <a:t>In whatever Form He wills, does He put thee together.</a:t>
            </a:r>
          </a:p>
        </p:txBody>
      </p:sp>
      <p:sp>
        <p:nvSpPr>
          <p:cNvPr id="3" name="TextBox 2">
            <a:extLst>
              <a:ext uri="{FF2B5EF4-FFF2-40B4-BE49-F238E27FC236}">
                <a16:creationId xmlns:a16="http://schemas.microsoft.com/office/drawing/2014/main" id="{FEFDDCB4-B7A7-38F3-307F-49B2E8B73999}"/>
              </a:ext>
            </a:extLst>
          </p:cNvPr>
          <p:cNvSpPr txBox="1"/>
          <p:nvPr/>
        </p:nvSpPr>
        <p:spPr>
          <a:xfrm>
            <a:off x="2360272" y="3755810"/>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8</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3669883838"/>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96DD35-621D-F397-43CD-658FFC0C130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4E8B965-0D7E-3A4A-3455-2B1657003229}"/>
              </a:ext>
            </a:extLst>
          </p:cNvPr>
          <p:cNvSpPr>
            <a:spLocks noGrp="1"/>
          </p:cNvSpPr>
          <p:nvPr>
            <p:ph type="title"/>
          </p:nvPr>
        </p:nvSpPr>
        <p:spPr>
          <a:xfrm>
            <a:off x="1744499" y="2088741"/>
            <a:ext cx="8703002" cy="3450327"/>
          </a:xfrm>
        </p:spPr>
        <p:txBody>
          <a:bodyPr>
            <a:noAutofit/>
          </a:bodyPr>
          <a:lstStyle/>
          <a:p>
            <a:r>
              <a:rPr lang="ar-EG" sz="6000" b="0" dirty="0"/>
              <a:t>كَلَّا بَلْ تُكَذِّبُونَ بِٱلدِّينِ</a:t>
            </a:r>
          </a:p>
        </p:txBody>
      </p:sp>
      <p:sp>
        <p:nvSpPr>
          <p:cNvPr id="14" name="TextBox 13">
            <a:extLst>
              <a:ext uri="{FF2B5EF4-FFF2-40B4-BE49-F238E27FC236}">
                <a16:creationId xmlns:a16="http://schemas.microsoft.com/office/drawing/2014/main" id="{B5C5BCF9-5F97-F16F-E28B-5C87F425C7F6}"/>
              </a:ext>
            </a:extLst>
          </p:cNvPr>
          <p:cNvSpPr txBox="1"/>
          <p:nvPr/>
        </p:nvSpPr>
        <p:spPr>
          <a:xfrm>
            <a:off x="1936368" y="4230209"/>
            <a:ext cx="8319264" cy="400110"/>
          </a:xfrm>
          <a:prstGeom prst="rect">
            <a:avLst/>
          </a:prstGeom>
          <a:noFill/>
        </p:spPr>
        <p:txBody>
          <a:bodyPr wrap="square">
            <a:spAutoFit/>
          </a:bodyPr>
          <a:lstStyle/>
          <a:p>
            <a:pPr algn="ctr" fontAlgn="base"/>
            <a:r>
              <a:rPr lang="en-US" sz="2000" dirty="0"/>
              <a:t>Day! nit ye do reject Right and Judgment!</a:t>
            </a:r>
          </a:p>
        </p:txBody>
      </p:sp>
      <p:sp>
        <p:nvSpPr>
          <p:cNvPr id="3" name="TextBox 2">
            <a:extLst>
              <a:ext uri="{FF2B5EF4-FFF2-40B4-BE49-F238E27FC236}">
                <a16:creationId xmlns:a16="http://schemas.microsoft.com/office/drawing/2014/main" id="{C80CAF07-7B56-454F-601C-953BB8BDC4D5}"/>
              </a:ext>
            </a:extLst>
          </p:cNvPr>
          <p:cNvSpPr txBox="1"/>
          <p:nvPr/>
        </p:nvSpPr>
        <p:spPr>
          <a:xfrm>
            <a:off x="3117919" y="3813904"/>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9</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1166813691"/>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792647-9026-1114-7069-D71A94E2781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25B3A1B-4FC0-A926-9CC8-B6287E2AFDAD}"/>
              </a:ext>
            </a:extLst>
          </p:cNvPr>
          <p:cNvSpPr>
            <a:spLocks noGrp="1"/>
          </p:cNvSpPr>
          <p:nvPr>
            <p:ph type="title"/>
          </p:nvPr>
        </p:nvSpPr>
        <p:spPr>
          <a:xfrm>
            <a:off x="1744499" y="2097449"/>
            <a:ext cx="8703002" cy="3450327"/>
          </a:xfrm>
        </p:spPr>
        <p:txBody>
          <a:bodyPr>
            <a:noAutofit/>
          </a:bodyPr>
          <a:lstStyle/>
          <a:p>
            <a:r>
              <a:rPr lang="ar-EG" sz="6000" b="0" dirty="0"/>
              <a:t>وَإِنَّ عَلَيْكُمْ لَحَـٰفِظِينَ</a:t>
            </a:r>
          </a:p>
        </p:txBody>
      </p:sp>
      <p:sp>
        <p:nvSpPr>
          <p:cNvPr id="14" name="TextBox 13">
            <a:extLst>
              <a:ext uri="{FF2B5EF4-FFF2-40B4-BE49-F238E27FC236}">
                <a16:creationId xmlns:a16="http://schemas.microsoft.com/office/drawing/2014/main" id="{BE8EF9F2-F506-BB3E-301A-5C0052DF8731}"/>
              </a:ext>
            </a:extLst>
          </p:cNvPr>
          <p:cNvSpPr txBox="1"/>
          <p:nvPr/>
        </p:nvSpPr>
        <p:spPr>
          <a:xfrm>
            <a:off x="1936368" y="4217475"/>
            <a:ext cx="8319264" cy="400110"/>
          </a:xfrm>
          <a:prstGeom prst="rect">
            <a:avLst/>
          </a:prstGeom>
          <a:noFill/>
        </p:spPr>
        <p:txBody>
          <a:bodyPr wrap="square">
            <a:spAutoFit/>
          </a:bodyPr>
          <a:lstStyle/>
          <a:p>
            <a:pPr algn="ctr" fontAlgn="base"/>
            <a:r>
              <a:rPr lang="en-US" sz="2000" dirty="0"/>
              <a:t>But verily over you (are appointed angels) to protect you,-</a:t>
            </a:r>
          </a:p>
        </p:txBody>
      </p:sp>
      <p:sp>
        <p:nvSpPr>
          <p:cNvPr id="3" name="TextBox 2">
            <a:extLst>
              <a:ext uri="{FF2B5EF4-FFF2-40B4-BE49-F238E27FC236}">
                <a16:creationId xmlns:a16="http://schemas.microsoft.com/office/drawing/2014/main" id="{DB151BDE-8713-406B-681D-6B7EBA139B79}"/>
              </a:ext>
            </a:extLst>
          </p:cNvPr>
          <p:cNvSpPr txBox="1"/>
          <p:nvPr/>
        </p:nvSpPr>
        <p:spPr>
          <a:xfrm>
            <a:off x="3327205" y="3909698"/>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10</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2320079699"/>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334607-431B-8871-842B-24AE6B7D76C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B206B8A-9DEC-38E0-5D05-1F0E176E9061}"/>
              </a:ext>
            </a:extLst>
          </p:cNvPr>
          <p:cNvSpPr>
            <a:spLocks noGrp="1"/>
          </p:cNvSpPr>
          <p:nvPr>
            <p:ph type="title"/>
          </p:nvPr>
        </p:nvSpPr>
        <p:spPr>
          <a:xfrm>
            <a:off x="1880748" y="2106153"/>
            <a:ext cx="8430504" cy="3450327"/>
          </a:xfrm>
        </p:spPr>
        <p:txBody>
          <a:bodyPr>
            <a:noAutofit/>
          </a:bodyPr>
          <a:lstStyle/>
          <a:p>
            <a:r>
              <a:rPr lang="ar-EG" sz="6000" b="0" dirty="0"/>
              <a:t>كِرَامًا كَـٰتِبِينَ</a:t>
            </a:r>
          </a:p>
        </p:txBody>
      </p:sp>
      <p:sp>
        <p:nvSpPr>
          <p:cNvPr id="14" name="TextBox 13">
            <a:extLst>
              <a:ext uri="{FF2B5EF4-FFF2-40B4-BE49-F238E27FC236}">
                <a16:creationId xmlns:a16="http://schemas.microsoft.com/office/drawing/2014/main" id="{B485A4B4-E5B1-6298-C338-12DC6F87A198}"/>
              </a:ext>
            </a:extLst>
          </p:cNvPr>
          <p:cNvSpPr txBox="1"/>
          <p:nvPr/>
        </p:nvSpPr>
        <p:spPr>
          <a:xfrm>
            <a:off x="1936368" y="4182638"/>
            <a:ext cx="8319264" cy="400110"/>
          </a:xfrm>
          <a:prstGeom prst="rect">
            <a:avLst/>
          </a:prstGeom>
          <a:noFill/>
        </p:spPr>
        <p:txBody>
          <a:bodyPr wrap="square">
            <a:spAutoFit/>
          </a:bodyPr>
          <a:lstStyle/>
          <a:p>
            <a:pPr algn="ctr" fontAlgn="base"/>
            <a:r>
              <a:rPr lang="en-US" sz="2000" dirty="0"/>
              <a:t>Kind and </a:t>
            </a:r>
            <a:r>
              <a:rPr lang="en-US" sz="2000" dirty="0" err="1"/>
              <a:t>honourable</a:t>
            </a:r>
            <a:r>
              <a:rPr lang="en-US" sz="2000" dirty="0"/>
              <a:t>,- Writing down (your deeds):</a:t>
            </a:r>
          </a:p>
        </p:txBody>
      </p:sp>
      <p:sp>
        <p:nvSpPr>
          <p:cNvPr id="3" name="TextBox 2">
            <a:extLst>
              <a:ext uri="{FF2B5EF4-FFF2-40B4-BE49-F238E27FC236}">
                <a16:creationId xmlns:a16="http://schemas.microsoft.com/office/drawing/2014/main" id="{66106CD9-9A86-2E59-E0B7-B7C3914D21BD}"/>
              </a:ext>
            </a:extLst>
          </p:cNvPr>
          <p:cNvSpPr txBox="1"/>
          <p:nvPr/>
        </p:nvSpPr>
        <p:spPr>
          <a:xfrm>
            <a:off x="4110695" y="3874861"/>
            <a:ext cx="684337" cy="307777"/>
          </a:xfrm>
          <a:prstGeom prst="rect">
            <a:avLst/>
          </a:prstGeom>
          <a:noFill/>
        </p:spPr>
        <p:txBody>
          <a:bodyPr wrap="square">
            <a:spAutoFit/>
          </a:bodyPr>
          <a:lstStyle/>
          <a:p>
            <a:pPr algn="ctr"/>
            <a:r>
              <a:rPr lang="en-US" sz="140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11</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38901485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E97B12-A0E5-1ADF-1FA3-A19FB0E8169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9EBAADD-7F23-ED2D-1170-A238E873E62B}"/>
              </a:ext>
            </a:extLst>
          </p:cNvPr>
          <p:cNvSpPr>
            <a:spLocks noGrp="1"/>
          </p:cNvSpPr>
          <p:nvPr>
            <p:ph type="title"/>
          </p:nvPr>
        </p:nvSpPr>
        <p:spPr>
          <a:xfrm>
            <a:off x="1880748" y="2113139"/>
            <a:ext cx="8430504" cy="3450327"/>
          </a:xfrm>
        </p:spPr>
        <p:txBody>
          <a:bodyPr>
            <a:noAutofit/>
          </a:bodyPr>
          <a:lstStyle/>
          <a:p>
            <a:r>
              <a:rPr lang="ar-EG" sz="6000" b="0" dirty="0"/>
              <a:t>لِّنُخْرِجَ بِهِ</a:t>
            </a:r>
            <a:r>
              <a:rPr lang="en-US" sz="6000" b="0" dirty="0"/>
              <a:t> </a:t>
            </a:r>
            <a:r>
              <a:rPr lang="ar-EG" sz="6000" b="0" dirty="0"/>
              <a:t>ۦ حَبًّا وَنَبَاتًا</a:t>
            </a:r>
          </a:p>
        </p:txBody>
      </p:sp>
      <p:sp>
        <p:nvSpPr>
          <p:cNvPr id="14" name="TextBox 13">
            <a:extLst>
              <a:ext uri="{FF2B5EF4-FFF2-40B4-BE49-F238E27FC236}">
                <a16:creationId xmlns:a16="http://schemas.microsoft.com/office/drawing/2014/main" id="{450F8CCF-B44B-7FFF-120B-0D9A5AF5FE48}"/>
              </a:ext>
            </a:extLst>
          </p:cNvPr>
          <p:cNvSpPr txBox="1"/>
          <p:nvPr/>
        </p:nvSpPr>
        <p:spPr>
          <a:xfrm>
            <a:off x="1936368" y="4161186"/>
            <a:ext cx="8319264" cy="400110"/>
          </a:xfrm>
          <a:prstGeom prst="rect">
            <a:avLst/>
          </a:prstGeom>
          <a:noFill/>
        </p:spPr>
        <p:txBody>
          <a:bodyPr wrap="square">
            <a:spAutoFit/>
          </a:bodyPr>
          <a:lstStyle/>
          <a:p>
            <a:pPr algn="ctr" fontAlgn="base"/>
            <a:r>
              <a:rPr lang="en-US" sz="2000" dirty="0"/>
              <a:t>That We may produce therewith corn and vegetables,</a:t>
            </a:r>
          </a:p>
        </p:txBody>
      </p:sp>
      <p:sp>
        <p:nvSpPr>
          <p:cNvPr id="3" name="TextBox 2">
            <a:extLst>
              <a:ext uri="{FF2B5EF4-FFF2-40B4-BE49-F238E27FC236}">
                <a16:creationId xmlns:a16="http://schemas.microsoft.com/office/drawing/2014/main" id="{63C0463C-7312-D41A-6523-DCA4719C001C}"/>
              </a:ext>
            </a:extLst>
          </p:cNvPr>
          <p:cNvSpPr txBox="1"/>
          <p:nvPr/>
        </p:nvSpPr>
        <p:spPr>
          <a:xfrm>
            <a:off x="3205002" y="3684413"/>
            <a:ext cx="684337" cy="307777"/>
          </a:xfrm>
          <a:prstGeom prst="rect">
            <a:avLst/>
          </a:prstGeom>
          <a:noFill/>
        </p:spPr>
        <p:txBody>
          <a:bodyPr wrap="square">
            <a:spAutoFit/>
          </a:bodyPr>
          <a:lstStyle/>
          <a:p>
            <a:pPr algn="ctr"/>
            <a:r>
              <a:rPr lang="en-US" sz="140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15</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3838024672"/>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C1E09C-81B5-B70D-FD33-504C57E6A7E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3C6DCF5-1E52-06CA-A123-3F6B9AFA0931}"/>
              </a:ext>
            </a:extLst>
          </p:cNvPr>
          <p:cNvSpPr>
            <a:spLocks noGrp="1"/>
          </p:cNvSpPr>
          <p:nvPr>
            <p:ph type="title"/>
          </p:nvPr>
        </p:nvSpPr>
        <p:spPr>
          <a:xfrm>
            <a:off x="1880748" y="2036486"/>
            <a:ext cx="8430504" cy="3450327"/>
          </a:xfrm>
        </p:spPr>
        <p:txBody>
          <a:bodyPr>
            <a:noAutofit/>
          </a:bodyPr>
          <a:lstStyle/>
          <a:p>
            <a:r>
              <a:rPr lang="ar-EG" sz="6000" b="0" dirty="0"/>
              <a:t>يَعْلَمُونَ مَا تَفْعَلُونَ</a:t>
            </a:r>
          </a:p>
        </p:txBody>
      </p:sp>
      <p:sp>
        <p:nvSpPr>
          <p:cNvPr id="14" name="TextBox 13">
            <a:extLst>
              <a:ext uri="{FF2B5EF4-FFF2-40B4-BE49-F238E27FC236}">
                <a16:creationId xmlns:a16="http://schemas.microsoft.com/office/drawing/2014/main" id="{50D9990F-31FC-4C06-8B71-69414D8173E8}"/>
              </a:ext>
            </a:extLst>
          </p:cNvPr>
          <p:cNvSpPr txBox="1"/>
          <p:nvPr/>
        </p:nvSpPr>
        <p:spPr>
          <a:xfrm>
            <a:off x="1936368" y="4069426"/>
            <a:ext cx="8319264" cy="400110"/>
          </a:xfrm>
          <a:prstGeom prst="rect">
            <a:avLst/>
          </a:prstGeom>
          <a:noFill/>
        </p:spPr>
        <p:txBody>
          <a:bodyPr wrap="square">
            <a:spAutoFit/>
          </a:bodyPr>
          <a:lstStyle/>
          <a:p>
            <a:pPr algn="ctr" fontAlgn="base"/>
            <a:r>
              <a:rPr lang="en-US" sz="2000" dirty="0"/>
              <a:t>They know (and understand) all that ye do.</a:t>
            </a:r>
          </a:p>
        </p:txBody>
      </p:sp>
      <p:sp>
        <p:nvSpPr>
          <p:cNvPr id="3" name="TextBox 2">
            <a:extLst>
              <a:ext uri="{FF2B5EF4-FFF2-40B4-BE49-F238E27FC236}">
                <a16:creationId xmlns:a16="http://schemas.microsoft.com/office/drawing/2014/main" id="{9233DC6E-133B-B947-2F06-AAB36DA787CF}"/>
              </a:ext>
            </a:extLst>
          </p:cNvPr>
          <p:cNvSpPr txBox="1"/>
          <p:nvPr/>
        </p:nvSpPr>
        <p:spPr>
          <a:xfrm>
            <a:off x="3489300" y="3761649"/>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12</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1196202682"/>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CBE45B-9D2E-E165-BAB2-4135EE650C0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225ABA1-42C0-B2A2-5907-E2927A7EA5AC}"/>
              </a:ext>
            </a:extLst>
          </p:cNvPr>
          <p:cNvSpPr>
            <a:spLocks noGrp="1"/>
          </p:cNvSpPr>
          <p:nvPr>
            <p:ph type="title"/>
          </p:nvPr>
        </p:nvSpPr>
        <p:spPr>
          <a:xfrm>
            <a:off x="1880748" y="2001652"/>
            <a:ext cx="8430504" cy="3450327"/>
          </a:xfrm>
        </p:spPr>
        <p:txBody>
          <a:bodyPr>
            <a:noAutofit/>
          </a:bodyPr>
          <a:lstStyle/>
          <a:p>
            <a:r>
              <a:rPr lang="ar-EG" sz="6000" b="0" dirty="0"/>
              <a:t>إِنَّ ٱلْأَبْرَارَ لَفِى نَعِيمٍ</a:t>
            </a:r>
          </a:p>
        </p:txBody>
      </p:sp>
      <p:sp>
        <p:nvSpPr>
          <p:cNvPr id="14" name="TextBox 13">
            <a:extLst>
              <a:ext uri="{FF2B5EF4-FFF2-40B4-BE49-F238E27FC236}">
                <a16:creationId xmlns:a16="http://schemas.microsoft.com/office/drawing/2014/main" id="{5BE39A4E-7268-CCAF-4F0A-6D0A1E205DAA}"/>
              </a:ext>
            </a:extLst>
          </p:cNvPr>
          <p:cNvSpPr txBox="1"/>
          <p:nvPr/>
        </p:nvSpPr>
        <p:spPr>
          <a:xfrm>
            <a:off x="1936368" y="4143660"/>
            <a:ext cx="8319264" cy="400110"/>
          </a:xfrm>
          <a:prstGeom prst="rect">
            <a:avLst/>
          </a:prstGeom>
          <a:noFill/>
        </p:spPr>
        <p:txBody>
          <a:bodyPr wrap="square">
            <a:spAutoFit/>
          </a:bodyPr>
          <a:lstStyle/>
          <a:p>
            <a:pPr algn="ctr" fontAlgn="base"/>
            <a:r>
              <a:rPr lang="en-US" sz="2000" dirty="0"/>
              <a:t>As for the Righteous, they will be in bliss;</a:t>
            </a:r>
          </a:p>
        </p:txBody>
      </p:sp>
      <p:sp>
        <p:nvSpPr>
          <p:cNvPr id="3" name="TextBox 2">
            <a:extLst>
              <a:ext uri="{FF2B5EF4-FFF2-40B4-BE49-F238E27FC236}">
                <a16:creationId xmlns:a16="http://schemas.microsoft.com/office/drawing/2014/main" id="{11A6596F-FF2A-0755-2901-E6447C2C6435}"/>
              </a:ext>
            </a:extLst>
          </p:cNvPr>
          <p:cNvSpPr txBox="1"/>
          <p:nvPr/>
        </p:nvSpPr>
        <p:spPr>
          <a:xfrm>
            <a:off x="3274669" y="3893182"/>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13</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3650188976"/>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DF0094-5080-AB5F-8C8B-2166BB7096E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C5EC75A-FB03-9EB8-48FC-0D4969B498F7}"/>
              </a:ext>
            </a:extLst>
          </p:cNvPr>
          <p:cNvSpPr>
            <a:spLocks noGrp="1"/>
          </p:cNvSpPr>
          <p:nvPr>
            <p:ph type="title"/>
          </p:nvPr>
        </p:nvSpPr>
        <p:spPr>
          <a:xfrm>
            <a:off x="1880748" y="2010362"/>
            <a:ext cx="8430504" cy="3450327"/>
          </a:xfrm>
        </p:spPr>
        <p:txBody>
          <a:bodyPr>
            <a:noAutofit/>
          </a:bodyPr>
          <a:lstStyle/>
          <a:p>
            <a:r>
              <a:rPr lang="ar-EG" sz="6000" b="0" dirty="0"/>
              <a:t>وَإِنَّ ٱلْفُجَّارَ لَفِى جَحِيمٍ</a:t>
            </a:r>
          </a:p>
        </p:txBody>
      </p:sp>
      <p:sp>
        <p:nvSpPr>
          <p:cNvPr id="14" name="TextBox 13">
            <a:extLst>
              <a:ext uri="{FF2B5EF4-FFF2-40B4-BE49-F238E27FC236}">
                <a16:creationId xmlns:a16="http://schemas.microsoft.com/office/drawing/2014/main" id="{54F41F65-2920-E238-0711-2E2C69F15DBC}"/>
              </a:ext>
            </a:extLst>
          </p:cNvPr>
          <p:cNvSpPr txBox="1"/>
          <p:nvPr/>
        </p:nvSpPr>
        <p:spPr>
          <a:xfrm>
            <a:off x="1936368" y="4186378"/>
            <a:ext cx="8319264" cy="400110"/>
          </a:xfrm>
          <a:prstGeom prst="rect">
            <a:avLst/>
          </a:prstGeom>
          <a:noFill/>
        </p:spPr>
        <p:txBody>
          <a:bodyPr wrap="square">
            <a:spAutoFit/>
          </a:bodyPr>
          <a:lstStyle/>
          <a:p>
            <a:pPr algn="ctr" fontAlgn="base"/>
            <a:r>
              <a:rPr lang="en-US" sz="2000" dirty="0"/>
              <a:t>And the Wicked - they will be in the Fire,</a:t>
            </a:r>
          </a:p>
        </p:txBody>
      </p:sp>
      <p:sp>
        <p:nvSpPr>
          <p:cNvPr id="3" name="TextBox 2">
            <a:extLst>
              <a:ext uri="{FF2B5EF4-FFF2-40B4-BE49-F238E27FC236}">
                <a16:creationId xmlns:a16="http://schemas.microsoft.com/office/drawing/2014/main" id="{DCC5E822-0074-D0DC-B9BF-06B25210D65E}"/>
              </a:ext>
            </a:extLst>
          </p:cNvPr>
          <p:cNvSpPr txBox="1"/>
          <p:nvPr/>
        </p:nvSpPr>
        <p:spPr>
          <a:xfrm>
            <a:off x="3065667" y="3878601"/>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14</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1799126177"/>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6B7424-9DB1-E0CF-940E-68CD4EDE3DB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61188A6-B699-DC63-D2EA-9A013AF8C547}"/>
              </a:ext>
            </a:extLst>
          </p:cNvPr>
          <p:cNvSpPr>
            <a:spLocks noGrp="1"/>
          </p:cNvSpPr>
          <p:nvPr>
            <p:ph type="title"/>
          </p:nvPr>
        </p:nvSpPr>
        <p:spPr>
          <a:xfrm>
            <a:off x="1880748" y="2034762"/>
            <a:ext cx="8430504" cy="3450327"/>
          </a:xfrm>
        </p:spPr>
        <p:txBody>
          <a:bodyPr>
            <a:noAutofit/>
          </a:bodyPr>
          <a:lstStyle/>
          <a:p>
            <a:r>
              <a:rPr lang="ar-EG" sz="6000" b="0" dirty="0"/>
              <a:t>يَصْلَوْنَهَا يَوْمَ ٱلدِّينِ</a:t>
            </a:r>
          </a:p>
        </p:txBody>
      </p:sp>
      <p:sp>
        <p:nvSpPr>
          <p:cNvPr id="14" name="TextBox 13">
            <a:extLst>
              <a:ext uri="{FF2B5EF4-FFF2-40B4-BE49-F238E27FC236}">
                <a16:creationId xmlns:a16="http://schemas.microsoft.com/office/drawing/2014/main" id="{5E4B77D7-398C-7377-5124-93468850763F}"/>
              </a:ext>
            </a:extLst>
          </p:cNvPr>
          <p:cNvSpPr txBox="1"/>
          <p:nvPr/>
        </p:nvSpPr>
        <p:spPr>
          <a:xfrm>
            <a:off x="1936368" y="4164093"/>
            <a:ext cx="8319264" cy="400110"/>
          </a:xfrm>
          <a:prstGeom prst="rect">
            <a:avLst/>
          </a:prstGeom>
          <a:noFill/>
        </p:spPr>
        <p:txBody>
          <a:bodyPr wrap="square">
            <a:spAutoFit/>
          </a:bodyPr>
          <a:lstStyle/>
          <a:p>
            <a:pPr algn="ctr" fontAlgn="base"/>
            <a:r>
              <a:rPr lang="en-US" sz="2000" dirty="0"/>
              <a:t>Which they will enter on the Day of Judgment,</a:t>
            </a:r>
          </a:p>
        </p:txBody>
      </p:sp>
      <p:sp>
        <p:nvSpPr>
          <p:cNvPr id="3" name="TextBox 2">
            <a:extLst>
              <a:ext uri="{FF2B5EF4-FFF2-40B4-BE49-F238E27FC236}">
                <a16:creationId xmlns:a16="http://schemas.microsoft.com/office/drawing/2014/main" id="{2BA816F6-95B3-0FE8-7EC2-FB9296F8352A}"/>
              </a:ext>
            </a:extLst>
          </p:cNvPr>
          <p:cNvSpPr txBox="1"/>
          <p:nvPr/>
        </p:nvSpPr>
        <p:spPr>
          <a:xfrm>
            <a:off x="3414008" y="3830189"/>
            <a:ext cx="684337" cy="307777"/>
          </a:xfrm>
          <a:prstGeom prst="rect">
            <a:avLst/>
          </a:prstGeom>
          <a:noFill/>
        </p:spPr>
        <p:txBody>
          <a:bodyPr wrap="square">
            <a:spAutoFit/>
          </a:bodyPr>
          <a:lstStyle/>
          <a:p>
            <a:pPr algn="ctr"/>
            <a:r>
              <a:rPr lang="en-US" sz="140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15</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1848577328"/>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C8C9A1-EED7-A62A-4213-19302725960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488F357-9045-C651-22F2-ED5EEE4AF78F}"/>
              </a:ext>
            </a:extLst>
          </p:cNvPr>
          <p:cNvSpPr>
            <a:spLocks noGrp="1"/>
          </p:cNvSpPr>
          <p:nvPr>
            <p:ph type="title"/>
          </p:nvPr>
        </p:nvSpPr>
        <p:spPr>
          <a:xfrm>
            <a:off x="1880748" y="1975525"/>
            <a:ext cx="8430504" cy="3450327"/>
          </a:xfrm>
        </p:spPr>
        <p:txBody>
          <a:bodyPr>
            <a:noAutofit/>
          </a:bodyPr>
          <a:lstStyle/>
          <a:p>
            <a:r>
              <a:rPr lang="ar-EG" sz="6000" b="0" dirty="0"/>
              <a:t>وَمَا هُمْ عَنْهَا بِغَآئِبِينَ</a:t>
            </a:r>
          </a:p>
        </p:txBody>
      </p:sp>
      <p:sp>
        <p:nvSpPr>
          <p:cNvPr id="14" name="TextBox 13">
            <a:extLst>
              <a:ext uri="{FF2B5EF4-FFF2-40B4-BE49-F238E27FC236}">
                <a16:creationId xmlns:a16="http://schemas.microsoft.com/office/drawing/2014/main" id="{9FDE1173-AA06-C862-5D28-E333CE785CDB}"/>
              </a:ext>
            </a:extLst>
          </p:cNvPr>
          <p:cNvSpPr txBox="1"/>
          <p:nvPr/>
        </p:nvSpPr>
        <p:spPr>
          <a:xfrm>
            <a:off x="1936368" y="4078133"/>
            <a:ext cx="8319264" cy="400110"/>
          </a:xfrm>
          <a:prstGeom prst="rect">
            <a:avLst/>
          </a:prstGeom>
          <a:noFill/>
        </p:spPr>
        <p:txBody>
          <a:bodyPr wrap="square">
            <a:spAutoFit/>
          </a:bodyPr>
          <a:lstStyle/>
          <a:p>
            <a:pPr algn="ctr" fontAlgn="base"/>
            <a:r>
              <a:rPr lang="en-US" sz="2000" dirty="0"/>
              <a:t>And they will not be able to keep away therefrom.</a:t>
            </a:r>
          </a:p>
        </p:txBody>
      </p:sp>
      <p:sp>
        <p:nvSpPr>
          <p:cNvPr id="3" name="TextBox 2">
            <a:extLst>
              <a:ext uri="{FF2B5EF4-FFF2-40B4-BE49-F238E27FC236}">
                <a16:creationId xmlns:a16="http://schemas.microsoft.com/office/drawing/2014/main" id="{CE492D9E-7E96-56DB-6EF2-AE88F3F8B6AB}"/>
              </a:ext>
            </a:extLst>
          </p:cNvPr>
          <p:cNvSpPr txBox="1"/>
          <p:nvPr/>
        </p:nvSpPr>
        <p:spPr>
          <a:xfrm>
            <a:off x="3231128" y="3770356"/>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16</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704835278"/>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E768AA-67CB-EEF6-7B9A-43D8DC6C372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1D07161-C9A0-913C-E0AD-1E354E65B9E7}"/>
              </a:ext>
            </a:extLst>
          </p:cNvPr>
          <p:cNvSpPr>
            <a:spLocks noGrp="1"/>
          </p:cNvSpPr>
          <p:nvPr>
            <p:ph type="title"/>
          </p:nvPr>
        </p:nvSpPr>
        <p:spPr>
          <a:xfrm>
            <a:off x="1880748" y="2095722"/>
            <a:ext cx="8430504" cy="3450327"/>
          </a:xfrm>
        </p:spPr>
        <p:txBody>
          <a:bodyPr>
            <a:noAutofit/>
          </a:bodyPr>
          <a:lstStyle/>
          <a:p>
            <a:r>
              <a:rPr lang="ar-EG" sz="6000" b="0" dirty="0"/>
              <a:t>وَمَآ أَدْرَىٰكَ مَا يَوْمُ ٱلدِّينِ</a:t>
            </a:r>
          </a:p>
        </p:txBody>
      </p:sp>
      <p:sp>
        <p:nvSpPr>
          <p:cNvPr id="14" name="TextBox 13">
            <a:extLst>
              <a:ext uri="{FF2B5EF4-FFF2-40B4-BE49-F238E27FC236}">
                <a16:creationId xmlns:a16="http://schemas.microsoft.com/office/drawing/2014/main" id="{D8FDDA66-D7D6-C688-9455-9E76759EC422}"/>
              </a:ext>
            </a:extLst>
          </p:cNvPr>
          <p:cNvSpPr txBox="1"/>
          <p:nvPr/>
        </p:nvSpPr>
        <p:spPr>
          <a:xfrm>
            <a:off x="1936368" y="4225477"/>
            <a:ext cx="8319264" cy="400110"/>
          </a:xfrm>
          <a:prstGeom prst="rect">
            <a:avLst/>
          </a:prstGeom>
          <a:noFill/>
        </p:spPr>
        <p:txBody>
          <a:bodyPr wrap="square">
            <a:spAutoFit/>
          </a:bodyPr>
          <a:lstStyle/>
          <a:p>
            <a:pPr algn="ctr" fontAlgn="base"/>
            <a:r>
              <a:rPr lang="en-US" sz="2000" dirty="0"/>
              <a:t>And what will explain to thee what the Day of Judgment is?</a:t>
            </a:r>
          </a:p>
        </p:txBody>
      </p:sp>
      <p:sp>
        <p:nvSpPr>
          <p:cNvPr id="3" name="TextBox 2">
            <a:extLst>
              <a:ext uri="{FF2B5EF4-FFF2-40B4-BE49-F238E27FC236}">
                <a16:creationId xmlns:a16="http://schemas.microsoft.com/office/drawing/2014/main" id="{F9F694CB-2BB4-C03B-0921-E236214E93C8}"/>
              </a:ext>
            </a:extLst>
          </p:cNvPr>
          <p:cNvSpPr txBox="1"/>
          <p:nvPr/>
        </p:nvSpPr>
        <p:spPr>
          <a:xfrm>
            <a:off x="2856658" y="3917700"/>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1</a:t>
            </a:r>
            <a:r>
              <a:rPr lang="en-US" sz="1400" dirty="0">
                <a:latin typeface="Arial" panose="020B0604020202020204" pitchFamily="34" charset="0"/>
                <a:cs typeface="Arial" panose="020B0604020202020204" pitchFamily="34" charset="0"/>
              </a:rPr>
              <a:t>7}</a:t>
            </a:r>
            <a:endParaRPr lang="en-US" sz="1400" dirty="0"/>
          </a:p>
        </p:txBody>
      </p:sp>
    </p:spTree>
    <p:extLst>
      <p:ext uri="{BB962C8B-B14F-4D97-AF65-F5344CB8AC3E}">
        <p14:creationId xmlns:p14="http://schemas.microsoft.com/office/powerpoint/2010/main" val="3190599027"/>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AC0AE8-0442-242A-3600-BEBD45D1340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02CAB63-2225-E939-0D46-58338F7E53E9}"/>
              </a:ext>
            </a:extLst>
          </p:cNvPr>
          <p:cNvSpPr>
            <a:spLocks noGrp="1"/>
          </p:cNvSpPr>
          <p:nvPr>
            <p:ph type="title"/>
          </p:nvPr>
        </p:nvSpPr>
        <p:spPr>
          <a:xfrm>
            <a:off x="1880748" y="2088735"/>
            <a:ext cx="8430504" cy="3450327"/>
          </a:xfrm>
        </p:spPr>
        <p:txBody>
          <a:bodyPr>
            <a:noAutofit/>
          </a:bodyPr>
          <a:lstStyle/>
          <a:p>
            <a:r>
              <a:rPr lang="ar-EG" sz="6000" b="0" dirty="0"/>
              <a:t>ثُمَّ مَآ أَدْرَىٰكَ مَا يَوْمُ ٱلدِّينِ</a:t>
            </a:r>
          </a:p>
        </p:txBody>
      </p:sp>
      <p:sp>
        <p:nvSpPr>
          <p:cNvPr id="14" name="TextBox 13">
            <a:extLst>
              <a:ext uri="{FF2B5EF4-FFF2-40B4-BE49-F238E27FC236}">
                <a16:creationId xmlns:a16="http://schemas.microsoft.com/office/drawing/2014/main" id="{D56BABDE-F32C-A3B1-4DC3-612FDAAD2235}"/>
              </a:ext>
            </a:extLst>
          </p:cNvPr>
          <p:cNvSpPr txBox="1"/>
          <p:nvPr/>
        </p:nvSpPr>
        <p:spPr>
          <a:xfrm>
            <a:off x="1936368" y="4200655"/>
            <a:ext cx="8319264" cy="400110"/>
          </a:xfrm>
          <a:prstGeom prst="rect">
            <a:avLst/>
          </a:prstGeom>
          <a:noFill/>
        </p:spPr>
        <p:txBody>
          <a:bodyPr wrap="square">
            <a:spAutoFit/>
          </a:bodyPr>
          <a:lstStyle/>
          <a:p>
            <a:pPr algn="ctr" fontAlgn="base"/>
            <a:r>
              <a:rPr lang="en-US" sz="2000" dirty="0"/>
              <a:t>Again, what will explain to thee what the Day of Judgment is?</a:t>
            </a:r>
          </a:p>
        </p:txBody>
      </p:sp>
      <p:sp>
        <p:nvSpPr>
          <p:cNvPr id="3" name="TextBox 2">
            <a:extLst>
              <a:ext uri="{FF2B5EF4-FFF2-40B4-BE49-F238E27FC236}">
                <a16:creationId xmlns:a16="http://schemas.microsoft.com/office/drawing/2014/main" id="{68902565-F4CD-4B3A-CF77-A9BE9CEF709A}"/>
              </a:ext>
            </a:extLst>
          </p:cNvPr>
          <p:cNvSpPr txBox="1"/>
          <p:nvPr/>
        </p:nvSpPr>
        <p:spPr>
          <a:xfrm>
            <a:off x="2735021" y="3892878"/>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1</a:t>
            </a:r>
            <a:r>
              <a:rPr lang="en-US" sz="1400" dirty="0">
                <a:latin typeface="Arial" panose="020B0604020202020204" pitchFamily="34" charset="0"/>
                <a:cs typeface="Arial" panose="020B0604020202020204" pitchFamily="34" charset="0"/>
              </a:rPr>
              <a:t>8}</a:t>
            </a:r>
            <a:endParaRPr lang="en-US" sz="1400" dirty="0"/>
          </a:p>
        </p:txBody>
      </p:sp>
    </p:spTree>
    <p:extLst>
      <p:ext uri="{BB962C8B-B14F-4D97-AF65-F5344CB8AC3E}">
        <p14:creationId xmlns:p14="http://schemas.microsoft.com/office/powerpoint/2010/main" val="2723963474"/>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2DB08E-A543-69BA-B39A-B9669A73864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E116863-CB74-D18D-9847-38EEBAD3686F}"/>
              </a:ext>
            </a:extLst>
          </p:cNvPr>
          <p:cNvSpPr>
            <a:spLocks noGrp="1"/>
          </p:cNvSpPr>
          <p:nvPr>
            <p:ph type="title"/>
          </p:nvPr>
        </p:nvSpPr>
        <p:spPr>
          <a:xfrm>
            <a:off x="1880748" y="2087013"/>
            <a:ext cx="8430504" cy="3450327"/>
          </a:xfrm>
        </p:spPr>
        <p:txBody>
          <a:bodyPr>
            <a:noAutofit/>
          </a:bodyPr>
          <a:lstStyle/>
          <a:p>
            <a:r>
              <a:rPr lang="ar-EG" sz="6000" b="0" dirty="0"/>
              <a:t>يَوْمَ لَا تَمْلِكُ نَفْسٌ لِّنَفْسٍ شَيْـًٔا ۖ وَٱلْأَمْرُ يَوْمَئِذٍ لِّلَّهِ</a:t>
            </a:r>
          </a:p>
        </p:txBody>
      </p:sp>
      <p:sp>
        <p:nvSpPr>
          <p:cNvPr id="14" name="TextBox 13">
            <a:extLst>
              <a:ext uri="{FF2B5EF4-FFF2-40B4-BE49-F238E27FC236}">
                <a16:creationId xmlns:a16="http://schemas.microsoft.com/office/drawing/2014/main" id="{2D399B1D-72B2-8B31-21B7-045057E57B0C}"/>
              </a:ext>
            </a:extLst>
          </p:cNvPr>
          <p:cNvSpPr txBox="1"/>
          <p:nvPr/>
        </p:nvSpPr>
        <p:spPr>
          <a:xfrm>
            <a:off x="1936368" y="4532292"/>
            <a:ext cx="8319264" cy="707886"/>
          </a:xfrm>
          <a:prstGeom prst="rect">
            <a:avLst/>
          </a:prstGeom>
          <a:noFill/>
        </p:spPr>
        <p:txBody>
          <a:bodyPr wrap="square">
            <a:spAutoFit/>
          </a:bodyPr>
          <a:lstStyle/>
          <a:p>
            <a:pPr algn="ctr" fontAlgn="base"/>
            <a:r>
              <a:rPr lang="en-US" sz="2000" dirty="0"/>
              <a:t>(It will be) the Day when no soul shall have power (to do) aught for another: For the command, that Day, will be (wholly) with Allah.</a:t>
            </a:r>
          </a:p>
        </p:txBody>
      </p:sp>
      <p:sp>
        <p:nvSpPr>
          <p:cNvPr id="3" name="TextBox 2">
            <a:extLst>
              <a:ext uri="{FF2B5EF4-FFF2-40B4-BE49-F238E27FC236}">
                <a16:creationId xmlns:a16="http://schemas.microsoft.com/office/drawing/2014/main" id="{6E62756D-D3A3-ECA2-46CA-726DF8D1E204}"/>
              </a:ext>
            </a:extLst>
          </p:cNvPr>
          <p:cNvSpPr txBox="1"/>
          <p:nvPr/>
        </p:nvSpPr>
        <p:spPr>
          <a:xfrm>
            <a:off x="3675262" y="4189679"/>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19</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401268671"/>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10BB92-248A-EEE4-2B72-3F58E8E672D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0468329-C3E0-032F-7F8E-CF26CEE0A160}"/>
              </a:ext>
            </a:extLst>
          </p:cNvPr>
          <p:cNvSpPr>
            <a:spLocks noGrp="1"/>
          </p:cNvSpPr>
          <p:nvPr>
            <p:ph type="title"/>
          </p:nvPr>
        </p:nvSpPr>
        <p:spPr>
          <a:xfrm>
            <a:off x="1980393" y="504918"/>
            <a:ext cx="8231214" cy="5848164"/>
          </a:xfrm>
        </p:spPr>
        <p:txBody>
          <a:bodyPr>
            <a:noAutofit/>
          </a:bodyPr>
          <a:lstStyle/>
          <a:p>
            <a:pPr marL="0" rtl="1" eaLnBrk="1" latinLnBrk="0" hangingPunct="1"/>
            <a:r>
              <a:rPr lang="ar-EG" sz="6000" b="0" i="0" kern="1200" dirty="0">
                <a:effectLst/>
                <a:latin typeface="KFGQPC Uthman Taha Naskh" panose="02000000000000000000" pitchFamily="2" charset="-78"/>
                <a:ea typeface="+mn-ea"/>
                <a:cs typeface="+mn-cs"/>
              </a:rPr>
              <a:t>صدقَ اللهُ العليُّ العظيم</a:t>
            </a:r>
          </a:p>
        </p:txBody>
      </p:sp>
    </p:spTree>
    <p:extLst>
      <p:ext uri="{BB962C8B-B14F-4D97-AF65-F5344CB8AC3E}">
        <p14:creationId xmlns:p14="http://schemas.microsoft.com/office/powerpoint/2010/main" val="1355945371"/>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CB27D8-21C6-F8B3-C8A5-B4DDB77E2CA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D502445-5F97-DF1C-9731-BFAF9C3A03C6}"/>
              </a:ext>
            </a:extLst>
          </p:cNvPr>
          <p:cNvSpPr>
            <a:spLocks noGrp="1"/>
          </p:cNvSpPr>
          <p:nvPr>
            <p:ph type="title"/>
          </p:nvPr>
        </p:nvSpPr>
        <p:spPr>
          <a:xfrm>
            <a:off x="1980393" y="1706959"/>
            <a:ext cx="8231214" cy="3461837"/>
          </a:xfrm>
        </p:spPr>
        <p:txBody>
          <a:bodyPr>
            <a:noAutofit/>
          </a:bodyPr>
          <a:lstStyle/>
          <a:p>
            <a:pPr marL="0" eaLnBrk="1" latinLnBrk="0" hangingPunct="1">
              <a:lnSpc>
                <a:spcPct val="100000"/>
              </a:lnSpc>
            </a:pPr>
            <a:r>
              <a:rPr lang="ar-EG" sz="4000" b="0" i="0" kern="1200" dirty="0">
                <a:effectLst/>
                <a:highlight>
                  <a:srgbClr val="00FF00"/>
                </a:highlight>
                <a:latin typeface="Arial" panose="020B0604020202020204" pitchFamily="34" charset="0"/>
                <a:ea typeface="+mn-ea"/>
                <a:cs typeface="Arial" panose="020B0604020202020204" pitchFamily="34" charset="0"/>
              </a:rPr>
              <a:t>سورة المطففين</a:t>
            </a:r>
            <a:br>
              <a:rPr lang="ar-EG" sz="6000" b="0" i="0" kern="1200" dirty="0">
                <a:effectLst/>
                <a:latin typeface="Arial" panose="020B0604020202020204" pitchFamily="34" charset="0"/>
                <a:ea typeface="+mn-ea"/>
                <a:cs typeface="Arial" panose="020B0604020202020204" pitchFamily="34" charset="0"/>
              </a:rPr>
            </a:br>
            <a:r>
              <a:rPr lang="ar-EG" sz="6000" b="0" i="0" kern="1200" dirty="0">
                <a:effectLst/>
                <a:latin typeface="Arial" panose="020B0604020202020204" pitchFamily="34" charset="0"/>
                <a:ea typeface="+mn-ea"/>
                <a:cs typeface="Arial" panose="020B0604020202020204" pitchFamily="34" charset="0"/>
              </a:rPr>
              <a:t>بِسْمِ ٱللَّهِ ٱلرَّحْمَـٰنِ ٱلرَّحِيمِ</a:t>
            </a:r>
          </a:p>
        </p:txBody>
      </p:sp>
    </p:spTree>
    <p:extLst>
      <p:ext uri="{BB962C8B-B14F-4D97-AF65-F5344CB8AC3E}">
        <p14:creationId xmlns:p14="http://schemas.microsoft.com/office/powerpoint/2010/main" val="13985138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73ED59-181B-07C5-2AD9-1FF6BAEBF92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9184474-1EBA-F175-1B27-00F11B841B9E}"/>
              </a:ext>
            </a:extLst>
          </p:cNvPr>
          <p:cNvSpPr>
            <a:spLocks noGrp="1"/>
          </p:cNvSpPr>
          <p:nvPr>
            <p:ph type="title"/>
          </p:nvPr>
        </p:nvSpPr>
        <p:spPr>
          <a:xfrm>
            <a:off x="1880748" y="1975525"/>
            <a:ext cx="8430504" cy="3450327"/>
          </a:xfrm>
        </p:spPr>
        <p:txBody>
          <a:bodyPr>
            <a:noAutofit/>
          </a:bodyPr>
          <a:lstStyle/>
          <a:p>
            <a:r>
              <a:rPr lang="ar-EG" sz="6000" b="0" dirty="0"/>
              <a:t>وَجَنَّـٰتٍ أَلْفَافًا</a:t>
            </a:r>
          </a:p>
        </p:txBody>
      </p:sp>
      <p:sp>
        <p:nvSpPr>
          <p:cNvPr id="14" name="TextBox 13">
            <a:extLst>
              <a:ext uri="{FF2B5EF4-FFF2-40B4-BE49-F238E27FC236}">
                <a16:creationId xmlns:a16="http://schemas.microsoft.com/office/drawing/2014/main" id="{3C8F2E0D-FADE-E277-5AAA-ADFD88636A35}"/>
              </a:ext>
            </a:extLst>
          </p:cNvPr>
          <p:cNvSpPr txBox="1"/>
          <p:nvPr/>
        </p:nvSpPr>
        <p:spPr>
          <a:xfrm>
            <a:off x="1936368" y="4008465"/>
            <a:ext cx="8319264" cy="400110"/>
          </a:xfrm>
          <a:prstGeom prst="rect">
            <a:avLst/>
          </a:prstGeom>
          <a:noFill/>
        </p:spPr>
        <p:txBody>
          <a:bodyPr wrap="square">
            <a:spAutoFit/>
          </a:bodyPr>
          <a:lstStyle/>
          <a:p>
            <a:pPr algn="ctr" fontAlgn="base"/>
            <a:r>
              <a:rPr lang="en-US" sz="2000" dirty="0"/>
              <a:t>And gardens of luxurious growth?</a:t>
            </a:r>
          </a:p>
        </p:txBody>
      </p:sp>
      <p:sp>
        <p:nvSpPr>
          <p:cNvPr id="3" name="TextBox 2">
            <a:extLst>
              <a:ext uri="{FF2B5EF4-FFF2-40B4-BE49-F238E27FC236}">
                <a16:creationId xmlns:a16="http://schemas.microsoft.com/office/drawing/2014/main" id="{031A7E94-57CE-CC0A-F9B4-3B7F3237D01F}"/>
              </a:ext>
            </a:extLst>
          </p:cNvPr>
          <p:cNvSpPr txBox="1"/>
          <p:nvPr/>
        </p:nvSpPr>
        <p:spPr>
          <a:xfrm>
            <a:off x="4145527" y="3631019"/>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16</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3256044977"/>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2444A7-089B-0A00-0D62-7AC8E5C182A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2A95627-3073-92F7-F65B-B32564E50518}"/>
              </a:ext>
            </a:extLst>
          </p:cNvPr>
          <p:cNvSpPr>
            <a:spLocks noGrp="1"/>
          </p:cNvSpPr>
          <p:nvPr>
            <p:ph type="title"/>
          </p:nvPr>
        </p:nvSpPr>
        <p:spPr>
          <a:xfrm>
            <a:off x="1787687" y="2088261"/>
            <a:ext cx="8616626" cy="3450327"/>
          </a:xfrm>
        </p:spPr>
        <p:txBody>
          <a:bodyPr>
            <a:noAutofit/>
          </a:bodyPr>
          <a:lstStyle/>
          <a:p>
            <a:r>
              <a:rPr lang="ar-EG" sz="6000" b="0" dirty="0"/>
              <a:t>وَيْلٌ لِّلْمُطَفِّفِينَ</a:t>
            </a:r>
          </a:p>
        </p:txBody>
      </p:sp>
      <p:sp>
        <p:nvSpPr>
          <p:cNvPr id="14" name="TextBox 13">
            <a:extLst>
              <a:ext uri="{FF2B5EF4-FFF2-40B4-BE49-F238E27FC236}">
                <a16:creationId xmlns:a16="http://schemas.microsoft.com/office/drawing/2014/main" id="{60FD6102-9869-ED17-4C81-2DF5208CD6C6}"/>
              </a:ext>
            </a:extLst>
          </p:cNvPr>
          <p:cNvSpPr txBox="1"/>
          <p:nvPr/>
        </p:nvSpPr>
        <p:spPr>
          <a:xfrm>
            <a:off x="1936368" y="4121201"/>
            <a:ext cx="8319264" cy="400110"/>
          </a:xfrm>
          <a:prstGeom prst="rect">
            <a:avLst/>
          </a:prstGeom>
          <a:noFill/>
        </p:spPr>
        <p:txBody>
          <a:bodyPr wrap="square">
            <a:spAutoFit/>
          </a:bodyPr>
          <a:lstStyle/>
          <a:p>
            <a:pPr algn="ctr" fontAlgn="base"/>
            <a:r>
              <a:rPr lang="en-US" sz="2000" dirty="0"/>
              <a:t>Woe to those that deal in fraud,-</a:t>
            </a:r>
          </a:p>
        </p:txBody>
      </p:sp>
      <p:sp>
        <p:nvSpPr>
          <p:cNvPr id="3" name="TextBox 2">
            <a:extLst>
              <a:ext uri="{FF2B5EF4-FFF2-40B4-BE49-F238E27FC236}">
                <a16:creationId xmlns:a16="http://schemas.microsoft.com/office/drawing/2014/main" id="{C103EF0F-A7E7-F143-0DD7-775D195C8E1D}"/>
              </a:ext>
            </a:extLst>
          </p:cNvPr>
          <p:cNvSpPr txBox="1"/>
          <p:nvPr/>
        </p:nvSpPr>
        <p:spPr>
          <a:xfrm>
            <a:off x="4021554" y="3848259"/>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1</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1146730238"/>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5193F7-CF04-E3B7-9828-4FFF8FAC4C4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3580CFE-A32C-B4F2-68AE-5C6A50D41638}"/>
              </a:ext>
            </a:extLst>
          </p:cNvPr>
          <p:cNvSpPr>
            <a:spLocks noGrp="1"/>
          </p:cNvSpPr>
          <p:nvPr>
            <p:ph type="title"/>
          </p:nvPr>
        </p:nvSpPr>
        <p:spPr>
          <a:xfrm>
            <a:off x="1787687" y="2149220"/>
            <a:ext cx="8616626" cy="3450327"/>
          </a:xfrm>
        </p:spPr>
        <p:txBody>
          <a:bodyPr>
            <a:noAutofit/>
          </a:bodyPr>
          <a:lstStyle/>
          <a:p>
            <a:r>
              <a:rPr lang="ar-EG" sz="6000" b="0" dirty="0"/>
              <a:t>ٱلَّذِينَ إِذَا ٱكْتَالُوا۟ عَلَى ٱلنَّاسِ يَسْتَوْفُونَ</a:t>
            </a:r>
          </a:p>
        </p:txBody>
      </p:sp>
      <p:sp>
        <p:nvSpPr>
          <p:cNvPr id="14" name="TextBox 13">
            <a:extLst>
              <a:ext uri="{FF2B5EF4-FFF2-40B4-BE49-F238E27FC236}">
                <a16:creationId xmlns:a16="http://schemas.microsoft.com/office/drawing/2014/main" id="{ABD8665C-4CE2-9FBF-5434-C41F72E39A1E}"/>
              </a:ext>
            </a:extLst>
          </p:cNvPr>
          <p:cNvSpPr txBox="1"/>
          <p:nvPr/>
        </p:nvSpPr>
        <p:spPr>
          <a:xfrm>
            <a:off x="1936368" y="4587387"/>
            <a:ext cx="8319264" cy="707886"/>
          </a:xfrm>
          <a:prstGeom prst="rect">
            <a:avLst/>
          </a:prstGeom>
          <a:noFill/>
        </p:spPr>
        <p:txBody>
          <a:bodyPr wrap="square">
            <a:spAutoFit/>
          </a:bodyPr>
          <a:lstStyle/>
          <a:p>
            <a:pPr algn="ctr" fontAlgn="base"/>
            <a:r>
              <a:rPr lang="en-US" sz="2000" dirty="0"/>
              <a:t>Those who, when they have to receive by measure from men, exact full measure,</a:t>
            </a:r>
          </a:p>
        </p:txBody>
      </p:sp>
      <p:sp>
        <p:nvSpPr>
          <p:cNvPr id="3" name="TextBox 2">
            <a:extLst>
              <a:ext uri="{FF2B5EF4-FFF2-40B4-BE49-F238E27FC236}">
                <a16:creationId xmlns:a16="http://schemas.microsoft.com/office/drawing/2014/main" id="{7A057DC1-5001-5FE4-534E-1D3AA491B010}"/>
              </a:ext>
            </a:extLst>
          </p:cNvPr>
          <p:cNvSpPr txBox="1"/>
          <p:nvPr/>
        </p:nvSpPr>
        <p:spPr>
          <a:xfrm>
            <a:off x="4596325" y="4309979"/>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{2}</a:t>
            </a:r>
            <a:endParaRPr lang="en-US" sz="1400" dirty="0"/>
          </a:p>
        </p:txBody>
      </p:sp>
    </p:spTree>
    <p:extLst>
      <p:ext uri="{BB962C8B-B14F-4D97-AF65-F5344CB8AC3E}">
        <p14:creationId xmlns:p14="http://schemas.microsoft.com/office/powerpoint/2010/main" val="3938729548"/>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6369DA-BE69-17D2-6D9A-3B6637BE835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B8F93D0-7396-DCA1-1FC9-169921D7B57F}"/>
              </a:ext>
            </a:extLst>
          </p:cNvPr>
          <p:cNvSpPr>
            <a:spLocks noGrp="1"/>
          </p:cNvSpPr>
          <p:nvPr>
            <p:ph type="title"/>
          </p:nvPr>
        </p:nvSpPr>
        <p:spPr>
          <a:xfrm>
            <a:off x="1787687" y="2053428"/>
            <a:ext cx="8616626" cy="3450327"/>
          </a:xfrm>
        </p:spPr>
        <p:txBody>
          <a:bodyPr>
            <a:noAutofit/>
          </a:bodyPr>
          <a:lstStyle/>
          <a:p>
            <a:r>
              <a:rPr lang="ar-EG" sz="6000" b="0" dirty="0"/>
              <a:t>وَإِذَا كَالُوهُمْ أَو وَّزَنُوهُمْ يُخْسِرُونَ</a:t>
            </a:r>
          </a:p>
        </p:txBody>
      </p:sp>
      <p:sp>
        <p:nvSpPr>
          <p:cNvPr id="14" name="TextBox 13">
            <a:extLst>
              <a:ext uri="{FF2B5EF4-FFF2-40B4-BE49-F238E27FC236}">
                <a16:creationId xmlns:a16="http://schemas.microsoft.com/office/drawing/2014/main" id="{D26E7839-5688-67CC-9177-9CF2EB554CEB}"/>
              </a:ext>
            </a:extLst>
          </p:cNvPr>
          <p:cNvSpPr txBox="1"/>
          <p:nvPr/>
        </p:nvSpPr>
        <p:spPr>
          <a:xfrm>
            <a:off x="1936368" y="4167651"/>
            <a:ext cx="8319264" cy="400110"/>
          </a:xfrm>
          <a:prstGeom prst="rect">
            <a:avLst/>
          </a:prstGeom>
          <a:noFill/>
        </p:spPr>
        <p:txBody>
          <a:bodyPr wrap="square">
            <a:spAutoFit/>
          </a:bodyPr>
          <a:lstStyle/>
          <a:p>
            <a:pPr algn="ctr" fontAlgn="base"/>
            <a:r>
              <a:rPr lang="en-US" sz="2000" dirty="0"/>
              <a:t>But when they have to give by measure or weight to men, give less than due.</a:t>
            </a:r>
          </a:p>
        </p:txBody>
      </p:sp>
      <p:sp>
        <p:nvSpPr>
          <p:cNvPr id="3" name="TextBox 2">
            <a:extLst>
              <a:ext uri="{FF2B5EF4-FFF2-40B4-BE49-F238E27FC236}">
                <a16:creationId xmlns:a16="http://schemas.microsoft.com/office/drawing/2014/main" id="{15155ABF-3009-322E-0C88-A8C2A07DE1F3}"/>
              </a:ext>
            </a:extLst>
          </p:cNvPr>
          <p:cNvSpPr txBox="1"/>
          <p:nvPr/>
        </p:nvSpPr>
        <p:spPr>
          <a:xfrm>
            <a:off x="1787687" y="3823364"/>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{3}</a:t>
            </a:r>
            <a:endParaRPr lang="en-US" sz="1400" dirty="0"/>
          </a:p>
        </p:txBody>
      </p:sp>
    </p:spTree>
    <p:extLst>
      <p:ext uri="{BB962C8B-B14F-4D97-AF65-F5344CB8AC3E}">
        <p14:creationId xmlns:p14="http://schemas.microsoft.com/office/powerpoint/2010/main" val="2623129812"/>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F0C12C-AD8B-697E-CC4D-DDC6C566318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C8B59FE-7CB5-5AF7-5F73-E52E492B2703}"/>
              </a:ext>
            </a:extLst>
          </p:cNvPr>
          <p:cNvSpPr>
            <a:spLocks noGrp="1"/>
          </p:cNvSpPr>
          <p:nvPr>
            <p:ph type="title"/>
          </p:nvPr>
        </p:nvSpPr>
        <p:spPr>
          <a:xfrm>
            <a:off x="1787687" y="2070848"/>
            <a:ext cx="8616626" cy="3450327"/>
          </a:xfrm>
        </p:spPr>
        <p:txBody>
          <a:bodyPr>
            <a:noAutofit/>
          </a:bodyPr>
          <a:lstStyle/>
          <a:p>
            <a:r>
              <a:rPr lang="ar-EG" sz="6000" b="0" dirty="0"/>
              <a:t>أَلَا يَظُنُّ أُو۟لَـٰٓئِكَ أَنَّهُم مَّبْعُوثُونَ</a:t>
            </a:r>
          </a:p>
        </p:txBody>
      </p:sp>
      <p:sp>
        <p:nvSpPr>
          <p:cNvPr id="14" name="TextBox 13">
            <a:extLst>
              <a:ext uri="{FF2B5EF4-FFF2-40B4-BE49-F238E27FC236}">
                <a16:creationId xmlns:a16="http://schemas.microsoft.com/office/drawing/2014/main" id="{2E65DC52-A0D4-2070-FB55-806005DFC62D}"/>
              </a:ext>
            </a:extLst>
          </p:cNvPr>
          <p:cNvSpPr txBox="1"/>
          <p:nvPr/>
        </p:nvSpPr>
        <p:spPr>
          <a:xfrm>
            <a:off x="1936368" y="4192443"/>
            <a:ext cx="8319264" cy="400110"/>
          </a:xfrm>
          <a:prstGeom prst="rect">
            <a:avLst/>
          </a:prstGeom>
          <a:noFill/>
        </p:spPr>
        <p:txBody>
          <a:bodyPr wrap="square">
            <a:spAutoFit/>
          </a:bodyPr>
          <a:lstStyle/>
          <a:p>
            <a:pPr algn="ctr" fontAlgn="base"/>
            <a:r>
              <a:rPr lang="en-US" sz="2000" dirty="0"/>
              <a:t>Do they not think that they will be called to account?-</a:t>
            </a:r>
          </a:p>
        </p:txBody>
      </p:sp>
      <p:sp>
        <p:nvSpPr>
          <p:cNvPr id="3" name="TextBox 2">
            <a:extLst>
              <a:ext uri="{FF2B5EF4-FFF2-40B4-BE49-F238E27FC236}">
                <a16:creationId xmlns:a16="http://schemas.microsoft.com/office/drawing/2014/main" id="{7B841122-AAB3-8278-1D7E-55362EC74890}"/>
              </a:ext>
            </a:extLst>
          </p:cNvPr>
          <p:cNvSpPr txBox="1"/>
          <p:nvPr/>
        </p:nvSpPr>
        <p:spPr>
          <a:xfrm>
            <a:off x="2231824" y="3884666"/>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{4}</a:t>
            </a:r>
            <a:endParaRPr lang="en-US" sz="1400" dirty="0"/>
          </a:p>
        </p:txBody>
      </p:sp>
    </p:spTree>
    <p:extLst>
      <p:ext uri="{BB962C8B-B14F-4D97-AF65-F5344CB8AC3E}">
        <p14:creationId xmlns:p14="http://schemas.microsoft.com/office/powerpoint/2010/main" val="3696754613"/>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4E857E-2B2E-A3E5-0838-B130050783E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3B191B1-748E-9A21-19AF-890B828AD4AD}"/>
              </a:ext>
            </a:extLst>
          </p:cNvPr>
          <p:cNvSpPr>
            <a:spLocks noGrp="1"/>
          </p:cNvSpPr>
          <p:nvPr>
            <p:ph type="title"/>
          </p:nvPr>
        </p:nvSpPr>
        <p:spPr>
          <a:xfrm>
            <a:off x="1787687" y="2039224"/>
            <a:ext cx="8616626" cy="3450327"/>
          </a:xfrm>
        </p:spPr>
        <p:txBody>
          <a:bodyPr>
            <a:noAutofit/>
          </a:bodyPr>
          <a:lstStyle/>
          <a:p>
            <a:r>
              <a:rPr lang="ar-EG" sz="6000" b="0" dirty="0"/>
              <a:t>لِيَوْمٍ عَظِيمٍ</a:t>
            </a:r>
          </a:p>
        </p:txBody>
      </p:sp>
      <p:sp>
        <p:nvSpPr>
          <p:cNvPr id="14" name="TextBox 13">
            <a:extLst>
              <a:ext uri="{FF2B5EF4-FFF2-40B4-BE49-F238E27FC236}">
                <a16:creationId xmlns:a16="http://schemas.microsoft.com/office/drawing/2014/main" id="{E6738912-20A0-61A6-D41C-EE3B6E02350D}"/>
              </a:ext>
            </a:extLst>
          </p:cNvPr>
          <p:cNvSpPr txBox="1"/>
          <p:nvPr/>
        </p:nvSpPr>
        <p:spPr>
          <a:xfrm>
            <a:off x="1936368" y="4118223"/>
            <a:ext cx="8319264" cy="400110"/>
          </a:xfrm>
          <a:prstGeom prst="rect">
            <a:avLst/>
          </a:prstGeom>
          <a:noFill/>
        </p:spPr>
        <p:txBody>
          <a:bodyPr wrap="square">
            <a:spAutoFit/>
          </a:bodyPr>
          <a:lstStyle/>
          <a:p>
            <a:pPr algn="ctr" fontAlgn="base"/>
            <a:r>
              <a:rPr lang="en-US" sz="2000" dirty="0"/>
              <a:t>On a Mighty Day,</a:t>
            </a:r>
          </a:p>
        </p:txBody>
      </p:sp>
      <p:sp>
        <p:nvSpPr>
          <p:cNvPr id="3" name="TextBox 2">
            <a:extLst>
              <a:ext uri="{FF2B5EF4-FFF2-40B4-BE49-F238E27FC236}">
                <a16:creationId xmlns:a16="http://schemas.microsoft.com/office/drawing/2014/main" id="{FF299023-94F3-6D26-89A2-7FDCBF06E852}"/>
              </a:ext>
            </a:extLst>
          </p:cNvPr>
          <p:cNvSpPr txBox="1"/>
          <p:nvPr/>
        </p:nvSpPr>
        <p:spPr>
          <a:xfrm>
            <a:off x="4374133" y="3964334"/>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5</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1008094056"/>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EB7BDA-0D57-8625-E277-D9C3A04B295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E1012CA-891D-E57D-6750-F52C4633A326}"/>
              </a:ext>
            </a:extLst>
          </p:cNvPr>
          <p:cNvSpPr>
            <a:spLocks noGrp="1"/>
          </p:cNvSpPr>
          <p:nvPr>
            <p:ph type="title"/>
          </p:nvPr>
        </p:nvSpPr>
        <p:spPr>
          <a:xfrm>
            <a:off x="1787687" y="2126309"/>
            <a:ext cx="8616626" cy="3450327"/>
          </a:xfrm>
        </p:spPr>
        <p:txBody>
          <a:bodyPr>
            <a:noAutofit/>
          </a:bodyPr>
          <a:lstStyle/>
          <a:p>
            <a:r>
              <a:rPr lang="ar-EG" sz="6000" b="0" dirty="0"/>
              <a:t>يَوْمَ يَقُومُ ٱلنَّاسُ لِرَبِّ ٱلْعَـٰلَمِينَ</a:t>
            </a:r>
          </a:p>
        </p:txBody>
      </p:sp>
      <p:sp>
        <p:nvSpPr>
          <p:cNvPr id="14" name="TextBox 13">
            <a:extLst>
              <a:ext uri="{FF2B5EF4-FFF2-40B4-BE49-F238E27FC236}">
                <a16:creationId xmlns:a16="http://schemas.microsoft.com/office/drawing/2014/main" id="{BB93EF1C-075F-2CA5-6514-71540BE93C30}"/>
              </a:ext>
            </a:extLst>
          </p:cNvPr>
          <p:cNvSpPr txBox="1"/>
          <p:nvPr/>
        </p:nvSpPr>
        <p:spPr>
          <a:xfrm>
            <a:off x="1936368" y="4220209"/>
            <a:ext cx="8319264" cy="400110"/>
          </a:xfrm>
          <a:prstGeom prst="rect">
            <a:avLst/>
          </a:prstGeom>
          <a:noFill/>
        </p:spPr>
        <p:txBody>
          <a:bodyPr wrap="square">
            <a:spAutoFit/>
          </a:bodyPr>
          <a:lstStyle/>
          <a:p>
            <a:pPr algn="ctr" fontAlgn="base"/>
            <a:r>
              <a:rPr lang="en-US" sz="2000" dirty="0"/>
              <a:t>A Day when (all) mankind will stand before the Lord of the Worlds?</a:t>
            </a:r>
          </a:p>
        </p:txBody>
      </p:sp>
      <p:sp>
        <p:nvSpPr>
          <p:cNvPr id="3" name="TextBox 2">
            <a:extLst>
              <a:ext uri="{FF2B5EF4-FFF2-40B4-BE49-F238E27FC236}">
                <a16:creationId xmlns:a16="http://schemas.microsoft.com/office/drawing/2014/main" id="{27A4FC9A-6F91-5443-5C9A-386E46EA23D8}"/>
              </a:ext>
            </a:extLst>
          </p:cNvPr>
          <p:cNvSpPr txBox="1"/>
          <p:nvPr/>
        </p:nvSpPr>
        <p:spPr>
          <a:xfrm>
            <a:off x="2257949" y="3912432"/>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6</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1578712669"/>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A2E757-6542-EDE8-A88F-70592E0223B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F6A5E5F-4307-9FA6-1A97-EBB9BB0DFFCF}"/>
              </a:ext>
            </a:extLst>
          </p:cNvPr>
          <p:cNvSpPr>
            <a:spLocks noGrp="1"/>
          </p:cNvSpPr>
          <p:nvPr>
            <p:ph type="title"/>
          </p:nvPr>
        </p:nvSpPr>
        <p:spPr>
          <a:xfrm>
            <a:off x="1986947" y="2012139"/>
            <a:ext cx="8218107" cy="3450327"/>
          </a:xfrm>
        </p:spPr>
        <p:txBody>
          <a:bodyPr>
            <a:noAutofit/>
          </a:bodyPr>
          <a:lstStyle/>
          <a:p>
            <a:r>
              <a:rPr lang="ar-EG" sz="6000" b="0" dirty="0"/>
              <a:t>كَلَّآ إِنَّ كِتَـٰبَ ٱلْفُجَّارِ لَفِى سِجِّينٍ</a:t>
            </a:r>
          </a:p>
        </p:txBody>
      </p:sp>
      <p:sp>
        <p:nvSpPr>
          <p:cNvPr id="14" name="TextBox 13">
            <a:extLst>
              <a:ext uri="{FF2B5EF4-FFF2-40B4-BE49-F238E27FC236}">
                <a16:creationId xmlns:a16="http://schemas.microsoft.com/office/drawing/2014/main" id="{1D0AC4E3-8447-5561-2A64-3138090335DB}"/>
              </a:ext>
            </a:extLst>
          </p:cNvPr>
          <p:cNvSpPr txBox="1"/>
          <p:nvPr/>
        </p:nvSpPr>
        <p:spPr>
          <a:xfrm>
            <a:off x="1936368" y="4132165"/>
            <a:ext cx="8319264" cy="400110"/>
          </a:xfrm>
          <a:prstGeom prst="rect">
            <a:avLst/>
          </a:prstGeom>
          <a:noFill/>
        </p:spPr>
        <p:txBody>
          <a:bodyPr wrap="square">
            <a:spAutoFit/>
          </a:bodyPr>
          <a:lstStyle/>
          <a:p>
            <a:pPr algn="ctr" fontAlgn="base"/>
            <a:r>
              <a:rPr lang="en-US" sz="2000" dirty="0"/>
              <a:t>Nay! Surely the record of the wicked is (preserved) in </a:t>
            </a:r>
            <a:r>
              <a:rPr lang="en-US" sz="2000" dirty="0" err="1"/>
              <a:t>Sijjin</a:t>
            </a:r>
            <a:r>
              <a:rPr lang="en-US" sz="2000" dirty="0"/>
              <a:t>.</a:t>
            </a:r>
          </a:p>
        </p:txBody>
      </p:sp>
      <p:sp>
        <p:nvSpPr>
          <p:cNvPr id="3" name="TextBox 2">
            <a:extLst>
              <a:ext uri="{FF2B5EF4-FFF2-40B4-BE49-F238E27FC236}">
                <a16:creationId xmlns:a16="http://schemas.microsoft.com/office/drawing/2014/main" id="{F8CAD9B7-5411-6C02-3C4A-8B5FBF13A645}"/>
              </a:ext>
            </a:extLst>
          </p:cNvPr>
          <p:cNvSpPr txBox="1"/>
          <p:nvPr/>
        </p:nvSpPr>
        <p:spPr>
          <a:xfrm>
            <a:off x="2048948" y="3824388"/>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7</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718793420"/>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3CFC7C-48ED-7E86-1639-809EAB974CD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521D6CC-F06F-2616-743E-B938C3064774}"/>
              </a:ext>
            </a:extLst>
          </p:cNvPr>
          <p:cNvSpPr>
            <a:spLocks noGrp="1"/>
          </p:cNvSpPr>
          <p:nvPr>
            <p:ph type="title"/>
          </p:nvPr>
        </p:nvSpPr>
        <p:spPr>
          <a:xfrm>
            <a:off x="1744499" y="2097450"/>
            <a:ext cx="8703002" cy="3450327"/>
          </a:xfrm>
        </p:spPr>
        <p:txBody>
          <a:bodyPr>
            <a:noAutofit/>
          </a:bodyPr>
          <a:lstStyle/>
          <a:p>
            <a:r>
              <a:rPr lang="ar-EG" sz="6000" b="0" dirty="0"/>
              <a:t>وَمَآ أَدْرَىٰكَ مَا سِجِّينٌ</a:t>
            </a:r>
          </a:p>
        </p:txBody>
      </p:sp>
      <p:sp>
        <p:nvSpPr>
          <p:cNvPr id="14" name="TextBox 13">
            <a:extLst>
              <a:ext uri="{FF2B5EF4-FFF2-40B4-BE49-F238E27FC236}">
                <a16:creationId xmlns:a16="http://schemas.microsoft.com/office/drawing/2014/main" id="{A1F640C8-99A2-693E-C644-E7A860A753F2}"/>
              </a:ext>
            </a:extLst>
          </p:cNvPr>
          <p:cNvSpPr txBox="1"/>
          <p:nvPr/>
        </p:nvSpPr>
        <p:spPr>
          <a:xfrm>
            <a:off x="1936368" y="4174302"/>
            <a:ext cx="8319264" cy="400110"/>
          </a:xfrm>
          <a:prstGeom prst="rect">
            <a:avLst/>
          </a:prstGeom>
          <a:noFill/>
        </p:spPr>
        <p:txBody>
          <a:bodyPr wrap="square">
            <a:spAutoFit/>
          </a:bodyPr>
          <a:lstStyle/>
          <a:p>
            <a:pPr algn="ctr" fontAlgn="base"/>
            <a:r>
              <a:rPr lang="en-US" sz="2000" dirty="0"/>
              <a:t>And what will explain to thee what </a:t>
            </a:r>
            <a:r>
              <a:rPr lang="en-US" sz="2000" dirty="0" err="1"/>
              <a:t>Sijjin</a:t>
            </a:r>
            <a:r>
              <a:rPr lang="en-US" sz="2000" dirty="0"/>
              <a:t> is?</a:t>
            </a:r>
          </a:p>
        </p:txBody>
      </p:sp>
      <p:sp>
        <p:nvSpPr>
          <p:cNvPr id="3" name="TextBox 2">
            <a:extLst>
              <a:ext uri="{FF2B5EF4-FFF2-40B4-BE49-F238E27FC236}">
                <a16:creationId xmlns:a16="http://schemas.microsoft.com/office/drawing/2014/main" id="{5EF79650-976F-BCCE-01CB-878D804D0D15}"/>
              </a:ext>
            </a:extLst>
          </p:cNvPr>
          <p:cNvSpPr txBox="1"/>
          <p:nvPr/>
        </p:nvSpPr>
        <p:spPr>
          <a:xfrm>
            <a:off x="3257254" y="3866525"/>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8</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4240343272"/>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12972B-7E43-E427-CA75-0A90372A40B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EDED180-2C1C-3D34-9763-8F13D0EA5623}"/>
              </a:ext>
            </a:extLst>
          </p:cNvPr>
          <p:cNvSpPr>
            <a:spLocks noGrp="1"/>
          </p:cNvSpPr>
          <p:nvPr>
            <p:ph type="title"/>
          </p:nvPr>
        </p:nvSpPr>
        <p:spPr>
          <a:xfrm>
            <a:off x="1744499" y="2088741"/>
            <a:ext cx="8703002" cy="3450327"/>
          </a:xfrm>
        </p:spPr>
        <p:txBody>
          <a:bodyPr>
            <a:noAutofit/>
          </a:bodyPr>
          <a:lstStyle/>
          <a:p>
            <a:r>
              <a:rPr lang="ar-EG" sz="6000" b="0" dirty="0"/>
              <a:t>كِتَـٰبٌ مَّرْقُومٌ</a:t>
            </a:r>
          </a:p>
        </p:txBody>
      </p:sp>
      <p:sp>
        <p:nvSpPr>
          <p:cNvPr id="14" name="TextBox 13">
            <a:extLst>
              <a:ext uri="{FF2B5EF4-FFF2-40B4-BE49-F238E27FC236}">
                <a16:creationId xmlns:a16="http://schemas.microsoft.com/office/drawing/2014/main" id="{392392F2-AB9E-5872-F5B9-DC9ED198B7B2}"/>
              </a:ext>
            </a:extLst>
          </p:cNvPr>
          <p:cNvSpPr txBox="1"/>
          <p:nvPr/>
        </p:nvSpPr>
        <p:spPr>
          <a:xfrm>
            <a:off x="1936368" y="4269728"/>
            <a:ext cx="8319264" cy="400110"/>
          </a:xfrm>
          <a:prstGeom prst="rect">
            <a:avLst/>
          </a:prstGeom>
          <a:noFill/>
        </p:spPr>
        <p:txBody>
          <a:bodyPr wrap="square">
            <a:spAutoFit/>
          </a:bodyPr>
          <a:lstStyle/>
          <a:p>
            <a:pPr algn="ctr" fontAlgn="base"/>
            <a:r>
              <a:rPr lang="en-US" sz="2000" dirty="0"/>
              <a:t>(There is) a Register (fully) inscribed.</a:t>
            </a:r>
          </a:p>
        </p:txBody>
      </p:sp>
      <p:sp>
        <p:nvSpPr>
          <p:cNvPr id="3" name="TextBox 2">
            <a:extLst>
              <a:ext uri="{FF2B5EF4-FFF2-40B4-BE49-F238E27FC236}">
                <a16:creationId xmlns:a16="http://schemas.microsoft.com/office/drawing/2014/main" id="{E49F0A71-9F24-F846-7980-1FA39AA3BCDD}"/>
              </a:ext>
            </a:extLst>
          </p:cNvPr>
          <p:cNvSpPr txBox="1"/>
          <p:nvPr/>
        </p:nvSpPr>
        <p:spPr>
          <a:xfrm>
            <a:off x="4180366" y="3961951"/>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9</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2854133877"/>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479BE0-BD91-F35E-1ACE-2F4DC4654E9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956C3AA-9FEE-D003-A157-7120CA6930FA}"/>
              </a:ext>
            </a:extLst>
          </p:cNvPr>
          <p:cNvSpPr>
            <a:spLocks noGrp="1"/>
          </p:cNvSpPr>
          <p:nvPr>
            <p:ph type="title"/>
          </p:nvPr>
        </p:nvSpPr>
        <p:spPr>
          <a:xfrm>
            <a:off x="1744499" y="2097449"/>
            <a:ext cx="8703002" cy="3450327"/>
          </a:xfrm>
        </p:spPr>
        <p:txBody>
          <a:bodyPr>
            <a:noAutofit/>
          </a:bodyPr>
          <a:lstStyle/>
          <a:p>
            <a:r>
              <a:rPr lang="ar-EG" sz="6000" b="0" dirty="0"/>
              <a:t>وَيْلٌ يَوْمَئِذٍ لِّلْمُكَذِّبِينَ</a:t>
            </a:r>
          </a:p>
        </p:txBody>
      </p:sp>
      <p:sp>
        <p:nvSpPr>
          <p:cNvPr id="14" name="TextBox 13">
            <a:extLst>
              <a:ext uri="{FF2B5EF4-FFF2-40B4-BE49-F238E27FC236}">
                <a16:creationId xmlns:a16="http://schemas.microsoft.com/office/drawing/2014/main" id="{424C3FB6-FF4A-0F25-6780-11C63B1A9ED5}"/>
              </a:ext>
            </a:extLst>
          </p:cNvPr>
          <p:cNvSpPr txBox="1"/>
          <p:nvPr/>
        </p:nvSpPr>
        <p:spPr>
          <a:xfrm>
            <a:off x="1936368" y="4195436"/>
            <a:ext cx="8319264" cy="400110"/>
          </a:xfrm>
          <a:prstGeom prst="rect">
            <a:avLst/>
          </a:prstGeom>
          <a:noFill/>
        </p:spPr>
        <p:txBody>
          <a:bodyPr wrap="square">
            <a:spAutoFit/>
          </a:bodyPr>
          <a:lstStyle/>
          <a:p>
            <a:pPr algn="ctr" fontAlgn="base"/>
            <a:r>
              <a:rPr lang="en-US" sz="2000" dirty="0"/>
              <a:t>Woe, that Day, to those that deny-</a:t>
            </a:r>
          </a:p>
        </p:txBody>
      </p:sp>
      <p:sp>
        <p:nvSpPr>
          <p:cNvPr id="3" name="TextBox 2">
            <a:extLst>
              <a:ext uri="{FF2B5EF4-FFF2-40B4-BE49-F238E27FC236}">
                <a16:creationId xmlns:a16="http://schemas.microsoft.com/office/drawing/2014/main" id="{02A72CBC-2CF7-0583-6614-A80D940E06A3}"/>
              </a:ext>
            </a:extLst>
          </p:cNvPr>
          <p:cNvSpPr txBox="1"/>
          <p:nvPr/>
        </p:nvSpPr>
        <p:spPr>
          <a:xfrm>
            <a:off x="3309788" y="3887659"/>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10</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17268111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438A4A-F27A-1040-3EBB-E68A56BF1A9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D205815-D26B-06E6-5A63-67DE52ED7E8F}"/>
              </a:ext>
            </a:extLst>
          </p:cNvPr>
          <p:cNvSpPr>
            <a:spLocks noGrp="1"/>
          </p:cNvSpPr>
          <p:nvPr>
            <p:ph type="title"/>
          </p:nvPr>
        </p:nvSpPr>
        <p:spPr>
          <a:xfrm>
            <a:off x="1980393" y="583295"/>
            <a:ext cx="8231214" cy="5848164"/>
          </a:xfrm>
        </p:spPr>
        <p:txBody>
          <a:bodyPr>
            <a:noAutofit/>
          </a:bodyPr>
          <a:lstStyle/>
          <a:p>
            <a:pPr marL="0" rtl="1" eaLnBrk="1" latinLnBrk="0" hangingPunct="1"/>
            <a:r>
              <a:rPr lang="ar-EG" sz="5400" b="0" i="0" kern="1200" dirty="0">
                <a:effectLst/>
                <a:latin typeface="KFGQPC Uthman Taha Naskh" panose="02000000000000000000" pitchFamily="2" charset="-78"/>
                <a:ea typeface="+mn-ea"/>
                <a:cs typeface="+mn-cs"/>
              </a:rPr>
              <a:t>أَعُوْذُ بِاللّٰهِ مِنَ الشَّيْطٰانِ الرَّجِيْمِ</a:t>
            </a:r>
          </a:p>
        </p:txBody>
      </p:sp>
    </p:spTree>
    <p:extLst>
      <p:ext uri="{BB962C8B-B14F-4D97-AF65-F5344CB8AC3E}">
        <p14:creationId xmlns:p14="http://schemas.microsoft.com/office/powerpoint/2010/main" val="22286265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4DD9F5-2B88-D3DF-8B00-D7E4202755B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61967A9-F07F-60B6-F0FA-DE1DC5253180}"/>
              </a:ext>
            </a:extLst>
          </p:cNvPr>
          <p:cNvSpPr>
            <a:spLocks noGrp="1"/>
          </p:cNvSpPr>
          <p:nvPr>
            <p:ph type="title"/>
          </p:nvPr>
        </p:nvSpPr>
        <p:spPr>
          <a:xfrm>
            <a:off x="1880748" y="2026054"/>
            <a:ext cx="8430504" cy="3450327"/>
          </a:xfrm>
        </p:spPr>
        <p:txBody>
          <a:bodyPr>
            <a:noAutofit/>
          </a:bodyPr>
          <a:lstStyle/>
          <a:p>
            <a:r>
              <a:rPr lang="ar-EG" sz="6000" b="0" dirty="0"/>
              <a:t>إِنَّ يَوْمَ ٱلْفَصْلِ كَانَ مِيقَـٰتًا</a:t>
            </a:r>
          </a:p>
        </p:txBody>
      </p:sp>
      <p:sp>
        <p:nvSpPr>
          <p:cNvPr id="14" name="TextBox 13">
            <a:extLst>
              <a:ext uri="{FF2B5EF4-FFF2-40B4-BE49-F238E27FC236}">
                <a16:creationId xmlns:a16="http://schemas.microsoft.com/office/drawing/2014/main" id="{0A37CBD1-598F-77CF-BE5E-A7C188724EB6}"/>
              </a:ext>
            </a:extLst>
          </p:cNvPr>
          <p:cNvSpPr txBox="1"/>
          <p:nvPr/>
        </p:nvSpPr>
        <p:spPr>
          <a:xfrm>
            <a:off x="1936368" y="4076412"/>
            <a:ext cx="8319264" cy="400110"/>
          </a:xfrm>
          <a:prstGeom prst="rect">
            <a:avLst/>
          </a:prstGeom>
          <a:noFill/>
        </p:spPr>
        <p:txBody>
          <a:bodyPr wrap="square">
            <a:spAutoFit/>
          </a:bodyPr>
          <a:lstStyle/>
          <a:p>
            <a:pPr algn="ctr" fontAlgn="base"/>
            <a:r>
              <a:rPr lang="en-US" sz="2000" dirty="0"/>
              <a:t>Verily the Day of Sorting out is a thing appointed,</a:t>
            </a:r>
          </a:p>
        </p:txBody>
      </p:sp>
      <p:sp>
        <p:nvSpPr>
          <p:cNvPr id="3" name="TextBox 2">
            <a:extLst>
              <a:ext uri="{FF2B5EF4-FFF2-40B4-BE49-F238E27FC236}">
                <a16:creationId xmlns:a16="http://schemas.microsoft.com/office/drawing/2014/main" id="{EF89AF24-75E0-D667-B9AB-2F6C6FC82860}"/>
              </a:ext>
            </a:extLst>
          </p:cNvPr>
          <p:cNvSpPr txBox="1"/>
          <p:nvPr/>
        </p:nvSpPr>
        <p:spPr>
          <a:xfrm>
            <a:off x="2726029" y="3751217"/>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1</a:t>
            </a:r>
            <a:r>
              <a:rPr lang="en-US" sz="1400" dirty="0">
                <a:latin typeface="Arial" panose="020B0604020202020204" pitchFamily="34" charset="0"/>
                <a:cs typeface="Arial" panose="020B0604020202020204" pitchFamily="34" charset="0"/>
              </a:rPr>
              <a:t>7}</a:t>
            </a:r>
            <a:endParaRPr lang="en-US" sz="1400" dirty="0"/>
          </a:p>
        </p:txBody>
      </p:sp>
    </p:spTree>
    <p:extLst>
      <p:ext uri="{BB962C8B-B14F-4D97-AF65-F5344CB8AC3E}">
        <p14:creationId xmlns:p14="http://schemas.microsoft.com/office/powerpoint/2010/main" val="660221194"/>
      </p:ext>
    </p:extLst>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58A592-C8A4-4AAB-A682-1D700E0245C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DE6EF2C-ABB2-3E7D-4AE3-02E57A1B17A0}"/>
              </a:ext>
            </a:extLst>
          </p:cNvPr>
          <p:cNvSpPr>
            <a:spLocks noGrp="1"/>
          </p:cNvSpPr>
          <p:nvPr>
            <p:ph type="title"/>
          </p:nvPr>
        </p:nvSpPr>
        <p:spPr>
          <a:xfrm>
            <a:off x="1880748" y="2106153"/>
            <a:ext cx="8430504" cy="3450327"/>
          </a:xfrm>
        </p:spPr>
        <p:txBody>
          <a:bodyPr>
            <a:noAutofit/>
          </a:bodyPr>
          <a:lstStyle/>
          <a:p>
            <a:r>
              <a:rPr lang="ar-EG" sz="6000" b="0" dirty="0"/>
              <a:t>ٱلَّذِينَ يُكَذِّبُونَ بِيَوْمِ ٱلدِّينِ</a:t>
            </a:r>
          </a:p>
        </p:txBody>
      </p:sp>
      <p:sp>
        <p:nvSpPr>
          <p:cNvPr id="14" name="TextBox 13">
            <a:extLst>
              <a:ext uri="{FF2B5EF4-FFF2-40B4-BE49-F238E27FC236}">
                <a16:creationId xmlns:a16="http://schemas.microsoft.com/office/drawing/2014/main" id="{C7A46846-F0DB-5EFE-DAE4-70A5E04897CA}"/>
              </a:ext>
            </a:extLst>
          </p:cNvPr>
          <p:cNvSpPr txBox="1"/>
          <p:nvPr/>
        </p:nvSpPr>
        <p:spPr>
          <a:xfrm>
            <a:off x="1936368" y="4167256"/>
            <a:ext cx="8319264" cy="400110"/>
          </a:xfrm>
          <a:prstGeom prst="rect">
            <a:avLst/>
          </a:prstGeom>
          <a:noFill/>
        </p:spPr>
        <p:txBody>
          <a:bodyPr wrap="square">
            <a:spAutoFit/>
          </a:bodyPr>
          <a:lstStyle/>
          <a:p>
            <a:pPr algn="ctr" fontAlgn="base"/>
            <a:r>
              <a:rPr lang="en-US" sz="2000" dirty="0"/>
              <a:t>Those that deny the Day of Judgment.</a:t>
            </a:r>
          </a:p>
        </p:txBody>
      </p:sp>
      <p:sp>
        <p:nvSpPr>
          <p:cNvPr id="3" name="TextBox 2">
            <a:extLst>
              <a:ext uri="{FF2B5EF4-FFF2-40B4-BE49-F238E27FC236}">
                <a16:creationId xmlns:a16="http://schemas.microsoft.com/office/drawing/2014/main" id="{CF40F406-61FD-0DE4-E067-143AE0001BC6}"/>
              </a:ext>
            </a:extLst>
          </p:cNvPr>
          <p:cNvSpPr txBox="1"/>
          <p:nvPr/>
        </p:nvSpPr>
        <p:spPr>
          <a:xfrm>
            <a:off x="2830535" y="3859479"/>
            <a:ext cx="684337" cy="307777"/>
          </a:xfrm>
          <a:prstGeom prst="rect">
            <a:avLst/>
          </a:prstGeom>
          <a:noFill/>
        </p:spPr>
        <p:txBody>
          <a:bodyPr wrap="square">
            <a:spAutoFit/>
          </a:bodyPr>
          <a:lstStyle/>
          <a:p>
            <a:pPr algn="ctr"/>
            <a:r>
              <a:rPr lang="en-US" sz="140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11</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2077284722"/>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7821C9-7C9D-EAC2-D48C-A1BDD0F1869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34DCF3F-929C-43EC-B29A-E67B2BD5BB87}"/>
              </a:ext>
            </a:extLst>
          </p:cNvPr>
          <p:cNvSpPr>
            <a:spLocks noGrp="1"/>
          </p:cNvSpPr>
          <p:nvPr>
            <p:ph type="title"/>
          </p:nvPr>
        </p:nvSpPr>
        <p:spPr>
          <a:xfrm>
            <a:off x="1880748" y="2036486"/>
            <a:ext cx="8430504" cy="3450327"/>
          </a:xfrm>
        </p:spPr>
        <p:txBody>
          <a:bodyPr>
            <a:noAutofit/>
          </a:bodyPr>
          <a:lstStyle/>
          <a:p>
            <a:r>
              <a:rPr lang="ar-EG" sz="6000" b="0" dirty="0"/>
              <a:t>وَمَا يُكَذِّبُ بِهِۦ</a:t>
            </a:r>
            <a:r>
              <a:rPr lang="en-US" sz="6000" b="0" dirty="0"/>
              <a:t> </a:t>
            </a:r>
            <a:r>
              <a:rPr lang="ar-EG" sz="6000" b="0" dirty="0">
                <a:latin typeface="Bahnschrift SemiCondensed" panose="020B0502040204020203" pitchFamily="34" charset="0"/>
              </a:rPr>
              <a:t>ٓ</a:t>
            </a:r>
            <a:r>
              <a:rPr lang="ar-EG" sz="6000" b="0" dirty="0"/>
              <a:t> إِلَّا كُلُّ مُعْتَدٍ أَثِيمٍ</a:t>
            </a:r>
          </a:p>
        </p:txBody>
      </p:sp>
      <p:sp>
        <p:nvSpPr>
          <p:cNvPr id="14" name="TextBox 13">
            <a:extLst>
              <a:ext uri="{FF2B5EF4-FFF2-40B4-BE49-F238E27FC236}">
                <a16:creationId xmlns:a16="http://schemas.microsoft.com/office/drawing/2014/main" id="{22CB1B02-503D-DA82-D8AF-CAF4E247D537}"/>
              </a:ext>
            </a:extLst>
          </p:cNvPr>
          <p:cNvSpPr txBox="1"/>
          <p:nvPr/>
        </p:nvSpPr>
        <p:spPr>
          <a:xfrm>
            <a:off x="1936368" y="4123031"/>
            <a:ext cx="8319264" cy="400110"/>
          </a:xfrm>
          <a:prstGeom prst="rect">
            <a:avLst/>
          </a:prstGeom>
          <a:noFill/>
        </p:spPr>
        <p:txBody>
          <a:bodyPr wrap="square">
            <a:spAutoFit/>
          </a:bodyPr>
          <a:lstStyle/>
          <a:p>
            <a:pPr algn="ctr" fontAlgn="base"/>
            <a:r>
              <a:rPr lang="en-US" sz="2000" dirty="0"/>
              <a:t>And none can deny it but the Transgressor beyond bounds the Sinner!</a:t>
            </a:r>
          </a:p>
        </p:txBody>
      </p:sp>
      <p:sp>
        <p:nvSpPr>
          <p:cNvPr id="3" name="TextBox 2">
            <a:extLst>
              <a:ext uri="{FF2B5EF4-FFF2-40B4-BE49-F238E27FC236}">
                <a16:creationId xmlns:a16="http://schemas.microsoft.com/office/drawing/2014/main" id="{D9CD0FB2-8EB9-7FC2-7DCA-291A0D2FE902}"/>
              </a:ext>
            </a:extLst>
          </p:cNvPr>
          <p:cNvSpPr txBox="1"/>
          <p:nvPr/>
        </p:nvSpPr>
        <p:spPr>
          <a:xfrm>
            <a:off x="2095929" y="3830975"/>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12</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3610119349"/>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4F2D26-D353-5CDF-E13C-0DAE8E3F25F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481FD56-7563-9A96-C472-08BF53B44A85}"/>
              </a:ext>
            </a:extLst>
          </p:cNvPr>
          <p:cNvSpPr>
            <a:spLocks noGrp="1"/>
          </p:cNvSpPr>
          <p:nvPr>
            <p:ph type="title"/>
          </p:nvPr>
        </p:nvSpPr>
        <p:spPr>
          <a:xfrm>
            <a:off x="1880748" y="2106155"/>
            <a:ext cx="8430504" cy="3450327"/>
          </a:xfrm>
        </p:spPr>
        <p:txBody>
          <a:bodyPr>
            <a:noAutofit/>
          </a:bodyPr>
          <a:lstStyle/>
          <a:p>
            <a:r>
              <a:rPr lang="ar-EG" sz="6000" b="0" dirty="0"/>
              <a:t>إِذَا تُتْلَىٰ عَلَيْهِ ءَايَـٰتُنَا قَالَ أَسَـٰطِيرُ ٱلْأَوَّلِينَ</a:t>
            </a:r>
          </a:p>
        </p:txBody>
      </p:sp>
      <p:sp>
        <p:nvSpPr>
          <p:cNvPr id="14" name="TextBox 13">
            <a:extLst>
              <a:ext uri="{FF2B5EF4-FFF2-40B4-BE49-F238E27FC236}">
                <a16:creationId xmlns:a16="http://schemas.microsoft.com/office/drawing/2014/main" id="{006A0F75-7C42-38FD-1BB9-937E7A2B487B}"/>
              </a:ext>
            </a:extLst>
          </p:cNvPr>
          <p:cNvSpPr txBox="1"/>
          <p:nvPr/>
        </p:nvSpPr>
        <p:spPr>
          <a:xfrm>
            <a:off x="1936368" y="4555329"/>
            <a:ext cx="8319264" cy="400110"/>
          </a:xfrm>
          <a:prstGeom prst="rect">
            <a:avLst/>
          </a:prstGeom>
          <a:noFill/>
        </p:spPr>
        <p:txBody>
          <a:bodyPr wrap="square">
            <a:spAutoFit/>
          </a:bodyPr>
          <a:lstStyle/>
          <a:p>
            <a:pPr algn="ctr" fontAlgn="base"/>
            <a:r>
              <a:rPr lang="en-US" sz="2000" dirty="0"/>
              <a:t>When Our Signs are rehearsed to him, he says, "Tales of the ancients!"</a:t>
            </a:r>
          </a:p>
        </p:txBody>
      </p:sp>
      <p:sp>
        <p:nvSpPr>
          <p:cNvPr id="3" name="TextBox 2">
            <a:extLst>
              <a:ext uri="{FF2B5EF4-FFF2-40B4-BE49-F238E27FC236}">
                <a16:creationId xmlns:a16="http://schemas.microsoft.com/office/drawing/2014/main" id="{D806A847-E5DB-2BC0-1231-0CAEBA1537B8}"/>
              </a:ext>
            </a:extLst>
          </p:cNvPr>
          <p:cNvSpPr txBox="1"/>
          <p:nvPr/>
        </p:nvSpPr>
        <p:spPr>
          <a:xfrm>
            <a:off x="4720293" y="4276201"/>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13</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1783740089"/>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F61568-249A-226D-5E2A-B0646CA9206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8B7BAC9-3F39-03CC-5AB8-13440B811FCC}"/>
              </a:ext>
            </a:extLst>
          </p:cNvPr>
          <p:cNvSpPr>
            <a:spLocks noGrp="1"/>
          </p:cNvSpPr>
          <p:nvPr>
            <p:ph type="title"/>
          </p:nvPr>
        </p:nvSpPr>
        <p:spPr>
          <a:xfrm>
            <a:off x="1880748" y="2184533"/>
            <a:ext cx="8430504" cy="3450327"/>
          </a:xfrm>
        </p:spPr>
        <p:txBody>
          <a:bodyPr>
            <a:noAutofit/>
          </a:bodyPr>
          <a:lstStyle/>
          <a:p>
            <a:r>
              <a:rPr lang="ar-EG" sz="6000" b="0" dirty="0"/>
              <a:t>كَلَّا ۖ بَلْ ۜ رَانَ عَلَىٰ قُلُوبِهِم مَّا كَانُوا۟ يَكْسِبُونَ</a:t>
            </a:r>
          </a:p>
        </p:txBody>
      </p:sp>
      <p:sp>
        <p:nvSpPr>
          <p:cNvPr id="14" name="TextBox 13">
            <a:extLst>
              <a:ext uri="{FF2B5EF4-FFF2-40B4-BE49-F238E27FC236}">
                <a16:creationId xmlns:a16="http://schemas.microsoft.com/office/drawing/2014/main" id="{38FCBB8B-EDAA-BBEB-61EC-628659B9A453}"/>
              </a:ext>
            </a:extLst>
          </p:cNvPr>
          <p:cNvSpPr txBox="1"/>
          <p:nvPr/>
        </p:nvSpPr>
        <p:spPr>
          <a:xfrm>
            <a:off x="1936368" y="4620107"/>
            <a:ext cx="8319264" cy="400110"/>
          </a:xfrm>
          <a:prstGeom prst="rect">
            <a:avLst/>
          </a:prstGeom>
          <a:noFill/>
        </p:spPr>
        <p:txBody>
          <a:bodyPr wrap="square">
            <a:spAutoFit/>
          </a:bodyPr>
          <a:lstStyle/>
          <a:p>
            <a:pPr algn="ctr" fontAlgn="base"/>
            <a:r>
              <a:rPr lang="en-US" sz="2000" dirty="0"/>
              <a:t>By no means! but on their hearts is the stain of the (ill) which they do!</a:t>
            </a:r>
          </a:p>
        </p:txBody>
      </p:sp>
      <p:sp>
        <p:nvSpPr>
          <p:cNvPr id="3" name="TextBox 2">
            <a:extLst>
              <a:ext uri="{FF2B5EF4-FFF2-40B4-BE49-F238E27FC236}">
                <a16:creationId xmlns:a16="http://schemas.microsoft.com/office/drawing/2014/main" id="{34A9F397-74E0-38CD-EF63-EE4EEB17B176}"/>
              </a:ext>
            </a:extLst>
          </p:cNvPr>
          <p:cNvSpPr txBox="1"/>
          <p:nvPr/>
        </p:nvSpPr>
        <p:spPr>
          <a:xfrm>
            <a:off x="4641918" y="4369146"/>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14</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639497062"/>
      </p:ext>
    </p:ext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05FEC8-5F5E-B668-DDB7-F52A9BE19FB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4946ED3-0579-18F0-6CAC-98166F681FE1}"/>
              </a:ext>
            </a:extLst>
          </p:cNvPr>
          <p:cNvSpPr>
            <a:spLocks noGrp="1"/>
          </p:cNvSpPr>
          <p:nvPr>
            <p:ph type="title"/>
          </p:nvPr>
        </p:nvSpPr>
        <p:spPr>
          <a:xfrm>
            <a:off x="1880748" y="2113139"/>
            <a:ext cx="8430504" cy="3450327"/>
          </a:xfrm>
        </p:spPr>
        <p:txBody>
          <a:bodyPr>
            <a:noAutofit/>
          </a:bodyPr>
          <a:lstStyle/>
          <a:p>
            <a:r>
              <a:rPr lang="ar-EG" sz="6000" b="0" dirty="0"/>
              <a:t>كَلَّآ إِنَّهُمْ عَن رَّبِّهِمْ يَوْمَئِذٍ لَّمَحْجُوبُونَ</a:t>
            </a:r>
          </a:p>
        </p:txBody>
      </p:sp>
      <p:sp>
        <p:nvSpPr>
          <p:cNvPr id="14" name="TextBox 13">
            <a:extLst>
              <a:ext uri="{FF2B5EF4-FFF2-40B4-BE49-F238E27FC236}">
                <a16:creationId xmlns:a16="http://schemas.microsoft.com/office/drawing/2014/main" id="{2A6E611C-6B32-0753-0299-CEBEC3F3EEA4}"/>
              </a:ext>
            </a:extLst>
          </p:cNvPr>
          <p:cNvSpPr txBox="1"/>
          <p:nvPr/>
        </p:nvSpPr>
        <p:spPr>
          <a:xfrm>
            <a:off x="1936368" y="4559407"/>
            <a:ext cx="8319264" cy="400110"/>
          </a:xfrm>
          <a:prstGeom prst="rect">
            <a:avLst/>
          </a:prstGeom>
          <a:noFill/>
        </p:spPr>
        <p:txBody>
          <a:bodyPr wrap="square">
            <a:spAutoFit/>
          </a:bodyPr>
          <a:lstStyle/>
          <a:p>
            <a:pPr algn="ctr" fontAlgn="base"/>
            <a:r>
              <a:rPr lang="en-US" sz="2000" dirty="0"/>
              <a:t>Verily, from (the Light of) their Lord, that Day, will they be veiled.</a:t>
            </a:r>
          </a:p>
        </p:txBody>
      </p:sp>
      <p:sp>
        <p:nvSpPr>
          <p:cNvPr id="3" name="TextBox 2">
            <a:extLst>
              <a:ext uri="{FF2B5EF4-FFF2-40B4-BE49-F238E27FC236}">
                <a16:creationId xmlns:a16="http://schemas.microsoft.com/office/drawing/2014/main" id="{E50168F2-0C1A-BD43-9A78-0ED64D95D02B}"/>
              </a:ext>
            </a:extLst>
          </p:cNvPr>
          <p:cNvSpPr txBox="1"/>
          <p:nvPr/>
        </p:nvSpPr>
        <p:spPr>
          <a:xfrm>
            <a:off x="4310993" y="4291147"/>
            <a:ext cx="684337" cy="307777"/>
          </a:xfrm>
          <a:prstGeom prst="rect">
            <a:avLst/>
          </a:prstGeom>
          <a:noFill/>
        </p:spPr>
        <p:txBody>
          <a:bodyPr wrap="square">
            <a:spAutoFit/>
          </a:bodyPr>
          <a:lstStyle/>
          <a:p>
            <a:pPr algn="ctr"/>
            <a:r>
              <a:rPr lang="en-US" sz="140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15</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276854630"/>
      </p:ext>
    </p:extLst>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ACCA35-4FC0-05AA-3917-79F3873D2BC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D3B0CA3-4BBD-F073-DD71-28856E4885B6}"/>
              </a:ext>
            </a:extLst>
          </p:cNvPr>
          <p:cNvSpPr>
            <a:spLocks noGrp="1"/>
          </p:cNvSpPr>
          <p:nvPr>
            <p:ph type="title"/>
          </p:nvPr>
        </p:nvSpPr>
        <p:spPr>
          <a:xfrm>
            <a:off x="1880748" y="2019068"/>
            <a:ext cx="8430504" cy="3450327"/>
          </a:xfrm>
        </p:spPr>
        <p:txBody>
          <a:bodyPr>
            <a:noAutofit/>
          </a:bodyPr>
          <a:lstStyle/>
          <a:p>
            <a:r>
              <a:rPr lang="ar-EG" sz="6000" b="0" dirty="0"/>
              <a:t>ثُمَّ إِنَّهُمْ لَصَالُوا۟ ٱلْجَحِيمِ</a:t>
            </a:r>
          </a:p>
        </p:txBody>
      </p:sp>
      <p:sp>
        <p:nvSpPr>
          <p:cNvPr id="14" name="TextBox 13">
            <a:extLst>
              <a:ext uri="{FF2B5EF4-FFF2-40B4-BE49-F238E27FC236}">
                <a16:creationId xmlns:a16="http://schemas.microsoft.com/office/drawing/2014/main" id="{59E9C0B1-8990-9894-D6CB-FD1F15CA2090}"/>
              </a:ext>
            </a:extLst>
          </p:cNvPr>
          <p:cNvSpPr txBox="1"/>
          <p:nvPr/>
        </p:nvSpPr>
        <p:spPr>
          <a:xfrm>
            <a:off x="1936368" y="4200053"/>
            <a:ext cx="8319264" cy="400110"/>
          </a:xfrm>
          <a:prstGeom prst="rect">
            <a:avLst/>
          </a:prstGeom>
          <a:noFill/>
        </p:spPr>
        <p:txBody>
          <a:bodyPr wrap="square">
            <a:spAutoFit/>
          </a:bodyPr>
          <a:lstStyle/>
          <a:p>
            <a:pPr algn="ctr" fontAlgn="base"/>
            <a:r>
              <a:rPr lang="en-US" sz="2000" dirty="0"/>
              <a:t>Further, they will enter the Fire of Hell.</a:t>
            </a:r>
          </a:p>
        </p:txBody>
      </p:sp>
      <p:sp>
        <p:nvSpPr>
          <p:cNvPr id="3" name="TextBox 2">
            <a:extLst>
              <a:ext uri="{FF2B5EF4-FFF2-40B4-BE49-F238E27FC236}">
                <a16:creationId xmlns:a16="http://schemas.microsoft.com/office/drawing/2014/main" id="{6C8E57B3-9ACA-55CA-3BBD-A397CF8785A2}"/>
              </a:ext>
            </a:extLst>
          </p:cNvPr>
          <p:cNvSpPr txBox="1"/>
          <p:nvPr/>
        </p:nvSpPr>
        <p:spPr>
          <a:xfrm>
            <a:off x="2952454" y="3918403"/>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16</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716657370"/>
      </p:ext>
    </p:extLst>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EF6A2E-5B43-2C09-5AC6-FA9354F71E6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9E115A9-A13C-E1BD-9692-23E2C00FF54E}"/>
              </a:ext>
            </a:extLst>
          </p:cNvPr>
          <p:cNvSpPr>
            <a:spLocks noGrp="1"/>
          </p:cNvSpPr>
          <p:nvPr>
            <p:ph type="title"/>
          </p:nvPr>
        </p:nvSpPr>
        <p:spPr>
          <a:xfrm>
            <a:off x="1880748" y="2130556"/>
            <a:ext cx="8430504" cy="3450327"/>
          </a:xfrm>
        </p:spPr>
        <p:txBody>
          <a:bodyPr>
            <a:noAutofit/>
          </a:bodyPr>
          <a:lstStyle/>
          <a:p>
            <a:r>
              <a:rPr lang="ar-EG" sz="6000" b="0" dirty="0"/>
              <a:t>ثُمَّ يُقَالُ هَـٰذَا ٱلَّذِى كُنتُم بِهِ</a:t>
            </a:r>
            <a:r>
              <a:rPr lang="en-US" sz="6000" b="0" dirty="0"/>
              <a:t> </a:t>
            </a:r>
            <a:r>
              <a:rPr lang="ar-EG" sz="6000" b="0" dirty="0"/>
              <a:t>ۦ تُكَذِّبُونَ</a:t>
            </a:r>
          </a:p>
        </p:txBody>
      </p:sp>
      <p:sp>
        <p:nvSpPr>
          <p:cNvPr id="14" name="TextBox 13">
            <a:extLst>
              <a:ext uri="{FF2B5EF4-FFF2-40B4-BE49-F238E27FC236}">
                <a16:creationId xmlns:a16="http://schemas.microsoft.com/office/drawing/2014/main" id="{9CAA7F42-927E-E0B2-CC93-79312012B39F}"/>
              </a:ext>
            </a:extLst>
          </p:cNvPr>
          <p:cNvSpPr txBox="1"/>
          <p:nvPr/>
        </p:nvSpPr>
        <p:spPr>
          <a:xfrm>
            <a:off x="1936368" y="4141835"/>
            <a:ext cx="8319264" cy="400110"/>
          </a:xfrm>
          <a:prstGeom prst="rect">
            <a:avLst/>
          </a:prstGeom>
          <a:noFill/>
        </p:spPr>
        <p:txBody>
          <a:bodyPr wrap="square">
            <a:spAutoFit/>
          </a:bodyPr>
          <a:lstStyle/>
          <a:p>
            <a:pPr algn="ctr" fontAlgn="base"/>
            <a:r>
              <a:rPr lang="en-US" sz="2000" dirty="0"/>
              <a:t>Further, it will be said to them: "This is the (reality) which ye rejected as false!</a:t>
            </a:r>
          </a:p>
        </p:txBody>
      </p:sp>
      <p:sp>
        <p:nvSpPr>
          <p:cNvPr id="3" name="TextBox 2">
            <a:extLst>
              <a:ext uri="{FF2B5EF4-FFF2-40B4-BE49-F238E27FC236}">
                <a16:creationId xmlns:a16="http://schemas.microsoft.com/office/drawing/2014/main" id="{D492EEA7-41D5-64AC-5F90-DFF4FF0FAA0C}"/>
              </a:ext>
            </a:extLst>
          </p:cNvPr>
          <p:cNvSpPr txBox="1"/>
          <p:nvPr/>
        </p:nvSpPr>
        <p:spPr>
          <a:xfrm>
            <a:off x="1698418" y="3839321"/>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1</a:t>
            </a:r>
            <a:r>
              <a:rPr lang="en-US" sz="1400" dirty="0">
                <a:latin typeface="Arial" panose="020B0604020202020204" pitchFamily="34" charset="0"/>
                <a:cs typeface="Arial" panose="020B0604020202020204" pitchFamily="34" charset="0"/>
              </a:rPr>
              <a:t>7}</a:t>
            </a:r>
            <a:endParaRPr lang="en-US" sz="1400" dirty="0"/>
          </a:p>
        </p:txBody>
      </p:sp>
    </p:spTree>
    <p:extLst>
      <p:ext uri="{BB962C8B-B14F-4D97-AF65-F5344CB8AC3E}">
        <p14:creationId xmlns:p14="http://schemas.microsoft.com/office/powerpoint/2010/main" val="3076323085"/>
      </p:ext>
    </p:extLst>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4E389F-EE6A-9940-6411-5F37B2D235C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CD7791B-3D14-5CF5-7101-DE73136B1C24}"/>
              </a:ext>
            </a:extLst>
          </p:cNvPr>
          <p:cNvSpPr>
            <a:spLocks noGrp="1"/>
          </p:cNvSpPr>
          <p:nvPr>
            <p:ph type="title"/>
          </p:nvPr>
        </p:nvSpPr>
        <p:spPr>
          <a:xfrm>
            <a:off x="1880748" y="2088735"/>
            <a:ext cx="8430504" cy="3450327"/>
          </a:xfrm>
        </p:spPr>
        <p:txBody>
          <a:bodyPr>
            <a:noAutofit/>
          </a:bodyPr>
          <a:lstStyle/>
          <a:p>
            <a:r>
              <a:rPr lang="ar-EG" sz="6000" b="0" dirty="0"/>
              <a:t>كَلَّآ إِنَّ كِتَـٰبَ ٱلْأَبْرَارِ لَفِى عِلِّيِّينَ</a:t>
            </a:r>
          </a:p>
        </p:txBody>
      </p:sp>
      <p:sp>
        <p:nvSpPr>
          <p:cNvPr id="14" name="TextBox 13">
            <a:extLst>
              <a:ext uri="{FF2B5EF4-FFF2-40B4-BE49-F238E27FC236}">
                <a16:creationId xmlns:a16="http://schemas.microsoft.com/office/drawing/2014/main" id="{997CBAB3-7943-4E8E-0519-51D477FE7894}"/>
              </a:ext>
            </a:extLst>
          </p:cNvPr>
          <p:cNvSpPr txBox="1"/>
          <p:nvPr/>
        </p:nvSpPr>
        <p:spPr>
          <a:xfrm>
            <a:off x="1936368" y="4228041"/>
            <a:ext cx="8319264" cy="400110"/>
          </a:xfrm>
          <a:prstGeom prst="rect">
            <a:avLst/>
          </a:prstGeom>
          <a:noFill/>
        </p:spPr>
        <p:txBody>
          <a:bodyPr wrap="square">
            <a:spAutoFit/>
          </a:bodyPr>
          <a:lstStyle/>
          <a:p>
            <a:pPr algn="ctr" fontAlgn="base"/>
            <a:r>
              <a:rPr lang="en-US" sz="2000" dirty="0"/>
              <a:t>Day, verily the record of the Righteous is (preserved) in '</a:t>
            </a:r>
            <a:r>
              <a:rPr lang="en-US" sz="2000" dirty="0" err="1"/>
              <a:t>Illiyin</a:t>
            </a:r>
            <a:r>
              <a:rPr lang="en-US" sz="2000" dirty="0"/>
              <a:t>.</a:t>
            </a:r>
          </a:p>
        </p:txBody>
      </p:sp>
      <p:sp>
        <p:nvSpPr>
          <p:cNvPr id="3" name="TextBox 2">
            <a:extLst>
              <a:ext uri="{FF2B5EF4-FFF2-40B4-BE49-F238E27FC236}">
                <a16:creationId xmlns:a16="http://schemas.microsoft.com/office/drawing/2014/main" id="{3EF08020-BA7F-9316-6D11-12BF424DB720}"/>
              </a:ext>
            </a:extLst>
          </p:cNvPr>
          <p:cNvSpPr txBox="1"/>
          <p:nvPr/>
        </p:nvSpPr>
        <p:spPr>
          <a:xfrm>
            <a:off x="1936368" y="3925650"/>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1</a:t>
            </a:r>
            <a:r>
              <a:rPr lang="en-US" sz="1400" dirty="0">
                <a:latin typeface="Arial" panose="020B0604020202020204" pitchFamily="34" charset="0"/>
                <a:cs typeface="Arial" panose="020B0604020202020204" pitchFamily="34" charset="0"/>
              </a:rPr>
              <a:t>8}</a:t>
            </a:r>
            <a:endParaRPr lang="en-US" sz="1400" dirty="0"/>
          </a:p>
        </p:txBody>
      </p:sp>
    </p:spTree>
    <p:extLst>
      <p:ext uri="{BB962C8B-B14F-4D97-AF65-F5344CB8AC3E}">
        <p14:creationId xmlns:p14="http://schemas.microsoft.com/office/powerpoint/2010/main" val="4253872600"/>
      </p:ext>
    </p:extLst>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337842-E10B-4517-DCBF-EB7C3723F2B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FB87B1B-F245-3801-3712-3E9F9ED6A628}"/>
              </a:ext>
            </a:extLst>
          </p:cNvPr>
          <p:cNvSpPr>
            <a:spLocks noGrp="1"/>
          </p:cNvSpPr>
          <p:nvPr>
            <p:ph type="title"/>
          </p:nvPr>
        </p:nvSpPr>
        <p:spPr>
          <a:xfrm>
            <a:off x="1880748" y="2095722"/>
            <a:ext cx="8430504" cy="3450327"/>
          </a:xfrm>
        </p:spPr>
        <p:txBody>
          <a:bodyPr>
            <a:noAutofit/>
          </a:bodyPr>
          <a:lstStyle/>
          <a:p>
            <a:r>
              <a:rPr lang="ar-EG" sz="6000" b="0" dirty="0"/>
              <a:t>وَمَآ أَدْرَىٰكَ مَا عِلِّيُّونَ</a:t>
            </a:r>
          </a:p>
        </p:txBody>
      </p:sp>
      <p:sp>
        <p:nvSpPr>
          <p:cNvPr id="14" name="TextBox 13">
            <a:extLst>
              <a:ext uri="{FF2B5EF4-FFF2-40B4-BE49-F238E27FC236}">
                <a16:creationId xmlns:a16="http://schemas.microsoft.com/office/drawing/2014/main" id="{B0662B56-30F7-5765-92BC-EBAF0F15DC9E}"/>
              </a:ext>
            </a:extLst>
          </p:cNvPr>
          <p:cNvSpPr txBox="1"/>
          <p:nvPr/>
        </p:nvSpPr>
        <p:spPr>
          <a:xfrm>
            <a:off x="1936368" y="4179534"/>
            <a:ext cx="8319264" cy="400110"/>
          </a:xfrm>
          <a:prstGeom prst="rect">
            <a:avLst/>
          </a:prstGeom>
          <a:noFill/>
        </p:spPr>
        <p:txBody>
          <a:bodyPr wrap="square">
            <a:spAutoFit/>
          </a:bodyPr>
          <a:lstStyle/>
          <a:p>
            <a:pPr algn="ctr" fontAlgn="base"/>
            <a:r>
              <a:rPr lang="en-US" sz="2000" dirty="0"/>
              <a:t>And what will explain to thee what '</a:t>
            </a:r>
            <a:r>
              <a:rPr lang="en-US" sz="2000" dirty="0" err="1"/>
              <a:t>Illiyun</a:t>
            </a:r>
            <a:r>
              <a:rPr lang="en-US" sz="2000" dirty="0"/>
              <a:t> is?</a:t>
            </a:r>
          </a:p>
        </p:txBody>
      </p:sp>
      <p:sp>
        <p:nvSpPr>
          <p:cNvPr id="3" name="TextBox 2">
            <a:extLst>
              <a:ext uri="{FF2B5EF4-FFF2-40B4-BE49-F238E27FC236}">
                <a16:creationId xmlns:a16="http://schemas.microsoft.com/office/drawing/2014/main" id="{DE9D98CE-37BD-AE6C-636B-95A20257EB19}"/>
              </a:ext>
            </a:extLst>
          </p:cNvPr>
          <p:cNvSpPr txBox="1"/>
          <p:nvPr/>
        </p:nvSpPr>
        <p:spPr>
          <a:xfrm>
            <a:off x="3187583" y="3871757"/>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19</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2746612873"/>
      </p:ext>
    </p:extLst>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C0C511-666B-2B4F-5DCA-7DB3271140D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113C841-5819-23D1-8F0D-E1234254391A}"/>
              </a:ext>
            </a:extLst>
          </p:cNvPr>
          <p:cNvSpPr>
            <a:spLocks noGrp="1"/>
          </p:cNvSpPr>
          <p:nvPr>
            <p:ph type="title"/>
          </p:nvPr>
        </p:nvSpPr>
        <p:spPr>
          <a:xfrm>
            <a:off x="1880748" y="1991219"/>
            <a:ext cx="8430504" cy="3450327"/>
          </a:xfrm>
        </p:spPr>
        <p:txBody>
          <a:bodyPr>
            <a:noAutofit/>
          </a:bodyPr>
          <a:lstStyle/>
          <a:p>
            <a:r>
              <a:rPr lang="ar-EG" sz="6000" b="0" dirty="0">
                <a:latin typeface="Bahnschrift" panose="020B0502040204020203" pitchFamily="34" charset="0"/>
              </a:rPr>
              <a:t>كِتَـٰبٌ مَّرْقُومٌ</a:t>
            </a:r>
          </a:p>
        </p:txBody>
      </p:sp>
      <p:sp>
        <p:nvSpPr>
          <p:cNvPr id="14" name="TextBox 13">
            <a:extLst>
              <a:ext uri="{FF2B5EF4-FFF2-40B4-BE49-F238E27FC236}">
                <a16:creationId xmlns:a16="http://schemas.microsoft.com/office/drawing/2014/main" id="{0248B774-1220-DB5C-C397-EA774AD5F71F}"/>
              </a:ext>
            </a:extLst>
          </p:cNvPr>
          <p:cNvSpPr txBox="1"/>
          <p:nvPr/>
        </p:nvSpPr>
        <p:spPr>
          <a:xfrm>
            <a:off x="1936368" y="4174661"/>
            <a:ext cx="8319264" cy="400110"/>
          </a:xfrm>
          <a:prstGeom prst="rect">
            <a:avLst/>
          </a:prstGeom>
          <a:noFill/>
        </p:spPr>
        <p:txBody>
          <a:bodyPr wrap="square">
            <a:spAutoFit/>
          </a:bodyPr>
          <a:lstStyle/>
          <a:p>
            <a:pPr algn="ctr" fontAlgn="base"/>
            <a:r>
              <a:rPr lang="en-US" sz="2000" dirty="0"/>
              <a:t>(There is) a Register (fully) inscribed,</a:t>
            </a:r>
          </a:p>
        </p:txBody>
      </p:sp>
      <p:sp>
        <p:nvSpPr>
          <p:cNvPr id="3" name="TextBox 2">
            <a:extLst>
              <a:ext uri="{FF2B5EF4-FFF2-40B4-BE49-F238E27FC236}">
                <a16:creationId xmlns:a16="http://schemas.microsoft.com/office/drawing/2014/main" id="{58AA5F91-BC5D-5DEA-5900-C30F8D548ABE}"/>
              </a:ext>
            </a:extLst>
          </p:cNvPr>
          <p:cNvSpPr txBox="1"/>
          <p:nvPr/>
        </p:nvSpPr>
        <p:spPr>
          <a:xfrm>
            <a:off x="4119401" y="3866884"/>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20</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42831119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0A3F8A-EA91-1949-5D4B-208B7C4AD8B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D031BC4-2973-78D4-977D-222F51454CB7}"/>
              </a:ext>
            </a:extLst>
          </p:cNvPr>
          <p:cNvSpPr>
            <a:spLocks noGrp="1"/>
          </p:cNvSpPr>
          <p:nvPr>
            <p:ph type="title"/>
          </p:nvPr>
        </p:nvSpPr>
        <p:spPr>
          <a:xfrm>
            <a:off x="1880748" y="2088735"/>
            <a:ext cx="8430504" cy="3450327"/>
          </a:xfrm>
        </p:spPr>
        <p:txBody>
          <a:bodyPr>
            <a:noAutofit/>
          </a:bodyPr>
          <a:lstStyle/>
          <a:p>
            <a:r>
              <a:rPr lang="ar-EG" sz="6000" b="0" dirty="0"/>
              <a:t>يَوْمَ يُنفَخُ فِى ٱلصُّورِ فَتَأْتُونَ أَفْوَاجًا</a:t>
            </a:r>
          </a:p>
        </p:txBody>
      </p:sp>
      <p:sp>
        <p:nvSpPr>
          <p:cNvPr id="14" name="TextBox 13">
            <a:extLst>
              <a:ext uri="{FF2B5EF4-FFF2-40B4-BE49-F238E27FC236}">
                <a16:creationId xmlns:a16="http://schemas.microsoft.com/office/drawing/2014/main" id="{D2C63940-2505-F812-0B36-E5D674BF5E0C}"/>
              </a:ext>
            </a:extLst>
          </p:cNvPr>
          <p:cNvSpPr txBox="1"/>
          <p:nvPr/>
        </p:nvSpPr>
        <p:spPr>
          <a:xfrm>
            <a:off x="1936368" y="4230203"/>
            <a:ext cx="8319264" cy="400110"/>
          </a:xfrm>
          <a:prstGeom prst="rect">
            <a:avLst/>
          </a:prstGeom>
          <a:noFill/>
        </p:spPr>
        <p:txBody>
          <a:bodyPr wrap="square">
            <a:spAutoFit/>
          </a:bodyPr>
          <a:lstStyle/>
          <a:p>
            <a:pPr algn="ctr" fontAlgn="base"/>
            <a:r>
              <a:rPr lang="en-US" sz="2000" dirty="0"/>
              <a:t>The Day that the Trumpet shall be sounded, and ye shall come forth in crowds;</a:t>
            </a:r>
          </a:p>
        </p:txBody>
      </p:sp>
      <p:sp>
        <p:nvSpPr>
          <p:cNvPr id="3" name="TextBox 2">
            <a:extLst>
              <a:ext uri="{FF2B5EF4-FFF2-40B4-BE49-F238E27FC236}">
                <a16:creationId xmlns:a16="http://schemas.microsoft.com/office/drawing/2014/main" id="{75D2B391-F98A-D3F4-C7B6-5F772965DB75}"/>
              </a:ext>
            </a:extLst>
          </p:cNvPr>
          <p:cNvSpPr txBox="1"/>
          <p:nvPr/>
        </p:nvSpPr>
        <p:spPr>
          <a:xfrm>
            <a:off x="1646449" y="3813898"/>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1</a:t>
            </a:r>
            <a:r>
              <a:rPr lang="en-US" sz="1400" dirty="0">
                <a:latin typeface="Arial" panose="020B0604020202020204" pitchFamily="34" charset="0"/>
                <a:cs typeface="Arial" panose="020B0604020202020204" pitchFamily="34" charset="0"/>
              </a:rPr>
              <a:t>8}</a:t>
            </a:r>
            <a:endParaRPr lang="en-US" sz="1400" dirty="0"/>
          </a:p>
        </p:txBody>
      </p:sp>
    </p:spTree>
    <p:extLst>
      <p:ext uri="{BB962C8B-B14F-4D97-AF65-F5344CB8AC3E}">
        <p14:creationId xmlns:p14="http://schemas.microsoft.com/office/powerpoint/2010/main" val="3259220777"/>
      </p:ext>
    </p:extLst>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C00A62-1FC9-5C08-9D51-28C58C9C4FF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AEEDEF6-C6B6-4BE1-08EF-C4023391442E}"/>
              </a:ext>
            </a:extLst>
          </p:cNvPr>
          <p:cNvSpPr>
            <a:spLocks noGrp="1"/>
          </p:cNvSpPr>
          <p:nvPr>
            <p:ph type="title"/>
          </p:nvPr>
        </p:nvSpPr>
        <p:spPr>
          <a:xfrm>
            <a:off x="1880748" y="2078303"/>
            <a:ext cx="8430504" cy="3450327"/>
          </a:xfrm>
        </p:spPr>
        <p:txBody>
          <a:bodyPr>
            <a:noAutofit/>
          </a:bodyPr>
          <a:lstStyle/>
          <a:p>
            <a:r>
              <a:rPr lang="ar-EG" sz="6000" b="0" dirty="0"/>
              <a:t>يَشْهَدُهُ ٱلْمُقَرَّبُونَ</a:t>
            </a:r>
          </a:p>
        </p:txBody>
      </p:sp>
      <p:sp>
        <p:nvSpPr>
          <p:cNvPr id="14" name="TextBox 13">
            <a:extLst>
              <a:ext uri="{FF2B5EF4-FFF2-40B4-BE49-F238E27FC236}">
                <a16:creationId xmlns:a16="http://schemas.microsoft.com/office/drawing/2014/main" id="{0CB82297-D0AD-5AF0-CF91-2B0C8D8051DD}"/>
              </a:ext>
            </a:extLst>
          </p:cNvPr>
          <p:cNvSpPr txBox="1"/>
          <p:nvPr/>
        </p:nvSpPr>
        <p:spPr>
          <a:xfrm>
            <a:off x="1936368" y="4170133"/>
            <a:ext cx="8319264" cy="400110"/>
          </a:xfrm>
          <a:prstGeom prst="rect">
            <a:avLst/>
          </a:prstGeom>
          <a:noFill/>
        </p:spPr>
        <p:txBody>
          <a:bodyPr wrap="square">
            <a:spAutoFit/>
          </a:bodyPr>
          <a:lstStyle/>
          <a:p>
            <a:pPr algn="ctr" fontAlgn="base"/>
            <a:r>
              <a:rPr lang="en-US" sz="2000" dirty="0"/>
              <a:t>To which bear witness those Nearest (to Allah).</a:t>
            </a:r>
          </a:p>
        </p:txBody>
      </p:sp>
      <p:sp>
        <p:nvSpPr>
          <p:cNvPr id="3" name="TextBox 2">
            <a:extLst>
              <a:ext uri="{FF2B5EF4-FFF2-40B4-BE49-F238E27FC236}">
                <a16:creationId xmlns:a16="http://schemas.microsoft.com/office/drawing/2014/main" id="{A14DD930-CE3E-7481-F3AA-6DD1CEFB5EF3}"/>
              </a:ext>
            </a:extLst>
          </p:cNvPr>
          <p:cNvSpPr txBox="1"/>
          <p:nvPr/>
        </p:nvSpPr>
        <p:spPr>
          <a:xfrm>
            <a:off x="3744931" y="3888483"/>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21</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3949367311"/>
      </p:ext>
    </p:extLst>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F29AEC-570B-3E59-0E37-7BA50B3C4CA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6528343-0314-5670-96E8-099430CE3A3C}"/>
              </a:ext>
            </a:extLst>
          </p:cNvPr>
          <p:cNvSpPr>
            <a:spLocks noGrp="1"/>
          </p:cNvSpPr>
          <p:nvPr>
            <p:ph type="title"/>
          </p:nvPr>
        </p:nvSpPr>
        <p:spPr>
          <a:xfrm>
            <a:off x="1880748" y="2060889"/>
            <a:ext cx="8430504" cy="3450327"/>
          </a:xfrm>
        </p:spPr>
        <p:txBody>
          <a:bodyPr>
            <a:noAutofit/>
          </a:bodyPr>
          <a:lstStyle/>
          <a:p>
            <a:r>
              <a:rPr lang="ar-EG" sz="6000" b="0" dirty="0"/>
              <a:t>إِنَّ ٱلْأَبْرَارَ لَفِى نَعِيمٍ</a:t>
            </a:r>
          </a:p>
        </p:txBody>
      </p:sp>
      <p:sp>
        <p:nvSpPr>
          <p:cNvPr id="14" name="TextBox 13">
            <a:extLst>
              <a:ext uri="{FF2B5EF4-FFF2-40B4-BE49-F238E27FC236}">
                <a16:creationId xmlns:a16="http://schemas.microsoft.com/office/drawing/2014/main" id="{8752A9E3-0B4D-6950-9614-DEE514D53769}"/>
              </a:ext>
            </a:extLst>
          </p:cNvPr>
          <p:cNvSpPr txBox="1"/>
          <p:nvPr/>
        </p:nvSpPr>
        <p:spPr>
          <a:xfrm>
            <a:off x="1936368" y="4150063"/>
            <a:ext cx="8319264" cy="400110"/>
          </a:xfrm>
          <a:prstGeom prst="rect">
            <a:avLst/>
          </a:prstGeom>
          <a:noFill/>
        </p:spPr>
        <p:txBody>
          <a:bodyPr wrap="square">
            <a:spAutoFit/>
          </a:bodyPr>
          <a:lstStyle/>
          <a:p>
            <a:pPr algn="ctr" fontAlgn="base"/>
            <a:r>
              <a:rPr lang="en-US" sz="2000" dirty="0"/>
              <a:t>Truly the Righteous will be in Bliss:</a:t>
            </a:r>
          </a:p>
        </p:txBody>
      </p:sp>
      <p:sp>
        <p:nvSpPr>
          <p:cNvPr id="3" name="TextBox 2">
            <a:extLst>
              <a:ext uri="{FF2B5EF4-FFF2-40B4-BE49-F238E27FC236}">
                <a16:creationId xmlns:a16="http://schemas.microsoft.com/office/drawing/2014/main" id="{9C76ADA9-EFE3-B2AA-5ABA-152946D32523}"/>
              </a:ext>
            </a:extLst>
          </p:cNvPr>
          <p:cNvSpPr txBox="1"/>
          <p:nvPr/>
        </p:nvSpPr>
        <p:spPr>
          <a:xfrm>
            <a:off x="3248542" y="3909088"/>
            <a:ext cx="684337" cy="307777"/>
          </a:xfrm>
          <a:prstGeom prst="rect">
            <a:avLst/>
          </a:prstGeom>
          <a:noFill/>
        </p:spPr>
        <p:txBody>
          <a:bodyPr wrap="square">
            <a:spAutoFit/>
          </a:bodyPr>
          <a:lstStyle/>
          <a:p>
            <a:pPr algn="ctr"/>
            <a:r>
              <a:rPr lang="en-US" sz="140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22</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3999449007"/>
      </p:ext>
    </p:extLst>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E4C9E8-7D6B-3E18-B257-B65DD8B3598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008AB46-C01C-A479-0C8D-A9B1A3C04F58}"/>
              </a:ext>
            </a:extLst>
          </p:cNvPr>
          <p:cNvSpPr>
            <a:spLocks noGrp="1"/>
          </p:cNvSpPr>
          <p:nvPr>
            <p:ph type="title"/>
          </p:nvPr>
        </p:nvSpPr>
        <p:spPr>
          <a:xfrm>
            <a:off x="1880748" y="2121847"/>
            <a:ext cx="8430504" cy="3450327"/>
          </a:xfrm>
        </p:spPr>
        <p:txBody>
          <a:bodyPr>
            <a:noAutofit/>
          </a:bodyPr>
          <a:lstStyle/>
          <a:p>
            <a:r>
              <a:rPr lang="ar-EG" sz="6000" b="0" dirty="0"/>
              <a:t>عَلَى ٱلْأَرَآئِكِ يَنظُرُونَ</a:t>
            </a:r>
          </a:p>
        </p:txBody>
      </p:sp>
      <p:sp>
        <p:nvSpPr>
          <p:cNvPr id="14" name="TextBox 13">
            <a:extLst>
              <a:ext uri="{FF2B5EF4-FFF2-40B4-BE49-F238E27FC236}">
                <a16:creationId xmlns:a16="http://schemas.microsoft.com/office/drawing/2014/main" id="{DEEF26FC-D049-8399-BDBC-6665FA63A8C1}"/>
              </a:ext>
            </a:extLst>
          </p:cNvPr>
          <p:cNvSpPr txBox="1"/>
          <p:nvPr/>
        </p:nvSpPr>
        <p:spPr>
          <a:xfrm>
            <a:off x="1936368" y="4163809"/>
            <a:ext cx="8319264" cy="400110"/>
          </a:xfrm>
          <a:prstGeom prst="rect">
            <a:avLst/>
          </a:prstGeom>
          <a:noFill/>
        </p:spPr>
        <p:txBody>
          <a:bodyPr wrap="square">
            <a:spAutoFit/>
          </a:bodyPr>
          <a:lstStyle/>
          <a:p>
            <a:pPr algn="ctr" fontAlgn="base"/>
            <a:r>
              <a:rPr lang="en-US" sz="2000" dirty="0"/>
              <a:t>On Thrones (of Dignity) will they command a sight (of all things):</a:t>
            </a:r>
          </a:p>
        </p:txBody>
      </p:sp>
      <p:sp>
        <p:nvSpPr>
          <p:cNvPr id="3" name="TextBox 2">
            <a:extLst>
              <a:ext uri="{FF2B5EF4-FFF2-40B4-BE49-F238E27FC236}">
                <a16:creationId xmlns:a16="http://schemas.microsoft.com/office/drawing/2014/main" id="{BE1099A4-B61E-2466-C06A-BDDC2E6F2B4D}"/>
              </a:ext>
            </a:extLst>
          </p:cNvPr>
          <p:cNvSpPr txBox="1"/>
          <p:nvPr/>
        </p:nvSpPr>
        <p:spPr>
          <a:xfrm>
            <a:off x="3039538" y="3847010"/>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23</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1964559419"/>
      </p:ext>
    </p:extLst>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43BF96-0A7A-6185-E9F1-DD2DAD487E8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A53E92E-8395-FDEE-BA76-B74FFF7D87B3}"/>
              </a:ext>
            </a:extLst>
          </p:cNvPr>
          <p:cNvSpPr>
            <a:spLocks noGrp="1"/>
          </p:cNvSpPr>
          <p:nvPr>
            <p:ph type="title"/>
          </p:nvPr>
        </p:nvSpPr>
        <p:spPr>
          <a:xfrm>
            <a:off x="1880748" y="2095722"/>
            <a:ext cx="8430504" cy="3450327"/>
          </a:xfrm>
        </p:spPr>
        <p:txBody>
          <a:bodyPr>
            <a:noAutofit/>
          </a:bodyPr>
          <a:lstStyle/>
          <a:p>
            <a:r>
              <a:rPr lang="ar-EG" sz="6000" b="0" dirty="0"/>
              <a:t>تَعْرِفُ فِى وُجُوهِهِمْ نَضْرَةَ ٱلنَّعِيمِ</a:t>
            </a:r>
          </a:p>
        </p:txBody>
      </p:sp>
      <p:sp>
        <p:nvSpPr>
          <p:cNvPr id="14" name="TextBox 13">
            <a:extLst>
              <a:ext uri="{FF2B5EF4-FFF2-40B4-BE49-F238E27FC236}">
                <a16:creationId xmlns:a16="http://schemas.microsoft.com/office/drawing/2014/main" id="{3CFB40D5-5EE5-17FB-F051-3995ACF9F53F}"/>
              </a:ext>
            </a:extLst>
          </p:cNvPr>
          <p:cNvSpPr txBox="1"/>
          <p:nvPr/>
        </p:nvSpPr>
        <p:spPr>
          <a:xfrm>
            <a:off x="1936368" y="4160246"/>
            <a:ext cx="8319264" cy="400110"/>
          </a:xfrm>
          <a:prstGeom prst="rect">
            <a:avLst/>
          </a:prstGeom>
          <a:noFill/>
        </p:spPr>
        <p:txBody>
          <a:bodyPr wrap="square">
            <a:spAutoFit/>
          </a:bodyPr>
          <a:lstStyle/>
          <a:p>
            <a:pPr algn="ctr" fontAlgn="base"/>
            <a:r>
              <a:rPr lang="en-US" sz="2000" dirty="0"/>
              <a:t>Thou wilt </a:t>
            </a:r>
            <a:r>
              <a:rPr lang="en-US" sz="2000" dirty="0" err="1"/>
              <a:t>recognise</a:t>
            </a:r>
            <a:r>
              <a:rPr lang="en-US" sz="2000" dirty="0"/>
              <a:t> in their faces the beaming brightness of Bliss.</a:t>
            </a:r>
          </a:p>
        </p:txBody>
      </p:sp>
      <p:sp>
        <p:nvSpPr>
          <p:cNvPr id="3" name="TextBox 2">
            <a:extLst>
              <a:ext uri="{FF2B5EF4-FFF2-40B4-BE49-F238E27FC236}">
                <a16:creationId xmlns:a16="http://schemas.microsoft.com/office/drawing/2014/main" id="{1B587DC3-644A-DB34-2D1D-1FC75B52529A}"/>
              </a:ext>
            </a:extLst>
          </p:cNvPr>
          <p:cNvSpPr txBox="1"/>
          <p:nvPr/>
        </p:nvSpPr>
        <p:spPr>
          <a:xfrm>
            <a:off x="1794214" y="3936962"/>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24</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3203389868"/>
      </p:ext>
    </p:extLst>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E68E9A-53EF-620B-E1CB-1FFAFB112F3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69639E6-33C7-571E-0F1F-4211C41457A0}"/>
              </a:ext>
            </a:extLst>
          </p:cNvPr>
          <p:cNvSpPr>
            <a:spLocks noGrp="1"/>
          </p:cNvSpPr>
          <p:nvPr>
            <p:ph type="title"/>
          </p:nvPr>
        </p:nvSpPr>
        <p:spPr>
          <a:xfrm>
            <a:off x="1880748" y="2034763"/>
            <a:ext cx="8430504" cy="3450327"/>
          </a:xfrm>
        </p:spPr>
        <p:txBody>
          <a:bodyPr>
            <a:noAutofit/>
          </a:bodyPr>
          <a:lstStyle/>
          <a:p>
            <a:r>
              <a:rPr lang="ar-EG" sz="6000" b="0" dirty="0"/>
              <a:t>يُسْقَوْنَ مِن رَّحِيقٍ مَّخْتُومٍ</a:t>
            </a:r>
          </a:p>
        </p:txBody>
      </p:sp>
      <p:sp>
        <p:nvSpPr>
          <p:cNvPr id="14" name="TextBox 13">
            <a:extLst>
              <a:ext uri="{FF2B5EF4-FFF2-40B4-BE49-F238E27FC236}">
                <a16:creationId xmlns:a16="http://schemas.microsoft.com/office/drawing/2014/main" id="{DAD64D3D-1D65-2D18-A35F-D2E957D56340}"/>
              </a:ext>
            </a:extLst>
          </p:cNvPr>
          <p:cNvSpPr txBox="1"/>
          <p:nvPr/>
        </p:nvSpPr>
        <p:spPr>
          <a:xfrm>
            <a:off x="1936368" y="4221591"/>
            <a:ext cx="8319264" cy="400110"/>
          </a:xfrm>
          <a:prstGeom prst="rect">
            <a:avLst/>
          </a:prstGeom>
          <a:noFill/>
        </p:spPr>
        <p:txBody>
          <a:bodyPr wrap="square">
            <a:spAutoFit/>
          </a:bodyPr>
          <a:lstStyle/>
          <a:p>
            <a:pPr algn="ctr" fontAlgn="base"/>
            <a:r>
              <a:rPr lang="en-US" sz="2000" dirty="0"/>
              <a:t>Their thirst will be slaked with Pure Wine sealed:</a:t>
            </a:r>
          </a:p>
        </p:txBody>
      </p:sp>
      <p:sp>
        <p:nvSpPr>
          <p:cNvPr id="3" name="TextBox 2">
            <a:extLst>
              <a:ext uri="{FF2B5EF4-FFF2-40B4-BE49-F238E27FC236}">
                <a16:creationId xmlns:a16="http://schemas.microsoft.com/office/drawing/2014/main" id="{90D12432-98B2-4A31-CA40-EF0CF50B844B}"/>
              </a:ext>
            </a:extLst>
          </p:cNvPr>
          <p:cNvSpPr txBox="1"/>
          <p:nvPr/>
        </p:nvSpPr>
        <p:spPr>
          <a:xfrm>
            <a:off x="2711431" y="3913814"/>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25</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1512222128"/>
      </p:ext>
    </p:extLst>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87CC7B-01AB-66F9-4F26-9581097B586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61DEE3C-485F-A2C2-0178-7B8A94D2AF20}"/>
              </a:ext>
            </a:extLst>
          </p:cNvPr>
          <p:cNvSpPr>
            <a:spLocks noGrp="1"/>
          </p:cNvSpPr>
          <p:nvPr>
            <p:ph type="title"/>
          </p:nvPr>
        </p:nvSpPr>
        <p:spPr>
          <a:xfrm>
            <a:off x="1880748" y="2113139"/>
            <a:ext cx="8430504" cy="3450327"/>
          </a:xfrm>
        </p:spPr>
        <p:txBody>
          <a:bodyPr>
            <a:noAutofit/>
          </a:bodyPr>
          <a:lstStyle/>
          <a:p>
            <a:r>
              <a:rPr lang="ar-EG" sz="6000" b="0" dirty="0"/>
              <a:t>خِتَـٰمُهُۥ مِسْكٌ ۚ وَفِى ذَٰلِكَ فَلْيَتَنَافَسِ ٱلْمُتَنَـٰفِسُونَ</a:t>
            </a:r>
          </a:p>
        </p:txBody>
      </p:sp>
      <p:sp>
        <p:nvSpPr>
          <p:cNvPr id="14" name="TextBox 13">
            <a:extLst>
              <a:ext uri="{FF2B5EF4-FFF2-40B4-BE49-F238E27FC236}">
                <a16:creationId xmlns:a16="http://schemas.microsoft.com/office/drawing/2014/main" id="{D17CEBBD-C735-840E-468A-FB45C6EB6AEA}"/>
              </a:ext>
            </a:extLst>
          </p:cNvPr>
          <p:cNvSpPr txBox="1"/>
          <p:nvPr/>
        </p:nvSpPr>
        <p:spPr>
          <a:xfrm>
            <a:off x="1936368" y="4579307"/>
            <a:ext cx="8319264" cy="707886"/>
          </a:xfrm>
          <a:prstGeom prst="rect">
            <a:avLst/>
          </a:prstGeom>
          <a:noFill/>
        </p:spPr>
        <p:txBody>
          <a:bodyPr wrap="square">
            <a:spAutoFit/>
          </a:bodyPr>
          <a:lstStyle/>
          <a:p>
            <a:pPr algn="ctr" fontAlgn="base"/>
            <a:r>
              <a:rPr lang="en-US" sz="2000" dirty="0"/>
              <a:t>The seal thereof will be Musk: And for this let those aspire, who have aspirations:</a:t>
            </a:r>
          </a:p>
        </p:txBody>
      </p:sp>
      <p:sp>
        <p:nvSpPr>
          <p:cNvPr id="3" name="TextBox 2">
            <a:extLst>
              <a:ext uri="{FF2B5EF4-FFF2-40B4-BE49-F238E27FC236}">
                <a16:creationId xmlns:a16="http://schemas.microsoft.com/office/drawing/2014/main" id="{104C36C6-954B-C4CD-8CFF-9071230020C5}"/>
              </a:ext>
            </a:extLst>
          </p:cNvPr>
          <p:cNvSpPr txBox="1"/>
          <p:nvPr/>
        </p:nvSpPr>
        <p:spPr>
          <a:xfrm>
            <a:off x="4313807" y="4303034"/>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26</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2440180961"/>
      </p:ext>
    </p:extLst>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E72A6C-4E72-BC30-5DBE-22093D9F42D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7C10481-C165-9BAD-5A23-1E37F65F5BC6}"/>
              </a:ext>
            </a:extLst>
          </p:cNvPr>
          <p:cNvSpPr>
            <a:spLocks noGrp="1"/>
          </p:cNvSpPr>
          <p:nvPr>
            <p:ph type="title"/>
          </p:nvPr>
        </p:nvSpPr>
        <p:spPr>
          <a:xfrm>
            <a:off x="1880748" y="2017345"/>
            <a:ext cx="8430504" cy="3450327"/>
          </a:xfrm>
        </p:spPr>
        <p:txBody>
          <a:bodyPr>
            <a:noAutofit/>
          </a:bodyPr>
          <a:lstStyle/>
          <a:p>
            <a:r>
              <a:rPr lang="ar-EG" sz="6000" b="0" dirty="0"/>
              <a:t>وَمِزَاجُهُۥ مِن تَسْنِيمٍ</a:t>
            </a:r>
          </a:p>
        </p:txBody>
      </p:sp>
      <p:sp>
        <p:nvSpPr>
          <p:cNvPr id="14" name="TextBox 13">
            <a:extLst>
              <a:ext uri="{FF2B5EF4-FFF2-40B4-BE49-F238E27FC236}">
                <a16:creationId xmlns:a16="http://schemas.microsoft.com/office/drawing/2014/main" id="{8F9CF2FF-B4AF-7E35-CBA6-D3F8F6103F00}"/>
              </a:ext>
            </a:extLst>
          </p:cNvPr>
          <p:cNvSpPr txBox="1"/>
          <p:nvPr/>
        </p:nvSpPr>
        <p:spPr>
          <a:xfrm>
            <a:off x="1936368" y="4137371"/>
            <a:ext cx="8319264" cy="400110"/>
          </a:xfrm>
          <a:prstGeom prst="rect">
            <a:avLst/>
          </a:prstGeom>
          <a:noFill/>
        </p:spPr>
        <p:txBody>
          <a:bodyPr wrap="square">
            <a:spAutoFit/>
          </a:bodyPr>
          <a:lstStyle/>
          <a:p>
            <a:pPr algn="ctr" fontAlgn="base"/>
            <a:r>
              <a:rPr lang="en-US" sz="2000" dirty="0"/>
              <a:t>With it will be (given) a mixture of Tasnim:</a:t>
            </a:r>
          </a:p>
        </p:txBody>
      </p:sp>
      <p:sp>
        <p:nvSpPr>
          <p:cNvPr id="3" name="TextBox 2">
            <a:extLst>
              <a:ext uri="{FF2B5EF4-FFF2-40B4-BE49-F238E27FC236}">
                <a16:creationId xmlns:a16="http://schemas.microsoft.com/office/drawing/2014/main" id="{6C43AB34-2B28-73A6-F97F-B05421AEAF26}"/>
              </a:ext>
            </a:extLst>
          </p:cNvPr>
          <p:cNvSpPr txBox="1"/>
          <p:nvPr/>
        </p:nvSpPr>
        <p:spPr>
          <a:xfrm>
            <a:off x="3457550" y="3829594"/>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27</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3817240331"/>
      </p:ext>
    </p:extLst>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97DDEC-20C0-0E6F-54FF-991F6F82A2D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09107FF-94B4-21DC-FBE5-4FE38C462FF2}"/>
              </a:ext>
            </a:extLst>
          </p:cNvPr>
          <p:cNvSpPr>
            <a:spLocks noGrp="1"/>
          </p:cNvSpPr>
          <p:nvPr>
            <p:ph type="title"/>
          </p:nvPr>
        </p:nvSpPr>
        <p:spPr>
          <a:xfrm>
            <a:off x="1880748" y="1973803"/>
            <a:ext cx="8430504" cy="3450327"/>
          </a:xfrm>
        </p:spPr>
        <p:txBody>
          <a:bodyPr>
            <a:noAutofit/>
          </a:bodyPr>
          <a:lstStyle/>
          <a:p>
            <a:r>
              <a:rPr lang="ar-EG" sz="6000" b="0" dirty="0"/>
              <a:t>عَيْنًا يَشْرَبُ بِهَا ٱلْمُقَرَّبُونَ</a:t>
            </a:r>
          </a:p>
        </p:txBody>
      </p:sp>
      <p:sp>
        <p:nvSpPr>
          <p:cNvPr id="14" name="TextBox 13">
            <a:extLst>
              <a:ext uri="{FF2B5EF4-FFF2-40B4-BE49-F238E27FC236}">
                <a16:creationId xmlns:a16="http://schemas.microsoft.com/office/drawing/2014/main" id="{B201422E-2A4C-F6CD-C1D0-2C25E7299A7B}"/>
              </a:ext>
            </a:extLst>
          </p:cNvPr>
          <p:cNvSpPr txBox="1"/>
          <p:nvPr/>
        </p:nvSpPr>
        <p:spPr>
          <a:xfrm>
            <a:off x="1936368" y="4086237"/>
            <a:ext cx="8319264" cy="400110"/>
          </a:xfrm>
          <a:prstGeom prst="rect">
            <a:avLst/>
          </a:prstGeom>
          <a:noFill/>
        </p:spPr>
        <p:txBody>
          <a:bodyPr wrap="square">
            <a:spAutoFit/>
          </a:bodyPr>
          <a:lstStyle/>
          <a:p>
            <a:pPr algn="ctr" fontAlgn="base"/>
            <a:r>
              <a:rPr lang="en-US" sz="2000" dirty="0"/>
              <a:t>A spring, from (the waters) whereof drink those Nearest to Allah.</a:t>
            </a:r>
          </a:p>
        </p:txBody>
      </p:sp>
      <p:sp>
        <p:nvSpPr>
          <p:cNvPr id="3" name="TextBox 2">
            <a:extLst>
              <a:ext uri="{FF2B5EF4-FFF2-40B4-BE49-F238E27FC236}">
                <a16:creationId xmlns:a16="http://schemas.microsoft.com/office/drawing/2014/main" id="{A026F054-5F40-DD11-B882-0700921CA2A8}"/>
              </a:ext>
            </a:extLst>
          </p:cNvPr>
          <p:cNvSpPr txBox="1"/>
          <p:nvPr/>
        </p:nvSpPr>
        <p:spPr>
          <a:xfrm>
            <a:off x="2665069" y="3760727"/>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28</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4140662455"/>
      </p:ext>
    </p:extLst>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DADDBA-E880-CD07-E5DA-F80DA76EFC6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5E7178E-2D4D-4A36-C659-5ACDEB3CD2DB}"/>
              </a:ext>
            </a:extLst>
          </p:cNvPr>
          <p:cNvSpPr>
            <a:spLocks noGrp="1"/>
          </p:cNvSpPr>
          <p:nvPr>
            <p:ph type="title"/>
          </p:nvPr>
        </p:nvSpPr>
        <p:spPr>
          <a:xfrm>
            <a:off x="1880748" y="2052177"/>
            <a:ext cx="8430504" cy="3450327"/>
          </a:xfrm>
        </p:spPr>
        <p:txBody>
          <a:bodyPr>
            <a:noAutofit/>
          </a:bodyPr>
          <a:lstStyle/>
          <a:p>
            <a:r>
              <a:rPr lang="ar-EG" sz="6000" b="0" dirty="0"/>
              <a:t>إِنَّ ٱلَّذِينَ أَجْرَمُوا۟ كَانُوا۟ مِنَ ٱلَّذِينَ ءَامَنُوا۟ يَضْحَكُونَ</a:t>
            </a:r>
          </a:p>
        </p:txBody>
      </p:sp>
      <p:sp>
        <p:nvSpPr>
          <p:cNvPr id="14" name="TextBox 13">
            <a:extLst>
              <a:ext uri="{FF2B5EF4-FFF2-40B4-BE49-F238E27FC236}">
                <a16:creationId xmlns:a16="http://schemas.microsoft.com/office/drawing/2014/main" id="{F9AA7D23-EA8A-2B63-4CAF-DB6396825063}"/>
              </a:ext>
            </a:extLst>
          </p:cNvPr>
          <p:cNvSpPr txBox="1"/>
          <p:nvPr/>
        </p:nvSpPr>
        <p:spPr>
          <a:xfrm>
            <a:off x="1936368" y="4537964"/>
            <a:ext cx="8319264" cy="400110"/>
          </a:xfrm>
          <a:prstGeom prst="rect">
            <a:avLst/>
          </a:prstGeom>
          <a:noFill/>
        </p:spPr>
        <p:txBody>
          <a:bodyPr wrap="square">
            <a:spAutoFit/>
          </a:bodyPr>
          <a:lstStyle/>
          <a:p>
            <a:pPr algn="ctr" fontAlgn="base"/>
            <a:r>
              <a:rPr lang="en-US" sz="2000" dirty="0"/>
              <a:t>Those in sin used to laugh at those who believed,</a:t>
            </a:r>
          </a:p>
        </p:txBody>
      </p:sp>
      <p:sp>
        <p:nvSpPr>
          <p:cNvPr id="3" name="TextBox 2">
            <a:extLst>
              <a:ext uri="{FF2B5EF4-FFF2-40B4-BE49-F238E27FC236}">
                <a16:creationId xmlns:a16="http://schemas.microsoft.com/office/drawing/2014/main" id="{E2591D71-988E-FA51-2AB5-6D921BEE2926}"/>
              </a:ext>
            </a:extLst>
          </p:cNvPr>
          <p:cNvSpPr txBox="1"/>
          <p:nvPr/>
        </p:nvSpPr>
        <p:spPr>
          <a:xfrm>
            <a:off x="3605595" y="4230187"/>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29</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3885957689"/>
      </p:ext>
    </p:extLst>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F49BD2-3654-C60F-22BB-7B4D9F964A1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40EB376-4349-A488-B52A-922E3B6D221B}"/>
              </a:ext>
            </a:extLst>
          </p:cNvPr>
          <p:cNvSpPr>
            <a:spLocks noGrp="1"/>
          </p:cNvSpPr>
          <p:nvPr>
            <p:ph type="title"/>
          </p:nvPr>
        </p:nvSpPr>
        <p:spPr>
          <a:xfrm>
            <a:off x="1880748" y="2052180"/>
            <a:ext cx="8430504" cy="3450327"/>
          </a:xfrm>
        </p:spPr>
        <p:txBody>
          <a:bodyPr>
            <a:noAutofit/>
          </a:bodyPr>
          <a:lstStyle/>
          <a:p>
            <a:r>
              <a:rPr lang="ar-EG" sz="6000" b="0" dirty="0"/>
              <a:t>وَإِذَا مَرُّوا۟ بِهِمْ يَتَغَامَزُونَ</a:t>
            </a:r>
          </a:p>
        </p:txBody>
      </p:sp>
      <p:sp>
        <p:nvSpPr>
          <p:cNvPr id="14" name="TextBox 13">
            <a:extLst>
              <a:ext uri="{FF2B5EF4-FFF2-40B4-BE49-F238E27FC236}">
                <a16:creationId xmlns:a16="http://schemas.microsoft.com/office/drawing/2014/main" id="{8C218CE9-9CB3-E517-3E5E-FC5412D1273F}"/>
              </a:ext>
            </a:extLst>
          </p:cNvPr>
          <p:cNvSpPr txBox="1"/>
          <p:nvPr/>
        </p:nvSpPr>
        <p:spPr>
          <a:xfrm>
            <a:off x="1936368" y="4181230"/>
            <a:ext cx="8319264" cy="400110"/>
          </a:xfrm>
          <a:prstGeom prst="rect">
            <a:avLst/>
          </a:prstGeom>
          <a:noFill/>
        </p:spPr>
        <p:txBody>
          <a:bodyPr wrap="square">
            <a:spAutoFit/>
          </a:bodyPr>
          <a:lstStyle/>
          <a:p>
            <a:pPr algn="ctr" fontAlgn="base"/>
            <a:r>
              <a:rPr lang="en-US" sz="2000" dirty="0"/>
              <a:t>And whenever they passed by them, used to wink at each other (in mockery);</a:t>
            </a:r>
          </a:p>
        </p:txBody>
      </p:sp>
      <p:sp>
        <p:nvSpPr>
          <p:cNvPr id="3" name="TextBox 2">
            <a:extLst>
              <a:ext uri="{FF2B5EF4-FFF2-40B4-BE49-F238E27FC236}">
                <a16:creationId xmlns:a16="http://schemas.microsoft.com/office/drawing/2014/main" id="{CCC2E977-8B7D-8820-1897-B55D77DEBA41}"/>
              </a:ext>
            </a:extLst>
          </p:cNvPr>
          <p:cNvSpPr txBox="1"/>
          <p:nvPr/>
        </p:nvSpPr>
        <p:spPr>
          <a:xfrm>
            <a:off x="2754974" y="3838303"/>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30</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31709682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4315AB-406E-CEFA-ED5A-BC5070866F3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2666031-BD9F-FE1A-FDC1-945CD7209542}"/>
              </a:ext>
            </a:extLst>
          </p:cNvPr>
          <p:cNvSpPr>
            <a:spLocks noGrp="1"/>
          </p:cNvSpPr>
          <p:nvPr>
            <p:ph type="title"/>
          </p:nvPr>
        </p:nvSpPr>
        <p:spPr>
          <a:xfrm>
            <a:off x="1880748" y="2060888"/>
            <a:ext cx="8430504" cy="3450327"/>
          </a:xfrm>
        </p:spPr>
        <p:txBody>
          <a:bodyPr>
            <a:noAutofit/>
          </a:bodyPr>
          <a:lstStyle/>
          <a:p>
            <a:r>
              <a:rPr lang="ar-EG" sz="6000" b="0" dirty="0"/>
              <a:t>وَفُتِحَتِ ٱلسَّمَآءُ فَكَانَتْ أَبْوَٰبًا</a:t>
            </a:r>
          </a:p>
        </p:txBody>
      </p:sp>
      <p:sp>
        <p:nvSpPr>
          <p:cNvPr id="14" name="TextBox 13">
            <a:extLst>
              <a:ext uri="{FF2B5EF4-FFF2-40B4-BE49-F238E27FC236}">
                <a16:creationId xmlns:a16="http://schemas.microsoft.com/office/drawing/2014/main" id="{C95D3224-3547-934C-7612-AB378965AB11}"/>
              </a:ext>
            </a:extLst>
          </p:cNvPr>
          <p:cNvSpPr txBox="1"/>
          <p:nvPr/>
        </p:nvSpPr>
        <p:spPr>
          <a:xfrm>
            <a:off x="1936368" y="4163300"/>
            <a:ext cx="8319264" cy="400110"/>
          </a:xfrm>
          <a:prstGeom prst="rect">
            <a:avLst/>
          </a:prstGeom>
          <a:noFill/>
        </p:spPr>
        <p:txBody>
          <a:bodyPr wrap="square">
            <a:spAutoFit/>
          </a:bodyPr>
          <a:lstStyle/>
          <a:p>
            <a:pPr algn="ctr" fontAlgn="base"/>
            <a:r>
              <a:rPr lang="en-US" sz="2000" dirty="0"/>
              <a:t>And the heavens shall be opened as if there were doors,</a:t>
            </a:r>
          </a:p>
        </p:txBody>
      </p:sp>
      <p:sp>
        <p:nvSpPr>
          <p:cNvPr id="3" name="TextBox 2">
            <a:extLst>
              <a:ext uri="{FF2B5EF4-FFF2-40B4-BE49-F238E27FC236}">
                <a16:creationId xmlns:a16="http://schemas.microsoft.com/office/drawing/2014/main" id="{10A4A162-ED8B-382B-BB0F-16C58DC3740E}"/>
              </a:ext>
            </a:extLst>
          </p:cNvPr>
          <p:cNvSpPr txBox="1"/>
          <p:nvPr/>
        </p:nvSpPr>
        <p:spPr>
          <a:xfrm>
            <a:off x="2525730" y="3786051"/>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19</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4250087455"/>
      </p:ext>
    </p:extLst>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0A596A-2406-BE89-8255-B245B594567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A9E793E-1F71-0632-F0FF-9A5264996ED3}"/>
              </a:ext>
            </a:extLst>
          </p:cNvPr>
          <p:cNvSpPr>
            <a:spLocks noGrp="1"/>
          </p:cNvSpPr>
          <p:nvPr>
            <p:ph type="title"/>
          </p:nvPr>
        </p:nvSpPr>
        <p:spPr>
          <a:xfrm>
            <a:off x="1880748" y="2017344"/>
            <a:ext cx="8430504" cy="3450327"/>
          </a:xfrm>
        </p:spPr>
        <p:txBody>
          <a:bodyPr>
            <a:noAutofit/>
          </a:bodyPr>
          <a:lstStyle/>
          <a:p>
            <a:r>
              <a:rPr lang="ar-EG" sz="6000" b="0" dirty="0"/>
              <a:t>وَإِذَا ٱنقَلَبُوٓا۟ إِلَىٰٓ أَهْلِهِمُ ٱنقَلَبُوا۟ فَكِهِينَ</a:t>
            </a:r>
          </a:p>
        </p:txBody>
      </p:sp>
      <p:sp>
        <p:nvSpPr>
          <p:cNvPr id="14" name="TextBox 13">
            <a:extLst>
              <a:ext uri="{FF2B5EF4-FFF2-40B4-BE49-F238E27FC236}">
                <a16:creationId xmlns:a16="http://schemas.microsoft.com/office/drawing/2014/main" id="{6B54F434-03C9-9881-B009-8471C7531C32}"/>
              </a:ext>
            </a:extLst>
          </p:cNvPr>
          <p:cNvSpPr txBox="1"/>
          <p:nvPr/>
        </p:nvSpPr>
        <p:spPr>
          <a:xfrm>
            <a:off x="1936367" y="4204172"/>
            <a:ext cx="8319264" cy="400110"/>
          </a:xfrm>
          <a:prstGeom prst="rect">
            <a:avLst/>
          </a:prstGeom>
          <a:noFill/>
        </p:spPr>
        <p:txBody>
          <a:bodyPr wrap="square">
            <a:spAutoFit/>
          </a:bodyPr>
          <a:lstStyle/>
          <a:p>
            <a:pPr algn="ctr" fontAlgn="base"/>
            <a:r>
              <a:rPr lang="en-US" sz="2000" dirty="0"/>
              <a:t>And when they returned to their own people, they would return jesting;</a:t>
            </a:r>
          </a:p>
        </p:txBody>
      </p:sp>
      <p:sp>
        <p:nvSpPr>
          <p:cNvPr id="3" name="TextBox 2">
            <a:extLst>
              <a:ext uri="{FF2B5EF4-FFF2-40B4-BE49-F238E27FC236}">
                <a16:creationId xmlns:a16="http://schemas.microsoft.com/office/drawing/2014/main" id="{792A6316-1B9D-A692-35A8-4D0DEF6F5A10}"/>
              </a:ext>
            </a:extLst>
          </p:cNvPr>
          <p:cNvSpPr txBox="1"/>
          <p:nvPr/>
        </p:nvSpPr>
        <p:spPr>
          <a:xfrm>
            <a:off x="1594199" y="3896395"/>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31</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563077208"/>
      </p:ext>
    </p:extLst>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B91D94-CA9A-2234-312B-4D2A52D0C40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24FF640-2D28-F4A6-8088-37DDAC41E8AC}"/>
              </a:ext>
            </a:extLst>
          </p:cNvPr>
          <p:cNvSpPr>
            <a:spLocks noGrp="1"/>
          </p:cNvSpPr>
          <p:nvPr>
            <p:ph type="title"/>
          </p:nvPr>
        </p:nvSpPr>
        <p:spPr>
          <a:xfrm>
            <a:off x="1880748" y="2060887"/>
            <a:ext cx="8430504" cy="3450327"/>
          </a:xfrm>
        </p:spPr>
        <p:txBody>
          <a:bodyPr>
            <a:noAutofit/>
          </a:bodyPr>
          <a:lstStyle/>
          <a:p>
            <a:r>
              <a:rPr lang="ar-EG" sz="6000" b="0" dirty="0"/>
              <a:t>وَإِذَا رَأَوْهُمْ قَالُوٓا۟ إِنَّ هَـٰٓؤُلَآءِ لَضَآلُّونَ</a:t>
            </a:r>
          </a:p>
        </p:txBody>
      </p:sp>
      <p:sp>
        <p:nvSpPr>
          <p:cNvPr id="14" name="TextBox 13">
            <a:extLst>
              <a:ext uri="{FF2B5EF4-FFF2-40B4-BE49-F238E27FC236}">
                <a16:creationId xmlns:a16="http://schemas.microsoft.com/office/drawing/2014/main" id="{B609B9E1-B82A-224B-FCA7-5C2BE13C3F1F}"/>
              </a:ext>
            </a:extLst>
          </p:cNvPr>
          <p:cNvSpPr txBox="1"/>
          <p:nvPr/>
        </p:nvSpPr>
        <p:spPr>
          <a:xfrm>
            <a:off x="1936368" y="4534582"/>
            <a:ext cx="8319264" cy="707886"/>
          </a:xfrm>
          <a:prstGeom prst="rect">
            <a:avLst/>
          </a:prstGeom>
          <a:noFill/>
        </p:spPr>
        <p:txBody>
          <a:bodyPr wrap="square">
            <a:spAutoFit/>
          </a:bodyPr>
          <a:lstStyle/>
          <a:p>
            <a:pPr algn="ctr" fontAlgn="base"/>
            <a:r>
              <a:rPr lang="en-US" sz="2000" dirty="0"/>
              <a:t>And whenever they saw them, they would say, "Behold! These are the people truly astray!"</a:t>
            </a:r>
          </a:p>
        </p:txBody>
      </p:sp>
      <p:sp>
        <p:nvSpPr>
          <p:cNvPr id="3" name="TextBox 2">
            <a:extLst>
              <a:ext uri="{FF2B5EF4-FFF2-40B4-BE49-F238E27FC236}">
                <a16:creationId xmlns:a16="http://schemas.microsoft.com/office/drawing/2014/main" id="{E4B4118C-6367-CDD3-FB4A-5A490B90899A}"/>
              </a:ext>
            </a:extLst>
          </p:cNvPr>
          <p:cNvSpPr txBox="1"/>
          <p:nvPr/>
        </p:nvSpPr>
        <p:spPr>
          <a:xfrm>
            <a:off x="4633205" y="4265836"/>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32</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285460846"/>
      </p:ext>
    </p:extLst>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9C362A-B76B-A11D-F446-B050972AC76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BD8F1DB-F34C-253B-6E8F-93838411FB58}"/>
              </a:ext>
            </a:extLst>
          </p:cNvPr>
          <p:cNvSpPr>
            <a:spLocks noGrp="1"/>
          </p:cNvSpPr>
          <p:nvPr>
            <p:ph type="title"/>
          </p:nvPr>
        </p:nvSpPr>
        <p:spPr>
          <a:xfrm>
            <a:off x="1880748" y="2026052"/>
            <a:ext cx="8430504" cy="3450327"/>
          </a:xfrm>
        </p:spPr>
        <p:txBody>
          <a:bodyPr>
            <a:noAutofit/>
          </a:bodyPr>
          <a:lstStyle/>
          <a:p>
            <a:r>
              <a:rPr lang="ar-EG" sz="6000" b="0" dirty="0"/>
              <a:t>وَمَآ أُرْسِلُوا۟ عَلَيْهِمْ حَـٰفِظِينَ</a:t>
            </a:r>
          </a:p>
        </p:txBody>
      </p:sp>
      <p:sp>
        <p:nvSpPr>
          <p:cNvPr id="14" name="TextBox 13">
            <a:extLst>
              <a:ext uri="{FF2B5EF4-FFF2-40B4-BE49-F238E27FC236}">
                <a16:creationId xmlns:a16="http://schemas.microsoft.com/office/drawing/2014/main" id="{8EC68D81-E592-FB1B-3B4F-D77188482795}"/>
              </a:ext>
            </a:extLst>
          </p:cNvPr>
          <p:cNvSpPr txBox="1"/>
          <p:nvPr/>
        </p:nvSpPr>
        <p:spPr>
          <a:xfrm>
            <a:off x="1936368" y="4148299"/>
            <a:ext cx="8319264" cy="400110"/>
          </a:xfrm>
          <a:prstGeom prst="rect">
            <a:avLst/>
          </a:prstGeom>
          <a:noFill/>
        </p:spPr>
        <p:txBody>
          <a:bodyPr wrap="square">
            <a:spAutoFit/>
          </a:bodyPr>
          <a:lstStyle/>
          <a:p>
            <a:pPr algn="ctr" fontAlgn="base"/>
            <a:r>
              <a:rPr lang="en-US" sz="2000" dirty="0"/>
              <a:t>But they had not been sent as keepers over them!</a:t>
            </a:r>
          </a:p>
        </p:txBody>
      </p:sp>
      <p:sp>
        <p:nvSpPr>
          <p:cNvPr id="3" name="TextBox 2">
            <a:extLst>
              <a:ext uri="{FF2B5EF4-FFF2-40B4-BE49-F238E27FC236}">
                <a16:creationId xmlns:a16="http://schemas.microsoft.com/office/drawing/2014/main" id="{8068DAA3-1998-76C1-7996-A6F506BFF00F}"/>
              </a:ext>
            </a:extLst>
          </p:cNvPr>
          <p:cNvSpPr txBox="1"/>
          <p:nvPr/>
        </p:nvSpPr>
        <p:spPr>
          <a:xfrm>
            <a:off x="2551857" y="3840522"/>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33</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2107490099"/>
      </p:ext>
    </p:extLst>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E93E9B-2B85-E023-4829-2B1E5BBECF4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4FCDC95-619A-E59A-98D3-1ACBDF6F880F}"/>
              </a:ext>
            </a:extLst>
          </p:cNvPr>
          <p:cNvSpPr>
            <a:spLocks noGrp="1"/>
          </p:cNvSpPr>
          <p:nvPr>
            <p:ph type="title"/>
          </p:nvPr>
        </p:nvSpPr>
        <p:spPr>
          <a:xfrm>
            <a:off x="1880748" y="2078304"/>
            <a:ext cx="8430504" cy="3450327"/>
          </a:xfrm>
        </p:spPr>
        <p:txBody>
          <a:bodyPr>
            <a:noAutofit/>
          </a:bodyPr>
          <a:lstStyle/>
          <a:p>
            <a:r>
              <a:rPr lang="ar-EG" sz="6000" b="0" dirty="0"/>
              <a:t>فَٱلْيَوْمَ ٱلَّذِينَ ءَامَنُوا۟ مِنَ ٱلْكُفَّارِ يَضْحَكُونَ</a:t>
            </a:r>
          </a:p>
        </p:txBody>
      </p:sp>
      <p:sp>
        <p:nvSpPr>
          <p:cNvPr id="14" name="TextBox 13">
            <a:extLst>
              <a:ext uri="{FF2B5EF4-FFF2-40B4-BE49-F238E27FC236}">
                <a16:creationId xmlns:a16="http://schemas.microsoft.com/office/drawing/2014/main" id="{7DE43E25-8DDF-BB73-0DE2-3B7E89F4A531}"/>
              </a:ext>
            </a:extLst>
          </p:cNvPr>
          <p:cNvSpPr txBox="1"/>
          <p:nvPr/>
        </p:nvSpPr>
        <p:spPr>
          <a:xfrm>
            <a:off x="1936368" y="4567676"/>
            <a:ext cx="8319264" cy="400110"/>
          </a:xfrm>
          <a:prstGeom prst="rect">
            <a:avLst/>
          </a:prstGeom>
          <a:noFill/>
        </p:spPr>
        <p:txBody>
          <a:bodyPr wrap="square">
            <a:spAutoFit/>
          </a:bodyPr>
          <a:lstStyle/>
          <a:p>
            <a:pPr algn="ctr" fontAlgn="base"/>
            <a:r>
              <a:rPr lang="en-US" sz="2000" dirty="0"/>
              <a:t>But on this Day the Believers will laugh at the Unbelievers:</a:t>
            </a:r>
          </a:p>
        </p:txBody>
      </p:sp>
      <p:sp>
        <p:nvSpPr>
          <p:cNvPr id="3" name="TextBox 2">
            <a:extLst>
              <a:ext uri="{FF2B5EF4-FFF2-40B4-BE49-F238E27FC236}">
                <a16:creationId xmlns:a16="http://schemas.microsoft.com/office/drawing/2014/main" id="{65F6E0A0-F638-AEEC-B090-DCA4E53F119D}"/>
              </a:ext>
            </a:extLst>
          </p:cNvPr>
          <p:cNvSpPr txBox="1"/>
          <p:nvPr/>
        </p:nvSpPr>
        <p:spPr>
          <a:xfrm>
            <a:off x="4432908" y="4279712"/>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34</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11016808"/>
      </p:ext>
    </p:extLst>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FD4558-6AB3-AEB4-7907-29A8E7194D8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5889C81-89FC-B04F-9D4B-BE42FFCAF0A7}"/>
              </a:ext>
            </a:extLst>
          </p:cNvPr>
          <p:cNvSpPr>
            <a:spLocks noGrp="1"/>
          </p:cNvSpPr>
          <p:nvPr>
            <p:ph type="title"/>
          </p:nvPr>
        </p:nvSpPr>
        <p:spPr>
          <a:xfrm>
            <a:off x="1880748" y="2139264"/>
            <a:ext cx="8430504" cy="3450327"/>
          </a:xfrm>
        </p:spPr>
        <p:txBody>
          <a:bodyPr>
            <a:noAutofit/>
          </a:bodyPr>
          <a:lstStyle/>
          <a:p>
            <a:r>
              <a:rPr lang="ar-EG" sz="6000" b="0" dirty="0"/>
              <a:t>عَلَى ٱلْأَرَآئِكِ يَنظُرُونَ</a:t>
            </a:r>
          </a:p>
        </p:txBody>
      </p:sp>
      <p:sp>
        <p:nvSpPr>
          <p:cNvPr id="14" name="TextBox 13">
            <a:extLst>
              <a:ext uri="{FF2B5EF4-FFF2-40B4-BE49-F238E27FC236}">
                <a16:creationId xmlns:a16="http://schemas.microsoft.com/office/drawing/2014/main" id="{5FAC5316-5B9D-7FF7-4CDA-C3AE99E53D94}"/>
              </a:ext>
            </a:extLst>
          </p:cNvPr>
          <p:cNvSpPr txBox="1"/>
          <p:nvPr/>
        </p:nvSpPr>
        <p:spPr>
          <a:xfrm>
            <a:off x="1936368" y="4203788"/>
            <a:ext cx="8319264" cy="400110"/>
          </a:xfrm>
          <a:prstGeom prst="rect">
            <a:avLst/>
          </a:prstGeom>
          <a:noFill/>
        </p:spPr>
        <p:txBody>
          <a:bodyPr wrap="square">
            <a:spAutoFit/>
          </a:bodyPr>
          <a:lstStyle/>
          <a:p>
            <a:pPr algn="ctr" fontAlgn="base"/>
            <a:r>
              <a:rPr lang="en-US" sz="2000" dirty="0"/>
              <a:t>On Thrones (of Dignity) they will command (a sight) (of all things).</a:t>
            </a:r>
          </a:p>
        </p:txBody>
      </p:sp>
      <p:sp>
        <p:nvSpPr>
          <p:cNvPr id="3" name="TextBox 2">
            <a:extLst>
              <a:ext uri="{FF2B5EF4-FFF2-40B4-BE49-F238E27FC236}">
                <a16:creationId xmlns:a16="http://schemas.microsoft.com/office/drawing/2014/main" id="{2AA00B5D-895B-EF33-2175-7DD4A6184779}"/>
              </a:ext>
            </a:extLst>
          </p:cNvPr>
          <p:cNvSpPr txBox="1"/>
          <p:nvPr/>
        </p:nvSpPr>
        <p:spPr>
          <a:xfrm>
            <a:off x="3039539" y="3896011"/>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35</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3218753324"/>
      </p:ext>
    </p:extLst>
  </p:cSld>
  <p:clrMapOvr>
    <a:masterClrMapping/>
  </p:clrMapOvr>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4E8BA8-7AF8-41BB-6BFA-E6A1F07C29B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0EB161E-54AA-4D00-3F27-37A0DC4C9F81}"/>
              </a:ext>
            </a:extLst>
          </p:cNvPr>
          <p:cNvSpPr>
            <a:spLocks noGrp="1"/>
          </p:cNvSpPr>
          <p:nvPr>
            <p:ph type="title"/>
          </p:nvPr>
        </p:nvSpPr>
        <p:spPr>
          <a:xfrm>
            <a:off x="1880748" y="2087014"/>
            <a:ext cx="8430504" cy="3450327"/>
          </a:xfrm>
        </p:spPr>
        <p:txBody>
          <a:bodyPr>
            <a:noAutofit/>
          </a:bodyPr>
          <a:lstStyle/>
          <a:p>
            <a:r>
              <a:rPr lang="ar-EG" sz="6000" b="0" dirty="0"/>
              <a:t>هَلْ ثُوِّبَ ٱلْكُفَّارُ مَا كَانُوا۟ يَفْعَلُونَ</a:t>
            </a:r>
          </a:p>
        </p:txBody>
      </p:sp>
      <p:sp>
        <p:nvSpPr>
          <p:cNvPr id="14" name="TextBox 13">
            <a:extLst>
              <a:ext uri="{FF2B5EF4-FFF2-40B4-BE49-F238E27FC236}">
                <a16:creationId xmlns:a16="http://schemas.microsoft.com/office/drawing/2014/main" id="{6E90DE75-DBAF-2DCC-A6A6-FF5F82FDA32F}"/>
              </a:ext>
            </a:extLst>
          </p:cNvPr>
          <p:cNvSpPr txBox="1"/>
          <p:nvPr/>
        </p:nvSpPr>
        <p:spPr>
          <a:xfrm>
            <a:off x="1936368" y="4206519"/>
            <a:ext cx="8319264" cy="400110"/>
          </a:xfrm>
          <a:prstGeom prst="rect">
            <a:avLst/>
          </a:prstGeom>
          <a:noFill/>
        </p:spPr>
        <p:txBody>
          <a:bodyPr wrap="square">
            <a:spAutoFit/>
          </a:bodyPr>
          <a:lstStyle/>
          <a:p>
            <a:pPr algn="ctr" fontAlgn="base"/>
            <a:r>
              <a:rPr lang="en-US" sz="2000" dirty="0"/>
              <a:t>Will not the Unbelievers have been paid back for what they did?</a:t>
            </a:r>
          </a:p>
        </p:txBody>
      </p:sp>
      <p:sp>
        <p:nvSpPr>
          <p:cNvPr id="3" name="TextBox 2">
            <a:extLst>
              <a:ext uri="{FF2B5EF4-FFF2-40B4-BE49-F238E27FC236}">
                <a16:creationId xmlns:a16="http://schemas.microsoft.com/office/drawing/2014/main" id="{630D4218-F4BB-C5D9-39CB-F3B5C2472C8D}"/>
              </a:ext>
            </a:extLst>
          </p:cNvPr>
          <p:cNvSpPr txBox="1"/>
          <p:nvPr/>
        </p:nvSpPr>
        <p:spPr>
          <a:xfrm>
            <a:off x="1936368" y="3898742"/>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36</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636790916"/>
      </p:ext>
    </p:extLst>
  </p:cSld>
  <p:clrMapOvr>
    <a:masterClrMapping/>
  </p:clrMapOvr>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C882A7-7C42-6254-A7E2-3270CC98080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F89E5BC-E80E-BC65-C8ED-5CA0AE89BE59}"/>
              </a:ext>
            </a:extLst>
          </p:cNvPr>
          <p:cNvSpPr>
            <a:spLocks noGrp="1"/>
          </p:cNvSpPr>
          <p:nvPr>
            <p:ph type="title"/>
          </p:nvPr>
        </p:nvSpPr>
        <p:spPr>
          <a:xfrm>
            <a:off x="1980393" y="504918"/>
            <a:ext cx="8231214" cy="5848164"/>
          </a:xfrm>
        </p:spPr>
        <p:txBody>
          <a:bodyPr>
            <a:noAutofit/>
          </a:bodyPr>
          <a:lstStyle/>
          <a:p>
            <a:pPr marL="0" rtl="1" eaLnBrk="1" latinLnBrk="0" hangingPunct="1"/>
            <a:r>
              <a:rPr lang="ar-EG" sz="6000" b="0" i="0" kern="1200" dirty="0">
                <a:effectLst/>
                <a:latin typeface="KFGQPC Uthman Taha Naskh" panose="02000000000000000000" pitchFamily="2" charset="-78"/>
                <a:ea typeface="+mn-ea"/>
                <a:cs typeface="+mn-cs"/>
              </a:rPr>
              <a:t>صدقَ اللهُ العليُّ العظيم</a:t>
            </a:r>
          </a:p>
        </p:txBody>
      </p:sp>
    </p:spTree>
    <p:extLst>
      <p:ext uri="{BB962C8B-B14F-4D97-AF65-F5344CB8AC3E}">
        <p14:creationId xmlns:p14="http://schemas.microsoft.com/office/powerpoint/2010/main" val="1707903645"/>
      </p:ext>
    </p:extLst>
  </p:cSld>
  <p:clrMapOvr>
    <a:masterClrMapping/>
  </p:clrMapOvr>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0BD88F-8A75-80F4-48AC-1C7A7E0A942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64C1CFF-06E7-468B-85C7-95219E26A206}"/>
              </a:ext>
            </a:extLst>
          </p:cNvPr>
          <p:cNvSpPr>
            <a:spLocks noGrp="1"/>
          </p:cNvSpPr>
          <p:nvPr>
            <p:ph type="title"/>
          </p:nvPr>
        </p:nvSpPr>
        <p:spPr>
          <a:xfrm>
            <a:off x="1980393" y="1706959"/>
            <a:ext cx="8231214" cy="3461837"/>
          </a:xfrm>
        </p:spPr>
        <p:txBody>
          <a:bodyPr>
            <a:noAutofit/>
          </a:bodyPr>
          <a:lstStyle/>
          <a:p>
            <a:pPr marL="0" eaLnBrk="1" latinLnBrk="0" hangingPunct="1">
              <a:lnSpc>
                <a:spcPct val="100000"/>
              </a:lnSpc>
            </a:pPr>
            <a:r>
              <a:rPr lang="ar-EG" sz="4000" b="0" i="0" kern="1200" dirty="0">
                <a:effectLst/>
                <a:highlight>
                  <a:srgbClr val="00FF00"/>
                </a:highlight>
                <a:latin typeface="Arial" panose="020B0604020202020204" pitchFamily="34" charset="0"/>
                <a:ea typeface="+mn-ea"/>
                <a:cs typeface="Arial" panose="020B0604020202020204" pitchFamily="34" charset="0"/>
              </a:rPr>
              <a:t>سورة </a:t>
            </a:r>
            <a:r>
              <a:rPr lang="ar-EG" sz="4000" dirty="0">
                <a:highlight>
                  <a:srgbClr val="00FF00"/>
                </a:highlight>
                <a:latin typeface="Arial" panose="020B0604020202020204" pitchFamily="34" charset="0"/>
                <a:ea typeface="+mn-ea"/>
                <a:cs typeface="Arial" panose="020B0604020202020204" pitchFamily="34" charset="0"/>
              </a:rPr>
              <a:t>الإنشقاق</a:t>
            </a:r>
            <a:br>
              <a:rPr lang="ar-EG" sz="6000" b="0" i="0" kern="1200" dirty="0">
                <a:effectLst/>
                <a:latin typeface="Arial" panose="020B0604020202020204" pitchFamily="34" charset="0"/>
                <a:ea typeface="+mn-ea"/>
                <a:cs typeface="Arial" panose="020B0604020202020204" pitchFamily="34" charset="0"/>
              </a:rPr>
            </a:br>
            <a:r>
              <a:rPr lang="ar-EG" sz="6000" b="0" i="0" kern="1200" dirty="0">
                <a:effectLst/>
                <a:latin typeface="Arial" panose="020B0604020202020204" pitchFamily="34" charset="0"/>
                <a:ea typeface="+mn-ea"/>
                <a:cs typeface="Arial" panose="020B0604020202020204" pitchFamily="34" charset="0"/>
              </a:rPr>
              <a:t>بِسْمِ ٱللَّهِ ٱلرَّحْمَـٰنِ ٱلرَّحِيمِ</a:t>
            </a:r>
          </a:p>
        </p:txBody>
      </p:sp>
    </p:spTree>
    <p:extLst>
      <p:ext uri="{BB962C8B-B14F-4D97-AF65-F5344CB8AC3E}">
        <p14:creationId xmlns:p14="http://schemas.microsoft.com/office/powerpoint/2010/main" val="444192798"/>
      </p:ext>
    </p:extLst>
  </p:cSld>
  <p:clrMapOvr>
    <a:masterClrMapping/>
  </p:clrMapOvr>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0BAFEC-E482-93A6-993F-994642B6C48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6571CC4-9346-B17B-BCE0-0883C06F50E4}"/>
              </a:ext>
            </a:extLst>
          </p:cNvPr>
          <p:cNvSpPr>
            <a:spLocks noGrp="1"/>
          </p:cNvSpPr>
          <p:nvPr>
            <p:ph type="title"/>
          </p:nvPr>
        </p:nvSpPr>
        <p:spPr>
          <a:xfrm>
            <a:off x="1787687" y="2088261"/>
            <a:ext cx="8616626" cy="3450327"/>
          </a:xfrm>
        </p:spPr>
        <p:txBody>
          <a:bodyPr>
            <a:noAutofit/>
          </a:bodyPr>
          <a:lstStyle/>
          <a:p>
            <a:r>
              <a:rPr lang="ar-EG" sz="6000" b="0" dirty="0"/>
              <a:t>إِذَا ٱلسَّمَآءُ ٱنشَقَّتْ</a:t>
            </a:r>
          </a:p>
        </p:txBody>
      </p:sp>
      <p:sp>
        <p:nvSpPr>
          <p:cNvPr id="14" name="TextBox 13">
            <a:extLst>
              <a:ext uri="{FF2B5EF4-FFF2-40B4-BE49-F238E27FC236}">
                <a16:creationId xmlns:a16="http://schemas.microsoft.com/office/drawing/2014/main" id="{DA0A54C5-E246-A9BE-A8AC-A776317E9002}"/>
              </a:ext>
            </a:extLst>
          </p:cNvPr>
          <p:cNvSpPr txBox="1"/>
          <p:nvPr/>
        </p:nvSpPr>
        <p:spPr>
          <a:xfrm>
            <a:off x="1936368" y="4060241"/>
            <a:ext cx="8319264" cy="400110"/>
          </a:xfrm>
          <a:prstGeom prst="rect">
            <a:avLst/>
          </a:prstGeom>
          <a:noFill/>
        </p:spPr>
        <p:txBody>
          <a:bodyPr wrap="square">
            <a:spAutoFit/>
          </a:bodyPr>
          <a:lstStyle/>
          <a:p>
            <a:pPr algn="ctr" fontAlgn="base"/>
            <a:r>
              <a:rPr lang="en-US" sz="2000" dirty="0"/>
              <a:t>When the sky is rent asunder,</a:t>
            </a:r>
          </a:p>
        </p:txBody>
      </p:sp>
      <p:sp>
        <p:nvSpPr>
          <p:cNvPr id="3" name="TextBox 2">
            <a:extLst>
              <a:ext uri="{FF2B5EF4-FFF2-40B4-BE49-F238E27FC236}">
                <a16:creationId xmlns:a16="http://schemas.microsoft.com/office/drawing/2014/main" id="{26A484BC-268D-9452-DDF8-1401F8D22701}"/>
              </a:ext>
            </a:extLst>
          </p:cNvPr>
          <p:cNvSpPr txBox="1"/>
          <p:nvPr/>
        </p:nvSpPr>
        <p:spPr>
          <a:xfrm>
            <a:off x="3629670" y="3752464"/>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1</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3854269048"/>
      </p:ext>
    </p:extLst>
  </p:cSld>
  <p:clrMapOvr>
    <a:masterClrMapping/>
  </p:clrMapOvr>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A6F438-B6FA-A5C7-5492-4BE5ABE6F55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581D935-7D85-AE2E-70CE-85F5EA50D2F8}"/>
              </a:ext>
            </a:extLst>
          </p:cNvPr>
          <p:cNvSpPr>
            <a:spLocks noGrp="1"/>
          </p:cNvSpPr>
          <p:nvPr>
            <p:ph type="title"/>
          </p:nvPr>
        </p:nvSpPr>
        <p:spPr>
          <a:xfrm>
            <a:off x="1787687" y="2062134"/>
            <a:ext cx="8616626" cy="3450327"/>
          </a:xfrm>
        </p:spPr>
        <p:txBody>
          <a:bodyPr>
            <a:noAutofit/>
          </a:bodyPr>
          <a:lstStyle/>
          <a:p>
            <a:r>
              <a:rPr lang="ar-EG" sz="6000" b="0" dirty="0"/>
              <a:t>وَأَذِنَتْ لِرَبِّهَا وَحُقَّتْ</a:t>
            </a:r>
          </a:p>
        </p:txBody>
      </p:sp>
      <p:sp>
        <p:nvSpPr>
          <p:cNvPr id="14" name="TextBox 13">
            <a:extLst>
              <a:ext uri="{FF2B5EF4-FFF2-40B4-BE49-F238E27FC236}">
                <a16:creationId xmlns:a16="http://schemas.microsoft.com/office/drawing/2014/main" id="{3AFDBAAB-FEF5-8101-1C79-7214A1AAF2E6}"/>
              </a:ext>
            </a:extLst>
          </p:cNvPr>
          <p:cNvSpPr txBox="1"/>
          <p:nvPr/>
        </p:nvSpPr>
        <p:spPr>
          <a:xfrm>
            <a:off x="1936368" y="4164502"/>
            <a:ext cx="8319264" cy="400110"/>
          </a:xfrm>
          <a:prstGeom prst="rect">
            <a:avLst/>
          </a:prstGeom>
          <a:noFill/>
        </p:spPr>
        <p:txBody>
          <a:bodyPr wrap="square">
            <a:spAutoFit/>
          </a:bodyPr>
          <a:lstStyle/>
          <a:p>
            <a:pPr algn="ctr" fontAlgn="base"/>
            <a:r>
              <a:rPr lang="en-US" sz="2000" dirty="0"/>
              <a:t>And hearkens to (the Command of) its Lord, and it must needs (do so);-</a:t>
            </a:r>
          </a:p>
        </p:txBody>
      </p:sp>
      <p:sp>
        <p:nvSpPr>
          <p:cNvPr id="3" name="TextBox 2">
            <a:extLst>
              <a:ext uri="{FF2B5EF4-FFF2-40B4-BE49-F238E27FC236}">
                <a16:creationId xmlns:a16="http://schemas.microsoft.com/office/drawing/2014/main" id="{B88ABB86-8C41-4234-0E62-C2D21AB4B930}"/>
              </a:ext>
            </a:extLst>
          </p:cNvPr>
          <p:cNvSpPr txBox="1"/>
          <p:nvPr/>
        </p:nvSpPr>
        <p:spPr>
          <a:xfrm>
            <a:off x="3333582" y="3725032"/>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{2}</a:t>
            </a:r>
            <a:endParaRPr lang="en-US" sz="1400" dirty="0"/>
          </a:p>
        </p:txBody>
      </p:sp>
    </p:spTree>
    <p:extLst>
      <p:ext uri="{BB962C8B-B14F-4D97-AF65-F5344CB8AC3E}">
        <p14:creationId xmlns:p14="http://schemas.microsoft.com/office/powerpoint/2010/main" val="2463882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FA4E68-C2EF-5216-B010-AE45B9B4156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CAFDFD7-C83C-E574-BAD2-E056D4B5A270}"/>
              </a:ext>
            </a:extLst>
          </p:cNvPr>
          <p:cNvSpPr>
            <a:spLocks noGrp="1"/>
          </p:cNvSpPr>
          <p:nvPr>
            <p:ph type="title"/>
          </p:nvPr>
        </p:nvSpPr>
        <p:spPr>
          <a:xfrm>
            <a:off x="1880748" y="1991219"/>
            <a:ext cx="8430504" cy="3450327"/>
          </a:xfrm>
        </p:spPr>
        <p:txBody>
          <a:bodyPr>
            <a:noAutofit/>
          </a:bodyPr>
          <a:lstStyle/>
          <a:p>
            <a:r>
              <a:rPr lang="ar-EG" sz="6000" b="0" dirty="0"/>
              <a:t>وَسُيِّرَتِ ٱلْجِبَالُ فَكَانَتْ سَرَابًا</a:t>
            </a:r>
          </a:p>
        </p:txBody>
      </p:sp>
      <p:sp>
        <p:nvSpPr>
          <p:cNvPr id="14" name="TextBox 13">
            <a:extLst>
              <a:ext uri="{FF2B5EF4-FFF2-40B4-BE49-F238E27FC236}">
                <a16:creationId xmlns:a16="http://schemas.microsoft.com/office/drawing/2014/main" id="{CA91D528-9C59-B647-C447-2422B7EBD712}"/>
              </a:ext>
            </a:extLst>
          </p:cNvPr>
          <p:cNvSpPr txBox="1"/>
          <p:nvPr/>
        </p:nvSpPr>
        <p:spPr>
          <a:xfrm>
            <a:off x="1936368" y="4094656"/>
            <a:ext cx="8319264" cy="400110"/>
          </a:xfrm>
          <a:prstGeom prst="rect">
            <a:avLst/>
          </a:prstGeom>
          <a:noFill/>
        </p:spPr>
        <p:txBody>
          <a:bodyPr wrap="square">
            <a:spAutoFit/>
          </a:bodyPr>
          <a:lstStyle/>
          <a:p>
            <a:pPr algn="ctr" fontAlgn="base"/>
            <a:r>
              <a:rPr lang="en-US" sz="2000" dirty="0"/>
              <a:t>And the mountains shall vanish, as if they were a mirage.</a:t>
            </a:r>
          </a:p>
        </p:txBody>
      </p:sp>
      <p:sp>
        <p:nvSpPr>
          <p:cNvPr id="3" name="TextBox 2">
            <a:extLst>
              <a:ext uri="{FF2B5EF4-FFF2-40B4-BE49-F238E27FC236}">
                <a16:creationId xmlns:a16="http://schemas.microsoft.com/office/drawing/2014/main" id="{6F8B840D-4CAE-AE02-AB2C-2A9097A6B35D}"/>
              </a:ext>
            </a:extLst>
          </p:cNvPr>
          <p:cNvSpPr txBox="1"/>
          <p:nvPr/>
        </p:nvSpPr>
        <p:spPr>
          <a:xfrm>
            <a:off x="2325436" y="3716382"/>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20</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3479514344"/>
      </p:ext>
    </p:extLst>
  </p:cSld>
  <p:clrMapOvr>
    <a:masterClrMapping/>
  </p:clrMapOvr>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E6EAC4-07E0-165A-78F8-67E9A844B98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2F0F2FB-A260-BBB4-FCEB-959C8FBE7C89}"/>
              </a:ext>
            </a:extLst>
          </p:cNvPr>
          <p:cNvSpPr>
            <a:spLocks noGrp="1"/>
          </p:cNvSpPr>
          <p:nvPr>
            <p:ph type="title"/>
          </p:nvPr>
        </p:nvSpPr>
        <p:spPr>
          <a:xfrm>
            <a:off x="1787687" y="2053428"/>
            <a:ext cx="8616626" cy="3450327"/>
          </a:xfrm>
        </p:spPr>
        <p:txBody>
          <a:bodyPr>
            <a:noAutofit/>
          </a:bodyPr>
          <a:lstStyle/>
          <a:p>
            <a:r>
              <a:rPr lang="ar-EG" sz="6000" b="0" dirty="0"/>
              <a:t>وَإِذَا ٱلْأَرْضُ مُدَّتْ</a:t>
            </a:r>
          </a:p>
        </p:txBody>
      </p:sp>
      <p:sp>
        <p:nvSpPr>
          <p:cNvPr id="14" name="TextBox 13">
            <a:extLst>
              <a:ext uri="{FF2B5EF4-FFF2-40B4-BE49-F238E27FC236}">
                <a16:creationId xmlns:a16="http://schemas.microsoft.com/office/drawing/2014/main" id="{83654217-3F09-1645-7957-7C5F29DFB106}"/>
              </a:ext>
            </a:extLst>
          </p:cNvPr>
          <p:cNvSpPr txBox="1"/>
          <p:nvPr/>
        </p:nvSpPr>
        <p:spPr>
          <a:xfrm>
            <a:off x="1936368" y="4143645"/>
            <a:ext cx="8319264" cy="400110"/>
          </a:xfrm>
          <a:prstGeom prst="rect">
            <a:avLst/>
          </a:prstGeom>
          <a:noFill/>
        </p:spPr>
        <p:txBody>
          <a:bodyPr wrap="square">
            <a:spAutoFit/>
          </a:bodyPr>
          <a:lstStyle/>
          <a:p>
            <a:pPr algn="ctr" fontAlgn="base"/>
            <a:r>
              <a:rPr lang="en-US" sz="2000" dirty="0"/>
              <a:t>And when the earth is flattened out,</a:t>
            </a:r>
          </a:p>
        </p:txBody>
      </p:sp>
      <p:sp>
        <p:nvSpPr>
          <p:cNvPr id="3" name="TextBox 2">
            <a:extLst>
              <a:ext uri="{FF2B5EF4-FFF2-40B4-BE49-F238E27FC236}">
                <a16:creationId xmlns:a16="http://schemas.microsoft.com/office/drawing/2014/main" id="{49276C50-12E9-B58E-C6C4-8B6D79571889}"/>
              </a:ext>
            </a:extLst>
          </p:cNvPr>
          <p:cNvSpPr txBox="1"/>
          <p:nvPr/>
        </p:nvSpPr>
        <p:spPr>
          <a:xfrm>
            <a:off x="3520689" y="3717631"/>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{3}</a:t>
            </a:r>
            <a:endParaRPr lang="en-US" sz="1400" dirty="0"/>
          </a:p>
        </p:txBody>
      </p:sp>
    </p:spTree>
    <p:extLst>
      <p:ext uri="{BB962C8B-B14F-4D97-AF65-F5344CB8AC3E}">
        <p14:creationId xmlns:p14="http://schemas.microsoft.com/office/powerpoint/2010/main" val="2314381337"/>
      </p:ext>
    </p:extLst>
  </p:cSld>
  <p:clrMapOvr>
    <a:masterClrMapping/>
  </p:clrMapOvr>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703055-6CD2-E51E-E27D-F2DECAC5E42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4710B2A-807E-56F9-EA90-F89284D85023}"/>
              </a:ext>
            </a:extLst>
          </p:cNvPr>
          <p:cNvSpPr>
            <a:spLocks noGrp="1"/>
          </p:cNvSpPr>
          <p:nvPr>
            <p:ph type="title"/>
          </p:nvPr>
        </p:nvSpPr>
        <p:spPr>
          <a:xfrm>
            <a:off x="1787687" y="2096974"/>
            <a:ext cx="8616626" cy="3450327"/>
          </a:xfrm>
        </p:spPr>
        <p:txBody>
          <a:bodyPr>
            <a:noAutofit/>
          </a:bodyPr>
          <a:lstStyle/>
          <a:p>
            <a:r>
              <a:rPr lang="ar-EG" sz="6000" b="0" dirty="0"/>
              <a:t>وَأَلْقَتْ مَا فِيهَا وَتَخَلَّتْ</a:t>
            </a:r>
          </a:p>
        </p:txBody>
      </p:sp>
      <p:sp>
        <p:nvSpPr>
          <p:cNvPr id="14" name="TextBox 13">
            <a:extLst>
              <a:ext uri="{FF2B5EF4-FFF2-40B4-BE49-F238E27FC236}">
                <a16:creationId xmlns:a16="http://schemas.microsoft.com/office/drawing/2014/main" id="{92C41838-6400-D6B8-B11D-FD1F78188DE0}"/>
              </a:ext>
            </a:extLst>
          </p:cNvPr>
          <p:cNvSpPr txBox="1"/>
          <p:nvPr/>
        </p:nvSpPr>
        <p:spPr>
          <a:xfrm>
            <a:off x="1936368" y="4131966"/>
            <a:ext cx="8319264" cy="400110"/>
          </a:xfrm>
          <a:prstGeom prst="rect">
            <a:avLst/>
          </a:prstGeom>
          <a:noFill/>
        </p:spPr>
        <p:txBody>
          <a:bodyPr wrap="square">
            <a:spAutoFit/>
          </a:bodyPr>
          <a:lstStyle/>
          <a:p>
            <a:pPr algn="ctr" fontAlgn="base"/>
            <a:r>
              <a:rPr lang="en-US" sz="2000" dirty="0"/>
              <a:t>And casts forth what is within it and becomes (clean) empty,</a:t>
            </a:r>
          </a:p>
        </p:txBody>
      </p:sp>
      <p:sp>
        <p:nvSpPr>
          <p:cNvPr id="3" name="TextBox 2">
            <a:extLst>
              <a:ext uri="{FF2B5EF4-FFF2-40B4-BE49-F238E27FC236}">
                <a16:creationId xmlns:a16="http://schemas.microsoft.com/office/drawing/2014/main" id="{1E289D38-BBC2-10A1-7178-48930F47BC9F}"/>
              </a:ext>
            </a:extLst>
          </p:cNvPr>
          <p:cNvSpPr txBox="1"/>
          <p:nvPr/>
        </p:nvSpPr>
        <p:spPr>
          <a:xfrm>
            <a:off x="3163643" y="3752468"/>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{4}</a:t>
            </a:r>
            <a:endParaRPr lang="en-US" sz="1400" dirty="0"/>
          </a:p>
        </p:txBody>
      </p:sp>
    </p:spTree>
    <p:extLst>
      <p:ext uri="{BB962C8B-B14F-4D97-AF65-F5344CB8AC3E}">
        <p14:creationId xmlns:p14="http://schemas.microsoft.com/office/powerpoint/2010/main" val="841121288"/>
      </p:ext>
    </p:extLst>
  </p:cSld>
  <p:clrMapOvr>
    <a:masterClrMapping/>
  </p:clrMapOvr>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1474A9-BF13-A63D-964B-DB7D0C8231B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5FA6683-21A9-66E6-2468-A2A39563953D}"/>
              </a:ext>
            </a:extLst>
          </p:cNvPr>
          <p:cNvSpPr>
            <a:spLocks noGrp="1"/>
          </p:cNvSpPr>
          <p:nvPr>
            <p:ph type="title"/>
          </p:nvPr>
        </p:nvSpPr>
        <p:spPr>
          <a:xfrm>
            <a:off x="1787687" y="2039224"/>
            <a:ext cx="8616626" cy="3450327"/>
          </a:xfrm>
        </p:spPr>
        <p:txBody>
          <a:bodyPr>
            <a:noAutofit/>
          </a:bodyPr>
          <a:lstStyle/>
          <a:p>
            <a:r>
              <a:rPr lang="ar-EG" sz="6000" b="0" dirty="0"/>
              <a:t>وَأَذِنَتْ لِرَبِّهَا وَحُقَّتْ</a:t>
            </a:r>
          </a:p>
        </p:txBody>
      </p:sp>
      <p:sp>
        <p:nvSpPr>
          <p:cNvPr id="14" name="TextBox 13">
            <a:extLst>
              <a:ext uri="{FF2B5EF4-FFF2-40B4-BE49-F238E27FC236}">
                <a16:creationId xmlns:a16="http://schemas.microsoft.com/office/drawing/2014/main" id="{5370DC18-60F6-2D9F-683B-8A73AC9EAAC4}"/>
              </a:ext>
            </a:extLst>
          </p:cNvPr>
          <p:cNvSpPr txBox="1"/>
          <p:nvPr/>
        </p:nvSpPr>
        <p:spPr>
          <a:xfrm>
            <a:off x="1936368" y="4118223"/>
            <a:ext cx="8319264" cy="707886"/>
          </a:xfrm>
          <a:prstGeom prst="rect">
            <a:avLst/>
          </a:prstGeom>
          <a:noFill/>
        </p:spPr>
        <p:txBody>
          <a:bodyPr wrap="square">
            <a:spAutoFit/>
          </a:bodyPr>
          <a:lstStyle/>
          <a:p>
            <a:pPr algn="ctr" fontAlgn="base"/>
            <a:r>
              <a:rPr lang="en-US" sz="2000" dirty="0"/>
              <a:t>And hearkens to (the Command of) its Lord,- and it must needs (do so);- (then will come Home the full reality).</a:t>
            </a:r>
          </a:p>
        </p:txBody>
      </p:sp>
      <p:sp>
        <p:nvSpPr>
          <p:cNvPr id="3" name="TextBox 2">
            <a:extLst>
              <a:ext uri="{FF2B5EF4-FFF2-40B4-BE49-F238E27FC236}">
                <a16:creationId xmlns:a16="http://schemas.microsoft.com/office/drawing/2014/main" id="{6298F196-D8C3-1DE7-629B-B4C4CA39F465}"/>
              </a:ext>
            </a:extLst>
          </p:cNvPr>
          <p:cNvSpPr txBox="1"/>
          <p:nvPr/>
        </p:nvSpPr>
        <p:spPr>
          <a:xfrm>
            <a:off x="3346522" y="3694718"/>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5</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288563504"/>
      </p:ext>
    </p:extLst>
  </p:cSld>
  <p:clrMapOvr>
    <a:masterClrMapping/>
  </p:clrMapOvr>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E97A40-2D65-D929-916D-634015C05FC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091C84D-BA3A-A4B3-EB4D-509E946BCBA1}"/>
              </a:ext>
            </a:extLst>
          </p:cNvPr>
          <p:cNvSpPr>
            <a:spLocks noGrp="1"/>
          </p:cNvSpPr>
          <p:nvPr>
            <p:ph type="title"/>
          </p:nvPr>
        </p:nvSpPr>
        <p:spPr>
          <a:xfrm>
            <a:off x="1787687" y="2126309"/>
            <a:ext cx="8616626" cy="3450327"/>
          </a:xfrm>
        </p:spPr>
        <p:txBody>
          <a:bodyPr>
            <a:noAutofit/>
          </a:bodyPr>
          <a:lstStyle/>
          <a:p>
            <a:r>
              <a:rPr lang="ar-EG" sz="6000" b="0" dirty="0"/>
              <a:t>يَـٰٓأَيُّهَا ٱلْإِنسَـٰنُ إِنَّكَ كَادِحٌ إِلَىٰ رَبِّكَ كَدْحًا فَمُلَـٰقِيهِ</a:t>
            </a:r>
          </a:p>
        </p:txBody>
      </p:sp>
      <p:sp>
        <p:nvSpPr>
          <p:cNvPr id="14" name="TextBox 13">
            <a:extLst>
              <a:ext uri="{FF2B5EF4-FFF2-40B4-BE49-F238E27FC236}">
                <a16:creationId xmlns:a16="http://schemas.microsoft.com/office/drawing/2014/main" id="{FB3EDF6E-1749-A2FC-444B-430F47F00460}"/>
              </a:ext>
            </a:extLst>
          </p:cNvPr>
          <p:cNvSpPr txBox="1"/>
          <p:nvPr/>
        </p:nvSpPr>
        <p:spPr>
          <a:xfrm>
            <a:off x="1936368" y="4508171"/>
            <a:ext cx="8319264" cy="707886"/>
          </a:xfrm>
          <a:prstGeom prst="rect">
            <a:avLst/>
          </a:prstGeom>
          <a:noFill/>
        </p:spPr>
        <p:txBody>
          <a:bodyPr wrap="square">
            <a:spAutoFit/>
          </a:bodyPr>
          <a:lstStyle/>
          <a:p>
            <a:pPr algn="ctr" fontAlgn="base"/>
            <a:r>
              <a:rPr lang="en-US" sz="2000" dirty="0"/>
              <a:t>O thou man! Verily thou art ever toiling on towards thy Lord- painfully toiling,- but thou shalt meet Him.</a:t>
            </a:r>
          </a:p>
        </p:txBody>
      </p:sp>
      <p:sp>
        <p:nvSpPr>
          <p:cNvPr id="3" name="TextBox 2">
            <a:extLst>
              <a:ext uri="{FF2B5EF4-FFF2-40B4-BE49-F238E27FC236}">
                <a16:creationId xmlns:a16="http://schemas.microsoft.com/office/drawing/2014/main" id="{D9F77682-B2FC-B953-C083-885BE181443D}"/>
              </a:ext>
            </a:extLst>
          </p:cNvPr>
          <p:cNvSpPr txBox="1"/>
          <p:nvPr/>
        </p:nvSpPr>
        <p:spPr>
          <a:xfrm>
            <a:off x="4182543" y="4200394"/>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6</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1788947171"/>
      </p:ext>
    </p:extLst>
  </p:cSld>
  <p:clrMapOvr>
    <a:masterClrMapping/>
  </p:clrMapOvr>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90D1F0-3A8F-BB3B-507D-A293709FE6D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50197B8-FE82-A3B8-7798-BF459115897A}"/>
              </a:ext>
            </a:extLst>
          </p:cNvPr>
          <p:cNvSpPr>
            <a:spLocks noGrp="1"/>
          </p:cNvSpPr>
          <p:nvPr>
            <p:ph type="title"/>
          </p:nvPr>
        </p:nvSpPr>
        <p:spPr>
          <a:xfrm>
            <a:off x="1986945" y="1977304"/>
            <a:ext cx="8218107" cy="3450327"/>
          </a:xfrm>
        </p:spPr>
        <p:txBody>
          <a:bodyPr>
            <a:noAutofit/>
          </a:bodyPr>
          <a:lstStyle/>
          <a:p>
            <a:r>
              <a:rPr lang="ar-EG" sz="6000" b="0" dirty="0"/>
              <a:t>فَأَمَّا مَنْ أُوتِىَ كِتَـٰبَهُۥ بِيَمِينِهِۦ</a:t>
            </a:r>
          </a:p>
        </p:txBody>
      </p:sp>
      <p:sp>
        <p:nvSpPr>
          <p:cNvPr id="14" name="TextBox 13">
            <a:extLst>
              <a:ext uri="{FF2B5EF4-FFF2-40B4-BE49-F238E27FC236}">
                <a16:creationId xmlns:a16="http://schemas.microsoft.com/office/drawing/2014/main" id="{80A237C7-735C-6305-39C0-0781D6FCB974}"/>
              </a:ext>
            </a:extLst>
          </p:cNvPr>
          <p:cNvSpPr txBox="1"/>
          <p:nvPr/>
        </p:nvSpPr>
        <p:spPr>
          <a:xfrm>
            <a:off x="1936366" y="4118773"/>
            <a:ext cx="8319264" cy="400110"/>
          </a:xfrm>
          <a:prstGeom prst="rect">
            <a:avLst/>
          </a:prstGeom>
          <a:noFill/>
        </p:spPr>
        <p:txBody>
          <a:bodyPr wrap="square">
            <a:spAutoFit/>
          </a:bodyPr>
          <a:lstStyle/>
          <a:p>
            <a:pPr algn="ctr" fontAlgn="base"/>
            <a:r>
              <a:rPr lang="en-US" sz="2000" dirty="0"/>
              <a:t>Then he who is given his Record in his right hand,</a:t>
            </a:r>
          </a:p>
        </p:txBody>
      </p:sp>
      <p:sp>
        <p:nvSpPr>
          <p:cNvPr id="3" name="TextBox 2">
            <a:extLst>
              <a:ext uri="{FF2B5EF4-FFF2-40B4-BE49-F238E27FC236}">
                <a16:creationId xmlns:a16="http://schemas.microsoft.com/office/drawing/2014/main" id="{E733757E-45CA-91AA-A793-B5881D589952}"/>
              </a:ext>
            </a:extLst>
          </p:cNvPr>
          <p:cNvSpPr txBox="1"/>
          <p:nvPr/>
        </p:nvSpPr>
        <p:spPr>
          <a:xfrm>
            <a:off x="2658547" y="3702468"/>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7</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924556591"/>
      </p:ext>
    </p:extLst>
  </p:cSld>
  <p:clrMapOvr>
    <a:masterClrMapping/>
  </p:clrMapOvr>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1E8AF6-49B6-4D95-3223-D85E13267E7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C06C575-EDF1-6414-6293-F5DBE876E9B2}"/>
              </a:ext>
            </a:extLst>
          </p:cNvPr>
          <p:cNvSpPr>
            <a:spLocks noGrp="1"/>
          </p:cNvSpPr>
          <p:nvPr>
            <p:ph type="title"/>
          </p:nvPr>
        </p:nvSpPr>
        <p:spPr>
          <a:xfrm>
            <a:off x="1744499" y="2097450"/>
            <a:ext cx="8703002" cy="3450327"/>
          </a:xfrm>
        </p:spPr>
        <p:txBody>
          <a:bodyPr>
            <a:noAutofit/>
          </a:bodyPr>
          <a:lstStyle/>
          <a:p>
            <a:r>
              <a:rPr lang="ar-EG" sz="6000" b="0" dirty="0"/>
              <a:t>فَسَوْفَ يُحَاسَبُ حِسَابًا يَسِيرًا</a:t>
            </a:r>
          </a:p>
        </p:txBody>
      </p:sp>
      <p:sp>
        <p:nvSpPr>
          <p:cNvPr id="14" name="TextBox 13">
            <a:extLst>
              <a:ext uri="{FF2B5EF4-FFF2-40B4-BE49-F238E27FC236}">
                <a16:creationId xmlns:a16="http://schemas.microsoft.com/office/drawing/2014/main" id="{6C43D07B-5701-5CCD-EC5B-FAE27A205EEB}"/>
              </a:ext>
            </a:extLst>
          </p:cNvPr>
          <p:cNvSpPr txBox="1"/>
          <p:nvPr/>
        </p:nvSpPr>
        <p:spPr>
          <a:xfrm>
            <a:off x="1936368" y="4160767"/>
            <a:ext cx="8319264" cy="400110"/>
          </a:xfrm>
          <a:prstGeom prst="rect">
            <a:avLst/>
          </a:prstGeom>
          <a:noFill/>
        </p:spPr>
        <p:txBody>
          <a:bodyPr wrap="square">
            <a:spAutoFit/>
          </a:bodyPr>
          <a:lstStyle/>
          <a:p>
            <a:pPr algn="ctr" fontAlgn="base"/>
            <a:r>
              <a:rPr lang="en-US" sz="2000" dirty="0"/>
              <a:t>Soon will his account be taken by an easy reckoning,</a:t>
            </a:r>
          </a:p>
        </p:txBody>
      </p:sp>
      <p:sp>
        <p:nvSpPr>
          <p:cNvPr id="3" name="TextBox 2">
            <a:extLst>
              <a:ext uri="{FF2B5EF4-FFF2-40B4-BE49-F238E27FC236}">
                <a16:creationId xmlns:a16="http://schemas.microsoft.com/office/drawing/2014/main" id="{CBEE01BF-B503-692A-84B1-8B2C064CEE32}"/>
              </a:ext>
            </a:extLst>
          </p:cNvPr>
          <p:cNvSpPr txBox="1"/>
          <p:nvPr/>
        </p:nvSpPr>
        <p:spPr>
          <a:xfrm>
            <a:off x="2377689" y="3854197"/>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8</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3480848520"/>
      </p:ext>
    </p:extLst>
  </p:cSld>
  <p:clrMapOvr>
    <a:masterClrMapping/>
  </p:clrMapOvr>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38277F-8BB9-D212-7C46-9A73B373AB2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5DB6CFE-1DC7-3D0B-5159-AE1285FB5E2F}"/>
              </a:ext>
            </a:extLst>
          </p:cNvPr>
          <p:cNvSpPr>
            <a:spLocks noGrp="1"/>
          </p:cNvSpPr>
          <p:nvPr>
            <p:ph type="title"/>
          </p:nvPr>
        </p:nvSpPr>
        <p:spPr>
          <a:xfrm>
            <a:off x="1744499" y="2088741"/>
            <a:ext cx="8703002" cy="3450327"/>
          </a:xfrm>
        </p:spPr>
        <p:txBody>
          <a:bodyPr>
            <a:noAutofit/>
          </a:bodyPr>
          <a:lstStyle/>
          <a:p>
            <a:r>
              <a:rPr lang="ar-EG" sz="6000" b="0" dirty="0"/>
              <a:t>وَيَنقَلِبُ إِلَىٰٓ أَهْلِهِ ۦ مَسْرُورًا</a:t>
            </a:r>
          </a:p>
        </p:txBody>
      </p:sp>
      <p:sp>
        <p:nvSpPr>
          <p:cNvPr id="14" name="TextBox 13">
            <a:extLst>
              <a:ext uri="{FF2B5EF4-FFF2-40B4-BE49-F238E27FC236}">
                <a16:creationId xmlns:a16="http://schemas.microsoft.com/office/drawing/2014/main" id="{E8E465E3-2722-C4CC-9C8A-896581D410B4}"/>
              </a:ext>
            </a:extLst>
          </p:cNvPr>
          <p:cNvSpPr txBox="1"/>
          <p:nvPr/>
        </p:nvSpPr>
        <p:spPr>
          <a:xfrm>
            <a:off x="1936368" y="4191351"/>
            <a:ext cx="8319264" cy="400110"/>
          </a:xfrm>
          <a:prstGeom prst="rect">
            <a:avLst/>
          </a:prstGeom>
          <a:noFill/>
        </p:spPr>
        <p:txBody>
          <a:bodyPr wrap="square">
            <a:spAutoFit/>
          </a:bodyPr>
          <a:lstStyle/>
          <a:p>
            <a:pPr algn="ctr" fontAlgn="base"/>
            <a:r>
              <a:rPr lang="en-US" sz="2000" dirty="0"/>
              <a:t>And he will turn to his people, rejoicing!</a:t>
            </a:r>
          </a:p>
        </p:txBody>
      </p:sp>
      <p:sp>
        <p:nvSpPr>
          <p:cNvPr id="3" name="TextBox 2">
            <a:extLst>
              <a:ext uri="{FF2B5EF4-FFF2-40B4-BE49-F238E27FC236}">
                <a16:creationId xmlns:a16="http://schemas.microsoft.com/office/drawing/2014/main" id="{F8794DEC-E5DC-46E6-62E6-93F472958E1C}"/>
              </a:ext>
            </a:extLst>
          </p:cNvPr>
          <p:cNvSpPr txBox="1"/>
          <p:nvPr/>
        </p:nvSpPr>
        <p:spPr>
          <a:xfrm>
            <a:off x="2621530" y="3813904"/>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9</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851566896"/>
      </p:ext>
    </p:extLst>
  </p:cSld>
  <p:clrMapOvr>
    <a:masterClrMapping/>
  </p:clrMapOvr>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67F9FF-71CB-D5D5-0B49-B388A04C0AC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F5092C9-2BB2-403A-E519-5F5F4794610D}"/>
              </a:ext>
            </a:extLst>
          </p:cNvPr>
          <p:cNvSpPr>
            <a:spLocks noGrp="1"/>
          </p:cNvSpPr>
          <p:nvPr>
            <p:ph type="title"/>
          </p:nvPr>
        </p:nvSpPr>
        <p:spPr>
          <a:xfrm>
            <a:off x="1744499" y="2097449"/>
            <a:ext cx="8703002" cy="3450327"/>
          </a:xfrm>
        </p:spPr>
        <p:txBody>
          <a:bodyPr>
            <a:noAutofit/>
          </a:bodyPr>
          <a:lstStyle/>
          <a:p>
            <a:r>
              <a:rPr lang="ar-EG" sz="6000" b="0" dirty="0"/>
              <a:t>وَأَمَّا مَنْ أُوتِىَ كِتَـٰبَهُۥ وَرَآءَ ظَهْرِهِۦ</a:t>
            </a:r>
          </a:p>
        </p:txBody>
      </p:sp>
      <p:sp>
        <p:nvSpPr>
          <p:cNvPr id="14" name="TextBox 13">
            <a:extLst>
              <a:ext uri="{FF2B5EF4-FFF2-40B4-BE49-F238E27FC236}">
                <a16:creationId xmlns:a16="http://schemas.microsoft.com/office/drawing/2014/main" id="{D9825D1F-EC9A-F172-CB2B-311BEF824AA4}"/>
              </a:ext>
            </a:extLst>
          </p:cNvPr>
          <p:cNvSpPr txBox="1"/>
          <p:nvPr/>
        </p:nvSpPr>
        <p:spPr>
          <a:xfrm>
            <a:off x="1936368" y="4152374"/>
            <a:ext cx="8319264" cy="400110"/>
          </a:xfrm>
          <a:prstGeom prst="rect">
            <a:avLst/>
          </a:prstGeom>
          <a:noFill/>
        </p:spPr>
        <p:txBody>
          <a:bodyPr wrap="square">
            <a:spAutoFit/>
          </a:bodyPr>
          <a:lstStyle/>
          <a:p>
            <a:pPr algn="ctr" fontAlgn="base"/>
            <a:r>
              <a:rPr lang="en-US" sz="2000" dirty="0"/>
              <a:t>But he who is given his Record behind his back,-</a:t>
            </a:r>
          </a:p>
        </p:txBody>
      </p:sp>
      <p:sp>
        <p:nvSpPr>
          <p:cNvPr id="3" name="TextBox 2">
            <a:extLst>
              <a:ext uri="{FF2B5EF4-FFF2-40B4-BE49-F238E27FC236}">
                <a16:creationId xmlns:a16="http://schemas.microsoft.com/office/drawing/2014/main" id="{CC559F59-BF68-B2A3-5EDA-C97B9B457A7B}"/>
              </a:ext>
            </a:extLst>
          </p:cNvPr>
          <p:cNvSpPr txBox="1"/>
          <p:nvPr/>
        </p:nvSpPr>
        <p:spPr>
          <a:xfrm>
            <a:off x="1820622" y="3807721"/>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10</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723424748"/>
      </p:ext>
    </p:extLst>
  </p:cSld>
  <p:clrMapOvr>
    <a:masterClrMapping/>
  </p:clrMapOvr>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ED8D5B-AE73-ACFA-0A0B-5266074DBC7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D5ABF5B-D90F-B449-FAEF-A3206740D26B}"/>
              </a:ext>
            </a:extLst>
          </p:cNvPr>
          <p:cNvSpPr>
            <a:spLocks noGrp="1"/>
          </p:cNvSpPr>
          <p:nvPr>
            <p:ph type="title"/>
          </p:nvPr>
        </p:nvSpPr>
        <p:spPr>
          <a:xfrm>
            <a:off x="1880748" y="2106153"/>
            <a:ext cx="8430504" cy="3450327"/>
          </a:xfrm>
        </p:spPr>
        <p:txBody>
          <a:bodyPr>
            <a:noAutofit/>
          </a:bodyPr>
          <a:lstStyle/>
          <a:p>
            <a:r>
              <a:rPr lang="ar-EG" sz="6000" b="0" dirty="0"/>
              <a:t>فَسَوْفَ يَدْعُوا۟ ثُبُورًا</a:t>
            </a:r>
          </a:p>
        </p:txBody>
      </p:sp>
      <p:sp>
        <p:nvSpPr>
          <p:cNvPr id="14" name="TextBox 13">
            <a:extLst>
              <a:ext uri="{FF2B5EF4-FFF2-40B4-BE49-F238E27FC236}">
                <a16:creationId xmlns:a16="http://schemas.microsoft.com/office/drawing/2014/main" id="{CA9CC13E-D9FF-70A8-DC0F-E3C78290E253}"/>
              </a:ext>
            </a:extLst>
          </p:cNvPr>
          <p:cNvSpPr txBox="1"/>
          <p:nvPr/>
        </p:nvSpPr>
        <p:spPr>
          <a:xfrm>
            <a:off x="1936368" y="4182638"/>
            <a:ext cx="8319264" cy="400110"/>
          </a:xfrm>
          <a:prstGeom prst="rect">
            <a:avLst/>
          </a:prstGeom>
          <a:noFill/>
        </p:spPr>
        <p:txBody>
          <a:bodyPr wrap="square">
            <a:spAutoFit/>
          </a:bodyPr>
          <a:lstStyle/>
          <a:p>
            <a:pPr algn="ctr" fontAlgn="base"/>
            <a:r>
              <a:rPr lang="en-US" sz="2000" dirty="0"/>
              <a:t>Soon will he cry for perdition,</a:t>
            </a:r>
          </a:p>
        </p:txBody>
      </p:sp>
      <p:sp>
        <p:nvSpPr>
          <p:cNvPr id="3" name="TextBox 2">
            <a:extLst>
              <a:ext uri="{FF2B5EF4-FFF2-40B4-BE49-F238E27FC236}">
                <a16:creationId xmlns:a16="http://schemas.microsoft.com/office/drawing/2014/main" id="{5EFEABD6-367F-F6C9-5757-77CB3CC9F0A9}"/>
              </a:ext>
            </a:extLst>
          </p:cNvPr>
          <p:cNvSpPr txBox="1"/>
          <p:nvPr/>
        </p:nvSpPr>
        <p:spPr>
          <a:xfrm>
            <a:off x="3370466" y="3831316"/>
            <a:ext cx="684337" cy="307777"/>
          </a:xfrm>
          <a:prstGeom prst="rect">
            <a:avLst/>
          </a:prstGeom>
          <a:noFill/>
        </p:spPr>
        <p:txBody>
          <a:bodyPr wrap="square">
            <a:spAutoFit/>
          </a:bodyPr>
          <a:lstStyle/>
          <a:p>
            <a:pPr algn="ctr"/>
            <a:r>
              <a:rPr lang="en-US" sz="140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11</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3738347436"/>
      </p:ext>
    </p:extLst>
  </p:cSld>
  <p:clrMapOvr>
    <a:masterClrMapping/>
  </p:clrMapOvr>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670A5E-5C4C-2534-B262-38E28B3B5D5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18C834E-2528-0A59-5B39-8D478526058E}"/>
              </a:ext>
            </a:extLst>
          </p:cNvPr>
          <p:cNvSpPr>
            <a:spLocks noGrp="1"/>
          </p:cNvSpPr>
          <p:nvPr>
            <p:ph type="title"/>
          </p:nvPr>
        </p:nvSpPr>
        <p:spPr>
          <a:xfrm>
            <a:off x="1880748" y="2036486"/>
            <a:ext cx="8430504" cy="3450327"/>
          </a:xfrm>
        </p:spPr>
        <p:txBody>
          <a:bodyPr>
            <a:noAutofit/>
          </a:bodyPr>
          <a:lstStyle/>
          <a:p>
            <a:r>
              <a:rPr lang="ar-EG" sz="6000" b="0" dirty="0"/>
              <a:t>وَيَصْلَىٰ سَعِيرًا</a:t>
            </a:r>
          </a:p>
        </p:txBody>
      </p:sp>
      <p:sp>
        <p:nvSpPr>
          <p:cNvPr id="14" name="TextBox 13">
            <a:extLst>
              <a:ext uri="{FF2B5EF4-FFF2-40B4-BE49-F238E27FC236}">
                <a16:creationId xmlns:a16="http://schemas.microsoft.com/office/drawing/2014/main" id="{364FF4C9-7809-8CC6-0EF7-4B5EAEA726D7}"/>
              </a:ext>
            </a:extLst>
          </p:cNvPr>
          <p:cNvSpPr txBox="1"/>
          <p:nvPr/>
        </p:nvSpPr>
        <p:spPr>
          <a:xfrm>
            <a:off x="1936368" y="4135673"/>
            <a:ext cx="8319264" cy="400110"/>
          </a:xfrm>
          <a:prstGeom prst="rect">
            <a:avLst/>
          </a:prstGeom>
          <a:noFill/>
        </p:spPr>
        <p:txBody>
          <a:bodyPr wrap="square">
            <a:spAutoFit/>
          </a:bodyPr>
          <a:lstStyle/>
          <a:p>
            <a:pPr algn="ctr" fontAlgn="base"/>
            <a:r>
              <a:rPr lang="en-US" sz="2000" dirty="0"/>
              <a:t>And he will enter a Blazing Fire.</a:t>
            </a:r>
          </a:p>
        </p:txBody>
      </p:sp>
      <p:sp>
        <p:nvSpPr>
          <p:cNvPr id="3" name="TextBox 2">
            <a:extLst>
              <a:ext uri="{FF2B5EF4-FFF2-40B4-BE49-F238E27FC236}">
                <a16:creationId xmlns:a16="http://schemas.microsoft.com/office/drawing/2014/main" id="{A0CDB020-B83F-C137-6812-EB238DD403A7}"/>
              </a:ext>
            </a:extLst>
          </p:cNvPr>
          <p:cNvSpPr txBox="1"/>
          <p:nvPr/>
        </p:nvSpPr>
        <p:spPr>
          <a:xfrm>
            <a:off x="3889894" y="3761649"/>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12</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23723431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9569E5-90A5-6796-B936-B87C03EF195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12AFC17-480C-D27F-DD5F-FD97B4E4E952}"/>
              </a:ext>
            </a:extLst>
          </p:cNvPr>
          <p:cNvSpPr>
            <a:spLocks noGrp="1"/>
          </p:cNvSpPr>
          <p:nvPr>
            <p:ph type="title"/>
          </p:nvPr>
        </p:nvSpPr>
        <p:spPr>
          <a:xfrm>
            <a:off x="1880748" y="2026052"/>
            <a:ext cx="8430504" cy="3450327"/>
          </a:xfrm>
        </p:spPr>
        <p:txBody>
          <a:bodyPr>
            <a:noAutofit/>
          </a:bodyPr>
          <a:lstStyle/>
          <a:p>
            <a:r>
              <a:rPr lang="ar-EG" sz="6000" b="0" dirty="0"/>
              <a:t>إِنَّ جَهَنَّمَ كَانَتْ مِرْصَادًا</a:t>
            </a:r>
          </a:p>
        </p:txBody>
      </p:sp>
      <p:sp>
        <p:nvSpPr>
          <p:cNvPr id="14" name="TextBox 13">
            <a:extLst>
              <a:ext uri="{FF2B5EF4-FFF2-40B4-BE49-F238E27FC236}">
                <a16:creationId xmlns:a16="http://schemas.microsoft.com/office/drawing/2014/main" id="{FF5CE08C-8435-9198-2352-CCD1B57F7F62}"/>
              </a:ext>
            </a:extLst>
          </p:cNvPr>
          <p:cNvSpPr txBox="1"/>
          <p:nvPr/>
        </p:nvSpPr>
        <p:spPr>
          <a:xfrm>
            <a:off x="1936368" y="4180413"/>
            <a:ext cx="8319264" cy="400110"/>
          </a:xfrm>
          <a:prstGeom prst="rect">
            <a:avLst/>
          </a:prstGeom>
          <a:noFill/>
        </p:spPr>
        <p:txBody>
          <a:bodyPr wrap="square">
            <a:spAutoFit/>
          </a:bodyPr>
          <a:lstStyle/>
          <a:p>
            <a:pPr algn="ctr" fontAlgn="base"/>
            <a:r>
              <a:rPr lang="en-US" sz="2000" dirty="0"/>
              <a:t>Truly Hell is as a place of ambush,</a:t>
            </a:r>
          </a:p>
        </p:txBody>
      </p:sp>
      <p:sp>
        <p:nvSpPr>
          <p:cNvPr id="3" name="TextBox 2">
            <a:extLst>
              <a:ext uri="{FF2B5EF4-FFF2-40B4-BE49-F238E27FC236}">
                <a16:creationId xmlns:a16="http://schemas.microsoft.com/office/drawing/2014/main" id="{EC715E5F-79C9-FA47-0479-8BCDE90C0858}"/>
              </a:ext>
            </a:extLst>
          </p:cNvPr>
          <p:cNvSpPr txBox="1"/>
          <p:nvPr/>
        </p:nvSpPr>
        <p:spPr>
          <a:xfrm>
            <a:off x="2935035" y="3751215"/>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21</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4185720093"/>
      </p:ext>
    </p:extLst>
  </p:cSld>
  <p:clrMapOvr>
    <a:masterClrMapping/>
  </p:clrMapOvr>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ECF936-C77C-F1A3-A071-DC15398E6F3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908996D-7149-BBA0-D2DD-BB071215BC48}"/>
              </a:ext>
            </a:extLst>
          </p:cNvPr>
          <p:cNvSpPr>
            <a:spLocks noGrp="1"/>
          </p:cNvSpPr>
          <p:nvPr>
            <p:ph type="title"/>
          </p:nvPr>
        </p:nvSpPr>
        <p:spPr>
          <a:xfrm>
            <a:off x="1880748" y="2001652"/>
            <a:ext cx="8430504" cy="3450327"/>
          </a:xfrm>
        </p:spPr>
        <p:txBody>
          <a:bodyPr>
            <a:noAutofit/>
          </a:bodyPr>
          <a:lstStyle/>
          <a:p>
            <a:r>
              <a:rPr lang="ar-EG" sz="6000" b="0" dirty="0"/>
              <a:t>إِنَّهُۥ كَانَ فِىٓ أَهْلِهِۦ مَسْرُورًا</a:t>
            </a:r>
          </a:p>
        </p:txBody>
      </p:sp>
      <p:sp>
        <p:nvSpPr>
          <p:cNvPr id="14" name="TextBox 13">
            <a:extLst>
              <a:ext uri="{FF2B5EF4-FFF2-40B4-BE49-F238E27FC236}">
                <a16:creationId xmlns:a16="http://schemas.microsoft.com/office/drawing/2014/main" id="{EB6C17B6-8E27-E141-1BB5-D27966C14F91}"/>
              </a:ext>
            </a:extLst>
          </p:cNvPr>
          <p:cNvSpPr txBox="1"/>
          <p:nvPr/>
        </p:nvSpPr>
        <p:spPr>
          <a:xfrm>
            <a:off x="1936368" y="4060719"/>
            <a:ext cx="8319264" cy="400110"/>
          </a:xfrm>
          <a:prstGeom prst="rect">
            <a:avLst/>
          </a:prstGeom>
          <a:noFill/>
        </p:spPr>
        <p:txBody>
          <a:bodyPr wrap="square">
            <a:spAutoFit/>
          </a:bodyPr>
          <a:lstStyle/>
          <a:p>
            <a:pPr algn="ctr" fontAlgn="base"/>
            <a:r>
              <a:rPr lang="en-US" sz="2000" dirty="0"/>
              <a:t>Truly, did he go about among his people, rejoicing!</a:t>
            </a:r>
          </a:p>
        </p:txBody>
      </p:sp>
      <p:sp>
        <p:nvSpPr>
          <p:cNvPr id="3" name="TextBox 2">
            <a:extLst>
              <a:ext uri="{FF2B5EF4-FFF2-40B4-BE49-F238E27FC236}">
                <a16:creationId xmlns:a16="http://schemas.microsoft.com/office/drawing/2014/main" id="{448E0B71-1DEE-C5E6-89B0-C75B45FA943A}"/>
              </a:ext>
            </a:extLst>
          </p:cNvPr>
          <p:cNvSpPr txBox="1"/>
          <p:nvPr/>
        </p:nvSpPr>
        <p:spPr>
          <a:xfrm>
            <a:off x="2743447" y="3752942"/>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13</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4121522751"/>
      </p:ext>
    </p:extLst>
  </p:cSld>
  <p:clrMapOvr>
    <a:masterClrMapping/>
  </p:clrMapOvr>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1FE494-ACF5-148A-531C-5CA460C7D9E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8933EF4-9694-DDF6-B8D7-F7A02E19E531}"/>
              </a:ext>
            </a:extLst>
          </p:cNvPr>
          <p:cNvSpPr>
            <a:spLocks noGrp="1"/>
          </p:cNvSpPr>
          <p:nvPr>
            <p:ph type="title"/>
          </p:nvPr>
        </p:nvSpPr>
        <p:spPr>
          <a:xfrm>
            <a:off x="1880748" y="2140990"/>
            <a:ext cx="8430504" cy="3450327"/>
          </a:xfrm>
        </p:spPr>
        <p:txBody>
          <a:bodyPr>
            <a:noAutofit/>
          </a:bodyPr>
          <a:lstStyle/>
          <a:p>
            <a:r>
              <a:rPr lang="ar-EG" sz="6000" b="0" dirty="0"/>
              <a:t>إِنَّهُۥ ظَنَّ أَن لَّن يَحُورَ</a:t>
            </a:r>
          </a:p>
        </p:txBody>
      </p:sp>
      <p:sp>
        <p:nvSpPr>
          <p:cNvPr id="14" name="TextBox 13">
            <a:extLst>
              <a:ext uri="{FF2B5EF4-FFF2-40B4-BE49-F238E27FC236}">
                <a16:creationId xmlns:a16="http://schemas.microsoft.com/office/drawing/2014/main" id="{A89E6FBF-FF7E-A6D2-9714-CB4ED456B035}"/>
              </a:ext>
            </a:extLst>
          </p:cNvPr>
          <p:cNvSpPr txBox="1"/>
          <p:nvPr/>
        </p:nvSpPr>
        <p:spPr>
          <a:xfrm>
            <a:off x="1936368" y="4236931"/>
            <a:ext cx="8319264" cy="400110"/>
          </a:xfrm>
          <a:prstGeom prst="rect">
            <a:avLst/>
          </a:prstGeom>
          <a:noFill/>
        </p:spPr>
        <p:txBody>
          <a:bodyPr wrap="square">
            <a:spAutoFit/>
          </a:bodyPr>
          <a:lstStyle/>
          <a:p>
            <a:pPr algn="ctr" fontAlgn="base"/>
            <a:r>
              <a:rPr lang="en-US" sz="2000" dirty="0"/>
              <a:t>Truly, did he think that he would not have to return (to Us)!</a:t>
            </a:r>
          </a:p>
        </p:txBody>
      </p:sp>
      <p:sp>
        <p:nvSpPr>
          <p:cNvPr id="3" name="TextBox 2">
            <a:extLst>
              <a:ext uri="{FF2B5EF4-FFF2-40B4-BE49-F238E27FC236}">
                <a16:creationId xmlns:a16="http://schemas.microsoft.com/office/drawing/2014/main" id="{EA48E085-1B3E-14EF-1753-9AEC0E144D0C}"/>
              </a:ext>
            </a:extLst>
          </p:cNvPr>
          <p:cNvSpPr txBox="1"/>
          <p:nvPr/>
        </p:nvSpPr>
        <p:spPr>
          <a:xfrm>
            <a:off x="3248546" y="3929154"/>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14</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2848395877"/>
      </p:ext>
    </p:extLst>
  </p:cSld>
  <p:clrMapOvr>
    <a:masterClrMapping/>
  </p:clrMapOvr>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3270AA-8582-E909-C770-D154CCE0E46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EB47387-1E51-BE7B-C249-038862B4A93A}"/>
              </a:ext>
            </a:extLst>
          </p:cNvPr>
          <p:cNvSpPr>
            <a:spLocks noGrp="1"/>
          </p:cNvSpPr>
          <p:nvPr>
            <p:ph type="title"/>
          </p:nvPr>
        </p:nvSpPr>
        <p:spPr>
          <a:xfrm>
            <a:off x="1880748" y="2113139"/>
            <a:ext cx="8430504" cy="3450327"/>
          </a:xfrm>
        </p:spPr>
        <p:txBody>
          <a:bodyPr>
            <a:noAutofit/>
          </a:bodyPr>
          <a:lstStyle/>
          <a:p>
            <a:r>
              <a:rPr lang="ar-EG" sz="6000" b="0" dirty="0"/>
              <a:t>بَلَىٰٓ إِنَّ رَبَّهُۥ كَانَ بِهِۦ بَصِيرًا</a:t>
            </a:r>
          </a:p>
        </p:txBody>
      </p:sp>
      <p:sp>
        <p:nvSpPr>
          <p:cNvPr id="14" name="TextBox 13">
            <a:extLst>
              <a:ext uri="{FF2B5EF4-FFF2-40B4-BE49-F238E27FC236}">
                <a16:creationId xmlns:a16="http://schemas.microsoft.com/office/drawing/2014/main" id="{38EB21C2-2335-9C31-AE53-F9BD94801E83}"/>
              </a:ext>
            </a:extLst>
          </p:cNvPr>
          <p:cNvSpPr txBox="1"/>
          <p:nvPr/>
        </p:nvSpPr>
        <p:spPr>
          <a:xfrm>
            <a:off x="1936368" y="4254607"/>
            <a:ext cx="8319264" cy="400110"/>
          </a:xfrm>
          <a:prstGeom prst="rect">
            <a:avLst/>
          </a:prstGeom>
          <a:noFill/>
        </p:spPr>
        <p:txBody>
          <a:bodyPr wrap="square">
            <a:spAutoFit/>
          </a:bodyPr>
          <a:lstStyle/>
          <a:p>
            <a:pPr algn="ctr" fontAlgn="base"/>
            <a:r>
              <a:rPr lang="en-US" sz="2000" dirty="0"/>
              <a:t>Nay, nay! for his Lord was (ever) watchful of him!</a:t>
            </a:r>
          </a:p>
        </p:txBody>
      </p:sp>
      <p:sp>
        <p:nvSpPr>
          <p:cNvPr id="3" name="TextBox 2">
            <a:extLst>
              <a:ext uri="{FF2B5EF4-FFF2-40B4-BE49-F238E27FC236}">
                <a16:creationId xmlns:a16="http://schemas.microsoft.com/office/drawing/2014/main" id="{E0B91D77-D1C6-1655-72B0-FB12EAE66237}"/>
              </a:ext>
            </a:extLst>
          </p:cNvPr>
          <p:cNvSpPr txBox="1"/>
          <p:nvPr/>
        </p:nvSpPr>
        <p:spPr>
          <a:xfrm>
            <a:off x="2551861" y="3838302"/>
            <a:ext cx="684337" cy="307777"/>
          </a:xfrm>
          <a:prstGeom prst="rect">
            <a:avLst/>
          </a:prstGeom>
          <a:noFill/>
        </p:spPr>
        <p:txBody>
          <a:bodyPr wrap="square">
            <a:spAutoFit/>
          </a:bodyPr>
          <a:lstStyle/>
          <a:p>
            <a:pPr algn="ctr"/>
            <a:r>
              <a:rPr lang="en-US" sz="140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15</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1529345703"/>
      </p:ext>
    </p:extLst>
  </p:cSld>
  <p:clrMapOvr>
    <a:masterClrMapping/>
  </p:clrMapOvr>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A5F11B-EB93-FB98-B246-57DC89D7BFF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D69F47D-8565-AE6C-564E-FEC345BF56F6}"/>
              </a:ext>
            </a:extLst>
          </p:cNvPr>
          <p:cNvSpPr>
            <a:spLocks noGrp="1"/>
          </p:cNvSpPr>
          <p:nvPr>
            <p:ph type="title"/>
          </p:nvPr>
        </p:nvSpPr>
        <p:spPr>
          <a:xfrm>
            <a:off x="1880748" y="1975525"/>
            <a:ext cx="8430504" cy="3450327"/>
          </a:xfrm>
        </p:spPr>
        <p:txBody>
          <a:bodyPr>
            <a:noAutofit/>
          </a:bodyPr>
          <a:lstStyle/>
          <a:p>
            <a:r>
              <a:rPr lang="ar-EG" sz="6000" b="0" dirty="0"/>
              <a:t>فَلَآ أُقْسِمُ بِٱلشَّفَقِ</a:t>
            </a:r>
          </a:p>
        </p:txBody>
      </p:sp>
      <p:sp>
        <p:nvSpPr>
          <p:cNvPr id="14" name="TextBox 13">
            <a:extLst>
              <a:ext uri="{FF2B5EF4-FFF2-40B4-BE49-F238E27FC236}">
                <a16:creationId xmlns:a16="http://schemas.microsoft.com/office/drawing/2014/main" id="{D4AE6EA8-A639-A797-2855-332F474038AE}"/>
              </a:ext>
            </a:extLst>
          </p:cNvPr>
          <p:cNvSpPr txBox="1"/>
          <p:nvPr/>
        </p:nvSpPr>
        <p:spPr>
          <a:xfrm>
            <a:off x="1936368" y="4115005"/>
            <a:ext cx="8319264" cy="400110"/>
          </a:xfrm>
          <a:prstGeom prst="rect">
            <a:avLst/>
          </a:prstGeom>
          <a:noFill/>
        </p:spPr>
        <p:txBody>
          <a:bodyPr wrap="square">
            <a:spAutoFit/>
          </a:bodyPr>
          <a:lstStyle/>
          <a:p>
            <a:pPr algn="ctr" fontAlgn="base"/>
            <a:r>
              <a:rPr lang="en-US" sz="2000" dirty="0"/>
              <a:t>So I do call to witness the ruddy glow of Sunset;</a:t>
            </a:r>
          </a:p>
        </p:txBody>
      </p:sp>
      <p:sp>
        <p:nvSpPr>
          <p:cNvPr id="3" name="TextBox 2">
            <a:extLst>
              <a:ext uri="{FF2B5EF4-FFF2-40B4-BE49-F238E27FC236}">
                <a16:creationId xmlns:a16="http://schemas.microsoft.com/office/drawing/2014/main" id="{31C498EB-7CF3-0247-0D95-5B3156A68B22}"/>
              </a:ext>
            </a:extLst>
          </p:cNvPr>
          <p:cNvSpPr txBox="1"/>
          <p:nvPr/>
        </p:nvSpPr>
        <p:spPr>
          <a:xfrm>
            <a:off x="3736226" y="3770356"/>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16</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938540410"/>
      </p:ext>
    </p:extLst>
  </p:cSld>
  <p:clrMapOvr>
    <a:masterClrMapping/>
  </p:clrMapOvr>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BC8C6B-554B-7FFA-4D59-E88184B0A81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7F19134-38B4-0111-8A09-7B2694A9A898}"/>
              </a:ext>
            </a:extLst>
          </p:cNvPr>
          <p:cNvSpPr>
            <a:spLocks noGrp="1"/>
          </p:cNvSpPr>
          <p:nvPr>
            <p:ph type="title"/>
          </p:nvPr>
        </p:nvSpPr>
        <p:spPr>
          <a:xfrm>
            <a:off x="1880748" y="2095722"/>
            <a:ext cx="8430504" cy="3450327"/>
          </a:xfrm>
        </p:spPr>
        <p:txBody>
          <a:bodyPr>
            <a:noAutofit/>
          </a:bodyPr>
          <a:lstStyle/>
          <a:p>
            <a:r>
              <a:rPr lang="ar-EG" sz="6000" b="0" dirty="0"/>
              <a:t>وَٱلَّيْلِ وَمَا وَسَقَ</a:t>
            </a:r>
          </a:p>
        </p:txBody>
      </p:sp>
      <p:sp>
        <p:nvSpPr>
          <p:cNvPr id="14" name="TextBox 13">
            <a:extLst>
              <a:ext uri="{FF2B5EF4-FFF2-40B4-BE49-F238E27FC236}">
                <a16:creationId xmlns:a16="http://schemas.microsoft.com/office/drawing/2014/main" id="{93173AE9-65A0-8255-5114-B7CC59474DE8}"/>
              </a:ext>
            </a:extLst>
          </p:cNvPr>
          <p:cNvSpPr txBox="1"/>
          <p:nvPr/>
        </p:nvSpPr>
        <p:spPr>
          <a:xfrm>
            <a:off x="1936368" y="4195423"/>
            <a:ext cx="8319264" cy="400110"/>
          </a:xfrm>
          <a:prstGeom prst="rect">
            <a:avLst/>
          </a:prstGeom>
          <a:noFill/>
        </p:spPr>
        <p:txBody>
          <a:bodyPr wrap="square">
            <a:spAutoFit/>
          </a:bodyPr>
          <a:lstStyle/>
          <a:p>
            <a:pPr algn="ctr" fontAlgn="base"/>
            <a:r>
              <a:rPr lang="en-US" sz="2000" dirty="0"/>
              <a:t>The Night and its Homing;</a:t>
            </a:r>
          </a:p>
        </p:txBody>
      </p:sp>
      <p:sp>
        <p:nvSpPr>
          <p:cNvPr id="3" name="TextBox 2">
            <a:extLst>
              <a:ext uri="{FF2B5EF4-FFF2-40B4-BE49-F238E27FC236}">
                <a16:creationId xmlns:a16="http://schemas.microsoft.com/office/drawing/2014/main" id="{4F0E599A-E7A9-4FC9-B47F-A111547D1C5A}"/>
              </a:ext>
            </a:extLst>
          </p:cNvPr>
          <p:cNvSpPr txBox="1"/>
          <p:nvPr/>
        </p:nvSpPr>
        <p:spPr>
          <a:xfrm>
            <a:off x="3779767" y="3969952"/>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1</a:t>
            </a:r>
            <a:r>
              <a:rPr lang="en-US" sz="1400" dirty="0">
                <a:latin typeface="Arial" panose="020B0604020202020204" pitchFamily="34" charset="0"/>
                <a:cs typeface="Arial" panose="020B0604020202020204" pitchFamily="34" charset="0"/>
              </a:rPr>
              <a:t>7}</a:t>
            </a:r>
            <a:endParaRPr lang="en-US" sz="1400" dirty="0"/>
          </a:p>
        </p:txBody>
      </p:sp>
    </p:spTree>
    <p:extLst>
      <p:ext uri="{BB962C8B-B14F-4D97-AF65-F5344CB8AC3E}">
        <p14:creationId xmlns:p14="http://schemas.microsoft.com/office/powerpoint/2010/main" val="1051385259"/>
      </p:ext>
    </p:extLst>
  </p:cSld>
  <p:clrMapOvr>
    <a:masterClrMapping/>
  </p:clrMapOvr>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233EC3-9074-6CAA-23AF-BC55B007761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18B2555-9290-A60A-7F62-FECE8B6F4F0F}"/>
              </a:ext>
            </a:extLst>
          </p:cNvPr>
          <p:cNvSpPr>
            <a:spLocks noGrp="1"/>
          </p:cNvSpPr>
          <p:nvPr>
            <p:ph type="title"/>
          </p:nvPr>
        </p:nvSpPr>
        <p:spPr>
          <a:xfrm>
            <a:off x="1880748" y="2088735"/>
            <a:ext cx="8430504" cy="3450327"/>
          </a:xfrm>
        </p:spPr>
        <p:txBody>
          <a:bodyPr>
            <a:noAutofit/>
          </a:bodyPr>
          <a:lstStyle/>
          <a:p>
            <a:r>
              <a:rPr lang="ar-EG" sz="6000" b="0" dirty="0"/>
              <a:t>وَٱلْقَمَرِ إِذَا ٱتَّسَقَ</a:t>
            </a:r>
          </a:p>
        </p:txBody>
      </p:sp>
      <p:sp>
        <p:nvSpPr>
          <p:cNvPr id="14" name="TextBox 13">
            <a:extLst>
              <a:ext uri="{FF2B5EF4-FFF2-40B4-BE49-F238E27FC236}">
                <a16:creationId xmlns:a16="http://schemas.microsoft.com/office/drawing/2014/main" id="{CB3EA011-E860-62B2-7B8F-9B4513B78305}"/>
              </a:ext>
            </a:extLst>
          </p:cNvPr>
          <p:cNvSpPr txBox="1"/>
          <p:nvPr/>
        </p:nvSpPr>
        <p:spPr>
          <a:xfrm>
            <a:off x="1936368" y="4201915"/>
            <a:ext cx="8319264" cy="400110"/>
          </a:xfrm>
          <a:prstGeom prst="rect">
            <a:avLst/>
          </a:prstGeom>
          <a:noFill/>
        </p:spPr>
        <p:txBody>
          <a:bodyPr wrap="square">
            <a:spAutoFit/>
          </a:bodyPr>
          <a:lstStyle/>
          <a:p>
            <a:pPr algn="ctr" fontAlgn="base"/>
            <a:r>
              <a:rPr lang="en-US" sz="2000" dirty="0"/>
              <a:t>And the Moon in her fullness:</a:t>
            </a:r>
          </a:p>
        </p:txBody>
      </p:sp>
      <p:sp>
        <p:nvSpPr>
          <p:cNvPr id="3" name="TextBox 2">
            <a:extLst>
              <a:ext uri="{FF2B5EF4-FFF2-40B4-BE49-F238E27FC236}">
                <a16:creationId xmlns:a16="http://schemas.microsoft.com/office/drawing/2014/main" id="{88C73FE5-DEE1-7775-5477-C8886BDF3D90}"/>
              </a:ext>
            </a:extLst>
          </p:cNvPr>
          <p:cNvSpPr txBox="1"/>
          <p:nvPr/>
        </p:nvSpPr>
        <p:spPr>
          <a:xfrm>
            <a:off x="3736507" y="3894138"/>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1</a:t>
            </a:r>
            <a:r>
              <a:rPr lang="en-US" sz="1400" dirty="0">
                <a:latin typeface="Arial" panose="020B0604020202020204" pitchFamily="34" charset="0"/>
                <a:cs typeface="Arial" panose="020B0604020202020204" pitchFamily="34" charset="0"/>
              </a:rPr>
              <a:t>8}</a:t>
            </a:r>
            <a:endParaRPr lang="en-US" sz="1400" dirty="0"/>
          </a:p>
        </p:txBody>
      </p:sp>
    </p:spTree>
    <p:extLst>
      <p:ext uri="{BB962C8B-B14F-4D97-AF65-F5344CB8AC3E}">
        <p14:creationId xmlns:p14="http://schemas.microsoft.com/office/powerpoint/2010/main" val="2724882519"/>
      </p:ext>
    </p:extLst>
  </p:cSld>
  <p:clrMapOvr>
    <a:masterClrMapping/>
  </p:clrMapOvr>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32B68C-DFA7-9978-9CE0-318A2612623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F4BC5BA-BEF2-569C-4502-B5855DA1E20A}"/>
              </a:ext>
            </a:extLst>
          </p:cNvPr>
          <p:cNvSpPr>
            <a:spLocks noGrp="1"/>
          </p:cNvSpPr>
          <p:nvPr>
            <p:ph type="title"/>
          </p:nvPr>
        </p:nvSpPr>
        <p:spPr>
          <a:xfrm>
            <a:off x="1880748" y="2087013"/>
            <a:ext cx="8430504" cy="3450327"/>
          </a:xfrm>
        </p:spPr>
        <p:txBody>
          <a:bodyPr>
            <a:noAutofit/>
          </a:bodyPr>
          <a:lstStyle/>
          <a:p>
            <a:r>
              <a:rPr lang="ar-EG" sz="6000" b="0" dirty="0"/>
              <a:t>لَتَرْكَبُنَّ طَبَقًا عَن طَبَقٍ</a:t>
            </a:r>
          </a:p>
        </p:txBody>
      </p:sp>
      <p:sp>
        <p:nvSpPr>
          <p:cNvPr id="14" name="TextBox 13">
            <a:extLst>
              <a:ext uri="{FF2B5EF4-FFF2-40B4-BE49-F238E27FC236}">
                <a16:creationId xmlns:a16="http://schemas.microsoft.com/office/drawing/2014/main" id="{0DB5F138-FCD1-651B-5AA1-A8244858B5F8}"/>
              </a:ext>
            </a:extLst>
          </p:cNvPr>
          <p:cNvSpPr txBox="1"/>
          <p:nvPr/>
        </p:nvSpPr>
        <p:spPr>
          <a:xfrm>
            <a:off x="1936368" y="4181259"/>
            <a:ext cx="8319264" cy="400110"/>
          </a:xfrm>
          <a:prstGeom prst="rect">
            <a:avLst/>
          </a:prstGeom>
          <a:noFill/>
        </p:spPr>
        <p:txBody>
          <a:bodyPr wrap="square">
            <a:spAutoFit/>
          </a:bodyPr>
          <a:lstStyle/>
          <a:p>
            <a:pPr algn="ctr" fontAlgn="base"/>
            <a:r>
              <a:rPr lang="en-US" sz="2000" dirty="0"/>
              <a:t>Ye shall surely travel from stage to stage.</a:t>
            </a:r>
          </a:p>
        </p:txBody>
      </p:sp>
      <p:sp>
        <p:nvSpPr>
          <p:cNvPr id="3" name="TextBox 2">
            <a:extLst>
              <a:ext uri="{FF2B5EF4-FFF2-40B4-BE49-F238E27FC236}">
                <a16:creationId xmlns:a16="http://schemas.microsoft.com/office/drawing/2014/main" id="{175159BB-B05F-62C7-8BE3-9DDD039A7229}"/>
              </a:ext>
            </a:extLst>
          </p:cNvPr>
          <p:cNvSpPr txBox="1"/>
          <p:nvPr/>
        </p:nvSpPr>
        <p:spPr>
          <a:xfrm>
            <a:off x="3030828" y="3890327"/>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19</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2365249109"/>
      </p:ext>
    </p:extLst>
  </p:cSld>
  <p:clrMapOvr>
    <a:masterClrMapping/>
  </p:clrMapOvr>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C08435-1851-21DB-A192-F1D6F252560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D0D19DF-D391-37EA-F0C9-E32C2AA27EAC}"/>
              </a:ext>
            </a:extLst>
          </p:cNvPr>
          <p:cNvSpPr>
            <a:spLocks noGrp="1"/>
          </p:cNvSpPr>
          <p:nvPr>
            <p:ph type="title"/>
          </p:nvPr>
        </p:nvSpPr>
        <p:spPr>
          <a:xfrm>
            <a:off x="1880748" y="1991219"/>
            <a:ext cx="8430504" cy="3450327"/>
          </a:xfrm>
        </p:spPr>
        <p:txBody>
          <a:bodyPr>
            <a:noAutofit/>
          </a:bodyPr>
          <a:lstStyle/>
          <a:p>
            <a:r>
              <a:rPr lang="ar-EG" sz="6000" b="0" dirty="0">
                <a:latin typeface="Bahnschrift" panose="020B0502040204020203" pitchFamily="34" charset="0"/>
              </a:rPr>
              <a:t>فَمَا لَهُمْ لَا يُؤْمِنُونَ</a:t>
            </a:r>
          </a:p>
        </p:txBody>
      </p:sp>
      <p:sp>
        <p:nvSpPr>
          <p:cNvPr id="14" name="TextBox 13">
            <a:extLst>
              <a:ext uri="{FF2B5EF4-FFF2-40B4-BE49-F238E27FC236}">
                <a16:creationId xmlns:a16="http://schemas.microsoft.com/office/drawing/2014/main" id="{060539AE-2C06-3E93-B643-1CBEF568DAFD}"/>
              </a:ext>
            </a:extLst>
          </p:cNvPr>
          <p:cNvSpPr txBox="1"/>
          <p:nvPr/>
        </p:nvSpPr>
        <p:spPr>
          <a:xfrm>
            <a:off x="1936368" y="4026929"/>
            <a:ext cx="8319264" cy="400110"/>
          </a:xfrm>
          <a:prstGeom prst="rect">
            <a:avLst/>
          </a:prstGeom>
          <a:noFill/>
        </p:spPr>
        <p:txBody>
          <a:bodyPr wrap="square">
            <a:spAutoFit/>
          </a:bodyPr>
          <a:lstStyle/>
          <a:p>
            <a:pPr algn="ctr" fontAlgn="base"/>
            <a:r>
              <a:rPr lang="en-US" sz="2000" dirty="0"/>
              <a:t>What then is the matter with them, that they believe not?-</a:t>
            </a:r>
          </a:p>
        </p:txBody>
      </p:sp>
      <p:sp>
        <p:nvSpPr>
          <p:cNvPr id="3" name="TextBox 2">
            <a:extLst>
              <a:ext uri="{FF2B5EF4-FFF2-40B4-BE49-F238E27FC236}">
                <a16:creationId xmlns:a16="http://schemas.microsoft.com/office/drawing/2014/main" id="{B62C2AAE-3AEC-5B7F-7C61-1422C09F5CCE}"/>
              </a:ext>
            </a:extLst>
          </p:cNvPr>
          <p:cNvSpPr txBox="1"/>
          <p:nvPr/>
        </p:nvSpPr>
        <p:spPr>
          <a:xfrm>
            <a:off x="3509801" y="3740233"/>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20</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3865865511"/>
      </p:ext>
    </p:extLst>
  </p:cSld>
  <p:clrMapOvr>
    <a:masterClrMapping/>
  </p:clrMapOvr>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9016D8-62B0-0242-A58C-AF6FCB71727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A7251AC-2E44-C112-4FD5-23A982078695}"/>
              </a:ext>
            </a:extLst>
          </p:cNvPr>
          <p:cNvSpPr>
            <a:spLocks noGrp="1"/>
          </p:cNvSpPr>
          <p:nvPr>
            <p:ph type="title"/>
          </p:nvPr>
        </p:nvSpPr>
        <p:spPr>
          <a:xfrm>
            <a:off x="1880748" y="2121848"/>
            <a:ext cx="8430504" cy="3450327"/>
          </a:xfrm>
        </p:spPr>
        <p:txBody>
          <a:bodyPr>
            <a:noAutofit/>
          </a:bodyPr>
          <a:lstStyle/>
          <a:p>
            <a:r>
              <a:rPr lang="ar-EG" sz="6000" dirty="0"/>
              <a:t>وَإِذَا قُرِئَ عَلَيْهِمُ ٱلْقُرْءَانُ لَا يَسْجُدُونَ ۩</a:t>
            </a:r>
            <a:endParaRPr lang="ar-EG" sz="6000" b="0" dirty="0"/>
          </a:p>
        </p:txBody>
      </p:sp>
      <p:sp>
        <p:nvSpPr>
          <p:cNvPr id="14" name="TextBox 13">
            <a:extLst>
              <a:ext uri="{FF2B5EF4-FFF2-40B4-BE49-F238E27FC236}">
                <a16:creationId xmlns:a16="http://schemas.microsoft.com/office/drawing/2014/main" id="{529E4C3D-04AC-6EF3-829F-6CC0DCEB64E7}"/>
              </a:ext>
            </a:extLst>
          </p:cNvPr>
          <p:cNvSpPr txBox="1"/>
          <p:nvPr/>
        </p:nvSpPr>
        <p:spPr>
          <a:xfrm>
            <a:off x="1936368" y="4652094"/>
            <a:ext cx="8319264" cy="400110"/>
          </a:xfrm>
          <a:prstGeom prst="rect">
            <a:avLst/>
          </a:prstGeom>
          <a:noFill/>
        </p:spPr>
        <p:txBody>
          <a:bodyPr wrap="square">
            <a:spAutoFit/>
          </a:bodyPr>
          <a:lstStyle/>
          <a:p>
            <a:pPr algn="ctr" fontAlgn="base"/>
            <a:r>
              <a:rPr lang="en-US" sz="2000" dirty="0"/>
              <a:t>And when the Qur'an is read to them, they fall not prostrate,</a:t>
            </a:r>
          </a:p>
        </p:txBody>
      </p:sp>
      <p:sp>
        <p:nvSpPr>
          <p:cNvPr id="3" name="TextBox 2">
            <a:extLst>
              <a:ext uri="{FF2B5EF4-FFF2-40B4-BE49-F238E27FC236}">
                <a16:creationId xmlns:a16="http://schemas.microsoft.com/office/drawing/2014/main" id="{4A75350F-B700-BE20-B629-D93D651D9FD4}"/>
              </a:ext>
            </a:extLst>
          </p:cNvPr>
          <p:cNvSpPr txBox="1"/>
          <p:nvPr/>
        </p:nvSpPr>
        <p:spPr>
          <a:xfrm>
            <a:off x="4223902" y="4318190"/>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21</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200856743"/>
      </p:ext>
    </p:extLst>
  </p:cSld>
  <p:clrMapOvr>
    <a:masterClrMapping/>
  </p:clrMapOvr>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FCF813-6365-FF80-5F58-700BD49DFB7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D9B40A6-1F4D-7790-8023-D98C5004B626}"/>
              </a:ext>
            </a:extLst>
          </p:cNvPr>
          <p:cNvSpPr>
            <a:spLocks noGrp="1"/>
          </p:cNvSpPr>
          <p:nvPr>
            <p:ph type="title"/>
          </p:nvPr>
        </p:nvSpPr>
        <p:spPr>
          <a:xfrm>
            <a:off x="1880748" y="2060889"/>
            <a:ext cx="8430504" cy="3450327"/>
          </a:xfrm>
        </p:spPr>
        <p:txBody>
          <a:bodyPr>
            <a:noAutofit/>
          </a:bodyPr>
          <a:lstStyle/>
          <a:p>
            <a:r>
              <a:rPr lang="ar-EG" sz="6000" b="0" dirty="0"/>
              <a:t>بَلِ ٱلَّذِينَ كَفَرُوا۟ يُكَذِّبُونَ</a:t>
            </a:r>
          </a:p>
        </p:txBody>
      </p:sp>
      <p:sp>
        <p:nvSpPr>
          <p:cNvPr id="14" name="TextBox 13">
            <a:extLst>
              <a:ext uri="{FF2B5EF4-FFF2-40B4-BE49-F238E27FC236}">
                <a16:creationId xmlns:a16="http://schemas.microsoft.com/office/drawing/2014/main" id="{5FB828BA-96F9-C67A-81EE-369CD17BB3E9}"/>
              </a:ext>
            </a:extLst>
          </p:cNvPr>
          <p:cNvSpPr txBox="1"/>
          <p:nvPr/>
        </p:nvSpPr>
        <p:spPr>
          <a:xfrm>
            <a:off x="1936368" y="4194548"/>
            <a:ext cx="8319264" cy="400110"/>
          </a:xfrm>
          <a:prstGeom prst="rect">
            <a:avLst/>
          </a:prstGeom>
          <a:noFill/>
        </p:spPr>
        <p:txBody>
          <a:bodyPr wrap="square">
            <a:spAutoFit/>
          </a:bodyPr>
          <a:lstStyle/>
          <a:p>
            <a:pPr algn="ctr" fontAlgn="base"/>
            <a:r>
              <a:rPr lang="en-US" sz="2000" dirty="0"/>
              <a:t>But on the contrary the Unbelievers reject (it).</a:t>
            </a:r>
          </a:p>
        </p:txBody>
      </p:sp>
      <p:sp>
        <p:nvSpPr>
          <p:cNvPr id="3" name="TextBox 2">
            <a:extLst>
              <a:ext uri="{FF2B5EF4-FFF2-40B4-BE49-F238E27FC236}">
                <a16:creationId xmlns:a16="http://schemas.microsoft.com/office/drawing/2014/main" id="{FDD2DF3C-B096-363D-0F78-7F7B7A2909AC}"/>
              </a:ext>
            </a:extLst>
          </p:cNvPr>
          <p:cNvSpPr txBox="1"/>
          <p:nvPr/>
        </p:nvSpPr>
        <p:spPr>
          <a:xfrm>
            <a:off x="2926326" y="3910034"/>
            <a:ext cx="684337" cy="307777"/>
          </a:xfrm>
          <a:prstGeom prst="rect">
            <a:avLst/>
          </a:prstGeom>
          <a:noFill/>
        </p:spPr>
        <p:txBody>
          <a:bodyPr wrap="square">
            <a:spAutoFit/>
          </a:bodyPr>
          <a:lstStyle/>
          <a:p>
            <a:pPr algn="ctr"/>
            <a:r>
              <a:rPr lang="en-US" sz="140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22</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17829206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07C52B-98B5-B5B5-E42A-7522A8357CC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A11BD97-ED9F-BA34-07AD-EE3B3DE023C4}"/>
              </a:ext>
            </a:extLst>
          </p:cNvPr>
          <p:cNvSpPr>
            <a:spLocks noGrp="1"/>
          </p:cNvSpPr>
          <p:nvPr>
            <p:ph type="title"/>
          </p:nvPr>
        </p:nvSpPr>
        <p:spPr>
          <a:xfrm>
            <a:off x="1880748" y="1999929"/>
            <a:ext cx="8430504" cy="3450327"/>
          </a:xfrm>
        </p:spPr>
        <p:txBody>
          <a:bodyPr>
            <a:noAutofit/>
          </a:bodyPr>
          <a:lstStyle/>
          <a:p>
            <a:r>
              <a:rPr lang="ar-EG" sz="6000" b="0" dirty="0"/>
              <a:t>لِّلطَّـٰغِينَ مَـَٔابًا</a:t>
            </a:r>
          </a:p>
        </p:txBody>
      </p:sp>
      <p:sp>
        <p:nvSpPr>
          <p:cNvPr id="14" name="TextBox 13">
            <a:extLst>
              <a:ext uri="{FF2B5EF4-FFF2-40B4-BE49-F238E27FC236}">
                <a16:creationId xmlns:a16="http://schemas.microsoft.com/office/drawing/2014/main" id="{F8998535-175A-7B01-B6FE-8AEC793BCBE9}"/>
              </a:ext>
            </a:extLst>
          </p:cNvPr>
          <p:cNvSpPr txBox="1"/>
          <p:nvPr/>
        </p:nvSpPr>
        <p:spPr>
          <a:xfrm>
            <a:off x="1936368" y="4032869"/>
            <a:ext cx="8319264" cy="400110"/>
          </a:xfrm>
          <a:prstGeom prst="rect">
            <a:avLst/>
          </a:prstGeom>
          <a:noFill/>
        </p:spPr>
        <p:txBody>
          <a:bodyPr wrap="square">
            <a:spAutoFit/>
          </a:bodyPr>
          <a:lstStyle/>
          <a:p>
            <a:pPr algn="ctr" fontAlgn="base"/>
            <a:r>
              <a:rPr lang="en-US" sz="2000" dirty="0"/>
              <a:t>For the transgressors a place of destination:</a:t>
            </a:r>
          </a:p>
        </p:txBody>
      </p:sp>
      <p:sp>
        <p:nvSpPr>
          <p:cNvPr id="3" name="TextBox 2">
            <a:extLst>
              <a:ext uri="{FF2B5EF4-FFF2-40B4-BE49-F238E27FC236}">
                <a16:creationId xmlns:a16="http://schemas.microsoft.com/office/drawing/2014/main" id="{A39362BE-933E-4195-231F-3C29A97F9A55}"/>
              </a:ext>
            </a:extLst>
          </p:cNvPr>
          <p:cNvSpPr txBox="1"/>
          <p:nvPr/>
        </p:nvSpPr>
        <p:spPr>
          <a:xfrm>
            <a:off x="4101982" y="3725092"/>
            <a:ext cx="684337" cy="307777"/>
          </a:xfrm>
          <a:prstGeom prst="rect">
            <a:avLst/>
          </a:prstGeom>
          <a:noFill/>
        </p:spPr>
        <p:txBody>
          <a:bodyPr wrap="square">
            <a:spAutoFit/>
          </a:bodyPr>
          <a:lstStyle/>
          <a:p>
            <a:pPr algn="ctr"/>
            <a:r>
              <a:rPr lang="en-US" sz="140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22</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102101954"/>
      </p:ext>
    </p:extLst>
  </p:cSld>
  <p:clrMapOvr>
    <a:masterClrMapping/>
  </p:clrMapOvr>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3F59B1-3EFE-2D45-0B5C-73E16EF5C52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1EF73CC-F751-662B-C346-B3D41848C5A8}"/>
              </a:ext>
            </a:extLst>
          </p:cNvPr>
          <p:cNvSpPr>
            <a:spLocks noGrp="1"/>
          </p:cNvSpPr>
          <p:nvPr>
            <p:ph type="title"/>
          </p:nvPr>
        </p:nvSpPr>
        <p:spPr>
          <a:xfrm>
            <a:off x="1880748" y="2121847"/>
            <a:ext cx="8430504" cy="3450327"/>
          </a:xfrm>
        </p:spPr>
        <p:txBody>
          <a:bodyPr>
            <a:noAutofit/>
          </a:bodyPr>
          <a:lstStyle/>
          <a:p>
            <a:r>
              <a:rPr lang="ar-EG" sz="6000" b="0" dirty="0"/>
              <a:t>وَٱللَّهُ أَعْلَمُ بِمَا يُوعُونَ</a:t>
            </a:r>
          </a:p>
        </p:txBody>
      </p:sp>
      <p:sp>
        <p:nvSpPr>
          <p:cNvPr id="14" name="TextBox 13">
            <a:extLst>
              <a:ext uri="{FF2B5EF4-FFF2-40B4-BE49-F238E27FC236}">
                <a16:creationId xmlns:a16="http://schemas.microsoft.com/office/drawing/2014/main" id="{A741AF0B-6288-B626-46E0-DD852DF03F66}"/>
              </a:ext>
            </a:extLst>
          </p:cNvPr>
          <p:cNvSpPr txBox="1"/>
          <p:nvPr/>
        </p:nvSpPr>
        <p:spPr>
          <a:xfrm>
            <a:off x="1936368" y="4242013"/>
            <a:ext cx="8319264" cy="400110"/>
          </a:xfrm>
          <a:prstGeom prst="rect">
            <a:avLst/>
          </a:prstGeom>
          <a:noFill/>
        </p:spPr>
        <p:txBody>
          <a:bodyPr wrap="square">
            <a:spAutoFit/>
          </a:bodyPr>
          <a:lstStyle/>
          <a:p>
            <a:pPr algn="ctr" fontAlgn="base"/>
            <a:r>
              <a:rPr lang="en-US" sz="2000" dirty="0"/>
              <a:t>But Allah has full knowledge of what they secrete (in their breasts)</a:t>
            </a:r>
          </a:p>
        </p:txBody>
      </p:sp>
      <p:sp>
        <p:nvSpPr>
          <p:cNvPr id="3" name="TextBox 2">
            <a:extLst>
              <a:ext uri="{FF2B5EF4-FFF2-40B4-BE49-F238E27FC236}">
                <a16:creationId xmlns:a16="http://schemas.microsoft.com/office/drawing/2014/main" id="{1F717220-E543-7A48-51BF-00217782779A}"/>
              </a:ext>
            </a:extLst>
          </p:cNvPr>
          <p:cNvSpPr txBox="1"/>
          <p:nvPr/>
        </p:nvSpPr>
        <p:spPr>
          <a:xfrm>
            <a:off x="3178875" y="3955538"/>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23</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3371484471"/>
      </p:ext>
    </p:extLst>
  </p:cSld>
  <p:clrMapOvr>
    <a:masterClrMapping/>
  </p:clrMapOvr>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2EB327-E6D4-B311-4689-3FFCC78CE61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641F41A-EAF5-310B-8958-BC166DF29DF5}"/>
              </a:ext>
            </a:extLst>
          </p:cNvPr>
          <p:cNvSpPr>
            <a:spLocks noGrp="1"/>
          </p:cNvSpPr>
          <p:nvPr>
            <p:ph type="title"/>
          </p:nvPr>
        </p:nvSpPr>
        <p:spPr>
          <a:xfrm>
            <a:off x="1880748" y="2095722"/>
            <a:ext cx="8430504" cy="3450327"/>
          </a:xfrm>
        </p:spPr>
        <p:txBody>
          <a:bodyPr>
            <a:noAutofit/>
          </a:bodyPr>
          <a:lstStyle/>
          <a:p>
            <a:r>
              <a:rPr lang="ar-EG" sz="6000" b="0" dirty="0"/>
              <a:t>فَبَشِّرْهُم بِعَذَابٍ أَلِيمٍ</a:t>
            </a:r>
          </a:p>
        </p:txBody>
      </p:sp>
      <p:sp>
        <p:nvSpPr>
          <p:cNvPr id="14" name="TextBox 13">
            <a:extLst>
              <a:ext uri="{FF2B5EF4-FFF2-40B4-BE49-F238E27FC236}">
                <a16:creationId xmlns:a16="http://schemas.microsoft.com/office/drawing/2014/main" id="{5354FB57-68D3-29F3-BE81-6EC5DE0A7457}"/>
              </a:ext>
            </a:extLst>
          </p:cNvPr>
          <p:cNvSpPr txBox="1"/>
          <p:nvPr/>
        </p:nvSpPr>
        <p:spPr>
          <a:xfrm>
            <a:off x="1936368" y="4286520"/>
            <a:ext cx="8319264" cy="400110"/>
          </a:xfrm>
          <a:prstGeom prst="rect">
            <a:avLst/>
          </a:prstGeom>
          <a:noFill/>
        </p:spPr>
        <p:txBody>
          <a:bodyPr wrap="square">
            <a:spAutoFit/>
          </a:bodyPr>
          <a:lstStyle/>
          <a:p>
            <a:pPr algn="ctr" fontAlgn="base"/>
            <a:r>
              <a:rPr lang="en-US" sz="2000" dirty="0"/>
              <a:t>So announce to them a Penalty Grievous,</a:t>
            </a:r>
          </a:p>
        </p:txBody>
      </p:sp>
      <p:sp>
        <p:nvSpPr>
          <p:cNvPr id="3" name="TextBox 2">
            <a:extLst>
              <a:ext uri="{FF2B5EF4-FFF2-40B4-BE49-F238E27FC236}">
                <a16:creationId xmlns:a16="http://schemas.microsoft.com/office/drawing/2014/main" id="{97D5D2BF-66EA-A0E4-448C-331766D67E2D}"/>
              </a:ext>
            </a:extLst>
          </p:cNvPr>
          <p:cNvSpPr txBox="1"/>
          <p:nvPr/>
        </p:nvSpPr>
        <p:spPr>
          <a:xfrm>
            <a:off x="3370465" y="3978743"/>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24</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686772626"/>
      </p:ext>
    </p:extLst>
  </p:cSld>
  <p:clrMapOvr>
    <a:masterClrMapping/>
  </p:clrMapOvr>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F433E4-3E45-143E-69DF-32687EC4151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09EE928-37D9-EB91-4EB2-25109DC952FA}"/>
              </a:ext>
            </a:extLst>
          </p:cNvPr>
          <p:cNvSpPr>
            <a:spLocks noGrp="1"/>
          </p:cNvSpPr>
          <p:nvPr>
            <p:ph type="title"/>
          </p:nvPr>
        </p:nvSpPr>
        <p:spPr>
          <a:xfrm>
            <a:off x="1880748" y="2034763"/>
            <a:ext cx="8430504" cy="3450327"/>
          </a:xfrm>
        </p:spPr>
        <p:txBody>
          <a:bodyPr>
            <a:noAutofit/>
          </a:bodyPr>
          <a:lstStyle/>
          <a:p>
            <a:r>
              <a:rPr lang="ar-EG" sz="6000" b="0" dirty="0"/>
              <a:t>إِلَّا ٱلَّذِينَ ءَامَنُوا۟ وَعَمِلُوا۟ ٱلصَّـٰلِحَـٰتِ لَهُمْ أَجْرٌ غَيْرُ مَمْنُونٍۭ</a:t>
            </a:r>
          </a:p>
        </p:txBody>
      </p:sp>
      <p:sp>
        <p:nvSpPr>
          <p:cNvPr id="14" name="TextBox 13">
            <a:extLst>
              <a:ext uri="{FF2B5EF4-FFF2-40B4-BE49-F238E27FC236}">
                <a16:creationId xmlns:a16="http://schemas.microsoft.com/office/drawing/2014/main" id="{AFE22D3E-26DD-7483-C32E-4C8485F44F35}"/>
              </a:ext>
            </a:extLst>
          </p:cNvPr>
          <p:cNvSpPr txBox="1"/>
          <p:nvPr/>
        </p:nvSpPr>
        <p:spPr>
          <a:xfrm>
            <a:off x="1936368" y="4777204"/>
            <a:ext cx="8319264" cy="707886"/>
          </a:xfrm>
          <a:prstGeom prst="rect">
            <a:avLst/>
          </a:prstGeom>
          <a:noFill/>
        </p:spPr>
        <p:txBody>
          <a:bodyPr wrap="square">
            <a:spAutoFit/>
          </a:bodyPr>
          <a:lstStyle/>
          <a:p>
            <a:pPr algn="ctr" fontAlgn="base"/>
            <a:r>
              <a:rPr lang="en-US" sz="2000" dirty="0"/>
              <a:t>Except to those who believe and work righteous deeds: For them is a Reward that will never fail.</a:t>
            </a:r>
          </a:p>
        </p:txBody>
      </p:sp>
      <p:sp>
        <p:nvSpPr>
          <p:cNvPr id="3" name="TextBox 2">
            <a:extLst>
              <a:ext uri="{FF2B5EF4-FFF2-40B4-BE49-F238E27FC236}">
                <a16:creationId xmlns:a16="http://schemas.microsoft.com/office/drawing/2014/main" id="{34D9B50E-4EF0-0BDE-F367-E17165C07E99}"/>
              </a:ext>
            </a:extLst>
          </p:cNvPr>
          <p:cNvSpPr txBox="1"/>
          <p:nvPr/>
        </p:nvSpPr>
        <p:spPr>
          <a:xfrm>
            <a:off x="3216527" y="4236032"/>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25</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94676546"/>
      </p:ext>
    </p:extLst>
  </p:cSld>
  <p:clrMapOvr>
    <a:masterClrMapping/>
  </p:clrMapOvr>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050734-0D54-4DA6-2FC1-9697FE6440B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8D01EDF-F2AF-E539-8D76-AB3B802CD70D}"/>
              </a:ext>
            </a:extLst>
          </p:cNvPr>
          <p:cNvSpPr>
            <a:spLocks noGrp="1"/>
          </p:cNvSpPr>
          <p:nvPr>
            <p:ph type="title"/>
          </p:nvPr>
        </p:nvSpPr>
        <p:spPr>
          <a:xfrm>
            <a:off x="1980393" y="504918"/>
            <a:ext cx="8231214" cy="5848164"/>
          </a:xfrm>
        </p:spPr>
        <p:txBody>
          <a:bodyPr>
            <a:noAutofit/>
          </a:bodyPr>
          <a:lstStyle/>
          <a:p>
            <a:pPr marL="0" rtl="1" eaLnBrk="1" latinLnBrk="0" hangingPunct="1"/>
            <a:r>
              <a:rPr lang="ar-EG" sz="6000" b="0" i="0" kern="1200" dirty="0">
                <a:effectLst/>
                <a:latin typeface="KFGQPC Uthman Taha Naskh" panose="02000000000000000000" pitchFamily="2" charset="-78"/>
                <a:ea typeface="+mn-ea"/>
                <a:cs typeface="+mn-cs"/>
              </a:rPr>
              <a:t>صدقَ اللهُ العليُّ العظيم</a:t>
            </a:r>
          </a:p>
        </p:txBody>
      </p:sp>
    </p:spTree>
    <p:extLst>
      <p:ext uri="{BB962C8B-B14F-4D97-AF65-F5344CB8AC3E}">
        <p14:creationId xmlns:p14="http://schemas.microsoft.com/office/powerpoint/2010/main" val="2740722067"/>
      </p:ext>
    </p:extLst>
  </p:cSld>
  <p:clrMapOvr>
    <a:masterClrMapping/>
  </p:clrMapOvr>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4C3D49-55D2-6AF2-35C1-22F2EF61933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0910A7A-4297-C694-7B1D-46EC968D7331}"/>
              </a:ext>
            </a:extLst>
          </p:cNvPr>
          <p:cNvSpPr>
            <a:spLocks noGrp="1"/>
          </p:cNvSpPr>
          <p:nvPr>
            <p:ph type="title"/>
          </p:nvPr>
        </p:nvSpPr>
        <p:spPr>
          <a:xfrm>
            <a:off x="1980393" y="1706959"/>
            <a:ext cx="8231214" cy="3461837"/>
          </a:xfrm>
        </p:spPr>
        <p:txBody>
          <a:bodyPr>
            <a:noAutofit/>
          </a:bodyPr>
          <a:lstStyle/>
          <a:p>
            <a:pPr marL="0" eaLnBrk="1" latinLnBrk="0" hangingPunct="1">
              <a:lnSpc>
                <a:spcPct val="100000"/>
              </a:lnSpc>
            </a:pPr>
            <a:r>
              <a:rPr lang="ar-EG" sz="4000" b="0" i="0" kern="1200" dirty="0">
                <a:effectLst/>
                <a:highlight>
                  <a:srgbClr val="00FF00"/>
                </a:highlight>
                <a:latin typeface="Arial" panose="020B0604020202020204" pitchFamily="34" charset="0"/>
                <a:ea typeface="+mn-ea"/>
                <a:cs typeface="Arial" panose="020B0604020202020204" pitchFamily="34" charset="0"/>
              </a:rPr>
              <a:t>سورة </a:t>
            </a:r>
            <a:r>
              <a:rPr lang="ar-EG" sz="4000" dirty="0">
                <a:highlight>
                  <a:srgbClr val="00FF00"/>
                </a:highlight>
                <a:latin typeface="Arial" panose="020B0604020202020204" pitchFamily="34" charset="0"/>
                <a:ea typeface="+mn-ea"/>
                <a:cs typeface="Arial" panose="020B0604020202020204" pitchFamily="34" charset="0"/>
              </a:rPr>
              <a:t>البروج</a:t>
            </a:r>
            <a:br>
              <a:rPr lang="ar-EG" sz="6000" b="0" i="0" kern="1200" dirty="0">
                <a:effectLst/>
                <a:latin typeface="Arial" panose="020B0604020202020204" pitchFamily="34" charset="0"/>
                <a:ea typeface="+mn-ea"/>
                <a:cs typeface="Arial" panose="020B0604020202020204" pitchFamily="34" charset="0"/>
              </a:rPr>
            </a:br>
            <a:r>
              <a:rPr lang="ar-EG" sz="6000" b="0" i="0" kern="1200" dirty="0">
                <a:effectLst/>
                <a:latin typeface="Arial" panose="020B0604020202020204" pitchFamily="34" charset="0"/>
                <a:ea typeface="+mn-ea"/>
                <a:cs typeface="Arial" panose="020B0604020202020204" pitchFamily="34" charset="0"/>
              </a:rPr>
              <a:t>بِسْمِ ٱللَّهِ ٱلرَّحْمَـٰنِ ٱلرَّحِيمِ</a:t>
            </a:r>
          </a:p>
        </p:txBody>
      </p:sp>
    </p:spTree>
    <p:extLst>
      <p:ext uri="{BB962C8B-B14F-4D97-AF65-F5344CB8AC3E}">
        <p14:creationId xmlns:p14="http://schemas.microsoft.com/office/powerpoint/2010/main" val="2501454685"/>
      </p:ext>
    </p:extLst>
  </p:cSld>
  <p:clrMapOvr>
    <a:masterClrMapping/>
  </p:clrMapOvr>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81B43F-CC53-E4A2-7312-4248C866D13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D659B39-40B8-5716-ED94-54FBDC2088D7}"/>
              </a:ext>
            </a:extLst>
          </p:cNvPr>
          <p:cNvSpPr>
            <a:spLocks noGrp="1"/>
          </p:cNvSpPr>
          <p:nvPr>
            <p:ph type="title"/>
          </p:nvPr>
        </p:nvSpPr>
        <p:spPr>
          <a:xfrm>
            <a:off x="1787687" y="2088261"/>
            <a:ext cx="8616626" cy="3450327"/>
          </a:xfrm>
        </p:spPr>
        <p:txBody>
          <a:bodyPr>
            <a:noAutofit/>
          </a:bodyPr>
          <a:lstStyle/>
          <a:p>
            <a:r>
              <a:rPr lang="ar-EG" sz="6000" b="0" dirty="0"/>
              <a:t>وَٱلسَّمَآءِ ذَاتِ ٱلْبُرُوجِ</a:t>
            </a:r>
          </a:p>
        </p:txBody>
      </p:sp>
      <p:sp>
        <p:nvSpPr>
          <p:cNvPr id="14" name="TextBox 13">
            <a:extLst>
              <a:ext uri="{FF2B5EF4-FFF2-40B4-BE49-F238E27FC236}">
                <a16:creationId xmlns:a16="http://schemas.microsoft.com/office/drawing/2014/main" id="{0D2E196B-1132-0338-4904-DE36356F48BB}"/>
              </a:ext>
            </a:extLst>
          </p:cNvPr>
          <p:cNvSpPr txBox="1"/>
          <p:nvPr/>
        </p:nvSpPr>
        <p:spPr>
          <a:xfrm>
            <a:off x="1936368" y="4218316"/>
            <a:ext cx="8319264" cy="400110"/>
          </a:xfrm>
          <a:prstGeom prst="rect">
            <a:avLst/>
          </a:prstGeom>
          <a:noFill/>
        </p:spPr>
        <p:txBody>
          <a:bodyPr wrap="square">
            <a:spAutoFit/>
          </a:bodyPr>
          <a:lstStyle/>
          <a:p>
            <a:pPr algn="ctr" fontAlgn="base"/>
            <a:r>
              <a:rPr lang="en-US" sz="2000" dirty="0"/>
              <a:t>By the sky, (displaying) the Zodiacal Signs;</a:t>
            </a:r>
          </a:p>
        </p:txBody>
      </p:sp>
      <p:sp>
        <p:nvSpPr>
          <p:cNvPr id="3" name="TextBox 2">
            <a:extLst>
              <a:ext uri="{FF2B5EF4-FFF2-40B4-BE49-F238E27FC236}">
                <a16:creationId xmlns:a16="http://schemas.microsoft.com/office/drawing/2014/main" id="{15829EE9-C60B-F732-F083-47270C17F78C}"/>
              </a:ext>
            </a:extLst>
          </p:cNvPr>
          <p:cNvSpPr txBox="1"/>
          <p:nvPr/>
        </p:nvSpPr>
        <p:spPr>
          <a:xfrm>
            <a:off x="3176826" y="3900265"/>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1</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589501904"/>
      </p:ext>
    </p:extLst>
  </p:cSld>
  <p:clrMapOvr>
    <a:masterClrMapping/>
  </p:clrMapOvr>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92EEE6-0A36-91E5-EED1-0ED8F35CC9B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6464D47-C09B-C266-0A8D-4DAE0C74B981}"/>
              </a:ext>
            </a:extLst>
          </p:cNvPr>
          <p:cNvSpPr>
            <a:spLocks noGrp="1"/>
          </p:cNvSpPr>
          <p:nvPr>
            <p:ph type="title"/>
          </p:nvPr>
        </p:nvSpPr>
        <p:spPr>
          <a:xfrm>
            <a:off x="1787687" y="2062134"/>
            <a:ext cx="8616626" cy="3450327"/>
          </a:xfrm>
        </p:spPr>
        <p:txBody>
          <a:bodyPr>
            <a:noAutofit/>
          </a:bodyPr>
          <a:lstStyle/>
          <a:p>
            <a:r>
              <a:rPr lang="ar-EG" sz="6000" b="0" dirty="0"/>
              <a:t>وَٱلْيَوْمِ ٱلْمَوْعُودِ</a:t>
            </a:r>
          </a:p>
        </p:txBody>
      </p:sp>
      <p:sp>
        <p:nvSpPr>
          <p:cNvPr id="14" name="TextBox 13">
            <a:extLst>
              <a:ext uri="{FF2B5EF4-FFF2-40B4-BE49-F238E27FC236}">
                <a16:creationId xmlns:a16="http://schemas.microsoft.com/office/drawing/2014/main" id="{8FB6E3CA-168A-1A71-F574-7F9BF5EA05D6}"/>
              </a:ext>
            </a:extLst>
          </p:cNvPr>
          <p:cNvSpPr txBox="1"/>
          <p:nvPr/>
        </p:nvSpPr>
        <p:spPr>
          <a:xfrm>
            <a:off x="1936368" y="4164502"/>
            <a:ext cx="8319264" cy="400110"/>
          </a:xfrm>
          <a:prstGeom prst="rect">
            <a:avLst/>
          </a:prstGeom>
          <a:noFill/>
        </p:spPr>
        <p:txBody>
          <a:bodyPr wrap="square">
            <a:spAutoFit/>
          </a:bodyPr>
          <a:lstStyle/>
          <a:p>
            <a:pPr algn="ctr" fontAlgn="base"/>
            <a:r>
              <a:rPr lang="en-US" sz="2000" dirty="0"/>
              <a:t>By the promised Day (of Judgment);</a:t>
            </a:r>
          </a:p>
        </p:txBody>
      </p:sp>
      <p:sp>
        <p:nvSpPr>
          <p:cNvPr id="3" name="TextBox 2">
            <a:extLst>
              <a:ext uri="{FF2B5EF4-FFF2-40B4-BE49-F238E27FC236}">
                <a16:creationId xmlns:a16="http://schemas.microsoft.com/office/drawing/2014/main" id="{917E737E-E889-3F9A-A453-7E4E2FA2BB51}"/>
              </a:ext>
            </a:extLst>
          </p:cNvPr>
          <p:cNvSpPr txBox="1"/>
          <p:nvPr/>
        </p:nvSpPr>
        <p:spPr>
          <a:xfrm>
            <a:off x="3812553" y="3787297"/>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{2}</a:t>
            </a:r>
            <a:endParaRPr lang="en-US" sz="1400" dirty="0"/>
          </a:p>
        </p:txBody>
      </p:sp>
    </p:spTree>
    <p:extLst>
      <p:ext uri="{BB962C8B-B14F-4D97-AF65-F5344CB8AC3E}">
        <p14:creationId xmlns:p14="http://schemas.microsoft.com/office/powerpoint/2010/main" val="2144696484"/>
      </p:ext>
    </p:extLst>
  </p:cSld>
  <p:clrMapOvr>
    <a:masterClrMapping/>
  </p:clrMapOvr>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097149-8914-3710-1BEA-373A1A2FFF5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67DBC7F-6223-3CC6-E8D1-C68506CB3B6F}"/>
              </a:ext>
            </a:extLst>
          </p:cNvPr>
          <p:cNvSpPr>
            <a:spLocks noGrp="1"/>
          </p:cNvSpPr>
          <p:nvPr>
            <p:ph type="title"/>
          </p:nvPr>
        </p:nvSpPr>
        <p:spPr>
          <a:xfrm>
            <a:off x="1787687" y="2053428"/>
            <a:ext cx="8616626" cy="3450327"/>
          </a:xfrm>
        </p:spPr>
        <p:txBody>
          <a:bodyPr>
            <a:noAutofit/>
          </a:bodyPr>
          <a:lstStyle/>
          <a:p>
            <a:r>
              <a:rPr lang="ar-EG" sz="6000" b="0" dirty="0"/>
              <a:t>وَشَاهِدٍ وَمَشْهُودٍ</a:t>
            </a:r>
          </a:p>
        </p:txBody>
      </p:sp>
      <p:sp>
        <p:nvSpPr>
          <p:cNvPr id="14" name="TextBox 13">
            <a:extLst>
              <a:ext uri="{FF2B5EF4-FFF2-40B4-BE49-F238E27FC236}">
                <a16:creationId xmlns:a16="http://schemas.microsoft.com/office/drawing/2014/main" id="{21941AB9-AFBF-466F-8D8D-55A4F18A420E}"/>
              </a:ext>
            </a:extLst>
          </p:cNvPr>
          <p:cNvSpPr txBox="1"/>
          <p:nvPr/>
        </p:nvSpPr>
        <p:spPr>
          <a:xfrm>
            <a:off x="1936368" y="4143645"/>
            <a:ext cx="8319264" cy="400110"/>
          </a:xfrm>
          <a:prstGeom prst="rect">
            <a:avLst/>
          </a:prstGeom>
          <a:noFill/>
        </p:spPr>
        <p:txBody>
          <a:bodyPr wrap="square">
            <a:spAutoFit/>
          </a:bodyPr>
          <a:lstStyle/>
          <a:p>
            <a:pPr algn="ctr" fontAlgn="base"/>
            <a:r>
              <a:rPr lang="en-US" sz="2000" dirty="0"/>
              <a:t>By one that witnesses, and the subject of the witness;-</a:t>
            </a:r>
          </a:p>
        </p:txBody>
      </p:sp>
      <p:sp>
        <p:nvSpPr>
          <p:cNvPr id="3" name="TextBox 2">
            <a:extLst>
              <a:ext uri="{FF2B5EF4-FFF2-40B4-BE49-F238E27FC236}">
                <a16:creationId xmlns:a16="http://schemas.microsoft.com/office/drawing/2014/main" id="{A7ADE78C-577B-CB06-DB15-E5CE2432B0E6}"/>
              </a:ext>
            </a:extLst>
          </p:cNvPr>
          <p:cNvSpPr txBox="1"/>
          <p:nvPr/>
        </p:nvSpPr>
        <p:spPr>
          <a:xfrm>
            <a:off x="3781946" y="3778591"/>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{3}</a:t>
            </a:r>
            <a:endParaRPr lang="en-US" sz="1400" dirty="0"/>
          </a:p>
        </p:txBody>
      </p:sp>
    </p:spTree>
    <p:extLst>
      <p:ext uri="{BB962C8B-B14F-4D97-AF65-F5344CB8AC3E}">
        <p14:creationId xmlns:p14="http://schemas.microsoft.com/office/powerpoint/2010/main" val="609019068"/>
      </p:ext>
    </p:extLst>
  </p:cSld>
  <p:clrMapOvr>
    <a:masterClrMapping/>
  </p:clrMapOvr>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430E53-84E5-91E3-98D8-74EF4D196F8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728D1F7-ECB7-15D4-B526-1F02A8D6DAC1}"/>
              </a:ext>
            </a:extLst>
          </p:cNvPr>
          <p:cNvSpPr>
            <a:spLocks noGrp="1"/>
          </p:cNvSpPr>
          <p:nvPr>
            <p:ph type="title"/>
          </p:nvPr>
        </p:nvSpPr>
        <p:spPr>
          <a:xfrm>
            <a:off x="1787687" y="2096974"/>
            <a:ext cx="8616626" cy="3450327"/>
          </a:xfrm>
        </p:spPr>
        <p:txBody>
          <a:bodyPr>
            <a:noAutofit/>
          </a:bodyPr>
          <a:lstStyle/>
          <a:p>
            <a:r>
              <a:rPr lang="ar-EG" sz="6000" b="0" dirty="0"/>
              <a:t>قُتِلَ أَصْحَـٰبُ ٱلْأُخْدُودِ</a:t>
            </a:r>
          </a:p>
        </p:txBody>
      </p:sp>
      <p:sp>
        <p:nvSpPr>
          <p:cNvPr id="14" name="TextBox 13">
            <a:extLst>
              <a:ext uri="{FF2B5EF4-FFF2-40B4-BE49-F238E27FC236}">
                <a16:creationId xmlns:a16="http://schemas.microsoft.com/office/drawing/2014/main" id="{1A7BBE13-C9C4-B249-AF00-FF36A94B8A68}"/>
              </a:ext>
            </a:extLst>
          </p:cNvPr>
          <p:cNvSpPr txBox="1"/>
          <p:nvPr/>
        </p:nvSpPr>
        <p:spPr>
          <a:xfrm>
            <a:off x="1936368" y="4131966"/>
            <a:ext cx="8319264" cy="400110"/>
          </a:xfrm>
          <a:prstGeom prst="rect">
            <a:avLst/>
          </a:prstGeom>
          <a:noFill/>
        </p:spPr>
        <p:txBody>
          <a:bodyPr wrap="square">
            <a:spAutoFit/>
          </a:bodyPr>
          <a:lstStyle/>
          <a:p>
            <a:pPr algn="ctr" fontAlgn="base"/>
            <a:r>
              <a:rPr lang="en-US" sz="2000" dirty="0"/>
              <a:t>Woe to the makers of the pit (of fire),</a:t>
            </a:r>
          </a:p>
        </p:txBody>
      </p:sp>
      <p:sp>
        <p:nvSpPr>
          <p:cNvPr id="3" name="TextBox 2">
            <a:extLst>
              <a:ext uri="{FF2B5EF4-FFF2-40B4-BE49-F238E27FC236}">
                <a16:creationId xmlns:a16="http://schemas.microsoft.com/office/drawing/2014/main" id="{C709681E-C1FE-9CC4-3610-B89854C72A72}"/>
              </a:ext>
            </a:extLst>
          </p:cNvPr>
          <p:cNvSpPr txBox="1"/>
          <p:nvPr/>
        </p:nvSpPr>
        <p:spPr>
          <a:xfrm>
            <a:off x="3137518" y="3822137"/>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{4}</a:t>
            </a:r>
            <a:endParaRPr lang="en-US" sz="1400" dirty="0"/>
          </a:p>
        </p:txBody>
      </p:sp>
    </p:spTree>
    <p:extLst>
      <p:ext uri="{BB962C8B-B14F-4D97-AF65-F5344CB8AC3E}">
        <p14:creationId xmlns:p14="http://schemas.microsoft.com/office/powerpoint/2010/main" val="552454934"/>
      </p:ext>
    </p:extLst>
  </p:cSld>
  <p:clrMapOvr>
    <a:masterClrMapping/>
  </p:clrMapOvr>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B34D1D-9289-8F12-2B65-BBDB46DABBF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75BACD3-D582-3414-E21C-CDF409F8AEE6}"/>
              </a:ext>
            </a:extLst>
          </p:cNvPr>
          <p:cNvSpPr>
            <a:spLocks noGrp="1"/>
          </p:cNvSpPr>
          <p:nvPr>
            <p:ph type="title"/>
          </p:nvPr>
        </p:nvSpPr>
        <p:spPr>
          <a:xfrm>
            <a:off x="1787687" y="2039224"/>
            <a:ext cx="8616626" cy="3450327"/>
          </a:xfrm>
        </p:spPr>
        <p:txBody>
          <a:bodyPr>
            <a:noAutofit/>
          </a:bodyPr>
          <a:lstStyle/>
          <a:p>
            <a:r>
              <a:rPr lang="ar-EG" sz="6000" b="0" dirty="0"/>
              <a:t>ٱلنَّارِ ذَاتِ ٱلْوَقُودِ</a:t>
            </a:r>
          </a:p>
        </p:txBody>
      </p:sp>
      <p:sp>
        <p:nvSpPr>
          <p:cNvPr id="14" name="TextBox 13">
            <a:extLst>
              <a:ext uri="{FF2B5EF4-FFF2-40B4-BE49-F238E27FC236}">
                <a16:creationId xmlns:a16="http://schemas.microsoft.com/office/drawing/2014/main" id="{A0940820-BE8B-03D3-9428-8318D5B74F6F}"/>
              </a:ext>
            </a:extLst>
          </p:cNvPr>
          <p:cNvSpPr txBox="1"/>
          <p:nvPr/>
        </p:nvSpPr>
        <p:spPr>
          <a:xfrm>
            <a:off x="1936368" y="4118223"/>
            <a:ext cx="8319264" cy="400110"/>
          </a:xfrm>
          <a:prstGeom prst="rect">
            <a:avLst/>
          </a:prstGeom>
          <a:noFill/>
        </p:spPr>
        <p:txBody>
          <a:bodyPr wrap="square">
            <a:spAutoFit/>
          </a:bodyPr>
          <a:lstStyle/>
          <a:p>
            <a:pPr algn="ctr" fontAlgn="base"/>
            <a:r>
              <a:rPr lang="en-US" sz="2000" dirty="0"/>
              <a:t>Fire supplied (abundantly) with fuel:</a:t>
            </a:r>
          </a:p>
        </p:txBody>
      </p:sp>
      <p:sp>
        <p:nvSpPr>
          <p:cNvPr id="3" name="TextBox 2">
            <a:extLst>
              <a:ext uri="{FF2B5EF4-FFF2-40B4-BE49-F238E27FC236}">
                <a16:creationId xmlns:a16="http://schemas.microsoft.com/office/drawing/2014/main" id="{FE2F427A-E2E8-CF56-C3DA-C41CFDC3DDF0}"/>
              </a:ext>
            </a:extLst>
          </p:cNvPr>
          <p:cNvSpPr txBox="1"/>
          <p:nvPr/>
        </p:nvSpPr>
        <p:spPr>
          <a:xfrm>
            <a:off x="3686156" y="3764387"/>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5</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33336583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73053F-C76D-9A26-621C-10888B5E36E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106E7DF-5F71-4E4E-51A8-94A3556B61D8}"/>
              </a:ext>
            </a:extLst>
          </p:cNvPr>
          <p:cNvSpPr>
            <a:spLocks noGrp="1"/>
          </p:cNvSpPr>
          <p:nvPr>
            <p:ph type="title"/>
          </p:nvPr>
        </p:nvSpPr>
        <p:spPr>
          <a:xfrm>
            <a:off x="1880748" y="2121847"/>
            <a:ext cx="8430504" cy="3450327"/>
          </a:xfrm>
        </p:spPr>
        <p:txBody>
          <a:bodyPr>
            <a:noAutofit/>
          </a:bodyPr>
          <a:lstStyle/>
          <a:p>
            <a:r>
              <a:rPr lang="ar-EG" sz="6000" b="0" dirty="0"/>
              <a:t>لَّـٰبِثِينَ فِيهَآ أَحْقَابًا</a:t>
            </a:r>
          </a:p>
        </p:txBody>
      </p:sp>
      <p:sp>
        <p:nvSpPr>
          <p:cNvPr id="14" name="TextBox 13">
            <a:extLst>
              <a:ext uri="{FF2B5EF4-FFF2-40B4-BE49-F238E27FC236}">
                <a16:creationId xmlns:a16="http://schemas.microsoft.com/office/drawing/2014/main" id="{7038375A-AF76-025B-6B6A-F6D0E684D366}"/>
              </a:ext>
            </a:extLst>
          </p:cNvPr>
          <p:cNvSpPr txBox="1"/>
          <p:nvPr/>
        </p:nvSpPr>
        <p:spPr>
          <a:xfrm>
            <a:off x="1936368" y="4154787"/>
            <a:ext cx="8319264" cy="400110"/>
          </a:xfrm>
          <a:prstGeom prst="rect">
            <a:avLst/>
          </a:prstGeom>
          <a:noFill/>
        </p:spPr>
        <p:txBody>
          <a:bodyPr wrap="square">
            <a:spAutoFit/>
          </a:bodyPr>
          <a:lstStyle/>
          <a:p>
            <a:pPr algn="ctr" fontAlgn="base"/>
            <a:r>
              <a:rPr lang="en-US" sz="2000" dirty="0"/>
              <a:t>They will dwell therein for ages.</a:t>
            </a:r>
          </a:p>
        </p:txBody>
      </p:sp>
      <p:sp>
        <p:nvSpPr>
          <p:cNvPr id="3" name="TextBox 2">
            <a:extLst>
              <a:ext uri="{FF2B5EF4-FFF2-40B4-BE49-F238E27FC236}">
                <a16:creationId xmlns:a16="http://schemas.microsoft.com/office/drawing/2014/main" id="{9780295F-D8FF-792B-E85E-883D48B023A7}"/>
              </a:ext>
            </a:extLst>
          </p:cNvPr>
          <p:cNvSpPr txBox="1"/>
          <p:nvPr/>
        </p:nvSpPr>
        <p:spPr>
          <a:xfrm>
            <a:off x="3701389" y="3847010"/>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23</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2216418722"/>
      </p:ext>
    </p:extLst>
  </p:cSld>
  <p:clrMapOvr>
    <a:masterClrMapping/>
  </p:clrMapOvr>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6F244B-05E2-3899-DE63-27EFCD7CAE0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EB8FF1C-DACD-5C0F-585E-EA2DFDB1A9D1}"/>
              </a:ext>
            </a:extLst>
          </p:cNvPr>
          <p:cNvSpPr>
            <a:spLocks noGrp="1"/>
          </p:cNvSpPr>
          <p:nvPr>
            <p:ph type="title"/>
          </p:nvPr>
        </p:nvSpPr>
        <p:spPr>
          <a:xfrm>
            <a:off x="1787687" y="2126309"/>
            <a:ext cx="8616626" cy="3450327"/>
          </a:xfrm>
        </p:spPr>
        <p:txBody>
          <a:bodyPr>
            <a:noAutofit/>
          </a:bodyPr>
          <a:lstStyle/>
          <a:p>
            <a:r>
              <a:rPr lang="ar-EG" sz="6000" b="0" dirty="0"/>
              <a:t>إِذْ هُمْ عَلَيْهَا قُعُودٌ</a:t>
            </a:r>
          </a:p>
        </p:txBody>
      </p:sp>
      <p:sp>
        <p:nvSpPr>
          <p:cNvPr id="14" name="TextBox 13">
            <a:extLst>
              <a:ext uri="{FF2B5EF4-FFF2-40B4-BE49-F238E27FC236}">
                <a16:creationId xmlns:a16="http://schemas.microsoft.com/office/drawing/2014/main" id="{4CB2BB7E-407B-DE5A-A2A2-396D220C3702}"/>
              </a:ext>
            </a:extLst>
          </p:cNvPr>
          <p:cNvSpPr txBox="1"/>
          <p:nvPr/>
        </p:nvSpPr>
        <p:spPr>
          <a:xfrm>
            <a:off x="1936368" y="4165086"/>
            <a:ext cx="8319264" cy="400110"/>
          </a:xfrm>
          <a:prstGeom prst="rect">
            <a:avLst/>
          </a:prstGeom>
          <a:noFill/>
        </p:spPr>
        <p:txBody>
          <a:bodyPr wrap="square">
            <a:spAutoFit/>
          </a:bodyPr>
          <a:lstStyle/>
          <a:p>
            <a:pPr algn="ctr" fontAlgn="base"/>
            <a:r>
              <a:rPr lang="en-US" sz="2000" dirty="0"/>
              <a:t>Behold! they sat over against the (fire),</a:t>
            </a:r>
          </a:p>
        </p:txBody>
      </p:sp>
      <p:sp>
        <p:nvSpPr>
          <p:cNvPr id="3" name="TextBox 2">
            <a:extLst>
              <a:ext uri="{FF2B5EF4-FFF2-40B4-BE49-F238E27FC236}">
                <a16:creationId xmlns:a16="http://schemas.microsoft.com/office/drawing/2014/main" id="{6DD0E65D-DBA4-ED42-3D68-1F33E8075C5D}"/>
              </a:ext>
            </a:extLst>
          </p:cNvPr>
          <p:cNvSpPr txBox="1"/>
          <p:nvPr/>
        </p:nvSpPr>
        <p:spPr>
          <a:xfrm>
            <a:off x="3660028" y="3851472"/>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6</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2844039059"/>
      </p:ext>
    </p:extLst>
  </p:cSld>
  <p:clrMapOvr>
    <a:masterClrMapping/>
  </p:clrMapOvr>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2C9704-FB70-CEBD-1811-1157D7114D9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737C173-7FAE-BDB7-DCD1-A246C7F5C248}"/>
              </a:ext>
            </a:extLst>
          </p:cNvPr>
          <p:cNvSpPr>
            <a:spLocks noGrp="1"/>
          </p:cNvSpPr>
          <p:nvPr>
            <p:ph type="title"/>
          </p:nvPr>
        </p:nvSpPr>
        <p:spPr>
          <a:xfrm>
            <a:off x="1986946" y="2073098"/>
            <a:ext cx="8218107" cy="3450327"/>
          </a:xfrm>
        </p:spPr>
        <p:txBody>
          <a:bodyPr>
            <a:noAutofit/>
          </a:bodyPr>
          <a:lstStyle/>
          <a:p>
            <a:r>
              <a:rPr lang="ar-EG" sz="6000" b="0" dirty="0"/>
              <a:t>وَهُمْ عَلَىٰ مَا يَفْعَلُونَ بِٱلْمُؤْمِنِينَ شُهُودٌ</a:t>
            </a:r>
          </a:p>
        </p:txBody>
      </p:sp>
      <p:sp>
        <p:nvSpPr>
          <p:cNvPr id="14" name="TextBox 13">
            <a:extLst>
              <a:ext uri="{FF2B5EF4-FFF2-40B4-BE49-F238E27FC236}">
                <a16:creationId xmlns:a16="http://schemas.microsoft.com/office/drawing/2014/main" id="{1246D248-7E91-9577-D1FE-055A770FA922}"/>
              </a:ext>
            </a:extLst>
          </p:cNvPr>
          <p:cNvSpPr txBox="1"/>
          <p:nvPr/>
        </p:nvSpPr>
        <p:spPr>
          <a:xfrm>
            <a:off x="1936367" y="4510659"/>
            <a:ext cx="8319264" cy="400110"/>
          </a:xfrm>
          <a:prstGeom prst="rect">
            <a:avLst/>
          </a:prstGeom>
          <a:noFill/>
        </p:spPr>
        <p:txBody>
          <a:bodyPr wrap="square">
            <a:spAutoFit/>
          </a:bodyPr>
          <a:lstStyle/>
          <a:p>
            <a:pPr algn="ctr" fontAlgn="base"/>
            <a:r>
              <a:rPr lang="en-US" sz="2000" dirty="0"/>
              <a:t>And they witnessed (all) that they were doing against the Believers.</a:t>
            </a:r>
          </a:p>
        </p:txBody>
      </p:sp>
      <p:sp>
        <p:nvSpPr>
          <p:cNvPr id="3" name="TextBox 2">
            <a:extLst>
              <a:ext uri="{FF2B5EF4-FFF2-40B4-BE49-F238E27FC236}">
                <a16:creationId xmlns:a16="http://schemas.microsoft.com/office/drawing/2014/main" id="{148E5AEB-B0E7-DFA6-CBA0-4B150FD02BB2}"/>
              </a:ext>
            </a:extLst>
          </p:cNvPr>
          <p:cNvSpPr txBox="1"/>
          <p:nvPr/>
        </p:nvSpPr>
        <p:spPr>
          <a:xfrm>
            <a:off x="4975028" y="4202882"/>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7</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150880008"/>
      </p:ext>
    </p:extLst>
  </p:cSld>
  <p:clrMapOvr>
    <a:masterClrMapping/>
  </p:clrMapOvr>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AE0741-9659-6B87-90F4-2EC1BC2B96E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11DFA20-6D10-737E-5C4F-E27BE1D58B23}"/>
              </a:ext>
            </a:extLst>
          </p:cNvPr>
          <p:cNvSpPr>
            <a:spLocks noGrp="1"/>
          </p:cNvSpPr>
          <p:nvPr>
            <p:ph type="title"/>
          </p:nvPr>
        </p:nvSpPr>
        <p:spPr>
          <a:xfrm>
            <a:off x="1744499" y="2114868"/>
            <a:ext cx="8703002" cy="3450327"/>
          </a:xfrm>
        </p:spPr>
        <p:txBody>
          <a:bodyPr>
            <a:noAutofit/>
          </a:bodyPr>
          <a:lstStyle/>
          <a:p>
            <a:r>
              <a:rPr lang="ar-EG" sz="6000" b="0" dirty="0"/>
              <a:t>وَمَا نَقَمُوا۟ مِنْهُمْ إِلَّآ أَن يُؤْمِنُوا۟ بِٱللَّهِ ٱلْعَزِيزِ ٱلْحَمِيدِ</a:t>
            </a:r>
          </a:p>
        </p:txBody>
      </p:sp>
      <p:sp>
        <p:nvSpPr>
          <p:cNvPr id="14" name="TextBox 13">
            <a:extLst>
              <a:ext uri="{FF2B5EF4-FFF2-40B4-BE49-F238E27FC236}">
                <a16:creationId xmlns:a16="http://schemas.microsoft.com/office/drawing/2014/main" id="{F5C62C30-1D81-6C61-3CDB-8D867BBD86DB}"/>
              </a:ext>
            </a:extLst>
          </p:cNvPr>
          <p:cNvSpPr txBox="1"/>
          <p:nvPr/>
        </p:nvSpPr>
        <p:spPr>
          <a:xfrm>
            <a:off x="1936368" y="4562454"/>
            <a:ext cx="8319264" cy="707886"/>
          </a:xfrm>
          <a:prstGeom prst="rect">
            <a:avLst/>
          </a:prstGeom>
          <a:noFill/>
        </p:spPr>
        <p:txBody>
          <a:bodyPr wrap="square">
            <a:spAutoFit/>
          </a:bodyPr>
          <a:lstStyle/>
          <a:p>
            <a:pPr algn="ctr" fontAlgn="base"/>
            <a:r>
              <a:rPr lang="en-US" sz="2000" dirty="0"/>
              <a:t>And they ill-treated them for no other reason than that they believed in Allah, Exalted in Power, Worthy of all Praise!-</a:t>
            </a:r>
          </a:p>
        </p:txBody>
      </p:sp>
      <p:sp>
        <p:nvSpPr>
          <p:cNvPr id="3" name="TextBox 2">
            <a:extLst>
              <a:ext uri="{FF2B5EF4-FFF2-40B4-BE49-F238E27FC236}">
                <a16:creationId xmlns:a16="http://schemas.microsoft.com/office/drawing/2014/main" id="{B19E7C46-64DB-0E36-B38E-5AECCEE44BD4}"/>
              </a:ext>
            </a:extLst>
          </p:cNvPr>
          <p:cNvSpPr txBox="1"/>
          <p:nvPr/>
        </p:nvSpPr>
        <p:spPr>
          <a:xfrm>
            <a:off x="3988774" y="4193714"/>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8</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4246567316"/>
      </p:ext>
    </p:extLst>
  </p:cSld>
  <p:clrMapOvr>
    <a:masterClrMapping/>
  </p:clrMapOvr>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94A1DB-0D75-52B4-EB93-8B255DE9EDF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CBF18C2-6FF7-90C4-8EF4-DAC2E33A619A}"/>
              </a:ext>
            </a:extLst>
          </p:cNvPr>
          <p:cNvSpPr>
            <a:spLocks noGrp="1"/>
          </p:cNvSpPr>
          <p:nvPr>
            <p:ph type="title"/>
          </p:nvPr>
        </p:nvSpPr>
        <p:spPr>
          <a:xfrm>
            <a:off x="1744499" y="2088741"/>
            <a:ext cx="8703002" cy="3450327"/>
          </a:xfrm>
        </p:spPr>
        <p:txBody>
          <a:bodyPr>
            <a:noAutofit/>
          </a:bodyPr>
          <a:lstStyle/>
          <a:p>
            <a:r>
              <a:rPr lang="ar-EG" sz="6000" b="0" dirty="0"/>
              <a:t>ٱلَّذِى لَهُۥ مُلْكُ ٱلسَّمَـٰوَٰتِ وَٱلْأَرْضِ ۚ وَٱللَّهُ عَلَىٰ كُلِّ شَىْءٍ شَهِيدٌ</a:t>
            </a:r>
          </a:p>
        </p:txBody>
      </p:sp>
      <p:sp>
        <p:nvSpPr>
          <p:cNvPr id="14" name="TextBox 13">
            <a:extLst>
              <a:ext uri="{FF2B5EF4-FFF2-40B4-BE49-F238E27FC236}">
                <a16:creationId xmlns:a16="http://schemas.microsoft.com/office/drawing/2014/main" id="{A25C6651-E157-9F15-7A5B-7D13BB359276}"/>
              </a:ext>
            </a:extLst>
          </p:cNvPr>
          <p:cNvSpPr txBox="1"/>
          <p:nvPr/>
        </p:nvSpPr>
        <p:spPr>
          <a:xfrm>
            <a:off x="1936368" y="4600654"/>
            <a:ext cx="8319264" cy="707886"/>
          </a:xfrm>
          <a:prstGeom prst="rect">
            <a:avLst/>
          </a:prstGeom>
          <a:noFill/>
        </p:spPr>
        <p:txBody>
          <a:bodyPr wrap="square">
            <a:spAutoFit/>
          </a:bodyPr>
          <a:lstStyle/>
          <a:p>
            <a:pPr algn="ctr" fontAlgn="base"/>
            <a:r>
              <a:rPr lang="en-US" sz="2000" dirty="0"/>
              <a:t>Him to Whom belongs the dominion of the heavens and the earth! And Allah is Witness to all things.</a:t>
            </a:r>
          </a:p>
        </p:txBody>
      </p:sp>
      <p:sp>
        <p:nvSpPr>
          <p:cNvPr id="3" name="TextBox 2">
            <a:extLst>
              <a:ext uri="{FF2B5EF4-FFF2-40B4-BE49-F238E27FC236}">
                <a16:creationId xmlns:a16="http://schemas.microsoft.com/office/drawing/2014/main" id="{BEAED202-698D-4492-1E89-674771681F3D}"/>
              </a:ext>
            </a:extLst>
          </p:cNvPr>
          <p:cNvSpPr txBox="1"/>
          <p:nvPr/>
        </p:nvSpPr>
        <p:spPr>
          <a:xfrm>
            <a:off x="2752158" y="4216237"/>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9</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164458095"/>
      </p:ext>
    </p:extLst>
  </p:cSld>
  <p:clrMapOvr>
    <a:masterClrMapping/>
  </p:clrMapOvr>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4AA174-A521-14DD-5EF9-F9E08E25E19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814D928-5CCA-ED5B-A18D-67FE417466FD}"/>
              </a:ext>
            </a:extLst>
          </p:cNvPr>
          <p:cNvSpPr>
            <a:spLocks noGrp="1"/>
          </p:cNvSpPr>
          <p:nvPr>
            <p:ph type="title"/>
          </p:nvPr>
        </p:nvSpPr>
        <p:spPr>
          <a:xfrm>
            <a:off x="1744499" y="1749107"/>
            <a:ext cx="8703002" cy="3450327"/>
          </a:xfrm>
        </p:spPr>
        <p:txBody>
          <a:bodyPr>
            <a:noAutofit/>
          </a:bodyPr>
          <a:lstStyle/>
          <a:p>
            <a:pPr>
              <a:lnSpc>
                <a:spcPct val="100000"/>
              </a:lnSpc>
            </a:pPr>
            <a:r>
              <a:rPr lang="ar-EG" sz="6000" b="0" dirty="0"/>
              <a:t>إِنَّ ٱلَّذِينَ فَتَنُوا۟ ٱلْمُؤْمِنِينَ وَٱلْمُؤْمِنَـٰتِ ثُمَّ لَمْ يَتُوبُوا۟ فَلَهُمْ عَذَابُ جَهَنَّمَ وَلَهُمْ عَذَابُ ٱلْحَرِيقِ</a:t>
            </a:r>
          </a:p>
        </p:txBody>
      </p:sp>
      <p:sp>
        <p:nvSpPr>
          <p:cNvPr id="14" name="TextBox 13">
            <a:extLst>
              <a:ext uri="{FF2B5EF4-FFF2-40B4-BE49-F238E27FC236}">
                <a16:creationId xmlns:a16="http://schemas.microsoft.com/office/drawing/2014/main" id="{BE72C969-0C68-809B-C2E8-B8BF3E05201D}"/>
              </a:ext>
            </a:extLst>
          </p:cNvPr>
          <p:cNvSpPr txBox="1"/>
          <p:nvPr/>
        </p:nvSpPr>
        <p:spPr>
          <a:xfrm>
            <a:off x="1936368" y="4828183"/>
            <a:ext cx="8319264" cy="1015663"/>
          </a:xfrm>
          <a:prstGeom prst="rect">
            <a:avLst/>
          </a:prstGeom>
          <a:noFill/>
        </p:spPr>
        <p:txBody>
          <a:bodyPr wrap="square">
            <a:spAutoFit/>
          </a:bodyPr>
          <a:lstStyle/>
          <a:p>
            <a:pPr algn="ctr" fontAlgn="base"/>
            <a:r>
              <a:rPr lang="en-US" sz="2000" dirty="0"/>
              <a:t>Those who persecute (or draw into temptation) the Believers, men and women, and do not turn in repentance, will have the Penalty of Hell: They will have the Penalty of the Burning Fire.</a:t>
            </a:r>
          </a:p>
        </p:txBody>
      </p:sp>
      <p:sp>
        <p:nvSpPr>
          <p:cNvPr id="3" name="TextBox 2">
            <a:extLst>
              <a:ext uri="{FF2B5EF4-FFF2-40B4-BE49-F238E27FC236}">
                <a16:creationId xmlns:a16="http://schemas.microsoft.com/office/drawing/2014/main" id="{5D11F06B-00FC-58E2-86E8-27D9F088CA7B}"/>
              </a:ext>
            </a:extLst>
          </p:cNvPr>
          <p:cNvSpPr txBox="1"/>
          <p:nvPr/>
        </p:nvSpPr>
        <p:spPr>
          <a:xfrm>
            <a:off x="3901970" y="4502877"/>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10</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2978453675"/>
      </p:ext>
    </p:extLst>
  </p:cSld>
  <p:clrMapOvr>
    <a:masterClrMapping/>
  </p:clrMapOvr>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B4975F-FB1F-A556-364E-36D55CC6605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3981F24-6BD7-58A1-FE58-C0C7A36B8FFC}"/>
              </a:ext>
            </a:extLst>
          </p:cNvPr>
          <p:cNvSpPr>
            <a:spLocks noGrp="1"/>
          </p:cNvSpPr>
          <p:nvPr>
            <p:ph type="title"/>
          </p:nvPr>
        </p:nvSpPr>
        <p:spPr>
          <a:xfrm>
            <a:off x="1880748" y="1975525"/>
            <a:ext cx="8430504" cy="3450327"/>
          </a:xfrm>
        </p:spPr>
        <p:txBody>
          <a:bodyPr>
            <a:noAutofit/>
          </a:bodyPr>
          <a:lstStyle/>
          <a:p>
            <a:r>
              <a:rPr lang="ar-EG" sz="6000" b="0" dirty="0"/>
              <a:t>إِنَّ ٱلَّذِينَ ءَامَنُوا۟ وَعَمِلُوا۟ ٱلصَّـٰلِحَـٰتِ لَهُمْ جَنَّـٰتٌ تَجْرِى مِن تَحْتِهَا ٱلْأَنْهَـٰرُ ۚ ذَٰلِكَ ٱلْفَوْزُ ٱلْكَبِيرُ</a:t>
            </a:r>
          </a:p>
        </p:txBody>
      </p:sp>
      <p:sp>
        <p:nvSpPr>
          <p:cNvPr id="14" name="TextBox 13">
            <a:extLst>
              <a:ext uri="{FF2B5EF4-FFF2-40B4-BE49-F238E27FC236}">
                <a16:creationId xmlns:a16="http://schemas.microsoft.com/office/drawing/2014/main" id="{1951E8A4-5024-F088-090D-E1B23D2CCE24}"/>
              </a:ext>
            </a:extLst>
          </p:cNvPr>
          <p:cNvSpPr txBox="1"/>
          <p:nvPr/>
        </p:nvSpPr>
        <p:spPr>
          <a:xfrm>
            <a:off x="1936368" y="4861907"/>
            <a:ext cx="8319264" cy="707886"/>
          </a:xfrm>
          <a:prstGeom prst="rect">
            <a:avLst/>
          </a:prstGeom>
          <a:noFill/>
        </p:spPr>
        <p:txBody>
          <a:bodyPr wrap="square">
            <a:spAutoFit/>
          </a:bodyPr>
          <a:lstStyle/>
          <a:p>
            <a:pPr algn="ctr" fontAlgn="base"/>
            <a:r>
              <a:rPr lang="en-US" sz="2000" dirty="0"/>
              <a:t>For those who believe and do righteous deeds, will be Gardens; beneath which rivers flow: That is the great Salvation, (the fulfilment of all desires),</a:t>
            </a:r>
          </a:p>
        </p:txBody>
      </p:sp>
      <p:sp>
        <p:nvSpPr>
          <p:cNvPr id="3" name="TextBox 2">
            <a:extLst>
              <a:ext uri="{FF2B5EF4-FFF2-40B4-BE49-F238E27FC236}">
                <a16:creationId xmlns:a16="http://schemas.microsoft.com/office/drawing/2014/main" id="{A6516DC7-584B-FEF7-2159-219A0A4432F0}"/>
              </a:ext>
            </a:extLst>
          </p:cNvPr>
          <p:cNvSpPr txBox="1"/>
          <p:nvPr/>
        </p:nvSpPr>
        <p:spPr>
          <a:xfrm>
            <a:off x="3657849" y="4641214"/>
            <a:ext cx="684337" cy="307777"/>
          </a:xfrm>
          <a:prstGeom prst="rect">
            <a:avLst/>
          </a:prstGeom>
          <a:noFill/>
        </p:spPr>
        <p:txBody>
          <a:bodyPr wrap="square">
            <a:spAutoFit/>
          </a:bodyPr>
          <a:lstStyle/>
          <a:p>
            <a:pPr algn="ctr"/>
            <a:r>
              <a:rPr lang="en-US" sz="140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11</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18419863"/>
      </p:ext>
    </p:extLst>
  </p:cSld>
  <p:clrMapOvr>
    <a:masterClrMapping/>
  </p:clrMapOvr>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0A063E-D709-6BFD-0E13-2E1C592B5C2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1A2F039-B7BF-901A-F4F1-892AE5EB0EFE}"/>
              </a:ext>
            </a:extLst>
          </p:cNvPr>
          <p:cNvSpPr>
            <a:spLocks noGrp="1"/>
          </p:cNvSpPr>
          <p:nvPr>
            <p:ph type="title"/>
          </p:nvPr>
        </p:nvSpPr>
        <p:spPr>
          <a:xfrm>
            <a:off x="1880748" y="2036486"/>
            <a:ext cx="8430504" cy="3450327"/>
          </a:xfrm>
        </p:spPr>
        <p:txBody>
          <a:bodyPr>
            <a:noAutofit/>
          </a:bodyPr>
          <a:lstStyle/>
          <a:p>
            <a:r>
              <a:rPr lang="ar-EG" sz="6000" b="0" dirty="0"/>
              <a:t>إِنَّ بَطْشَ رَبِّكَ لَشَدِيدٌ</a:t>
            </a:r>
          </a:p>
        </p:txBody>
      </p:sp>
      <p:sp>
        <p:nvSpPr>
          <p:cNvPr id="14" name="TextBox 13">
            <a:extLst>
              <a:ext uri="{FF2B5EF4-FFF2-40B4-BE49-F238E27FC236}">
                <a16:creationId xmlns:a16="http://schemas.microsoft.com/office/drawing/2014/main" id="{B2A106CE-ACA3-7697-DC49-7F2FACB9E207}"/>
              </a:ext>
            </a:extLst>
          </p:cNvPr>
          <p:cNvSpPr txBox="1"/>
          <p:nvPr/>
        </p:nvSpPr>
        <p:spPr>
          <a:xfrm>
            <a:off x="1936368" y="4135673"/>
            <a:ext cx="8319264" cy="400110"/>
          </a:xfrm>
          <a:prstGeom prst="rect">
            <a:avLst/>
          </a:prstGeom>
          <a:noFill/>
        </p:spPr>
        <p:txBody>
          <a:bodyPr wrap="square">
            <a:spAutoFit/>
          </a:bodyPr>
          <a:lstStyle/>
          <a:p>
            <a:pPr algn="ctr" fontAlgn="base"/>
            <a:r>
              <a:rPr lang="en-US" sz="2000" dirty="0"/>
              <a:t>Truly strong is the Grip (and Power) of thy Lord.</a:t>
            </a:r>
          </a:p>
        </p:txBody>
      </p:sp>
      <p:sp>
        <p:nvSpPr>
          <p:cNvPr id="3" name="TextBox 2">
            <a:extLst>
              <a:ext uri="{FF2B5EF4-FFF2-40B4-BE49-F238E27FC236}">
                <a16:creationId xmlns:a16="http://schemas.microsoft.com/office/drawing/2014/main" id="{F0269336-055B-0C6E-C16C-1375B5E9AF41}"/>
              </a:ext>
            </a:extLst>
          </p:cNvPr>
          <p:cNvSpPr txBox="1"/>
          <p:nvPr/>
        </p:nvSpPr>
        <p:spPr>
          <a:xfrm>
            <a:off x="3228042" y="3700689"/>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12</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2382836567"/>
      </p:ext>
    </p:extLst>
  </p:cSld>
  <p:clrMapOvr>
    <a:masterClrMapping/>
  </p:clrMapOvr>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8B7277-49A3-D6D8-BDDF-B8BC4EE9A2B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6283192-166D-D770-1558-22EFC5AFC37A}"/>
              </a:ext>
            </a:extLst>
          </p:cNvPr>
          <p:cNvSpPr>
            <a:spLocks noGrp="1"/>
          </p:cNvSpPr>
          <p:nvPr>
            <p:ph type="title"/>
          </p:nvPr>
        </p:nvSpPr>
        <p:spPr>
          <a:xfrm>
            <a:off x="1880748" y="2027778"/>
            <a:ext cx="8430504" cy="3450327"/>
          </a:xfrm>
        </p:spPr>
        <p:txBody>
          <a:bodyPr>
            <a:noAutofit/>
          </a:bodyPr>
          <a:lstStyle/>
          <a:p>
            <a:r>
              <a:rPr lang="ar-EG" sz="6000" b="0" dirty="0"/>
              <a:t>إِنَّهُۥ هُوَ يُبْدِئُ وَيُعِيدُ</a:t>
            </a:r>
          </a:p>
        </p:txBody>
      </p:sp>
      <p:sp>
        <p:nvSpPr>
          <p:cNvPr id="14" name="TextBox 13">
            <a:extLst>
              <a:ext uri="{FF2B5EF4-FFF2-40B4-BE49-F238E27FC236}">
                <a16:creationId xmlns:a16="http://schemas.microsoft.com/office/drawing/2014/main" id="{0549BF4C-F699-8571-D4F4-FA01D91001E2}"/>
              </a:ext>
            </a:extLst>
          </p:cNvPr>
          <p:cNvSpPr txBox="1"/>
          <p:nvPr/>
        </p:nvSpPr>
        <p:spPr>
          <a:xfrm>
            <a:off x="1936368" y="4086845"/>
            <a:ext cx="8319264" cy="400110"/>
          </a:xfrm>
          <a:prstGeom prst="rect">
            <a:avLst/>
          </a:prstGeom>
          <a:noFill/>
        </p:spPr>
        <p:txBody>
          <a:bodyPr wrap="square">
            <a:spAutoFit/>
          </a:bodyPr>
          <a:lstStyle/>
          <a:p>
            <a:pPr algn="ctr" fontAlgn="base"/>
            <a:r>
              <a:rPr lang="en-US" sz="2000" dirty="0"/>
              <a:t>It is He Who creates from the very beginning, and He can restore (life).</a:t>
            </a:r>
          </a:p>
        </p:txBody>
      </p:sp>
      <p:sp>
        <p:nvSpPr>
          <p:cNvPr id="3" name="TextBox 2">
            <a:extLst>
              <a:ext uri="{FF2B5EF4-FFF2-40B4-BE49-F238E27FC236}">
                <a16:creationId xmlns:a16="http://schemas.microsoft.com/office/drawing/2014/main" id="{A5F9D85A-33E4-60DD-E1F5-7F1470DC7057}"/>
              </a:ext>
            </a:extLst>
          </p:cNvPr>
          <p:cNvSpPr txBox="1"/>
          <p:nvPr/>
        </p:nvSpPr>
        <p:spPr>
          <a:xfrm>
            <a:off x="3431424" y="3779068"/>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13</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4012020515"/>
      </p:ext>
    </p:extLst>
  </p:cSld>
  <p:clrMapOvr>
    <a:masterClrMapping/>
  </p:clrMapOvr>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DBB8C7-7C9F-CEE1-5B4F-2D79893B28A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F707F4D-E486-CF65-4467-3D223BCFFE38}"/>
              </a:ext>
            </a:extLst>
          </p:cNvPr>
          <p:cNvSpPr>
            <a:spLocks noGrp="1"/>
          </p:cNvSpPr>
          <p:nvPr>
            <p:ph type="title"/>
          </p:nvPr>
        </p:nvSpPr>
        <p:spPr>
          <a:xfrm>
            <a:off x="1880748" y="2140990"/>
            <a:ext cx="8430504" cy="3450327"/>
          </a:xfrm>
        </p:spPr>
        <p:txBody>
          <a:bodyPr>
            <a:noAutofit/>
          </a:bodyPr>
          <a:lstStyle/>
          <a:p>
            <a:r>
              <a:rPr lang="ar-EG" sz="6000" b="0" dirty="0"/>
              <a:t>وَهُوَ ٱلْغَفُورُ ٱلْوَدُودُ</a:t>
            </a:r>
          </a:p>
        </p:txBody>
      </p:sp>
      <p:sp>
        <p:nvSpPr>
          <p:cNvPr id="14" name="TextBox 13">
            <a:extLst>
              <a:ext uri="{FF2B5EF4-FFF2-40B4-BE49-F238E27FC236}">
                <a16:creationId xmlns:a16="http://schemas.microsoft.com/office/drawing/2014/main" id="{CA2E77E5-2609-0978-0DE6-71FFE3072E33}"/>
              </a:ext>
            </a:extLst>
          </p:cNvPr>
          <p:cNvSpPr txBox="1"/>
          <p:nvPr/>
        </p:nvSpPr>
        <p:spPr>
          <a:xfrm>
            <a:off x="1936368" y="4173930"/>
            <a:ext cx="8319264" cy="400110"/>
          </a:xfrm>
          <a:prstGeom prst="rect">
            <a:avLst/>
          </a:prstGeom>
          <a:noFill/>
        </p:spPr>
        <p:txBody>
          <a:bodyPr wrap="square">
            <a:spAutoFit/>
          </a:bodyPr>
          <a:lstStyle/>
          <a:p>
            <a:pPr algn="ctr" fontAlgn="base"/>
            <a:r>
              <a:rPr lang="en-US" sz="2000" dirty="0"/>
              <a:t>And He is the Oft-Forgiving, Full of Loving-Kindness,</a:t>
            </a:r>
          </a:p>
        </p:txBody>
      </p:sp>
      <p:sp>
        <p:nvSpPr>
          <p:cNvPr id="3" name="TextBox 2">
            <a:extLst>
              <a:ext uri="{FF2B5EF4-FFF2-40B4-BE49-F238E27FC236}">
                <a16:creationId xmlns:a16="http://schemas.microsoft.com/office/drawing/2014/main" id="{31777F0C-1C84-2338-8B57-D7D16DD8FA1E}"/>
              </a:ext>
            </a:extLst>
          </p:cNvPr>
          <p:cNvSpPr txBox="1"/>
          <p:nvPr/>
        </p:nvSpPr>
        <p:spPr>
          <a:xfrm>
            <a:off x="3387883" y="3866153"/>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14</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3463326348"/>
      </p:ext>
    </p:extLst>
  </p:cSld>
  <p:clrMapOvr>
    <a:masterClrMapping/>
  </p:clrMapOvr>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BA1F3B-C585-B28D-1A5A-5EE87A4BC85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A479474-C688-E436-2454-9BFBFEC0961D}"/>
              </a:ext>
            </a:extLst>
          </p:cNvPr>
          <p:cNvSpPr>
            <a:spLocks noGrp="1"/>
          </p:cNvSpPr>
          <p:nvPr>
            <p:ph type="title"/>
          </p:nvPr>
        </p:nvSpPr>
        <p:spPr>
          <a:xfrm>
            <a:off x="1880748" y="2113139"/>
            <a:ext cx="8430504" cy="3450327"/>
          </a:xfrm>
        </p:spPr>
        <p:txBody>
          <a:bodyPr>
            <a:noAutofit/>
          </a:bodyPr>
          <a:lstStyle/>
          <a:p>
            <a:r>
              <a:rPr lang="ar-EG" sz="6000" dirty="0"/>
              <a:t>ذُو ٱلْعَرْشِ ٱلْمَجِيدُ</a:t>
            </a:r>
            <a:endParaRPr lang="ar-EG" sz="6000" b="0" dirty="0"/>
          </a:p>
        </p:txBody>
      </p:sp>
      <p:sp>
        <p:nvSpPr>
          <p:cNvPr id="14" name="TextBox 13">
            <a:extLst>
              <a:ext uri="{FF2B5EF4-FFF2-40B4-BE49-F238E27FC236}">
                <a16:creationId xmlns:a16="http://schemas.microsoft.com/office/drawing/2014/main" id="{DF53C028-E21F-3E8D-D30F-0627F247D92B}"/>
              </a:ext>
            </a:extLst>
          </p:cNvPr>
          <p:cNvSpPr txBox="1"/>
          <p:nvPr/>
        </p:nvSpPr>
        <p:spPr>
          <a:xfrm>
            <a:off x="1936368" y="4146079"/>
            <a:ext cx="8319264" cy="400110"/>
          </a:xfrm>
          <a:prstGeom prst="rect">
            <a:avLst/>
          </a:prstGeom>
          <a:noFill/>
        </p:spPr>
        <p:txBody>
          <a:bodyPr wrap="square">
            <a:spAutoFit/>
          </a:bodyPr>
          <a:lstStyle/>
          <a:p>
            <a:pPr algn="ctr" fontAlgn="base"/>
            <a:r>
              <a:rPr lang="en-US" sz="2000" dirty="0"/>
              <a:t>Lord of the Throne of Glory,</a:t>
            </a:r>
          </a:p>
        </p:txBody>
      </p:sp>
      <p:sp>
        <p:nvSpPr>
          <p:cNvPr id="3" name="TextBox 2">
            <a:extLst>
              <a:ext uri="{FF2B5EF4-FFF2-40B4-BE49-F238E27FC236}">
                <a16:creationId xmlns:a16="http://schemas.microsoft.com/office/drawing/2014/main" id="{2ECCE767-D062-B0DF-F8A5-580E707EB58A}"/>
              </a:ext>
            </a:extLst>
          </p:cNvPr>
          <p:cNvSpPr txBox="1"/>
          <p:nvPr/>
        </p:nvSpPr>
        <p:spPr>
          <a:xfrm>
            <a:off x="3544636" y="3838302"/>
            <a:ext cx="684337" cy="307777"/>
          </a:xfrm>
          <a:prstGeom prst="rect">
            <a:avLst/>
          </a:prstGeom>
          <a:noFill/>
        </p:spPr>
        <p:txBody>
          <a:bodyPr wrap="square">
            <a:spAutoFit/>
          </a:bodyPr>
          <a:lstStyle/>
          <a:p>
            <a:pPr algn="ctr"/>
            <a:r>
              <a:rPr lang="en-US" sz="140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15</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27638607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EB3B0A-63FA-29FE-D421-76DACBE6E00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E6FB403-E3B4-623D-1727-C4BE14884692}"/>
              </a:ext>
            </a:extLst>
          </p:cNvPr>
          <p:cNvSpPr>
            <a:spLocks noGrp="1"/>
          </p:cNvSpPr>
          <p:nvPr>
            <p:ph type="title"/>
          </p:nvPr>
        </p:nvSpPr>
        <p:spPr>
          <a:xfrm>
            <a:off x="1880748" y="2095722"/>
            <a:ext cx="8430504" cy="3450327"/>
          </a:xfrm>
        </p:spPr>
        <p:txBody>
          <a:bodyPr>
            <a:noAutofit/>
          </a:bodyPr>
          <a:lstStyle/>
          <a:p>
            <a:r>
              <a:rPr lang="ar-EG" sz="6000" b="0" dirty="0"/>
              <a:t>لَّا يَذُوقُونَ فِيهَا بَرْدًا وَلَا شَرَابًا</a:t>
            </a:r>
          </a:p>
        </p:txBody>
      </p:sp>
      <p:sp>
        <p:nvSpPr>
          <p:cNvPr id="14" name="TextBox 13">
            <a:extLst>
              <a:ext uri="{FF2B5EF4-FFF2-40B4-BE49-F238E27FC236}">
                <a16:creationId xmlns:a16="http://schemas.microsoft.com/office/drawing/2014/main" id="{26779FBB-8F38-E2ED-8584-DC7B15090BE4}"/>
              </a:ext>
            </a:extLst>
          </p:cNvPr>
          <p:cNvSpPr txBox="1"/>
          <p:nvPr/>
        </p:nvSpPr>
        <p:spPr>
          <a:xfrm>
            <a:off x="1936368" y="4210813"/>
            <a:ext cx="8319264" cy="400110"/>
          </a:xfrm>
          <a:prstGeom prst="rect">
            <a:avLst/>
          </a:prstGeom>
          <a:noFill/>
        </p:spPr>
        <p:txBody>
          <a:bodyPr wrap="square">
            <a:spAutoFit/>
          </a:bodyPr>
          <a:lstStyle/>
          <a:p>
            <a:pPr algn="ctr" fontAlgn="base"/>
            <a:r>
              <a:rPr lang="en-US" sz="2000" dirty="0"/>
              <a:t>Nothing cool shall they taste therein, nor any drink,</a:t>
            </a:r>
          </a:p>
        </p:txBody>
      </p:sp>
      <p:sp>
        <p:nvSpPr>
          <p:cNvPr id="3" name="TextBox 2">
            <a:extLst>
              <a:ext uri="{FF2B5EF4-FFF2-40B4-BE49-F238E27FC236}">
                <a16:creationId xmlns:a16="http://schemas.microsoft.com/office/drawing/2014/main" id="{334E30EA-073F-BB01-FD5B-573461E77D05}"/>
              </a:ext>
            </a:extLst>
          </p:cNvPr>
          <p:cNvSpPr txBox="1"/>
          <p:nvPr/>
        </p:nvSpPr>
        <p:spPr>
          <a:xfrm>
            <a:off x="2133847" y="3820885"/>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24</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2887471525"/>
      </p:ext>
    </p:extLst>
  </p:cSld>
  <p:clrMapOvr>
    <a:masterClrMapping/>
  </p:clrMapOvr>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EA7A82-8798-B1CF-76F4-968F0ABB276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64B160A-A970-CC39-15DE-F5D65883ED27}"/>
              </a:ext>
            </a:extLst>
          </p:cNvPr>
          <p:cNvSpPr>
            <a:spLocks noGrp="1"/>
          </p:cNvSpPr>
          <p:nvPr>
            <p:ph type="title"/>
          </p:nvPr>
        </p:nvSpPr>
        <p:spPr>
          <a:xfrm>
            <a:off x="1880748" y="2113139"/>
            <a:ext cx="8430504" cy="3450327"/>
          </a:xfrm>
        </p:spPr>
        <p:txBody>
          <a:bodyPr>
            <a:noAutofit/>
          </a:bodyPr>
          <a:lstStyle/>
          <a:p>
            <a:r>
              <a:rPr lang="ar-EG" sz="6000" dirty="0"/>
              <a:t>فَعَّالٌۭ لِّمَا يُرِيدُ</a:t>
            </a:r>
            <a:endParaRPr lang="ar-EG" sz="6000" b="0" dirty="0"/>
          </a:p>
        </p:txBody>
      </p:sp>
      <p:sp>
        <p:nvSpPr>
          <p:cNvPr id="14" name="TextBox 13">
            <a:extLst>
              <a:ext uri="{FF2B5EF4-FFF2-40B4-BE49-F238E27FC236}">
                <a16:creationId xmlns:a16="http://schemas.microsoft.com/office/drawing/2014/main" id="{2DD602FA-26BC-21EE-A364-1BAEFC4109F7}"/>
              </a:ext>
            </a:extLst>
          </p:cNvPr>
          <p:cNvSpPr txBox="1"/>
          <p:nvPr/>
        </p:nvSpPr>
        <p:spPr>
          <a:xfrm>
            <a:off x="1936368" y="4289443"/>
            <a:ext cx="8319264" cy="400110"/>
          </a:xfrm>
          <a:prstGeom prst="rect">
            <a:avLst/>
          </a:prstGeom>
          <a:noFill/>
        </p:spPr>
        <p:txBody>
          <a:bodyPr wrap="square">
            <a:spAutoFit/>
          </a:bodyPr>
          <a:lstStyle/>
          <a:p>
            <a:pPr algn="ctr" fontAlgn="base"/>
            <a:r>
              <a:rPr lang="en-US" sz="2000" dirty="0"/>
              <a:t>Doer (without let) of all that He intends.</a:t>
            </a:r>
          </a:p>
        </p:txBody>
      </p:sp>
      <p:sp>
        <p:nvSpPr>
          <p:cNvPr id="3" name="TextBox 2">
            <a:extLst>
              <a:ext uri="{FF2B5EF4-FFF2-40B4-BE49-F238E27FC236}">
                <a16:creationId xmlns:a16="http://schemas.microsoft.com/office/drawing/2014/main" id="{87432765-2552-C314-0FA1-2A67977AACE6}"/>
              </a:ext>
            </a:extLst>
          </p:cNvPr>
          <p:cNvSpPr txBox="1"/>
          <p:nvPr/>
        </p:nvSpPr>
        <p:spPr>
          <a:xfrm>
            <a:off x="4014899" y="3838302"/>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1</a:t>
            </a:r>
            <a:r>
              <a:rPr lang="en-US" sz="1400" dirty="0">
                <a:latin typeface="Arial" panose="020B0604020202020204" pitchFamily="34" charset="0"/>
                <a:cs typeface="Arial" panose="020B0604020202020204" pitchFamily="34" charset="0"/>
              </a:rPr>
              <a:t>6}</a:t>
            </a:r>
            <a:endParaRPr lang="en-US" sz="1400" dirty="0"/>
          </a:p>
        </p:txBody>
      </p:sp>
    </p:spTree>
    <p:extLst>
      <p:ext uri="{BB962C8B-B14F-4D97-AF65-F5344CB8AC3E}">
        <p14:creationId xmlns:p14="http://schemas.microsoft.com/office/powerpoint/2010/main" val="4109456375"/>
      </p:ext>
    </p:extLst>
  </p:cSld>
  <p:clrMapOvr>
    <a:masterClrMapping/>
  </p:clrMapOvr>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8CAD71-3A10-3B69-0DA7-60C8038E7B1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0AD92EC-C593-9F5A-5555-5B39458E1C83}"/>
              </a:ext>
            </a:extLst>
          </p:cNvPr>
          <p:cNvSpPr>
            <a:spLocks noGrp="1"/>
          </p:cNvSpPr>
          <p:nvPr>
            <p:ph type="title"/>
          </p:nvPr>
        </p:nvSpPr>
        <p:spPr>
          <a:xfrm>
            <a:off x="1880748" y="1975525"/>
            <a:ext cx="8430504" cy="3450327"/>
          </a:xfrm>
        </p:spPr>
        <p:txBody>
          <a:bodyPr>
            <a:noAutofit/>
          </a:bodyPr>
          <a:lstStyle/>
          <a:p>
            <a:r>
              <a:rPr lang="ar-EG" sz="6000" dirty="0"/>
              <a:t>هَلْ أَتَىٰكَ حَدِيثُ ٱلْجُنُودِ</a:t>
            </a:r>
            <a:endParaRPr lang="ar-EG" sz="6000" b="0" dirty="0"/>
          </a:p>
        </p:txBody>
      </p:sp>
      <p:sp>
        <p:nvSpPr>
          <p:cNvPr id="14" name="TextBox 13">
            <a:extLst>
              <a:ext uri="{FF2B5EF4-FFF2-40B4-BE49-F238E27FC236}">
                <a16:creationId xmlns:a16="http://schemas.microsoft.com/office/drawing/2014/main" id="{E5E80D07-448E-C69A-393E-8C9116962FD1}"/>
              </a:ext>
            </a:extLst>
          </p:cNvPr>
          <p:cNvSpPr txBox="1"/>
          <p:nvPr/>
        </p:nvSpPr>
        <p:spPr>
          <a:xfrm>
            <a:off x="1936368" y="4069428"/>
            <a:ext cx="8319264" cy="400110"/>
          </a:xfrm>
          <a:prstGeom prst="rect">
            <a:avLst/>
          </a:prstGeom>
          <a:noFill/>
        </p:spPr>
        <p:txBody>
          <a:bodyPr wrap="square">
            <a:spAutoFit/>
          </a:bodyPr>
          <a:lstStyle/>
          <a:p>
            <a:pPr algn="ctr" fontAlgn="base"/>
            <a:r>
              <a:rPr lang="en-US" sz="2000" dirty="0"/>
              <a:t>Has the story reached thee, of the forces-</a:t>
            </a:r>
          </a:p>
        </p:txBody>
      </p:sp>
      <p:sp>
        <p:nvSpPr>
          <p:cNvPr id="3" name="TextBox 2">
            <a:extLst>
              <a:ext uri="{FF2B5EF4-FFF2-40B4-BE49-F238E27FC236}">
                <a16:creationId xmlns:a16="http://schemas.microsoft.com/office/drawing/2014/main" id="{7E91FD21-3186-2DFF-8853-A3C20FB3417E}"/>
              </a:ext>
            </a:extLst>
          </p:cNvPr>
          <p:cNvSpPr txBox="1"/>
          <p:nvPr/>
        </p:nvSpPr>
        <p:spPr>
          <a:xfrm>
            <a:off x="2952455" y="3700688"/>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1</a:t>
            </a:r>
            <a:r>
              <a:rPr lang="en-US" sz="1400" dirty="0">
                <a:latin typeface="Arial" panose="020B0604020202020204" pitchFamily="34" charset="0"/>
                <a:cs typeface="Arial" panose="020B0604020202020204" pitchFamily="34" charset="0"/>
              </a:rPr>
              <a:t>7}</a:t>
            </a:r>
            <a:endParaRPr lang="en-US" sz="1400" dirty="0"/>
          </a:p>
        </p:txBody>
      </p:sp>
    </p:spTree>
    <p:extLst>
      <p:ext uri="{BB962C8B-B14F-4D97-AF65-F5344CB8AC3E}">
        <p14:creationId xmlns:p14="http://schemas.microsoft.com/office/powerpoint/2010/main" val="1547758066"/>
      </p:ext>
    </p:extLst>
  </p:cSld>
  <p:clrMapOvr>
    <a:masterClrMapping/>
  </p:clrMapOvr>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262F70-D6B9-0456-39BF-69E946A6F05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D364F7A-E0E3-9AD5-EC73-C4AC8BCFA6F4}"/>
              </a:ext>
            </a:extLst>
          </p:cNvPr>
          <p:cNvSpPr>
            <a:spLocks noGrp="1"/>
          </p:cNvSpPr>
          <p:nvPr>
            <p:ph type="title"/>
          </p:nvPr>
        </p:nvSpPr>
        <p:spPr>
          <a:xfrm>
            <a:off x="1880748" y="2095722"/>
            <a:ext cx="8430504" cy="3450327"/>
          </a:xfrm>
        </p:spPr>
        <p:txBody>
          <a:bodyPr>
            <a:noAutofit/>
          </a:bodyPr>
          <a:lstStyle/>
          <a:p>
            <a:r>
              <a:rPr lang="ar-EG" sz="6000" dirty="0"/>
              <a:t>فِرْعَوْنَ وَثَمُودَ</a:t>
            </a:r>
            <a:endParaRPr lang="ar-EG" sz="6000" b="0" dirty="0"/>
          </a:p>
        </p:txBody>
      </p:sp>
      <p:sp>
        <p:nvSpPr>
          <p:cNvPr id="14" name="TextBox 13">
            <a:extLst>
              <a:ext uri="{FF2B5EF4-FFF2-40B4-BE49-F238E27FC236}">
                <a16:creationId xmlns:a16="http://schemas.microsoft.com/office/drawing/2014/main" id="{F0F8A335-CC88-ACC5-DD91-FE2819B2208C}"/>
              </a:ext>
            </a:extLst>
          </p:cNvPr>
          <p:cNvSpPr txBox="1"/>
          <p:nvPr/>
        </p:nvSpPr>
        <p:spPr>
          <a:xfrm>
            <a:off x="1936368" y="4128662"/>
            <a:ext cx="8319264" cy="400110"/>
          </a:xfrm>
          <a:prstGeom prst="rect">
            <a:avLst/>
          </a:prstGeom>
          <a:noFill/>
        </p:spPr>
        <p:txBody>
          <a:bodyPr wrap="square">
            <a:spAutoFit/>
          </a:bodyPr>
          <a:lstStyle/>
          <a:p>
            <a:pPr algn="ctr" fontAlgn="base"/>
            <a:r>
              <a:rPr lang="en-US" sz="2000" dirty="0"/>
              <a:t>Of Pharaoh and the Thamud?</a:t>
            </a:r>
          </a:p>
        </p:txBody>
      </p:sp>
      <p:sp>
        <p:nvSpPr>
          <p:cNvPr id="3" name="TextBox 2">
            <a:extLst>
              <a:ext uri="{FF2B5EF4-FFF2-40B4-BE49-F238E27FC236}">
                <a16:creationId xmlns:a16="http://schemas.microsoft.com/office/drawing/2014/main" id="{11864F88-FE75-5CC2-86C8-F8A160E88408}"/>
              </a:ext>
            </a:extLst>
          </p:cNvPr>
          <p:cNvSpPr txBox="1"/>
          <p:nvPr/>
        </p:nvSpPr>
        <p:spPr>
          <a:xfrm>
            <a:off x="3919104" y="3820885"/>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1</a:t>
            </a:r>
            <a:r>
              <a:rPr lang="en-US" sz="1400" dirty="0">
                <a:latin typeface="Arial" panose="020B0604020202020204" pitchFamily="34" charset="0"/>
                <a:cs typeface="Arial" panose="020B0604020202020204" pitchFamily="34" charset="0"/>
              </a:rPr>
              <a:t>8}</a:t>
            </a:r>
            <a:endParaRPr lang="en-US" sz="1400" dirty="0"/>
          </a:p>
        </p:txBody>
      </p:sp>
    </p:spTree>
    <p:extLst>
      <p:ext uri="{BB962C8B-B14F-4D97-AF65-F5344CB8AC3E}">
        <p14:creationId xmlns:p14="http://schemas.microsoft.com/office/powerpoint/2010/main" val="2147960224"/>
      </p:ext>
    </p:extLst>
  </p:cSld>
  <p:clrMapOvr>
    <a:masterClrMapping/>
  </p:clrMapOvr>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78E427-FEE5-92B6-0D15-DE73E8FD858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74E2B9F-BA18-EA34-650F-8AB490AE4490}"/>
              </a:ext>
            </a:extLst>
          </p:cNvPr>
          <p:cNvSpPr>
            <a:spLocks noGrp="1"/>
          </p:cNvSpPr>
          <p:nvPr>
            <p:ph type="title"/>
          </p:nvPr>
        </p:nvSpPr>
        <p:spPr>
          <a:xfrm>
            <a:off x="1880748" y="2087013"/>
            <a:ext cx="8430504" cy="3450327"/>
          </a:xfrm>
        </p:spPr>
        <p:txBody>
          <a:bodyPr>
            <a:noAutofit/>
          </a:bodyPr>
          <a:lstStyle/>
          <a:p>
            <a:r>
              <a:rPr lang="ar-EG" sz="6000" dirty="0"/>
              <a:t>بَلِ ٱلَّذِينَ كَفَرُوا۟ فِى تَكْذِيبٍۢ</a:t>
            </a:r>
            <a:endParaRPr lang="ar-EG" sz="6000" b="0" dirty="0"/>
          </a:p>
        </p:txBody>
      </p:sp>
      <p:sp>
        <p:nvSpPr>
          <p:cNvPr id="14" name="TextBox 13">
            <a:extLst>
              <a:ext uri="{FF2B5EF4-FFF2-40B4-BE49-F238E27FC236}">
                <a16:creationId xmlns:a16="http://schemas.microsoft.com/office/drawing/2014/main" id="{A9E5A1DD-F5E1-9021-1E31-EB6F78F4F716}"/>
              </a:ext>
            </a:extLst>
          </p:cNvPr>
          <p:cNvSpPr txBox="1"/>
          <p:nvPr/>
        </p:nvSpPr>
        <p:spPr>
          <a:xfrm>
            <a:off x="1936368" y="4181259"/>
            <a:ext cx="8319264" cy="400110"/>
          </a:xfrm>
          <a:prstGeom prst="rect">
            <a:avLst/>
          </a:prstGeom>
          <a:noFill/>
        </p:spPr>
        <p:txBody>
          <a:bodyPr wrap="square">
            <a:spAutoFit/>
          </a:bodyPr>
          <a:lstStyle/>
          <a:p>
            <a:pPr algn="ctr" fontAlgn="base"/>
            <a:r>
              <a:rPr lang="en-US" sz="2000" dirty="0"/>
              <a:t>And yet the Unbelievers (persist) in rejecting (the Truth)!</a:t>
            </a:r>
          </a:p>
        </p:txBody>
      </p:sp>
      <p:sp>
        <p:nvSpPr>
          <p:cNvPr id="3" name="TextBox 2">
            <a:extLst>
              <a:ext uri="{FF2B5EF4-FFF2-40B4-BE49-F238E27FC236}">
                <a16:creationId xmlns:a16="http://schemas.microsoft.com/office/drawing/2014/main" id="{172F1EA8-1843-6A61-CC6A-CAA778437C1F}"/>
              </a:ext>
            </a:extLst>
          </p:cNvPr>
          <p:cNvSpPr txBox="1"/>
          <p:nvPr/>
        </p:nvSpPr>
        <p:spPr>
          <a:xfrm>
            <a:off x="2551857" y="3750990"/>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19</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1131531634"/>
      </p:ext>
    </p:extLst>
  </p:cSld>
  <p:clrMapOvr>
    <a:masterClrMapping/>
  </p:clrMapOvr>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819279-7469-C13F-77DF-4B949F4BC3A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22761AC-7909-5E77-DBF7-822E55A3474D}"/>
              </a:ext>
            </a:extLst>
          </p:cNvPr>
          <p:cNvSpPr>
            <a:spLocks noGrp="1"/>
          </p:cNvSpPr>
          <p:nvPr>
            <p:ph type="title"/>
          </p:nvPr>
        </p:nvSpPr>
        <p:spPr>
          <a:xfrm>
            <a:off x="1880748" y="1991219"/>
            <a:ext cx="8430504" cy="3450327"/>
          </a:xfrm>
        </p:spPr>
        <p:txBody>
          <a:bodyPr>
            <a:noAutofit/>
          </a:bodyPr>
          <a:lstStyle/>
          <a:p>
            <a:r>
              <a:rPr lang="ar-EG" sz="6000" dirty="0">
                <a:latin typeface="Bahnschrift" panose="020B0502040204020203" pitchFamily="34" charset="0"/>
              </a:rPr>
              <a:t>وَٱللَّهُ مِن وَرَآئِهِم مُّحِيطٌۢ</a:t>
            </a:r>
            <a:endParaRPr lang="ar-EG" sz="6000" b="0" dirty="0">
              <a:latin typeface="Bahnschrift" panose="020B0502040204020203" pitchFamily="34" charset="0"/>
            </a:endParaRPr>
          </a:p>
        </p:txBody>
      </p:sp>
      <p:sp>
        <p:nvSpPr>
          <p:cNvPr id="14" name="TextBox 13">
            <a:extLst>
              <a:ext uri="{FF2B5EF4-FFF2-40B4-BE49-F238E27FC236}">
                <a16:creationId xmlns:a16="http://schemas.microsoft.com/office/drawing/2014/main" id="{AFE17B30-D4E4-8DC4-C02D-7A5402104C9B}"/>
              </a:ext>
            </a:extLst>
          </p:cNvPr>
          <p:cNvSpPr txBox="1"/>
          <p:nvPr/>
        </p:nvSpPr>
        <p:spPr>
          <a:xfrm>
            <a:off x="1936368" y="4056139"/>
            <a:ext cx="8319264" cy="400110"/>
          </a:xfrm>
          <a:prstGeom prst="rect">
            <a:avLst/>
          </a:prstGeom>
          <a:noFill/>
        </p:spPr>
        <p:txBody>
          <a:bodyPr wrap="square">
            <a:spAutoFit/>
          </a:bodyPr>
          <a:lstStyle/>
          <a:p>
            <a:pPr algn="ctr" fontAlgn="base"/>
            <a:r>
              <a:rPr lang="en-US" sz="2000" dirty="0"/>
              <a:t>But Allah doth encompass them from behind!</a:t>
            </a:r>
          </a:p>
        </p:txBody>
      </p:sp>
      <p:sp>
        <p:nvSpPr>
          <p:cNvPr id="3" name="TextBox 2">
            <a:extLst>
              <a:ext uri="{FF2B5EF4-FFF2-40B4-BE49-F238E27FC236}">
                <a16:creationId xmlns:a16="http://schemas.microsoft.com/office/drawing/2014/main" id="{8E338039-51B4-410B-1FCA-15D71409AB68}"/>
              </a:ext>
            </a:extLst>
          </p:cNvPr>
          <p:cNvSpPr txBox="1"/>
          <p:nvPr/>
        </p:nvSpPr>
        <p:spPr>
          <a:xfrm>
            <a:off x="2943744" y="3719152"/>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20</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881327398"/>
      </p:ext>
    </p:extLst>
  </p:cSld>
  <p:clrMapOvr>
    <a:masterClrMapping/>
  </p:clrMapOvr>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C1B82A-9B2B-9EC4-32BC-C4DEE8949A1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F8EEF86-3E37-3661-DDAC-5CA97F29AD54}"/>
              </a:ext>
            </a:extLst>
          </p:cNvPr>
          <p:cNvSpPr>
            <a:spLocks noGrp="1"/>
          </p:cNvSpPr>
          <p:nvPr>
            <p:ph type="title"/>
          </p:nvPr>
        </p:nvSpPr>
        <p:spPr>
          <a:xfrm>
            <a:off x="1880748" y="2121848"/>
            <a:ext cx="8430504" cy="3450327"/>
          </a:xfrm>
        </p:spPr>
        <p:txBody>
          <a:bodyPr>
            <a:noAutofit/>
          </a:bodyPr>
          <a:lstStyle/>
          <a:p>
            <a:r>
              <a:rPr lang="ar-EG" sz="6000" dirty="0"/>
              <a:t>بَلْ هُوَ قُرْءَانٌۭ مَّجِيدٌۭ</a:t>
            </a:r>
            <a:endParaRPr lang="ar-EG" sz="6000" b="0" dirty="0"/>
          </a:p>
        </p:txBody>
      </p:sp>
      <p:sp>
        <p:nvSpPr>
          <p:cNvPr id="14" name="TextBox 13">
            <a:extLst>
              <a:ext uri="{FF2B5EF4-FFF2-40B4-BE49-F238E27FC236}">
                <a16:creationId xmlns:a16="http://schemas.microsoft.com/office/drawing/2014/main" id="{25A7F448-B842-3364-E028-C2C7566FAB8A}"/>
              </a:ext>
            </a:extLst>
          </p:cNvPr>
          <p:cNvSpPr txBox="1"/>
          <p:nvPr/>
        </p:nvSpPr>
        <p:spPr>
          <a:xfrm>
            <a:off x="1936368" y="4347294"/>
            <a:ext cx="8319264" cy="400110"/>
          </a:xfrm>
          <a:prstGeom prst="rect">
            <a:avLst/>
          </a:prstGeom>
          <a:noFill/>
        </p:spPr>
        <p:txBody>
          <a:bodyPr wrap="square">
            <a:spAutoFit/>
          </a:bodyPr>
          <a:lstStyle/>
          <a:p>
            <a:pPr algn="ctr" fontAlgn="base"/>
            <a:r>
              <a:rPr lang="en-US" sz="2000" dirty="0"/>
              <a:t>Nay, this is a Glorious Qur'an,</a:t>
            </a:r>
          </a:p>
        </p:txBody>
      </p:sp>
      <p:sp>
        <p:nvSpPr>
          <p:cNvPr id="3" name="TextBox 2">
            <a:extLst>
              <a:ext uri="{FF2B5EF4-FFF2-40B4-BE49-F238E27FC236}">
                <a16:creationId xmlns:a16="http://schemas.microsoft.com/office/drawing/2014/main" id="{F317BB74-1546-18AA-1FEC-3603E415600F}"/>
              </a:ext>
            </a:extLst>
          </p:cNvPr>
          <p:cNvSpPr txBox="1"/>
          <p:nvPr/>
        </p:nvSpPr>
        <p:spPr>
          <a:xfrm>
            <a:off x="3361753" y="3824346"/>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21</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4209971995"/>
      </p:ext>
    </p:extLst>
  </p:cSld>
  <p:clrMapOvr>
    <a:masterClrMapping/>
  </p:clrMapOvr>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89ECE6-FE10-CE89-874E-8D7EAD29FAF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6842A1C-B390-7CDF-7DCF-607EA741B0BA}"/>
              </a:ext>
            </a:extLst>
          </p:cNvPr>
          <p:cNvSpPr>
            <a:spLocks noGrp="1"/>
          </p:cNvSpPr>
          <p:nvPr>
            <p:ph type="title"/>
          </p:nvPr>
        </p:nvSpPr>
        <p:spPr>
          <a:xfrm>
            <a:off x="1880748" y="2060889"/>
            <a:ext cx="8430504" cy="3450327"/>
          </a:xfrm>
        </p:spPr>
        <p:txBody>
          <a:bodyPr>
            <a:noAutofit/>
          </a:bodyPr>
          <a:lstStyle/>
          <a:p>
            <a:r>
              <a:rPr lang="ar-EG" sz="6000" dirty="0"/>
              <a:t>فِى لَوْحٍۢ مَّحْفُوظٍۭ</a:t>
            </a:r>
            <a:endParaRPr lang="ar-EG" sz="6000" b="0" dirty="0"/>
          </a:p>
        </p:txBody>
      </p:sp>
      <p:sp>
        <p:nvSpPr>
          <p:cNvPr id="14" name="TextBox 13">
            <a:extLst>
              <a:ext uri="{FF2B5EF4-FFF2-40B4-BE49-F238E27FC236}">
                <a16:creationId xmlns:a16="http://schemas.microsoft.com/office/drawing/2014/main" id="{A95A9E37-7D85-C3BE-37F1-E917F27E75B8}"/>
              </a:ext>
            </a:extLst>
          </p:cNvPr>
          <p:cNvSpPr txBox="1"/>
          <p:nvPr/>
        </p:nvSpPr>
        <p:spPr>
          <a:xfrm>
            <a:off x="1936368" y="4316468"/>
            <a:ext cx="8319264" cy="400110"/>
          </a:xfrm>
          <a:prstGeom prst="rect">
            <a:avLst/>
          </a:prstGeom>
          <a:noFill/>
        </p:spPr>
        <p:txBody>
          <a:bodyPr wrap="square">
            <a:spAutoFit/>
          </a:bodyPr>
          <a:lstStyle/>
          <a:p>
            <a:pPr algn="ctr" fontAlgn="base"/>
            <a:r>
              <a:rPr lang="en-US" sz="2000" dirty="0"/>
              <a:t>(Inscribed) in a Tablet Preserved!</a:t>
            </a:r>
          </a:p>
        </p:txBody>
      </p:sp>
      <p:sp>
        <p:nvSpPr>
          <p:cNvPr id="3" name="TextBox 2">
            <a:extLst>
              <a:ext uri="{FF2B5EF4-FFF2-40B4-BE49-F238E27FC236}">
                <a16:creationId xmlns:a16="http://schemas.microsoft.com/office/drawing/2014/main" id="{432CE1AF-BD8E-3703-3EA1-C9F317C7C93E}"/>
              </a:ext>
            </a:extLst>
          </p:cNvPr>
          <p:cNvSpPr txBox="1"/>
          <p:nvPr/>
        </p:nvSpPr>
        <p:spPr>
          <a:xfrm>
            <a:off x="3710098" y="3786052"/>
            <a:ext cx="684337" cy="307777"/>
          </a:xfrm>
          <a:prstGeom prst="rect">
            <a:avLst/>
          </a:prstGeom>
          <a:noFill/>
        </p:spPr>
        <p:txBody>
          <a:bodyPr wrap="square">
            <a:spAutoFit/>
          </a:bodyPr>
          <a:lstStyle/>
          <a:p>
            <a:pPr algn="ctr"/>
            <a:r>
              <a:rPr lang="en-US" sz="140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22</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456200059"/>
      </p:ext>
    </p:extLst>
  </p:cSld>
  <p:clrMapOvr>
    <a:masterClrMapping/>
  </p:clrMapOvr>
</p:sld>
</file>

<file path=ppt/slides/slide2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29BFD6-8692-54B1-579D-3AB34E67382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ED4AB7C-D7AD-BD5B-4004-AFE5BE3F7AA9}"/>
              </a:ext>
            </a:extLst>
          </p:cNvPr>
          <p:cNvSpPr>
            <a:spLocks noGrp="1"/>
          </p:cNvSpPr>
          <p:nvPr>
            <p:ph type="title"/>
          </p:nvPr>
        </p:nvSpPr>
        <p:spPr>
          <a:xfrm>
            <a:off x="1980393" y="504918"/>
            <a:ext cx="8231214" cy="5848164"/>
          </a:xfrm>
        </p:spPr>
        <p:txBody>
          <a:bodyPr>
            <a:noAutofit/>
          </a:bodyPr>
          <a:lstStyle/>
          <a:p>
            <a:pPr marL="0" rtl="1" eaLnBrk="1" latinLnBrk="0" hangingPunct="1"/>
            <a:r>
              <a:rPr lang="ar-EG" sz="6000" b="0" i="0" kern="1200" dirty="0">
                <a:effectLst/>
                <a:latin typeface="KFGQPC Uthman Taha Naskh" panose="02000000000000000000" pitchFamily="2" charset="-78"/>
                <a:ea typeface="+mn-ea"/>
                <a:cs typeface="+mn-cs"/>
              </a:rPr>
              <a:t>صدقَ اللهُ العليُّ العظيم</a:t>
            </a:r>
          </a:p>
        </p:txBody>
      </p:sp>
    </p:spTree>
    <p:extLst>
      <p:ext uri="{BB962C8B-B14F-4D97-AF65-F5344CB8AC3E}">
        <p14:creationId xmlns:p14="http://schemas.microsoft.com/office/powerpoint/2010/main" val="2319008889"/>
      </p:ext>
    </p:extLst>
  </p:cSld>
  <p:clrMapOvr>
    <a:masterClrMapping/>
  </p:clrMapOvr>
</p:sld>
</file>

<file path=ppt/slides/slide2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9C35F6-A3B0-D17D-295B-F91B0781A02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397E18D-0C4E-6F4F-CD44-8CA93B8B1180}"/>
              </a:ext>
            </a:extLst>
          </p:cNvPr>
          <p:cNvSpPr>
            <a:spLocks noGrp="1"/>
          </p:cNvSpPr>
          <p:nvPr>
            <p:ph type="title"/>
          </p:nvPr>
        </p:nvSpPr>
        <p:spPr>
          <a:xfrm>
            <a:off x="1980393" y="1706959"/>
            <a:ext cx="8231214" cy="3461837"/>
          </a:xfrm>
        </p:spPr>
        <p:txBody>
          <a:bodyPr>
            <a:noAutofit/>
          </a:bodyPr>
          <a:lstStyle/>
          <a:p>
            <a:pPr marL="0" eaLnBrk="1" latinLnBrk="0" hangingPunct="1">
              <a:lnSpc>
                <a:spcPct val="100000"/>
              </a:lnSpc>
            </a:pPr>
            <a:r>
              <a:rPr lang="ar-EG" sz="4000" b="0" i="0" kern="1200" dirty="0">
                <a:effectLst/>
                <a:highlight>
                  <a:srgbClr val="00FF00"/>
                </a:highlight>
                <a:latin typeface="Arial" panose="020B0604020202020204" pitchFamily="34" charset="0"/>
                <a:ea typeface="+mn-ea"/>
                <a:cs typeface="Arial" panose="020B0604020202020204" pitchFamily="34" charset="0"/>
              </a:rPr>
              <a:t>سورة </a:t>
            </a:r>
            <a:r>
              <a:rPr lang="ar-EG" sz="4000" dirty="0">
                <a:highlight>
                  <a:srgbClr val="00FF00"/>
                </a:highlight>
                <a:latin typeface="Arial" panose="020B0604020202020204" pitchFamily="34" charset="0"/>
                <a:ea typeface="+mn-ea"/>
                <a:cs typeface="Arial" panose="020B0604020202020204" pitchFamily="34" charset="0"/>
              </a:rPr>
              <a:t>الطارق</a:t>
            </a:r>
            <a:br>
              <a:rPr lang="ar-EG" sz="6000" b="0" i="0" kern="1200" dirty="0">
                <a:effectLst/>
                <a:latin typeface="Arial" panose="020B0604020202020204" pitchFamily="34" charset="0"/>
                <a:ea typeface="+mn-ea"/>
                <a:cs typeface="Arial" panose="020B0604020202020204" pitchFamily="34" charset="0"/>
              </a:rPr>
            </a:br>
            <a:r>
              <a:rPr lang="ar-EG" sz="6000" b="0" i="0" kern="1200" dirty="0">
                <a:effectLst/>
                <a:latin typeface="Arial" panose="020B0604020202020204" pitchFamily="34" charset="0"/>
                <a:ea typeface="+mn-ea"/>
                <a:cs typeface="Arial" panose="020B0604020202020204" pitchFamily="34" charset="0"/>
              </a:rPr>
              <a:t>بِسْمِ ٱللَّهِ ٱلرَّحْمَـٰنِ ٱلرَّحِيمِ</a:t>
            </a:r>
          </a:p>
        </p:txBody>
      </p:sp>
    </p:spTree>
    <p:extLst>
      <p:ext uri="{BB962C8B-B14F-4D97-AF65-F5344CB8AC3E}">
        <p14:creationId xmlns:p14="http://schemas.microsoft.com/office/powerpoint/2010/main" val="1084144388"/>
      </p:ext>
    </p:extLst>
  </p:cSld>
  <p:clrMapOvr>
    <a:masterClrMapping/>
  </p:clrMapOvr>
</p:sld>
</file>

<file path=ppt/slides/slide2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E4C367-A21D-F46D-9462-DBD5A79D544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A35F523-B919-662B-87F4-BD8D497F621D}"/>
              </a:ext>
            </a:extLst>
          </p:cNvPr>
          <p:cNvSpPr>
            <a:spLocks noGrp="1"/>
          </p:cNvSpPr>
          <p:nvPr>
            <p:ph type="title"/>
          </p:nvPr>
        </p:nvSpPr>
        <p:spPr>
          <a:xfrm>
            <a:off x="1787687" y="2088261"/>
            <a:ext cx="8616626" cy="3450327"/>
          </a:xfrm>
        </p:spPr>
        <p:txBody>
          <a:bodyPr>
            <a:noAutofit/>
          </a:bodyPr>
          <a:lstStyle/>
          <a:p>
            <a:r>
              <a:rPr lang="ar-EG" sz="6000" dirty="0"/>
              <a:t>وَٱلسَّمَآءِ وَٱلطَّارِقِ</a:t>
            </a:r>
            <a:endParaRPr lang="ar-EG" sz="6000" b="0" dirty="0"/>
          </a:p>
        </p:txBody>
      </p:sp>
      <p:sp>
        <p:nvSpPr>
          <p:cNvPr id="14" name="TextBox 13">
            <a:extLst>
              <a:ext uri="{FF2B5EF4-FFF2-40B4-BE49-F238E27FC236}">
                <a16:creationId xmlns:a16="http://schemas.microsoft.com/office/drawing/2014/main" id="{8DEC8820-4901-F80A-65A6-C302972183E2}"/>
              </a:ext>
            </a:extLst>
          </p:cNvPr>
          <p:cNvSpPr txBox="1"/>
          <p:nvPr/>
        </p:nvSpPr>
        <p:spPr>
          <a:xfrm>
            <a:off x="1936368" y="4218316"/>
            <a:ext cx="8319264" cy="400110"/>
          </a:xfrm>
          <a:prstGeom prst="rect">
            <a:avLst/>
          </a:prstGeom>
          <a:noFill/>
        </p:spPr>
        <p:txBody>
          <a:bodyPr wrap="square">
            <a:spAutoFit/>
          </a:bodyPr>
          <a:lstStyle/>
          <a:p>
            <a:pPr algn="ctr" fontAlgn="base"/>
            <a:r>
              <a:rPr lang="en-US" sz="2000" dirty="0"/>
              <a:t>By the Sky and the Night-Visitant (therein);-</a:t>
            </a:r>
          </a:p>
        </p:txBody>
      </p:sp>
      <p:sp>
        <p:nvSpPr>
          <p:cNvPr id="3" name="TextBox 2">
            <a:extLst>
              <a:ext uri="{FF2B5EF4-FFF2-40B4-BE49-F238E27FC236}">
                <a16:creationId xmlns:a16="http://schemas.microsoft.com/office/drawing/2014/main" id="{6591DB90-0AE1-ED00-BE33-35C1F17380E8}"/>
              </a:ext>
            </a:extLst>
          </p:cNvPr>
          <p:cNvSpPr txBox="1"/>
          <p:nvPr/>
        </p:nvSpPr>
        <p:spPr>
          <a:xfrm>
            <a:off x="3533877" y="3813424"/>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1</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30435704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98C0A8-6785-7DF2-9FF0-C38D654DD34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59AC00D-972C-F809-FF5C-DFF084B363D8}"/>
              </a:ext>
            </a:extLst>
          </p:cNvPr>
          <p:cNvSpPr>
            <a:spLocks noGrp="1"/>
          </p:cNvSpPr>
          <p:nvPr>
            <p:ph type="title"/>
          </p:nvPr>
        </p:nvSpPr>
        <p:spPr>
          <a:xfrm>
            <a:off x="1880748" y="2139266"/>
            <a:ext cx="8430504" cy="3450327"/>
          </a:xfrm>
        </p:spPr>
        <p:txBody>
          <a:bodyPr>
            <a:noAutofit/>
          </a:bodyPr>
          <a:lstStyle/>
          <a:p>
            <a:r>
              <a:rPr lang="ar-EG" sz="6000" b="0" dirty="0"/>
              <a:t>إِلَّا حَمِيمًا وَغَسَّاقًا</a:t>
            </a:r>
          </a:p>
        </p:txBody>
      </p:sp>
      <p:sp>
        <p:nvSpPr>
          <p:cNvPr id="14" name="TextBox 13">
            <a:extLst>
              <a:ext uri="{FF2B5EF4-FFF2-40B4-BE49-F238E27FC236}">
                <a16:creationId xmlns:a16="http://schemas.microsoft.com/office/drawing/2014/main" id="{F7C16A5A-8C40-ABFF-55F2-F89C1CFED4E4}"/>
              </a:ext>
            </a:extLst>
          </p:cNvPr>
          <p:cNvSpPr txBox="1"/>
          <p:nvPr/>
        </p:nvSpPr>
        <p:spPr>
          <a:xfrm>
            <a:off x="1936368" y="4250254"/>
            <a:ext cx="8319264" cy="400110"/>
          </a:xfrm>
          <a:prstGeom prst="rect">
            <a:avLst/>
          </a:prstGeom>
          <a:noFill/>
        </p:spPr>
        <p:txBody>
          <a:bodyPr wrap="square">
            <a:spAutoFit/>
          </a:bodyPr>
          <a:lstStyle/>
          <a:p>
            <a:pPr algn="ctr" fontAlgn="base"/>
            <a:r>
              <a:rPr lang="en-US" sz="2000" dirty="0"/>
              <a:t>Save a boiling fluid and a fluid, dark, murky, intensely cold,</a:t>
            </a:r>
          </a:p>
        </p:txBody>
      </p:sp>
      <p:sp>
        <p:nvSpPr>
          <p:cNvPr id="3" name="TextBox 2">
            <a:extLst>
              <a:ext uri="{FF2B5EF4-FFF2-40B4-BE49-F238E27FC236}">
                <a16:creationId xmlns:a16="http://schemas.microsoft.com/office/drawing/2014/main" id="{CCA085A5-E260-832F-A435-B88C158E1850}"/>
              </a:ext>
            </a:extLst>
          </p:cNvPr>
          <p:cNvSpPr txBox="1"/>
          <p:nvPr/>
        </p:nvSpPr>
        <p:spPr>
          <a:xfrm>
            <a:off x="3579469" y="3803469"/>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25</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1094117516"/>
      </p:ext>
    </p:extLst>
  </p:cSld>
  <p:clrMapOvr>
    <a:masterClrMapping/>
  </p:clrMapOvr>
</p:sld>
</file>

<file path=ppt/slides/slide2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BB3530-65BC-94D2-2DFE-77E066B3F17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408782F-143A-E39D-9423-93E3451291D9}"/>
              </a:ext>
            </a:extLst>
          </p:cNvPr>
          <p:cNvSpPr>
            <a:spLocks noGrp="1"/>
          </p:cNvSpPr>
          <p:nvPr>
            <p:ph type="title"/>
          </p:nvPr>
        </p:nvSpPr>
        <p:spPr>
          <a:xfrm>
            <a:off x="1787687" y="2062134"/>
            <a:ext cx="8616626" cy="3450327"/>
          </a:xfrm>
        </p:spPr>
        <p:txBody>
          <a:bodyPr>
            <a:noAutofit/>
          </a:bodyPr>
          <a:lstStyle/>
          <a:p>
            <a:r>
              <a:rPr lang="ar-EG" sz="6000" dirty="0"/>
              <a:t>وَمَآ أَدْرَىٰكَ مَا ٱلطَّارِقُ</a:t>
            </a:r>
            <a:endParaRPr lang="ar-EG" sz="6000" b="0" dirty="0"/>
          </a:p>
        </p:txBody>
      </p:sp>
      <p:sp>
        <p:nvSpPr>
          <p:cNvPr id="14" name="TextBox 13">
            <a:extLst>
              <a:ext uri="{FF2B5EF4-FFF2-40B4-BE49-F238E27FC236}">
                <a16:creationId xmlns:a16="http://schemas.microsoft.com/office/drawing/2014/main" id="{E889B907-59B1-F67D-E144-C899D215DAC2}"/>
              </a:ext>
            </a:extLst>
          </p:cNvPr>
          <p:cNvSpPr txBox="1"/>
          <p:nvPr/>
        </p:nvSpPr>
        <p:spPr>
          <a:xfrm>
            <a:off x="1936368" y="4164502"/>
            <a:ext cx="8319264" cy="400110"/>
          </a:xfrm>
          <a:prstGeom prst="rect">
            <a:avLst/>
          </a:prstGeom>
          <a:noFill/>
        </p:spPr>
        <p:txBody>
          <a:bodyPr wrap="square">
            <a:spAutoFit/>
          </a:bodyPr>
          <a:lstStyle/>
          <a:p>
            <a:pPr algn="ctr" fontAlgn="base"/>
            <a:r>
              <a:rPr lang="en-US" sz="2000" dirty="0"/>
              <a:t>And what will explain to thee what the Night-Visitant is?-</a:t>
            </a:r>
          </a:p>
        </p:txBody>
      </p:sp>
      <p:sp>
        <p:nvSpPr>
          <p:cNvPr id="3" name="TextBox 2">
            <a:extLst>
              <a:ext uri="{FF2B5EF4-FFF2-40B4-BE49-F238E27FC236}">
                <a16:creationId xmlns:a16="http://schemas.microsoft.com/office/drawing/2014/main" id="{ADB1ED76-90BF-DBC6-3CE6-0496A7106503}"/>
              </a:ext>
            </a:extLst>
          </p:cNvPr>
          <p:cNvSpPr txBox="1"/>
          <p:nvPr/>
        </p:nvSpPr>
        <p:spPr>
          <a:xfrm>
            <a:off x="3072325" y="3856725"/>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{2}</a:t>
            </a:r>
            <a:endParaRPr lang="en-US" sz="1400" dirty="0"/>
          </a:p>
        </p:txBody>
      </p:sp>
    </p:spTree>
    <p:extLst>
      <p:ext uri="{BB962C8B-B14F-4D97-AF65-F5344CB8AC3E}">
        <p14:creationId xmlns:p14="http://schemas.microsoft.com/office/powerpoint/2010/main" val="1131536334"/>
      </p:ext>
    </p:extLst>
  </p:cSld>
  <p:clrMapOvr>
    <a:masterClrMapping/>
  </p:clrMapOvr>
</p:sld>
</file>

<file path=ppt/slides/slide2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911D75-8913-D98F-57B4-0690FA55D86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638A473-8918-0516-AD5C-E77BF7908017}"/>
              </a:ext>
            </a:extLst>
          </p:cNvPr>
          <p:cNvSpPr>
            <a:spLocks noGrp="1"/>
          </p:cNvSpPr>
          <p:nvPr>
            <p:ph type="title"/>
          </p:nvPr>
        </p:nvSpPr>
        <p:spPr>
          <a:xfrm>
            <a:off x="1787687" y="2053428"/>
            <a:ext cx="8616626" cy="3450327"/>
          </a:xfrm>
        </p:spPr>
        <p:txBody>
          <a:bodyPr>
            <a:noAutofit/>
          </a:bodyPr>
          <a:lstStyle/>
          <a:p>
            <a:r>
              <a:rPr lang="ar-EG" sz="6000" dirty="0"/>
              <a:t>ٱلنَّجْمُ ٱلثَّاقِبُ</a:t>
            </a:r>
            <a:endParaRPr lang="ar-EG" sz="6000" b="0" dirty="0"/>
          </a:p>
        </p:txBody>
      </p:sp>
      <p:sp>
        <p:nvSpPr>
          <p:cNvPr id="14" name="TextBox 13">
            <a:extLst>
              <a:ext uri="{FF2B5EF4-FFF2-40B4-BE49-F238E27FC236}">
                <a16:creationId xmlns:a16="http://schemas.microsoft.com/office/drawing/2014/main" id="{5D5812F7-B7EE-76A9-9DB9-94E3180996CB}"/>
              </a:ext>
            </a:extLst>
          </p:cNvPr>
          <p:cNvSpPr txBox="1"/>
          <p:nvPr/>
        </p:nvSpPr>
        <p:spPr>
          <a:xfrm>
            <a:off x="1936368" y="4127947"/>
            <a:ext cx="8319264" cy="400110"/>
          </a:xfrm>
          <a:prstGeom prst="rect">
            <a:avLst/>
          </a:prstGeom>
          <a:noFill/>
        </p:spPr>
        <p:txBody>
          <a:bodyPr wrap="square">
            <a:spAutoFit/>
          </a:bodyPr>
          <a:lstStyle/>
          <a:p>
            <a:pPr algn="ctr" fontAlgn="base"/>
            <a:r>
              <a:rPr lang="en-US" sz="2000" dirty="0"/>
              <a:t>(It is) the Star of piercing brightness;-</a:t>
            </a:r>
          </a:p>
        </p:txBody>
      </p:sp>
      <p:sp>
        <p:nvSpPr>
          <p:cNvPr id="3" name="TextBox 2">
            <a:extLst>
              <a:ext uri="{FF2B5EF4-FFF2-40B4-BE49-F238E27FC236}">
                <a16:creationId xmlns:a16="http://schemas.microsoft.com/office/drawing/2014/main" id="{CB229F92-9975-4FCA-946F-9F33679B52E7}"/>
              </a:ext>
            </a:extLst>
          </p:cNvPr>
          <p:cNvSpPr txBox="1"/>
          <p:nvPr/>
        </p:nvSpPr>
        <p:spPr>
          <a:xfrm>
            <a:off x="4234792" y="3778591"/>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{3}</a:t>
            </a:r>
            <a:endParaRPr lang="en-US" sz="1400" dirty="0"/>
          </a:p>
        </p:txBody>
      </p:sp>
    </p:spTree>
    <p:extLst>
      <p:ext uri="{BB962C8B-B14F-4D97-AF65-F5344CB8AC3E}">
        <p14:creationId xmlns:p14="http://schemas.microsoft.com/office/powerpoint/2010/main" val="2303512560"/>
      </p:ext>
    </p:extLst>
  </p:cSld>
  <p:clrMapOvr>
    <a:masterClrMapping/>
  </p:clrMapOvr>
</p:sld>
</file>

<file path=ppt/slides/slide2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A38A1C-A91C-19A3-C418-D9D69E0E4DF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28F225C-5F94-2C55-6E8C-4228584EBB5F}"/>
              </a:ext>
            </a:extLst>
          </p:cNvPr>
          <p:cNvSpPr>
            <a:spLocks noGrp="1"/>
          </p:cNvSpPr>
          <p:nvPr>
            <p:ph type="title"/>
          </p:nvPr>
        </p:nvSpPr>
        <p:spPr>
          <a:xfrm>
            <a:off x="1787687" y="2096974"/>
            <a:ext cx="8616626" cy="3450327"/>
          </a:xfrm>
        </p:spPr>
        <p:txBody>
          <a:bodyPr>
            <a:noAutofit/>
          </a:bodyPr>
          <a:lstStyle/>
          <a:p>
            <a:r>
              <a:rPr lang="ar-EG" sz="6000" dirty="0"/>
              <a:t>إِن كُلُّ نَفْسٍۢ لَّمَّا عَلَيْهَا حَافِظٌۭ</a:t>
            </a:r>
            <a:endParaRPr lang="ar-EG" sz="6000" b="0" dirty="0"/>
          </a:p>
        </p:txBody>
      </p:sp>
      <p:sp>
        <p:nvSpPr>
          <p:cNvPr id="14" name="TextBox 13">
            <a:extLst>
              <a:ext uri="{FF2B5EF4-FFF2-40B4-BE49-F238E27FC236}">
                <a16:creationId xmlns:a16="http://schemas.microsoft.com/office/drawing/2014/main" id="{7850C1E4-75F0-3B9A-1806-4AE603CA16B2}"/>
              </a:ext>
            </a:extLst>
          </p:cNvPr>
          <p:cNvSpPr txBox="1"/>
          <p:nvPr/>
        </p:nvSpPr>
        <p:spPr>
          <a:xfrm>
            <a:off x="1936368" y="4175511"/>
            <a:ext cx="8319264" cy="400110"/>
          </a:xfrm>
          <a:prstGeom prst="rect">
            <a:avLst/>
          </a:prstGeom>
          <a:noFill/>
        </p:spPr>
        <p:txBody>
          <a:bodyPr wrap="square">
            <a:spAutoFit/>
          </a:bodyPr>
          <a:lstStyle/>
          <a:p>
            <a:pPr algn="ctr" fontAlgn="base"/>
            <a:r>
              <a:rPr lang="en-US" sz="2000" dirty="0"/>
              <a:t>There is no soul but has a protector over it.</a:t>
            </a:r>
          </a:p>
        </p:txBody>
      </p:sp>
      <p:sp>
        <p:nvSpPr>
          <p:cNvPr id="3" name="TextBox 2">
            <a:extLst>
              <a:ext uri="{FF2B5EF4-FFF2-40B4-BE49-F238E27FC236}">
                <a16:creationId xmlns:a16="http://schemas.microsoft.com/office/drawing/2014/main" id="{15ECFFDF-5245-CF2B-E9BA-B75AC6D88D03}"/>
              </a:ext>
            </a:extLst>
          </p:cNvPr>
          <p:cNvSpPr txBox="1"/>
          <p:nvPr/>
        </p:nvSpPr>
        <p:spPr>
          <a:xfrm>
            <a:off x="2414707" y="3822137"/>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{4}</a:t>
            </a:r>
            <a:endParaRPr lang="en-US" sz="1400" dirty="0"/>
          </a:p>
        </p:txBody>
      </p:sp>
    </p:spTree>
    <p:extLst>
      <p:ext uri="{BB962C8B-B14F-4D97-AF65-F5344CB8AC3E}">
        <p14:creationId xmlns:p14="http://schemas.microsoft.com/office/powerpoint/2010/main" val="1628779673"/>
      </p:ext>
    </p:extLst>
  </p:cSld>
  <p:clrMapOvr>
    <a:masterClrMapping/>
  </p:clrMapOvr>
</p:sld>
</file>

<file path=ppt/slides/slide2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AD93BE-D43D-7A16-513A-1C305B17F66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812DD23-F824-76A0-42E3-2AD95FE90BB0}"/>
              </a:ext>
            </a:extLst>
          </p:cNvPr>
          <p:cNvSpPr>
            <a:spLocks noGrp="1"/>
          </p:cNvSpPr>
          <p:nvPr>
            <p:ph type="title"/>
          </p:nvPr>
        </p:nvSpPr>
        <p:spPr>
          <a:xfrm>
            <a:off x="1787687" y="2039224"/>
            <a:ext cx="8616626" cy="3450327"/>
          </a:xfrm>
        </p:spPr>
        <p:txBody>
          <a:bodyPr>
            <a:noAutofit/>
          </a:bodyPr>
          <a:lstStyle/>
          <a:p>
            <a:r>
              <a:rPr lang="ar-EG" sz="6000" dirty="0"/>
              <a:t>فَلْيَنظُرِ ٱلْإِنسَـٰنُ مِمَّ خُلِقَ</a:t>
            </a:r>
            <a:endParaRPr lang="ar-EG" sz="6000" b="0" dirty="0"/>
          </a:p>
        </p:txBody>
      </p:sp>
      <p:sp>
        <p:nvSpPr>
          <p:cNvPr id="14" name="TextBox 13">
            <a:extLst>
              <a:ext uri="{FF2B5EF4-FFF2-40B4-BE49-F238E27FC236}">
                <a16:creationId xmlns:a16="http://schemas.microsoft.com/office/drawing/2014/main" id="{392543D8-CD78-16DD-E459-473980917D03}"/>
              </a:ext>
            </a:extLst>
          </p:cNvPr>
          <p:cNvSpPr txBox="1"/>
          <p:nvPr/>
        </p:nvSpPr>
        <p:spPr>
          <a:xfrm>
            <a:off x="1936368" y="4151642"/>
            <a:ext cx="8319264" cy="400110"/>
          </a:xfrm>
          <a:prstGeom prst="rect">
            <a:avLst/>
          </a:prstGeom>
          <a:noFill/>
        </p:spPr>
        <p:txBody>
          <a:bodyPr wrap="square">
            <a:spAutoFit/>
          </a:bodyPr>
          <a:lstStyle/>
          <a:p>
            <a:pPr algn="ctr" fontAlgn="base"/>
            <a:r>
              <a:rPr lang="en-US" sz="2000" dirty="0"/>
              <a:t>Now let man but think from what he is created!</a:t>
            </a:r>
          </a:p>
        </p:txBody>
      </p:sp>
      <p:sp>
        <p:nvSpPr>
          <p:cNvPr id="3" name="TextBox 2">
            <a:extLst>
              <a:ext uri="{FF2B5EF4-FFF2-40B4-BE49-F238E27FC236}">
                <a16:creationId xmlns:a16="http://schemas.microsoft.com/office/drawing/2014/main" id="{F5EBAD6C-1E68-D510-C2F6-C402013E03EC}"/>
              </a:ext>
            </a:extLst>
          </p:cNvPr>
          <p:cNvSpPr txBox="1"/>
          <p:nvPr/>
        </p:nvSpPr>
        <p:spPr>
          <a:xfrm>
            <a:off x="2876258" y="3810446"/>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5</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3348967393"/>
      </p:ext>
    </p:extLst>
  </p:cSld>
  <p:clrMapOvr>
    <a:masterClrMapping/>
  </p:clrMapOvr>
</p:sld>
</file>

<file path=ppt/slides/slide28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2DA862-BEB4-6FC0-60AA-510C0515BC5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421C37C-4B1A-0F95-F8DD-0E251D5704B9}"/>
              </a:ext>
            </a:extLst>
          </p:cNvPr>
          <p:cNvSpPr>
            <a:spLocks noGrp="1"/>
          </p:cNvSpPr>
          <p:nvPr>
            <p:ph type="title"/>
          </p:nvPr>
        </p:nvSpPr>
        <p:spPr>
          <a:xfrm>
            <a:off x="1787687" y="2126309"/>
            <a:ext cx="8616626" cy="3450327"/>
          </a:xfrm>
        </p:spPr>
        <p:txBody>
          <a:bodyPr>
            <a:noAutofit/>
          </a:bodyPr>
          <a:lstStyle/>
          <a:p>
            <a:r>
              <a:rPr lang="ar-EG" sz="6000" dirty="0"/>
              <a:t>خُلِقَ مِن مَّآءٍۢ دَافِقٍۢ</a:t>
            </a:r>
            <a:endParaRPr lang="ar-EG" sz="6000" b="0" dirty="0"/>
          </a:p>
        </p:txBody>
      </p:sp>
      <p:sp>
        <p:nvSpPr>
          <p:cNvPr id="14" name="TextBox 13">
            <a:extLst>
              <a:ext uri="{FF2B5EF4-FFF2-40B4-BE49-F238E27FC236}">
                <a16:creationId xmlns:a16="http://schemas.microsoft.com/office/drawing/2014/main" id="{2CA5E917-5444-9150-4D20-C366913D6955}"/>
              </a:ext>
            </a:extLst>
          </p:cNvPr>
          <p:cNvSpPr txBox="1"/>
          <p:nvPr/>
        </p:nvSpPr>
        <p:spPr>
          <a:xfrm>
            <a:off x="1936368" y="4270696"/>
            <a:ext cx="8319264" cy="400110"/>
          </a:xfrm>
          <a:prstGeom prst="rect">
            <a:avLst/>
          </a:prstGeom>
          <a:noFill/>
        </p:spPr>
        <p:txBody>
          <a:bodyPr wrap="square">
            <a:spAutoFit/>
          </a:bodyPr>
          <a:lstStyle/>
          <a:p>
            <a:pPr algn="ctr" fontAlgn="base"/>
            <a:r>
              <a:rPr lang="en-US" sz="2000" dirty="0"/>
              <a:t>He is created from a drop emitted-</a:t>
            </a:r>
          </a:p>
        </p:txBody>
      </p:sp>
      <p:sp>
        <p:nvSpPr>
          <p:cNvPr id="3" name="TextBox 2">
            <a:extLst>
              <a:ext uri="{FF2B5EF4-FFF2-40B4-BE49-F238E27FC236}">
                <a16:creationId xmlns:a16="http://schemas.microsoft.com/office/drawing/2014/main" id="{F5689FBD-9B96-A8DF-D474-F743BFB463BE}"/>
              </a:ext>
            </a:extLst>
          </p:cNvPr>
          <p:cNvSpPr txBox="1"/>
          <p:nvPr/>
        </p:nvSpPr>
        <p:spPr>
          <a:xfrm>
            <a:off x="3520691" y="3857309"/>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6</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1083225828"/>
      </p:ext>
    </p:extLst>
  </p:cSld>
  <p:clrMapOvr>
    <a:masterClrMapping/>
  </p:clrMapOvr>
</p:sld>
</file>

<file path=ppt/slides/slide28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10DE78-7C84-9C78-0FF2-E33843141CD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7DF33B0-02DE-21F8-61F2-4A1C5E6DFF7E}"/>
              </a:ext>
            </a:extLst>
          </p:cNvPr>
          <p:cNvSpPr>
            <a:spLocks noGrp="1"/>
          </p:cNvSpPr>
          <p:nvPr>
            <p:ph type="title"/>
          </p:nvPr>
        </p:nvSpPr>
        <p:spPr>
          <a:xfrm>
            <a:off x="1986946" y="2073098"/>
            <a:ext cx="8218107" cy="3450327"/>
          </a:xfrm>
        </p:spPr>
        <p:txBody>
          <a:bodyPr>
            <a:noAutofit/>
          </a:bodyPr>
          <a:lstStyle/>
          <a:p>
            <a:r>
              <a:rPr lang="ar-EG" sz="6000" dirty="0"/>
              <a:t>يَخْرُجُ مِنۢ بَيْنِ ٱلصُّلْبِ وَٱلتَّرَآئِبِ</a:t>
            </a:r>
            <a:endParaRPr lang="ar-EG" sz="6000" b="0" dirty="0"/>
          </a:p>
        </p:txBody>
      </p:sp>
      <p:sp>
        <p:nvSpPr>
          <p:cNvPr id="14" name="TextBox 13">
            <a:extLst>
              <a:ext uri="{FF2B5EF4-FFF2-40B4-BE49-F238E27FC236}">
                <a16:creationId xmlns:a16="http://schemas.microsoft.com/office/drawing/2014/main" id="{FC93C7F9-FBB0-4F74-FA4A-34A1A3F33737}"/>
              </a:ext>
            </a:extLst>
          </p:cNvPr>
          <p:cNvSpPr txBox="1"/>
          <p:nvPr/>
        </p:nvSpPr>
        <p:spPr>
          <a:xfrm>
            <a:off x="1936367" y="4187493"/>
            <a:ext cx="8319264" cy="400110"/>
          </a:xfrm>
          <a:prstGeom prst="rect">
            <a:avLst/>
          </a:prstGeom>
          <a:noFill/>
        </p:spPr>
        <p:txBody>
          <a:bodyPr wrap="square">
            <a:spAutoFit/>
          </a:bodyPr>
          <a:lstStyle/>
          <a:p>
            <a:pPr algn="ctr" fontAlgn="base"/>
            <a:r>
              <a:rPr lang="en-US" sz="2000" dirty="0"/>
              <a:t>Proceeding from between the backbone and the ribs:</a:t>
            </a:r>
          </a:p>
        </p:txBody>
      </p:sp>
      <p:sp>
        <p:nvSpPr>
          <p:cNvPr id="3" name="TextBox 2">
            <a:extLst>
              <a:ext uri="{FF2B5EF4-FFF2-40B4-BE49-F238E27FC236}">
                <a16:creationId xmlns:a16="http://schemas.microsoft.com/office/drawing/2014/main" id="{12B1FD7F-94C6-B057-AE1E-D81AB2A2B292}"/>
              </a:ext>
            </a:extLst>
          </p:cNvPr>
          <p:cNvSpPr txBox="1"/>
          <p:nvPr/>
        </p:nvSpPr>
        <p:spPr>
          <a:xfrm>
            <a:off x="1936367" y="3744114"/>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7</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2149453237"/>
      </p:ext>
    </p:extLst>
  </p:cSld>
  <p:clrMapOvr>
    <a:masterClrMapping/>
  </p:clrMapOvr>
</p:sld>
</file>

<file path=ppt/slides/slide28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CA199F-2BC2-1E63-70A0-222D5EB5EDB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C5B73CA-ED15-1D6B-75A5-9196DBE6DF30}"/>
              </a:ext>
            </a:extLst>
          </p:cNvPr>
          <p:cNvSpPr>
            <a:spLocks noGrp="1"/>
          </p:cNvSpPr>
          <p:nvPr>
            <p:ph type="title"/>
          </p:nvPr>
        </p:nvSpPr>
        <p:spPr>
          <a:xfrm>
            <a:off x="1744499" y="2114868"/>
            <a:ext cx="8703002" cy="3450327"/>
          </a:xfrm>
        </p:spPr>
        <p:txBody>
          <a:bodyPr>
            <a:noAutofit/>
          </a:bodyPr>
          <a:lstStyle/>
          <a:p>
            <a:r>
              <a:rPr lang="ar-EG" sz="6000" dirty="0"/>
              <a:t>إِنَّهُۥ عَلَىٰ رَجْعِهِ ۦ لَقَادِرٌۭ</a:t>
            </a:r>
            <a:endParaRPr lang="ar-EG" sz="6000" b="0" dirty="0"/>
          </a:p>
        </p:txBody>
      </p:sp>
      <p:sp>
        <p:nvSpPr>
          <p:cNvPr id="14" name="TextBox 13">
            <a:extLst>
              <a:ext uri="{FF2B5EF4-FFF2-40B4-BE49-F238E27FC236}">
                <a16:creationId xmlns:a16="http://schemas.microsoft.com/office/drawing/2014/main" id="{06BCEDD1-5021-834E-5223-BBCA44A593AA}"/>
              </a:ext>
            </a:extLst>
          </p:cNvPr>
          <p:cNvSpPr txBox="1"/>
          <p:nvPr/>
        </p:nvSpPr>
        <p:spPr>
          <a:xfrm>
            <a:off x="1936368" y="4316232"/>
            <a:ext cx="8319264" cy="400110"/>
          </a:xfrm>
          <a:prstGeom prst="rect">
            <a:avLst/>
          </a:prstGeom>
          <a:noFill/>
        </p:spPr>
        <p:txBody>
          <a:bodyPr wrap="square">
            <a:spAutoFit/>
          </a:bodyPr>
          <a:lstStyle/>
          <a:p>
            <a:pPr algn="ctr" fontAlgn="base"/>
            <a:r>
              <a:rPr lang="en-US" sz="2000" dirty="0"/>
              <a:t>Surely (Allah) is able to bring him back (to life)!</a:t>
            </a:r>
          </a:p>
        </p:txBody>
      </p:sp>
      <p:sp>
        <p:nvSpPr>
          <p:cNvPr id="3" name="TextBox 2">
            <a:extLst>
              <a:ext uri="{FF2B5EF4-FFF2-40B4-BE49-F238E27FC236}">
                <a16:creationId xmlns:a16="http://schemas.microsoft.com/office/drawing/2014/main" id="{A75130D1-8AF4-454A-1C0F-376DC0F666B0}"/>
              </a:ext>
            </a:extLst>
          </p:cNvPr>
          <p:cNvSpPr txBox="1"/>
          <p:nvPr/>
        </p:nvSpPr>
        <p:spPr>
          <a:xfrm>
            <a:off x="3144042" y="3889063"/>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8</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3570911948"/>
      </p:ext>
    </p:extLst>
  </p:cSld>
  <p:clrMapOvr>
    <a:masterClrMapping/>
  </p:clrMapOvr>
</p:sld>
</file>

<file path=ppt/slides/slide28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10D0C5-5BDC-7C16-BE65-FEC2D5D668B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09009A4-7012-9852-9CE6-A272F5E22E96}"/>
              </a:ext>
            </a:extLst>
          </p:cNvPr>
          <p:cNvSpPr>
            <a:spLocks noGrp="1"/>
          </p:cNvSpPr>
          <p:nvPr>
            <p:ph type="title"/>
          </p:nvPr>
        </p:nvSpPr>
        <p:spPr>
          <a:xfrm>
            <a:off x="1744499" y="2088741"/>
            <a:ext cx="8703002" cy="3450327"/>
          </a:xfrm>
        </p:spPr>
        <p:txBody>
          <a:bodyPr>
            <a:noAutofit/>
          </a:bodyPr>
          <a:lstStyle/>
          <a:p>
            <a:r>
              <a:rPr lang="ar-EG" sz="6000" dirty="0"/>
              <a:t>يَوْمَ تُبْلَى ٱلسَّرَآئِرُ</a:t>
            </a:r>
            <a:endParaRPr lang="ar-EG" sz="6000" b="0" dirty="0"/>
          </a:p>
        </p:txBody>
      </p:sp>
      <p:sp>
        <p:nvSpPr>
          <p:cNvPr id="14" name="TextBox 13">
            <a:extLst>
              <a:ext uri="{FF2B5EF4-FFF2-40B4-BE49-F238E27FC236}">
                <a16:creationId xmlns:a16="http://schemas.microsoft.com/office/drawing/2014/main" id="{B5A31A1D-DC21-66B0-B244-F749A77F7456}"/>
              </a:ext>
            </a:extLst>
          </p:cNvPr>
          <p:cNvSpPr txBox="1"/>
          <p:nvPr/>
        </p:nvSpPr>
        <p:spPr>
          <a:xfrm>
            <a:off x="1936368" y="4193446"/>
            <a:ext cx="8319264" cy="400110"/>
          </a:xfrm>
          <a:prstGeom prst="rect">
            <a:avLst/>
          </a:prstGeom>
          <a:noFill/>
        </p:spPr>
        <p:txBody>
          <a:bodyPr wrap="square">
            <a:spAutoFit/>
          </a:bodyPr>
          <a:lstStyle/>
          <a:p>
            <a:pPr algn="ctr" fontAlgn="base"/>
            <a:r>
              <a:rPr lang="en-US" sz="2000" dirty="0"/>
              <a:t>The Day that (all) things secret will be tested,</a:t>
            </a:r>
          </a:p>
        </p:txBody>
      </p:sp>
      <p:sp>
        <p:nvSpPr>
          <p:cNvPr id="3" name="TextBox 2">
            <a:extLst>
              <a:ext uri="{FF2B5EF4-FFF2-40B4-BE49-F238E27FC236}">
                <a16:creationId xmlns:a16="http://schemas.microsoft.com/office/drawing/2014/main" id="{D3EDC17E-D6CC-B4BF-5067-407ABC3F70ED}"/>
              </a:ext>
            </a:extLst>
          </p:cNvPr>
          <p:cNvSpPr txBox="1"/>
          <p:nvPr/>
        </p:nvSpPr>
        <p:spPr>
          <a:xfrm>
            <a:off x="3588181" y="3908461"/>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9</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962773357"/>
      </p:ext>
    </p:extLst>
  </p:cSld>
  <p:clrMapOvr>
    <a:masterClrMapping/>
  </p:clrMapOvr>
</p:sld>
</file>

<file path=ppt/slides/slide28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2722AD-188B-95AE-C54F-EE8A1520872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78FE61E-396F-FF2A-B0AD-47EE61C6C589}"/>
              </a:ext>
            </a:extLst>
          </p:cNvPr>
          <p:cNvSpPr>
            <a:spLocks noGrp="1"/>
          </p:cNvSpPr>
          <p:nvPr>
            <p:ph type="title"/>
          </p:nvPr>
        </p:nvSpPr>
        <p:spPr>
          <a:xfrm>
            <a:off x="1744499" y="2010364"/>
            <a:ext cx="8703002" cy="3450327"/>
          </a:xfrm>
        </p:spPr>
        <p:txBody>
          <a:bodyPr>
            <a:noAutofit/>
          </a:bodyPr>
          <a:lstStyle/>
          <a:p>
            <a:pPr>
              <a:lnSpc>
                <a:spcPct val="100000"/>
              </a:lnSpc>
            </a:pPr>
            <a:r>
              <a:rPr lang="ar-EG" sz="6000" dirty="0"/>
              <a:t>فَمَا لَهُۥ مِن قُوَّةٍۢ وَلَا نَاصِرٍۢ</a:t>
            </a:r>
            <a:endParaRPr lang="ar-EG" sz="6000" b="0" dirty="0"/>
          </a:p>
        </p:txBody>
      </p:sp>
      <p:sp>
        <p:nvSpPr>
          <p:cNvPr id="14" name="TextBox 13">
            <a:extLst>
              <a:ext uri="{FF2B5EF4-FFF2-40B4-BE49-F238E27FC236}">
                <a16:creationId xmlns:a16="http://schemas.microsoft.com/office/drawing/2014/main" id="{B2A96086-C1D5-F137-7EEE-3217DB6799F5}"/>
              </a:ext>
            </a:extLst>
          </p:cNvPr>
          <p:cNvSpPr txBox="1"/>
          <p:nvPr/>
        </p:nvSpPr>
        <p:spPr>
          <a:xfrm>
            <a:off x="1936368" y="4192346"/>
            <a:ext cx="8319264" cy="400110"/>
          </a:xfrm>
          <a:prstGeom prst="rect">
            <a:avLst/>
          </a:prstGeom>
          <a:noFill/>
        </p:spPr>
        <p:txBody>
          <a:bodyPr wrap="square">
            <a:spAutoFit/>
          </a:bodyPr>
          <a:lstStyle/>
          <a:p>
            <a:pPr algn="ctr" fontAlgn="base"/>
            <a:r>
              <a:rPr lang="en-US" sz="2000" dirty="0"/>
              <a:t>(Man) will have no power, and no helper.</a:t>
            </a:r>
          </a:p>
        </p:txBody>
      </p:sp>
      <p:sp>
        <p:nvSpPr>
          <p:cNvPr id="3" name="TextBox 2">
            <a:extLst>
              <a:ext uri="{FF2B5EF4-FFF2-40B4-BE49-F238E27FC236}">
                <a16:creationId xmlns:a16="http://schemas.microsoft.com/office/drawing/2014/main" id="{89EBB9A6-0D3B-A00C-8DD5-023BB450795A}"/>
              </a:ext>
            </a:extLst>
          </p:cNvPr>
          <p:cNvSpPr txBox="1"/>
          <p:nvPr/>
        </p:nvSpPr>
        <p:spPr>
          <a:xfrm>
            <a:off x="2708895" y="3884569"/>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10</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303470498"/>
      </p:ext>
    </p:extLst>
  </p:cSld>
  <p:clrMapOvr>
    <a:masterClrMapping/>
  </p:clrMapOvr>
</p:sld>
</file>

<file path=ppt/slides/slide28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6597DF-85AC-760F-E6ED-C3A67B38AEB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EBFD9DA-DF21-00F6-5D93-EE83341980B2}"/>
              </a:ext>
            </a:extLst>
          </p:cNvPr>
          <p:cNvSpPr>
            <a:spLocks noGrp="1"/>
          </p:cNvSpPr>
          <p:nvPr>
            <p:ph type="title"/>
          </p:nvPr>
        </p:nvSpPr>
        <p:spPr>
          <a:xfrm>
            <a:off x="1880748" y="1975525"/>
            <a:ext cx="8430504" cy="3450327"/>
          </a:xfrm>
        </p:spPr>
        <p:txBody>
          <a:bodyPr>
            <a:noAutofit/>
          </a:bodyPr>
          <a:lstStyle/>
          <a:p>
            <a:r>
              <a:rPr lang="ar-EG" sz="6000" dirty="0"/>
              <a:t>وَٱلسَّمَآءِ ذَاتِ ٱلرَّجْعِ</a:t>
            </a:r>
            <a:endParaRPr lang="ar-EG" sz="6000" b="0" dirty="0"/>
          </a:p>
        </p:txBody>
      </p:sp>
      <p:sp>
        <p:nvSpPr>
          <p:cNvPr id="14" name="TextBox 13">
            <a:extLst>
              <a:ext uri="{FF2B5EF4-FFF2-40B4-BE49-F238E27FC236}">
                <a16:creationId xmlns:a16="http://schemas.microsoft.com/office/drawing/2014/main" id="{9C9D5AB7-E54D-4A21-CBAE-C65B01B191CD}"/>
              </a:ext>
            </a:extLst>
          </p:cNvPr>
          <p:cNvSpPr txBox="1"/>
          <p:nvPr/>
        </p:nvSpPr>
        <p:spPr>
          <a:xfrm>
            <a:off x="1936368" y="4164890"/>
            <a:ext cx="8319264" cy="400110"/>
          </a:xfrm>
          <a:prstGeom prst="rect">
            <a:avLst/>
          </a:prstGeom>
          <a:noFill/>
        </p:spPr>
        <p:txBody>
          <a:bodyPr wrap="square">
            <a:spAutoFit/>
          </a:bodyPr>
          <a:lstStyle/>
          <a:p>
            <a:pPr algn="ctr" fontAlgn="base"/>
            <a:r>
              <a:rPr lang="en-US" sz="2000" dirty="0"/>
              <a:t>By the Firmament which returns (in its round),</a:t>
            </a:r>
          </a:p>
        </p:txBody>
      </p:sp>
      <p:sp>
        <p:nvSpPr>
          <p:cNvPr id="3" name="TextBox 2">
            <a:extLst>
              <a:ext uri="{FF2B5EF4-FFF2-40B4-BE49-F238E27FC236}">
                <a16:creationId xmlns:a16="http://schemas.microsoft.com/office/drawing/2014/main" id="{73FB3EC9-27F2-8CC9-120F-01F9389FBC52}"/>
              </a:ext>
            </a:extLst>
          </p:cNvPr>
          <p:cNvSpPr txBox="1"/>
          <p:nvPr/>
        </p:nvSpPr>
        <p:spPr>
          <a:xfrm>
            <a:off x="3196294" y="3796482"/>
            <a:ext cx="684337" cy="307777"/>
          </a:xfrm>
          <a:prstGeom prst="rect">
            <a:avLst/>
          </a:prstGeom>
          <a:noFill/>
        </p:spPr>
        <p:txBody>
          <a:bodyPr wrap="square">
            <a:spAutoFit/>
          </a:bodyPr>
          <a:lstStyle/>
          <a:p>
            <a:pPr algn="ctr"/>
            <a:r>
              <a:rPr lang="en-US" sz="140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11</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16147686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1CC363-4842-96F6-2E2D-3E026FAA160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6A86045-6F79-7318-E219-C45920F4A8B7}"/>
              </a:ext>
            </a:extLst>
          </p:cNvPr>
          <p:cNvSpPr>
            <a:spLocks noGrp="1"/>
          </p:cNvSpPr>
          <p:nvPr>
            <p:ph type="title"/>
          </p:nvPr>
        </p:nvSpPr>
        <p:spPr>
          <a:xfrm>
            <a:off x="1880748" y="2017345"/>
            <a:ext cx="8430504" cy="3450327"/>
          </a:xfrm>
        </p:spPr>
        <p:txBody>
          <a:bodyPr>
            <a:noAutofit/>
          </a:bodyPr>
          <a:lstStyle/>
          <a:p>
            <a:r>
              <a:rPr lang="ar-EG" sz="6000" b="0" dirty="0"/>
              <a:t>جَزَآءً وِفَاقًا</a:t>
            </a:r>
          </a:p>
        </p:txBody>
      </p:sp>
      <p:sp>
        <p:nvSpPr>
          <p:cNvPr id="14" name="TextBox 13">
            <a:extLst>
              <a:ext uri="{FF2B5EF4-FFF2-40B4-BE49-F238E27FC236}">
                <a16:creationId xmlns:a16="http://schemas.microsoft.com/office/drawing/2014/main" id="{D802DD45-5FB1-42ED-5B1C-599325BE94AB}"/>
              </a:ext>
            </a:extLst>
          </p:cNvPr>
          <p:cNvSpPr txBox="1"/>
          <p:nvPr/>
        </p:nvSpPr>
        <p:spPr>
          <a:xfrm>
            <a:off x="1936368" y="4158813"/>
            <a:ext cx="8319264" cy="400110"/>
          </a:xfrm>
          <a:prstGeom prst="rect">
            <a:avLst/>
          </a:prstGeom>
          <a:noFill/>
        </p:spPr>
        <p:txBody>
          <a:bodyPr wrap="square">
            <a:spAutoFit/>
          </a:bodyPr>
          <a:lstStyle/>
          <a:p>
            <a:pPr algn="ctr" fontAlgn="base"/>
            <a:r>
              <a:rPr lang="en-US" sz="2000" dirty="0"/>
              <a:t>A fitting recompense (for them).</a:t>
            </a:r>
          </a:p>
        </p:txBody>
      </p:sp>
      <p:sp>
        <p:nvSpPr>
          <p:cNvPr id="3" name="TextBox 2">
            <a:extLst>
              <a:ext uri="{FF2B5EF4-FFF2-40B4-BE49-F238E27FC236}">
                <a16:creationId xmlns:a16="http://schemas.microsoft.com/office/drawing/2014/main" id="{964B9DAB-7B57-0DB3-5795-1B4978C065F1}"/>
              </a:ext>
            </a:extLst>
          </p:cNvPr>
          <p:cNvSpPr txBox="1"/>
          <p:nvPr/>
        </p:nvSpPr>
        <p:spPr>
          <a:xfrm>
            <a:off x="4348641" y="3742508"/>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26</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3035335218"/>
      </p:ext>
    </p:extLst>
  </p:cSld>
  <p:clrMapOvr>
    <a:masterClrMapping/>
  </p:clrMapOvr>
</p:sld>
</file>

<file path=ppt/slides/slide29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E998BB-CF1C-E084-48BC-E53771DD8E8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229940F-FFE2-3DBF-1EAF-1DFBC0092B3A}"/>
              </a:ext>
            </a:extLst>
          </p:cNvPr>
          <p:cNvSpPr>
            <a:spLocks noGrp="1"/>
          </p:cNvSpPr>
          <p:nvPr>
            <p:ph type="title"/>
          </p:nvPr>
        </p:nvSpPr>
        <p:spPr>
          <a:xfrm>
            <a:off x="1880748" y="2036486"/>
            <a:ext cx="8430504" cy="3450327"/>
          </a:xfrm>
        </p:spPr>
        <p:txBody>
          <a:bodyPr>
            <a:noAutofit/>
          </a:bodyPr>
          <a:lstStyle/>
          <a:p>
            <a:r>
              <a:rPr lang="ar-EG" sz="6000" dirty="0"/>
              <a:t>وَٱلْأَرْضِ ذَاتِ ٱلصَّدْعِ</a:t>
            </a:r>
            <a:endParaRPr lang="ar-EG" sz="6000" b="0" dirty="0"/>
          </a:p>
        </p:txBody>
      </p:sp>
      <p:sp>
        <p:nvSpPr>
          <p:cNvPr id="14" name="TextBox 13">
            <a:extLst>
              <a:ext uri="{FF2B5EF4-FFF2-40B4-BE49-F238E27FC236}">
                <a16:creationId xmlns:a16="http://schemas.microsoft.com/office/drawing/2014/main" id="{93598AA2-511B-FF58-A428-9F5187B3DEC7}"/>
              </a:ext>
            </a:extLst>
          </p:cNvPr>
          <p:cNvSpPr txBox="1"/>
          <p:nvPr/>
        </p:nvSpPr>
        <p:spPr>
          <a:xfrm>
            <a:off x="1936368" y="4243599"/>
            <a:ext cx="8319264" cy="707886"/>
          </a:xfrm>
          <a:prstGeom prst="rect">
            <a:avLst/>
          </a:prstGeom>
          <a:noFill/>
        </p:spPr>
        <p:txBody>
          <a:bodyPr wrap="square">
            <a:spAutoFit/>
          </a:bodyPr>
          <a:lstStyle/>
          <a:p>
            <a:pPr algn="ctr" fontAlgn="base"/>
            <a:r>
              <a:rPr lang="en-US" sz="2000" dirty="0"/>
              <a:t>And by the Earth which opens out (for the gushing of springs or the sprouting of vegetation),-</a:t>
            </a:r>
          </a:p>
        </p:txBody>
      </p:sp>
      <p:sp>
        <p:nvSpPr>
          <p:cNvPr id="3" name="TextBox 2">
            <a:extLst>
              <a:ext uri="{FF2B5EF4-FFF2-40B4-BE49-F238E27FC236}">
                <a16:creationId xmlns:a16="http://schemas.microsoft.com/office/drawing/2014/main" id="{2F3FD17B-1F8D-0DD3-6141-E15FEE74F056}"/>
              </a:ext>
            </a:extLst>
          </p:cNvPr>
          <p:cNvSpPr txBox="1"/>
          <p:nvPr/>
        </p:nvSpPr>
        <p:spPr>
          <a:xfrm>
            <a:off x="2992910" y="3909695"/>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12</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4235208704"/>
      </p:ext>
    </p:extLst>
  </p:cSld>
  <p:clrMapOvr>
    <a:masterClrMapping/>
  </p:clrMapOvr>
</p:sld>
</file>

<file path=ppt/slides/slide29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3C2725-0686-D468-591B-5478B1E8EBE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B61F45F-FC0D-5623-47E9-80BD741A2AEF}"/>
              </a:ext>
            </a:extLst>
          </p:cNvPr>
          <p:cNvSpPr>
            <a:spLocks noGrp="1"/>
          </p:cNvSpPr>
          <p:nvPr>
            <p:ph type="title"/>
          </p:nvPr>
        </p:nvSpPr>
        <p:spPr>
          <a:xfrm>
            <a:off x="1880748" y="2027778"/>
            <a:ext cx="8430504" cy="3450327"/>
          </a:xfrm>
        </p:spPr>
        <p:txBody>
          <a:bodyPr>
            <a:noAutofit/>
          </a:bodyPr>
          <a:lstStyle/>
          <a:p>
            <a:r>
              <a:rPr lang="ar-EG" sz="6000" dirty="0"/>
              <a:t>إِنَّهُۥ لَقَوْلٌۭ فَصْلٌۭ</a:t>
            </a:r>
            <a:endParaRPr lang="ar-EG" sz="6000" b="0" dirty="0"/>
          </a:p>
        </p:txBody>
      </p:sp>
      <p:sp>
        <p:nvSpPr>
          <p:cNvPr id="14" name="TextBox 13">
            <a:extLst>
              <a:ext uri="{FF2B5EF4-FFF2-40B4-BE49-F238E27FC236}">
                <a16:creationId xmlns:a16="http://schemas.microsoft.com/office/drawing/2014/main" id="{CCCFB12B-5D65-D1BC-8823-E16F86F26E9F}"/>
              </a:ext>
            </a:extLst>
          </p:cNvPr>
          <p:cNvSpPr txBox="1"/>
          <p:nvPr/>
        </p:nvSpPr>
        <p:spPr>
          <a:xfrm>
            <a:off x="1936368" y="4188704"/>
            <a:ext cx="8319264" cy="400110"/>
          </a:xfrm>
          <a:prstGeom prst="rect">
            <a:avLst/>
          </a:prstGeom>
          <a:noFill/>
        </p:spPr>
        <p:txBody>
          <a:bodyPr wrap="square">
            <a:spAutoFit/>
          </a:bodyPr>
          <a:lstStyle/>
          <a:p>
            <a:pPr algn="ctr" fontAlgn="base"/>
            <a:r>
              <a:rPr lang="en-US" sz="2000" dirty="0"/>
              <a:t>Behold this is the Word that distinguishes (Good from Evil):</a:t>
            </a:r>
          </a:p>
        </p:txBody>
      </p:sp>
      <p:sp>
        <p:nvSpPr>
          <p:cNvPr id="3" name="TextBox 2">
            <a:extLst>
              <a:ext uri="{FF2B5EF4-FFF2-40B4-BE49-F238E27FC236}">
                <a16:creationId xmlns:a16="http://schemas.microsoft.com/office/drawing/2014/main" id="{10DD3290-5D5B-4A93-C7E7-1B26D796137B}"/>
              </a:ext>
            </a:extLst>
          </p:cNvPr>
          <p:cNvSpPr txBox="1"/>
          <p:nvPr/>
        </p:nvSpPr>
        <p:spPr>
          <a:xfrm>
            <a:off x="3892978" y="3752941"/>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13</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3210552339"/>
      </p:ext>
    </p:extLst>
  </p:cSld>
  <p:clrMapOvr>
    <a:masterClrMapping/>
  </p:clrMapOvr>
</p:sld>
</file>

<file path=ppt/slides/slide29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172445-595C-63E1-AD24-56C39CEA8E2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0FB559D-3DA3-AC07-6275-954F09908923}"/>
              </a:ext>
            </a:extLst>
          </p:cNvPr>
          <p:cNvSpPr>
            <a:spLocks noGrp="1"/>
          </p:cNvSpPr>
          <p:nvPr>
            <p:ph type="title"/>
          </p:nvPr>
        </p:nvSpPr>
        <p:spPr>
          <a:xfrm>
            <a:off x="1880748" y="2140989"/>
            <a:ext cx="8430504" cy="3450327"/>
          </a:xfrm>
        </p:spPr>
        <p:txBody>
          <a:bodyPr>
            <a:noAutofit/>
          </a:bodyPr>
          <a:lstStyle/>
          <a:p>
            <a:r>
              <a:rPr lang="ar-EG" sz="6000" dirty="0"/>
              <a:t>وَمَا هُوَ بِٱلْهَزْلِ</a:t>
            </a:r>
            <a:endParaRPr lang="ar-EG" sz="6000" b="0" dirty="0"/>
          </a:p>
        </p:txBody>
      </p:sp>
      <p:sp>
        <p:nvSpPr>
          <p:cNvPr id="14" name="TextBox 13">
            <a:extLst>
              <a:ext uri="{FF2B5EF4-FFF2-40B4-BE49-F238E27FC236}">
                <a16:creationId xmlns:a16="http://schemas.microsoft.com/office/drawing/2014/main" id="{5B1DC780-985B-8E17-C718-E9225F9F0FF7}"/>
              </a:ext>
            </a:extLst>
          </p:cNvPr>
          <p:cNvSpPr txBox="1"/>
          <p:nvPr/>
        </p:nvSpPr>
        <p:spPr>
          <a:xfrm>
            <a:off x="1936368" y="4282458"/>
            <a:ext cx="8319264" cy="400110"/>
          </a:xfrm>
          <a:prstGeom prst="rect">
            <a:avLst/>
          </a:prstGeom>
          <a:noFill/>
        </p:spPr>
        <p:txBody>
          <a:bodyPr wrap="square">
            <a:spAutoFit/>
          </a:bodyPr>
          <a:lstStyle/>
          <a:p>
            <a:pPr algn="ctr" fontAlgn="base"/>
            <a:r>
              <a:rPr lang="en-US" sz="2000" dirty="0"/>
              <a:t>It is not a thing for amusement.</a:t>
            </a:r>
          </a:p>
        </p:txBody>
      </p:sp>
      <p:sp>
        <p:nvSpPr>
          <p:cNvPr id="3" name="TextBox 2">
            <a:extLst>
              <a:ext uri="{FF2B5EF4-FFF2-40B4-BE49-F238E27FC236}">
                <a16:creationId xmlns:a16="http://schemas.microsoft.com/office/drawing/2014/main" id="{282F4CA2-FC88-07B8-5EFB-249B5AC5028D}"/>
              </a:ext>
            </a:extLst>
          </p:cNvPr>
          <p:cNvSpPr txBox="1"/>
          <p:nvPr/>
        </p:nvSpPr>
        <p:spPr>
          <a:xfrm>
            <a:off x="3849437" y="3866153"/>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14</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1266465908"/>
      </p:ext>
    </p:extLst>
  </p:cSld>
  <p:clrMapOvr>
    <a:masterClrMapping/>
  </p:clrMapOvr>
</p:sld>
</file>

<file path=ppt/slides/slide29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BF3E20-CFE7-0383-4712-D10A65DE1DC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8F6BFBD-EA39-E3D1-637F-94007CB27790}"/>
              </a:ext>
            </a:extLst>
          </p:cNvPr>
          <p:cNvSpPr>
            <a:spLocks noGrp="1"/>
          </p:cNvSpPr>
          <p:nvPr>
            <p:ph type="title"/>
          </p:nvPr>
        </p:nvSpPr>
        <p:spPr>
          <a:xfrm>
            <a:off x="1880748" y="2113139"/>
            <a:ext cx="8430504" cy="3450327"/>
          </a:xfrm>
        </p:spPr>
        <p:txBody>
          <a:bodyPr>
            <a:noAutofit/>
          </a:bodyPr>
          <a:lstStyle/>
          <a:p>
            <a:r>
              <a:rPr lang="ar-EG" sz="6000" dirty="0"/>
              <a:t>إِنَّهُمْ يَكِيدُونَ كَيْدًۭا</a:t>
            </a:r>
            <a:endParaRPr lang="ar-EG" sz="6000" b="0" dirty="0"/>
          </a:p>
        </p:txBody>
      </p:sp>
      <p:sp>
        <p:nvSpPr>
          <p:cNvPr id="14" name="TextBox 13">
            <a:extLst>
              <a:ext uri="{FF2B5EF4-FFF2-40B4-BE49-F238E27FC236}">
                <a16:creationId xmlns:a16="http://schemas.microsoft.com/office/drawing/2014/main" id="{EF3B4575-7556-74DE-2584-88701BF08E1E}"/>
              </a:ext>
            </a:extLst>
          </p:cNvPr>
          <p:cNvSpPr txBox="1"/>
          <p:nvPr/>
        </p:nvSpPr>
        <p:spPr>
          <a:xfrm>
            <a:off x="1936368" y="4254607"/>
            <a:ext cx="8319264" cy="400110"/>
          </a:xfrm>
          <a:prstGeom prst="rect">
            <a:avLst/>
          </a:prstGeom>
          <a:noFill/>
        </p:spPr>
        <p:txBody>
          <a:bodyPr wrap="square">
            <a:spAutoFit/>
          </a:bodyPr>
          <a:lstStyle/>
          <a:p>
            <a:pPr algn="ctr" fontAlgn="base"/>
            <a:r>
              <a:rPr lang="en-US" sz="2000" dirty="0"/>
              <a:t>As for them, they are but plotting a scheme,</a:t>
            </a:r>
          </a:p>
        </p:txBody>
      </p:sp>
      <p:sp>
        <p:nvSpPr>
          <p:cNvPr id="3" name="TextBox 2">
            <a:extLst>
              <a:ext uri="{FF2B5EF4-FFF2-40B4-BE49-F238E27FC236}">
                <a16:creationId xmlns:a16="http://schemas.microsoft.com/office/drawing/2014/main" id="{C5080935-5B1C-1940-1B29-D068A91AFEEA}"/>
              </a:ext>
            </a:extLst>
          </p:cNvPr>
          <p:cNvSpPr txBox="1"/>
          <p:nvPr/>
        </p:nvSpPr>
        <p:spPr>
          <a:xfrm>
            <a:off x="3683973" y="3838302"/>
            <a:ext cx="684337" cy="307777"/>
          </a:xfrm>
          <a:prstGeom prst="rect">
            <a:avLst/>
          </a:prstGeom>
          <a:noFill/>
        </p:spPr>
        <p:txBody>
          <a:bodyPr wrap="square">
            <a:spAutoFit/>
          </a:bodyPr>
          <a:lstStyle/>
          <a:p>
            <a:pPr algn="ctr"/>
            <a:r>
              <a:rPr lang="en-US" sz="140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15</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2635907192"/>
      </p:ext>
    </p:extLst>
  </p:cSld>
  <p:clrMapOvr>
    <a:masterClrMapping/>
  </p:clrMapOvr>
</p:sld>
</file>

<file path=ppt/slides/slide29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4B1687-956F-AB2B-1F7E-553C5FC5E99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0DB0046-9B5A-05B7-FB67-E19E16A50204}"/>
              </a:ext>
            </a:extLst>
          </p:cNvPr>
          <p:cNvSpPr>
            <a:spLocks noGrp="1"/>
          </p:cNvSpPr>
          <p:nvPr>
            <p:ph type="title"/>
          </p:nvPr>
        </p:nvSpPr>
        <p:spPr>
          <a:xfrm>
            <a:off x="1880748" y="2113139"/>
            <a:ext cx="8430504" cy="3450327"/>
          </a:xfrm>
        </p:spPr>
        <p:txBody>
          <a:bodyPr>
            <a:noAutofit/>
          </a:bodyPr>
          <a:lstStyle/>
          <a:p>
            <a:r>
              <a:rPr lang="ar-EG" sz="6000" dirty="0"/>
              <a:t>وَأَكِيدُ كَيْدًۭا</a:t>
            </a:r>
            <a:endParaRPr lang="ar-EG" sz="6000" b="0" dirty="0"/>
          </a:p>
        </p:txBody>
      </p:sp>
      <p:sp>
        <p:nvSpPr>
          <p:cNvPr id="14" name="TextBox 13">
            <a:extLst>
              <a:ext uri="{FF2B5EF4-FFF2-40B4-BE49-F238E27FC236}">
                <a16:creationId xmlns:a16="http://schemas.microsoft.com/office/drawing/2014/main" id="{F4B4418C-02D4-890E-ACA0-86265AB95EE2}"/>
              </a:ext>
            </a:extLst>
          </p:cNvPr>
          <p:cNvSpPr txBox="1"/>
          <p:nvPr/>
        </p:nvSpPr>
        <p:spPr>
          <a:xfrm>
            <a:off x="1936368" y="4202353"/>
            <a:ext cx="8319264" cy="400110"/>
          </a:xfrm>
          <a:prstGeom prst="rect">
            <a:avLst/>
          </a:prstGeom>
          <a:noFill/>
        </p:spPr>
        <p:txBody>
          <a:bodyPr wrap="square">
            <a:spAutoFit/>
          </a:bodyPr>
          <a:lstStyle/>
          <a:p>
            <a:pPr algn="ctr" fontAlgn="base"/>
            <a:r>
              <a:rPr lang="en-US" sz="2000" dirty="0"/>
              <a:t>And I am planning a scheme.</a:t>
            </a:r>
          </a:p>
        </p:txBody>
      </p:sp>
      <p:sp>
        <p:nvSpPr>
          <p:cNvPr id="3" name="TextBox 2">
            <a:extLst>
              <a:ext uri="{FF2B5EF4-FFF2-40B4-BE49-F238E27FC236}">
                <a16:creationId xmlns:a16="http://schemas.microsoft.com/office/drawing/2014/main" id="{F2FCD7D2-BFAC-FF00-E927-047D269AD8E3}"/>
              </a:ext>
            </a:extLst>
          </p:cNvPr>
          <p:cNvSpPr txBox="1"/>
          <p:nvPr/>
        </p:nvSpPr>
        <p:spPr>
          <a:xfrm>
            <a:off x="4450327" y="3838302"/>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1</a:t>
            </a:r>
            <a:r>
              <a:rPr lang="en-US" sz="1400" dirty="0">
                <a:latin typeface="Arial" panose="020B0604020202020204" pitchFamily="34" charset="0"/>
                <a:cs typeface="Arial" panose="020B0604020202020204" pitchFamily="34" charset="0"/>
              </a:rPr>
              <a:t>6}</a:t>
            </a:r>
            <a:endParaRPr lang="en-US" sz="1400" dirty="0"/>
          </a:p>
        </p:txBody>
      </p:sp>
    </p:spTree>
    <p:extLst>
      <p:ext uri="{BB962C8B-B14F-4D97-AF65-F5344CB8AC3E}">
        <p14:creationId xmlns:p14="http://schemas.microsoft.com/office/powerpoint/2010/main" val="4217397862"/>
      </p:ext>
    </p:extLst>
  </p:cSld>
  <p:clrMapOvr>
    <a:masterClrMapping/>
  </p:clrMapOvr>
</p:sld>
</file>

<file path=ppt/slides/slide29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D418DD-83E9-500A-4B20-AE312D62C54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D81D195-80E5-157C-EC85-F46FEFB80C0D}"/>
              </a:ext>
            </a:extLst>
          </p:cNvPr>
          <p:cNvSpPr>
            <a:spLocks noGrp="1"/>
          </p:cNvSpPr>
          <p:nvPr>
            <p:ph type="title"/>
          </p:nvPr>
        </p:nvSpPr>
        <p:spPr>
          <a:xfrm>
            <a:off x="1880748" y="1975525"/>
            <a:ext cx="8430504" cy="3450327"/>
          </a:xfrm>
        </p:spPr>
        <p:txBody>
          <a:bodyPr>
            <a:noAutofit/>
          </a:bodyPr>
          <a:lstStyle/>
          <a:p>
            <a:r>
              <a:rPr lang="ar-EG" sz="6000" dirty="0"/>
              <a:t>فَمَهِّلِ ٱلْكَـٰفِرِينَ أَمْهِلْهُمْ رُوَيْدًۢا</a:t>
            </a:r>
            <a:endParaRPr lang="ar-EG" sz="6000" b="0" dirty="0"/>
          </a:p>
        </p:txBody>
      </p:sp>
      <p:sp>
        <p:nvSpPr>
          <p:cNvPr id="14" name="TextBox 13">
            <a:extLst>
              <a:ext uri="{FF2B5EF4-FFF2-40B4-BE49-F238E27FC236}">
                <a16:creationId xmlns:a16="http://schemas.microsoft.com/office/drawing/2014/main" id="{57A9E49F-990E-3DB3-FA36-ECBB370B9C8F}"/>
              </a:ext>
            </a:extLst>
          </p:cNvPr>
          <p:cNvSpPr txBox="1"/>
          <p:nvPr/>
        </p:nvSpPr>
        <p:spPr>
          <a:xfrm>
            <a:off x="1936368" y="4130388"/>
            <a:ext cx="8319264" cy="707886"/>
          </a:xfrm>
          <a:prstGeom prst="rect">
            <a:avLst/>
          </a:prstGeom>
          <a:noFill/>
        </p:spPr>
        <p:txBody>
          <a:bodyPr wrap="square">
            <a:spAutoFit/>
          </a:bodyPr>
          <a:lstStyle/>
          <a:p>
            <a:pPr algn="ctr" fontAlgn="base"/>
            <a:r>
              <a:rPr lang="en-US" sz="2000" dirty="0"/>
              <a:t>Therefore grant a delay to the Unbelievers: Give respite to them gently (for awhile).</a:t>
            </a:r>
          </a:p>
        </p:txBody>
      </p:sp>
      <p:sp>
        <p:nvSpPr>
          <p:cNvPr id="3" name="TextBox 2">
            <a:extLst>
              <a:ext uri="{FF2B5EF4-FFF2-40B4-BE49-F238E27FC236}">
                <a16:creationId xmlns:a16="http://schemas.microsoft.com/office/drawing/2014/main" id="{596E950A-E45B-239D-4347-66FDDDF5D43E}"/>
              </a:ext>
            </a:extLst>
          </p:cNvPr>
          <p:cNvSpPr txBox="1"/>
          <p:nvPr/>
        </p:nvSpPr>
        <p:spPr>
          <a:xfrm>
            <a:off x="2368981" y="3639728"/>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1</a:t>
            </a:r>
            <a:r>
              <a:rPr lang="en-US" sz="1400" dirty="0">
                <a:latin typeface="Arial" panose="020B0604020202020204" pitchFamily="34" charset="0"/>
                <a:cs typeface="Arial" panose="020B0604020202020204" pitchFamily="34" charset="0"/>
              </a:rPr>
              <a:t>7}</a:t>
            </a:r>
            <a:endParaRPr lang="en-US" sz="1400" dirty="0"/>
          </a:p>
        </p:txBody>
      </p:sp>
    </p:spTree>
    <p:extLst>
      <p:ext uri="{BB962C8B-B14F-4D97-AF65-F5344CB8AC3E}">
        <p14:creationId xmlns:p14="http://schemas.microsoft.com/office/powerpoint/2010/main" val="1962928576"/>
      </p:ext>
    </p:extLst>
  </p:cSld>
  <p:clrMapOvr>
    <a:masterClrMapping/>
  </p:clrMapOvr>
</p:sld>
</file>

<file path=ppt/slides/slide29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944E4E-B3C6-13EC-6346-6C6B63C919C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14DFBBB-73D6-4AD9-DF1A-F6A46434A628}"/>
              </a:ext>
            </a:extLst>
          </p:cNvPr>
          <p:cNvSpPr>
            <a:spLocks noGrp="1"/>
          </p:cNvSpPr>
          <p:nvPr>
            <p:ph type="title"/>
          </p:nvPr>
        </p:nvSpPr>
        <p:spPr>
          <a:xfrm>
            <a:off x="1980393" y="504918"/>
            <a:ext cx="8231214" cy="5848164"/>
          </a:xfrm>
        </p:spPr>
        <p:txBody>
          <a:bodyPr>
            <a:noAutofit/>
          </a:bodyPr>
          <a:lstStyle/>
          <a:p>
            <a:pPr marL="0" rtl="1" eaLnBrk="1" latinLnBrk="0" hangingPunct="1"/>
            <a:r>
              <a:rPr lang="ar-EG" sz="6000" b="0" i="0" kern="1200" dirty="0">
                <a:effectLst/>
                <a:latin typeface="KFGQPC Uthman Taha Naskh" panose="02000000000000000000" pitchFamily="2" charset="-78"/>
                <a:ea typeface="+mn-ea"/>
                <a:cs typeface="+mn-cs"/>
              </a:rPr>
              <a:t>صدقَ اللهُ العليُّ العظيم</a:t>
            </a:r>
          </a:p>
        </p:txBody>
      </p:sp>
    </p:spTree>
    <p:extLst>
      <p:ext uri="{BB962C8B-B14F-4D97-AF65-F5344CB8AC3E}">
        <p14:creationId xmlns:p14="http://schemas.microsoft.com/office/powerpoint/2010/main" val="2703190295"/>
      </p:ext>
    </p:extLst>
  </p:cSld>
  <p:clrMapOvr>
    <a:masterClrMapping/>
  </p:clrMapOvr>
</p:sld>
</file>

<file path=ppt/slides/slide29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388B4C-E03D-4140-4A5F-AC16E2513AC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22E9983-B180-23ED-B47D-C5E5CA5805ED}"/>
              </a:ext>
            </a:extLst>
          </p:cNvPr>
          <p:cNvSpPr>
            <a:spLocks noGrp="1"/>
          </p:cNvSpPr>
          <p:nvPr>
            <p:ph type="title"/>
          </p:nvPr>
        </p:nvSpPr>
        <p:spPr>
          <a:xfrm>
            <a:off x="1980393" y="1706959"/>
            <a:ext cx="8231214" cy="3461837"/>
          </a:xfrm>
        </p:spPr>
        <p:txBody>
          <a:bodyPr>
            <a:noAutofit/>
          </a:bodyPr>
          <a:lstStyle/>
          <a:p>
            <a:pPr marL="0" eaLnBrk="1" latinLnBrk="0" hangingPunct="1">
              <a:lnSpc>
                <a:spcPct val="100000"/>
              </a:lnSpc>
            </a:pPr>
            <a:r>
              <a:rPr lang="ar-EG" sz="4000" b="0" i="0" kern="1200" dirty="0">
                <a:effectLst/>
                <a:highlight>
                  <a:srgbClr val="00FF00"/>
                </a:highlight>
                <a:latin typeface="Arial" panose="020B0604020202020204" pitchFamily="34" charset="0"/>
                <a:ea typeface="+mn-ea"/>
                <a:cs typeface="Arial" panose="020B0604020202020204" pitchFamily="34" charset="0"/>
              </a:rPr>
              <a:t>سورة </a:t>
            </a:r>
            <a:r>
              <a:rPr lang="ar-EG" sz="4000" dirty="0">
                <a:highlight>
                  <a:srgbClr val="00FF00"/>
                </a:highlight>
                <a:latin typeface="Arial" panose="020B0604020202020204" pitchFamily="34" charset="0"/>
                <a:ea typeface="+mn-ea"/>
                <a:cs typeface="Arial" panose="020B0604020202020204" pitchFamily="34" charset="0"/>
              </a:rPr>
              <a:t>الأعلي</a:t>
            </a:r>
            <a:br>
              <a:rPr lang="ar-EG" sz="6000" b="0" i="0" kern="1200" dirty="0">
                <a:effectLst/>
                <a:latin typeface="Arial" panose="020B0604020202020204" pitchFamily="34" charset="0"/>
                <a:ea typeface="+mn-ea"/>
                <a:cs typeface="Arial" panose="020B0604020202020204" pitchFamily="34" charset="0"/>
              </a:rPr>
            </a:br>
            <a:r>
              <a:rPr lang="ar-EG" sz="6000" b="0" i="0" kern="1200" dirty="0">
                <a:effectLst/>
                <a:latin typeface="Arial" panose="020B0604020202020204" pitchFamily="34" charset="0"/>
                <a:ea typeface="+mn-ea"/>
                <a:cs typeface="Arial" panose="020B0604020202020204" pitchFamily="34" charset="0"/>
              </a:rPr>
              <a:t>بِسْمِ ٱللَّهِ ٱلرَّحْمَـٰنِ ٱلرَّحِيمِ</a:t>
            </a:r>
          </a:p>
        </p:txBody>
      </p:sp>
    </p:spTree>
    <p:extLst>
      <p:ext uri="{BB962C8B-B14F-4D97-AF65-F5344CB8AC3E}">
        <p14:creationId xmlns:p14="http://schemas.microsoft.com/office/powerpoint/2010/main" val="608604188"/>
      </p:ext>
    </p:extLst>
  </p:cSld>
  <p:clrMapOvr>
    <a:masterClrMapping/>
  </p:clrMapOvr>
</p:sld>
</file>

<file path=ppt/slides/slide29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A560CC-2B3B-AA5C-F661-CF46BFA1A0E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60F1B23-A618-BCFF-2885-620927A26919}"/>
              </a:ext>
            </a:extLst>
          </p:cNvPr>
          <p:cNvSpPr>
            <a:spLocks noGrp="1"/>
          </p:cNvSpPr>
          <p:nvPr>
            <p:ph type="title"/>
          </p:nvPr>
        </p:nvSpPr>
        <p:spPr>
          <a:xfrm>
            <a:off x="1787687" y="2088261"/>
            <a:ext cx="8616626" cy="3450327"/>
          </a:xfrm>
        </p:spPr>
        <p:txBody>
          <a:bodyPr>
            <a:noAutofit/>
          </a:bodyPr>
          <a:lstStyle/>
          <a:p>
            <a:r>
              <a:rPr lang="ar-EG" sz="6000" dirty="0"/>
              <a:t>سَبِّحِ ٱسْمَ رَبِّكَ ٱلْأَعْلَى</a:t>
            </a:r>
            <a:endParaRPr lang="ar-EG" sz="6000" b="0" dirty="0"/>
          </a:p>
        </p:txBody>
      </p:sp>
      <p:sp>
        <p:nvSpPr>
          <p:cNvPr id="14" name="TextBox 13">
            <a:extLst>
              <a:ext uri="{FF2B5EF4-FFF2-40B4-BE49-F238E27FC236}">
                <a16:creationId xmlns:a16="http://schemas.microsoft.com/office/drawing/2014/main" id="{9ACCDAD6-DFF4-3811-D5DE-D2D78D14EC36}"/>
              </a:ext>
            </a:extLst>
          </p:cNvPr>
          <p:cNvSpPr txBox="1"/>
          <p:nvPr/>
        </p:nvSpPr>
        <p:spPr>
          <a:xfrm>
            <a:off x="1936368" y="4278287"/>
            <a:ext cx="8319264" cy="400110"/>
          </a:xfrm>
          <a:prstGeom prst="rect">
            <a:avLst/>
          </a:prstGeom>
          <a:noFill/>
        </p:spPr>
        <p:txBody>
          <a:bodyPr wrap="square">
            <a:spAutoFit/>
          </a:bodyPr>
          <a:lstStyle/>
          <a:p>
            <a:pPr algn="ctr" fontAlgn="base"/>
            <a:r>
              <a:rPr lang="en-US" sz="2000" dirty="0"/>
              <a:t>Glorify the name of thy Guardian-Lord Most High,</a:t>
            </a:r>
          </a:p>
        </p:txBody>
      </p:sp>
      <p:sp>
        <p:nvSpPr>
          <p:cNvPr id="3" name="TextBox 2">
            <a:extLst>
              <a:ext uri="{FF2B5EF4-FFF2-40B4-BE49-F238E27FC236}">
                <a16:creationId xmlns:a16="http://schemas.microsoft.com/office/drawing/2014/main" id="{D3E61949-2327-2173-1556-0E7D90BAACF0}"/>
              </a:ext>
            </a:extLst>
          </p:cNvPr>
          <p:cNvSpPr txBox="1"/>
          <p:nvPr/>
        </p:nvSpPr>
        <p:spPr>
          <a:xfrm>
            <a:off x="3098448" y="3869043"/>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1</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4177714568"/>
      </p:ext>
    </p:extLst>
  </p:cSld>
  <p:clrMapOvr>
    <a:masterClrMapping/>
  </p:clrMapOvr>
</p:sld>
</file>

<file path=ppt/slides/slide29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AA20D4-CD83-ABD1-499E-1115C50298F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13CBA06-1E10-3B5B-F8B8-AFBE4E4AA7CB}"/>
              </a:ext>
            </a:extLst>
          </p:cNvPr>
          <p:cNvSpPr>
            <a:spLocks noGrp="1"/>
          </p:cNvSpPr>
          <p:nvPr>
            <p:ph type="title"/>
          </p:nvPr>
        </p:nvSpPr>
        <p:spPr>
          <a:xfrm>
            <a:off x="1787687" y="2062134"/>
            <a:ext cx="8616626" cy="3450327"/>
          </a:xfrm>
        </p:spPr>
        <p:txBody>
          <a:bodyPr>
            <a:noAutofit/>
          </a:bodyPr>
          <a:lstStyle/>
          <a:p>
            <a:r>
              <a:rPr lang="ar-EG" sz="6000" dirty="0"/>
              <a:t>ٱلَّذِى خَلَقَ فَسَوَّىٰ</a:t>
            </a:r>
            <a:endParaRPr lang="ar-EG" sz="6000" b="0" dirty="0"/>
          </a:p>
        </p:txBody>
      </p:sp>
      <p:sp>
        <p:nvSpPr>
          <p:cNvPr id="14" name="TextBox 13">
            <a:extLst>
              <a:ext uri="{FF2B5EF4-FFF2-40B4-BE49-F238E27FC236}">
                <a16:creationId xmlns:a16="http://schemas.microsoft.com/office/drawing/2014/main" id="{60872C7B-EE52-05E4-3D67-B8229E31E558}"/>
              </a:ext>
            </a:extLst>
          </p:cNvPr>
          <p:cNvSpPr txBox="1"/>
          <p:nvPr/>
        </p:nvSpPr>
        <p:spPr>
          <a:xfrm>
            <a:off x="1936368" y="4164502"/>
            <a:ext cx="8319264" cy="400110"/>
          </a:xfrm>
          <a:prstGeom prst="rect">
            <a:avLst/>
          </a:prstGeom>
          <a:noFill/>
        </p:spPr>
        <p:txBody>
          <a:bodyPr wrap="square">
            <a:spAutoFit/>
          </a:bodyPr>
          <a:lstStyle/>
          <a:p>
            <a:pPr algn="ctr" fontAlgn="base"/>
            <a:r>
              <a:rPr lang="en-US" sz="2000" dirty="0"/>
              <a:t>Who hath created, and further, given order and proportion;</a:t>
            </a:r>
          </a:p>
        </p:txBody>
      </p:sp>
      <p:sp>
        <p:nvSpPr>
          <p:cNvPr id="3" name="TextBox 2">
            <a:extLst>
              <a:ext uri="{FF2B5EF4-FFF2-40B4-BE49-F238E27FC236}">
                <a16:creationId xmlns:a16="http://schemas.microsoft.com/office/drawing/2014/main" id="{309D252E-7713-3A72-5DCD-DCF6184DF06D}"/>
              </a:ext>
            </a:extLst>
          </p:cNvPr>
          <p:cNvSpPr txBox="1"/>
          <p:nvPr/>
        </p:nvSpPr>
        <p:spPr>
          <a:xfrm>
            <a:off x="3620965" y="3856725"/>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{2}</a:t>
            </a:r>
            <a:endParaRPr lang="en-US" sz="1400" dirty="0"/>
          </a:p>
        </p:txBody>
      </p:sp>
    </p:spTree>
    <p:extLst>
      <p:ext uri="{BB962C8B-B14F-4D97-AF65-F5344CB8AC3E}">
        <p14:creationId xmlns:p14="http://schemas.microsoft.com/office/powerpoint/2010/main" val="20264710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E9AA87-B7AA-C04D-7882-C8FA4DFD8C0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C495933-4255-D6DB-42E3-9FF54C24E068}"/>
              </a:ext>
            </a:extLst>
          </p:cNvPr>
          <p:cNvSpPr>
            <a:spLocks noGrp="1"/>
          </p:cNvSpPr>
          <p:nvPr>
            <p:ph type="title"/>
          </p:nvPr>
        </p:nvSpPr>
        <p:spPr>
          <a:xfrm>
            <a:off x="1980393" y="1706959"/>
            <a:ext cx="8231214" cy="3461837"/>
          </a:xfrm>
        </p:spPr>
        <p:txBody>
          <a:bodyPr>
            <a:noAutofit/>
          </a:bodyPr>
          <a:lstStyle/>
          <a:p>
            <a:pPr marL="0" eaLnBrk="1" latinLnBrk="0" hangingPunct="1">
              <a:lnSpc>
                <a:spcPct val="100000"/>
              </a:lnSpc>
            </a:pPr>
            <a:r>
              <a:rPr lang="ar-EG" sz="4000" b="0" i="0" kern="1200" dirty="0">
                <a:effectLst/>
                <a:highlight>
                  <a:srgbClr val="00FF00"/>
                </a:highlight>
                <a:latin typeface="Arial" panose="020B0604020202020204" pitchFamily="34" charset="0"/>
                <a:ea typeface="+mn-ea"/>
                <a:cs typeface="Arial" panose="020B0604020202020204" pitchFamily="34" charset="0"/>
              </a:rPr>
              <a:t>سورة النبأ</a:t>
            </a:r>
            <a:br>
              <a:rPr lang="ar-EG" sz="6000" b="0" i="0" kern="1200" dirty="0">
                <a:effectLst/>
                <a:latin typeface="Arial" panose="020B0604020202020204" pitchFamily="34" charset="0"/>
                <a:ea typeface="+mn-ea"/>
                <a:cs typeface="Arial" panose="020B0604020202020204" pitchFamily="34" charset="0"/>
              </a:rPr>
            </a:br>
            <a:r>
              <a:rPr lang="ar-EG" sz="6000" b="0" i="0" kern="1200" dirty="0">
                <a:effectLst/>
                <a:latin typeface="Arial" panose="020B0604020202020204" pitchFamily="34" charset="0"/>
                <a:ea typeface="+mn-ea"/>
                <a:cs typeface="Arial" panose="020B0604020202020204" pitchFamily="34" charset="0"/>
              </a:rPr>
              <a:t>بِسْمِ ٱللَّهِ ٱلرَّحْمَـٰنِ ٱلرَّحِيمِ</a:t>
            </a:r>
          </a:p>
        </p:txBody>
      </p:sp>
    </p:spTree>
    <p:extLst>
      <p:ext uri="{BB962C8B-B14F-4D97-AF65-F5344CB8AC3E}">
        <p14:creationId xmlns:p14="http://schemas.microsoft.com/office/powerpoint/2010/main" val="28326990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37AC9C-B683-475E-542B-828070718C0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B155253-5B0F-A97E-A8D6-DCF8FE520045}"/>
              </a:ext>
            </a:extLst>
          </p:cNvPr>
          <p:cNvSpPr>
            <a:spLocks noGrp="1"/>
          </p:cNvSpPr>
          <p:nvPr>
            <p:ph type="title"/>
          </p:nvPr>
        </p:nvSpPr>
        <p:spPr>
          <a:xfrm>
            <a:off x="1880748" y="2017345"/>
            <a:ext cx="8430504" cy="3450327"/>
          </a:xfrm>
        </p:spPr>
        <p:txBody>
          <a:bodyPr>
            <a:noAutofit/>
          </a:bodyPr>
          <a:lstStyle/>
          <a:p>
            <a:r>
              <a:rPr lang="ar-EG" sz="6000" b="0" dirty="0"/>
              <a:t>إِنَّهُمْ كَانُوا۟ لَا يَرْجُونَ حِسَابًا</a:t>
            </a:r>
          </a:p>
        </p:txBody>
      </p:sp>
      <p:sp>
        <p:nvSpPr>
          <p:cNvPr id="14" name="TextBox 13">
            <a:extLst>
              <a:ext uri="{FF2B5EF4-FFF2-40B4-BE49-F238E27FC236}">
                <a16:creationId xmlns:a16="http://schemas.microsoft.com/office/drawing/2014/main" id="{5B05827A-3A35-4E88-C96D-F3BEC0044D0D}"/>
              </a:ext>
            </a:extLst>
          </p:cNvPr>
          <p:cNvSpPr txBox="1"/>
          <p:nvPr/>
        </p:nvSpPr>
        <p:spPr>
          <a:xfrm>
            <a:off x="1936368" y="4119955"/>
            <a:ext cx="8319264" cy="400110"/>
          </a:xfrm>
          <a:prstGeom prst="rect">
            <a:avLst/>
          </a:prstGeom>
          <a:noFill/>
        </p:spPr>
        <p:txBody>
          <a:bodyPr wrap="square">
            <a:spAutoFit/>
          </a:bodyPr>
          <a:lstStyle/>
          <a:p>
            <a:pPr algn="ctr" fontAlgn="base"/>
            <a:r>
              <a:rPr lang="en-US" sz="2000" dirty="0"/>
              <a:t>For that they used not to fear any account (for their deeds),</a:t>
            </a:r>
          </a:p>
        </p:txBody>
      </p:sp>
      <p:sp>
        <p:nvSpPr>
          <p:cNvPr id="3" name="TextBox 2">
            <a:extLst>
              <a:ext uri="{FF2B5EF4-FFF2-40B4-BE49-F238E27FC236}">
                <a16:creationId xmlns:a16="http://schemas.microsoft.com/office/drawing/2014/main" id="{D0805B33-7ADC-A071-D2C4-E6D8CBC96BBB}"/>
              </a:ext>
            </a:extLst>
          </p:cNvPr>
          <p:cNvSpPr txBox="1"/>
          <p:nvPr/>
        </p:nvSpPr>
        <p:spPr>
          <a:xfrm>
            <a:off x="2473481" y="3742508"/>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27</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3665960739"/>
      </p:ext>
    </p:extLst>
  </p:cSld>
  <p:clrMapOvr>
    <a:masterClrMapping/>
  </p:clrMapOvr>
</p:sld>
</file>

<file path=ppt/slides/slide30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628E65-752D-CE12-5232-D86E789DE45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5B9BFCD-3F97-3FD7-7796-C0A121545291}"/>
              </a:ext>
            </a:extLst>
          </p:cNvPr>
          <p:cNvSpPr>
            <a:spLocks noGrp="1"/>
          </p:cNvSpPr>
          <p:nvPr>
            <p:ph type="title"/>
          </p:nvPr>
        </p:nvSpPr>
        <p:spPr>
          <a:xfrm>
            <a:off x="1787687" y="2053428"/>
            <a:ext cx="8616626" cy="3450327"/>
          </a:xfrm>
        </p:spPr>
        <p:txBody>
          <a:bodyPr>
            <a:noAutofit/>
          </a:bodyPr>
          <a:lstStyle/>
          <a:p>
            <a:r>
              <a:rPr lang="ar-EG" sz="6000" dirty="0"/>
              <a:t>وَٱلَّذِى قَدَّرَ فَهَدَىٰ</a:t>
            </a:r>
            <a:endParaRPr lang="ar-EG" sz="6000" b="0" dirty="0"/>
          </a:p>
        </p:txBody>
      </p:sp>
      <p:sp>
        <p:nvSpPr>
          <p:cNvPr id="14" name="TextBox 13">
            <a:extLst>
              <a:ext uri="{FF2B5EF4-FFF2-40B4-BE49-F238E27FC236}">
                <a16:creationId xmlns:a16="http://schemas.microsoft.com/office/drawing/2014/main" id="{51AA32CF-3B08-BCD4-1A5F-18C3E8048AAC}"/>
              </a:ext>
            </a:extLst>
          </p:cNvPr>
          <p:cNvSpPr txBox="1"/>
          <p:nvPr/>
        </p:nvSpPr>
        <p:spPr>
          <a:xfrm>
            <a:off x="1936368" y="4127947"/>
            <a:ext cx="8319264" cy="400110"/>
          </a:xfrm>
          <a:prstGeom prst="rect">
            <a:avLst/>
          </a:prstGeom>
          <a:noFill/>
        </p:spPr>
        <p:txBody>
          <a:bodyPr wrap="square">
            <a:spAutoFit/>
          </a:bodyPr>
          <a:lstStyle/>
          <a:p>
            <a:pPr algn="ctr" fontAlgn="base"/>
            <a:r>
              <a:rPr lang="en-US" sz="2000" dirty="0"/>
              <a:t>Who hath ordained laws. And granted guidance;</a:t>
            </a:r>
          </a:p>
        </p:txBody>
      </p:sp>
      <p:sp>
        <p:nvSpPr>
          <p:cNvPr id="3" name="TextBox 2">
            <a:extLst>
              <a:ext uri="{FF2B5EF4-FFF2-40B4-BE49-F238E27FC236}">
                <a16:creationId xmlns:a16="http://schemas.microsoft.com/office/drawing/2014/main" id="{42D994ED-97BF-1313-70E2-B92BC3E457F0}"/>
              </a:ext>
            </a:extLst>
          </p:cNvPr>
          <p:cNvSpPr txBox="1"/>
          <p:nvPr/>
        </p:nvSpPr>
        <p:spPr>
          <a:xfrm>
            <a:off x="3660026" y="3778591"/>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{3}</a:t>
            </a:r>
            <a:endParaRPr lang="en-US" sz="1400" dirty="0"/>
          </a:p>
        </p:txBody>
      </p:sp>
    </p:spTree>
    <p:extLst>
      <p:ext uri="{BB962C8B-B14F-4D97-AF65-F5344CB8AC3E}">
        <p14:creationId xmlns:p14="http://schemas.microsoft.com/office/powerpoint/2010/main" val="2470155370"/>
      </p:ext>
    </p:extLst>
  </p:cSld>
  <p:clrMapOvr>
    <a:masterClrMapping/>
  </p:clrMapOvr>
</p:sld>
</file>

<file path=ppt/slides/slide30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7C4B7B-5D41-F310-FFA6-652114A0A1E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74D4BC7-8739-4195-4F6C-4ED090E98968}"/>
              </a:ext>
            </a:extLst>
          </p:cNvPr>
          <p:cNvSpPr>
            <a:spLocks noGrp="1"/>
          </p:cNvSpPr>
          <p:nvPr>
            <p:ph type="title"/>
          </p:nvPr>
        </p:nvSpPr>
        <p:spPr>
          <a:xfrm>
            <a:off x="1787687" y="2096974"/>
            <a:ext cx="8616626" cy="3450327"/>
          </a:xfrm>
        </p:spPr>
        <p:txBody>
          <a:bodyPr>
            <a:noAutofit/>
          </a:bodyPr>
          <a:lstStyle/>
          <a:p>
            <a:r>
              <a:rPr lang="ar-EG" sz="6000" dirty="0"/>
              <a:t>وَٱلَّذِىٓ أَخْرَجَ ٱلْمَرْعَىٰ</a:t>
            </a:r>
            <a:endParaRPr lang="ar-EG" sz="6000" b="0" dirty="0"/>
          </a:p>
        </p:txBody>
      </p:sp>
      <p:sp>
        <p:nvSpPr>
          <p:cNvPr id="14" name="TextBox 13">
            <a:extLst>
              <a:ext uri="{FF2B5EF4-FFF2-40B4-BE49-F238E27FC236}">
                <a16:creationId xmlns:a16="http://schemas.microsoft.com/office/drawing/2014/main" id="{DEEE0B73-3FDD-00B5-0997-B6E8594E7E7D}"/>
              </a:ext>
            </a:extLst>
          </p:cNvPr>
          <p:cNvSpPr txBox="1"/>
          <p:nvPr/>
        </p:nvSpPr>
        <p:spPr>
          <a:xfrm>
            <a:off x="1936368" y="4273571"/>
            <a:ext cx="8319264" cy="400110"/>
          </a:xfrm>
          <a:prstGeom prst="rect">
            <a:avLst/>
          </a:prstGeom>
          <a:noFill/>
        </p:spPr>
        <p:txBody>
          <a:bodyPr wrap="square">
            <a:spAutoFit/>
          </a:bodyPr>
          <a:lstStyle/>
          <a:p>
            <a:pPr algn="ctr" fontAlgn="base"/>
            <a:r>
              <a:rPr lang="en-US" sz="2000" dirty="0"/>
              <a:t>And Who bringeth out the (green and luscious) pasture,</a:t>
            </a:r>
          </a:p>
        </p:txBody>
      </p:sp>
      <p:sp>
        <p:nvSpPr>
          <p:cNvPr id="3" name="TextBox 2">
            <a:extLst>
              <a:ext uri="{FF2B5EF4-FFF2-40B4-BE49-F238E27FC236}">
                <a16:creationId xmlns:a16="http://schemas.microsoft.com/office/drawing/2014/main" id="{943A7812-D10F-77B1-B234-B57382047639}"/>
              </a:ext>
            </a:extLst>
          </p:cNvPr>
          <p:cNvSpPr txBox="1"/>
          <p:nvPr/>
        </p:nvSpPr>
        <p:spPr>
          <a:xfrm>
            <a:off x="3102685" y="3911805"/>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{4}</a:t>
            </a:r>
            <a:endParaRPr lang="en-US" sz="1400" dirty="0"/>
          </a:p>
        </p:txBody>
      </p:sp>
    </p:spTree>
    <p:extLst>
      <p:ext uri="{BB962C8B-B14F-4D97-AF65-F5344CB8AC3E}">
        <p14:creationId xmlns:p14="http://schemas.microsoft.com/office/powerpoint/2010/main" val="1133673382"/>
      </p:ext>
    </p:extLst>
  </p:cSld>
  <p:clrMapOvr>
    <a:masterClrMapping/>
  </p:clrMapOvr>
</p:sld>
</file>

<file path=ppt/slides/slide30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E9DD04-35C0-F7F0-8137-13426E0BEC6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A7156F9-13E6-ED85-5034-977EB4B01635}"/>
              </a:ext>
            </a:extLst>
          </p:cNvPr>
          <p:cNvSpPr>
            <a:spLocks noGrp="1"/>
          </p:cNvSpPr>
          <p:nvPr>
            <p:ph type="title"/>
          </p:nvPr>
        </p:nvSpPr>
        <p:spPr>
          <a:xfrm>
            <a:off x="1787687" y="2039224"/>
            <a:ext cx="8616626" cy="3450327"/>
          </a:xfrm>
        </p:spPr>
        <p:txBody>
          <a:bodyPr>
            <a:noAutofit/>
          </a:bodyPr>
          <a:lstStyle/>
          <a:p>
            <a:r>
              <a:rPr lang="ar-EG" sz="6000" dirty="0"/>
              <a:t>فَجَعَلَهُۥ غُثَآءً أَحْوَىٰ</a:t>
            </a:r>
            <a:endParaRPr lang="ar-EG" sz="6000" b="0" dirty="0"/>
          </a:p>
        </p:txBody>
      </p:sp>
      <p:sp>
        <p:nvSpPr>
          <p:cNvPr id="14" name="TextBox 13">
            <a:extLst>
              <a:ext uri="{FF2B5EF4-FFF2-40B4-BE49-F238E27FC236}">
                <a16:creationId xmlns:a16="http://schemas.microsoft.com/office/drawing/2014/main" id="{2DDAAD7D-C335-A63E-A0F3-B1968FC82E01}"/>
              </a:ext>
            </a:extLst>
          </p:cNvPr>
          <p:cNvSpPr txBox="1"/>
          <p:nvPr/>
        </p:nvSpPr>
        <p:spPr>
          <a:xfrm>
            <a:off x="1936368" y="4072164"/>
            <a:ext cx="8319264" cy="400110"/>
          </a:xfrm>
          <a:prstGeom prst="rect">
            <a:avLst/>
          </a:prstGeom>
          <a:noFill/>
        </p:spPr>
        <p:txBody>
          <a:bodyPr wrap="square">
            <a:spAutoFit/>
          </a:bodyPr>
          <a:lstStyle/>
          <a:p>
            <a:pPr algn="ctr" fontAlgn="base"/>
            <a:r>
              <a:rPr lang="en-US" sz="2000" dirty="0"/>
              <a:t>And then doth make it (but) swarthy stubble.</a:t>
            </a:r>
          </a:p>
        </p:txBody>
      </p:sp>
      <p:sp>
        <p:nvSpPr>
          <p:cNvPr id="3" name="TextBox 2">
            <a:extLst>
              <a:ext uri="{FF2B5EF4-FFF2-40B4-BE49-F238E27FC236}">
                <a16:creationId xmlns:a16="http://schemas.microsoft.com/office/drawing/2014/main" id="{0BE93AAF-3D17-835B-14EA-AF5E7A1D2203}"/>
              </a:ext>
            </a:extLst>
          </p:cNvPr>
          <p:cNvSpPr txBox="1"/>
          <p:nvPr/>
        </p:nvSpPr>
        <p:spPr>
          <a:xfrm>
            <a:off x="3503277" y="3764387"/>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5</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4057972594"/>
      </p:ext>
    </p:extLst>
  </p:cSld>
  <p:clrMapOvr>
    <a:masterClrMapping/>
  </p:clrMapOvr>
</p:sld>
</file>

<file path=ppt/slides/slide30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B978F1-F651-74FB-B3BD-965970AA7D5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F25BA59-1932-CA61-1BAD-7F0822431899}"/>
              </a:ext>
            </a:extLst>
          </p:cNvPr>
          <p:cNvSpPr>
            <a:spLocks noGrp="1"/>
          </p:cNvSpPr>
          <p:nvPr>
            <p:ph type="title"/>
          </p:nvPr>
        </p:nvSpPr>
        <p:spPr>
          <a:xfrm>
            <a:off x="1787687" y="2126309"/>
            <a:ext cx="8616626" cy="3450327"/>
          </a:xfrm>
        </p:spPr>
        <p:txBody>
          <a:bodyPr>
            <a:noAutofit/>
          </a:bodyPr>
          <a:lstStyle/>
          <a:p>
            <a:r>
              <a:rPr lang="ar-EG" sz="6000" dirty="0"/>
              <a:t>سَنُقْرِئُكَ فَلَا تَنسَىٰٓ</a:t>
            </a:r>
            <a:endParaRPr lang="ar-EG" sz="6000" b="0" dirty="0"/>
          </a:p>
        </p:txBody>
      </p:sp>
      <p:sp>
        <p:nvSpPr>
          <p:cNvPr id="14" name="TextBox 13">
            <a:extLst>
              <a:ext uri="{FF2B5EF4-FFF2-40B4-BE49-F238E27FC236}">
                <a16:creationId xmlns:a16="http://schemas.microsoft.com/office/drawing/2014/main" id="{DFFC46BE-F017-7B2C-72DA-BEC450DFED5F}"/>
              </a:ext>
            </a:extLst>
          </p:cNvPr>
          <p:cNvSpPr txBox="1"/>
          <p:nvPr/>
        </p:nvSpPr>
        <p:spPr>
          <a:xfrm>
            <a:off x="1936368" y="4239358"/>
            <a:ext cx="8319264" cy="707886"/>
          </a:xfrm>
          <a:prstGeom prst="rect">
            <a:avLst/>
          </a:prstGeom>
          <a:noFill/>
        </p:spPr>
        <p:txBody>
          <a:bodyPr wrap="square">
            <a:spAutoFit/>
          </a:bodyPr>
          <a:lstStyle/>
          <a:p>
            <a:pPr algn="ctr" fontAlgn="base"/>
            <a:r>
              <a:rPr lang="en-US" sz="2000" dirty="0"/>
              <a:t>By degrees shall We teach thee to declare (the Message), so thou shalt not forget,</a:t>
            </a:r>
          </a:p>
        </p:txBody>
      </p:sp>
      <p:sp>
        <p:nvSpPr>
          <p:cNvPr id="3" name="TextBox 2">
            <a:extLst>
              <a:ext uri="{FF2B5EF4-FFF2-40B4-BE49-F238E27FC236}">
                <a16:creationId xmlns:a16="http://schemas.microsoft.com/office/drawing/2014/main" id="{743E7D50-E3F8-5060-61E7-261B320222D8}"/>
              </a:ext>
            </a:extLst>
          </p:cNvPr>
          <p:cNvSpPr txBox="1"/>
          <p:nvPr/>
        </p:nvSpPr>
        <p:spPr>
          <a:xfrm>
            <a:off x="3546816" y="3931581"/>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6</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1521561503"/>
      </p:ext>
    </p:extLst>
  </p:cSld>
  <p:clrMapOvr>
    <a:masterClrMapping/>
  </p:clrMapOvr>
</p:sld>
</file>

<file path=ppt/slides/slide30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5C3711-F535-3B19-20B8-4D2BD673B9D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CAB3D0E-9C73-24B3-3A24-CB171F9398B0}"/>
              </a:ext>
            </a:extLst>
          </p:cNvPr>
          <p:cNvSpPr>
            <a:spLocks noGrp="1"/>
          </p:cNvSpPr>
          <p:nvPr>
            <p:ph type="title"/>
          </p:nvPr>
        </p:nvSpPr>
        <p:spPr>
          <a:xfrm>
            <a:off x="1986946" y="2073098"/>
            <a:ext cx="8218107" cy="3450327"/>
          </a:xfrm>
        </p:spPr>
        <p:txBody>
          <a:bodyPr>
            <a:noAutofit/>
          </a:bodyPr>
          <a:lstStyle/>
          <a:p>
            <a:r>
              <a:rPr lang="ar-EG" sz="6000" dirty="0"/>
              <a:t>إِلَّا مَا شَآءَ ٱللَّهُۚ إِنَّهُۥ يَعْلَمُ ٱلْجَهْرَ وَمَا يَخْفَىٰ</a:t>
            </a:r>
            <a:endParaRPr lang="ar-EG" sz="6000" b="0" dirty="0"/>
          </a:p>
        </p:txBody>
      </p:sp>
      <p:sp>
        <p:nvSpPr>
          <p:cNvPr id="14" name="TextBox 13">
            <a:extLst>
              <a:ext uri="{FF2B5EF4-FFF2-40B4-BE49-F238E27FC236}">
                <a16:creationId xmlns:a16="http://schemas.microsoft.com/office/drawing/2014/main" id="{3ACD5D15-6F06-F5DE-F377-944F7983AE28}"/>
              </a:ext>
            </a:extLst>
          </p:cNvPr>
          <p:cNvSpPr txBox="1"/>
          <p:nvPr/>
        </p:nvSpPr>
        <p:spPr>
          <a:xfrm>
            <a:off x="1936368" y="4575112"/>
            <a:ext cx="8319264" cy="400110"/>
          </a:xfrm>
          <a:prstGeom prst="rect">
            <a:avLst/>
          </a:prstGeom>
          <a:noFill/>
        </p:spPr>
        <p:txBody>
          <a:bodyPr wrap="square">
            <a:spAutoFit/>
          </a:bodyPr>
          <a:lstStyle/>
          <a:p>
            <a:pPr algn="ctr" fontAlgn="base"/>
            <a:r>
              <a:rPr lang="en-US" sz="2000" dirty="0"/>
              <a:t>Except as Allah wills: For He </a:t>
            </a:r>
            <a:r>
              <a:rPr lang="en-US" sz="2000" dirty="0" err="1"/>
              <a:t>knoweth</a:t>
            </a:r>
            <a:r>
              <a:rPr lang="en-US" sz="2000" dirty="0"/>
              <a:t> what is manifest and what is hidden.</a:t>
            </a:r>
          </a:p>
        </p:txBody>
      </p:sp>
      <p:sp>
        <p:nvSpPr>
          <p:cNvPr id="3" name="TextBox 2">
            <a:extLst>
              <a:ext uri="{FF2B5EF4-FFF2-40B4-BE49-F238E27FC236}">
                <a16:creationId xmlns:a16="http://schemas.microsoft.com/office/drawing/2014/main" id="{DA21D2BB-3B42-5D5F-33F5-055AE4DC67F9}"/>
              </a:ext>
            </a:extLst>
          </p:cNvPr>
          <p:cNvSpPr txBox="1"/>
          <p:nvPr/>
        </p:nvSpPr>
        <p:spPr>
          <a:xfrm>
            <a:off x="4958242" y="4267335"/>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7</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2461782811"/>
      </p:ext>
    </p:extLst>
  </p:cSld>
  <p:clrMapOvr>
    <a:masterClrMapping/>
  </p:clrMapOvr>
</p:sld>
</file>

<file path=ppt/slides/slide30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01FD4D-45C0-AC41-F753-191909FBEAA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265F51D-7EEF-1F87-3EBB-362E399701E4}"/>
              </a:ext>
            </a:extLst>
          </p:cNvPr>
          <p:cNvSpPr>
            <a:spLocks noGrp="1"/>
          </p:cNvSpPr>
          <p:nvPr>
            <p:ph type="title"/>
          </p:nvPr>
        </p:nvSpPr>
        <p:spPr>
          <a:xfrm>
            <a:off x="1744499" y="2114868"/>
            <a:ext cx="8703002" cy="3450327"/>
          </a:xfrm>
        </p:spPr>
        <p:txBody>
          <a:bodyPr>
            <a:noAutofit/>
          </a:bodyPr>
          <a:lstStyle/>
          <a:p>
            <a:r>
              <a:rPr lang="ar-EG" sz="6000" dirty="0"/>
              <a:t>وَنُيَسِّرُكَ لِلْيُسْرَىٰ</a:t>
            </a:r>
            <a:endParaRPr lang="ar-EG" sz="6000" b="0" dirty="0"/>
          </a:p>
        </p:txBody>
      </p:sp>
      <p:sp>
        <p:nvSpPr>
          <p:cNvPr id="14" name="TextBox 13">
            <a:extLst>
              <a:ext uri="{FF2B5EF4-FFF2-40B4-BE49-F238E27FC236}">
                <a16:creationId xmlns:a16="http://schemas.microsoft.com/office/drawing/2014/main" id="{784C39DA-7A9C-8706-9C6A-9BBB1B81E688}"/>
              </a:ext>
            </a:extLst>
          </p:cNvPr>
          <p:cNvSpPr txBox="1"/>
          <p:nvPr/>
        </p:nvSpPr>
        <p:spPr>
          <a:xfrm>
            <a:off x="1936368" y="4214258"/>
            <a:ext cx="8319264" cy="400110"/>
          </a:xfrm>
          <a:prstGeom prst="rect">
            <a:avLst/>
          </a:prstGeom>
          <a:noFill/>
        </p:spPr>
        <p:txBody>
          <a:bodyPr wrap="square">
            <a:spAutoFit/>
          </a:bodyPr>
          <a:lstStyle/>
          <a:p>
            <a:pPr algn="ctr" fontAlgn="base"/>
            <a:r>
              <a:rPr lang="en-US" sz="2000" dirty="0"/>
              <a:t>And We will make it easy for thee (to follow) the simple (Path).</a:t>
            </a:r>
          </a:p>
        </p:txBody>
      </p:sp>
      <p:sp>
        <p:nvSpPr>
          <p:cNvPr id="3" name="TextBox 2">
            <a:extLst>
              <a:ext uri="{FF2B5EF4-FFF2-40B4-BE49-F238E27FC236}">
                <a16:creationId xmlns:a16="http://schemas.microsoft.com/office/drawing/2014/main" id="{5BDF8315-E538-67F1-3E0D-B7DBA91DEB0B}"/>
              </a:ext>
            </a:extLst>
          </p:cNvPr>
          <p:cNvSpPr txBox="1"/>
          <p:nvPr/>
        </p:nvSpPr>
        <p:spPr>
          <a:xfrm>
            <a:off x="3666556" y="3906481"/>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8</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1949915898"/>
      </p:ext>
    </p:extLst>
  </p:cSld>
  <p:clrMapOvr>
    <a:masterClrMapping/>
  </p:clrMapOvr>
</p:sld>
</file>

<file path=ppt/slides/slide30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E41092-B072-9E93-36C1-E64A268E266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0CBEB77-77C0-1AAD-3A08-D93DC675FA3F}"/>
              </a:ext>
            </a:extLst>
          </p:cNvPr>
          <p:cNvSpPr>
            <a:spLocks noGrp="1"/>
          </p:cNvSpPr>
          <p:nvPr>
            <p:ph type="title"/>
          </p:nvPr>
        </p:nvSpPr>
        <p:spPr>
          <a:xfrm>
            <a:off x="1744499" y="2088741"/>
            <a:ext cx="8703002" cy="3450327"/>
          </a:xfrm>
        </p:spPr>
        <p:txBody>
          <a:bodyPr>
            <a:noAutofit/>
          </a:bodyPr>
          <a:lstStyle/>
          <a:p>
            <a:r>
              <a:rPr lang="ar-EG" sz="6000" dirty="0"/>
              <a:t>فَذَكِّرْ إِن نَّفَعَتِ ٱلذِّكْرَىٰ</a:t>
            </a:r>
            <a:endParaRPr lang="ar-EG" sz="6000" b="0" dirty="0"/>
          </a:p>
        </p:txBody>
      </p:sp>
      <p:sp>
        <p:nvSpPr>
          <p:cNvPr id="14" name="TextBox 13">
            <a:extLst>
              <a:ext uri="{FF2B5EF4-FFF2-40B4-BE49-F238E27FC236}">
                <a16:creationId xmlns:a16="http://schemas.microsoft.com/office/drawing/2014/main" id="{11E1500D-A8F8-EDD4-5D6D-F8EBBFD691BC}"/>
              </a:ext>
            </a:extLst>
          </p:cNvPr>
          <p:cNvSpPr txBox="1"/>
          <p:nvPr/>
        </p:nvSpPr>
        <p:spPr>
          <a:xfrm>
            <a:off x="1936368" y="4193446"/>
            <a:ext cx="8319264" cy="400110"/>
          </a:xfrm>
          <a:prstGeom prst="rect">
            <a:avLst/>
          </a:prstGeom>
          <a:noFill/>
        </p:spPr>
        <p:txBody>
          <a:bodyPr wrap="square">
            <a:spAutoFit/>
          </a:bodyPr>
          <a:lstStyle/>
          <a:p>
            <a:pPr algn="ctr" fontAlgn="base"/>
            <a:r>
              <a:rPr lang="en-US" sz="2000" dirty="0"/>
              <a:t>Therefore give admonition in case the admonition profits (the hearer).</a:t>
            </a:r>
          </a:p>
        </p:txBody>
      </p:sp>
      <p:sp>
        <p:nvSpPr>
          <p:cNvPr id="3" name="TextBox 2">
            <a:extLst>
              <a:ext uri="{FF2B5EF4-FFF2-40B4-BE49-F238E27FC236}">
                <a16:creationId xmlns:a16="http://schemas.microsoft.com/office/drawing/2014/main" id="{B4C22189-026D-D250-9997-8A04DFA0E8E3}"/>
              </a:ext>
            </a:extLst>
          </p:cNvPr>
          <p:cNvSpPr txBox="1"/>
          <p:nvPr/>
        </p:nvSpPr>
        <p:spPr>
          <a:xfrm>
            <a:off x="2987290" y="3885669"/>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9</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3627427783"/>
      </p:ext>
    </p:extLst>
  </p:cSld>
  <p:clrMapOvr>
    <a:masterClrMapping/>
  </p:clrMapOvr>
</p:sld>
</file>

<file path=ppt/slides/slide30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7813C8-71B8-AE20-1E07-22458584953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1F1C6CD-D16F-F671-D9DC-2DB1E0262C7B}"/>
              </a:ext>
            </a:extLst>
          </p:cNvPr>
          <p:cNvSpPr>
            <a:spLocks noGrp="1"/>
          </p:cNvSpPr>
          <p:nvPr>
            <p:ph type="title"/>
          </p:nvPr>
        </p:nvSpPr>
        <p:spPr>
          <a:xfrm>
            <a:off x="1744499" y="2010364"/>
            <a:ext cx="8703002" cy="3450327"/>
          </a:xfrm>
        </p:spPr>
        <p:txBody>
          <a:bodyPr>
            <a:noAutofit/>
          </a:bodyPr>
          <a:lstStyle/>
          <a:p>
            <a:pPr>
              <a:lnSpc>
                <a:spcPct val="100000"/>
              </a:lnSpc>
            </a:pPr>
            <a:r>
              <a:rPr lang="ar-EG" sz="6000" dirty="0"/>
              <a:t>سَيَذَّكَّرُ مَن يَخْشَىٰ</a:t>
            </a:r>
            <a:endParaRPr lang="ar-EG" sz="6000" b="0" dirty="0"/>
          </a:p>
        </p:txBody>
      </p:sp>
      <p:sp>
        <p:nvSpPr>
          <p:cNvPr id="14" name="TextBox 13">
            <a:extLst>
              <a:ext uri="{FF2B5EF4-FFF2-40B4-BE49-F238E27FC236}">
                <a16:creationId xmlns:a16="http://schemas.microsoft.com/office/drawing/2014/main" id="{994EBD39-8A2D-145F-69EE-F62CCD2675F0}"/>
              </a:ext>
            </a:extLst>
          </p:cNvPr>
          <p:cNvSpPr txBox="1"/>
          <p:nvPr/>
        </p:nvSpPr>
        <p:spPr>
          <a:xfrm>
            <a:off x="1936368" y="4186676"/>
            <a:ext cx="8319264" cy="400110"/>
          </a:xfrm>
          <a:prstGeom prst="rect">
            <a:avLst/>
          </a:prstGeom>
          <a:noFill/>
        </p:spPr>
        <p:txBody>
          <a:bodyPr wrap="square">
            <a:spAutoFit/>
          </a:bodyPr>
          <a:lstStyle/>
          <a:p>
            <a:pPr algn="ctr" fontAlgn="base"/>
            <a:r>
              <a:rPr lang="en-US" sz="2000" dirty="0"/>
              <a:t>The admonition will be received by those who fear (Allah):</a:t>
            </a:r>
          </a:p>
        </p:txBody>
      </p:sp>
      <p:sp>
        <p:nvSpPr>
          <p:cNvPr id="3" name="TextBox 2">
            <a:extLst>
              <a:ext uri="{FF2B5EF4-FFF2-40B4-BE49-F238E27FC236}">
                <a16:creationId xmlns:a16="http://schemas.microsoft.com/office/drawing/2014/main" id="{07AB94CE-6180-0D18-0459-4BB52F8DBAC3}"/>
              </a:ext>
            </a:extLst>
          </p:cNvPr>
          <p:cNvSpPr txBox="1"/>
          <p:nvPr/>
        </p:nvSpPr>
        <p:spPr>
          <a:xfrm>
            <a:off x="3544918" y="3884569"/>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10</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2963880783"/>
      </p:ext>
    </p:extLst>
  </p:cSld>
  <p:clrMapOvr>
    <a:masterClrMapping/>
  </p:clrMapOvr>
</p:sld>
</file>

<file path=ppt/slides/slide30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3BB625-C06C-998C-C170-0DD198FAFA6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D94F73A-6421-D32C-E103-DE656833F01D}"/>
              </a:ext>
            </a:extLst>
          </p:cNvPr>
          <p:cNvSpPr>
            <a:spLocks noGrp="1"/>
          </p:cNvSpPr>
          <p:nvPr>
            <p:ph type="title"/>
          </p:nvPr>
        </p:nvSpPr>
        <p:spPr>
          <a:xfrm>
            <a:off x="1880748" y="1975525"/>
            <a:ext cx="8430504" cy="3450327"/>
          </a:xfrm>
        </p:spPr>
        <p:txBody>
          <a:bodyPr>
            <a:noAutofit/>
          </a:bodyPr>
          <a:lstStyle/>
          <a:p>
            <a:r>
              <a:rPr lang="ar-EG" sz="6000" dirty="0"/>
              <a:t>وَيَتَجَنَّبُهَا ٱلْأَشْقَى</a:t>
            </a:r>
            <a:endParaRPr lang="ar-EG" sz="6000" b="0" dirty="0"/>
          </a:p>
        </p:txBody>
      </p:sp>
      <p:sp>
        <p:nvSpPr>
          <p:cNvPr id="14" name="TextBox 13">
            <a:extLst>
              <a:ext uri="{FF2B5EF4-FFF2-40B4-BE49-F238E27FC236}">
                <a16:creationId xmlns:a16="http://schemas.microsoft.com/office/drawing/2014/main" id="{CADBCAB0-164A-CF4B-DBE2-C5525ADF6FEE}"/>
              </a:ext>
            </a:extLst>
          </p:cNvPr>
          <p:cNvSpPr txBox="1"/>
          <p:nvPr/>
        </p:nvSpPr>
        <p:spPr>
          <a:xfrm>
            <a:off x="1936368" y="4065445"/>
            <a:ext cx="8319264" cy="400110"/>
          </a:xfrm>
          <a:prstGeom prst="rect">
            <a:avLst/>
          </a:prstGeom>
          <a:noFill/>
        </p:spPr>
        <p:txBody>
          <a:bodyPr wrap="square">
            <a:spAutoFit/>
          </a:bodyPr>
          <a:lstStyle/>
          <a:p>
            <a:pPr algn="ctr" fontAlgn="base"/>
            <a:r>
              <a:rPr lang="en-US" sz="2000" dirty="0"/>
              <a:t>But it will be avoided by those most unfortunate ones,</a:t>
            </a:r>
          </a:p>
        </p:txBody>
      </p:sp>
      <p:sp>
        <p:nvSpPr>
          <p:cNvPr id="3" name="TextBox 2">
            <a:extLst>
              <a:ext uri="{FF2B5EF4-FFF2-40B4-BE49-F238E27FC236}">
                <a16:creationId xmlns:a16="http://schemas.microsoft.com/office/drawing/2014/main" id="{0DC8D8CA-3B69-CF57-A146-C4C790FCD534}"/>
              </a:ext>
            </a:extLst>
          </p:cNvPr>
          <p:cNvSpPr txBox="1"/>
          <p:nvPr/>
        </p:nvSpPr>
        <p:spPr>
          <a:xfrm>
            <a:off x="3683974" y="3762726"/>
            <a:ext cx="684337" cy="307777"/>
          </a:xfrm>
          <a:prstGeom prst="rect">
            <a:avLst/>
          </a:prstGeom>
          <a:noFill/>
        </p:spPr>
        <p:txBody>
          <a:bodyPr wrap="square">
            <a:spAutoFit/>
          </a:bodyPr>
          <a:lstStyle/>
          <a:p>
            <a:pPr algn="ctr"/>
            <a:r>
              <a:rPr lang="en-US" sz="140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11</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2147208795"/>
      </p:ext>
    </p:extLst>
  </p:cSld>
  <p:clrMapOvr>
    <a:masterClrMapping/>
  </p:clrMapOvr>
</p:sld>
</file>

<file path=ppt/slides/slide30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BE5290-5B57-F1E7-FA80-8C1D43FAB2A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F33D4F3-6A16-CB15-71D9-48BFB9098079}"/>
              </a:ext>
            </a:extLst>
          </p:cNvPr>
          <p:cNvSpPr>
            <a:spLocks noGrp="1"/>
          </p:cNvSpPr>
          <p:nvPr>
            <p:ph type="title"/>
          </p:nvPr>
        </p:nvSpPr>
        <p:spPr>
          <a:xfrm>
            <a:off x="1880748" y="2036486"/>
            <a:ext cx="8430504" cy="3450327"/>
          </a:xfrm>
        </p:spPr>
        <p:txBody>
          <a:bodyPr>
            <a:noAutofit/>
          </a:bodyPr>
          <a:lstStyle/>
          <a:p>
            <a:r>
              <a:rPr lang="ar-EG" sz="6000" dirty="0"/>
              <a:t>ٱلَّذِى يَصْلَى ٱلنَّارَ ٱلْكُبْرَىٰ</a:t>
            </a:r>
            <a:endParaRPr lang="ar-EG" sz="6000" b="0" dirty="0"/>
          </a:p>
        </p:txBody>
      </p:sp>
      <p:sp>
        <p:nvSpPr>
          <p:cNvPr id="14" name="TextBox 13">
            <a:extLst>
              <a:ext uri="{FF2B5EF4-FFF2-40B4-BE49-F238E27FC236}">
                <a16:creationId xmlns:a16="http://schemas.microsoft.com/office/drawing/2014/main" id="{D0E51BDB-5661-E953-3AE9-65AA35E4BD23}"/>
              </a:ext>
            </a:extLst>
          </p:cNvPr>
          <p:cNvSpPr txBox="1"/>
          <p:nvPr/>
        </p:nvSpPr>
        <p:spPr>
          <a:xfrm>
            <a:off x="1936368" y="4132912"/>
            <a:ext cx="8319264" cy="400110"/>
          </a:xfrm>
          <a:prstGeom prst="rect">
            <a:avLst/>
          </a:prstGeom>
          <a:noFill/>
        </p:spPr>
        <p:txBody>
          <a:bodyPr wrap="square">
            <a:spAutoFit/>
          </a:bodyPr>
          <a:lstStyle/>
          <a:p>
            <a:pPr algn="ctr" fontAlgn="base"/>
            <a:r>
              <a:rPr lang="en-US" sz="2000" dirty="0"/>
              <a:t>Who will enter the Great Fire,</a:t>
            </a:r>
          </a:p>
        </p:txBody>
      </p:sp>
      <p:sp>
        <p:nvSpPr>
          <p:cNvPr id="3" name="TextBox 2">
            <a:extLst>
              <a:ext uri="{FF2B5EF4-FFF2-40B4-BE49-F238E27FC236}">
                <a16:creationId xmlns:a16="http://schemas.microsoft.com/office/drawing/2014/main" id="{335A15D5-19B7-248D-DB94-4ACEAB8F5777}"/>
              </a:ext>
            </a:extLst>
          </p:cNvPr>
          <p:cNvSpPr txBox="1"/>
          <p:nvPr/>
        </p:nvSpPr>
        <p:spPr>
          <a:xfrm>
            <a:off x="2679401" y="3840027"/>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12</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33986204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56E236-BD96-ABDB-B4BA-F062B3A19F8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1AD58AC-4B81-21DE-50CF-ED70AD1F4F7B}"/>
              </a:ext>
            </a:extLst>
          </p:cNvPr>
          <p:cNvSpPr>
            <a:spLocks noGrp="1"/>
          </p:cNvSpPr>
          <p:nvPr>
            <p:ph type="title"/>
          </p:nvPr>
        </p:nvSpPr>
        <p:spPr>
          <a:xfrm>
            <a:off x="1880748" y="1973803"/>
            <a:ext cx="8430504" cy="3450327"/>
          </a:xfrm>
        </p:spPr>
        <p:txBody>
          <a:bodyPr>
            <a:noAutofit/>
          </a:bodyPr>
          <a:lstStyle/>
          <a:p>
            <a:r>
              <a:rPr lang="ar-EG" sz="6000" b="0" dirty="0"/>
              <a:t>وَكَذَّبُوا۟ بِـَٔايَـٰتِنَا كِذَّابًا</a:t>
            </a:r>
          </a:p>
        </p:txBody>
      </p:sp>
      <p:sp>
        <p:nvSpPr>
          <p:cNvPr id="14" name="TextBox 13">
            <a:extLst>
              <a:ext uri="{FF2B5EF4-FFF2-40B4-BE49-F238E27FC236}">
                <a16:creationId xmlns:a16="http://schemas.microsoft.com/office/drawing/2014/main" id="{E9392C44-44EA-32E6-CEE7-C72DDF3E3114}"/>
              </a:ext>
            </a:extLst>
          </p:cNvPr>
          <p:cNvSpPr txBox="1"/>
          <p:nvPr/>
        </p:nvSpPr>
        <p:spPr>
          <a:xfrm>
            <a:off x="1936368" y="4026669"/>
            <a:ext cx="8319264" cy="400110"/>
          </a:xfrm>
          <a:prstGeom prst="rect">
            <a:avLst/>
          </a:prstGeom>
          <a:noFill/>
        </p:spPr>
        <p:txBody>
          <a:bodyPr wrap="square">
            <a:spAutoFit/>
          </a:bodyPr>
          <a:lstStyle/>
          <a:p>
            <a:pPr algn="ctr" fontAlgn="base"/>
            <a:r>
              <a:rPr lang="en-US" sz="2000" dirty="0"/>
              <a:t>But they (impudently) treated Our Signs as false.</a:t>
            </a:r>
          </a:p>
        </p:txBody>
      </p:sp>
      <p:sp>
        <p:nvSpPr>
          <p:cNvPr id="3" name="TextBox 2">
            <a:extLst>
              <a:ext uri="{FF2B5EF4-FFF2-40B4-BE49-F238E27FC236}">
                <a16:creationId xmlns:a16="http://schemas.microsoft.com/office/drawing/2014/main" id="{E815D9B9-9EDB-E1EB-85F2-580EEE7EF52C}"/>
              </a:ext>
            </a:extLst>
          </p:cNvPr>
          <p:cNvSpPr txBox="1"/>
          <p:nvPr/>
        </p:nvSpPr>
        <p:spPr>
          <a:xfrm>
            <a:off x="3396589" y="3630151"/>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28</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799129556"/>
      </p:ext>
    </p:extLst>
  </p:cSld>
  <p:clrMapOvr>
    <a:masterClrMapping/>
  </p:clrMapOvr>
</p:sld>
</file>

<file path=ppt/slides/slide3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1BB2A4-A11C-D0BC-60D0-CE625B5C7E2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B5662EA-C012-5C00-E460-68CAE3A0E801}"/>
              </a:ext>
            </a:extLst>
          </p:cNvPr>
          <p:cNvSpPr>
            <a:spLocks noGrp="1"/>
          </p:cNvSpPr>
          <p:nvPr>
            <p:ph type="title"/>
          </p:nvPr>
        </p:nvSpPr>
        <p:spPr>
          <a:xfrm>
            <a:off x="1880748" y="2027778"/>
            <a:ext cx="8430504" cy="3450327"/>
          </a:xfrm>
        </p:spPr>
        <p:txBody>
          <a:bodyPr>
            <a:noAutofit/>
          </a:bodyPr>
          <a:lstStyle/>
          <a:p>
            <a:r>
              <a:rPr lang="ar-EG" sz="6000" dirty="0"/>
              <a:t>ثُمَّ لَا يَمُوتُ فِيهَا وَلَا يَحْيَىٰ</a:t>
            </a:r>
            <a:endParaRPr lang="ar-EG" sz="6000" b="0" dirty="0"/>
          </a:p>
        </p:txBody>
      </p:sp>
      <p:sp>
        <p:nvSpPr>
          <p:cNvPr id="14" name="TextBox 13">
            <a:extLst>
              <a:ext uri="{FF2B5EF4-FFF2-40B4-BE49-F238E27FC236}">
                <a16:creationId xmlns:a16="http://schemas.microsoft.com/office/drawing/2014/main" id="{FF981569-943E-A68D-3014-D00E0F8D9559}"/>
              </a:ext>
            </a:extLst>
          </p:cNvPr>
          <p:cNvSpPr txBox="1"/>
          <p:nvPr/>
        </p:nvSpPr>
        <p:spPr>
          <a:xfrm>
            <a:off x="1936368" y="4077755"/>
            <a:ext cx="8319264" cy="400110"/>
          </a:xfrm>
          <a:prstGeom prst="rect">
            <a:avLst/>
          </a:prstGeom>
          <a:noFill/>
        </p:spPr>
        <p:txBody>
          <a:bodyPr wrap="square">
            <a:spAutoFit/>
          </a:bodyPr>
          <a:lstStyle/>
          <a:p>
            <a:pPr algn="ctr" fontAlgn="base"/>
            <a:r>
              <a:rPr lang="en-US" sz="2000" dirty="0"/>
              <a:t>In which they will then neither die nor live.</a:t>
            </a:r>
          </a:p>
        </p:txBody>
      </p:sp>
      <p:sp>
        <p:nvSpPr>
          <p:cNvPr id="3" name="TextBox 2">
            <a:extLst>
              <a:ext uri="{FF2B5EF4-FFF2-40B4-BE49-F238E27FC236}">
                <a16:creationId xmlns:a16="http://schemas.microsoft.com/office/drawing/2014/main" id="{34E4F756-AD93-7CE0-21FF-FFF57CC2EC7B}"/>
              </a:ext>
            </a:extLst>
          </p:cNvPr>
          <p:cNvSpPr txBox="1"/>
          <p:nvPr/>
        </p:nvSpPr>
        <p:spPr>
          <a:xfrm>
            <a:off x="2569275" y="3880927"/>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13</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2613006734"/>
      </p:ext>
    </p:extLst>
  </p:cSld>
  <p:clrMapOvr>
    <a:masterClrMapping/>
  </p:clrMapOvr>
</p:sld>
</file>

<file path=ppt/slides/slide3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72C363-FB8A-EC60-BFDF-4D1E233A093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A9AE52A-F121-42DD-5FDC-384C5E3FCA3D}"/>
              </a:ext>
            </a:extLst>
          </p:cNvPr>
          <p:cNvSpPr>
            <a:spLocks noGrp="1"/>
          </p:cNvSpPr>
          <p:nvPr>
            <p:ph type="title"/>
          </p:nvPr>
        </p:nvSpPr>
        <p:spPr>
          <a:xfrm>
            <a:off x="1880748" y="2140989"/>
            <a:ext cx="8430504" cy="3450327"/>
          </a:xfrm>
        </p:spPr>
        <p:txBody>
          <a:bodyPr>
            <a:noAutofit/>
          </a:bodyPr>
          <a:lstStyle/>
          <a:p>
            <a:r>
              <a:rPr lang="ar-EG" sz="6000" dirty="0"/>
              <a:t>قَدْ أَفْلَحَ مَن تَزَكَّىٰ</a:t>
            </a:r>
            <a:endParaRPr lang="ar-EG" sz="6000" b="0" dirty="0"/>
          </a:p>
        </p:txBody>
      </p:sp>
      <p:sp>
        <p:nvSpPr>
          <p:cNvPr id="14" name="TextBox 13">
            <a:extLst>
              <a:ext uri="{FF2B5EF4-FFF2-40B4-BE49-F238E27FC236}">
                <a16:creationId xmlns:a16="http://schemas.microsoft.com/office/drawing/2014/main" id="{F8948ACD-C164-D819-470F-7B4632019FBA}"/>
              </a:ext>
            </a:extLst>
          </p:cNvPr>
          <p:cNvSpPr txBox="1"/>
          <p:nvPr/>
        </p:nvSpPr>
        <p:spPr>
          <a:xfrm>
            <a:off x="1936368" y="4282458"/>
            <a:ext cx="8319264" cy="400110"/>
          </a:xfrm>
          <a:prstGeom prst="rect">
            <a:avLst/>
          </a:prstGeom>
          <a:noFill/>
        </p:spPr>
        <p:txBody>
          <a:bodyPr wrap="square">
            <a:spAutoFit/>
          </a:bodyPr>
          <a:lstStyle/>
          <a:p>
            <a:pPr algn="ctr" fontAlgn="base"/>
            <a:r>
              <a:rPr lang="en-US" sz="2000" dirty="0"/>
              <a:t>But those will prosper who purify themselves,</a:t>
            </a:r>
          </a:p>
        </p:txBody>
      </p:sp>
      <p:sp>
        <p:nvSpPr>
          <p:cNvPr id="3" name="TextBox 2">
            <a:extLst>
              <a:ext uri="{FF2B5EF4-FFF2-40B4-BE49-F238E27FC236}">
                <a16:creationId xmlns:a16="http://schemas.microsoft.com/office/drawing/2014/main" id="{AE6C8572-4158-8B90-52D0-8A8BE4EC986F}"/>
              </a:ext>
            </a:extLst>
          </p:cNvPr>
          <p:cNvSpPr txBox="1"/>
          <p:nvPr/>
        </p:nvSpPr>
        <p:spPr>
          <a:xfrm>
            <a:off x="3553347" y="3974681"/>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14</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3068531217"/>
      </p:ext>
    </p:extLst>
  </p:cSld>
  <p:clrMapOvr>
    <a:masterClrMapping/>
  </p:clrMapOvr>
</p:sld>
</file>

<file path=ppt/slides/slide3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42BF9C-8E45-0B79-9195-6ED1021C6EB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70215B3-1379-A08C-19CB-9BB17EA64CA3}"/>
              </a:ext>
            </a:extLst>
          </p:cNvPr>
          <p:cNvSpPr>
            <a:spLocks noGrp="1"/>
          </p:cNvSpPr>
          <p:nvPr>
            <p:ph type="title"/>
          </p:nvPr>
        </p:nvSpPr>
        <p:spPr>
          <a:xfrm>
            <a:off x="1880748" y="2113139"/>
            <a:ext cx="8430504" cy="3450327"/>
          </a:xfrm>
        </p:spPr>
        <p:txBody>
          <a:bodyPr>
            <a:noAutofit/>
          </a:bodyPr>
          <a:lstStyle/>
          <a:p>
            <a:r>
              <a:rPr lang="ar-EG" sz="6000" dirty="0"/>
              <a:t>وَذَكَرَ ٱسْمَ رَبِّهِ ۦ فَصَلَّىٰ</a:t>
            </a:r>
            <a:endParaRPr lang="ar-EG" sz="6000" b="0" dirty="0"/>
          </a:p>
        </p:txBody>
      </p:sp>
      <p:sp>
        <p:nvSpPr>
          <p:cNvPr id="14" name="TextBox 13">
            <a:extLst>
              <a:ext uri="{FF2B5EF4-FFF2-40B4-BE49-F238E27FC236}">
                <a16:creationId xmlns:a16="http://schemas.microsoft.com/office/drawing/2014/main" id="{947EC043-DE3A-7BC3-5F62-71D01CA8BCEB}"/>
              </a:ext>
            </a:extLst>
          </p:cNvPr>
          <p:cNvSpPr txBox="1"/>
          <p:nvPr/>
        </p:nvSpPr>
        <p:spPr>
          <a:xfrm>
            <a:off x="1936368" y="4254607"/>
            <a:ext cx="8319264" cy="400110"/>
          </a:xfrm>
          <a:prstGeom prst="rect">
            <a:avLst/>
          </a:prstGeom>
          <a:noFill/>
        </p:spPr>
        <p:txBody>
          <a:bodyPr wrap="square">
            <a:spAutoFit/>
          </a:bodyPr>
          <a:lstStyle/>
          <a:p>
            <a:pPr algn="ctr" fontAlgn="base"/>
            <a:r>
              <a:rPr lang="en-US" sz="2000" dirty="0"/>
              <a:t>And glorify the name of their Guardian-Lord, and (lift their hearts) in prayer.</a:t>
            </a:r>
          </a:p>
        </p:txBody>
      </p:sp>
      <p:sp>
        <p:nvSpPr>
          <p:cNvPr id="3" name="TextBox 2">
            <a:extLst>
              <a:ext uri="{FF2B5EF4-FFF2-40B4-BE49-F238E27FC236}">
                <a16:creationId xmlns:a16="http://schemas.microsoft.com/office/drawing/2014/main" id="{EAD1DA5D-5373-1A76-D806-6FC60F6071B9}"/>
              </a:ext>
            </a:extLst>
          </p:cNvPr>
          <p:cNvSpPr txBox="1"/>
          <p:nvPr/>
        </p:nvSpPr>
        <p:spPr>
          <a:xfrm>
            <a:off x="2961162" y="3946830"/>
            <a:ext cx="684337" cy="307777"/>
          </a:xfrm>
          <a:prstGeom prst="rect">
            <a:avLst/>
          </a:prstGeom>
          <a:noFill/>
        </p:spPr>
        <p:txBody>
          <a:bodyPr wrap="square">
            <a:spAutoFit/>
          </a:bodyPr>
          <a:lstStyle/>
          <a:p>
            <a:pPr algn="ctr"/>
            <a:r>
              <a:rPr lang="en-US" sz="140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15</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2226413079"/>
      </p:ext>
    </p:extLst>
  </p:cSld>
  <p:clrMapOvr>
    <a:masterClrMapping/>
  </p:clrMapOvr>
</p:sld>
</file>

<file path=ppt/slides/slide3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131E0C-D4A0-59C6-BAC6-AB0187E84B5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73D67F4-0B67-2096-257F-1813653E3A6F}"/>
              </a:ext>
            </a:extLst>
          </p:cNvPr>
          <p:cNvSpPr>
            <a:spLocks noGrp="1"/>
          </p:cNvSpPr>
          <p:nvPr>
            <p:ph type="title"/>
          </p:nvPr>
        </p:nvSpPr>
        <p:spPr>
          <a:xfrm>
            <a:off x="1880748" y="2113139"/>
            <a:ext cx="8430504" cy="3450327"/>
          </a:xfrm>
        </p:spPr>
        <p:txBody>
          <a:bodyPr>
            <a:noAutofit/>
          </a:bodyPr>
          <a:lstStyle/>
          <a:p>
            <a:r>
              <a:rPr lang="ar-EG" sz="6000" dirty="0"/>
              <a:t>بَلْ تُؤْثِرُونَ ٱلْحَيَوٰةَ ٱلدُّنْيَا</a:t>
            </a:r>
            <a:endParaRPr lang="ar-EG" sz="6000" b="0" dirty="0"/>
          </a:p>
        </p:txBody>
      </p:sp>
      <p:sp>
        <p:nvSpPr>
          <p:cNvPr id="14" name="TextBox 13">
            <a:extLst>
              <a:ext uri="{FF2B5EF4-FFF2-40B4-BE49-F238E27FC236}">
                <a16:creationId xmlns:a16="http://schemas.microsoft.com/office/drawing/2014/main" id="{395378E4-AD83-966E-B368-5B5881ADE272}"/>
              </a:ext>
            </a:extLst>
          </p:cNvPr>
          <p:cNvSpPr txBox="1"/>
          <p:nvPr/>
        </p:nvSpPr>
        <p:spPr>
          <a:xfrm>
            <a:off x="1936368" y="4202353"/>
            <a:ext cx="8319264" cy="400110"/>
          </a:xfrm>
          <a:prstGeom prst="rect">
            <a:avLst/>
          </a:prstGeom>
          <a:noFill/>
        </p:spPr>
        <p:txBody>
          <a:bodyPr wrap="square">
            <a:spAutoFit/>
          </a:bodyPr>
          <a:lstStyle/>
          <a:p>
            <a:pPr algn="ctr" fontAlgn="base"/>
            <a:r>
              <a:rPr lang="en-US" sz="2000" dirty="0"/>
              <a:t>Nay (behold), ye prefer the life of this world;</a:t>
            </a:r>
          </a:p>
        </p:txBody>
      </p:sp>
      <p:sp>
        <p:nvSpPr>
          <p:cNvPr id="3" name="TextBox 2">
            <a:extLst>
              <a:ext uri="{FF2B5EF4-FFF2-40B4-BE49-F238E27FC236}">
                <a16:creationId xmlns:a16="http://schemas.microsoft.com/office/drawing/2014/main" id="{F853ACDB-D1BD-82E1-4760-FF776E16FA79}"/>
              </a:ext>
            </a:extLst>
          </p:cNvPr>
          <p:cNvSpPr txBox="1"/>
          <p:nvPr/>
        </p:nvSpPr>
        <p:spPr>
          <a:xfrm>
            <a:off x="2874075" y="3854697"/>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1</a:t>
            </a:r>
            <a:r>
              <a:rPr lang="en-US" sz="1400" dirty="0">
                <a:latin typeface="Arial" panose="020B0604020202020204" pitchFamily="34" charset="0"/>
                <a:cs typeface="Arial" panose="020B0604020202020204" pitchFamily="34" charset="0"/>
              </a:rPr>
              <a:t>6}</a:t>
            </a:r>
            <a:endParaRPr lang="en-US" sz="1400" dirty="0"/>
          </a:p>
        </p:txBody>
      </p:sp>
    </p:spTree>
    <p:extLst>
      <p:ext uri="{BB962C8B-B14F-4D97-AF65-F5344CB8AC3E}">
        <p14:creationId xmlns:p14="http://schemas.microsoft.com/office/powerpoint/2010/main" val="2642803080"/>
      </p:ext>
    </p:extLst>
  </p:cSld>
  <p:clrMapOvr>
    <a:masterClrMapping/>
  </p:clrMapOvr>
</p:sld>
</file>

<file path=ppt/slides/slide3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AEF88B-2270-8406-D5CB-AB151F37F1A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F5D8C23-7AF6-48B6-F941-E61313460B9F}"/>
              </a:ext>
            </a:extLst>
          </p:cNvPr>
          <p:cNvSpPr>
            <a:spLocks noGrp="1"/>
          </p:cNvSpPr>
          <p:nvPr>
            <p:ph type="title"/>
          </p:nvPr>
        </p:nvSpPr>
        <p:spPr>
          <a:xfrm>
            <a:off x="1880748" y="1975525"/>
            <a:ext cx="8430504" cy="3450327"/>
          </a:xfrm>
        </p:spPr>
        <p:txBody>
          <a:bodyPr>
            <a:noAutofit/>
          </a:bodyPr>
          <a:lstStyle/>
          <a:p>
            <a:r>
              <a:rPr lang="ar-EG" sz="6000" dirty="0"/>
              <a:t>وَٱلْـَٔاخِرَةُ خَيْرٌۭ وَأَبْقَىٰٓ</a:t>
            </a:r>
            <a:endParaRPr lang="ar-EG" sz="6000" b="0" dirty="0"/>
          </a:p>
        </p:txBody>
      </p:sp>
      <p:sp>
        <p:nvSpPr>
          <p:cNvPr id="14" name="TextBox 13">
            <a:extLst>
              <a:ext uri="{FF2B5EF4-FFF2-40B4-BE49-F238E27FC236}">
                <a16:creationId xmlns:a16="http://schemas.microsoft.com/office/drawing/2014/main" id="{B2875BC0-817E-7203-EB48-E86279041187}"/>
              </a:ext>
            </a:extLst>
          </p:cNvPr>
          <p:cNvSpPr txBox="1"/>
          <p:nvPr/>
        </p:nvSpPr>
        <p:spPr>
          <a:xfrm>
            <a:off x="1936368" y="4130388"/>
            <a:ext cx="8319264" cy="400110"/>
          </a:xfrm>
          <a:prstGeom prst="rect">
            <a:avLst/>
          </a:prstGeom>
          <a:noFill/>
        </p:spPr>
        <p:txBody>
          <a:bodyPr wrap="square">
            <a:spAutoFit/>
          </a:bodyPr>
          <a:lstStyle/>
          <a:p>
            <a:pPr algn="ctr" fontAlgn="base"/>
            <a:r>
              <a:rPr lang="en-US" sz="2000" dirty="0"/>
              <a:t>But the Hereafter is better and more enduring.</a:t>
            </a:r>
          </a:p>
        </p:txBody>
      </p:sp>
      <p:sp>
        <p:nvSpPr>
          <p:cNvPr id="3" name="TextBox 2">
            <a:extLst>
              <a:ext uri="{FF2B5EF4-FFF2-40B4-BE49-F238E27FC236}">
                <a16:creationId xmlns:a16="http://schemas.microsoft.com/office/drawing/2014/main" id="{4EC66A8D-5446-08CE-E4BF-41BC81E41CE8}"/>
              </a:ext>
            </a:extLst>
          </p:cNvPr>
          <p:cNvSpPr txBox="1"/>
          <p:nvPr/>
        </p:nvSpPr>
        <p:spPr>
          <a:xfrm>
            <a:off x="3231130" y="3822611"/>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1</a:t>
            </a:r>
            <a:r>
              <a:rPr lang="en-US" sz="1400" dirty="0">
                <a:latin typeface="Arial" panose="020B0604020202020204" pitchFamily="34" charset="0"/>
                <a:cs typeface="Arial" panose="020B0604020202020204" pitchFamily="34" charset="0"/>
              </a:rPr>
              <a:t>7}</a:t>
            </a:r>
            <a:endParaRPr lang="en-US" sz="1400" dirty="0"/>
          </a:p>
        </p:txBody>
      </p:sp>
    </p:spTree>
    <p:extLst>
      <p:ext uri="{BB962C8B-B14F-4D97-AF65-F5344CB8AC3E}">
        <p14:creationId xmlns:p14="http://schemas.microsoft.com/office/powerpoint/2010/main" val="139288760"/>
      </p:ext>
    </p:extLst>
  </p:cSld>
  <p:clrMapOvr>
    <a:masterClrMapping/>
  </p:clrMapOvr>
</p:sld>
</file>

<file path=ppt/slides/slide3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CF5B30-DC82-4ECB-41D5-2BEF6EE1939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0090294-5CCB-2FFC-0D61-1A4AA8B30971}"/>
              </a:ext>
            </a:extLst>
          </p:cNvPr>
          <p:cNvSpPr>
            <a:spLocks noGrp="1"/>
          </p:cNvSpPr>
          <p:nvPr>
            <p:ph type="title"/>
          </p:nvPr>
        </p:nvSpPr>
        <p:spPr>
          <a:xfrm>
            <a:off x="1880748" y="1975525"/>
            <a:ext cx="8430504" cy="3450327"/>
          </a:xfrm>
        </p:spPr>
        <p:txBody>
          <a:bodyPr>
            <a:noAutofit/>
          </a:bodyPr>
          <a:lstStyle/>
          <a:p>
            <a:r>
              <a:rPr lang="ar-EG" sz="6000" dirty="0"/>
              <a:t>إِنَّ هَـٰذَا لَفِى ٱلصُّحُفِ ٱلْأُولَىٰ</a:t>
            </a:r>
            <a:endParaRPr lang="ar-EG" sz="6000" b="0" dirty="0"/>
          </a:p>
        </p:txBody>
      </p:sp>
      <p:sp>
        <p:nvSpPr>
          <p:cNvPr id="14" name="TextBox 13">
            <a:extLst>
              <a:ext uri="{FF2B5EF4-FFF2-40B4-BE49-F238E27FC236}">
                <a16:creationId xmlns:a16="http://schemas.microsoft.com/office/drawing/2014/main" id="{22DC5ADF-6BA2-BA25-B32D-F932B14EA2D5}"/>
              </a:ext>
            </a:extLst>
          </p:cNvPr>
          <p:cNvSpPr txBox="1"/>
          <p:nvPr/>
        </p:nvSpPr>
        <p:spPr>
          <a:xfrm>
            <a:off x="1936368" y="4106303"/>
            <a:ext cx="8319264" cy="400110"/>
          </a:xfrm>
          <a:prstGeom prst="rect">
            <a:avLst/>
          </a:prstGeom>
          <a:noFill/>
        </p:spPr>
        <p:txBody>
          <a:bodyPr wrap="square">
            <a:spAutoFit/>
          </a:bodyPr>
          <a:lstStyle/>
          <a:p>
            <a:pPr algn="ctr" fontAlgn="base"/>
            <a:r>
              <a:rPr lang="en-US" sz="2000" dirty="0"/>
              <a:t>And this is in the Books of the earliest (Revelation),-</a:t>
            </a:r>
          </a:p>
        </p:txBody>
      </p:sp>
      <p:sp>
        <p:nvSpPr>
          <p:cNvPr id="3" name="TextBox 2">
            <a:extLst>
              <a:ext uri="{FF2B5EF4-FFF2-40B4-BE49-F238E27FC236}">
                <a16:creationId xmlns:a16="http://schemas.microsoft.com/office/drawing/2014/main" id="{51B8FE65-7BF7-0F14-F616-FE0FD875ECC0}"/>
              </a:ext>
            </a:extLst>
          </p:cNvPr>
          <p:cNvSpPr txBox="1"/>
          <p:nvPr/>
        </p:nvSpPr>
        <p:spPr>
          <a:xfrm>
            <a:off x="2299313" y="3822611"/>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18</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2923384900"/>
      </p:ext>
    </p:extLst>
  </p:cSld>
  <p:clrMapOvr>
    <a:masterClrMapping/>
  </p:clrMapOvr>
</p:sld>
</file>

<file path=ppt/slides/slide3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F6F058-D03F-B7E3-4835-405FCF789FD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50802ED-D89E-1333-E932-E536B49E3A66}"/>
              </a:ext>
            </a:extLst>
          </p:cNvPr>
          <p:cNvSpPr>
            <a:spLocks noGrp="1"/>
          </p:cNvSpPr>
          <p:nvPr>
            <p:ph type="title"/>
          </p:nvPr>
        </p:nvSpPr>
        <p:spPr>
          <a:xfrm>
            <a:off x="1880748" y="1975525"/>
            <a:ext cx="8430504" cy="3450327"/>
          </a:xfrm>
        </p:spPr>
        <p:txBody>
          <a:bodyPr>
            <a:noAutofit/>
          </a:bodyPr>
          <a:lstStyle/>
          <a:p>
            <a:r>
              <a:rPr lang="ar-EG" sz="6000" dirty="0"/>
              <a:t>صُحُفِ إِبْرَٰهِيمَ وَمُوسَىٰ</a:t>
            </a:r>
            <a:endParaRPr lang="ar-EG" sz="6000" b="0" dirty="0"/>
          </a:p>
        </p:txBody>
      </p:sp>
      <p:sp>
        <p:nvSpPr>
          <p:cNvPr id="14" name="TextBox 13">
            <a:extLst>
              <a:ext uri="{FF2B5EF4-FFF2-40B4-BE49-F238E27FC236}">
                <a16:creationId xmlns:a16="http://schemas.microsoft.com/office/drawing/2014/main" id="{5743CA28-C71C-97DD-27FB-18D35157832F}"/>
              </a:ext>
            </a:extLst>
          </p:cNvPr>
          <p:cNvSpPr txBox="1"/>
          <p:nvPr/>
        </p:nvSpPr>
        <p:spPr>
          <a:xfrm>
            <a:off x="1936368" y="4106303"/>
            <a:ext cx="8319264" cy="400110"/>
          </a:xfrm>
          <a:prstGeom prst="rect">
            <a:avLst/>
          </a:prstGeom>
          <a:noFill/>
        </p:spPr>
        <p:txBody>
          <a:bodyPr wrap="square">
            <a:spAutoFit/>
          </a:bodyPr>
          <a:lstStyle/>
          <a:p>
            <a:pPr algn="ctr" fontAlgn="base"/>
            <a:r>
              <a:rPr lang="en-US" sz="2000" dirty="0"/>
              <a:t>The Books of Abraham and Moses.</a:t>
            </a:r>
          </a:p>
        </p:txBody>
      </p:sp>
      <p:sp>
        <p:nvSpPr>
          <p:cNvPr id="3" name="TextBox 2">
            <a:extLst>
              <a:ext uri="{FF2B5EF4-FFF2-40B4-BE49-F238E27FC236}">
                <a16:creationId xmlns:a16="http://schemas.microsoft.com/office/drawing/2014/main" id="{F96A367E-64DA-EAD1-0697-929ADD3BCB64}"/>
              </a:ext>
            </a:extLst>
          </p:cNvPr>
          <p:cNvSpPr txBox="1"/>
          <p:nvPr/>
        </p:nvSpPr>
        <p:spPr>
          <a:xfrm>
            <a:off x="2865369" y="3822611"/>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19</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3454511656"/>
      </p:ext>
    </p:extLst>
  </p:cSld>
  <p:clrMapOvr>
    <a:masterClrMapping/>
  </p:clrMapOvr>
</p:sld>
</file>

<file path=ppt/slides/slide3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2E2F57-E37E-8056-4FC3-9868C0F27BA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5B8AF93-4B94-CD22-1663-CE16BC75AEC2}"/>
              </a:ext>
            </a:extLst>
          </p:cNvPr>
          <p:cNvSpPr>
            <a:spLocks noGrp="1"/>
          </p:cNvSpPr>
          <p:nvPr>
            <p:ph type="title"/>
          </p:nvPr>
        </p:nvSpPr>
        <p:spPr>
          <a:xfrm>
            <a:off x="1980393" y="504918"/>
            <a:ext cx="8231214" cy="5848164"/>
          </a:xfrm>
        </p:spPr>
        <p:txBody>
          <a:bodyPr>
            <a:noAutofit/>
          </a:bodyPr>
          <a:lstStyle/>
          <a:p>
            <a:pPr marL="0" rtl="1" eaLnBrk="1" latinLnBrk="0" hangingPunct="1"/>
            <a:r>
              <a:rPr lang="ar-EG" sz="6000" b="0" i="0" kern="1200" dirty="0">
                <a:effectLst/>
                <a:latin typeface="KFGQPC Uthman Taha Naskh" panose="02000000000000000000" pitchFamily="2" charset="-78"/>
                <a:ea typeface="+mn-ea"/>
                <a:cs typeface="+mn-cs"/>
              </a:rPr>
              <a:t>صدقَ اللهُ العليُّ العظيم</a:t>
            </a:r>
          </a:p>
        </p:txBody>
      </p:sp>
    </p:spTree>
    <p:extLst>
      <p:ext uri="{BB962C8B-B14F-4D97-AF65-F5344CB8AC3E}">
        <p14:creationId xmlns:p14="http://schemas.microsoft.com/office/powerpoint/2010/main" val="2222062842"/>
      </p:ext>
    </p:extLst>
  </p:cSld>
  <p:clrMapOvr>
    <a:masterClrMapping/>
  </p:clrMapOvr>
</p:sld>
</file>

<file path=ppt/slides/slide3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F2B94F-33FA-1ECB-AF47-83C3743B293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744FB5E-4FD6-7D8B-B2A0-AE040B4B72A4}"/>
              </a:ext>
            </a:extLst>
          </p:cNvPr>
          <p:cNvSpPr>
            <a:spLocks noGrp="1"/>
          </p:cNvSpPr>
          <p:nvPr>
            <p:ph type="title"/>
          </p:nvPr>
        </p:nvSpPr>
        <p:spPr>
          <a:xfrm>
            <a:off x="1980393" y="1706959"/>
            <a:ext cx="8231214" cy="3461837"/>
          </a:xfrm>
        </p:spPr>
        <p:txBody>
          <a:bodyPr>
            <a:noAutofit/>
          </a:bodyPr>
          <a:lstStyle/>
          <a:p>
            <a:pPr marL="0" eaLnBrk="1" latinLnBrk="0" hangingPunct="1">
              <a:lnSpc>
                <a:spcPct val="100000"/>
              </a:lnSpc>
            </a:pPr>
            <a:r>
              <a:rPr lang="ar-EG" sz="4000" b="0" i="0" kern="1200" dirty="0">
                <a:effectLst/>
                <a:highlight>
                  <a:srgbClr val="00FF00"/>
                </a:highlight>
                <a:latin typeface="Arial" panose="020B0604020202020204" pitchFamily="34" charset="0"/>
                <a:ea typeface="+mn-ea"/>
                <a:cs typeface="Arial" panose="020B0604020202020204" pitchFamily="34" charset="0"/>
              </a:rPr>
              <a:t>سورة </a:t>
            </a:r>
            <a:r>
              <a:rPr lang="ar-EG" sz="4000" dirty="0">
                <a:highlight>
                  <a:srgbClr val="00FF00"/>
                </a:highlight>
                <a:latin typeface="Arial" panose="020B0604020202020204" pitchFamily="34" charset="0"/>
                <a:ea typeface="+mn-ea"/>
                <a:cs typeface="Arial" panose="020B0604020202020204" pitchFamily="34" charset="0"/>
              </a:rPr>
              <a:t>الغاشية</a:t>
            </a:r>
            <a:br>
              <a:rPr lang="ar-EG" sz="6000" b="0" i="0" kern="1200" dirty="0">
                <a:effectLst/>
                <a:latin typeface="Arial" panose="020B0604020202020204" pitchFamily="34" charset="0"/>
                <a:ea typeface="+mn-ea"/>
                <a:cs typeface="Arial" panose="020B0604020202020204" pitchFamily="34" charset="0"/>
              </a:rPr>
            </a:br>
            <a:r>
              <a:rPr lang="ar-EG" sz="6000" b="0" i="0" kern="1200" dirty="0">
                <a:effectLst/>
                <a:latin typeface="Arial" panose="020B0604020202020204" pitchFamily="34" charset="0"/>
                <a:ea typeface="+mn-ea"/>
                <a:cs typeface="Arial" panose="020B0604020202020204" pitchFamily="34" charset="0"/>
              </a:rPr>
              <a:t>بِسْمِ ٱللَّهِ ٱلرَّحْمَـٰنِ ٱلرَّحِيمِ</a:t>
            </a:r>
          </a:p>
        </p:txBody>
      </p:sp>
    </p:spTree>
    <p:extLst>
      <p:ext uri="{BB962C8B-B14F-4D97-AF65-F5344CB8AC3E}">
        <p14:creationId xmlns:p14="http://schemas.microsoft.com/office/powerpoint/2010/main" val="638082945"/>
      </p:ext>
    </p:extLst>
  </p:cSld>
  <p:clrMapOvr>
    <a:masterClrMapping/>
  </p:clrMapOvr>
</p:sld>
</file>

<file path=ppt/slides/slide3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9B75A0-7E3F-98DE-B37A-C881E29F5FB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6B0439F-825B-9AFA-BA6D-7FC25195ADDE}"/>
              </a:ext>
            </a:extLst>
          </p:cNvPr>
          <p:cNvSpPr>
            <a:spLocks noGrp="1"/>
          </p:cNvSpPr>
          <p:nvPr>
            <p:ph type="title"/>
          </p:nvPr>
        </p:nvSpPr>
        <p:spPr>
          <a:xfrm>
            <a:off x="1787687" y="2088261"/>
            <a:ext cx="8616626" cy="3450327"/>
          </a:xfrm>
        </p:spPr>
        <p:txBody>
          <a:bodyPr>
            <a:noAutofit/>
          </a:bodyPr>
          <a:lstStyle/>
          <a:p>
            <a:r>
              <a:rPr lang="ar-EG" sz="6000" dirty="0"/>
              <a:t>هَلْ أَتَىٰكَ حَدِيثُ ٱلْغَـٰشِيَةِ</a:t>
            </a:r>
            <a:endParaRPr lang="ar-EG" sz="6000" b="0" dirty="0"/>
          </a:p>
        </p:txBody>
      </p:sp>
      <p:sp>
        <p:nvSpPr>
          <p:cNvPr id="14" name="TextBox 13">
            <a:extLst>
              <a:ext uri="{FF2B5EF4-FFF2-40B4-BE49-F238E27FC236}">
                <a16:creationId xmlns:a16="http://schemas.microsoft.com/office/drawing/2014/main" id="{A171CD1C-4547-8985-6377-809D6232EA9D}"/>
              </a:ext>
            </a:extLst>
          </p:cNvPr>
          <p:cNvSpPr txBox="1"/>
          <p:nvPr/>
        </p:nvSpPr>
        <p:spPr>
          <a:xfrm>
            <a:off x="1936368" y="4184593"/>
            <a:ext cx="8319264" cy="400110"/>
          </a:xfrm>
          <a:prstGeom prst="rect">
            <a:avLst/>
          </a:prstGeom>
          <a:noFill/>
        </p:spPr>
        <p:txBody>
          <a:bodyPr wrap="square">
            <a:spAutoFit/>
          </a:bodyPr>
          <a:lstStyle/>
          <a:p>
            <a:pPr algn="ctr" fontAlgn="base"/>
            <a:r>
              <a:rPr lang="en-US" sz="2000" dirty="0"/>
              <a:t>Has the story reached thee of the overwhelming (Event)?</a:t>
            </a:r>
          </a:p>
        </p:txBody>
      </p:sp>
      <p:sp>
        <p:nvSpPr>
          <p:cNvPr id="3" name="TextBox 2">
            <a:extLst>
              <a:ext uri="{FF2B5EF4-FFF2-40B4-BE49-F238E27FC236}">
                <a16:creationId xmlns:a16="http://schemas.microsoft.com/office/drawing/2014/main" id="{84CF42CA-F676-7BF9-EAC0-7A939698E4E2}"/>
              </a:ext>
            </a:extLst>
          </p:cNvPr>
          <p:cNvSpPr txBox="1"/>
          <p:nvPr/>
        </p:nvSpPr>
        <p:spPr>
          <a:xfrm>
            <a:off x="2889443" y="3734802"/>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1</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242717265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0A65C0-99CD-7BEA-268A-3E44A545706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83AEB13-D00E-E274-6948-46AA352D9B33}"/>
              </a:ext>
            </a:extLst>
          </p:cNvPr>
          <p:cNvSpPr>
            <a:spLocks noGrp="1"/>
          </p:cNvSpPr>
          <p:nvPr>
            <p:ph type="title"/>
          </p:nvPr>
        </p:nvSpPr>
        <p:spPr>
          <a:xfrm>
            <a:off x="1880748" y="1999927"/>
            <a:ext cx="8430504" cy="3450327"/>
          </a:xfrm>
        </p:spPr>
        <p:txBody>
          <a:bodyPr>
            <a:noAutofit/>
          </a:bodyPr>
          <a:lstStyle/>
          <a:p>
            <a:r>
              <a:rPr lang="ar-EG" sz="6000" b="0" dirty="0"/>
              <a:t>وَكُلَّ شَىْءٍ أَحْصَيْنَـٰهُ كِتَـٰبًا</a:t>
            </a:r>
          </a:p>
        </p:txBody>
      </p:sp>
      <p:sp>
        <p:nvSpPr>
          <p:cNvPr id="14" name="TextBox 13">
            <a:extLst>
              <a:ext uri="{FF2B5EF4-FFF2-40B4-BE49-F238E27FC236}">
                <a16:creationId xmlns:a16="http://schemas.microsoft.com/office/drawing/2014/main" id="{42A1DCF0-73E9-3C33-D01C-7EAF7B1AB138}"/>
              </a:ext>
            </a:extLst>
          </p:cNvPr>
          <p:cNvSpPr txBox="1"/>
          <p:nvPr/>
        </p:nvSpPr>
        <p:spPr>
          <a:xfrm>
            <a:off x="1936368" y="4095980"/>
            <a:ext cx="8319264" cy="400110"/>
          </a:xfrm>
          <a:prstGeom prst="rect">
            <a:avLst/>
          </a:prstGeom>
          <a:noFill/>
        </p:spPr>
        <p:txBody>
          <a:bodyPr wrap="square">
            <a:spAutoFit/>
          </a:bodyPr>
          <a:lstStyle/>
          <a:p>
            <a:pPr algn="ctr" fontAlgn="base"/>
            <a:r>
              <a:rPr lang="en-US" sz="2000" dirty="0"/>
              <a:t>And all things have We preserved on record.</a:t>
            </a:r>
          </a:p>
        </p:txBody>
      </p:sp>
      <p:sp>
        <p:nvSpPr>
          <p:cNvPr id="3" name="TextBox 2">
            <a:extLst>
              <a:ext uri="{FF2B5EF4-FFF2-40B4-BE49-F238E27FC236}">
                <a16:creationId xmlns:a16="http://schemas.microsoft.com/office/drawing/2014/main" id="{3322E241-559B-883A-8B11-8D14DFA77A6A}"/>
              </a:ext>
            </a:extLst>
          </p:cNvPr>
          <p:cNvSpPr txBox="1"/>
          <p:nvPr/>
        </p:nvSpPr>
        <p:spPr>
          <a:xfrm>
            <a:off x="2691197" y="3659447"/>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29</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1942947499"/>
      </p:ext>
    </p:extLst>
  </p:cSld>
  <p:clrMapOvr>
    <a:masterClrMapping/>
  </p:clrMapOvr>
</p:sld>
</file>

<file path=ppt/slides/slide3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6999DF-7F20-8FFF-B494-0FAB95EBA5D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3DE87E3-6BAE-F720-7AC0-80968009C231}"/>
              </a:ext>
            </a:extLst>
          </p:cNvPr>
          <p:cNvSpPr>
            <a:spLocks noGrp="1"/>
          </p:cNvSpPr>
          <p:nvPr>
            <p:ph type="title"/>
          </p:nvPr>
        </p:nvSpPr>
        <p:spPr>
          <a:xfrm>
            <a:off x="1787687" y="2062134"/>
            <a:ext cx="8616626" cy="3450327"/>
          </a:xfrm>
        </p:spPr>
        <p:txBody>
          <a:bodyPr>
            <a:noAutofit/>
          </a:bodyPr>
          <a:lstStyle/>
          <a:p>
            <a:r>
              <a:rPr lang="ar-EG" sz="6000" dirty="0"/>
              <a:t>وُجُوهٌۭ يَوْمَئِذٍ خَـٰشِعَةٌ</a:t>
            </a:r>
            <a:endParaRPr lang="ar-EG" sz="6000" b="0" dirty="0"/>
          </a:p>
        </p:txBody>
      </p:sp>
      <p:sp>
        <p:nvSpPr>
          <p:cNvPr id="14" name="TextBox 13">
            <a:extLst>
              <a:ext uri="{FF2B5EF4-FFF2-40B4-BE49-F238E27FC236}">
                <a16:creationId xmlns:a16="http://schemas.microsoft.com/office/drawing/2014/main" id="{D2C71E7B-2272-BDEF-66F0-15D01C39F04B}"/>
              </a:ext>
            </a:extLst>
          </p:cNvPr>
          <p:cNvSpPr txBox="1"/>
          <p:nvPr/>
        </p:nvSpPr>
        <p:spPr>
          <a:xfrm>
            <a:off x="1936368" y="4164502"/>
            <a:ext cx="8319264" cy="400110"/>
          </a:xfrm>
          <a:prstGeom prst="rect">
            <a:avLst/>
          </a:prstGeom>
          <a:noFill/>
        </p:spPr>
        <p:txBody>
          <a:bodyPr wrap="square">
            <a:spAutoFit/>
          </a:bodyPr>
          <a:lstStyle/>
          <a:p>
            <a:pPr algn="ctr" fontAlgn="base"/>
            <a:r>
              <a:rPr lang="en-US" sz="2000" dirty="0"/>
              <a:t>Some faces, that Day, will be humiliated,</a:t>
            </a:r>
          </a:p>
        </p:txBody>
      </p:sp>
      <p:sp>
        <p:nvSpPr>
          <p:cNvPr id="3" name="TextBox 2">
            <a:extLst>
              <a:ext uri="{FF2B5EF4-FFF2-40B4-BE49-F238E27FC236}">
                <a16:creationId xmlns:a16="http://schemas.microsoft.com/office/drawing/2014/main" id="{2D1EEE1B-3A70-71EB-A3EA-E6BB074A5D95}"/>
              </a:ext>
            </a:extLst>
          </p:cNvPr>
          <p:cNvSpPr txBox="1"/>
          <p:nvPr/>
        </p:nvSpPr>
        <p:spPr>
          <a:xfrm>
            <a:off x="3377125" y="3787297"/>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{2}</a:t>
            </a:r>
            <a:endParaRPr lang="en-US" sz="1400" dirty="0"/>
          </a:p>
        </p:txBody>
      </p:sp>
    </p:spTree>
    <p:extLst>
      <p:ext uri="{BB962C8B-B14F-4D97-AF65-F5344CB8AC3E}">
        <p14:creationId xmlns:p14="http://schemas.microsoft.com/office/powerpoint/2010/main" val="2218267049"/>
      </p:ext>
    </p:extLst>
  </p:cSld>
  <p:clrMapOvr>
    <a:masterClrMapping/>
  </p:clrMapOvr>
</p:sld>
</file>

<file path=ppt/slides/slide3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DAA3E0-0288-7C44-8C98-D2D5D6F3538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90F7909-FCEE-C119-86A1-E1FB889150A7}"/>
              </a:ext>
            </a:extLst>
          </p:cNvPr>
          <p:cNvSpPr>
            <a:spLocks noGrp="1"/>
          </p:cNvSpPr>
          <p:nvPr>
            <p:ph type="title"/>
          </p:nvPr>
        </p:nvSpPr>
        <p:spPr>
          <a:xfrm>
            <a:off x="1787687" y="2053428"/>
            <a:ext cx="8616626" cy="3450327"/>
          </a:xfrm>
        </p:spPr>
        <p:txBody>
          <a:bodyPr>
            <a:noAutofit/>
          </a:bodyPr>
          <a:lstStyle/>
          <a:p>
            <a:r>
              <a:rPr lang="ar-EG" sz="6000" dirty="0"/>
              <a:t>عَامِلَةٌۭ نَّاصِبَةٌۭ</a:t>
            </a:r>
            <a:endParaRPr lang="ar-EG" sz="6000" b="0" dirty="0"/>
          </a:p>
        </p:txBody>
      </p:sp>
      <p:sp>
        <p:nvSpPr>
          <p:cNvPr id="14" name="TextBox 13">
            <a:extLst>
              <a:ext uri="{FF2B5EF4-FFF2-40B4-BE49-F238E27FC236}">
                <a16:creationId xmlns:a16="http://schemas.microsoft.com/office/drawing/2014/main" id="{0DF54B64-61F2-C090-F1D1-AD66F6A35220}"/>
              </a:ext>
            </a:extLst>
          </p:cNvPr>
          <p:cNvSpPr txBox="1"/>
          <p:nvPr/>
        </p:nvSpPr>
        <p:spPr>
          <a:xfrm>
            <a:off x="1936368" y="4143645"/>
            <a:ext cx="8319264" cy="400110"/>
          </a:xfrm>
          <a:prstGeom prst="rect">
            <a:avLst/>
          </a:prstGeom>
          <a:noFill/>
        </p:spPr>
        <p:txBody>
          <a:bodyPr wrap="square">
            <a:spAutoFit/>
          </a:bodyPr>
          <a:lstStyle/>
          <a:p>
            <a:pPr algn="ctr" fontAlgn="base"/>
            <a:r>
              <a:rPr lang="en-US" sz="2000" dirty="0" err="1"/>
              <a:t>Labouring</a:t>
            </a:r>
            <a:r>
              <a:rPr lang="en-US" sz="2000" dirty="0"/>
              <a:t> (hard), weary,-</a:t>
            </a:r>
          </a:p>
        </p:txBody>
      </p:sp>
      <p:sp>
        <p:nvSpPr>
          <p:cNvPr id="3" name="TextBox 2">
            <a:extLst>
              <a:ext uri="{FF2B5EF4-FFF2-40B4-BE49-F238E27FC236}">
                <a16:creationId xmlns:a16="http://schemas.microsoft.com/office/drawing/2014/main" id="{96AB7CD5-0834-E801-56A7-FD160F9D312F}"/>
              </a:ext>
            </a:extLst>
          </p:cNvPr>
          <p:cNvSpPr txBox="1"/>
          <p:nvPr/>
        </p:nvSpPr>
        <p:spPr>
          <a:xfrm>
            <a:off x="4130289" y="3778591"/>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{3}</a:t>
            </a:r>
            <a:endParaRPr lang="en-US" sz="1400" dirty="0"/>
          </a:p>
        </p:txBody>
      </p:sp>
    </p:spTree>
    <p:extLst>
      <p:ext uri="{BB962C8B-B14F-4D97-AF65-F5344CB8AC3E}">
        <p14:creationId xmlns:p14="http://schemas.microsoft.com/office/powerpoint/2010/main" val="1431160286"/>
      </p:ext>
    </p:extLst>
  </p:cSld>
  <p:clrMapOvr>
    <a:masterClrMapping/>
  </p:clrMapOvr>
</p:sld>
</file>

<file path=ppt/slides/slide3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FD666B-F40E-F120-1924-6B7C8487D35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6B06B63-EF34-9611-3135-779826D0F5EE}"/>
              </a:ext>
            </a:extLst>
          </p:cNvPr>
          <p:cNvSpPr>
            <a:spLocks noGrp="1"/>
          </p:cNvSpPr>
          <p:nvPr>
            <p:ph type="title"/>
          </p:nvPr>
        </p:nvSpPr>
        <p:spPr>
          <a:xfrm>
            <a:off x="1787687" y="2096974"/>
            <a:ext cx="8616626" cy="3450327"/>
          </a:xfrm>
        </p:spPr>
        <p:txBody>
          <a:bodyPr>
            <a:noAutofit/>
          </a:bodyPr>
          <a:lstStyle/>
          <a:p>
            <a:r>
              <a:rPr lang="ar-EG" sz="6000" dirty="0"/>
              <a:t>تَصْلَىٰ نَارًا حَامِيَةًۭ</a:t>
            </a:r>
            <a:endParaRPr lang="ar-EG" sz="6000" b="0" dirty="0"/>
          </a:p>
        </p:txBody>
      </p:sp>
      <p:sp>
        <p:nvSpPr>
          <p:cNvPr id="14" name="TextBox 13">
            <a:extLst>
              <a:ext uri="{FF2B5EF4-FFF2-40B4-BE49-F238E27FC236}">
                <a16:creationId xmlns:a16="http://schemas.microsoft.com/office/drawing/2014/main" id="{E2A74380-7196-79C9-AF69-8266005B2AB8}"/>
              </a:ext>
            </a:extLst>
          </p:cNvPr>
          <p:cNvSpPr txBox="1"/>
          <p:nvPr/>
        </p:nvSpPr>
        <p:spPr>
          <a:xfrm>
            <a:off x="1936368" y="4203608"/>
            <a:ext cx="8319264" cy="400110"/>
          </a:xfrm>
          <a:prstGeom prst="rect">
            <a:avLst/>
          </a:prstGeom>
          <a:noFill/>
        </p:spPr>
        <p:txBody>
          <a:bodyPr wrap="square">
            <a:spAutoFit/>
          </a:bodyPr>
          <a:lstStyle/>
          <a:p>
            <a:pPr algn="ctr" fontAlgn="base"/>
            <a:r>
              <a:rPr lang="en-US" sz="2000" dirty="0"/>
              <a:t>The while they enter the Blazing Fire,-</a:t>
            </a:r>
          </a:p>
        </p:txBody>
      </p:sp>
      <p:sp>
        <p:nvSpPr>
          <p:cNvPr id="3" name="TextBox 2">
            <a:extLst>
              <a:ext uri="{FF2B5EF4-FFF2-40B4-BE49-F238E27FC236}">
                <a16:creationId xmlns:a16="http://schemas.microsoft.com/office/drawing/2014/main" id="{E024ED61-3376-AF56-D581-D6081AE28CBC}"/>
              </a:ext>
            </a:extLst>
          </p:cNvPr>
          <p:cNvSpPr txBox="1"/>
          <p:nvPr/>
        </p:nvSpPr>
        <p:spPr>
          <a:xfrm>
            <a:off x="3555531" y="3752468"/>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{4}</a:t>
            </a:r>
            <a:endParaRPr lang="en-US" sz="1400" dirty="0"/>
          </a:p>
        </p:txBody>
      </p:sp>
    </p:spTree>
    <p:extLst>
      <p:ext uri="{BB962C8B-B14F-4D97-AF65-F5344CB8AC3E}">
        <p14:creationId xmlns:p14="http://schemas.microsoft.com/office/powerpoint/2010/main" val="607373071"/>
      </p:ext>
    </p:extLst>
  </p:cSld>
  <p:clrMapOvr>
    <a:masterClrMapping/>
  </p:clrMapOvr>
</p:sld>
</file>

<file path=ppt/slides/slide3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F926D0-1B51-DD95-F52B-C4C7B0391BA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DE79369-CC57-3087-A2EB-E3F276BA12BF}"/>
              </a:ext>
            </a:extLst>
          </p:cNvPr>
          <p:cNvSpPr>
            <a:spLocks noGrp="1"/>
          </p:cNvSpPr>
          <p:nvPr>
            <p:ph type="title"/>
          </p:nvPr>
        </p:nvSpPr>
        <p:spPr>
          <a:xfrm>
            <a:off x="1787687" y="2108893"/>
            <a:ext cx="8616626" cy="3450327"/>
          </a:xfrm>
        </p:spPr>
        <p:txBody>
          <a:bodyPr>
            <a:noAutofit/>
          </a:bodyPr>
          <a:lstStyle/>
          <a:p>
            <a:r>
              <a:rPr lang="ar-EG" sz="6000" b="0" dirty="0"/>
              <a:t>ٱلنَّارِ ذَاتِ </a:t>
            </a:r>
            <a:r>
              <a:rPr lang="ar-EG" sz="6000" dirty="0"/>
              <a:t>تُسْقَىٰ مِنْ عَيْنٍ ءَانِيَةٍۢ</a:t>
            </a:r>
            <a:r>
              <a:rPr lang="ar-EG" sz="6000" b="0" dirty="0"/>
              <a:t>ٱلْوَقُودِ</a:t>
            </a:r>
          </a:p>
        </p:txBody>
      </p:sp>
      <p:sp>
        <p:nvSpPr>
          <p:cNvPr id="14" name="TextBox 13">
            <a:extLst>
              <a:ext uri="{FF2B5EF4-FFF2-40B4-BE49-F238E27FC236}">
                <a16:creationId xmlns:a16="http://schemas.microsoft.com/office/drawing/2014/main" id="{AA140D60-C3AB-0172-4D3C-B569F45823DF}"/>
              </a:ext>
            </a:extLst>
          </p:cNvPr>
          <p:cNvSpPr txBox="1"/>
          <p:nvPr/>
        </p:nvSpPr>
        <p:spPr>
          <a:xfrm>
            <a:off x="1936368" y="4632413"/>
            <a:ext cx="8319264" cy="400110"/>
          </a:xfrm>
          <a:prstGeom prst="rect">
            <a:avLst/>
          </a:prstGeom>
          <a:noFill/>
        </p:spPr>
        <p:txBody>
          <a:bodyPr wrap="square">
            <a:spAutoFit/>
          </a:bodyPr>
          <a:lstStyle/>
          <a:p>
            <a:pPr algn="ctr" fontAlgn="base"/>
            <a:r>
              <a:rPr lang="en-US" sz="2000" dirty="0"/>
              <a:t>The while they are given, to drink, of a boiling hot spring,</a:t>
            </a:r>
          </a:p>
        </p:txBody>
      </p:sp>
      <p:sp>
        <p:nvSpPr>
          <p:cNvPr id="3" name="TextBox 2">
            <a:extLst>
              <a:ext uri="{FF2B5EF4-FFF2-40B4-BE49-F238E27FC236}">
                <a16:creationId xmlns:a16="http://schemas.microsoft.com/office/drawing/2014/main" id="{1A837B00-548A-F2A8-B303-951127F8F4AB}"/>
              </a:ext>
            </a:extLst>
          </p:cNvPr>
          <p:cNvSpPr txBox="1"/>
          <p:nvPr/>
        </p:nvSpPr>
        <p:spPr>
          <a:xfrm>
            <a:off x="4339298" y="4198049"/>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5</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3938145663"/>
      </p:ext>
    </p:extLst>
  </p:cSld>
  <p:clrMapOvr>
    <a:masterClrMapping/>
  </p:clrMapOvr>
</p:sld>
</file>

<file path=ppt/slides/slide3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35A70E-73F4-C3CA-1ABA-C33BF5232FA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F09C56A-D47B-09DB-0883-00CDDA370EF8}"/>
              </a:ext>
            </a:extLst>
          </p:cNvPr>
          <p:cNvSpPr>
            <a:spLocks noGrp="1"/>
          </p:cNvSpPr>
          <p:nvPr>
            <p:ph type="title"/>
          </p:nvPr>
        </p:nvSpPr>
        <p:spPr>
          <a:xfrm>
            <a:off x="1787687" y="2047932"/>
            <a:ext cx="8616626" cy="3450327"/>
          </a:xfrm>
        </p:spPr>
        <p:txBody>
          <a:bodyPr>
            <a:noAutofit/>
          </a:bodyPr>
          <a:lstStyle/>
          <a:p>
            <a:r>
              <a:rPr lang="ar-EG" sz="6000" dirty="0"/>
              <a:t>لَّيْسَ لَهُمْ طَعَامٌ إِلَّا مِن ضَرِيعٍۢ</a:t>
            </a:r>
            <a:endParaRPr lang="ar-EG" sz="6000" b="0" dirty="0"/>
          </a:p>
        </p:txBody>
      </p:sp>
      <p:sp>
        <p:nvSpPr>
          <p:cNvPr id="14" name="TextBox 13">
            <a:extLst>
              <a:ext uri="{FF2B5EF4-FFF2-40B4-BE49-F238E27FC236}">
                <a16:creationId xmlns:a16="http://schemas.microsoft.com/office/drawing/2014/main" id="{F91470F7-F8F4-0EA2-06B5-3A787E3BE9D2}"/>
              </a:ext>
            </a:extLst>
          </p:cNvPr>
          <p:cNvSpPr txBox="1"/>
          <p:nvPr/>
        </p:nvSpPr>
        <p:spPr>
          <a:xfrm>
            <a:off x="1936368" y="4240597"/>
            <a:ext cx="8319264" cy="400110"/>
          </a:xfrm>
          <a:prstGeom prst="rect">
            <a:avLst/>
          </a:prstGeom>
          <a:noFill/>
        </p:spPr>
        <p:txBody>
          <a:bodyPr wrap="square">
            <a:spAutoFit/>
          </a:bodyPr>
          <a:lstStyle/>
          <a:p>
            <a:pPr algn="ctr" fontAlgn="base"/>
            <a:r>
              <a:rPr lang="en-US" sz="2000" dirty="0"/>
              <a:t>No food will there be for them but a bitter Dhari'</a:t>
            </a:r>
          </a:p>
        </p:txBody>
      </p:sp>
      <p:sp>
        <p:nvSpPr>
          <p:cNvPr id="3" name="TextBox 2">
            <a:extLst>
              <a:ext uri="{FF2B5EF4-FFF2-40B4-BE49-F238E27FC236}">
                <a16:creationId xmlns:a16="http://schemas.microsoft.com/office/drawing/2014/main" id="{E026E675-42D4-53D1-FD9A-40334F17E0DC}"/>
              </a:ext>
            </a:extLst>
          </p:cNvPr>
          <p:cNvSpPr txBox="1"/>
          <p:nvPr/>
        </p:nvSpPr>
        <p:spPr>
          <a:xfrm>
            <a:off x="2249239" y="3932820"/>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6</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2489021753"/>
      </p:ext>
    </p:extLst>
  </p:cSld>
  <p:clrMapOvr>
    <a:masterClrMapping/>
  </p:clrMapOvr>
</p:sld>
</file>

<file path=ppt/slides/slide3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9CCE77-232D-7FBE-4DD3-AD8D051F11E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7B118F6-58FC-EF8A-742E-31915066EEA6}"/>
              </a:ext>
            </a:extLst>
          </p:cNvPr>
          <p:cNvSpPr>
            <a:spLocks noGrp="1"/>
          </p:cNvSpPr>
          <p:nvPr>
            <p:ph type="title"/>
          </p:nvPr>
        </p:nvSpPr>
        <p:spPr>
          <a:xfrm>
            <a:off x="1986946" y="2073098"/>
            <a:ext cx="8218107" cy="3450327"/>
          </a:xfrm>
        </p:spPr>
        <p:txBody>
          <a:bodyPr>
            <a:noAutofit/>
          </a:bodyPr>
          <a:lstStyle/>
          <a:p>
            <a:r>
              <a:rPr lang="ar-EG" sz="6000" dirty="0"/>
              <a:t>لَّا يُسْمِنُ وَلَا يُغْنِى مِن جُوعٍۢ</a:t>
            </a:r>
            <a:endParaRPr lang="ar-EG" sz="6000" b="0" dirty="0"/>
          </a:p>
        </p:txBody>
      </p:sp>
      <p:sp>
        <p:nvSpPr>
          <p:cNvPr id="14" name="TextBox 13">
            <a:extLst>
              <a:ext uri="{FF2B5EF4-FFF2-40B4-BE49-F238E27FC236}">
                <a16:creationId xmlns:a16="http://schemas.microsoft.com/office/drawing/2014/main" id="{3425611B-B4BF-B663-95F5-A8F69DCDB052}"/>
              </a:ext>
            </a:extLst>
          </p:cNvPr>
          <p:cNvSpPr txBox="1"/>
          <p:nvPr/>
        </p:nvSpPr>
        <p:spPr>
          <a:xfrm>
            <a:off x="1936367" y="4205780"/>
            <a:ext cx="8319264" cy="400110"/>
          </a:xfrm>
          <a:prstGeom prst="rect">
            <a:avLst/>
          </a:prstGeom>
          <a:noFill/>
        </p:spPr>
        <p:txBody>
          <a:bodyPr wrap="square">
            <a:spAutoFit/>
          </a:bodyPr>
          <a:lstStyle/>
          <a:p>
            <a:pPr algn="ctr" fontAlgn="base"/>
            <a:r>
              <a:rPr lang="en-US" sz="2000" dirty="0"/>
              <a:t>Which will neither nourish nor satisfy hunger.</a:t>
            </a:r>
          </a:p>
        </p:txBody>
      </p:sp>
      <p:sp>
        <p:nvSpPr>
          <p:cNvPr id="3" name="TextBox 2">
            <a:extLst>
              <a:ext uri="{FF2B5EF4-FFF2-40B4-BE49-F238E27FC236}">
                <a16:creationId xmlns:a16="http://schemas.microsoft.com/office/drawing/2014/main" id="{FE4EB003-72EE-D919-876B-6D576BEE5458}"/>
              </a:ext>
            </a:extLst>
          </p:cNvPr>
          <p:cNvSpPr txBox="1"/>
          <p:nvPr/>
        </p:nvSpPr>
        <p:spPr>
          <a:xfrm>
            <a:off x="2371165" y="3898003"/>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7</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333750849"/>
      </p:ext>
    </p:extLst>
  </p:cSld>
  <p:clrMapOvr>
    <a:masterClrMapping/>
  </p:clrMapOvr>
</p:sld>
</file>

<file path=ppt/slides/slide3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24892C-6093-265B-5CBB-2FE78849044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FB1FFAC-9FF1-1A9E-248F-6E48B75ECEDD}"/>
              </a:ext>
            </a:extLst>
          </p:cNvPr>
          <p:cNvSpPr>
            <a:spLocks noGrp="1"/>
          </p:cNvSpPr>
          <p:nvPr>
            <p:ph type="title"/>
          </p:nvPr>
        </p:nvSpPr>
        <p:spPr>
          <a:xfrm>
            <a:off x="1744499" y="2114868"/>
            <a:ext cx="8703002" cy="3450327"/>
          </a:xfrm>
        </p:spPr>
        <p:txBody>
          <a:bodyPr>
            <a:noAutofit/>
          </a:bodyPr>
          <a:lstStyle/>
          <a:p>
            <a:r>
              <a:rPr lang="ar-EG" sz="6000" dirty="0"/>
              <a:t>وُجُوهٌۭ يَوْمَئِذٍۢ نَّاعِمَةٌۭ</a:t>
            </a:r>
            <a:endParaRPr lang="ar-EG" sz="6000" b="0" dirty="0"/>
          </a:p>
        </p:txBody>
      </p:sp>
      <p:sp>
        <p:nvSpPr>
          <p:cNvPr id="14" name="TextBox 13">
            <a:extLst>
              <a:ext uri="{FF2B5EF4-FFF2-40B4-BE49-F238E27FC236}">
                <a16:creationId xmlns:a16="http://schemas.microsoft.com/office/drawing/2014/main" id="{D4763F8C-7065-9642-BCD1-BAD97871F95C}"/>
              </a:ext>
            </a:extLst>
          </p:cNvPr>
          <p:cNvSpPr txBox="1"/>
          <p:nvPr/>
        </p:nvSpPr>
        <p:spPr>
          <a:xfrm>
            <a:off x="1936368" y="4248945"/>
            <a:ext cx="8319264" cy="400110"/>
          </a:xfrm>
          <a:prstGeom prst="rect">
            <a:avLst/>
          </a:prstGeom>
          <a:noFill/>
        </p:spPr>
        <p:txBody>
          <a:bodyPr wrap="square">
            <a:spAutoFit/>
          </a:bodyPr>
          <a:lstStyle/>
          <a:p>
            <a:pPr algn="ctr" fontAlgn="base"/>
            <a:r>
              <a:rPr lang="en-US" sz="2000" dirty="0"/>
              <a:t>(Other) faces that Day will be joyful,</a:t>
            </a:r>
          </a:p>
        </p:txBody>
      </p:sp>
      <p:sp>
        <p:nvSpPr>
          <p:cNvPr id="3" name="TextBox 2">
            <a:extLst>
              <a:ext uri="{FF2B5EF4-FFF2-40B4-BE49-F238E27FC236}">
                <a16:creationId xmlns:a16="http://schemas.microsoft.com/office/drawing/2014/main" id="{E3048F74-D7B0-6365-3D67-FC255CB807B6}"/>
              </a:ext>
            </a:extLst>
          </p:cNvPr>
          <p:cNvSpPr txBox="1"/>
          <p:nvPr/>
        </p:nvSpPr>
        <p:spPr>
          <a:xfrm>
            <a:off x="3448843" y="3686142"/>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8</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3843609954"/>
      </p:ext>
    </p:extLst>
  </p:cSld>
  <p:clrMapOvr>
    <a:masterClrMapping/>
  </p:clrMapOvr>
</p:sld>
</file>

<file path=ppt/slides/slide3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F040A3-EAC9-4AB1-EB85-CEE46853A70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C4810ED-66CE-5E72-01A3-EB8F5A3E7E90}"/>
              </a:ext>
            </a:extLst>
          </p:cNvPr>
          <p:cNvSpPr>
            <a:spLocks noGrp="1"/>
          </p:cNvSpPr>
          <p:nvPr>
            <p:ph type="title"/>
          </p:nvPr>
        </p:nvSpPr>
        <p:spPr>
          <a:xfrm>
            <a:off x="1744499" y="2088741"/>
            <a:ext cx="8703002" cy="3450327"/>
          </a:xfrm>
        </p:spPr>
        <p:txBody>
          <a:bodyPr>
            <a:noAutofit/>
          </a:bodyPr>
          <a:lstStyle/>
          <a:p>
            <a:r>
              <a:rPr lang="ar-EG" sz="6000" dirty="0"/>
              <a:t>لِّسَعْيِهَا رَاضِيَةٌۭ</a:t>
            </a:r>
            <a:endParaRPr lang="ar-EG" sz="6000" b="0" dirty="0"/>
          </a:p>
        </p:txBody>
      </p:sp>
      <p:sp>
        <p:nvSpPr>
          <p:cNvPr id="14" name="TextBox 13">
            <a:extLst>
              <a:ext uri="{FF2B5EF4-FFF2-40B4-BE49-F238E27FC236}">
                <a16:creationId xmlns:a16="http://schemas.microsoft.com/office/drawing/2014/main" id="{1C8E501B-CD83-D23E-80BB-C07CA9409CCB}"/>
              </a:ext>
            </a:extLst>
          </p:cNvPr>
          <p:cNvSpPr txBox="1"/>
          <p:nvPr/>
        </p:nvSpPr>
        <p:spPr>
          <a:xfrm>
            <a:off x="1936368" y="4211781"/>
            <a:ext cx="8319264" cy="400110"/>
          </a:xfrm>
          <a:prstGeom prst="rect">
            <a:avLst/>
          </a:prstGeom>
          <a:noFill/>
        </p:spPr>
        <p:txBody>
          <a:bodyPr wrap="square">
            <a:spAutoFit/>
          </a:bodyPr>
          <a:lstStyle/>
          <a:p>
            <a:pPr algn="ctr" fontAlgn="base"/>
            <a:r>
              <a:rPr lang="en-US" sz="2000" dirty="0"/>
              <a:t>Pleased with their striving,-</a:t>
            </a:r>
          </a:p>
        </p:txBody>
      </p:sp>
      <p:sp>
        <p:nvSpPr>
          <p:cNvPr id="3" name="TextBox 2">
            <a:extLst>
              <a:ext uri="{FF2B5EF4-FFF2-40B4-BE49-F238E27FC236}">
                <a16:creationId xmlns:a16="http://schemas.microsoft.com/office/drawing/2014/main" id="{0AACBB5D-E122-6A30-9B67-964D2DCA6905}"/>
              </a:ext>
            </a:extLst>
          </p:cNvPr>
          <p:cNvSpPr txBox="1"/>
          <p:nvPr/>
        </p:nvSpPr>
        <p:spPr>
          <a:xfrm>
            <a:off x="3849438" y="3754573"/>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9</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1603009954"/>
      </p:ext>
    </p:extLst>
  </p:cSld>
  <p:clrMapOvr>
    <a:masterClrMapping/>
  </p:clrMapOvr>
</p:sld>
</file>

<file path=ppt/slides/slide3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D790B9-7A99-C1F5-48A5-4FE21DE19A0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690D1B3-1DAD-8F2F-C043-CCFBAB3B69DB}"/>
              </a:ext>
            </a:extLst>
          </p:cNvPr>
          <p:cNvSpPr>
            <a:spLocks noGrp="1"/>
          </p:cNvSpPr>
          <p:nvPr>
            <p:ph type="title"/>
          </p:nvPr>
        </p:nvSpPr>
        <p:spPr>
          <a:xfrm>
            <a:off x="1744499" y="1949405"/>
            <a:ext cx="8703002" cy="3450327"/>
          </a:xfrm>
        </p:spPr>
        <p:txBody>
          <a:bodyPr>
            <a:noAutofit/>
          </a:bodyPr>
          <a:lstStyle/>
          <a:p>
            <a:pPr>
              <a:lnSpc>
                <a:spcPct val="100000"/>
              </a:lnSpc>
            </a:pPr>
            <a:r>
              <a:rPr lang="ar-EG" sz="6000" dirty="0"/>
              <a:t>فِى جَنَّةٍ عَالِيَةٍۢ</a:t>
            </a:r>
            <a:endParaRPr lang="ar-EG" sz="6000" b="0" dirty="0"/>
          </a:p>
        </p:txBody>
      </p:sp>
      <p:sp>
        <p:nvSpPr>
          <p:cNvPr id="14" name="TextBox 13">
            <a:extLst>
              <a:ext uri="{FF2B5EF4-FFF2-40B4-BE49-F238E27FC236}">
                <a16:creationId xmlns:a16="http://schemas.microsoft.com/office/drawing/2014/main" id="{EFAA3464-4E38-2AEF-D037-A175BA81906F}"/>
              </a:ext>
            </a:extLst>
          </p:cNvPr>
          <p:cNvSpPr txBox="1"/>
          <p:nvPr/>
        </p:nvSpPr>
        <p:spPr>
          <a:xfrm>
            <a:off x="1936368" y="4071872"/>
            <a:ext cx="8319264" cy="400110"/>
          </a:xfrm>
          <a:prstGeom prst="rect">
            <a:avLst/>
          </a:prstGeom>
          <a:noFill/>
        </p:spPr>
        <p:txBody>
          <a:bodyPr wrap="square">
            <a:spAutoFit/>
          </a:bodyPr>
          <a:lstStyle/>
          <a:p>
            <a:pPr algn="ctr" fontAlgn="base"/>
            <a:r>
              <a:rPr lang="en-US" sz="2000" dirty="0"/>
              <a:t>In a Garden on high,</a:t>
            </a:r>
          </a:p>
        </p:txBody>
      </p:sp>
      <p:sp>
        <p:nvSpPr>
          <p:cNvPr id="3" name="TextBox 2">
            <a:extLst>
              <a:ext uri="{FF2B5EF4-FFF2-40B4-BE49-F238E27FC236}">
                <a16:creationId xmlns:a16="http://schemas.microsoft.com/office/drawing/2014/main" id="{55CED557-9D24-39DC-7CAA-5EF9DD29D970}"/>
              </a:ext>
            </a:extLst>
          </p:cNvPr>
          <p:cNvSpPr txBox="1"/>
          <p:nvPr/>
        </p:nvSpPr>
        <p:spPr>
          <a:xfrm>
            <a:off x="3954221" y="3629298"/>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10</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943068998"/>
      </p:ext>
    </p:extLst>
  </p:cSld>
  <p:clrMapOvr>
    <a:masterClrMapping/>
  </p:clrMapOvr>
</p:sld>
</file>

<file path=ppt/slides/slide3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D33EF5-E37B-9857-A454-C7077D442F8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CFF914D-7DEB-4B95-DD3A-46D9FC94E57D}"/>
              </a:ext>
            </a:extLst>
          </p:cNvPr>
          <p:cNvSpPr>
            <a:spLocks noGrp="1"/>
          </p:cNvSpPr>
          <p:nvPr>
            <p:ph type="title"/>
          </p:nvPr>
        </p:nvSpPr>
        <p:spPr>
          <a:xfrm>
            <a:off x="1880748" y="1975525"/>
            <a:ext cx="8430504" cy="3450327"/>
          </a:xfrm>
        </p:spPr>
        <p:txBody>
          <a:bodyPr>
            <a:noAutofit/>
          </a:bodyPr>
          <a:lstStyle/>
          <a:p>
            <a:r>
              <a:rPr lang="ar-EG" sz="6000" dirty="0"/>
              <a:t>لَّا تَسْمَعُ فِيهَا لَـٰغِيَةًۭ</a:t>
            </a:r>
            <a:endParaRPr lang="ar-EG" sz="6000" b="0" dirty="0"/>
          </a:p>
        </p:txBody>
      </p:sp>
      <p:sp>
        <p:nvSpPr>
          <p:cNvPr id="14" name="TextBox 13">
            <a:extLst>
              <a:ext uri="{FF2B5EF4-FFF2-40B4-BE49-F238E27FC236}">
                <a16:creationId xmlns:a16="http://schemas.microsoft.com/office/drawing/2014/main" id="{4D18A933-816C-F813-035A-7846B802A2D2}"/>
              </a:ext>
            </a:extLst>
          </p:cNvPr>
          <p:cNvSpPr txBox="1"/>
          <p:nvPr/>
        </p:nvSpPr>
        <p:spPr>
          <a:xfrm>
            <a:off x="1936368" y="4077805"/>
            <a:ext cx="8319264" cy="400110"/>
          </a:xfrm>
          <a:prstGeom prst="rect">
            <a:avLst/>
          </a:prstGeom>
          <a:noFill/>
        </p:spPr>
        <p:txBody>
          <a:bodyPr wrap="square">
            <a:spAutoFit/>
          </a:bodyPr>
          <a:lstStyle/>
          <a:p>
            <a:pPr algn="ctr" fontAlgn="base"/>
            <a:r>
              <a:rPr lang="en-US" sz="2000" dirty="0"/>
              <a:t>Where they shall hear no (word) of vanity:</a:t>
            </a:r>
          </a:p>
        </p:txBody>
      </p:sp>
      <p:sp>
        <p:nvSpPr>
          <p:cNvPr id="3" name="TextBox 2">
            <a:extLst>
              <a:ext uri="{FF2B5EF4-FFF2-40B4-BE49-F238E27FC236}">
                <a16:creationId xmlns:a16="http://schemas.microsoft.com/office/drawing/2014/main" id="{E399F3BD-63ED-FA44-AA4D-688DF4472447}"/>
              </a:ext>
            </a:extLst>
          </p:cNvPr>
          <p:cNvSpPr txBox="1"/>
          <p:nvPr/>
        </p:nvSpPr>
        <p:spPr>
          <a:xfrm>
            <a:off x="3431426" y="3622311"/>
            <a:ext cx="684337" cy="307777"/>
          </a:xfrm>
          <a:prstGeom prst="rect">
            <a:avLst/>
          </a:prstGeom>
          <a:noFill/>
        </p:spPr>
        <p:txBody>
          <a:bodyPr wrap="square">
            <a:spAutoFit/>
          </a:bodyPr>
          <a:lstStyle/>
          <a:p>
            <a:pPr algn="ctr"/>
            <a:r>
              <a:rPr lang="en-US" sz="140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11</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83991719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095B15-5760-6CF0-47C5-B946BEA9A08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94F05F3-AE16-5FB3-1EA8-6B33199F4F97}"/>
              </a:ext>
            </a:extLst>
          </p:cNvPr>
          <p:cNvSpPr>
            <a:spLocks noGrp="1"/>
          </p:cNvSpPr>
          <p:nvPr>
            <p:ph type="title"/>
          </p:nvPr>
        </p:nvSpPr>
        <p:spPr>
          <a:xfrm>
            <a:off x="1880748" y="2052180"/>
            <a:ext cx="8430504" cy="3450327"/>
          </a:xfrm>
        </p:spPr>
        <p:txBody>
          <a:bodyPr>
            <a:noAutofit/>
          </a:bodyPr>
          <a:lstStyle/>
          <a:p>
            <a:r>
              <a:rPr lang="ar-EG" sz="6000" b="0" dirty="0"/>
              <a:t>فَذُوقُوا۟ فَلَن نَّزِيدَكُمْ إِلَّا عَذَابًا</a:t>
            </a:r>
          </a:p>
        </p:txBody>
      </p:sp>
      <p:sp>
        <p:nvSpPr>
          <p:cNvPr id="14" name="TextBox 13">
            <a:extLst>
              <a:ext uri="{FF2B5EF4-FFF2-40B4-BE49-F238E27FC236}">
                <a16:creationId xmlns:a16="http://schemas.microsoft.com/office/drawing/2014/main" id="{6B2B9D7C-6792-CDB5-F01B-278D04A9D96B}"/>
              </a:ext>
            </a:extLst>
          </p:cNvPr>
          <p:cNvSpPr txBox="1"/>
          <p:nvPr/>
        </p:nvSpPr>
        <p:spPr>
          <a:xfrm>
            <a:off x="1936368" y="4190477"/>
            <a:ext cx="8319264" cy="707886"/>
          </a:xfrm>
          <a:prstGeom prst="rect">
            <a:avLst/>
          </a:prstGeom>
          <a:noFill/>
        </p:spPr>
        <p:txBody>
          <a:bodyPr wrap="square">
            <a:spAutoFit/>
          </a:bodyPr>
          <a:lstStyle/>
          <a:p>
            <a:pPr algn="ctr" fontAlgn="base"/>
            <a:r>
              <a:rPr lang="en-US" sz="2000" dirty="0"/>
              <a:t>"So taste ye (the fruits of your deeds); for no increase shall We grant you, except in Punishment."</a:t>
            </a:r>
          </a:p>
        </p:txBody>
      </p:sp>
      <p:sp>
        <p:nvSpPr>
          <p:cNvPr id="3" name="TextBox 2">
            <a:extLst>
              <a:ext uri="{FF2B5EF4-FFF2-40B4-BE49-F238E27FC236}">
                <a16:creationId xmlns:a16="http://schemas.microsoft.com/office/drawing/2014/main" id="{C4D367BC-A8C6-DE1F-3DAD-AE7085CE2DB7}"/>
              </a:ext>
            </a:extLst>
          </p:cNvPr>
          <p:cNvSpPr txBox="1"/>
          <p:nvPr/>
        </p:nvSpPr>
        <p:spPr>
          <a:xfrm>
            <a:off x="2441465" y="3777343"/>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30</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180385066"/>
      </p:ext>
    </p:extLst>
  </p:cSld>
  <p:clrMapOvr>
    <a:masterClrMapping/>
  </p:clrMapOvr>
</p:sld>
</file>

<file path=ppt/slides/slide3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FB3C29-3276-BF02-6C73-D56BACB967C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B5B1CB3-7FF2-9360-4EE2-DF1113B35580}"/>
              </a:ext>
            </a:extLst>
          </p:cNvPr>
          <p:cNvSpPr>
            <a:spLocks noGrp="1"/>
          </p:cNvSpPr>
          <p:nvPr>
            <p:ph type="title"/>
          </p:nvPr>
        </p:nvSpPr>
        <p:spPr>
          <a:xfrm>
            <a:off x="1880748" y="2036486"/>
            <a:ext cx="8430504" cy="3450327"/>
          </a:xfrm>
        </p:spPr>
        <p:txBody>
          <a:bodyPr>
            <a:noAutofit/>
          </a:bodyPr>
          <a:lstStyle/>
          <a:p>
            <a:r>
              <a:rPr lang="ar-EG" sz="6000" dirty="0"/>
              <a:t>فِيهَا عَيْنٌۭ جَارِيَةٌۭ</a:t>
            </a:r>
            <a:endParaRPr lang="ar-EG" sz="6000" b="0" dirty="0"/>
          </a:p>
        </p:txBody>
      </p:sp>
      <p:sp>
        <p:nvSpPr>
          <p:cNvPr id="14" name="TextBox 13">
            <a:extLst>
              <a:ext uri="{FF2B5EF4-FFF2-40B4-BE49-F238E27FC236}">
                <a16:creationId xmlns:a16="http://schemas.microsoft.com/office/drawing/2014/main" id="{E1F4400B-E06A-CBA8-A600-E1899DCAAF79}"/>
              </a:ext>
            </a:extLst>
          </p:cNvPr>
          <p:cNvSpPr txBox="1"/>
          <p:nvPr/>
        </p:nvSpPr>
        <p:spPr>
          <a:xfrm>
            <a:off x="1936368" y="4301136"/>
            <a:ext cx="8319264" cy="400110"/>
          </a:xfrm>
          <a:prstGeom prst="rect">
            <a:avLst/>
          </a:prstGeom>
          <a:noFill/>
        </p:spPr>
        <p:txBody>
          <a:bodyPr wrap="square">
            <a:spAutoFit/>
          </a:bodyPr>
          <a:lstStyle/>
          <a:p>
            <a:pPr algn="ctr" fontAlgn="base"/>
            <a:r>
              <a:rPr lang="en-US" sz="2000" dirty="0"/>
              <a:t>Therein will be a bubbling spring:</a:t>
            </a:r>
          </a:p>
        </p:txBody>
      </p:sp>
      <p:sp>
        <p:nvSpPr>
          <p:cNvPr id="3" name="TextBox 2">
            <a:extLst>
              <a:ext uri="{FF2B5EF4-FFF2-40B4-BE49-F238E27FC236}">
                <a16:creationId xmlns:a16="http://schemas.microsoft.com/office/drawing/2014/main" id="{B7F3B032-228A-DCCD-D859-BC1BACB5A1A7}"/>
              </a:ext>
            </a:extLst>
          </p:cNvPr>
          <p:cNvSpPr txBox="1"/>
          <p:nvPr/>
        </p:nvSpPr>
        <p:spPr>
          <a:xfrm>
            <a:off x="3724431" y="3761649"/>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12</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4255554029"/>
      </p:ext>
    </p:extLst>
  </p:cSld>
  <p:clrMapOvr>
    <a:masterClrMapping/>
  </p:clrMapOvr>
</p:sld>
</file>

<file path=ppt/slides/slide3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FE8E3D-95DE-2810-BCCB-CDAA550ACB1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792F209-B273-4CD1-B03E-2B09624769A8}"/>
              </a:ext>
            </a:extLst>
          </p:cNvPr>
          <p:cNvSpPr>
            <a:spLocks noGrp="1"/>
          </p:cNvSpPr>
          <p:nvPr>
            <p:ph type="title"/>
          </p:nvPr>
        </p:nvSpPr>
        <p:spPr>
          <a:xfrm>
            <a:off x="1880748" y="2027778"/>
            <a:ext cx="8430504" cy="3450327"/>
          </a:xfrm>
        </p:spPr>
        <p:txBody>
          <a:bodyPr>
            <a:noAutofit/>
          </a:bodyPr>
          <a:lstStyle/>
          <a:p>
            <a:r>
              <a:rPr lang="ar-EG" sz="6000" dirty="0"/>
              <a:t>فِيهَا سُرُرٌۭ مَّرْفُوعَةٌۭ</a:t>
            </a:r>
            <a:endParaRPr lang="ar-EG" sz="6000" b="0" dirty="0"/>
          </a:p>
        </p:txBody>
      </p:sp>
      <p:sp>
        <p:nvSpPr>
          <p:cNvPr id="14" name="TextBox 13">
            <a:extLst>
              <a:ext uri="{FF2B5EF4-FFF2-40B4-BE49-F238E27FC236}">
                <a16:creationId xmlns:a16="http://schemas.microsoft.com/office/drawing/2014/main" id="{5ABD25EF-E0E2-6418-9135-04A9DFD91491}"/>
              </a:ext>
            </a:extLst>
          </p:cNvPr>
          <p:cNvSpPr txBox="1"/>
          <p:nvPr/>
        </p:nvSpPr>
        <p:spPr>
          <a:xfrm>
            <a:off x="1936368" y="4269725"/>
            <a:ext cx="8319264" cy="400110"/>
          </a:xfrm>
          <a:prstGeom prst="rect">
            <a:avLst/>
          </a:prstGeom>
          <a:noFill/>
        </p:spPr>
        <p:txBody>
          <a:bodyPr wrap="square">
            <a:spAutoFit/>
          </a:bodyPr>
          <a:lstStyle/>
          <a:p>
            <a:pPr algn="ctr" fontAlgn="base"/>
            <a:r>
              <a:rPr lang="en-US" sz="2000" dirty="0"/>
              <a:t>Therein will be Thrones (of dignity), raised on high,</a:t>
            </a:r>
          </a:p>
        </p:txBody>
      </p:sp>
      <p:sp>
        <p:nvSpPr>
          <p:cNvPr id="3" name="TextBox 2">
            <a:extLst>
              <a:ext uri="{FF2B5EF4-FFF2-40B4-BE49-F238E27FC236}">
                <a16:creationId xmlns:a16="http://schemas.microsoft.com/office/drawing/2014/main" id="{07171521-BE51-086A-94E2-07B5C6C9A67D}"/>
              </a:ext>
            </a:extLst>
          </p:cNvPr>
          <p:cNvSpPr txBox="1"/>
          <p:nvPr/>
        </p:nvSpPr>
        <p:spPr>
          <a:xfrm>
            <a:off x="3414006" y="3752941"/>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13</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3110552229"/>
      </p:ext>
    </p:extLst>
  </p:cSld>
  <p:clrMapOvr>
    <a:masterClrMapping/>
  </p:clrMapOvr>
</p:sld>
</file>

<file path=ppt/slides/slide3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63C2BF-D181-417E-BAFA-369E58CE199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E71BEE3-92D3-FC85-F1E5-379CEE396BA1}"/>
              </a:ext>
            </a:extLst>
          </p:cNvPr>
          <p:cNvSpPr>
            <a:spLocks noGrp="1"/>
          </p:cNvSpPr>
          <p:nvPr>
            <p:ph type="title"/>
          </p:nvPr>
        </p:nvSpPr>
        <p:spPr>
          <a:xfrm>
            <a:off x="1880748" y="2140990"/>
            <a:ext cx="8430504" cy="3450327"/>
          </a:xfrm>
        </p:spPr>
        <p:txBody>
          <a:bodyPr>
            <a:noAutofit/>
          </a:bodyPr>
          <a:lstStyle/>
          <a:p>
            <a:r>
              <a:rPr lang="ar-EG" sz="6000" dirty="0"/>
              <a:t>وَأَكْوَابٌۭ مَّوْضُوعَةٌۭ</a:t>
            </a:r>
            <a:endParaRPr lang="ar-EG" sz="6000" b="0" dirty="0"/>
          </a:p>
        </p:txBody>
      </p:sp>
      <p:sp>
        <p:nvSpPr>
          <p:cNvPr id="14" name="TextBox 13">
            <a:extLst>
              <a:ext uri="{FF2B5EF4-FFF2-40B4-BE49-F238E27FC236}">
                <a16:creationId xmlns:a16="http://schemas.microsoft.com/office/drawing/2014/main" id="{9F3870D8-9005-8704-E9EF-75E0AEBF69E3}"/>
              </a:ext>
            </a:extLst>
          </p:cNvPr>
          <p:cNvSpPr txBox="1"/>
          <p:nvPr/>
        </p:nvSpPr>
        <p:spPr>
          <a:xfrm>
            <a:off x="1936368" y="4269397"/>
            <a:ext cx="8319264" cy="400110"/>
          </a:xfrm>
          <a:prstGeom prst="rect">
            <a:avLst/>
          </a:prstGeom>
          <a:noFill/>
        </p:spPr>
        <p:txBody>
          <a:bodyPr wrap="square">
            <a:spAutoFit/>
          </a:bodyPr>
          <a:lstStyle/>
          <a:p>
            <a:pPr algn="ctr" fontAlgn="base"/>
            <a:r>
              <a:rPr lang="en-US" sz="2000" dirty="0"/>
              <a:t>Goblets placed (ready),</a:t>
            </a:r>
          </a:p>
        </p:txBody>
      </p:sp>
      <p:sp>
        <p:nvSpPr>
          <p:cNvPr id="3" name="TextBox 2">
            <a:extLst>
              <a:ext uri="{FF2B5EF4-FFF2-40B4-BE49-F238E27FC236}">
                <a16:creationId xmlns:a16="http://schemas.microsoft.com/office/drawing/2014/main" id="{9D49A1C8-CB2C-994D-5260-EEC3E26A6F32}"/>
              </a:ext>
            </a:extLst>
          </p:cNvPr>
          <p:cNvSpPr txBox="1"/>
          <p:nvPr/>
        </p:nvSpPr>
        <p:spPr>
          <a:xfrm>
            <a:off x="3379174" y="3787776"/>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14</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1973089884"/>
      </p:ext>
    </p:extLst>
  </p:cSld>
  <p:clrMapOvr>
    <a:masterClrMapping/>
  </p:clrMapOvr>
</p:sld>
</file>

<file path=ppt/slides/slide3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D38F9F-97D5-E26E-62C9-64D7A9E3751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C610C20-9325-CCE6-F9DE-EB62B5DA0B17}"/>
              </a:ext>
            </a:extLst>
          </p:cNvPr>
          <p:cNvSpPr>
            <a:spLocks noGrp="1"/>
          </p:cNvSpPr>
          <p:nvPr>
            <p:ph type="title"/>
          </p:nvPr>
        </p:nvSpPr>
        <p:spPr>
          <a:xfrm>
            <a:off x="1880748" y="2113139"/>
            <a:ext cx="8430504" cy="3450327"/>
          </a:xfrm>
        </p:spPr>
        <p:txBody>
          <a:bodyPr>
            <a:noAutofit/>
          </a:bodyPr>
          <a:lstStyle/>
          <a:p>
            <a:r>
              <a:rPr lang="ar-EG" sz="6000" dirty="0"/>
              <a:t>وَنَمَارِقُ مَصْفُوفَةٌۭ</a:t>
            </a:r>
            <a:endParaRPr lang="ar-EG" sz="6000" b="0" dirty="0"/>
          </a:p>
        </p:txBody>
      </p:sp>
      <p:sp>
        <p:nvSpPr>
          <p:cNvPr id="14" name="TextBox 13">
            <a:extLst>
              <a:ext uri="{FF2B5EF4-FFF2-40B4-BE49-F238E27FC236}">
                <a16:creationId xmlns:a16="http://schemas.microsoft.com/office/drawing/2014/main" id="{7C7F58C4-1609-7A0C-3A02-986C0F456482}"/>
              </a:ext>
            </a:extLst>
          </p:cNvPr>
          <p:cNvSpPr txBox="1"/>
          <p:nvPr/>
        </p:nvSpPr>
        <p:spPr>
          <a:xfrm>
            <a:off x="1936368" y="4211064"/>
            <a:ext cx="8319264" cy="400110"/>
          </a:xfrm>
          <a:prstGeom prst="rect">
            <a:avLst/>
          </a:prstGeom>
          <a:noFill/>
        </p:spPr>
        <p:txBody>
          <a:bodyPr wrap="square">
            <a:spAutoFit/>
          </a:bodyPr>
          <a:lstStyle/>
          <a:p>
            <a:pPr algn="ctr" fontAlgn="base"/>
            <a:r>
              <a:rPr lang="en-US" sz="2000" dirty="0"/>
              <a:t>And cushions set in rows,</a:t>
            </a:r>
          </a:p>
        </p:txBody>
      </p:sp>
      <p:sp>
        <p:nvSpPr>
          <p:cNvPr id="3" name="TextBox 2">
            <a:extLst>
              <a:ext uri="{FF2B5EF4-FFF2-40B4-BE49-F238E27FC236}">
                <a16:creationId xmlns:a16="http://schemas.microsoft.com/office/drawing/2014/main" id="{BB3105FC-FFD0-EF08-5AEF-F0BCAF3B2758}"/>
              </a:ext>
            </a:extLst>
          </p:cNvPr>
          <p:cNvSpPr txBox="1"/>
          <p:nvPr/>
        </p:nvSpPr>
        <p:spPr>
          <a:xfrm>
            <a:off x="3553345" y="3751216"/>
            <a:ext cx="684337" cy="307777"/>
          </a:xfrm>
          <a:prstGeom prst="rect">
            <a:avLst/>
          </a:prstGeom>
          <a:noFill/>
        </p:spPr>
        <p:txBody>
          <a:bodyPr wrap="square">
            <a:spAutoFit/>
          </a:bodyPr>
          <a:lstStyle/>
          <a:p>
            <a:pPr algn="ctr"/>
            <a:r>
              <a:rPr lang="en-US" sz="140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15</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4238102668"/>
      </p:ext>
    </p:extLst>
  </p:cSld>
  <p:clrMapOvr>
    <a:masterClrMapping/>
  </p:clrMapOvr>
</p:sld>
</file>

<file path=ppt/slides/slide3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C23527-E663-CB72-80B7-5A2DF44D65F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49F51AA-507C-4176-847E-F69D2CEB6362}"/>
              </a:ext>
            </a:extLst>
          </p:cNvPr>
          <p:cNvSpPr>
            <a:spLocks noGrp="1"/>
          </p:cNvSpPr>
          <p:nvPr>
            <p:ph type="title"/>
          </p:nvPr>
        </p:nvSpPr>
        <p:spPr>
          <a:xfrm>
            <a:off x="1880748" y="2113139"/>
            <a:ext cx="8430504" cy="3450327"/>
          </a:xfrm>
        </p:spPr>
        <p:txBody>
          <a:bodyPr>
            <a:noAutofit/>
          </a:bodyPr>
          <a:lstStyle/>
          <a:p>
            <a:r>
              <a:rPr lang="ar-EG" sz="6000" dirty="0"/>
              <a:t>وَزَرَابِىُّ مَبْثُوثَةٌ</a:t>
            </a:r>
            <a:endParaRPr lang="ar-EG" sz="6000" b="0" dirty="0"/>
          </a:p>
        </p:txBody>
      </p:sp>
      <p:sp>
        <p:nvSpPr>
          <p:cNvPr id="14" name="TextBox 13">
            <a:extLst>
              <a:ext uri="{FF2B5EF4-FFF2-40B4-BE49-F238E27FC236}">
                <a16:creationId xmlns:a16="http://schemas.microsoft.com/office/drawing/2014/main" id="{0B49FF58-37AF-FF20-ABD5-AEFC91D6E8DF}"/>
              </a:ext>
            </a:extLst>
          </p:cNvPr>
          <p:cNvSpPr txBox="1"/>
          <p:nvPr/>
        </p:nvSpPr>
        <p:spPr>
          <a:xfrm>
            <a:off x="1936368" y="4254607"/>
            <a:ext cx="8319264" cy="400110"/>
          </a:xfrm>
          <a:prstGeom prst="rect">
            <a:avLst/>
          </a:prstGeom>
          <a:noFill/>
        </p:spPr>
        <p:txBody>
          <a:bodyPr wrap="square">
            <a:spAutoFit/>
          </a:bodyPr>
          <a:lstStyle/>
          <a:p>
            <a:pPr algn="ctr" fontAlgn="base"/>
            <a:r>
              <a:rPr lang="en-US" sz="2000" dirty="0"/>
              <a:t>And rich carpets (all) spread out.</a:t>
            </a:r>
          </a:p>
        </p:txBody>
      </p:sp>
      <p:sp>
        <p:nvSpPr>
          <p:cNvPr id="3" name="TextBox 2">
            <a:extLst>
              <a:ext uri="{FF2B5EF4-FFF2-40B4-BE49-F238E27FC236}">
                <a16:creationId xmlns:a16="http://schemas.microsoft.com/office/drawing/2014/main" id="{2CF1703B-73BF-9AE7-9C8C-B7C87A57F87B}"/>
              </a:ext>
            </a:extLst>
          </p:cNvPr>
          <p:cNvSpPr txBox="1"/>
          <p:nvPr/>
        </p:nvSpPr>
        <p:spPr>
          <a:xfrm>
            <a:off x="3814602" y="3838302"/>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1</a:t>
            </a:r>
            <a:r>
              <a:rPr lang="en-US" sz="1400" dirty="0">
                <a:latin typeface="Arial" panose="020B0604020202020204" pitchFamily="34" charset="0"/>
                <a:cs typeface="Arial" panose="020B0604020202020204" pitchFamily="34" charset="0"/>
              </a:rPr>
              <a:t>6}</a:t>
            </a:r>
            <a:endParaRPr lang="en-US" sz="1400" dirty="0"/>
          </a:p>
        </p:txBody>
      </p:sp>
    </p:spTree>
    <p:extLst>
      <p:ext uri="{BB962C8B-B14F-4D97-AF65-F5344CB8AC3E}">
        <p14:creationId xmlns:p14="http://schemas.microsoft.com/office/powerpoint/2010/main" val="3026925248"/>
      </p:ext>
    </p:extLst>
  </p:cSld>
  <p:clrMapOvr>
    <a:masterClrMapping/>
  </p:clrMapOvr>
</p:sld>
</file>

<file path=ppt/slides/slide3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D46B9C-02DA-EC1C-007B-DF0262E4805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309B2DB-7A8A-7E7A-46E2-803D0F3439DB}"/>
              </a:ext>
            </a:extLst>
          </p:cNvPr>
          <p:cNvSpPr>
            <a:spLocks noGrp="1"/>
          </p:cNvSpPr>
          <p:nvPr>
            <p:ph type="title"/>
          </p:nvPr>
        </p:nvSpPr>
        <p:spPr>
          <a:xfrm>
            <a:off x="1880748" y="1975525"/>
            <a:ext cx="8430504" cy="3450327"/>
          </a:xfrm>
        </p:spPr>
        <p:txBody>
          <a:bodyPr>
            <a:noAutofit/>
          </a:bodyPr>
          <a:lstStyle/>
          <a:p>
            <a:r>
              <a:rPr lang="ar-EG" sz="6000" dirty="0"/>
              <a:t>أَفَلَا يَنظُرُونَ إِلَى ٱلْإِبِلِ كَيْفَ خُلِقَتْ</a:t>
            </a:r>
            <a:endParaRPr lang="ar-EG" sz="6000" b="0" dirty="0"/>
          </a:p>
        </p:txBody>
      </p:sp>
      <p:sp>
        <p:nvSpPr>
          <p:cNvPr id="14" name="TextBox 13">
            <a:extLst>
              <a:ext uri="{FF2B5EF4-FFF2-40B4-BE49-F238E27FC236}">
                <a16:creationId xmlns:a16="http://schemas.microsoft.com/office/drawing/2014/main" id="{086C6544-0B25-7A22-84A4-CA3F4F25B857}"/>
              </a:ext>
            </a:extLst>
          </p:cNvPr>
          <p:cNvSpPr txBox="1"/>
          <p:nvPr/>
        </p:nvSpPr>
        <p:spPr>
          <a:xfrm>
            <a:off x="1936367" y="4116993"/>
            <a:ext cx="8319264" cy="400110"/>
          </a:xfrm>
          <a:prstGeom prst="rect">
            <a:avLst/>
          </a:prstGeom>
          <a:noFill/>
        </p:spPr>
        <p:txBody>
          <a:bodyPr wrap="square">
            <a:spAutoFit/>
          </a:bodyPr>
          <a:lstStyle/>
          <a:p>
            <a:pPr algn="ctr" fontAlgn="base"/>
            <a:r>
              <a:rPr lang="en-US" sz="2000" dirty="0"/>
              <a:t>Do they not look at the Camels, how they are made?-</a:t>
            </a:r>
          </a:p>
        </p:txBody>
      </p:sp>
      <p:sp>
        <p:nvSpPr>
          <p:cNvPr id="3" name="TextBox 2">
            <a:extLst>
              <a:ext uri="{FF2B5EF4-FFF2-40B4-BE49-F238E27FC236}">
                <a16:creationId xmlns:a16="http://schemas.microsoft.com/office/drawing/2014/main" id="{53BB7C69-0391-F103-B3BB-A5EFE4690FAC}"/>
              </a:ext>
            </a:extLst>
          </p:cNvPr>
          <p:cNvSpPr txBox="1"/>
          <p:nvPr/>
        </p:nvSpPr>
        <p:spPr>
          <a:xfrm>
            <a:off x="1594199" y="3700688"/>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1</a:t>
            </a:r>
            <a:r>
              <a:rPr lang="en-US" sz="1400" dirty="0">
                <a:latin typeface="Arial" panose="020B0604020202020204" pitchFamily="34" charset="0"/>
                <a:cs typeface="Arial" panose="020B0604020202020204" pitchFamily="34" charset="0"/>
              </a:rPr>
              <a:t>7}</a:t>
            </a:r>
            <a:endParaRPr lang="en-US" sz="1400" dirty="0"/>
          </a:p>
        </p:txBody>
      </p:sp>
    </p:spTree>
    <p:extLst>
      <p:ext uri="{BB962C8B-B14F-4D97-AF65-F5344CB8AC3E}">
        <p14:creationId xmlns:p14="http://schemas.microsoft.com/office/powerpoint/2010/main" val="372542284"/>
      </p:ext>
    </p:extLst>
  </p:cSld>
  <p:clrMapOvr>
    <a:masterClrMapping/>
  </p:clrMapOvr>
</p:sld>
</file>

<file path=ppt/slides/slide3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A82951-AC2A-8A79-0B85-EE69103DC79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014E4B1-87DF-02C8-19C2-03B2AC36D340}"/>
              </a:ext>
            </a:extLst>
          </p:cNvPr>
          <p:cNvSpPr>
            <a:spLocks noGrp="1"/>
          </p:cNvSpPr>
          <p:nvPr>
            <p:ph type="title"/>
          </p:nvPr>
        </p:nvSpPr>
        <p:spPr>
          <a:xfrm>
            <a:off x="1880748" y="2095722"/>
            <a:ext cx="8430504" cy="3450327"/>
          </a:xfrm>
        </p:spPr>
        <p:txBody>
          <a:bodyPr>
            <a:noAutofit/>
          </a:bodyPr>
          <a:lstStyle/>
          <a:p>
            <a:r>
              <a:rPr lang="ar-EG" sz="6000" dirty="0"/>
              <a:t>وَإِلَى ٱلسَّمَآءِ كَيْفَ رُفِعَتْ</a:t>
            </a:r>
            <a:endParaRPr lang="ar-EG" sz="6000" b="0" dirty="0"/>
          </a:p>
        </p:txBody>
      </p:sp>
      <p:sp>
        <p:nvSpPr>
          <p:cNvPr id="14" name="TextBox 13">
            <a:extLst>
              <a:ext uri="{FF2B5EF4-FFF2-40B4-BE49-F238E27FC236}">
                <a16:creationId xmlns:a16="http://schemas.microsoft.com/office/drawing/2014/main" id="{61CEF3FF-B64F-2A6C-51B2-92899C89B8E8}"/>
              </a:ext>
            </a:extLst>
          </p:cNvPr>
          <p:cNvSpPr txBox="1"/>
          <p:nvPr/>
        </p:nvSpPr>
        <p:spPr>
          <a:xfrm>
            <a:off x="1936368" y="4172520"/>
            <a:ext cx="8319264" cy="400110"/>
          </a:xfrm>
          <a:prstGeom prst="rect">
            <a:avLst/>
          </a:prstGeom>
          <a:noFill/>
        </p:spPr>
        <p:txBody>
          <a:bodyPr wrap="square">
            <a:spAutoFit/>
          </a:bodyPr>
          <a:lstStyle/>
          <a:p>
            <a:pPr algn="ctr" fontAlgn="base"/>
            <a:r>
              <a:rPr lang="en-US" sz="2000" dirty="0"/>
              <a:t>And at the Sky, how it is raised high?-</a:t>
            </a:r>
          </a:p>
        </p:txBody>
      </p:sp>
      <p:sp>
        <p:nvSpPr>
          <p:cNvPr id="3" name="TextBox 2">
            <a:extLst>
              <a:ext uri="{FF2B5EF4-FFF2-40B4-BE49-F238E27FC236}">
                <a16:creationId xmlns:a16="http://schemas.microsoft.com/office/drawing/2014/main" id="{8E3F40C0-4FBE-7992-D6F9-713E1D7503B9}"/>
              </a:ext>
            </a:extLst>
          </p:cNvPr>
          <p:cNvSpPr txBox="1"/>
          <p:nvPr/>
        </p:nvSpPr>
        <p:spPr>
          <a:xfrm>
            <a:off x="2726030" y="3820885"/>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1</a:t>
            </a:r>
            <a:r>
              <a:rPr lang="en-US" sz="1400" dirty="0">
                <a:latin typeface="Arial" panose="020B0604020202020204" pitchFamily="34" charset="0"/>
                <a:cs typeface="Arial" panose="020B0604020202020204" pitchFamily="34" charset="0"/>
              </a:rPr>
              <a:t>8}</a:t>
            </a:r>
            <a:endParaRPr lang="en-US" sz="1400" dirty="0"/>
          </a:p>
        </p:txBody>
      </p:sp>
    </p:spTree>
    <p:extLst>
      <p:ext uri="{BB962C8B-B14F-4D97-AF65-F5344CB8AC3E}">
        <p14:creationId xmlns:p14="http://schemas.microsoft.com/office/powerpoint/2010/main" val="2467265086"/>
      </p:ext>
    </p:extLst>
  </p:cSld>
  <p:clrMapOvr>
    <a:masterClrMapping/>
  </p:clrMapOvr>
</p:sld>
</file>

<file path=ppt/slides/slide3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35C8F6-EF91-66AF-4D43-4434D790B67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360E9EC-5DFA-B3F6-7600-5BE623D3585C}"/>
              </a:ext>
            </a:extLst>
          </p:cNvPr>
          <p:cNvSpPr>
            <a:spLocks noGrp="1"/>
          </p:cNvSpPr>
          <p:nvPr>
            <p:ph type="title"/>
          </p:nvPr>
        </p:nvSpPr>
        <p:spPr>
          <a:xfrm>
            <a:off x="1880748" y="2087013"/>
            <a:ext cx="8430504" cy="3450327"/>
          </a:xfrm>
        </p:spPr>
        <p:txBody>
          <a:bodyPr>
            <a:noAutofit/>
          </a:bodyPr>
          <a:lstStyle/>
          <a:p>
            <a:r>
              <a:rPr lang="ar-EG" sz="6000" dirty="0"/>
              <a:t>وَإِلَى ٱلْجِبَالِ كَيْفَ نُصِبَتْ</a:t>
            </a:r>
            <a:endParaRPr lang="ar-EG" sz="6000" b="0" dirty="0"/>
          </a:p>
        </p:txBody>
      </p:sp>
      <p:sp>
        <p:nvSpPr>
          <p:cNvPr id="14" name="TextBox 13">
            <a:extLst>
              <a:ext uri="{FF2B5EF4-FFF2-40B4-BE49-F238E27FC236}">
                <a16:creationId xmlns:a16="http://schemas.microsoft.com/office/drawing/2014/main" id="{F0B1680C-2DF9-B642-9CBC-E086C7AAABF7}"/>
              </a:ext>
            </a:extLst>
          </p:cNvPr>
          <p:cNvSpPr txBox="1"/>
          <p:nvPr/>
        </p:nvSpPr>
        <p:spPr>
          <a:xfrm>
            <a:off x="1936368" y="4181259"/>
            <a:ext cx="8319264" cy="400110"/>
          </a:xfrm>
          <a:prstGeom prst="rect">
            <a:avLst/>
          </a:prstGeom>
          <a:noFill/>
        </p:spPr>
        <p:txBody>
          <a:bodyPr wrap="square">
            <a:spAutoFit/>
          </a:bodyPr>
          <a:lstStyle/>
          <a:p>
            <a:pPr algn="ctr" fontAlgn="base"/>
            <a:r>
              <a:rPr lang="en-US" sz="2000" dirty="0"/>
              <a:t>And at the Mountains, how they are fixed firm?-</a:t>
            </a:r>
          </a:p>
        </p:txBody>
      </p:sp>
      <p:sp>
        <p:nvSpPr>
          <p:cNvPr id="3" name="TextBox 2">
            <a:extLst>
              <a:ext uri="{FF2B5EF4-FFF2-40B4-BE49-F238E27FC236}">
                <a16:creationId xmlns:a16="http://schemas.microsoft.com/office/drawing/2014/main" id="{DA6B3EAE-90DE-3CE6-5460-61164568FE4F}"/>
              </a:ext>
            </a:extLst>
          </p:cNvPr>
          <p:cNvSpPr txBox="1"/>
          <p:nvPr/>
        </p:nvSpPr>
        <p:spPr>
          <a:xfrm>
            <a:off x="2638944" y="3742281"/>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19</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4121267471"/>
      </p:ext>
    </p:extLst>
  </p:cSld>
  <p:clrMapOvr>
    <a:masterClrMapping/>
  </p:clrMapOvr>
</p:sld>
</file>

<file path=ppt/slides/slide3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BE8DF7-2F46-AE21-AB02-825853C210E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05299A4-968F-F7BD-F992-79CA4DA7602D}"/>
              </a:ext>
            </a:extLst>
          </p:cNvPr>
          <p:cNvSpPr>
            <a:spLocks noGrp="1"/>
          </p:cNvSpPr>
          <p:nvPr>
            <p:ph type="title"/>
          </p:nvPr>
        </p:nvSpPr>
        <p:spPr>
          <a:xfrm>
            <a:off x="1880748" y="1991219"/>
            <a:ext cx="8430504" cy="3450327"/>
          </a:xfrm>
        </p:spPr>
        <p:txBody>
          <a:bodyPr>
            <a:noAutofit/>
          </a:bodyPr>
          <a:lstStyle/>
          <a:p>
            <a:r>
              <a:rPr lang="ar-EG" sz="6000" dirty="0">
                <a:latin typeface="Bahnschrift" panose="020B0502040204020203" pitchFamily="34" charset="0"/>
              </a:rPr>
              <a:t>وَإِلَى ٱلْأَرْضِ كَيْفَ سُطِحَتْ</a:t>
            </a:r>
            <a:endParaRPr lang="ar-EG" sz="6000" b="0" dirty="0">
              <a:latin typeface="Bahnschrift" panose="020B0502040204020203" pitchFamily="34" charset="0"/>
            </a:endParaRPr>
          </a:p>
        </p:txBody>
      </p:sp>
      <p:sp>
        <p:nvSpPr>
          <p:cNvPr id="14" name="TextBox 13">
            <a:extLst>
              <a:ext uri="{FF2B5EF4-FFF2-40B4-BE49-F238E27FC236}">
                <a16:creationId xmlns:a16="http://schemas.microsoft.com/office/drawing/2014/main" id="{392F0C39-7AF0-EFC1-80B7-62C23EFC7A3D}"/>
              </a:ext>
            </a:extLst>
          </p:cNvPr>
          <p:cNvSpPr txBox="1"/>
          <p:nvPr/>
        </p:nvSpPr>
        <p:spPr>
          <a:xfrm>
            <a:off x="1936368" y="4082579"/>
            <a:ext cx="8319264" cy="400110"/>
          </a:xfrm>
          <a:prstGeom prst="rect">
            <a:avLst/>
          </a:prstGeom>
          <a:noFill/>
        </p:spPr>
        <p:txBody>
          <a:bodyPr wrap="square">
            <a:spAutoFit/>
          </a:bodyPr>
          <a:lstStyle/>
          <a:p>
            <a:pPr algn="ctr" fontAlgn="base"/>
            <a:r>
              <a:rPr lang="en-US" sz="2000" dirty="0"/>
              <a:t>And at the Earth, how it is spread out?</a:t>
            </a:r>
          </a:p>
        </p:txBody>
      </p:sp>
      <p:sp>
        <p:nvSpPr>
          <p:cNvPr id="3" name="TextBox 2">
            <a:extLst>
              <a:ext uri="{FF2B5EF4-FFF2-40B4-BE49-F238E27FC236}">
                <a16:creationId xmlns:a16="http://schemas.microsoft.com/office/drawing/2014/main" id="{F68EF047-E8E3-85F9-88EC-13244E9B0839}"/>
              </a:ext>
            </a:extLst>
          </p:cNvPr>
          <p:cNvSpPr txBox="1"/>
          <p:nvPr/>
        </p:nvSpPr>
        <p:spPr>
          <a:xfrm>
            <a:off x="2421230" y="3716382"/>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20</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242344702"/>
      </p:ext>
    </p:extLst>
  </p:cSld>
  <p:clrMapOvr>
    <a:masterClrMapping/>
  </p:clrMapOvr>
</p:sld>
</file>

<file path=ppt/slides/slide3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D86BDE-D2A0-DAB9-9CD5-EEC9492700C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BBA46FE-3E5F-85A0-AFE1-05ADBA9449C9}"/>
              </a:ext>
            </a:extLst>
          </p:cNvPr>
          <p:cNvSpPr>
            <a:spLocks noGrp="1"/>
          </p:cNvSpPr>
          <p:nvPr>
            <p:ph type="title"/>
          </p:nvPr>
        </p:nvSpPr>
        <p:spPr>
          <a:xfrm>
            <a:off x="1880748" y="2121848"/>
            <a:ext cx="8430504" cy="3450327"/>
          </a:xfrm>
        </p:spPr>
        <p:txBody>
          <a:bodyPr>
            <a:noAutofit/>
          </a:bodyPr>
          <a:lstStyle/>
          <a:p>
            <a:r>
              <a:rPr lang="ar-EG" sz="6000" dirty="0"/>
              <a:t>فَذَكِّرْ إِنَّمَآ أَنتَ مُذَكِّرٌۭ</a:t>
            </a:r>
            <a:endParaRPr lang="ar-EG" sz="6000" b="0" dirty="0"/>
          </a:p>
        </p:txBody>
      </p:sp>
      <p:sp>
        <p:nvSpPr>
          <p:cNvPr id="14" name="TextBox 13">
            <a:extLst>
              <a:ext uri="{FF2B5EF4-FFF2-40B4-BE49-F238E27FC236}">
                <a16:creationId xmlns:a16="http://schemas.microsoft.com/office/drawing/2014/main" id="{1A2ABB25-8E54-D825-8C2F-ECC2D0F285C7}"/>
              </a:ext>
            </a:extLst>
          </p:cNvPr>
          <p:cNvSpPr txBox="1"/>
          <p:nvPr/>
        </p:nvSpPr>
        <p:spPr>
          <a:xfrm>
            <a:off x="1936368" y="4299869"/>
            <a:ext cx="8319264" cy="400110"/>
          </a:xfrm>
          <a:prstGeom prst="rect">
            <a:avLst/>
          </a:prstGeom>
          <a:noFill/>
        </p:spPr>
        <p:txBody>
          <a:bodyPr wrap="square">
            <a:spAutoFit/>
          </a:bodyPr>
          <a:lstStyle/>
          <a:p>
            <a:pPr algn="ctr" fontAlgn="base"/>
            <a:r>
              <a:rPr lang="en-US" sz="2000" dirty="0"/>
              <a:t>Therefore do thou give admonition, for thou art one to admonish.</a:t>
            </a:r>
          </a:p>
        </p:txBody>
      </p:sp>
      <p:sp>
        <p:nvSpPr>
          <p:cNvPr id="3" name="TextBox 2">
            <a:extLst>
              <a:ext uri="{FF2B5EF4-FFF2-40B4-BE49-F238E27FC236}">
                <a16:creationId xmlns:a16="http://schemas.microsoft.com/office/drawing/2014/main" id="{749840E4-97B3-C76D-8B7E-37C24B56B312}"/>
              </a:ext>
            </a:extLst>
          </p:cNvPr>
          <p:cNvSpPr txBox="1"/>
          <p:nvPr/>
        </p:nvSpPr>
        <p:spPr>
          <a:xfrm>
            <a:off x="3204998" y="3926086"/>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21</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295850540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17506B-D88D-8DB1-E1D9-5B280C87E7D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B305267-12FD-A248-F0A1-AF9817F6D08B}"/>
              </a:ext>
            </a:extLst>
          </p:cNvPr>
          <p:cNvSpPr>
            <a:spLocks noGrp="1"/>
          </p:cNvSpPr>
          <p:nvPr>
            <p:ph type="title"/>
          </p:nvPr>
        </p:nvSpPr>
        <p:spPr>
          <a:xfrm>
            <a:off x="1880748" y="2017344"/>
            <a:ext cx="8430504" cy="3450327"/>
          </a:xfrm>
        </p:spPr>
        <p:txBody>
          <a:bodyPr>
            <a:noAutofit/>
          </a:bodyPr>
          <a:lstStyle/>
          <a:p>
            <a:r>
              <a:rPr lang="ar-EG" sz="6000" b="0" dirty="0"/>
              <a:t>إِنَّ لِلْمُتَّقِينَ مَفَازًا</a:t>
            </a:r>
          </a:p>
        </p:txBody>
      </p:sp>
      <p:sp>
        <p:nvSpPr>
          <p:cNvPr id="14" name="TextBox 13">
            <a:extLst>
              <a:ext uri="{FF2B5EF4-FFF2-40B4-BE49-F238E27FC236}">
                <a16:creationId xmlns:a16="http://schemas.microsoft.com/office/drawing/2014/main" id="{C6448875-0AA2-52E8-587C-F233617EFCDB}"/>
              </a:ext>
            </a:extLst>
          </p:cNvPr>
          <p:cNvSpPr txBox="1"/>
          <p:nvPr/>
        </p:nvSpPr>
        <p:spPr>
          <a:xfrm>
            <a:off x="1936368" y="4133464"/>
            <a:ext cx="8319264" cy="400110"/>
          </a:xfrm>
          <a:prstGeom prst="rect">
            <a:avLst/>
          </a:prstGeom>
          <a:noFill/>
        </p:spPr>
        <p:txBody>
          <a:bodyPr wrap="square">
            <a:spAutoFit/>
          </a:bodyPr>
          <a:lstStyle/>
          <a:p>
            <a:pPr algn="ctr" fontAlgn="base"/>
            <a:r>
              <a:rPr lang="en-US" sz="2000" dirty="0"/>
              <a:t>Verily for the Righteous there will be a fulfilment of (the heart's) desires;</a:t>
            </a:r>
          </a:p>
        </p:txBody>
      </p:sp>
      <p:sp>
        <p:nvSpPr>
          <p:cNvPr id="3" name="TextBox 2">
            <a:extLst>
              <a:ext uri="{FF2B5EF4-FFF2-40B4-BE49-F238E27FC236}">
                <a16:creationId xmlns:a16="http://schemas.microsoft.com/office/drawing/2014/main" id="{227ABCBA-0A12-160D-5F79-2D4476E1880A}"/>
              </a:ext>
            </a:extLst>
          </p:cNvPr>
          <p:cNvSpPr txBox="1"/>
          <p:nvPr/>
        </p:nvSpPr>
        <p:spPr>
          <a:xfrm>
            <a:off x="3718806" y="3742507"/>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31</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2883952384"/>
      </p:ext>
    </p:extLst>
  </p:cSld>
  <p:clrMapOvr>
    <a:masterClrMapping/>
  </p:clrMapOvr>
</p:sld>
</file>

<file path=ppt/slides/slide3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736981-8475-E6EE-5641-41893C91D49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EA0C647-64C4-4EC0-34DD-8A8550C0F107}"/>
              </a:ext>
            </a:extLst>
          </p:cNvPr>
          <p:cNvSpPr>
            <a:spLocks noGrp="1"/>
          </p:cNvSpPr>
          <p:nvPr>
            <p:ph type="title"/>
          </p:nvPr>
        </p:nvSpPr>
        <p:spPr>
          <a:xfrm>
            <a:off x="1880748" y="2060889"/>
            <a:ext cx="8430504" cy="3450327"/>
          </a:xfrm>
        </p:spPr>
        <p:txBody>
          <a:bodyPr>
            <a:noAutofit/>
          </a:bodyPr>
          <a:lstStyle/>
          <a:p>
            <a:r>
              <a:rPr lang="ar-EG" sz="6000" dirty="0"/>
              <a:t>لَّسْتَ عَلَيْهِم بِمُصَيْطِرٍ</a:t>
            </a:r>
            <a:endParaRPr lang="ar-EG" sz="6000" b="0" dirty="0"/>
          </a:p>
        </p:txBody>
      </p:sp>
      <p:sp>
        <p:nvSpPr>
          <p:cNvPr id="14" name="TextBox 13">
            <a:extLst>
              <a:ext uri="{FF2B5EF4-FFF2-40B4-BE49-F238E27FC236}">
                <a16:creationId xmlns:a16="http://schemas.microsoft.com/office/drawing/2014/main" id="{775B01BC-8F1B-AD3F-66EC-B14A42A1EFC7}"/>
              </a:ext>
            </a:extLst>
          </p:cNvPr>
          <p:cNvSpPr txBox="1"/>
          <p:nvPr/>
        </p:nvSpPr>
        <p:spPr>
          <a:xfrm>
            <a:off x="1936368" y="4263317"/>
            <a:ext cx="8319264" cy="400110"/>
          </a:xfrm>
          <a:prstGeom prst="rect">
            <a:avLst/>
          </a:prstGeom>
          <a:noFill/>
        </p:spPr>
        <p:txBody>
          <a:bodyPr wrap="square">
            <a:spAutoFit/>
          </a:bodyPr>
          <a:lstStyle/>
          <a:p>
            <a:pPr algn="ctr" fontAlgn="base"/>
            <a:r>
              <a:rPr lang="en-US" sz="2000" dirty="0"/>
              <a:t>Thou art not one to manage (men's) affairs.</a:t>
            </a:r>
          </a:p>
        </p:txBody>
      </p:sp>
      <p:sp>
        <p:nvSpPr>
          <p:cNvPr id="3" name="TextBox 2">
            <a:extLst>
              <a:ext uri="{FF2B5EF4-FFF2-40B4-BE49-F238E27FC236}">
                <a16:creationId xmlns:a16="http://schemas.microsoft.com/office/drawing/2014/main" id="{20B6E98A-6087-E608-3171-60F5303563ED}"/>
              </a:ext>
            </a:extLst>
          </p:cNvPr>
          <p:cNvSpPr txBox="1"/>
          <p:nvPr/>
        </p:nvSpPr>
        <p:spPr>
          <a:xfrm>
            <a:off x="3126624" y="3907972"/>
            <a:ext cx="684337" cy="307777"/>
          </a:xfrm>
          <a:prstGeom prst="rect">
            <a:avLst/>
          </a:prstGeom>
          <a:noFill/>
        </p:spPr>
        <p:txBody>
          <a:bodyPr wrap="square">
            <a:spAutoFit/>
          </a:bodyPr>
          <a:lstStyle/>
          <a:p>
            <a:pPr algn="ctr"/>
            <a:r>
              <a:rPr lang="en-US" sz="140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22</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2567983648"/>
      </p:ext>
    </p:extLst>
  </p:cSld>
  <p:clrMapOvr>
    <a:masterClrMapping/>
  </p:clrMapOvr>
</p:sld>
</file>

<file path=ppt/slides/slide3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AE85AB-85C1-AB2A-E353-FBB2BC0007B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2DFE859-E683-444B-FCE1-188C0157E8D5}"/>
              </a:ext>
            </a:extLst>
          </p:cNvPr>
          <p:cNvSpPr>
            <a:spLocks noGrp="1"/>
          </p:cNvSpPr>
          <p:nvPr>
            <p:ph type="title"/>
          </p:nvPr>
        </p:nvSpPr>
        <p:spPr>
          <a:xfrm>
            <a:off x="1880748" y="2060889"/>
            <a:ext cx="8430504" cy="3450327"/>
          </a:xfrm>
        </p:spPr>
        <p:txBody>
          <a:bodyPr>
            <a:noAutofit/>
          </a:bodyPr>
          <a:lstStyle/>
          <a:p>
            <a:r>
              <a:rPr lang="ar-EG" sz="6000" dirty="0"/>
              <a:t>إِلَّا مَن تَوَلَّىٰ وَكَفَرَ</a:t>
            </a:r>
            <a:endParaRPr lang="ar-EG" sz="6000" b="0" dirty="0"/>
          </a:p>
        </p:txBody>
      </p:sp>
      <p:sp>
        <p:nvSpPr>
          <p:cNvPr id="14" name="TextBox 13">
            <a:extLst>
              <a:ext uri="{FF2B5EF4-FFF2-40B4-BE49-F238E27FC236}">
                <a16:creationId xmlns:a16="http://schemas.microsoft.com/office/drawing/2014/main" id="{E4CFE071-45F7-5D65-BD37-B10555151A95}"/>
              </a:ext>
            </a:extLst>
          </p:cNvPr>
          <p:cNvSpPr txBox="1"/>
          <p:nvPr/>
        </p:nvSpPr>
        <p:spPr>
          <a:xfrm>
            <a:off x="1936368" y="4140379"/>
            <a:ext cx="8319264" cy="400110"/>
          </a:xfrm>
          <a:prstGeom prst="rect">
            <a:avLst/>
          </a:prstGeom>
          <a:noFill/>
        </p:spPr>
        <p:txBody>
          <a:bodyPr wrap="square">
            <a:spAutoFit/>
          </a:bodyPr>
          <a:lstStyle/>
          <a:p>
            <a:pPr algn="ctr" fontAlgn="base"/>
            <a:r>
              <a:rPr lang="en-US" sz="2000" dirty="0"/>
              <a:t>But if any turn away and reject Allah,-</a:t>
            </a:r>
          </a:p>
        </p:txBody>
      </p:sp>
      <p:sp>
        <p:nvSpPr>
          <p:cNvPr id="3" name="TextBox 2">
            <a:extLst>
              <a:ext uri="{FF2B5EF4-FFF2-40B4-BE49-F238E27FC236}">
                <a16:creationId xmlns:a16="http://schemas.microsoft.com/office/drawing/2014/main" id="{5C0FD27B-9321-5065-3C3C-7535F31CB665}"/>
              </a:ext>
            </a:extLst>
          </p:cNvPr>
          <p:cNvSpPr txBox="1"/>
          <p:nvPr/>
        </p:nvSpPr>
        <p:spPr>
          <a:xfrm>
            <a:off x="3492384" y="3955540"/>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23</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1288521487"/>
      </p:ext>
    </p:extLst>
  </p:cSld>
  <p:clrMapOvr>
    <a:masterClrMapping/>
  </p:clrMapOvr>
</p:sld>
</file>

<file path=ppt/slides/slide3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201711-9E5F-839A-4197-7CD5BC58CD8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5F53B7A-96B8-1B30-4941-33F9FF81E302}"/>
              </a:ext>
            </a:extLst>
          </p:cNvPr>
          <p:cNvSpPr>
            <a:spLocks noGrp="1"/>
          </p:cNvSpPr>
          <p:nvPr>
            <p:ph type="title"/>
          </p:nvPr>
        </p:nvSpPr>
        <p:spPr>
          <a:xfrm>
            <a:off x="1880748" y="2060889"/>
            <a:ext cx="8430504" cy="3450327"/>
          </a:xfrm>
        </p:spPr>
        <p:txBody>
          <a:bodyPr>
            <a:noAutofit/>
          </a:bodyPr>
          <a:lstStyle/>
          <a:p>
            <a:r>
              <a:rPr lang="ar-EG" sz="6000" dirty="0"/>
              <a:t>فَيُعَذِّبُهُ ٱللَّهُ ٱلْعَذَابَ ٱلْأَكْبَرَ</a:t>
            </a:r>
            <a:endParaRPr lang="ar-EG" sz="6000" b="0" dirty="0"/>
          </a:p>
        </p:txBody>
      </p:sp>
      <p:sp>
        <p:nvSpPr>
          <p:cNvPr id="14" name="TextBox 13">
            <a:extLst>
              <a:ext uri="{FF2B5EF4-FFF2-40B4-BE49-F238E27FC236}">
                <a16:creationId xmlns:a16="http://schemas.microsoft.com/office/drawing/2014/main" id="{4687E29C-00E0-590E-A4F7-656842D76CB8}"/>
              </a:ext>
            </a:extLst>
          </p:cNvPr>
          <p:cNvSpPr txBox="1"/>
          <p:nvPr/>
        </p:nvSpPr>
        <p:spPr>
          <a:xfrm>
            <a:off x="1936368" y="4074910"/>
            <a:ext cx="8319264" cy="400110"/>
          </a:xfrm>
          <a:prstGeom prst="rect">
            <a:avLst/>
          </a:prstGeom>
          <a:noFill/>
        </p:spPr>
        <p:txBody>
          <a:bodyPr wrap="square">
            <a:spAutoFit/>
          </a:bodyPr>
          <a:lstStyle/>
          <a:p>
            <a:pPr algn="ctr" fontAlgn="base"/>
            <a:r>
              <a:rPr lang="en-US" sz="2000" dirty="0"/>
              <a:t>Allah will punish him with a mighty Punishment,</a:t>
            </a:r>
          </a:p>
        </p:txBody>
      </p:sp>
      <p:sp>
        <p:nvSpPr>
          <p:cNvPr id="3" name="TextBox 2">
            <a:extLst>
              <a:ext uri="{FF2B5EF4-FFF2-40B4-BE49-F238E27FC236}">
                <a16:creationId xmlns:a16="http://schemas.microsoft.com/office/drawing/2014/main" id="{EC54946C-E490-B851-1AF9-CE7EAFEC9D96}"/>
              </a:ext>
            </a:extLst>
          </p:cNvPr>
          <p:cNvSpPr txBox="1"/>
          <p:nvPr/>
        </p:nvSpPr>
        <p:spPr>
          <a:xfrm>
            <a:off x="2752155" y="3921021"/>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24</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3811911052"/>
      </p:ext>
    </p:extLst>
  </p:cSld>
  <p:clrMapOvr>
    <a:masterClrMapping/>
  </p:clrMapOvr>
</p:sld>
</file>

<file path=ppt/slides/slide3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F514BA-949D-1B4F-3A66-0DA0AAB540F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D2EBC21-5DE6-3795-3EF3-8B4526177AB8}"/>
              </a:ext>
            </a:extLst>
          </p:cNvPr>
          <p:cNvSpPr>
            <a:spLocks noGrp="1"/>
          </p:cNvSpPr>
          <p:nvPr>
            <p:ph type="title"/>
          </p:nvPr>
        </p:nvSpPr>
        <p:spPr>
          <a:xfrm>
            <a:off x="1880748" y="2060889"/>
            <a:ext cx="8430504" cy="3450327"/>
          </a:xfrm>
        </p:spPr>
        <p:txBody>
          <a:bodyPr>
            <a:noAutofit/>
          </a:bodyPr>
          <a:lstStyle/>
          <a:p>
            <a:r>
              <a:rPr lang="ar-EG" sz="6000" dirty="0"/>
              <a:t>إِنَّ إِلَيْنَآ إِيَابَهُمْ</a:t>
            </a:r>
            <a:endParaRPr lang="ar-EG" sz="6000" b="0" dirty="0"/>
          </a:p>
        </p:txBody>
      </p:sp>
      <p:sp>
        <p:nvSpPr>
          <p:cNvPr id="14" name="TextBox 13">
            <a:extLst>
              <a:ext uri="{FF2B5EF4-FFF2-40B4-BE49-F238E27FC236}">
                <a16:creationId xmlns:a16="http://schemas.microsoft.com/office/drawing/2014/main" id="{ADF0F57A-4841-EB29-E2BD-4487CC929A74}"/>
              </a:ext>
            </a:extLst>
          </p:cNvPr>
          <p:cNvSpPr txBox="1"/>
          <p:nvPr/>
        </p:nvSpPr>
        <p:spPr>
          <a:xfrm>
            <a:off x="1936368" y="4250725"/>
            <a:ext cx="8319264" cy="400110"/>
          </a:xfrm>
          <a:prstGeom prst="rect">
            <a:avLst/>
          </a:prstGeom>
          <a:noFill/>
        </p:spPr>
        <p:txBody>
          <a:bodyPr wrap="square">
            <a:spAutoFit/>
          </a:bodyPr>
          <a:lstStyle/>
          <a:p>
            <a:pPr algn="ctr" fontAlgn="base"/>
            <a:r>
              <a:rPr lang="en-US" sz="2000" dirty="0"/>
              <a:t>For to Us will be their return;</a:t>
            </a:r>
          </a:p>
        </p:txBody>
      </p:sp>
      <p:sp>
        <p:nvSpPr>
          <p:cNvPr id="3" name="TextBox 2">
            <a:extLst>
              <a:ext uri="{FF2B5EF4-FFF2-40B4-BE49-F238E27FC236}">
                <a16:creationId xmlns:a16="http://schemas.microsoft.com/office/drawing/2014/main" id="{5EF24DC7-B068-0401-2532-24B0F8F10964}"/>
              </a:ext>
            </a:extLst>
          </p:cNvPr>
          <p:cNvSpPr txBox="1"/>
          <p:nvPr/>
        </p:nvSpPr>
        <p:spPr>
          <a:xfrm>
            <a:off x="4032316" y="3955540"/>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25</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4048700718"/>
      </p:ext>
    </p:extLst>
  </p:cSld>
  <p:clrMapOvr>
    <a:masterClrMapping/>
  </p:clrMapOvr>
</p:sld>
</file>

<file path=ppt/slides/slide3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E90EFB-E666-09B1-8C6C-6A74A698067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C6DD292-C2A4-3DB8-ACBE-6EDFA26793AA}"/>
              </a:ext>
            </a:extLst>
          </p:cNvPr>
          <p:cNvSpPr>
            <a:spLocks noGrp="1"/>
          </p:cNvSpPr>
          <p:nvPr>
            <p:ph type="title"/>
          </p:nvPr>
        </p:nvSpPr>
        <p:spPr>
          <a:xfrm>
            <a:off x="1880748" y="2060889"/>
            <a:ext cx="8430504" cy="3450327"/>
          </a:xfrm>
        </p:spPr>
        <p:txBody>
          <a:bodyPr>
            <a:noAutofit/>
          </a:bodyPr>
          <a:lstStyle/>
          <a:p>
            <a:r>
              <a:rPr lang="ar-EG" sz="6000" dirty="0"/>
              <a:t>ثُمَّ إِنَّ عَلَيْنَا حِسَابَهُم</a:t>
            </a:r>
            <a:endParaRPr lang="ar-EG" sz="6000" b="0" dirty="0"/>
          </a:p>
        </p:txBody>
      </p:sp>
      <p:sp>
        <p:nvSpPr>
          <p:cNvPr id="14" name="TextBox 13">
            <a:extLst>
              <a:ext uri="{FF2B5EF4-FFF2-40B4-BE49-F238E27FC236}">
                <a16:creationId xmlns:a16="http://schemas.microsoft.com/office/drawing/2014/main" id="{14A37969-8356-C9CF-B0F6-B6152F8DDD6C}"/>
              </a:ext>
            </a:extLst>
          </p:cNvPr>
          <p:cNvSpPr txBox="1"/>
          <p:nvPr/>
        </p:nvSpPr>
        <p:spPr>
          <a:xfrm>
            <a:off x="1936368" y="4176231"/>
            <a:ext cx="8319264" cy="400110"/>
          </a:xfrm>
          <a:prstGeom prst="rect">
            <a:avLst/>
          </a:prstGeom>
          <a:noFill/>
        </p:spPr>
        <p:txBody>
          <a:bodyPr wrap="square">
            <a:spAutoFit/>
          </a:bodyPr>
          <a:lstStyle/>
          <a:p>
            <a:pPr algn="ctr" fontAlgn="base"/>
            <a:r>
              <a:rPr lang="en-US" sz="2000" dirty="0"/>
              <a:t>Then it will be for Us to call them to account.</a:t>
            </a:r>
          </a:p>
        </p:txBody>
      </p:sp>
      <p:sp>
        <p:nvSpPr>
          <p:cNvPr id="3" name="TextBox 2">
            <a:extLst>
              <a:ext uri="{FF2B5EF4-FFF2-40B4-BE49-F238E27FC236}">
                <a16:creationId xmlns:a16="http://schemas.microsoft.com/office/drawing/2014/main" id="{1196BB85-4A76-BFCD-8ECD-72E60F8BCAE8}"/>
              </a:ext>
            </a:extLst>
          </p:cNvPr>
          <p:cNvSpPr txBox="1"/>
          <p:nvPr/>
        </p:nvSpPr>
        <p:spPr>
          <a:xfrm>
            <a:off x="3361756" y="3955540"/>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26</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3193072012"/>
      </p:ext>
    </p:extLst>
  </p:cSld>
  <p:clrMapOvr>
    <a:masterClrMapping/>
  </p:clrMapOvr>
</p:sld>
</file>

<file path=ppt/slides/slide3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C5C064-2B49-4BB5-F5AF-E4441655D31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51F3280-3A1C-2495-464B-71DFEE794EC9}"/>
              </a:ext>
            </a:extLst>
          </p:cNvPr>
          <p:cNvSpPr>
            <a:spLocks noGrp="1"/>
          </p:cNvSpPr>
          <p:nvPr>
            <p:ph type="title"/>
          </p:nvPr>
        </p:nvSpPr>
        <p:spPr>
          <a:xfrm>
            <a:off x="1980393" y="504918"/>
            <a:ext cx="8231214" cy="5848164"/>
          </a:xfrm>
        </p:spPr>
        <p:txBody>
          <a:bodyPr>
            <a:noAutofit/>
          </a:bodyPr>
          <a:lstStyle/>
          <a:p>
            <a:pPr marL="0" rtl="1" eaLnBrk="1" latinLnBrk="0" hangingPunct="1"/>
            <a:r>
              <a:rPr lang="ar-EG" sz="6000" b="0" i="0" kern="1200" dirty="0">
                <a:effectLst/>
                <a:latin typeface="KFGQPC Uthman Taha Naskh" panose="02000000000000000000" pitchFamily="2" charset="-78"/>
                <a:ea typeface="+mn-ea"/>
                <a:cs typeface="+mn-cs"/>
              </a:rPr>
              <a:t>صدقَ اللهُ العليُّ العظيم</a:t>
            </a:r>
          </a:p>
        </p:txBody>
      </p:sp>
    </p:spTree>
    <p:extLst>
      <p:ext uri="{BB962C8B-B14F-4D97-AF65-F5344CB8AC3E}">
        <p14:creationId xmlns:p14="http://schemas.microsoft.com/office/powerpoint/2010/main" val="3867700525"/>
      </p:ext>
    </p:extLst>
  </p:cSld>
  <p:clrMapOvr>
    <a:masterClrMapping/>
  </p:clrMapOvr>
</p:sld>
</file>

<file path=ppt/slides/slide3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79BAE9-0323-10C7-4319-B44713B1A01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76BBA2A-A4C0-ED42-A2B2-683D6A9F0F6E}"/>
              </a:ext>
            </a:extLst>
          </p:cNvPr>
          <p:cNvSpPr>
            <a:spLocks noGrp="1"/>
          </p:cNvSpPr>
          <p:nvPr>
            <p:ph type="title"/>
          </p:nvPr>
        </p:nvSpPr>
        <p:spPr>
          <a:xfrm>
            <a:off x="1980393" y="1706959"/>
            <a:ext cx="8231214" cy="3461837"/>
          </a:xfrm>
        </p:spPr>
        <p:txBody>
          <a:bodyPr>
            <a:noAutofit/>
          </a:bodyPr>
          <a:lstStyle/>
          <a:p>
            <a:pPr marL="0" eaLnBrk="1" latinLnBrk="0" hangingPunct="1">
              <a:lnSpc>
                <a:spcPct val="100000"/>
              </a:lnSpc>
            </a:pPr>
            <a:r>
              <a:rPr lang="ar-EG" sz="4000" b="0" i="0" kern="1200" dirty="0">
                <a:effectLst/>
                <a:highlight>
                  <a:srgbClr val="00FF00"/>
                </a:highlight>
                <a:latin typeface="Arial" panose="020B0604020202020204" pitchFamily="34" charset="0"/>
                <a:ea typeface="+mn-ea"/>
                <a:cs typeface="Arial" panose="020B0604020202020204" pitchFamily="34" charset="0"/>
              </a:rPr>
              <a:t>سورة </a:t>
            </a:r>
            <a:r>
              <a:rPr lang="ar-EG" sz="4000" dirty="0">
                <a:highlight>
                  <a:srgbClr val="00FF00"/>
                </a:highlight>
                <a:latin typeface="Arial" panose="020B0604020202020204" pitchFamily="34" charset="0"/>
                <a:ea typeface="+mn-ea"/>
                <a:cs typeface="Arial" panose="020B0604020202020204" pitchFamily="34" charset="0"/>
              </a:rPr>
              <a:t>الفجر</a:t>
            </a:r>
            <a:br>
              <a:rPr lang="ar-EG" sz="6000" b="0" i="0" kern="1200" dirty="0">
                <a:effectLst/>
                <a:latin typeface="Arial" panose="020B0604020202020204" pitchFamily="34" charset="0"/>
                <a:ea typeface="+mn-ea"/>
                <a:cs typeface="Arial" panose="020B0604020202020204" pitchFamily="34" charset="0"/>
              </a:rPr>
            </a:br>
            <a:r>
              <a:rPr lang="ar-EG" sz="6000" b="0" i="0" kern="1200" dirty="0">
                <a:effectLst/>
                <a:latin typeface="Arial" panose="020B0604020202020204" pitchFamily="34" charset="0"/>
                <a:ea typeface="+mn-ea"/>
                <a:cs typeface="Arial" panose="020B0604020202020204" pitchFamily="34" charset="0"/>
              </a:rPr>
              <a:t>بِسْمِ ٱللَّهِ ٱلرَّحْمَـٰنِ ٱلرَّحِيمِ</a:t>
            </a:r>
          </a:p>
        </p:txBody>
      </p:sp>
    </p:spTree>
    <p:extLst>
      <p:ext uri="{BB962C8B-B14F-4D97-AF65-F5344CB8AC3E}">
        <p14:creationId xmlns:p14="http://schemas.microsoft.com/office/powerpoint/2010/main" val="815888706"/>
      </p:ext>
    </p:extLst>
  </p:cSld>
  <p:clrMapOvr>
    <a:masterClrMapping/>
  </p:clrMapOvr>
</p:sld>
</file>

<file path=ppt/slides/slide3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3C60EB-6FDE-5859-7E05-96B0610B557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9EDF7ED-B2E6-37ED-8D79-0D5BB540E84E}"/>
              </a:ext>
            </a:extLst>
          </p:cNvPr>
          <p:cNvSpPr>
            <a:spLocks noGrp="1"/>
          </p:cNvSpPr>
          <p:nvPr>
            <p:ph type="title"/>
          </p:nvPr>
        </p:nvSpPr>
        <p:spPr>
          <a:xfrm>
            <a:off x="1787687" y="2088261"/>
            <a:ext cx="8616626" cy="3450327"/>
          </a:xfrm>
        </p:spPr>
        <p:txBody>
          <a:bodyPr>
            <a:noAutofit/>
          </a:bodyPr>
          <a:lstStyle/>
          <a:p>
            <a:r>
              <a:rPr lang="ar-EG" sz="6000" dirty="0"/>
              <a:t>وَٱلْفَجْرِ</a:t>
            </a:r>
            <a:endParaRPr lang="ar-EG" sz="6000" b="0" dirty="0"/>
          </a:p>
        </p:txBody>
      </p:sp>
      <p:sp>
        <p:nvSpPr>
          <p:cNvPr id="14" name="TextBox 13">
            <a:extLst>
              <a:ext uri="{FF2B5EF4-FFF2-40B4-BE49-F238E27FC236}">
                <a16:creationId xmlns:a16="http://schemas.microsoft.com/office/drawing/2014/main" id="{C705C870-6F43-87A3-C265-4837E1C5B13C}"/>
              </a:ext>
            </a:extLst>
          </p:cNvPr>
          <p:cNvSpPr txBox="1"/>
          <p:nvPr/>
        </p:nvSpPr>
        <p:spPr>
          <a:xfrm>
            <a:off x="1936368" y="4232130"/>
            <a:ext cx="8319264" cy="400110"/>
          </a:xfrm>
          <a:prstGeom prst="rect">
            <a:avLst/>
          </a:prstGeom>
          <a:noFill/>
        </p:spPr>
        <p:txBody>
          <a:bodyPr wrap="square">
            <a:spAutoFit/>
          </a:bodyPr>
          <a:lstStyle/>
          <a:p>
            <a:pPr algn="ctr" fontAlgn="base"/>
            <a:r>
              <a:rPr lang="en-US" sz="2000" dirty="0"/>
              <a:t>By the break of Day</a:t>
            </a:r>
          </a:p>
        </p:txBody>
      </p:sp>
      <p:sp>
        <p:nvSpPr>
          <p:cNvPr id="3" name="TextBox 2">
            <a:extLst>
              <a:ext uri="{FF2B5EF4-FFF2-40B4-BE49-F238E27FC236}">
                <a16:creationId xmlns:a16="http://schemas.microsoft.com/office/drawing/2014/main" id="{49CEB1A8-F94D-97A0-CDFE-A6C913EB0E3F}"/>
              </a:ext>
            </a:extLst>
          </p:cNvPr>
          <p:cNvSpPr txBox="1"/>
          <p:nvPr/>
        </p:nvSpPr>
        <p:spPr>
          <a:xfrm>
            <a:off x="4779203" y="3924353"/>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1</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1821962530"/>
      </p:ext>
    </p:extLst>
  </p:cSld>
  <p:clrMapOvr>
    <a:masterClrMapping/>
  </p:clrMapOvr>
</p:sld>
</file>

<file path=ppt/slides/slide3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96D79D-3304-642A-D536-AA2A1403703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2101F68-F719-E754-E312-C62D362E62B8}"/>
              </a:ext>
            </a:extLst>
          </p:cNvPr>
          <p:cNvSpPr>
            <a:spLocks noGrp="1"/>
          </p:cNvSpPr>
          <p:nvPr>
            <p:ph type="title"/>
          </p:nvPr>
        </p:nvSpPr>
        <p:spPr>
          <a:xfrm>
            <a:off x="1787687" y="2062134"/>
            <a:ext cx="8616626" cy="3450327"/>
          </a:xfrm>
        </p:spPr>
        <p:txBody>
          <a:bodyPr>
            <a:noAutofit/>
          </a:bodyPr>
          <a:lstStyle/>
          <a:p>
            <a:r>
              <a:rPr lang="ar-EG" sz="6000" dirty="0"/>
              <a:t>وَلَيَالٍ عَشْرٍۢ</a:t>
            </a:r>
            <a:endParaRPr lang="ar-EG" sz="6000" b="0" dirty="0"/>
          </a:p>
        </p:txBody>
      </p:sp>
      <p:sp>
        <p:nvSpPr>
          <p:cNvPr id="14" name="TextBox 13">
            <a:extLst>
              <a:ext uri="{FF2B5EF4-FFF2-40B4-BE49-F238E27FC236}">
                <a16:creationId xmlns:a16="http://schemas.microsoft.com/office/drawing/2014/main" id="{41B79D13-38CE-C466-B43B-AB7FD7BD2CA1}"/>
              </a:ext>
            </a:extLst>
          </p:cNvPr>
          <p:cNvSpPr txBox="1"/>
          <p:nvPr/>
        </p:nvSpPr>
        <p:spPr>
          <a:xfrm>
            <a:off x="1936368" y="4238316"/>
            <a:ext cx="8319264" cy="400110"/>
          </a:xfrm>
          <a:prstGeom prst="rect">
            <a:avLst/>
          </a:prstGeom>
          <a:noFill/>
        </p:spPr>
        <p:txBody>
          <a:bodyPr wrap="square">
            <a:spAutoFit/>
          </a:bodyPr>
          <a:lstStyle/>
          <a:p>
            <a:pPr algn="ctr" fontAlgn="base"/>
            <a:r>
              <a:rPr lang="en-US" sz="2000" dirty="0"/>
              <a:t>By the Nights twice five;</a:t>
            </a:r>
          </a:p>
        </p:txBody>
      </p:sp>
      <p:sp>
        <p:nvSpPr>
          <p:cNvPr id="3" name="TextBox 2">
            <a:extLst>
              <a:ext uri="{FF2B5EF4-FFF2-40B4-BE49-F238E27FC236}">
                <a16:creationId xmlns:a16="http://schemas.microsoft.com/office/drawing/2014/main" id="{0A512A88-6919-3F72-8039-740FA21DE9B0}"/>
              </a:ext>
            </a:extLst>
          </p:cNvPr>
          <p:cNvSpPr txBox="1"/>
          <p:nvPr/>
        </p:nvSpPr>
        <p:spPr>
          <a:xfrm>
            <a:off x="4282817" y="3856725"/>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{2}</a:t>
            </a:r>
            <a:endParaRPr lang="en-US" sz="1400" dirty="0"/>
          </a:p>
        </p:txBody>
      </p:sp>
    </p:spTree>
    <p:extLst>
      <p:ext uri="{BB962C8B-B14F-4D97-AF65-F5344CB8AC3E}">
        <p14:creationId xmlns:p14="http://schemas.microsoft.com/office/powerpoint/2010/main" val="3757017474"/>
      </p:ext>
    </p:extLst>
  </p:cSld>
  <p:clrMapOvr>
    <a:masterClrMapping/>
  </p:clrMapOvr>
</p:sld>
</file>

<file path=ppt/slides/slide3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11C0F5-4E8A-CFA4-2EDC-7E81B0F259C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C312560-56C9-030C-7100-DECBC43FA7B3}"/>
              </a:ext>
            </a:extLst>
          </p:cNvPr>
          <p:cNvSpPr>
            <a:spLocks noGrp="1"/>
          </p:cNvSpPr>
          <p:nvPr>
            <p:ph type="title"/>
          </p:nvPr>
        </p:nvSpPr>
        <p:spPr>
          <a:xfrm>
            <a:off x="1787687" y="2053428"/>
            <a:ext cx="8616626" cy="3450327"/>
          </a:xfrm>
        </p:spPr>
        <p:txBody>
          <a:bodyPr>
            <a:noAutofit/>
          </a:bodyPr>
          <a:lstStyle/>
          <a:p>
            <a:r>
              <a:rPr lang="ar-EG" sz="6000" dirty="0"/>
              <a:t>وَٱلشَّفْعِ وَٱلْوَتْرِ</a:t>
            </a:r>
            <a:endParaRPr lang="ar-EG" sz="6000" b="0" dirty="0"/>
          </a:p>
        </p:txBody>
      </p:sp>
      <p:sp>
        <p:nvSpPr>
          <p:cNvPr id="14" name="TextBox 13">
            <a:extLst>
              <a:ext uri="{FF2B5EF4-FFF2-40B4-BE49-F238E27FC236}">
                <a16:creationId xmlns:a16="http://schemas.microsoft.com/office/drawing/2014/main" id="{B76BA0F5-1EBE-8671-5AA5-6816915251E7}"/>
              </a:ext>
            </a:extLst>
          </p:cNvPr>
          <p:cNvSpPr txBox="1"/>
          <p:nvPr/>
        </p:nvSpPr>
        <p:spPr>
          <a:xfrm>
            <a:off x="1936368" y="4264959"/>
            <a:ext cx="8319264" cy="400110"/>
          </a:xfrm>
          <a:prstGeom prst="rect">
            <a:avLst/>
          </a:prstGeom>
          <a:noFill/>
        </p:spPr>
        <p:txBody>
          <a:bodyPr wrap="square">
            <a:spAutoFit/>
          </a:bodyPr>
          <a:lstStyle/>
          <a:p>
            <a:pPr algn="ctr" fontAlgn="base"/>
            <a:r>
              <a:rPr lang="en-US" sz="2000" dirty="0"/>
              <a:t>By the even and odd (contrasted);</a:t>
            </a:r>
          </a:p>
        </p:txBody>
      </p:sp>
      <p:sp>
        <p:nvSpPr>
          <p:cNvPr id="3" name="TextBox 2">
            <a:extLst>
              <a:ext uri="{FF2B5EF4-FFF2-40B4-BE49-F238E27FC236}">
                <a16:creationId xmlns:a16="http://schemas.microsoft.com/office/drawing/2014/main" id="{EC8208EC-A623-6835-8597-A710EC2A9B3C}"/>
              </a:ext>
            </a:extLst>
          </p:cNvPr>
          <p:cNvSpPr txBox="1"/>
          <p:nvPr/>
        </p:nvSpPr>
        <p:spPr>
          <a:xfrm>
            <a:off x="3921283" y="3835868"/>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{3}</a:t>
            </a:r>
            <a:endParaRPr lang="en-US" sz="1400" dirty="0"/>
          </a:p>
        </p:txBody>
      </p:sp>
    </p:spTree>
    <p:extLst>
      <p:ext uri="{BB962C8B-B14F-4D97-AF65-F5344CB8AC3E}">
        <p14:creationId xmlns:p14="http://schemas.microsoft.com/office/powerpoint/2010/main" val="155155809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12D991-0CBA-BCC3-6D30-04B1F28C4CA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99BF801-62F1-BDE2-7F86-33530130174B}"/>
              </a:ext>
            </a:extLst>
          </p:cNvPr>
          <p:cNvSpPr>
            <a:spLocks noGrp="1"/>
          </p:cNvSpPr>
          <p:nvPr>
            <p:ph type="title"/>
          </p:nvPr>
        </p:nvSpPr>
        <p:spPr>
          <a:xfrm>
            <a:off x="1880748" y="1999927"/>
            <a:ext cx="8430504" cy="3450327"/>
          </a:xfrm>
        </p:spPr>
        <p:txBody>
          <a:bodyPr>
            <a:noAutofit/>
          </a:bodyPr>
          <a:lstStyle/>
          <a:p>
            <a:r>
              <a:rPr lang="ar-EG" sz="6000" b="0" dirty="0"/>
              <a:t>حَدَآئِقَ وَأَعْنَـٰبًا</a:t>
            </a:r>
          </a:p>
        </p:txBody>
      </p:sp>
      <p:sp>
        <p:nvSpPr>
          <p:cNvPr id="14" name="TextBox 13">
            <a:extLst>
              <a:ext uri="{FF2B5EF4-FFF2-40B4-BE49-F238E27FC236}">
                <a16:creationId xmlns:a16="http://schemas.microsoft.com/office/drawing/2014/main" id="{01103598-CF06-86AE-B93B-2A4196152DCE}"/>
              </a:ext>
            </a:extLst>
          </p:cNvPr>
          <p:cNvSpPr txBox="1"/>
          <p:nvPr/>
        </p:nvSpPr>
        <p:spPr>
          <a:xfrm>
            <a:off x="1936368" y="4050988"/>
            <a:ext cx="8319264" cy="400110"/>
          </a:xfrm>
          <a:prstGeom prst="rect">
            <a:avLst/>
          </a:prstGeom>
          <a:noFill/>
        </p:spPr>
        <p:txBody>
          <a:bodyPr wrap="square">
            <a:spAutoFit/>
          </a:bodyPr>
          <a:lstStyle/>
          <a:p>
            <a:pPr algn="ctr" fontAlgn="base"/>
            <a:r>
              <a:rPr lang="en-US" sz="2000" dirty="0"/>
              <a:t>Gardens enclosed, and grapevines;</a:t>
            </a:r>
          </a:p>
        </p:txBody>
      </p:sp>
      <p:sp>
        <p:nvSpPr>
          <p:cNvPr id="3" name="TextBox 2">
            <a:extLst>
              <a:ext uri="{FF2B5EF4-FFF2-40B4-BE49-F238E27FC236}">
                <a16:creationId xmlns:a16="http://schemas.microsoft.com/office/drawing/2014/main" id="{8CFB969E-88BF-635F-06B4-1230884EC5E5}"/>
              </a:ext>
            </a:extLst>
          </p:cNvPr>
          <p:cNvSpPr txBox="1"/>
          <p:nvPr/>
        </p:nvSpPr>
        <p:spPr>
          <a:xfrm>
            <a:off x="3971355" y="3725090"/>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32</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336101153"/>
      </p:ext>
    </p:extLst>
  </p:cSld>
  <p:clrMapOvr>
    <a:masterClrMapping/>
  </p:clrMapOvr>
</p:sld>
</file>

<file path=ppt/slides/slide3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1552F6-99EF-347C-4F21-1D8527DB6CE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6F6921C-4426-7039-1441-D24E6818DFC6}"/>
              </a:ext>
            </a:extLst>
          </p:cNvPr>
          <p:cNvSpPr>
            <a:spLocks noGrp="1"/>
          </p:cNvSpPr>
          <p:nvPr>
            <p:ph type="title"/>
          </p:nvPr>
        </p:nvSpPr>
        <p:spPr>
          <a:xfrm>
            <a:off x="1787687" y="2096974"/>
            <a:ext cx="8616626" cy="3450327"/>
          </a:xfrm>
        </p:spPr>
        <p:txBody>
          <a:bodyPr>
            <a:noAutofit/>
          </a:bodyPr>
          <a:lstStyle/>
          <a:p>
            <a:r>
              <a:rPr lang="ar-EG" sz="6000" dirty="0"/>
              <a:t>وَٱلَّيْلِ إِذَا يَسْرِ</a:t>
            </a:r>
            <a:endParaRPr lang="ar-EG" sz="6000" b="0" dirty="0"/>
          </a:p>
        </p:txBody>
      </p:sp>
      <p:sp>
        <p:nvSpPr>
          <p:cNvPr id="14" name="TextBox 13">
            <a:extLst>
              <a:ext uri="{FF2B5EF4-FFF2-40B4-BE49-F238E27FC236}">
                <a16:creationId xmlns:a16="http://schemas.microsoft.com/office/drawing/2014/main" id="{D45A62C9-1B15-59EA-3BA0-E69E2E182C0C}"/>
              </a:ext>
            </a:extLst>
          </p:cNvPr>
          <p:cNvSpPr txBox="1"/>
          <p:nvPr/>
        </p:nvSpPr>
        <p:spPr>
          <a:xfrm>
            <a:off x="1936368" y="4203608"/>
            <a:ext cx="8319264" cy="400110"/>
          </a:xfrm>
          <a:prstGeom prst="rect">
            <a:avLst/>
          </a:prstGeom>
          <a:noFill/>
        </p:spPr>
        <p:txBody>
          <a:bodyPr wrap="square">
            <a:spAutoFit/>
          </a:bodyPr>
          <a:lstStyle/>
          <a:p>
            <a:pPr algn="ctr" fontAlgn="base"/>
            <a:r>
              <a:rPr lang="en-US" sz="2000" dirty="0"/>
              <a:t>And by the Night when it </a:t>
            </a:r>
            <a:r>
              <a:rPr lang="en-US" sz="2000" dirty="0" err="1"/>
              <a:t>passeth</a:t>
            </a:r>
            <a:r>
              <a:rPr lang="en-US" sz="2000" dirty="0"/>
              <a:t> away;-</a:t>
            </a:r>
          </a:p>
        </p:txBody>
      </p:sp>
      <p:sp>
        <p:nvSpPr>
          <p:cNvPr id="3" name="TextBox 2">
            <a:extLst>
              <a:ext uri="{FF2B5EF4-FFF2-40B4-BE49-F238E27FC236}">
                <a16:creationId xmlns:a16="http://schemas.microsoft.com/office/drawing/2014/main" id="{4D4BF406-8EEE-00CF-0C1D-D57EC6FB7C94}"/>
              </a:ext>
            </a:extLst>
          </p:cNvPr>
          <p:cNvSpPr txBox="1"/>
          <p:nvPr/>
        </p:nvSpPr>
        <p:spPr>
          <a:xfrm>
            <a:off x="4060629" y="3895831"/>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{4}</a:t>
            </a:r>
            <a:endParaRPr lang="en-US" sz="1400" dirty="0"/>
          </a:p>
        </p:txBody>
      </p:sp>
    </p:spTree>
    <p:extLst>
      <p:ext uri="{BB962C8B-B14F-4D97-AF65-F5344CB8AC3E}">
        <p14:creationId xmlns:p14="http://schemas.microsoft.com/office/powerpoint/2010/main" val="2502737459"/>
      </p:ext>
    </p:extLst>
  </p:cSld>
  <p:clrMapOvr>
    <a:masterClrMapping/>
  </p:clrMapOvr>
</p:sld>
</file>

<file path=ppt/slides/slide3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FC25CE-326C-68A0-FDBE-BBCBEFE7251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28C9303-9257-2BEE-5230-BE9D509F80E6}"/>
              </a:ext>
            </a:extLst>
          </p:cNvPr>
          <p:cNvSpPr>
            <a:spLocks noGrp="1"/>
          </p:cNvSpPr>
          <p:nvPr>
            <p:ph type="title"/>
          </p:nvPr>
        </p:nvSpPr>
        <p:spPr>
          <a:xfrm>
            <a:off x="1787687" y="2108893"/>
            <a:ext cx="8616626" cy="3450327"/>
          </a:xfrm>
        </p:spPr>
        <p:txBody>
          <a:bodyPr>
            <a:noAutofit/>
          </a:bodyPr>
          <a:lstStyle/>
          <a:p>
            <a:r>
              <a:rPr lang="ar-EG" sz="6000" dirty="0"/>
              <a:t>هَلْ فِى ذَٰلِكَ قَسَمٌۭ لِّذِى حِجْرٍ</a:t>
            </a:r>
            <a:endParaRPr lang="ar-EG" sz="6000" b="0" dirty="0"/>
          </a:p>
        </p:txBody>
      </p:sp>
      <p:sp>
        <p:nvSpPr>
          <p:cNvPr id="14" name="TextBox 13">
            <a:extLst>
              <a:ext uri="{FF2B5EF4-FFF2-40B4-BE49-F238E27FC236}">
                <a16:creationId xmlns:a16="http://schemas.microsoft.com/office/drawing/2014/main" id="{26B454D6-946A-0303-7F83-A54C774F77F4}"/>
              </a:ext>
            </a:extLst>
          </p:cNvPr>
          <p:cNvSpPr txBox="1"/>
          <p:nvPr/>
        </p:nvSpPr>
        <p:spPr>
          <a:xfrm>
            <a:off x="1936368" y="4259604"/>
            <a:ext cx="8319264" cy="400110"/>
          </a:xfrm>
          <a:prstGeom prst="rect">
            <a:avLst/>
          </a:prstGeom>
          <a:noFill/>
        </p:spPr>
        <p:txBody>
          <a:bodyPr wrap="square">
            <a:spAutoFit/>
          </a:bodyPr>
          <a:lstStyle/>
          <a:p>
            <a:pPr algn="ctr" fontAlgn="base"/>
            <a:r>
              <a:rPr lang="en-US" sz="2000" dirty="0"/>
              <a:t>Is there (not) in these an adjuration (or evidence) for those who understand?</a:t>
            </a:r>
          </a:p>
        </p:txBody>
      </p:sp>
      <p:sp>
        <p:nvSpPr>
          <p:cNvPr id="3" name="TextBox 2">
            <a:extLst>
              <a:ext uri="{FF2B5EF4-FFF2-40B4-BE49-F238E27FC236}">
                <a16:creationId xmlns:a16="http://schemas.microsoft.com/office/drawing/2014/main" id="{56123CB5-4F65-DDF0-4EF5-BE13CA9DA273}"/>
              </a:ext>
            </a:extLst>
          </p:cNvPr>
          <p:cNvSpPr txBox="1"/>
          <p:nvPr/>
        </p:nvSpPr>
        <p:spPr>
          <a:xfrm>
            <a:off x="2554041" y="3951827"/>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5</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2678875486"/>
      </p:ext>
    </p:extLst>
  </p:cSld>
  <p:clrMapOvr>
    <a:masterClrMapping/>
  </p:clrMapOvr>
</p:sld>
</file>

<file path=ppt/slides/slide3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340910-5A35-45B4-663C-38AF7434AE6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6C7CC97-AED0-1069-E61B-34589CE1A46E}"/>
              </a:ext>
            </a:extLst>
          </p:cNvPr>
          <p:cNvSpPr>
            <a:spLocks noGrp="1"/>
          </p:cNvSpPr>
          <p:nvPr>
            <p:ph type="title"/>
          </p:nvPr>
        </p:nvSpPr>
        <p:spPr>
          <a:xfrm>
            <a:off x="1787687" y="2047932"/>
            <a:ext cx="8616626" cy="3450327"/>
          </a:xfrm>
        </p:spPr>
        <p:txBody>
          <a:bodyPr>
            <a:noAutofit/>
          </a:bodyPr>
          <a:lstStyle/>
          <a:p>
            <a:r>
              <a:rPr lang="ar-EG" sz="6000" dirty="0"/>
              <a:t>أَلَمْ تَرَ كَيْفَ فَعَلَ رَبُّكَ بِعَادٍ</a:t>
            </a:r>
            <a:endParaRPr lang="ar-EG" sz="6000" b="0" dirty="0"/>
          </a:p>
        </p:txBody>
      </p:sp>
      <p:sp>
        <p:nvSpPr>
          <p:cNvPr id="14" name="TextBox 13">
            <a:extLst>
              <a:ext uri="{FF2B5EF4-FFF2-40B4-BE49-F238E27FC236}">
                <a16:creationId xmlns:a16="http://schemas.microsoft.com/office/drawing/2014/main" id="{6C9C8237-4212-FC69-76D0-2308B0C8A355}"/>
              </a:ext>
            </a:extLst>
          </p:cNvPr>
          <p:cNvSpPr txBox="1"/>
          <p:nvPr/>
        </p:nvSpPr>
        <p:spPr>
          <a:xfrm>
            <a:off x="1936368" y="4156051"/>
            <a:ext cx="8319264" cy="400110"/>
          </a:xfrm>
          <a:prstGeom prst="rect">
            <a:avLst/>
          </a:prstGeom>
          <a:noFill/>
        </p:spPr>
        <p:txBody>
          <a:bodyPr wrap="square">
            <a:spAutoFit/>
          </a:bodyPr>
          <a:lstStyle/>
          <a:p>
            <a:pPr algn="ctr" fontAlgn="base"/>
            <a:r>
              <a:rPr lang="en-US" sz="2000" dirty="0"/>
              <a:t>Seest thou not how thy Lord dealt with the 'Ad (people),-</a:t>
            </a:r>
          </a:p>
        </p:txBody>
      </p:sp>
      <p:sp>
        <p:nvSpPr>
          <p:cNvPr id="3" name="TextBox 2">
            <a:extLst>
              <a:ext uri="{FF2B5EF4-FFF2-40B4-BE49-F238E27FC236}">
                <a16:creationId xmlns:a16="http://schemas.microsoft.com/office/drawing/2014/main" id="{ECE684CF-E82F-F278-F74E-7730085C4829}"/>
              </a:ext>
            </a:extLst>
          </p:cNvPr>
          <p:cNvSpPr txBox="1"/>
          <p:nvPr/>
        </p:nvSpPr>
        <p:spPr>
          <a:xfrm>
            <a:off x="2614999" y="3706397"/>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6</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1491330725"/>
      </p:ext>
    </p:extLst>
  </p:cSld>
  <p:clrMapOvr>
    <a:masterClrMapping/>
  </p:clrMapOvr>
</p:sld>
</file>

<file path=ppt/slides/slide3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9ADF5D-599F-58D3-C444-22AC495BDCF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56266C5-C7AA-2137-E3B5-4A018AC9A44E}"/>
              </a:ext>
            </a:extLst>
          </p:cNvPr>
          <p:cNvSpPr>
            <a:spLocks noGrp="1"/>
          </p:cNvSpPr>
          <p:nvPr>
            <p:ph type="title"/>
          </p:nvPr>
        </p:nvSpPr>
        <p:spPr>
          <a:xfrm>
            <a:off x="1986946" y="2073098"/>
            <a:ext cx="8218107" cy="3450327"/>
          </a:xfrm>
        </p:spPr>
        <p:txBody>
          <a:bodyPr>
            <a:noAutofit/>
          </a:bodyPr>
          <a:lstStyle/>
          <a:p>
            <a:r>
              <a:rPr lang="ar-EG" sz="6000" dirty="0"/>
              <a:t>إِرَمَ ذَاتِ ٱلْعِمَادِ</a:t>
            </a:r>
            <a:endParaRPr lang="ar-EG" sz="6000" b="0" dirty="0"/>
          </a:p>
        </p:txBody>
      </p:sp>
      <p:sp>
        <p:nvSpPr>
          <p:cNvPr id="14" name="TextBox 13">
            <a:extLst>
              <a:ext uri="{FF2B5EF4-FFF2-40B4-BE49-F238E27FC236}">
                <a16:creationId xmlns:a16="http://schemas.microsoft.com/office/drawing/2014/main" id="{63DD2313-BFC8-ABE7-2462-A9B110CFD299}"/>
              </a:ext>
            </a:extLst>
          </p:cNvPr>
          <p:cNvSpPr txBox="1"/>
          <p:nvPr/>
        </p:nvSpPr>
        <p:spPr>
          <a:xfrm>
            <a:off x="1936367" y="4181246"/>
            <a:ext cx="8319264" cy="400110"/>
          </a:xfrm>
          <a:prstGeom prst="rect">
            <a:avLst/>
          </a:prstGeom>
          <a:noFill/>
        </p:spPr>
        <p:txBody>
          <a:bodyPr wrap="square">
            <a:spAutoFit/>
          </a:bodyPr>
          <a:lstStyle/>
          <a:p>
            <a:pPr algn="ctr" fontAlgn="base"/>
            <a:r>
              <a:rPr lang="en-US" sz="2000" dirty="0"/>
              <a:t>Of the (city of) Iram, with lofty pillars,</a:t>
            </a:r>
          </a:p>
        </p:txBody>
      </p:sp>
      <p:sp>
        <p:nvSpPr>
          <p:cNvPr id="3" name="TextBox 2">
            <a:extLst>
              <a:ext uri="{FF2B5EF4-FFF2-40B4-BE49-F238E27FC236}">
                <a16:creationId xmlns:a16="http://schemas.microsoft.com/office/drawing/2014/main" id="{29450E53-6916-433F-A04B-C6AF28C7EA9A}"/>
              </a:ext>
            </a:extLst>
          </p:cNvPr>
          <p:cNvSpPr txBox="1"/>
          <p:nvPr/>
        </p:nvSpPr>
        <p:spPr>
          <a:xfrm>
            <a:off x="3877748" y="3732541"/>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7</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2509460533"/>
      </p:ext>
    </p:extLst>
  </p:cSld>
  <p:clrMapOvr>
    <a:masterClrMapping/>
  </p:clrMapOvr>
</p:sld>
</file>

<file path=ppt/slides/slide3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2FF89E-0DA0-2559-F0A2-F3456D18A4E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BFF267E-8E5A-C051-67FD-67865CDA69BA}"/>
              </a:ext>
            </a:extLst>
          </p:cNvPr>
          <p:cNvSpPr>
            <a:spLocks noGrp="1"/>
          </p:cNvSpPr>
          <p:nvPr>
            <p:ph type="title"/>
          </p:nvPr>
        </p:nvSpPr>
        <p:spPr>
          <a:xfrm>
            <a:off x="1744499" y="2114868"/>
            <a:ext cx="8703002" cy="3450327"/>
          </a:xfrm>
        </p:spPr>
        <p:txBody>
          <a:bodyPr>
            <a:noAutofit/>
          </a:bodyPr>
          <a:lstStyle/>
          <a:p>
            <a:r>
              <a:rPr lang="ar-EG" sz="6000" dirty="0"/>
              <a:t>ٱلَّتِى لَمْ يُخْلَقْ مِثْلُهَا فِى ٱلْبِلَـٰدِ</a:t>
            </a:r>
            <a:endParaRPr lang="ar-EG" sz="6000" b="0" dirty="0"/>
          </a:p>
        </p:txBody>
      </p:sp>
      <p:sp>
        <p:nvSpPr>
          <p:cNvPr id="14" name="TextBox 13">
            <a:extLst>
              <a:ext uri="{FF2B5EF4-FFF2-40B4-BE49-F238E27FC236}">
                <a16:creationId xmlns:a16="http://schemas.microsoft.com/office/drawing/2014/main" id="{E6F80AA5-D756-ADE0-A508-E78EA320BD71}"/>
              </a:ext>
            </a:extLst>
          </p:cNvPr>
          <p:cNvSpPr txBox="1"/>
          <p:nvPr/>
        </p:nvSpPr>
        <p:spPr>
          <a:xfrm>
            <a:off x="1936368" y="4248945"/>
            <a:ext cx="8319264" cy="400110"/>
          </a:xfrm>
          <a:prstGeom prst="rect">
            <a:avLst/>
          </a:prstGeom>
          <a:noFill/>
        </p:spPr>
        <p:txBody>
          <a:bodyPr wrap="square">
            <a:spAutoFit/>
          </a:bodyPr>
          <a:lstStyle/>
          <a:p>
            <a:pPr algn="ctr" fontAlgn="base"/>
            <a:r>
              <a:rPr lang="en-US" sz="2000" dirty="0"/>
              <a:t>The like of which were not produced in (all) the land?</a:t>
            </a:r>
          </a:p>
        </p:txBody>
      </p:sp>
      <p:sp>
        <p:nvSpPr>
          <p:cNvPr id="3" name="TextBox 2">
            <a:extLst>
              <a:ext uri="{FF2B5EF4-FFF2-40B4-BE49-F238E27FC236}">
                <a16:creationId xmlns:a16="http://schemas.microsoft.com/office/drawing/2014/main" id="{7923316D-8EED-DF6E-ECAA-897D880B186C}"/>
              </a:ext>
            </a:extLst>
          </p:cNvPr>
          <p:cNvSpPr txBox="1"/>
          <p:nvPr/>
        </p:nvSpPr>
        <p:spPr>
          <a:xfrm>
            <a:off x="2447357" y="3755811"/>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8</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3744900301"/>
      </p:ext>
    </p:extLst>
  </p:cSld>
  <p:clrMapOvr>
    <a:masterClrMapping/>
  </p:clrMapOvr>
</p:sld>
</file>

<file path=ppt/slides/slide3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1D517A-6374-B517-764B-1C8F199EA14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CBBEC10-66A9-C778-3198-4A04EDE5AF95}"/>
              </a:ext>
            </a:extLst>
          </p:cNvPr>
          <p:cNvSpPr>
            <a:spLocks noGrp="1"/>
          </p:cNvSpPr>
          <p:nvPr>
            <p:ph type="title"/>
          </p:nvPr>
        </p:nvSpPr>
        <p:spPr>
          <a:xfrm>
            <a:off x="1744499" y="2088741"/>
            <a:ext cx="8703002" cy="3450327"/>
          </a:xfrm>
        </p:spPr>
        <p:txBody>
          <a:bodyPr>
            <a:noAutofit/>
          </a:bodyPr>
          <a:lstStyle/>
          <a:p>
            <a:r>
              <a:rPr lang="ar-EG" sz="6000" dirty="0"/>
              <a:t>وَثَمُودَ ٱلَّذِينَ جَابُوا۟ ٱلصَّخْرَ بِٱلْوَادِ</a:t>
            </a:r>
            <a:endParaRPr lang="ar-EG" sz="6000" b="0" dirty="0"/>
          </a:p>
        </p:txBody>
      </p:sp>
      <p:sp>
        <p:nvSpPr>
          <p:cNvPr id="14" name="TextBox 13">
            <a:extLst>
              <a:ext uri="{FF2B5EF4-FFF2-40B4-BE49-F238E27FC236}">
                <a16:creationId xmlns:a16="http://schemas.microsoft.com/office/drawing/2014/main" id="{B23334E4-3D52-0872-E0FA-1B7D707CB3B6}"/>
              </a:ext>
            </a:extLst>
          </p:cNvPr>
          <p:cNvSpPr txBox="1"/>
          <p:nvPr/>
        </p:nvSpPr>
        <p:spPr>
          <a:xfrm>
            <a:off x="1936368" y="4211781"/>
            <a:ext cx="8319264" cy="400110"/>
          </a:xfrm>
          <a:prstGeom prst="rect">
            <a:avLst/>
          </a:prstGeom>
          <a:noFill/>
        </p:spPr>
        <p:txBody>
          <a:bodyPr wrap="square">
            <a:spAutoFit/>
          </a:bodyPr>
          <a:lstStyle/>
          <a:p>
            <a:pPr algn="ctr" fontAlgn="base"/>
            <a:r>
              <a:rPr lang="en-US" sz="2000" dirty="0"/>
              <a:t>And with the Thamud (people), who cut out (huge) rocks in the valley?-</a:t>
            </a:r>
          </a:p>
        </p:txBody>
      </p:sp>
      <p:sp>
        <p:nvSpPr>
          <p:cNvPr id="3" name="TextBox 2">
            <a:extLst>
              <a:ext uri="{FF2B5EF4-FFF2-40B4-BE49-F238E27FC236}">
                <a16:creationId xmlns:a16="http://schemas.microsoft.com/office/drawing/2014/main" id="{11D8725F-6E75-8535-E3B0-4FB0D3B95D61}"/>
              </a:ext>
            </a:extLst>
          </p:cNvPr>
          <p:cNvSpPr txBox="1"/>
          <p:nvPr/>
        </p:nvSpPr>
        <p:spPr>
          <a:xfrm>
            <a:off x="1829049" y="3813904"/>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9</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2998304938"/>
      </p:ext>
    </p:extLst>
  </p:cSld>
  <p:clrMapOvr>
    <a:masterClrMapping/>
  </p:clrMapOvr>
</p:sld>
</file>

<file path=ppt/slides/slide3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6E6EAC-851E-747A-ED32-69ADE757FA0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F9D63CF-A764-2B91-10CC-66CF30DC0FC8}"/>
              </a:ext>
            </a:extLst>
          </p:cNvPr>
          <p:cNvSpPr>
            <a:spLocks noGrp="1"/>
          </p:cNvSpPr>
          <p:nvPr>
            <p:ph type="title"/>
          </p:nvPr>
        </p:nvSpPr>
        <p:spPr>
          <a:xfrm>
            <a:off x="1744499" y="1949405"/>
            <a:ext cx="8703002" cy="3450327"/>
          </a:xfrm>
        </p:spPr>
        <p:txBody>
          <a:bodyPr>
            <a:noAutofit/>
          </a:bodyPr>
          <a:lstStyle/>
          <a:p>
            <a:pPr>
              <a:lnSpc>
                <a:spcPct val="100000"/>
              </a:lnSpc>
            </a:pPr>
            <a:r>
              <a:rPr lang="ar-EG" sz="6000" dirty="0"/>
              <a:t>وَفِرْعَوْنَ ذِى ٱلْأَوْتَادِ</a:t>
            </a:r>
            <a:endParaRPr lang="ar-EG" sz="6000" b="0" dirty="0"/>
          </a:p>
        </p:txBody>
      </p:sp>
      <p:sp>
        <p:nvSpPr>
          <p:cNvPr id="14" name="TextBox 13">
            <a:extLst>
              <a:ext uri="{FF2B5EF4-FFF2-40B4-BE49-F238E27FC236}">
                <a16:creationId xmlns:a16="http://schemas.microsoft.com/office/drawing/2014/main" id="{1DC4C83F-39CD-C7BA-0AD1-5A709CC2296A}"/>
              </a:ext>
            </a:extLst>
          </p:cNvPr>
          <p:cNvSpPr txBox="1"/>
          <p:nvPr/>
        </p:nvSpPr>
        <p:spPr>
          <a:xfrm>
            <a:off x="1936368" y="4071872"/>
            <a:ext cx="8319264" cy="400110"/>
          </a:xfrm>
          <a:prstGeom prst="rect">
            <a:avLst/>
          </a:prstGeom>
          <a:noFill/>
        </p:spPr>
        <p:txBody>
          <a:bodyPr wrap="square">
            <a:spAutoFit/>
          </a:bodyPr>
          <a:lstStyle/>
          <a:p>
            <a:pPr algn="ctr" fontAlgn="base"/>
            <a:r>
              <a:rPr lang="en-US" sz="2000" dirty="0"/>
              <a:t>And with Pharaoh, lord of stakes?</a:t>
            </a:r>
          </a:p>
        </p:txBody>
      </p:sp>
      <p:sp>
        <p:nvSpPr>
          <p:cNvPr id="3" name="TextBox 2">
            <a:extLst>
              <a:ext uri="{FF2B5EF4-FFF2-40B4-BE49-F238E27FC236}">
                <a16:creationId xmlns:a16="http://schemas.microsoft.com/office/drawing/2014/main" id="{07113CC9-11B8-5974-D6BF-75CB02884E7A}"/>
              </a:ext>
            </a:extLst>
          </p:cNvPr>
          <p:cNvSpPr txBox="1"/>
          <p:nvPr/>
        </p:nvSpPr>
        <p:spPr>
          <a:xfrm>
            <a:off x="3205284" y="3674568"/>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10</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3028373781"/>
      </p:ext>
    </p:extLst>
  </p:cSld>
  <p:clrMapOvr>
    <a:masterClrMapping/>
  </p:clrMapOvr>
</p:sld>
</file>

<file path=ppt/slides/slide3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74412F-4B3D-0A3D-0DFF-951B4DED886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B80383B-28ED-10BD-EC77-1639BDCE413D}"/>
              </a:ext>
            </a:extLst>
          </p:cNvPr>
          <p:cNvSpPr>
            <a:spLocks noGrp="1"/>
          </p:cNvSpPr>
          <p:nvPr>
            <p:ph type="title"/>
          </p:nvPr>
        </p:nvSpPr>
        <p:spPr>
          <a:xfrm>
            <a:off x="1880748" y="1975525"/>
            <a:ext cx="8430504" cy="3450327"/>
          </a:xfrm>
        </p:spPr>
        <p:txBody>
          <a:bodyPr>
            <a:noAutofit/>
          </a:bodyPr>
          <a:lstStyle/>
          <a:p>
            <a:r>
              <a:rPr lang="ar-EG" sz="6000" dirty="0"/>
              <a:t>ٱلَّذِينَ طَغَوْا۟ فِى ٱلْبِلَـٰدِ</a:t>
            </a:r>
            <a:endParaRPr lang="ar-EG" sz="6000" b="0" dirty="0"/>
          </a:p>
        </p:txBody>
      </p:sp>
      <p:sp>
        <p:nvSpPr>
          <p:cNvPr id="14" name="TextBox 13">
            <a:extLst>
              <a:ext uri="{FF2B5EF4-FFF2-40B4-BE49-F238E27FC236}">
                <a16:creationId xmlns:a16="http://schemas.microsoft.com/office/drawing/2014/main" id="{DFEB28E6-4D03-6F61-C463-64D9953365BB}"/>
              </a:ext>
            </a:extLst>
          </p:cNvPr>
          <p:cNvSpPr txBox="1"/>
          <p:nvPr/>
        </p:nvSpPr>
        <p:spPr>
          <a:xfrm>
            <a:off x="1936368" y="4077805"/>
            <a:ext cx="8319264" cy="400110"/>
          </a:xfrm>
          <a:prstGeom prst="rect">
            <a:avLst/>
          </a:prstGeom>
          <a:noFill/>
        </p:spPr>
        <p:txBody>
          <a:bodyPr wrap="square">
            <a:spAutoFit/>
          </a:bodyPr>
          <a:lstStyle/>
          <a:p>
            <a:pPr algn="ctr" fontAlgn="base"/>
            <a:r>
              <a:rPr lang="en-US" sz="2000" dirty="0"/>
              <a:t>(All) these transgressed beyond bounds in the lands,</a:t>
            </a:r>
          </a:p>
        </p:txBody>
      </p:sp>
      <p:sp>
        <p:nvSpPr>
          <p:cNvPr id="3" name="TextBox 2">
            <a:extLst>
              <a:ext uri="{FF2B5EF4-FFF2-40B4-BE49-F238E27FC236}">
                <a16:creationId xmlns:a16="http://schemas.microsoft.com/office/drawing/2014/main" id="{4BD8FCD7-E9A8-A5CB-CC64-98B6F497F105}"/>
              </a:ext>
            </a:extLst>
          </p:cNvPr>
          <p:cNvSpPr txBox="1"/>
          <p:nvPr/>
        </p:nvSpPr>
        <p:spPr>
          <a:xfrm>
            <a:off x="3222421" y="3700688"/>
            <a:ext cx="684337" cy="307777"/>
          </a:xfrm>
          <a:prstGeom prst="rect">
            <a:avLst/>
          </a:prstGeom>
          <a:noFill/>
        </p:spPr>
        <p:txBody>
          <a:bodyPr wrap="square">
            <a:spAutoFit/>
          </a:bodyPr>
          <a:lstStyle/>
          <a:p>
            <a:pPr algn="ctr"/>
            <a:r>
              <a:rPr lang="en-US" sz="140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11</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2859141038"/>
      </p:ext>
    </p:extLst>
  </p:cSld>
  <p:clrMapOvr>
    <a:masterClrMapping/>
  </p:clrMapOvr>
</p:sld>
</file>

<file path=ppt/slides/slide3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4E8137-DCD3-5948-07E7-C64513BF4EB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220B610-DA69-C986-6EB1-BE25C803E765}"/>
              </a:ext>
            </a:extLst>
          </p:cNvPr>
          <p:cNvSpPr>
            <a:spLocks noGrp="1"/>
          </p:cNvSpPr>
          <p:nvPr>
            <p:ph type="title"/>
          </p:nvPr>
        </p:nvSpPr>
        <p:spPr>
          <a:xfrm>
            <a:off x="1880748" y="2036486"/>
            <a:ext cx="8430504" cy="3450327"/>
          </a:xfrm>
        </p:spPr>
        <p:txBody>
          <a:bodyPr>
            <a:noAutofit/>
          </a:bodyPr>
          <a:lstStyle/>
          <a:p>
            <a:r>
              <a:rPr lang="ar-EG" sz="6000" dirty="0"/>
              <a:t>فَأَكْثَرُوا۟ فِيهَا ٱلْفَسَادَ</a:t>
            </a:r>
            <a:endParaRPr lang="ar-EG" sz="6000" b="0" dirty="0"/>
          </a:p>
        </p:txBody>
      </p:sp>
      <p:sp>
        <p:nvSpPr>
          <p:cNvPr id="14" name="TextBox 13">
            <a:extLst>
              <a:ext uri="{FF2B5EF4-FFF2-40B4-BE49-F238E27FC236}">
                <a16:creationId xmlns:a16="http://schemas.microsoft.com/office/drawing/2014/main" id="{7E41778B-7F44-727A-FD44-C6328790B6E5}"/>
              </a:ext>
            </a:extLst>
          </p:cNvPr>
          <p:cNvSpPr txBox="1"/>
          <p:nvPr/>
        </p:nvSpPr>
        <p:spPr>
          <a:xfrm>
            <a:off x="1936368" y="4069426"/>
            <a:ext cx="8319264" cy="400110"/>
          </a:xfrm>
          <a:prstGeom prst="rect">
            <a:avLst/>
          </a:prstGeom>
          <a:noFill/>
        </p:spPr>
        <p:txBody>
          <a:bodyPr wrap="square">
            <a:spAutoFit/>
          </a:bodyPr>
          <a:lstStyle/>
          <a:p>
            <a:pPr algn="ctr" fontAlgn="base"/>
            <a:r>
              <a:rPr lang="en-US" sz="2000" dirty="0"/>
              <a:t>And heaped therein mischief (on mischief).</a:t>
            </a:r>
          </a:p>
        </p:txBody>
      </p:sp>
      <p:sp>
        <p:nvSpPr>
          <p:cNvPr id="3" name="TextBox 2">
            <a:extLst>
              <a:ext uri="{FF2B5EF4-FFF2-40B4-BE49-F238E27FC236}">
                <a16:creationId xmlns:a16="http://schemas.microsoft.com/office/drawing/2014/main" id="{B970BBFC-5433-B296-6AA7-28DFF832B9C4}"/>
              </a:ext>
            </a:extLst>
          </p:cNvPr>
          <p:cNvSpPr txBox="1"/>
          <p:nvPr/>
        </p:nvSpPr>
        <p:spPr>
          <a:xfrm>
            <a:off x="3410922" y="3761649"/>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12</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3218501761"/>
      </p:ext>
    </p:extLst>
  </p:cSld>
  <p:clrMapOvr>
    <a:masterClrMapping/>
  </p:clrMapOvr>
</p:sld>
</file>

<file path=ppt/slides/slide3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007E14-DD26-8617-B23D-B97C1EA4926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70789D5-AF43-6E75-BE12-C56EBD0E7407}"/>
              </a:ext>
            </a:extLst>
          </p:cNvPr>
          <p:cNvSpPr>
            <a:spLocks noGrp="1"/>
          </p:cNvSpPr>
          <p:nvPr>
            <p:ph type="title"/>
          </p:nvPr>
        </p:nvSpPr>
        <p:spPr>
          <a:xfrm>
            <a:off x="1880748" y="2027778"/>
            <a:ext cx="8430504" cy="3450327"/>
          </a:xfrm>
        </p:spPr>
        <p:txBody>
          <a:bodyPr>
            <a:noAutofit/>
          </a:bodyPr>
          <a:lstStyle/>
          <a:p>
            <a:r>
              <a:rPr lang="ar-EG" sz="6000" dirty="0"/>
              <a:t>فَصَبَّ عَلَيْهِمْ رَبُّكَ سَوْطَ عَذَابٍ</a:t>
            </a:r>
            <a:endParaRPr lang="ar-EG" sz="6000" b="0" dirty="0"/>
          </a:p>
        </p:txBody>
      </p:sp>
      <p:sp>
        <p:nvSpPr>
          <p:cNvPr id="14" name="TextBox 13">
            <a:extLst>
              <a:ext uri="{FF2B5EF4-FFF2-40B4-BE49-F238E27FC236}">
                <a16:creationId xmlns:a16="http://schemas.microsoft.com/office/drawing/2014/main" id="{7E7E5691-90F6-9C31-EB7D-13DA07EDECCB}"/>
              </a:ext>
            </a:extLst>
          </p:cNvPr>
          <p:cNvSpPr txBox="1"/>
          <p:nvPr/>
        </p:nvSpPr>
        <p:spPr>
          <a:xfrm>
            <a:off x="1936368" y="4145645"/>
            <a:ext cx="8319264" cy="400110"/>
          </a:xfrm>
          <a:prstGeom prst="rect">
            <a:avLst/>
          </a:prstGeom>
          <a:noFill/>
        </p:spPr>
        <p:txBody>
          <a:bodyPr wrap="square">
            <a:spAutoFit/>
          </a:bodyPr>
          <a:lstStyle/>
          <a:p>
            <a:pPr algn="ctr" fontAlgn="base"/>
            <a:r>
              <a:rPr lang="en-US" sz="2000" dirty="0"/>
              <a:t>Therefore did thy Lord pour on them a scourge of diverse chastisements:</a:t>
            </a:r>
          </a:p>
        </p:txBody>
      </p:sp>
      <p:sp>
        <p:nvSpPr>
          <p:cNvPr id="3" name="TextBox 2">
            <a:extLst>
              <a:ext uri="{FF2B5EF4-FFF2-40B4-BE49-F238E27FC236}">
                <a16:creationId xmlns:a16="http://schemas.microsoft.com/office/drawing/2014/main" id="{ADA64CFE-10F4-E0C7-4BBA-B6B85958135F}"/>
              </a:ext>
            </a:extLst>
          </p:cNvPr>
          <p:cNvSpPr txBox="1"/>
          <p:nvPr/>
        </p:nvSpPr>
        <p:spPr>
          <a:xfrm>
            <a:off x="2046761" y="3752941"/>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13</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158510808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85BE90-9DF6-DB1B-1C3C-1BBFD553E2B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B6F360C-17A4-00DF-A143-C428CF57ABCD}"/>
              </a:ext>
            </a:extLst>
          </p:cNvPr>
          <p:cNvSpPr>
            <a:spLocks noGrp="1"/>
          </p:cNvSpPr>
          <p:nvPr>
            <p:ph type="title"/>
          </p:nvPr>
        </p:nvSpPr>
        <p:spPr>
          <a:xfrm>
            <a:off x="1880748" y="2026053"/>
            <a:ext cx="8430504" cy="3450327"/>
          </a:xfrm>
        </p:spPr>
        <p:txBody>
          <a:bodyPr>
            <a:noAutofit/>
          </a:bodyPr>
          <a:lstStyle/>
          <a:p>
            <a:r>
              <a:rPr lang="ar-EG" sz="6000" b="0" dirty="0"/>
              <a:t>وَكَوَاعِبَ أَتْرَابًا</a:t>
            </a:r>
          </a:p>
        </p:txBody>
      </p:sp>
      <p:sp>
        <p:nvSpPr>
          <p:cNvPr id="14" name="TextBox 13">
            <a:extLst>
              <a:ext uri="{FF2B5EF4-FFF2-40B4-BE49-F238E27FC236}">
                <a16:creationId xmlns:a16="http://schemas.microsoft.com/office/drawing/2014/main" id="{74F96703-CCAB-39EA-695A-543176AC14D4}"/>
              </a:ext>
            </a:extLst>
          </p:cNvPr>
          <p:cNvSpPr txBox="1"/>
          <p:nvPr/>
        </p:nvSpPr>
        <p:spPr>
          <a:xfrm>
            <a:off x="1936368" y="4133114"/>
            <a:ext cx="8319264" cy="400110"/>
          </a:xfrm>
          <a:prstGeom prst="rect">
            <a:avLst/>
          </a:prstGeom>
          <a:noFill/>
        </p:spPr>
        <p:txBody>
          <a:bodyPr wrap="square">
            <a:spAutoFit/>
          </a:bodyPr>
          <a:lstStyle/>
          <a:p>
            <a:pPr algn="ctr" fontAlgn="base"/>
            <a:r>
              <a:rPr lang="en-US" sz="2000" dirty="0"/>
              <a:t>And voluptuous women of equal age;</a:t>
            </a:r>
          </a:p>
        </p:txBody>
      </p:sp>
      <p:sp>
        <p:nvSpPr>
          <p:cNvPr id="3" name="TextBox 2">
            <a:extLst>
              <a:ext uri="{FF2B5EF4-FFF2-40B4-BE49-F238E27FC236}">
                <a16:creationId xmlns:a16="http://schemas.microsoft.com/office/drawing/2014/main" id="{DAA144D0-78F6-29D6-FCB6-9BEA20DEB52B}"/>
              </a:ext>
            </a:extLst>
          </p:cNvPr>
          <p:cNvSpPr txBox="1"/>
          <p:nvPr/>
        </p:nvSpPr>
        <p:spPr>
          <a:xfrm>
            <a:off x="3814600" y="3682401"/>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33</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3802356676"/>
      </p:ext>
    </p:extLst>
  </p:cSld>
  <p:clrMapOvr>
    <a:masterClrMapping/>
  </p:clrMapOvr>
</p:sld>
</file>

<file path=ppt/slides/slide3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93F5A0-C815-7427-5D64-0A4AD45AAB1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659E5AD-F255-B8F8-9229-41BE70CFC257}"/>
              </a:ext>
            </a:extLst>
          </p:cNvPr>
          <p:cNvSpPr>
            <a:spLocks noGrp="1"/>
          </p:cNvSpPr>
          <p:nvPr>
            <p:ph type="title"/>
          </p:nvPr>
        </p:nvSpPr>
        <p:spPr>
          <a:xfrm>
            <a:off x="1880748" y="2140990"/>
            <a:ext cx="8430504" cy="3450327"/>
          </a:xfrm>
        </p:spPr>
        <p:txBody>
          <a:bodyPr>
            <a:noAutofit/>
          </a:bodyPr>
          <a:lstStyle/>
          <a:p>
            <a:r>
              <a:rPr lang="ar-EG" sz="6000" dirty="0"/>
              <a:t>إِنَّ رَبَّكَ لَبِٱلْمِرْصَادِ</a:t>
            </a:r>
            <a:endParaRPr lang="ar-EG" sz="6000" b="0" dirty="0"/>
          </a:p>
        </p:txBody>
      </p:sp>
      <p:sp>
        <p:nvSpPr>
          <p:cNvPr id="14" name="TextBox 13">
            <a:extLst>
              <a:ext uri="{FF2B5EF4-FFF2-40B4-BE49-F238E27FC236}">
                <a16:creationId xmlns:a16="http://schemas.microsoft.com/office/drawing/2014/main" id="{7BAD03F0-57E1-FA52-479B-E5AEA65E6CFD}"/>
              </a:ext>
            </a:extLst>
          </p:cNvPr>
          <p:cNvSpPr txBox="1"/>
          <p:nvPr/>
        </p:nvSpPr>
        <p:spPr>
          <a:xfrm>
            <a:off x="1936368" y="4243270"/>
            <a:ext cx="8319264" cy="400110"/>
          </a:xfrm>
          <a:prstGeom prst="rect">
            <a:avLst/>
          </a:prstGeom>
          <a:noFill/>
        </p:spPr>
        <p:txBody>
          <a:bodyPr wrap="square">
            <a:spAutoFit/>
          </a:bodyPr>
          <a:lstStyle/>
          <a:p>
            <a:pPr algn="ctr" fontAlgn="base"/>
            <a:r>
              <a:rPr lang="en-US" sz="2000" dirty="0"/>
              <a:t>For thy Lord is (as a Guardian) on a watch-tower.</a:t>
            </a:r>
          </a:p>
        </p:txBody>
      </p:sp>
      <p:sp>
        <p:nvSpPr>
          <p:cNvPr id="3" name="TextBox 2">
            <a:extLst>
              <a:ext uri="{FF2B5EF4-FFF2-40B4-BE49-F238E27FC236}">
                <a16:creationId xmlns:a16="http://schemas.microsoft.com/office/drawing/2014/main" id="{7598CED5-EBDD-21AF-F70C-E0B2E6214D7F}"/>
              </a:ext>
            </a:extLst>
          </p:cNvPr>
          <p:cNvSpPr txBox="1"/>
          <p:nvPr/>
        </p:nvSpPr>
        <p:spPr>
          <a:xfrm>
            <a:off x="3379174" y="3787776"/>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14</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1739549085"/>
      </p:ext>
    </p:extLst>
  </p:cSld>
  <p:clrMapOvr>
    <a:masterClrMapping/>
  </p:clrMapOvr>
</p:sld>
</file>

<file path=ppt/slides/slide3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37F126-51DC-768F-F193-F15E4BC2CE2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7349BE1-8E25-11E3-F838-108969542534}"/>
              </a:ext>
            </a:extLst>
          </p:cNvPr>
          <p:cNvSpPr>
            <a:spLocks noGrp="1"/>
          </p:cNvSpPr>
          <p:nvPr>
            <p:ph type="title"/>
          </p:nvPr>
        </p:nvSpPr>
        <p:spPr>
          <a:xfrm>
            <a:off x="1880748" y="1999927"/>
            <a:ext cx="8430504" cy="3450327"/>
          </a:xfrm>
        </p:spPr>
        <p:txBody>
          <a:bodyPr>
            <a:noAutofit/>
          </a:bodyPr>
          <a:lstStyle/>
          <a:p>
            <a:r>
              <a:rPr lang="ar-EG" sz="6000" dirty="0"/>
              <a:t>فَأَمَّا ٱلْإِنسَـٰنُ إِذَا مَا ٱبْتَلَىٰهُ رَبُّهُۥ فَأَكْرَمَهُۥ وَنَعَّمَهُۥ فَيَقُولُ رَبِّىٓ أَكْرَمَنِ</a:t>
            </a:r>
            <a:endParaRPr lang="ar-EG" sz="6000" b="0" dirty="0"/>
          </a:p>
        </p:txBody>
      </p:sp>
      <p:sp>
        <p:nvSpPr>
          <p:cNvPr id="14" name="TextBox 13">
            <a:extLst>
              <a:ext uri="{FF2B5EF4-FFF2-40B4-BE49-F238E27FC236}">
                <a16:creationId xmlns:a16="http://schemas.microsoft.com/office/drawing/2014/main" id="{1E1D3499-DF26-771C-7923-053283A89252}"/>
              </a:ext>
            </a:extLst>
          </p:cNvPr>
          <p:cNvSpPr txBox="1"/>
          <p:nvPr/>
        </p:nvSpPr>
        <p:spPr>
          <a:xfrm>
            <a:off x="1936368" y="4589982"/>
            <a:ext cx="8319264" cy="707886"/>
          </a:xfrm>
          <a:prstGeom prst="rect">
            <a:avLst/>
          </a:prstGeom>
          <a:noFill/>
        </p:spPr>
        <p:txBody>
          <a:bodyPr wrap="square">
            <a:spAutoFit/>
          </a:bodyPr>
          <a:lstStyle/>
          <a:p>
            <a:pPr algn="ctr" fontAlgn="base"/>
            <a:r>
              <a:rPr lang="en-US" sz="2000" dirty="0"/>
              <a:t>Now, as for man, when his Lord </a:t>
            </a:r>
            <a:r>
              <a:rPr lang="en-US" sz="2000" dirty="0" err="1"/>
              <a:t>trieth</a:t>
            </a:r>
            <a:r>
              <a:rPr lang="en-US" sz="2000" dirty="0"/>
              <a:t> him, giving him </a:t>
            </a:r>
            <a:r>
              <a:rPr lang="en-US" sz="2000" dirty="0" err="1"/>
              <a:t>honour</a:t>
            </a:r>
            <a:r>
              <a:rPr lang="en-US" sz="2000" dirty="0"/>
              <a:t> and gifts, then saith he, (puffed up), "My Lord hath </a:t>
            </a:r>
            <a:r>
              <a:rPr lang="en-US" sz="2000" dirty="0" err="1"/>
              <a:t>honoured</a:t>
            </a:r>
            <a:r>
              <a:rPr lang="en-US" sz="2000" dirty="0"/>
              <a:t> me."</a:t>
            </a:r>
          </a:p>
        </p:txBody>
      </p:sp>
      <p:sp>
        <p:nvSpPr>
          <p:cNvPr id="3" name="TextBox 2">
            <a:extLst>
              <a:ext uri="{FF2B5EF4-FFF2-40B4-BE49-F238E27FC236}">
                <a16:creationId xmlns:a16="http://schemas.microsoft.com/office/drawing/2014/main" id="{353AAAB1-FFF1-E418-D10D-A78B0FDBB524}"/>
              </a:ext>
            </a:extLst>
          </p:cNvPr>
          <p:cNvSpPr txBox="1"/>
          <p:nvPr/>
        </p:nvSpPr>
        <p:spPr>
          <a:xfrm>
            <a:off x="1698419" y="4202274"/>
            <a:ext cx="684337" cy="307777"/>
          </a:xfrm>
          <a:prstGeom prst="rect">
            <a:avLst/>
          </a:prstGeom>
          <a:noFill/>
        </p:spPr>
        <p:txBody>
          <a:bodyPr wrap="square">
            <a:spAutoFit/>
          </a:bodyPr>
          <a:lstStyle/>
          <a:p>
            <a:pPr algn="ctr"/>
            <a:r>
              <a:rPr lang="en-US" sz="140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15</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422742794"/>
      </p:ext>
    </p:extLst>
  </p:cSld>
  <p:clrMapOvr>
    <a:masterClrMapping/>
  </p:clrMapOvr>
</p:sld>
</file>

<file path=ppt/slides/slide3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58C095-ADDA-6BC2-3BA9-BC4B429164F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B1BE5B2-3C93-8F64-E8D5-53137033DC79}"/>
              </a:ext>
            </a:extLst>
          </p:cNvPr>
          <p:cNvSpPr>
            <a:spLocks noGrp="1"/>
          </p:cNvSpPr>
          <p:nvPr>
            <p:ph type="title"/>
          </p:nvPr>
        </p:nvSpPr>
        <p:spPr>
          <a:xfrm>
            <a:off x="1880748" y="1956384"/>
            <a:ext cx="8430504" cy="3450327"/>
          </a:xfrm>
        </p:spPr>
        <p:txBody>
          <a:bodyPr>
            <a:noAutofit/>
          </a:bodyPr>
          <a:lstStyle/>
          <a:p>
            <a:r>
              <a:rPr lang="ar-EG" sz="6000" dirty="0"/>
              <a:t>وَأَمَّآ إِذَا مَا ٱبْتَلَىٰهُ فَقَدَرَ عَلَيْهِ رِزْقَهُۥ فَيَقُولُ رَبِّىٓ أَهَـٰنَنِ</a:t>
            </a:r>
            <a:endParaRPr lang="ar-EG" sz="6000" b="0" dirty="0"/>
          </a:p>
        </p:txBody>
      </p:sp>
      <p:sp>
        <p:nvSpPr>
          <p:cNvPr id="14" name="TextBox 13">
            <a:extLst>
              <a:ext uri="{FF2B5EF4-FFF2-40B4-BE49-F238E27FC236}">
                <a16:creationId xmlns:a16="http://schemas.microsoft.com/office/drawing/2014/main" id="{BDD418F3-F431-E406-B8D7-69D31FC67E7F}"/>
              </a:ext>
            </a:extLst>
          </p:cNvPr>
          <p:cNvSpPr txBox="1"/>
          <p:nvPr/>
        </p:nvSpPr>
        <p:spPr>
          <a:xfrm>
            <a:off x="1936368" y="4524572"/>
            <a:ext cx="8319264" cy="707886"/>
          </a:xfrm>
          <a:prstGeom prst="rect">
            <a:avLst/>
          </a:prstGeom>
          <a:noFill/>
        </p:spPr>
        <p:txBody>
          <a:bodyPr wrap="square">
            <a:spAutoFit/>
          </a:bodyPr>
          <a:lstStyle/>
          <a:p>
            <a:pPr algn="ctr" fontAlgn="base"/>
            <a:r>
              <a:rPr lang="en-US" sz="2000" dirty="0"/>
              <a:t>But when He </a:t>
            </a:r>
            <a:r>
              <a:rPr lang="en-US" sz="2000" dirty="0" err="1"/>
              <a:t>trieth</a:t>
            </a:r>
            <a:r>
              <a:rPr lang="en-US" sz="2000" dirty="0"/>
              <a:t> him, restricting his subsistence for him, then saith he (in despair), "My Lord hath humiliated me!"</a:t>
            </a:r>
          </a:p>
        </p:txBody>
      </p:sp>
      <p:sp>
        <p:nvSpPr>
          <p:cNvPr id="3" name="TextBox 2">
            <a:extLst>
              <a:ext uri="{FF2B5EF4-FFF2-40B4-BE49-F238E27FC236}">
                <a16:creationId xmlns:a16="http://schemas.microsoft.com/office/drawing/2014/main" id="{DF99E96C-84B3-212A-5672-D96EAA24E8F0}"/>
              </a:ext>
            </a:extLst>
          </p:cNvPr>
          <p:cNvSpPr txBox="1"/>
          <p:nvPr/>
        </p:nvSpPr>
        <p:spPr>
          <a:xfrm>
            <a:off x="3614305" y="4134393"/>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1</a:t>
            </a:r>
            <a:r>
              <a:rPr lang="en-US" sz="1400" dirty="0">
                <a:latin typeface="Arial" panose="020B0604020202020204" pitchFamily="34" charset="0"/>
                <a:cs typeface="Arial" panose="020B0604020202020204" pitchFamily="34" charset="0"/>
              </a:rPr>
              <a:t>6}</a:t>
            </a:r>
            <a:endParaRPr lang="en-US" sz="1400" dirty="0"/>
          </a:p>
        </p:txBody>
      </p:sp>
    </p:spTree>
    <p:extLst>
      <p:ext uri="{BB962C8B-B14F-4D97-AF65-F5344CB8AC3E}">
        <p14:creationId xmlns:p14="http://schemas.microsoft.com/office/powerpoint/2010/main" val="3009676930"/>
      </p:ext>
    </p:extLst>
  </p:cSld>
  <p:clrMapOvr>
    <a:masterClrMapping/>
  </p:clrMapOvr>
</p:sld>
</file>

<file path=ppt/slides/slide3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6BB120-AA00-D06B-7378-AE42DE13B59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ADC69DA-5749-AEDD-18F7-D4BC1E2B653A}"/>
              </a:ext>
            </a:extLst>
          </p:cNvPr>
          <p:cNvSpPr>
            <a:spLocks noGrp="1"/>
          </p:cNvSpPr>
          <p:nvPr>
            <p:ph type="title"/>
          </p:nvPr>
        </p:nvSpPr>
        <p:spPr>
          <a:xfrm>
            <a:off x="1880748" y="1975525"/>
            <a:ext cx="8430504" cy="3450327"/>
          </a:xfrm>
        </p:spPr>
        <p:txBody>
          <a:bodyPr>
            <a:noAutofit/>
          </a:bodyPr>
          <a:lstStyle/>
          <a:p>
            <a:r>
              <a:rPr lang="ar-EG" sz="6000" dirty="0"/>
              <a:t>كَلَّا ۖ بَل لَّا تُكْرِمُونَ ٱلْيَتِيمَ</a:t>
            </a:r>
            <a:endParaRPr lang="ar-EG" sz="6000" b="0" dirty="0"/>
          </a:p>
        </p:txBody>
      </p:sp>
      <p:sp>
        <p:nvSpPr>
          <p:cNvPr id="14" name="TextBox 13">
            <a:extLst>
              <a:ext uri="{FF2B5EF4-FFF2-40B4-BE49-F238E27FC236}">
                <a16:creationId xmlns:a16="http://schemas.microsoft.com/office/drawing/2014/main" id="{BB8DC2F7-C985-DD6D-0510-FB57E3C3F67A}"/>
              </a:ext>
            </a:extLst>
          </p:cNvPr>
          <p:cNvSpPr txBox="1"/>
          <p:nvPr/>
        </p:nvSpPr>
        <p:spPr>
          <a:xfrm>
            <a:off x="1936368" y="4114832"/>
            <a:ext cx="8319264" cy="400110"/>
          </a:xfrm>
          <a:prstGeom prst="rect">
            <a:avLst/>
          </a:prstGeom>
          <a:noFill/>
        </p:spPr>
        <p:txBody>
          <a:bodyPr wrap="square">
            <a:spAutoFit/>
          </a:bodyPr>
          <a:lstStyle/>
          <a:p>
            <a:pPr algn="ctr" fontAlgn="base"/>
            <a:r>
              <a:rPr lang="en-US" sz="2000" dirty="0"/>
              <a:t>Nay, nay! but ye </a:t>
            </a:r>
            <a:r>
              <a:rPr lang="en-US" sz="2000" dirty="0" err="1"/>
              <a:t>honour</a:t>
            </a:r>
            <a:r>
              <a:rPr lang="en-US" sz="2000" dirty="0"/>
              <a:t> not the orphans!</a:t>
            </a:r>
          </a:p>
        </p:txBody>
      </p:sp>
      <p:sp>
        <p:nvSpPr>
          <p:cNvPr id="3" name="TextBox 2">
            <a:extLst>
              <a:ext uri="{FF2B5EF4-FFF2-40B4-BE49-F238E27FC236}">
                <a16:creationId xmlns:a16="http://schemas.microsoft.com/office/drawing/2014/main" id="{1F796ACA-1883-66D4-29D5-1815B675FCF1}"/>
              </a:ext>
            </a:extLst>
          </p:cNvPr>
          <p:cNvSpPr txBox="1"/>
          <p:nvPr/>
        </p:nvSpPr>
        <p:spPr>
          <a:xfrm>
            <a:off x="2656644" y="3809216"/>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1</a:t>
            </a:r>
            <a:r>
              <a:rPr lang="en-US" sz="1400" dirty="0">
                <a:latin typeface="Arial" panose="020B0604020202020204" pitchFamily="34" charset="0"/>
                <a:cs typeface="Arial" panose="020B0604020202020204" pitchFamily="34" charset="0"/>
              </a:rPr>
              <a:t>7}</a:t>
            </a:r>
            <a:endParaRPr lang="en-US" sz="1400" dirty="0"/>
          </a:p>
        </p:txBody>
      </p:sp>
    </p:spTree>
    <p:extLst>
      <p:ext uri="{BB962C8B-B14F-4D97-AF65-F5344CB8AC3E}">
        <p14:creationId xmlns:p14="http://schemas.microsoft.com/office/powerpoint/2010/main" val="770711551"/>
      </p:ext>
    </p:extLst>
  </p:cSld>
  <p:clrMapOvr>
    <a:masterClrMapping/>
  </p:clrMapOvr>
</p:sld>
</file>

<file path=ppt/slides/slide3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3327ED-5A0B-0BE8-865C-B09FF5A52C2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DCB1725-3057-AF92-31C5-4DEFDAB562AB}"/>
              </a:ext>
            </a:extLst>
          </p:cNvPr>
          <p:cNvSpPr>
            <a:spLocks noGrp="1"/>
          </p:cNvSpPr>
          <p:nvPr>
            <p:ph type="title"/>
          </p:nvPr>
        </p:nvSpPr>
        <p:spPr>
          <a:xfrm>
            <a:off x="1880748" y="2095722"/>
            <a:ext cx="8430504" cy="3450327"/>
          </a:xfrm>
        </p:spPr>
        <p:txBody>
          <a:bodyPr>
            <a:noAutofit/>
          </a:bodyPr>
          <a:lstStyle/>
          <a:p>
            <a:r>
              <a:rPr lang="ar-EG" sz="6000" dirty="0"/>
              <a:t>وَلَا تَحَـٰٓضُّونَ عَلَىٰ طَعَامِ ٱلْمِسْكِينِ</a:t>
            </a:r>
            <a:endParaRPr lang="ar-EG" sz="6000" b="0" dirty="0"/>
          </a:p>
        </p:txBody>
      </p:sp>
      <p:sp>
        <p:nvSpPr>
          <p:cNvPr id="14" name="TextBox 13">
            <a:extLst>
              <a:ext uri="{FF2B5EF4-FFF2-40B4-BE49-F238E27FC236}">
                <a16:creationId xmlns:a16="http://schemas.microsoft.com/office/drawing/2014/main" id="{0BEA7722-E032-B6FD-61B2-E147C05225EC}"/>
              </a:ext>
            </a:extLst>
          </p:cNvPr>
          <p:cNvSpPr txBox="1"/>
          <p:nvPr/>
        </p:nvSpPr>
        <p:spPr>
          <a:xfrm>
            <a:off x="1936368" y="4172520"/>
            <a:ext cx="8319264" cy="400110"/>
          </a:xfrm>
          <a:prstGeom prst="rect">
            <a:avLst/>
          </a:prstGeom>
          <a:noFill/>
        </p:spPr>
        <p:txBody>
          <a:bodyPr wrap="square">
            <a:spAutoFit/>
          </a:bodyPr>
          <a:lstStyle/>
          <a:p>
            <a:pPr algn="ctr" fontAlgn="base"/>
            <a:r>
              <a:rPr lang="en-US" sz="2000" dirty="0"/>
              <a:t>Nor do ye encourage one another to feed the poor!-</a:t>
            </a:r>
          </a:p>
        </p:txBody>
      </p:sp>
      <p:sp>
        <p:nvSpPr>
          <p:cNvPr id="3" name="TextBox 2">
            <a:extLst>
              <a:ext uri="{FF2B5EF4-FFF2-40B4-BE49-F238E27FC236}">
                <a16:creationId xmlns:a16="http://schemas.microsoft.com/office/drawing/2014/main" id="{B6655577-90DD-1DC5-2CCC-FEFEDDE0F831}"/>
              </a:ext>
            </a:extLst>
          </p:cNvPr>
          <p:cNvSpPr txBox="1"/>
          <p:nvPr/>
        </p:nvSpPr>
        <p:spPr>
          <a:xfrm>
            <a:off x="1698418" y="3864743"/>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1</a:t>
            </a:r>
            <a:r>
              <a:rPr lang="en-US" sz="1400" dirty="0">
                <a:latin typeface="Arial" panose="020B0604020202020204" pitchFamily="34" charset="0"/>
                <a:cs typeface="Arial" panose="020B0604020202020204" pitchFamily="34" charset="0"/>
              </a:rPr>
              <a:t>8}</a:t>
            </a:r>
            <a:endParaRPr lang="en-US" sz="1400" dirty="0"/>
          </a:p>
        </p:txBody>
      </p:sp>
    </p:spTree>
    <p:extLst>
      <p:ext uri="{BB962C8B-B14F-4D97-AF65-F5344CB8AC3E}">
        <p14:creationId xmlns:p14="http://schemas.microsoft.com/office/powerpoint/2010/main" val="4286868724"/>
      </p:ext>
    </p:extLst>
  </p:cSld>
  <p:clrMapOvr>
    <a:masterClrMapping/>
  </p:clrMapOvr>
</p:sld>
</file>

<file path=ppt/slides/slide3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8E6308-4C08-174D-FC0F-443DF5B0EC8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4084C99-1AB7-299F-6A02-FE60B53E588B}"/>
              </a:ext>
            </a:extLst>
          </p:cNvPr>
          <p:cNvSpPr>
            <a:spLocks noGrp="1"/>
          </p:cNvSpPr>
          <p:nvPr>
            <p:ph type="title"/>
          </p:nvPr>
        </p:nvSpPr>
        <p:spPr>
          <a:xfrm>
            <a:off x="1880748" y="2087013"/>
            <a:ext cx="8430504" cy="3450327"/>
          </a:xfrm>
        </p:spPr>
        <p:txBody>
          <a:bodyPr>
            <a:noAutofit/>
          </a:bodyPr>
          <a:lstStyle/>
          <a:p>
            <a:r>
              <a:rPr lang="ar-EG" sz="6000" dirty="0"/>
              <a:t>وَتَأْكُلُونَ ٱلتُّرَاثَ أَكْلًۭا لَّمًّۭا</a:t>
            </a:r>
            <a:endParaRPr lang="ar-EG" sz="6000" b="0" dirty="0"/>
          </a:p>
        </p:txBody>
      </p:sp>
      <p:sp>
        <p:nvSpPr>
          <p:cNvPr id="14" name="TextBox 13">
            <a:extLst>
              <a:ext uri="{FF2B5EF4-FFF2-40B4-BE49-F238E27FC236}">
                <a16:creationId xmlns:a16="http://schemas.microsoft.com/office/drawing/2014/main" id="{F35B309E-2831-539E-5B91-3E6E5DA19371}"/>
              </a:ext>
            </a:extLst>
          </p:cNvPr>
          <p:cNvSpPr txBox="1"/>
          <p:nvPr/>
        </p:nvSpPr>
        <p:spPr>
          <a:xfrm>
            <a:off x="1936368" y="4181259"/>
            <a:ext cx="8319264" cy="400110"/>
          </a:xfrm>
          <a:prstGeom prst="rect">
            <a:avLst/>
          </a:prstGeom>
          <a:noFill/>
        </p:spPr>
        <p:txBody>
          <a:bodyPr wrap="square">
            <a:spAutoFit/>
          </a:bodyPr>
          <a:lstStyle/>
          <a:p>
            <a:pPr algn="ctr" fontAlgn="base"/>
            <a:r>
              <a:rPr lang="en-US" sz="2000" dirty="0"/>
              <a:t>And ye devour inheritance - all with greed,</a:t>
            </a:r>
          </a:p>
        </p:txBody>
      </p:sp>
      <p:sp>
        <p:nvSpPr>
          <p:cNvPr id="3" name="TextBox 2">
            <a:extLst>
              <a:ext uri="{FF2B5EF4-FFF2-40B4-BE49-F238E27FC236}">
                <a16:creationId xmlns:a16="http://schemas.microsoft.com/office/drawing/2014/main" id="{800905B5-7E83-4DF1-5DFB-72723900DC3C}"/>
              </a:ext>
            </a:extLst>
          </p:cNvPr>
          <p:cNvSpPr txBox="1"/>
          <p:nvPr/>
        </p:nvSpPr>
        <p:spPr>
          <a:xfrm>
            <a:off x="2821824" y="3812176"/>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19</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2157412466"/>
      </p:ext>
    </p:extLst>
  </p:cSld>
  <p:clrMapOvr>
    <a:masterClrMapping/>
  </p:clrMapOvr>
</p:sld>
</file>

<file path=ppt/slides/slide3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EB60F8-D2C7-A1B2-5587-25D6C2ACC51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48FAF1D-46E2-6A19-E7E8-7E0EA60FB79E}"/>
              </a:ext>
            </a:extLst>
          </p:cNvPr>
          <p:cNvSpPr>
            <a:spLocks noGrp="1"/>
          </p:cNvSpPr>
          <p:nvPr>
            <p:ph type="title"/>
          </p:nvPr>
        </p:nvSpPr>
        <p:spPr>
          <a:xfrm>
            <a:off x="1880748" y="1991219"/>
            <a:ext cx="8430504" cy="3450327"/>
          </a:xfrm>
        </p:spPr>
        <p:txBody>
          <a:bodyPr>
            <a:noAutofit/>
          </a:bodyPr>
          <a:lstStyle/>
          <a:p>
            <a:r>
              <a:rPr lang="ar-EG" sz="6000" dirty="0">
                <a:latin typeface="Bahnschrift" panose="020B0502040204020203" pitchFamily="34" charset="0"/>
              </a:rPr>
              <a:t>وَتُحِبُّونَ ٱلْمَالَ حُبًّۭا جَمًّۭا</a:t>
            </a:r>
            <a:endParaRPr lang="ar-EG" sz="6000" b="0" dirty="0">
              <a:latin typeface="Bahnschrift" panose="020B0502040204020203" pitchFamily="34" charset="0"/>
            </a:endParaRPr>
          </a:p>
        </p:txBody>
      </p:sp>
      <p:sp>
        <p:nvSpPr>
          <p:cNvPr id="14" name="TextBox 13">
            <a:extLst>
              <a:ext uri="{FF2B5EF4-FFF2-40B4-BE49-F238E27FC236}">
                <a16:creationId xmlns:a16="http://schemas.microsoft.com/office/drawing/2014/main" id="{12392C40-B7E0-58D2-C35E-1DC429464883}"/>
              </a:ext>
            </a:extLst>
          </p:cNvPr>
          <p:cNvSpPr txBox="1"/>
          <p:nvPr/>
        </p:nvSpPr>
        <p:spPr>
          <a:xfrm>
            <a:off x="1936368" y="4230625"/>
            <a:ext cx="8319264" cy="400110"/>
          </a:xfrm>
          <a:prstGeom prst="rect">
            <a:avLst/>
          </a:prstGeom>
          <a:noFill/>
        </p:spPr>
        <p:txBody>
          <a:bodyPr wrap="square">
            <a:spAutoFit/>
          </a:bodyPr>
          <a:lstStyle/>
          <a:p>
            <a:pPr algn="ctr" fontAlgn="base"/>
            <a:r>
              <a:rPr lang="en-US" sz="2000" dirty="0"/>
              <a:t>And ye love wealth with inordinate love!</a:t>
            </a:r>
          </a:p>
        </p:txBody>
      </p:sp>
      <p:sp>
        <p:nvSpPr>
          <p:cNvPr id="3" name="TextBox 2">
            <a:extLst>
              <a:ext uri="{FF2B5EF4-FFF2-40B4-BE49-F238E27FC236}">
                <a16:creationId xmlns:a16="http://schemas.microsoft.com/office/drawing/2014/main" id="{64C0CD7F-6687-758E-8D50-934DB90B4A9D}"/>
              </a:ext>
            </a:extLst>
          </p:cNvPr>
          <p:cNvSpPr txBox="1"/>
          <p:nvPr/>
        </p:nvSpPr>
        <p:spPr>
          <a:xfrm>
            <a:off x="2969870" y="3655422"/>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20</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2454941705"/>
      </p:ext>
    </p:extLst>
  </p:cSld>
  <p:clrMapOvr>
    <a:masterClrMapping/>
  </p:clrMapOvr>
</p:sld>
</file>

<file path=ppt/slides/slide3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10FF4C-9F76-79EC-7F1B-68A38C16AFF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8F3CA28-94CB-4A0D-599B-B595EFDE8F0A}"/>
              </a:ext>
            </a:extLst>
          </p:cNvPr>
          <p:cNvSpPr>
            <a:spLocks noGrp="1"/>
          </p:cNvSpPr>
          <p:nvPr>
            <p:ph type="title"/>
          </p:nvPr>
        </p:nvSpPr>
        <p:spPr>
          <a:xfrm>
            <a:off x="1880748" y="2121848"/>
            <a:ext cx="8430504" cy="3450327"/>
          </a:xfrm>
        </p:spPr>
        <p:txBody>
          <a:bodyPr>
            <a:noAutofit/>
          </a:bodyPr>
          <a:lstStyle/>
          <a:p>
            <a:r>
              <a:rPr lang="ar-EG" sz="6000" dirty="0"/>
              <a:t>كَلَّآ إِذَا دُكَّتِ ٱلْأَرْضُ دَكًّۭا دَكًّۭا</a:t>
            </a:r>
            <a:endParaRPr lang="ar-EG" sz="6000" b="0" dirty="0"/>
          </a:p>
        </p:txBody>
      </p:sp>
      <p:sp>
        <p:nvSpPr>
          <p:cNvPr id="14" name="TextBox 13">
            <a:extLst>
              <a:ext uri="{FF2B5EF4-FFF2-40B4-BE49-F238E27FC236}">
                <a16:creationId xmlns:a16="http://schemas.microsoft.com/office/drawing/2014/main" id="{33684395-DFD3-6492-75DC-C313E35F019B}"/>
              </a:ext>
            </a:extLst>
          </p:cNvPr>
          <p:cNvSpPr txBox="1"/>
          <p:nvPr/>
        </p:nvSpPr>
        <p:spPr>
          <a:xfrm>
            <a:off x="1936368" y="4263316"/>
            <a:ext cx="8319264" cy="400110"/>
          </a:xfrm>
          <a:prstGeom prst="rect">
            <a:avLst/>
          </a:prstGeom>
          <a:noFill/>
        </p:spPr>
        <p:txBody>
          <a:bodyPr wrap="square">
            <a:spAutoFit/>
          </a:bodyPr>
          <a:lstStyle/>
          <a:p>
            <a:pPr algn="ctr" fontAlgn="base"/>
            <a:r>
              <a:rPr lang="en-US" sz="2000" dirty="0"/>
              <a:t>Nay! When the earth is pounded to powder,</a:t>
            </a:r>
          </a:p>
        </p:txBody>
      </p:sp>
      <p:sp>
        <p:nvSpPr>
          <p:cNvPr id="3" name="TextBox 2">
            <a:extLst>
              <a:ext uri="{FF2B5EF4-FFF2-40B4-BE49-F238E27FC236}">
                <a16:creationId xmlns:a16="http://schemas.microsoft.com/office/drawing/2014/main" id="{CE123F9A-D130-15B0-B2AE-DC435154D89E}"/>
              </a:ext>
            </a:extLst>
          </p:cNvPr>
          <p:cNvSpPr txBox="1"/>
          <p:nvPr/>
        </p:nvSpPr>
        <p:spPr>
          <a:xfrm>
            <a:off x="2281890" y="3847011"/>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21</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188854549"/>
      </p:ext>
    </p:extLst>
  </p:cSld>
  <p:clrMapOvr>
    <a:masterClrMapping/>
  </p:clrMapOvr>
</p:sld>
</file>

<file path=ppt/slides/slide3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FE2FFF-3B90-6CAD-CCBE-59C3D937D28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6BA5E1A-513A-3FD9-6B01-7CF7515B3897}"/>
              </a:ext>
            </a:extLst>
          </p:cNvPr>
          <p:cNvSpPr>
            <a:spLocks noGrp="1"/>
          </p:cNvSpPr>
          <p:nvPr>
            <p:ph type="title"/>
          </p:nvPr>
        </p:nvSpPr>
        <p:spPr>
          <a:xfrm>
            <a:off x="1880748" y="2060889"/>
            <a:ext cx="8430504" cy="3450327"/>
          </a:xfrm>
        </p:spPr>
        <p:txBody>
          <a:bodyPr>
            <a:noAutofit/>
          </a:bodyPr>
          <a:lstStyle/>
          <a:p>
            <a:r>
              <a:rPr lang="ar-EG" sz="6000" dirty="0"/>
              <a:t>وَجَآءَ رَبُّكَ وَٱلْمَلَكُ صَفًّۭا صَفًّۭا</a:t>
            </a:r>
            <a:endParaRPr lang="ar-EG" sz="6000" b="0" dirty="0"/>
          </a:p>
        </p:txBody>
      </p:sp>
      <p:sp>
        <p:nvSpPr>
          <p:cNvPr id="14" name="TextBox 13">
            <a:extLst>
              <a:ext uri="{FF2B5EF4-FFF2-40B4-BE49-F238E27FC236}">
                <a16:creationId xmlns:a16="http://schemas.microsoft.com/office/drawing/2014/main" id="{26D289FB-4FFA-3119-C083-352FD327356C}"/>
              </a:ext>
            </a:extLst>
          </p:cNvPr>
          <p:cNvSpPr txBox="1"/>
          <p:nvPr/>
        </p:nvSpPr>
        <p:spPr>
          <a:xfrm>
            <a:off x="1936368" y="4202357"/>
            <a:ext cx="8319264" cy="400110"/>
          </a:xfrm>
          <a:prstGeom prst="rect">
            <a:avLst/>
          </a:prstGeom>
          <a:noFill/>
        </p:spPr>
        <p:txBody>
          <a:bodyPr wrap="square">
            <a:spAutoFit/>
          </a:bodyPr>
          <a:lstStyle/>
          <a:p>
            <a:pPr algn="ctr" fontAlgn="base"/>
            <a:r>
              <a:rPr lang="en-US" sz="2000" dirty="0"/>
              <a:t>And thy Lord cometh, and His angels, rank upon rank,</a:t>
            </a:r>
          </a:p>
        </p:txBody>
      </p:sp>
      <p:sp>
        <p:nvSpPr>
          <p:cNvPr id="3" name="TextBox 2">
            <a:extLst>
              <a:ext uri="{FF2B5EF4-FFF2-40B4-BE49-F238E27FC236}">
                <a16:creationId xmlns:a16="http://schemas.microsoft.com/office/drawing/2014/main" id="{181147ED-9465-47C4-C5DB-25DD02B650A8}"/>
              </a:ext>
            </a:extLst>
          </p:cNvPr>
          <p:cNvSpPr txBox="1"/>
          <p:nvPr/>
        </p:nvSpPr>
        <p:spPr>
          <a:xfrm>
            <a:off x="2264476" y="3786052"/>
            <a:ext cx="684337" cy="307777"/>
          </a:xfrm>
          <a:prstGeom prst="rect">
            <a:avLst/>
          </a:prstGeom>
          <a:noFill/>
        </p:spPr>
        <p:txBody>
          <a:bodyPr wrap="square">
            <a:spAutoFit/>
          </a:bodyPr>
          <a:lstStyle/>
          <a:p>
            <a:pPr algn="ctr"/>
            <a:r>
              <a:rPr lang="en-US" sz="140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22</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3569001162"/>
      </p:ext>
    </p:extLst>
  </p:cSld>
  <p:clrMapOvr>
    <a:masterClrMapping/>
  </p:clrMapOvr>
</p:sld>
</file>

<file path=ppt/slides/slide3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705F36-80B2-F392-6DB8-9D34ED3250C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9DCE42F-4F1C-5EF7-8B2F-CD41A5E0A735}"/>
              </a:ext>
            </a:extLst>
          </p:cNvPr>
          <p:cNvSpPr>
            <a:spLocks noGrp="1"/>
          </p:cNvSpPr>
          <p:nvPr>
            <p:ph type="title"/>
          </p:nvPr>
        </p:nvSpPr>
        <p:spPr>
          <a:xfrm>
            <a:off x="1880748" y="2060889"/>
            <a:ext cx="8430504" cy="3450327"/>
          </a:xfrm>
        </p:spPr>
        <p:txBody>
          <a:bodyPr>
            <a:noAutofit/>
          </a:bodyPr>
          <a:lstStyle/>
          <a:p>
            <a:r>
              <a:rPr lang="ar-EG" sz="6000" dirty="0"/>
              <a:t>وَجِا۟ىٓءَ يَوْمَئِذٍۭ بِجَهَنَّمَ ۚ يَوْمَئِذٍۢ يَتَذَكَّرُ ٱلْإِنسَـٰنُ وَأَنَّىٰ لَهُ ٱلذِّكْرَىٰ</a:t>
            </a:r>
            <a:endParaRPr lang="ar-EG" sz="6000" b="0" dirty="0"/>
          </a:p>
        </p:txBody>
      </p:sp>
      <p:sp>
        <p:nvSpPr>
          <p:cNvPr id="14" name="TextBox 13">
            <a:extLst>
              <a:ext uri="{FF2B5EF4-FFF2-40B4-BE49-F238E27FC236}">
                <a16:creationId xmlns:a16="http://schemas.microsoft.com/office/drawing/2014/main" id="{A480093A-D62B-FCB8-4B3E-4E01DF94AA05}"/>
              </a:ext>
            </a:extLst>
          </p:cNvPr>
          <p:cNvSpPr txBox="1"/>
          <p:nvPr/>
        </p:nvSpPr>
        <p:spPr>
          <a:xfrm>
            <a:off x="1936368" y="4533323"/>
            <a:ext cx="8319264" cy="707886"/>
          </a:xfrm>
          <a:prstGeom prst="rect">
            <a:avLst/>
          </a:prstGeom>
          <a:noFill/>
        </p:spPr>
        <p:txBody>
          <a:bodyPr wrap="square">
            <a:spAutoFit/>
          </a:bodyPr>
          <a:lstStyle/>
          <a:p>
            <a:pPr algn="ctr" fontAlgn="base"/>
            <a:r>
              <a:rPr lang="en-US" sz="2000" dirty="0"/>
              <a:t>And Hell, that Day, is brought (face to face),- on that Day will man remember, but how will that remembrance profit him?</a:t>
            </a:r>
          </a:p>
        </p:txBody>
      </p:sp>
      <p:sp>
        <p:nvSpPr>
          <p:cNvPr id="3" name="TextBox 2">
            <a:extLst>
              <a:ext uri="{FF2B5EF4-FFF2-40B4-BE49-F238E27FC236}">
                <a16:creationId xmlns:a16="http://schemas.microsoft.com/office/drawing/2014/main" id="{5E073DCA-F4C5-6875-D6B0-D2A086F40BA3}"/>
              </a:ext>
            </a:extLst>
          </p:cNvPr>
          <p:cNvSpPr txBox="1"/>
          <p:nvPr/>
        </p:nvSpPr>
        <p:spPr>
          <a:xfrm>
            <a:off x="2778281" y="4225546"/>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23</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8235621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E1AB0E-B063-FB95-79AD-2C1494DA112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92515DF-8C35-BC9B-3513-27B1804AAC69}"/>
              </a:ext>
            </a:extLst>
          </p:cNvPr>
          <p:cNvSpPr>
            <a:spLocks noGrp="1"/>
          </p:cNvSpPr>
          <p:nvPr>
            <p:ph type="title"/>
          </p:nvPr>
        </p:nvSpPr>
        <p:spPr>
          <a:xfrm>
            <a:off x="1880748" y="2052179"/>
            <a:ext cx="8430504" cy="3450327"/>
          </a:xfrm>
        </p:spPr>
        <p:txBody>
          <a:bodyPr>
            <a:noAutofit/>
          </a:bodyPr>
          <a:lstStyle/>
          <a:p>
            <a:r>
              <a:rPr lang="ar-EG" sz="6000" b="0" dirty="0"/>
              <a:t>وَكَأْسًا دِهَاقًا</a:t>
            </a:r>
          </a:p>
        </p:txBody>
      </p:sp>
      <p:sp>
        <p:nvSpPr>
          <p:cNvPr id="14" name="TextBox 13">
            <a:extLst>
              <a:ext uri="{FF2B5EF4-FFF2-40B4-BE49-F238E27FC236}">
                <a16:creationId xmlns:a16="http://schemas.microsoft.com/office/drawing/2014/main" id="{80BA17C2-C27F-6236-3850-844CCC7AFB6E}"/>
              </a:ext>
            </a:extLst>
          </p:cNvPr>
          <p:cNvSpPr txBox="1"/>
          <p:nvPr/>
        </p:nvSpPr>
        <p:spPr>
          <a:xfrm>
            <a:off x="1936368" y="4111559"/>
            <a:ext cx="8319264" cy="400110"/>
          </a:xfrm>
          <a:prstGeom prst="rect">
            <a:avLst/>
          </a:prstGeom>
          <a:noFill/>
        </p:spPr>
        <p:txBody>
          <a:bodyPr wrap="square">
            <a:spAutoFit/>
          </a:bodyPr>
          <a:lstStyle/>
          <a:p>
            <a:pPr algn="ctr" fontAlgn="base"/>
            <a:r>
              <a:rPr lang="en-US" sz="2000" dirty="0"/>
              <a:t>And a cup full (to the brim).</a:t>
            </a:r>
          </a:p>
        </p:txBody>
      </p:sp>
      <p:sp>
        <p:nvSpPr>
          <p:cNvPr id="3" name="TextBox 2">
            <a:extLst>
              <a:ext uri="{FF2B5EF4-FFF2-40B4-BE49-F238E27FC236}">
                <a16:creationId xmlns:a16="http://schemas.microsoft.com/office/drawing/2014/main" id="{842BA5F1-5CBF-9B15-08B0-00BEA050D17D}"/>
              </a:ext>
            </a:extLst>
          </p:cNvPr>
          <p:cNvSpPr txBox="1"/>
          <p:nvPr/>
        </p:nvSpPr>
        <p:spPr>
          <a:xfrm>
            <a:off x="4223903" y="3777342"/>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34</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1109873954"/>
      </p:ext>
    </p:extLst>
  </p:cSld>
  <p:clrMapOvr>
    <a:masterClrMapping/>
  </p:clrMapOvr>
</p:sld>
</file>

<file path=ppt/slides/slide3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82837A-B4FC-B0BB-9790-C9D0DBD6E99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537C9C6-2253-C04C-FB84-E2AA58A31CCF}"/>
              </a:ext>
            </a:extLst>
          </p:cNvPr>
          <p:cNvSpPr>
            <a:spLocks noGrp="1"/>
          </p:cNvSpPr>
          <p:nvPr>
            <p:ph type="title"/>
          </p:nvPr>
        </p:nvSpPr>
        <p:spPr>
          <a:xfrm>
            <a:off x="1880748" y="2060889"/>
            <a:ext cx="8430504" cy="3450327"/>
          </a:xfrm>
        </p:spPr>
        <p:txBody>
          <a:bodyPr>
            <a:noAutofit/>
          </a:bodyPr>
          <a:lstStyle/>
          <a:p>
            <a:r>
              <a:rPr lang="ar-EG" sz="6000" dirty="0"/>
              <a:t>يَقُولُ يَـٰلَيْتَنِى قَدَّمْتُ لِحَيَاتِى</a:t>
            </a:r>
            <a:endParaRPr lang="ar-EG" sz="6000" b="0" dirty="0"/>
          </a:p>
        </p:txBody>
      </p:sp>
      <p:sp>
        <p:nvSpPr>
          <p:cNvPr id="14" name="TextBox 13">
            <a:extLst>
              <a:ext uri="{FF2B5EF4-FFF2-40B4-BE49-F238E27FC236}">
                <a16:creationId xmlns:a16="http://schemas.microsoft.com/office/drawing/2014/main" id="{A152E970-FF26-B3B7-7E60-BD59A6A92A9A}"/>
              </a:ext>
            </a:extLst>
          </p:cNvPr>
          <p:cNvSpPr txBox="1"/>
          <p:nvPr/>
        </p:nvSpPr>
        <p:spPr>
          <a:xfrm>
            <a:off x="1936368" y="4162121"/>
            <a:ext cx="8319264" cy="707886"/>
          </a:xfrm>
          <a:prstGeom prst="rect">
            <a:avLst/>
          </a:prstGeom>
          <a:noFill/>
        </p:spPr>
        <p:txBody>
          <a:bodyPr wrap="square">
            <a:spAutoFit/>
          </a:bodyPr>
          <a:lstStyle/>
          <a:p>
            <a:pPr algn="ctr" fontAlgn="base"/>
            <a:r>
              <a:rPr lang="en-US" sz="2000" dirty="0"/>
              <a:t>He will say: "Ah! Would that I had sent forth (good deeds) for (this) my (Future) Life!"</a:t>
            </a:r>
          </a:p>
        </p:txBody>
      </p:sp>
      <p:sp>
        <p:nvSpPr>
          <p:cNvPr id="3" name="TextBox 2">
            <a:extLst>
              <a:ext uri="{FF2B5EF4-FFF2-40B4-BE49-F238E27FC236}">
                <a16:creationId xmlns:a16="http://schemas.microsoft.com/office/drawing/2014/main" id="{CB495FDB-90A2-A4CE-D1AC-40E5729D8AB2}"/>
              </a:ext>
            </a:extLst>
          </p:cNvPr>
          <p:cNvSpPr txBox="1"/>
          <p:nvPr/>
        </p:nvSpPr>
        <p:spPr>
          <a:xfrm>
            <a:off x="2525732" y="3854344"/>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24</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547493287"/>
      </p:ext>
    </p:extLst>
  </p:cSld>
  <p:clrMapOvr>
    <a:masterClrMapping/>
  </p:clrMapOvr>
</p:sld>
</file>

<file path=ppt/slides/slide3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9F1361-BBAC-4E95-1184-D4637F1124B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90BD90F-0B07-3981-5FBE-17EE65BF3A85}"/>
              </a:ext>
            </a:extLst>
          </p:cNvPr>
          <p:cNvSpPr>
            <a:spLocks noGrp="1"/>
          </p:cNvSpPr>
          <p:nvPr>
            <p:ph type="title"/>
          </p:nvPr>
        </p:nvSpPr>
        <p:spPr>
          <a:xfrm>
            <a:off x="1880748" y="2060889"/>
            <a:ext cx="8430504" cy="3450327"/>
          </a:xfrm>
        </p:spPr>
        <p:txBody>
          <a:bodyPr>
            <a:noAutofit/>
          </a:bodyPr>
          <a:lstStyle/>
          <a:p>
            <a:r>
              <a:rPr lang="ar-EG" sz="6000" dirty="0"/>
              <a:t>فَيَوْمَئِذٍۢ لَّا يُعَذِّبُ عَذَابَهُۥٓ أَحَدٌۭ</a:t>
            </a:r>
            <a:endParaRPr lang="ar-EG" sz="6000" b="0" dirty="0"/>
          </a:p>
        </p:txBody>
      </p:sp>
      <p:sp>
        <p:nvSpPr>
          <p:cNvPr id="14" name="TextBox 13">
            <a:extLst>
              <a:ext uri="{FF2B5EF4-FFF2-40B4-BE49-F238E27FC236}">
                <a16:creationId xmlns:a16="http://schemas.microsoft.com/office/drawing/2014/main" id="{0738757D-174A-2DA3-0947-6743C3E9889A}"/>
              </a:ext>
            </a:extLst>
          </p:cNvPr>
          <p:cNvSpPr txBox="1"/>
          <p:nvPr/>
        </p:nvSpPr>
        <p:spPr>
          <a:xfrm>
            <a:off x="1936368" y="4194591"/>
            <a:ext cx="8319264" cy="400110"/>
          </a:xfrm>
          <a:prstGeom prst="rect">
            <a:avLst/>
          </a:prstGeom>
          <a:noFill/>
        </p:spPr>
        <p:txBody>
          <a:bodyPr wrap="square">
            <a:spAutoFit/>
          </a:bodyPr>
          <a:lstStyle/>
          <a:p>
            <a:pPr algn="ctr" fontAlgn="base"/>
            <a:r>
              <a:rPr lang="en-US" sz="2000" dirty="0"/>
              <a:t>For, that Day, His Chastisement will be such as none (else) can inflict,</a:t>
            </a:r>
          </a:p>
        </p:txBody>
      </p:sp>
      <p:sp>
        <p:nvSpPr>
          <p:cNvPr id="3" name="TextBox 2">
            <a:extLst>
              <a:ext uri="{FF2B5EF4-FFF2-40B4-BE49-F238E27FC236}">
                <a16:creationId xmlns:a16="http://schemas.microsoft.com/office/drawing/2014/main" id="{5EF04EB9-9EE5-E8A8-1D37-939119DBA2DD}"/>
              </a:ext>
            </a:extLst>
          </p:cNvPr>
          <p:cNvSpPr txBox="1"/>
          <p:nvPr/>
        </p:nvSpPr>
        <p:spPr>
          <a:xfrm>
            <a:off x="2499608" y="3786052"/>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25</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2145814134"/>
      </p:ext>
    </p:extLst>
  </p:cSld>
  <p:clrMapOvr>
    <a:masterClrMapping/>
  </p:clrMapOvr>
</p:sld>
</file>

<file path=ppt/slides/slide3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1D3B5E-3685-18B6-1634-3E7716166F0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6D4630F-B4F0-1A65-A96B-A6349EF88207}"/>
              </a:ext>
            </a:extLst>
          </p:cNvPr>
          <p:cNvSpPr>
            <a:spLocks noGrp="1"/>
          </p:cNvSpPr>
          <p:nvPr>
            <p:ph type="title"/>
          </p:nvPr>
        </p:nvSpPr>
        <p:spPr>
          <a:xfrm>
            <a:off x="1880748" y="2060889"/>
            <a:ext cx="8430504" cy="3450327"/>
          </a:xfrm>
        </p:spPr>
        <p:txBody>
          <a:bodyPr>
            <a:noAutofit/>
          </a:bodyPr>
          <a:lstStyle/>
          <a:p>
            <a:r>
              <a:rPr lang="ar-EG" sz="6000" dirty="0"/>
              <a:t>وَلَا يُوثِقُ وَثَاقَهُۥ ٓ أَحَدٌۭ</a:t>
            </a:r>
            <a:endParaRPr lang="ar-EG" sz="6000" b="0" dirty="0"/>
          </a:p>
        </p:txBody>
      </p:sp>
      <p:sp>
        <p:nvSpPr>
          <p:cNvPr id="14" name="TextBox 13">
            <a:extLst>
              <a:ext uri="{FF2B5EF4-FFF2-40B4-BE49-F238E27FC236}">
                <a16:creationId xmlns:a16="http://schemas.microsoft.com/office/drawing/2014/main" id="{04E4D280-713C-40EE-A9F0-7C75A2DCED80}"/>
              </a:ext>
            </a:extLst>
          </p:cNvPr>
          <p:cNvSpPr txBox="1"/>
          <p:nvPr/>
        </p:nvSpPr>
        <p:spPr>
          <a:xfrm>
            <a:off x="1936368" y="4176231"/>
            <a:ext cx="8319264" cy="400110"/>
          </a:xfrm>
          <a:prstGeom prst="rect">
            <a:avLst/>
          </a:prstGeom>
          <a:noFill/>
        </p:spPr>
        <p:txBody>
          <a:bodyPr wrap="square">
            <a:spAutoFit/>
          </a:bodyPr>
          <a:lstStyle/>
          <a:p>
            <a:pPr algn="ctr" fontAlgn="base"/>
            <a:r>
              <a:rPr lang="en-US" sz="2000" dirty="0"/>
              <a:t>And His bonds will be such as none (other) can bind.</a:t>
            </a:r>
          </a:p>
        </p:txBody>
      </p:sp>
      <p:sp>
        <p:nvSpPr>
          <p:cNvPr id="3" name="TextBox 2">
            <a:extLst>
              <a:ext uri="{FF2B5EF4-FFF2-40B4-BE49-F238E27FC236}">
                <a16:creationId xmlns:a16="http://schemas.microsoft.com/office/drawing/2014/main" id="{8164F360-CD19-BCE9-DDF4-58147513DA61}"/>
              </a:ext>
            </a:extLst>
          </p:cNvPr>
          <p:cNvSpPr txBox="1"/>
          <p:nvPr/>
        </p:nvSpPr>
        <p:spPr>
          <a:xfrm>
            <a:off x="3239836" y="3786052"/>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26</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2587336185"/>
      </p:ext>
    </p:extLst>
  </p:cSld>
  <p:clrMapOvr>
    <a:masterClrMapping/>
  </p:clrMapOvr>
</p:sld>
</file>

<file path=ppt/slides/slide3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2DA013-A7ED-CAD2-43E5-62E6A4F0745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9221539-39D2-796C-4A20-CFB2DC197336}"/>
              </a:ext>
            </a:extLst>
          </p:cNvPr>
          <p:cNvSpPr>
            <a:spLocks noGrp="1"/>
          </p:cNvSpPr>
          <p:nvPr>
            <p:ph type="title"/>
          </p:nvPr>
        </p:nvSpPr>
        <p:spPr>
          <a:xfrm>
            <a:off x="1880748" y="2060889"/>
            <a:ext cx="8430504" cy="3450327"/>
          </a:xfrm>
        </p:spPr>
        <p:txBody>
          <a:bodyPr>
            <a:noAutofit/>
          </a:bodyPr>
          <a:lstStyle/>
          <a:p>
            <a:r>
              <a:rPr lang="ar-EG" sz="6000" dirty="0"/>
              <a:t>يَـٰٓأَيَّتُهَا ٱلنَّفْسُ ٱلْمُطْمَئِنَّةُ</a:t>
            </a:r>
            <a:endParaRPr lang="ar-EG" sz="6000" b="0" dirty="0"/>
          </a:p>
        </p:txBody>
      </p:sp>
      <p:sp>
        <p:nvSpPr>
          <p:cNvPr id="14" name="TextBox 13">
            <a:extLst>
              <a:ext uri="{FF2B5EF4-FFF2-40B4-BE49-F238E27FC236}">
                <a16:creationId xmlns:a16="http://schemas.microsoft.com/office/drawing/2014/main" id="{071D4288-D7EE-9DB6-E6F8-D492D1E50626}"/>
              </a:ext>
            </a:extLst>
          </p:cNvPr>
          <p:cNvSpPr txBox="1"/>
          <p:nvPr/>
        </p:nvSpPr>
        <p:spPr>
          <a:xfrm>
            <a:off x="1936368" y="4123980"/>
            <a:ext cx="8319264" cy="707886"/>
          </a:xfrm>
          <a:prstGeom prst="rect">
            <a:avLst/>
          </a:prstGeom>
          <a:noFill/>
        </p:spPr>
        <p:txBody>
          <a:bodyPr wrap="square">
            <a:spAutoFit/>
          </a:bodyPr>
          <a:lstStyle/>
          <a:p>
            <a:pPr algn="ctr" fontAlgn="base"/>
            <a:r>
              <a:rPr lang="en-US" sz="2000" dirty="0"/>
              <a:t>(To the righteous soul will be said:) "O (thou) soul, in (complete) rest and satisfaction!</a:t>
            </a:r>
          </a:p>
        </p:txBody>
      </p:sp>
      <p:sp>
        <p:nvSpPr>
          <p:cNvPr id="3" name="TextBox 2">
            <a:extLst>
              <a:ext uri="{FF2B5EF4-FFF2-40B4-BE49-F238E27FC236}">
                <a16:creationId xmlns:a16="http://schemas.microsoft.com/office/drawing/2014/main" id="{E7AAA230-F5E3-0C8E-72FD-A0F11F149BD6}"/>
              </a:ext>
            </a:extLst>
          </p:cNvPr>
          <p:cNvSpPr txBox="1"/>
          <p:nvPr/>
        </p:nvSpPr>
        <p:spPr>
          <a:xfrm>
            <a:off x="2995996" y="3702991"/>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27</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3605325827"/>
      </p:ext>
    </p:extLst>
  </p:cSld>
  <p:clrMapOvr>
    <a:masterClrMapping/>
  </p:clrMapOvr>
</p:sld>
</file>

<file path=ppt/slides/slide3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332CFD-7FE6-A8E5-CD90-7FD5CCCDD2F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8B2F107-2A9B-B69F-A49D-D84EF9B1D4D6}"/>
              </a:ext>
            </a:extLst>
          </p:cNvPr>
          <p:cNvSpPr>
            <a:spLocks noGrp="1"/>
          </p:cNvSpPr>
          <p:nvPr>
            <p:ph type="title"/>
          </p:nvPr>
        </p:nvSpPr>
        <p:spPr>
          <a:xfrm>
            <a:off x="1880748" y="2060889"/>
            <a:ext cx="8430504" cy="3450327"/>
          </a:xfrm>
        </p:spPr>
        <p:txBody>
          <a:bodyPr>
            <a:noAutofit/>
          </a:bodyPr>
          <a:lstStyle/>
          <a:p>
            <a:r>
              <a:rPr lang="ar-EG" sz="6000" dirty="0"/>
              <a:t>ٱرْجِعِىٓ إِلَىٰ رَبِّكِ رَاضِيَةًۭ مَّرْضِيَّةًۭ</a:t>
            </a:r>
            <a:endParaRPr lang="ar-EG" sz="6000" b="0" dirty="0"/>
          </a:p>
        </p:txBody>
      </p:sp>
      <p:sp>
        <p:nvSpPr>
          <p:cNvPr id="14" name="TextBox 13">
            <a:extLst>
              <a:ext uri="{FF2B5EF4-FFF2-40B4-BE49-F238E27FC236}">
                <a16:creationId xmlns:a16="http://schemas.microsoft.com/office/drawing/2014/main" id="{82869EB6-A1EC-F7B4-81A8-3A4277250322}"/>
              </a:ext>
            </a:extLst>
          </p:cNvPr>
          <p:cNvSpPr txBox="1"/>
          <p:nvPr/>
        </p:nvSpPr>
        <p:spPr>
          <a:xfrm>
            <a:off x="1936368" y="4228483"/>
            <a:ext cx="8319264" cy="707886"/>
          </a:xfrm>
          <a:prstGeom prst="rect">
            <a:avLst/>
          </a:prstGeom>
          <a:noFill/>
        </p:spPr>
        <p:txBody>
          <a:bodyPr wrap="square">
            <a:spAutoFit/>
          </a:bodyPr>
          <a:lstStyle/>
          <a:p>
            <a:pPr algn="ctr" fontAlgn="base"/>
            <a:r>
              <a:rPr lang="en-US" sz="2000" dirty="0"/>
              <a:t>"Come back thou to thy Lord,- well pleased (thyself), and well-pleasing unto Him!</a:t>
            </a:r>
          </a:p>
        </p:txBody>
      </p:sp>
      <p:sp>
        <p:nvSpPr>
          <p:cNvPr id="3" name="TextBox 2">
            <a:extLst>
              <a:ext uri="{FF2B5EF4-FFF2-40B4-BE49-F238E27FC236}">
                <a16:creationId xmlns:a16="http://schemas.microsoft.com/office/drawing/2014/main" id="{927C91DA-B666-547A-0C7C-0DD28554FC82}"/>
              </a:ext>
            </a:extLst>
          </p:cNvPr>
          <p:cNvSpPr txBox="1"/>
          <p:nvPr/>
        </p:nvSpPr>
        <p:spPr>
          <a:xfrm>
            <a:off x="1733254" y="3759708"/>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28</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490963026"/>
      </p:ext>
    </p:extLst>
  </p:cSld>
  <p:clrMapOvr>
    <a:masterClrMapping/>
  </p:clrMapOvr>
</p:sld>
</file>

<file path=ppt/slides/slide3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54B91A-1B85-91CB-A6AC-4D90B0A9A4D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724BC5D-DBD3-4CAA-6CAB-7E815212EE2D}"/>
              </a:ext>
            </a:extLst>
          </p:cNvPr>
          <p:cNvSpPr>
            <a:spLocks noGrp="1"/>
          </p:cNvSpPr>
          <p:nvPr>
            <p:ph type="title"/>
          </p:nvPr>
        </p:nvSpPr>
        <p:spPr>
          <a:xfrm>
            <a:off x="1880748" y="2060889"/>
            <a:ext cx="8430504" cy="3450327"/>
          </a:xfrm>
        </p:spPr>
        <p:txBody>
          <a:bodyPr>
            <a:noAutofit/>
          </a:bodyPr>
          <a:lstStyle/>
          <a:p>
            <a:r>
              <a:rPr lang="ar-EG" sz="6000" dirty="0"/>
              <a:t>فَٱدْخُلِى فِى عِبَـٰدِى</a:t>
            </a:r>
            <a:endParaRPr lang="ar-EG" sz="6000" b="0" dirty="0"/>
          </a:p>
        </p:txBody>
      </p:sp>
      <p:sp>
        <p:nvSpPr>
          <p:cNvPr id="14" name="TextBox 13">
            <a:extLst>
              <a:ext uri="{FF2B5EF4-FFF2-40B4-BE49-F238E27FC236}">
                <a16:creationId xmlns:a16="http://schemas.microsoft.com/office/drawing/2014/main" id="{887CF890-00E5-8AF0-A013-8031EA108781}"/>
              </a:ext>
            </a:extLst>
          </p:cNvPr>
          <p:cNvSpPr txBox="1"/>
          <p:nvPr/>
        </p:nvSpPr>
        <p:spPr>
          <a:xfrm>
            <a:off x="1936368" y="4167211"/>
            <a:ext cx="8319264" cy="369332"/>
          </a:xfrm>
          <a:prstGeom prst="rect">
            <a:avLst/>
          </a:prstGeom>
          <a:noFill/>
        </p:spPr>
        <p:txBody>
          <a:bodyPr wrap="square">
            <a:spAutoFit/>
          </a:bodyPr>
          <a:lstStyle/>
          <a:p>
            <a:pPr algn="ctr" fontAlgn="base"/>
            <a:r>
              <a:rPr lang="en-US" dirty="0"/>
              <a:t>"Enter thou, then, among My devotees!</a:t>
            </a:r>
            <a:endParaRPr lang="en-US" sz="2000" dirty="0"/>
          </a:p>
        </p:txBody>
      </p:sp>
      <p:sp>
        <p:nvSpPr>
          <p:cNvPr id="3" name="TextBox 2">
            <a:extLst>
              <a:ext uri="{FF2B5EF4-FFF2-40B4-BE49-F238E27FC236}">
                <a16:creationId xmlns:a16="http://schemas.microsoft.com/office/drawing/2014/main" id="{67362120-ACEA-C6E0-78E2-C8CA267BBBCF}"/>
              </a:ext>
            </a:extLst>
          </p:cNvPr>
          <p:cNvSpPr txBox="1"/>
          <p:nvPr/>
        </p:nvSpPr>
        <p:spPr>
          <a:xfrm>
            <a:off x="3483676" y="3872656"/>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29</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3146297192"/>
      </p:ext>
    </p:extLst>
  </p:cSld>
  <p:clrMapOvr>
    <a:masterClrMapping/>
  </p:clrMapOvr>
</p:sld>
</file>

<file path=ppt/slides/slide3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FA2D23-D199-32F5-F987-9F74B6A4833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EA897EF-9329-A735-BF66-C5EC0C175FA8}"/>
              </a:ext>
            </a:extLst>
          </p:cNvPr>
          <p:cNvSpPr>
            <a:spLocks noGrp="1"/>
          </p:cNvSpPr>
          <p:nvPr>
            <p:ph type="title"/>
          </p:nvPr>
        </p:nvSpPr>
        <p:spPr>
          <a:xfrm>
            <a:off x="1880748" y="2060889"/>
            <a:ext cx="8430504" cy="3450327"/>
          </a:xfrm>
        </p:spPr>
        <p:txBody>
          <a:bodyPr>
            <a:noAutofit/>
          </a:bodyPr>
          <a:lstStyle/>
          <a:p>
            <a:r>
              <a:rPr lang="ar-EG" sz="6000" dirty="0"/>
              <a:t>وَٱدْخُلِى جَنَّتِى</a:t>
            </a:r>
            <a:endParaRPr lang="ar-EG" sz="6000" b="0" dirty="0"/>
          </a:p>
        </p:txBody>
      </p:sp>
      <p:sp>
        <p:nvSpPr>
          <p:cNvPr id="14" name="TextBox 13">
            <a:extLst>
              <a:ext uri="{FF2B5EF4-FFF2-40B4-BE49-F238E27FC236}">
                <a16:creationId xmlns:a16="http://schemas.microsoft.com/office/drawing/2014/main" id="{00B9B6F8-9B88-430F-9D67-EEBF552016AF}"/>
              </a:ext>
            </a:extLst>
          </p:cNvPr>
          <p:cNvSpPr txBox="1"/>
          <p:nvPr/>
        </p:nvSpPr>
        <p:spPr>
          <a:xfrm>
            <a:off x="1936368" y="4154931"/>
            <a:ext cx="8319264" cy="400110"/>
          </a:xfrm>
          <a:prstGeom prst="rect">
            <a:avLst/>
          </a:prstGeom>
          <a:noFill/>
        </p:spPr>
        <p:txBody>
          <a:bodyPr wrap="square">
            <a:spAutoFit/>
          </a:bodyPr>
          <a:lstStyle/>
          <a:p>
            <a:pPr algn="ctr" fontAlgn="base"/>
            <a:r>
              <a:rPr lang="en-US" sz="2000" dirty="0"/>
              <a:t>"Yea, enter thou My Heaven!</a:t>
            </a:r>
          </a:p>
        </p:txBody>
      </p:sp>
      <p:sp>
        <p:nvSpPr>
          <p:cNvPr id="3" name="TextBox 2">
            <a:extLst>
              <a:ext uri="{FF2B5EF4-FFF2-40B4-BE49-F238E27FC236}">
                <a16:creationId xmlns:a16="http://schemas.microsoft.com/office/drawing/2014/main" id="{403ADD3D-94B1-3B1B-9025-E6ED95553B6F}"/>
              </a:ext>
            </a:extLst>
          </p:cNvPr>
          <p:cNvSpPr txBox="1"/>
          <p:nvPr/>
        </p:nvSpPr>
        <p:spPr>
          <a:xfrm>
            <a:off x="3988773" y="3847154"/>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30</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3973497599"/>
      </p:ext>
    </p:extLst>
  </p:cSld>
  <p:clrMapOvr>
    <a:masterClrMapping/>
  </p:clrMapOvr>
</p:sld>
</file>

<file path=ppt/slides/slide3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1C1D0A-19EE-3563-1499-0BFC997955F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4347D9B-3292-241F-91BE-4DFB06CA3F70}"/>
              </a:ext>
            </a:extLst>
          </p:cNvPr>
          <p:cNvSpPr>
            <a:spLocks noGrp="1"/>
          </p:cNvSpPr>
          <p:nvPr>
            <p:ph type="title"/>
          </p:nvPr>
        </p:nvSpPr>
        <p:spPr>
          <a:xfrm>
            <a:off x="1980393" y="504918"/>
            <a:ext cx="8231214" cy="5848164"/>
          </a:xfrm>
        </p:spPr>
        <p:txBody>
          <a:bodyPr>
            <a:noAutofit/>
          </a:bodyPr>
          <a:lstStyle/>
          <a:p>
            <a:pPr marL="0" rtl="1" eaLnBrk="1" latinLnBrk="0" hangingPunct="1"/>
            <a:r>
              <a:rPr lang="ar-EG" sz="6000" b="0" i="0" kern="1200" dirty="0">
                <a:effectLst/>
                <a:latin typeface="KFGQPC Uthman Taha Naskh" panose="02000000000000000000" pitchFamily="2" charset="-78"/>
                <a:ea typeface="+mn-ea"/>
                <a:cs typeface="+mn-cs"/>
              </a:rPr>
              <a:t>صدقَ اللهُ العليُّ العظيم</a:t>
            </a:r>
          </a:p>
        </p:txBody>
      </p:sp>
    </p:spTree>
    <p:extLst>
      <p:ext uri="{BB962C8B-B14F-4D97-AF65-F5344CB8AC3E}">
        <p14:creationId xmlns:p14="http://schemas.microsoft.com/office/powerpoint/2010/main" val="3164952970"/>
      </p:ext>
    </p:extLst>
  </p:cSld>
  <p:clrMapOvr>
    <a:masterClrMapping/>
  </p:clrMapOvr>
</p:sld>
</file>

<file path=ppt/slides/slide3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8D8275-8BED-B02D-071D-4F243AE4D1C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E2407C6-9CA2-1F2D-DDEF-936A6B8D42E5}"/>
              </a:ext>
            </a:extLst>
          </p:cNvPr>
          <p:cNvSpPr>
            <a:spLocks noGrp="1"/>
          </p:cNvSpPr>
          <p:nvPr>
            <p:ph type="title"/>
          </p:nvPr>
        </p:nvSpPr>
        <p:spPr>
          <a:xfrm>
            <a:off x="1980393" y="1706959"/>
            <a:ext cx="8231214" cy="3461837"/>
          </a:xfrm>
        </p:spPr>
        <p:txBody>
          <a:bodyPr>
            <a:noAutofit/>
          </a:bodyPr>
          <a:lstStyle/>
          <a:p>
            <a:pPr marL="0" eaLnBrk="1" latinLnBrk="0" hangingPunct="1">
              <a:lnSpc>
                <a:spcPct val="100000"/>
              </a:lnSpc>
            </a:pPr>
            <a:r>
              <a:rPr lang="ar-EG" sz="4000" b="0" i="0" kern="1200" dirty="0">
                <a:effectLst/>
                <a:highlight>
                  <a:srgbClr val="00FF00"/>
                </a:highlight>
                <a:latin typeface="Arial" panose="020B0604020202020204" pitchFamily="34" charset="0"/>
                <a:ea typeface="+mn-ea"/>
                <a:cs typeface="Arial" panose="020B0604020202020204" pitchFamily="34" charset="0"/>
              </a:rPr>
              <a:t>سورة </a:t>
            </a:r>
            <a:r>
              <a:rPr lang="ar-EG" sz="4000" dirty="0">
                <a:highlight>
                  <a:srgbClr val="00FF00"/>
                </a:highlight>
                <a:latin typeface="Arial" panose="020B0604020202020204" pitchFamily="34" charset="0"/>
                <a:ea typeface="+mn-ea"/>
                <a:cs typeface="Arial" panose="020B0604020202020204" pitchFamily="34" charset="0"/>
              </a:rPr>
              <a:t>البلد</a:t>
            </a:r>
            <a:br>
              <a:rPr lang="ar-EG" sz="6000" b="0" i="0" kern="1200" dirty="0">
                <a:effectLst/>
                <a:latin typeface="Arial" panose="020B0604020202020204" pitchFamily="34" charset="0"/>
                <a:ea typeface="+mn-ea"/>
                <a:cs typeface="Arial" panose="020B0604020202020204" pitchFamily="34" charset="0"/>
              </a:rPr>
            </a:br>
            <a:r>
              <a:rPr lang="ar-EG" sz="6000" b="0" i="0" kern="1200" dirty="0">
                <a:effectLst/>
                <a:latin typeface="Arial" panose="020B0604020202020204" pitchFamily="34" charset="0"/>
                <a:ea typeface="+mn-ea"/>
                <a:cs typeface="Arial" panose="020B0604020202020204" pitchFamily="34" charset="0"/>
              </a:rPr>
              <a:t>بِسْمِ ٱللَّهِ ٱلرَّحْمَـٰنِ ٱلرَّحِيمِ</a:t>
            </a:r>
          </a:p>
        </p:txBody>
      </p:sp>
    </p:spTree>
    <p:extLst>
      <p:ext uri="{BB962C8B-B14F-4D97-AF65-F5344CB8AC3E}">
        <p14:creationId xmlns:p14="http://schemas.microsoft.com/office/powerpoint/2010/main" val="518876961"/>
      </p:ext>
    </p:extLst>
  </p:cSld>
  <p:clrMapOvr>
    <a:masterClrMapping/>
  </p:clrMapOvr>
</p:sld>
</file>

<file path=ppt/slides/slide3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B4DB81-9E1B-DFF4-21DD-90F66695E37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64C7423-0F73-57C0-5C03-D05297EA7EA3}"/>
              </a:ext>
            </a:extLst>
          </p:cNvPr>
          <p:cNvSpPr>
            <a:spLocks noGrp="1"/>
          </p:cNvSpPr>
          <p:nvPr>
            <p:ph type="title"/>
          </p:nvPr>
        </p:nvSpPr>
        <p:spPr>
          <a:xfrm>
            <a:off x="1787687" y="2088261"/>
            <a:ext cx="8616626" cy="3450327"/>
          </a:xfrm>
        </p:spPr>
        <p:txBody>
          <a:bodyPr>
            <a:noAutofit/>
          </a:bodyPr>
          <a:lstStyle/>
          <a:p>
            <a:r>
              <a:rPr lang="ar-EG" sz="6000" dirty="0"/>
              <a:t>لَآ أُقْسِمُ بِهَـٰذَا ٱلْبَلَدِ</a:t>
            </a:r>
            <a:endParaRPr lang="ar-EG" sz="6000" b="0" dirty="0"/>
          </a:p>
        </p:txBody>
      </p:sp>
      <p:sp>
        <p:nvSpPr>
          <p:cNvPr id="14" name="TextBox 13">
            <a:extLst>
              <a:ext uri="{FF2B5EF4-FFF2-40B4-BE49-F238E27FC236}">
                <a16:creationId xmlns:a16="http://schemas.microsoft.com/office/drawing/2014/main" id="{56873B45-EC33-77AB-AC86-8480F1A83BD2}"/>
              </a:ext>
            </a:extLst>
          </p:cNvPr>
          <p:cNvSpPr txBox="1"/>
          <p:nvPr/>
        </p:nvSpPr>
        <p:spPr>
          <a:xfrm>
            <a:off x="1936368" y="4205982"/>
            <a:ext cx="8319264" cy="400110"/>
          </a:xfrm>
          <a:prstGeom prst="rect">
            <a:avLst/>
          </a:prstGeom>
          <a:noFill/>
        </p:spPr>
        <p:txBody>
          <a:bodyPr wrap="square">
            <a:spAutoFit/>
          </a:bodyPr>
          <a:lstStyle/>
          <a:p>
            <a:pPr algn="ctr" fontAlgn="base"/>
            <a:r>
              <a:rPr lang="en-US" sz="2000" dirty="0"/>
              <a:t>I do call to witness this City;-</a:t>
            </a:r>
          </a:p>
        </p:txBody>
      </p:sp>
      <p:sp>
        <p:nvSpPr>
          <p:cNvPr id="3" name="TextBox 2">
            <a:extLst>
              <a:ext uri="{FF2B5EF4-FFF2-40B4-BE49-F238E27FC236}">
                <a16:creationId xmlns:a16="http://schemas.microsoft.com/office/drawing/2014/main" id="{D4A637AA-334B-F849-EC98-B34D073876A1}"/>
              </a:ext>
            </a:extLst>
          </p:cNvPr>
          <p:cNvSpPr txBox="1"/>
          <p:nvPr/>
        </p:nvSpPr>
        <p:spPr>
          <a:xfrm>
            <a:off x="3594837" y="3813424"/>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1</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263816702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0E3871-F271-3EB3-D94D-00F02085A47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B87E1FF-CC30-F6DA-174F-36AC8FA0A54D}"/>
              </a:ext>
            </a:extLst>
          </p:cNvPr>
          <p:cNvSpPr>
            <a:spLocks noGrp="1"/>
          </p:cNvSpPr>
          <p:nvPr>
            <p:ph type="title"/>
          </p:nvPr>
        </p:nvSpPr>
        <p:spPr>
          <a:xfrm>
            <a:off x="1880748" y="2034761"/>
            <a:ext cx="8430504" cy="3450327"/>
          </a:xfrm>
        </p:spPr>
        <p:txBody>
          <a:bodyPr>
            <a:noAutofit/>
          </a:bodyPr>
          <a:lstStyle/>
          <a:p>
            <a:r>
              <a:rPr lang="ar-EG" sz="6000" b="0" dirty="0"/>
              <a:t>لَّا يَسْمَعُونَ فِيهَا لَغْوًا وَلَا كِذَّٰبًا</a:t>
            </a:r>
          </a:p>
        </p:txBody>
      </p:sp>
      <p:sp>
        <p:nvSpPr>
          <p:cNvPr id="14" name="TextBox 13">
            <a:extLst>
              <a:ext uri="{FF2B5EF4-FFF2-40B4-BE49-F238E27FC236}">
                <a16:creationId xmlns:a16="http://schemas.microsoft.com/office/drawing/2014/main" id="{9F3F8D5F-100C-1A86-D9B0-12153685BECF}"/>
              </a:ext>
            </a:extLst>
          </p:cNvPr>
          <p:cNvSpPr txBox="1"/>
          <p:nvPr/>
        </p:nvSpPr>
        <p:spPr>
          <a:xfrm>
            <a:off x="1936368" y="4069929"/>
            <a:ext cx="8319264" cy="400110"/>
          </a:xfrm>
          <a:prstGeom prst="rect">
            <a:avLst/>
          </a:prstGeom>
          <a:noFill/>
        </p:spPr>
        <p:txBody>
          <a:bodyPr wrap="square">
            <a:spAutoFit/>
          </a:bodyPr>
          <a:lstStyle/>
          <a:p>
            <a:pPr algn="ctr" fontAlgn="base"/>
            <a:r>
              <a:rPr lang="en-US" sz="2000" dirty="0"/>
              <a:t>No vanity shall they hear therein, nor Untruth:-</a:t>
            </a:r>
          </a:p>
        </p:txBody>
      </p:sp>
      <p:sp>
        <p:nvSpPr>
          <p:cNvPr id="3" name="TextBox 2">
            <a:extLst>
              <a:ext uri="{FF2B5EF4-FFF2-40B4-BE49-F238E27FC236}">
                <a16:creationId xmlns:a16="http://schemas.microsoft.com/office/drawing/2014/main" id="{83F653C7-9F32-AA6C-1F7E-4C1CD720CF31}"/>
              </a:ext>
            </a:extLst>
          </p:cNvPr>
          <p:cNvSpPr txBox="1"/>
          <p:nvPr/>
        </p:nvSpPr>
        <p:spPr>
          <a:xfrm>
            <a:off x="2238349" y="3759924"/>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35</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2099893516"/>
      </p:ext>
    </p:extLst>
  </p:cSld>
  <p:clrMapOvr>
    <a:masterClrMapping/>
  </p:clrMapOvr>
</p:sld>
</file>

<file path=ppt/slides/slide3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74F0D2-3C05-F8CB-F630-8DA9DAA3E1E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53EE7E8-D1F5-4F2D-563A-9ED0B42A7704}"/>
              </a:ext>
            </a:extLst>
          </p:cNvPr>
          <p:cNvSpPr>
            <a:spLocks noGrp="1"/>
          </p:cNvSpPr>
          <p:nvPr>
            <p:ph type="title"/>
          </p:nvPr>
        </p:nvSpPr>
        <p:spPr>
          <a:xfrm>
            <a:off x="1787687" y="2062134"/>
            <a:ext cx="8616626" cy="3450327"/>
          </a:xfrm>
        </p:spPr>
        <p:txBody>
          <a:bodyPr>
            <a:noAutofit/>
          </a:bodyPr>
          <a:lstStyle/>
          <a:p>
            <a:r>
              <a:rPr lang="ar-EG" sz="6000" dirty="0"/>
              <a:t>وَأَنتَ حِلٌّۢ بِهَـٰذَا ٱلْبَلَدِ</a:t>
            </a:r>
            <a:endParaRPr lang="ar-EG" sz="6000" b="0" dirty="0"/>
          </a:p>
        </p:txBody>
      </p:sp>
      <p:sp>
        <p:nvSpPr>
          <p:cNvPr id="14" name="TextBox 13">
            <a:extLst>
              <a:ext uri="{FF2B5EF4-FFF2-40B4-BE49-F238E27FC236}">
                <a16:creationId xmlns:a16="http://schemas.microsoft.com/office/drawing/2014/main" id="{4ACE1F07-5663-5692-D52A-1583EF210FC6}"/>
              </a:ext>
            </a:extLst>
          </p:cNvPr>
          <p:cNvSpPr txBox="1"/>
          <p:nvPr/>
        </p:nvSpPr>
        <p:spPr>
          <a:xfrm>
            <a:off x="1936368" y="4164502"/>
            <a:ext cx="8319264" cy="400110"/>
          </a:xfrm>
          <a:prstGeom prst="rect">
            <a:avLst/>
          </a:prstGeom>
          <a:noFill/>
        </p:spPr>
        <p:txBody>
          <a:bodyPr wrap="square">
            <a:spAutoFit/>
          </a:bodyPr>
          <a:lstStyle/>
          <a:p>
            <a:pPr algn="ctr" fontAlgn="base"/>
            <a:r>
              <a:rPr lang="en-US" sz="2000" dirty="0"/>
              <a:t>And thou art a freeman of this City;-</a:t>
            </a:r>
          </a:p>
        </p:txBody>
      </p:sp>
      <p:sp>
        <p:nvSpPr>
          <p:cNvPr id="3" name="TextBox 2">
            <a:extLst>
              <a:ext uri="{FF2B5EF4-FFF2-40B4-BE49-F238E27FC236}">
                <a16:creationId xmlns:a16="http://schemas.microsoft.com/office/drawing/2014/main" id="{D5B6FF1C-92FA-487F-E52B-5C4E49C02303}"/>
              </a:ext>
            </a:extLst>
          </p:cNvPr>
          <p:cNvSpPr txBox="1"/>
          <p:nvPr/>
        </p:nvSpPr>
        <p:spPr>
          <a:xfrm>
            <a:off x="3333583" y="3787297"/>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{2}</a:t>
            </a:r>
            <a:endParaRPr lang="en-US" sz="1400" dirty="0"/>
          </a:p>
        </p:txBody>
      </p:sp>
    </p:spTree>
    <p:extLst>
      <p:ext uri="{BB962C8B-B14F-4D97-AF65-F5344CB8AC3E}">
        <p14:creationId xmlns:p14="http://schemas.microsoft.com/office/powerpoint/2010/main" val="2475512126"/>
      </p:ext>
    </p:extLst>
  </p:cSld>
  <p:clrMapOvr>
    <a:masterClrMapping/>
  </p:clrMapOvr>
</p:sld>
</file>

<file path=ppt/slides/slide3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197677-E0EC-6C54-7F9F-943C2CBA4A9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41AA06C-50A3-F022-D731-AF55412CE273}"/>
              </a:ext>
            </a:extLst>
          </p:cNvPr>
          <p:cNvSpPr>
            <a:spLocks noGrp="1"/>
          </p:cNvSpPr>
          <p:nvPr>
            <p:ph type="title"/>
          </p:nvPr>
        </p:nvSpPr>
        <p:spPr>
          <a:xfrm>
            <a:off x="1787687" y="2053428"/>
            <a:ext cx="8616626" cy="3450327"/>
          </a:xfrm>
        </p:spPr>
        <p:txBody>
          <a:bodyPr>
            <a:noAutofit/>
          </a:bodyPr>
          <a:lstStyle/>
          <a:p>
            <a:r>
              <a:rPr lang="ar-EG" sz="6000" dirty="0"/>
              <a:t>وَوَالِدٍۢ وَمَا وَلَدَ</a:t>
            </a:r>
            <a:endParaRPr lang="ar-EG" sz="6000" b="0" dirty="0"/>
          </a:p>
        </p:txBody>
      </p:sp>
      <p:sp>
        <p:nvSpPr>
          <p:cNvPr id="14" name="TextBox 13">
            <a:extLst>
              <a:ext uri="{FF2B5EF4-FFF2-40B4-BE49-F238E27FC236}">
                <a16:creationId xmlns:a16="http://schemas.microsoft.com/office/drawing/2014/main" id="{73B35D44-F1D1-A890-F17D-5223F88CD637}"/>
              </a:ext>
            </a:extLst>
          </p:cNvPr>
          <p:cNvSpPr txBox="1"/>
          <p:nvPr/>
        </p:nvSpPr>
        <p:spPr>
          <a:xfrm>
            <a:off x="1936368" y="4127947"/>
            <a:ext cx="8319264" cy="400110"/>
          </a:xfrm>
          <a:prstGeom prst="rect">
            <a:avLst/>
          </a:prstGeom>
          <a:noFill/>
        </p:spPr>
        <p:txBody>
          <a:bodyPr wrap="square">
            <a:spAutoFit/>
          </a:bodyPr>
          <a:lstStyle/>
          <a:p>
            <a:pPr algn="ctr" fontAlgn="base"/>
            <a:r>
              <a:rPr lang="en-US" sz="2000" dirty="0"/>
              <a:t>And (the mystic ties of) parent and child;-</a:t>
            </a:r>
          </a:p>
        </p:txBody>
      </p:sp>
      <p:sp>
        <p:nvSpPr>
          <p:cNvPr id="3" name="TextBox 2">
            <a:extLst>
              <a:ext uri="{FF2B5EF4-FFF2-40B4-BE49-F238E27FC236}">
                <a16:creationId xmlns:a16="http://schemas.microsoft.com/office/drawing/2014/main" id="{EFC3854D-7D45-A966-F3B0-25E9846B0A96}"/>
              </a:ext>
            </a:extLst>
          </p:cNvPr>
          <p:cNvSpPr txBox="1"/>
          <p:nvPr/>
        </p:nvSpPr>
        <p:spPr>
          <a:xfrm>
            <a:off x="4025786" y="3778591"/>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{3}</a:t>
            </a:r>
            <a:endParaRPr lang="en-US" sz="1400" dirty="0"/>
          </a:p>
        </p:txBody>
      </p:sp>
    </p:spTree>
    <p:extLst>
      <p:ext uri="{BB962C8B-B14F-4D97-AF65-F5344CB8AC3E}">
        <p14:creationId xmlns:p14="http://schemas.microsoft.com/office/powerpoint/2010/main" val="2380062598"/>
      </p:ext>
    </p:extLst>
  </p:cSld>
  <p:clrMapOvr>
    <a:masterClrMapping/>
  </p:clrMapOvr>
</p:sld>
</file>

<file path=ppt/slides/slide3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B8689C-3628-369B-1BBC-60E26A610A8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F286F9E-EB86-7834-DAC6-2AD9D9E80317}"/>
              </a:ext>
            </a:extLst>
          </p:cNvPr>
          <p:cNvSpPr>
            <a:spLocks noGrp="1"/>
          </p:cNvSpPr>
          <p:nvPr>
            <p:ph type="title"/>
          </p:nvPr>
        </p:nvSpPr>
        <p:spPr>
          <a:xfrm>
            <a:off x="1787687" y="2096974"/>
            <a:ext cx="8616626" cy="3450327"/>
          </a:xfrm>
        </p:spPr>
        <p:txBody>
          <a:bodyPr>
            <a:noAutofit/>
          </a:bodyPr>
          <a:lstStyle/>
          <a:p>
            <a:r>
              <a:rPr lang="ar-EG" sz="6000" dirty="0"/>
              <a:t>لَقَدْ خَلَقْنَا ٱلْإِنسَـٰنَ فِى كَبَدٍ</a:t>
            </a:r>
            <a:endParaRPr lang="ar-EG" sz="6000" b="0" dirty="0"/>
          </a:p>
        </p:txBody>
      </p:sp>
      <p:sp>
        <p:nvSpPr>
          <p:cNvPr id="14" name="TextBox 13">
            <a:extLst>
              <a:ext uri="{FF2B5EF4-FFF2-40B4-BE49-F238E27FC236}">
                <a16:creationId xmlns:a16="http://schemas.microsoft.com/office/drawing/2014/main" id="{CC47A118-ABBB-5F32-9604-A30B621DC036}"/>
              </a:ext>
            </a:extLst>
          </p:cNvPr>
          <p:cNvSpPr txBox="1"/>
          <p:nvPr/>
        </p:nvSpPr>
        <p:spPr>
          <a:xfrm>
            <a:off x="1936368" y="4164750"/>
            <a:ext cx="8319264" cy="400110"/>
          </a:xfrm>
          <a:prstGeom prst="rect">
            <a:avLst/>
          </a:prstGeom>
          <a:noFill/>
        </p:spPr>
        <p:txBody>
          <a:bodyPr wrap="square">
            <a:spAutoFit/>
          </a:bodyPr>
          <a:lstStyle/>
          <a:p>
            <a:pPr algn="ctr" fontAlgn="base"/>
            <a:r>
              <a:rPr lang="en-US" sz="2000" dirty="0"/>
              <a:t>Verily We have created man into toil and struggle.</a:t>
            </a:r>
          </a:p>
        </p:txBody>
      </p:sp>
      <p:sp>
        <p:nvSpPr>
          <p:cNvPr id="3" name="TextBox 2">
            <a:extLst>
              <a:ext uri="{FF2B5EF4-FFF2-40B4-BE49-F238E27FC236}">
                <a16:creationId xmlns:a16="http://schemas.microsoft.com/office/drawing/2014/main" id="{58D7E7DC-61B6-028A-46B6-C7B992F36C85}"/>
              </a:ext>
            </a:extLst>
          </p:cNvPr>
          <p:cNvSpPr txBox="1"/>
          <p:nvPr/>
        </p:nvSpPr>
        <p:spPr>
          <a:xfrm>
            <a:off x="2806595" y="3822137"/>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{4}</a:t>
            </a:r>
            <a:endParaRPr lang="en-US" sz="1400" dirty="0"/>
          </a:p>
        </p:txBody>
      </p:sp>
    </p:spTree>
    <p:extLst>
      <p:ext uri="{BB962C8B-B14F-4D97-AF65-F5344CB8AC3E}">
        <p14:creationId xmlns:p14="http://schemas.microsoft.com/office/powerpoint/2010/main" val="2897482557"/>
      </p:ext>
    </p:extLst>
  </p:cSld>
  <p:clrMapOvr>
    <a:masterClrMapping/>
  </p:clrMapOvr>
</p:sld>
</file>

<file path=ppt/slides/slide3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9C0161-F79D-8913-B767-85153E45525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0E73421-F795-E7A2-7A94-63E40067430D}"/>
              </a:ext>
            </a:extLst>
          </p:cNvPr>
          <p:cNvSpPr>
            <a:spLocks noGrp="1"/>
          </p:cNvSpPr>
          <p:nvPr>
            <p:ph type="title"/>
          </p:nvPr>
        </p:nvSpPr>
        <p:spPr>
          <a:xfrm>
            <a:off x="1787687" y="2039224"/>
            <a:ext cx="8616626" cy="3450327"/>
          </a:xfrm>
        </p:spPr>
        <p:txBody>
          <a:bodyPr>
            <a:noAutofit/>
          </a:bodyPr>
          <a:lstStyle/>
          <a:p>
            <a:r>
              <a:rPr lang="ar-EG" sz="6000" dirty="0"/>
              <a:t>أَيَحْسَبُ أَن لَّن يَقْدِرَ عَلَيْهِ أَحَدٌۭ</a:t>
            </a:r>
            <a:endParaRPr lang="ar-EG" sz="6000" b="0" dirty="0"/>
          </a:p>
        </p:txBody>
      </p:sp>
      <p:sp>
        <p:nvSpPr>
          <p:cNvPr id="14" name="TextBox 13">
            <a:extLst>
              <a:ext uri="{FF2B5EF4-FFF2-40B4-BE49-F238E27FC236}">
                <a16:creationId xmlns:a16="http://schemas.microsoft.com/office/drawing/2014/main" id="{47CC3E6D-C3A0-1601-34CF-BC8E9BC15E01}"/>
              </a:ext>
            </a:extLst>
          </p:cNvPr>
          <p:cNvSpPr txBox="1"/>
          <p:nvPr/>
        </p:nvSpPr>
        <p:spPr>
          <a:xfrm>
            <a:off x="1936368" y="4072164"/>
            <a:ext cx="8319264" cy="400110"/>
          </a:xfrm>
          <a:prstGeom prst="rect">
            <a:avLst/>
          </a:prstGeom>
          <a:noFill/>
        </p:spPr>
        <p:txBody>
          <a:bodyPr wrap="square">
            <a:spAutoFit/>
          </a:bodyPr>
          <a:lstStyle/>
          <a:p>
            <a:pPr algn="ctr" fontAlgn="base"/>
            <a:r>
              <a:rPr lang="en-US" sz="2000" dirty="0"/>
              <a:t>Thinketh he, that none hath power over him?</a:t>
            </a:r>
          </a:p>
        </p:txBody>
      </p:sp>
      <p:sp>
        <p:nvSpPr>
          <p:cNvPr id="3" name="TextBox 2">
            <a:extLst>
              <a:ext uri="{FF2B5EF4-FFF2-40B4-BE49-F238E27FC236}">
                <a16:creationId xmlns:a16="http://schemas.microsoft.com/office/drawing/2014/main" id="{1326659C-50DD-4E3D-BFCD-6A0162151843}"/>
              </a:ext>
            </a:extLst>
          </p:cNvPr>
          <p:cNvSpPr txBox="1"/>
          <p:nvPr/>
        </p:nvSpPr>
        <p:spPr>
          <a:xfrm>
            <a:off x="2284077" y="3720262"/>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5</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1907481668"/>
      </p:ext>
    </p:extLst>
  </p:cSld>
  <p:clrMapOvr>
    <a:masterClrMapping/>
  </p:clrMapOvr>
</p:sld>
</file>

<file path=ppt/slides/slide38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BABDF8-7B9D-75D8-CEA4-C6628439DA5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DFC9EB0-02CA-6E6C-7AE7-D4515A98A52C}"/>
              </a:ext>
            </a:extLst>
          </p:cNvPr>
          <p:cNvSpPr>
            <a:spLocks noGrp="1"/>
          </p:cNvSpPr>
          <p:nvPr>
            <p:ph type="title"/>
          </p:nvPr>
        </p:nvSpPr>
        <p:spPr>
          <a:xfrm>
            <a:off x="1787687" y="2126309"/>
            <a:ext cx="8616626" cy="3450327"/>
          </a:xfrm>
        </p:spPr>
        <p:txBody>
          <a:bodyPr>
            <a:noAutofit/>
          </a:bodyPr>
          <a:lstStyle/>
          <a:p>
            <a:r>
              <a:rPr lang="ar-EG" sz="6000" dirty="0"/>
              <a:t>يَقُولُ أَهْلَكْتُ مَالًۭا لُّبَدًا</a:t>
            </a:r>
            <a:endParaRPr lang="ar-EG" sz="6000" b="0" dirty="0"/>
          </a:p>
        </p:txBody>
      </p:sp>
      <p:sp>
        <p:nvSpPr>
          <p:cNvPr id="14" name="TextBox 13">
            <a:extLst>
              <a:ext uri="{FF2B5EF4-FFF2-40B4-BE49-F238E27FC236}">
                <a16:creationId xmlns:a16="http://schemas.microsoft.com/office/drawing/2014/main" id="{42377ECC-958E-F477-ECED-978BDCE36A62}"/>
              </a:ext>
            </a:extLst>
          </p:cNvPr>
          <p:cNvSpPr txBox="1"/>
          <p:nvPr/>
        </p:nvSpPr>
        <p:spPr>
          <a:xfrm>
            <a:off x="1936368" y="4239358"/>
            <a:ext cx="8319264" cy="400110"/>
          </a:xfrm>
          <a:prstGeom prst="rect">
            <a:avLst/>
          </a:prstGeom>
          <a:noFill/>
        </p:spPr>
        <p:txBody>
          <a:bodyPr wrap="square">
            <a:spAutoFit/>
          </a:bodyPr>
          <a:lstStyle/>
          <a:p>
            <a:pPr algn="ctr" fontAlgn="base"/>
            <a:r>
              <a:rPr lang="en-US" sz="2000" dirty="0"/>
              <a:t>He may say (boastfully); Wealth have I squandered in abundance!</a:t>
            </a:r>
          </a:p>
        </p:txBody>
      </p:sp>
      <p:sp>
        <p:nvSpPr>
          <p:cNvPr id="3" name="TextBox 2">
            <a:extLst>
              <a:ext uri="{FF2B5EF4-FFF2-40B4-BE49-F238E27FC236}">
                <a16:creationId xmlns:a16="http://schemas.microsoft.com/office/drawing/2014/main" id="{D8C47EFC-05BD-D9D7-EDD7-50ACFB4BD2D0}"/>
              </a:ext>
            </a:extLst>
          </p:cNvPr>
          <p:cNvSpPr txBox="1"/>
          <p:nvPr/>
        </p:nvSpPr>
        <p:spPr>
          <a:xfrm>
            <a:off x="3250725" y="3851472"/>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6</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345707145"/>
      </p:ext>
    </p:extLst>
  </p:cSld>
  <p:clrMapOvr>
    <a:masterClrMapping/>
  </p:clrMapOvr>
</p:sld>
</file>

<file path=ppt/slides/slide38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477F51-D6AF-9478-6A01-C3D64B0676D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4E05F2F-E5CA-9F43-B487-6EEEFCC83BAE}"/>
              </a:ext>
            </a:extLst>
          </p:cNvPr>
          <p:cNvSpPr>
            <a:spLocks noGrp="1"/>
          </p:cNvSpPr>
          <p:nvPr>
            <p:ph type="title"/>
          </p:nvPr>
        </p:nvSpPr>
        <p:spPr>
          <a:xfrm>
            <a:off x="1986946" y="2073098"/>
            <a:ext cx="8218107" cy="3450327"/>
          </a:xfrm>
        </p:spPr>
        <p:txBody>
          <a:bodyPr>
            <a:noAutofit/>
          </a:bodyPr>
          <a:lstStyle/>
          <a:p>
            <a:r>
              <a:rPr lang="ar-EG" sz="6000" dirty="0"/>
              <a:t>أَيَحْسَبُ أَن لَّمْ يَرَهُۥٓ أَحَدٌ</a:t>
            </a:r>
            <a:endParaRPr lang="ar-EG" sz="6000" b="0" dirty="0"/>
          </a:p>
        </p:txBody>
      </p:sp>
      <p:sp>
        <p:nvSpPr>
          <p:cNvPr id="14" name="TextBox 13">
            <a:extLst>
              <a:ext uri="{FF2B5EF4-FFF2-40B4-BE49-F238E27FC236}">
                <a16:creationId xmlns:a16="http://schemas.microsoft.com/office/drawing/2014/main" id="{A8D01139-E882-788F-74D1-590419AE2611}"/>
              </a:ext>
            </a:extLst>
          </p:cNvPr>
          <p:cNvSpPr txBox="1"/>
          <p:nvPr/>
        </p:nvSpPr>
        <p:spPr>
          <a:xfrm>
            <a:off x="1936367" y="4152693"/>
            <a:ext cx="8319264" cy="400110"/>
          </a:xfrm>
          <a:prstGeom prst="rect">
            <a:avLst/>
          </a:prstGeom>
          <a:noFill/>
        </p:spPr>
        <p:txBody>
          <a:bodyPr wrap="square">
            <a:spAutoFit/>
          </a:bodyPr>
          <a:lstStyle/>
          <a:p>
            <a:pPr algn="ctr" fontAlgn="base"/>
            <a:r>
              <a:rPr lang="en-US" sz="2000" dirty="0"/>
              <a:t>Thinketh he that none </a:t>
            </a:r>
            <a:r>
              <a:rPr lang="en-US" sz="2000" dirty="0" err="1"/>
              <a:t>beholdeth</a:t>
            </a:r>
            <a:r>
              <a:rPr lang="en-US" sz="2000" dirty="0"/>
              <a:t> him?</a:t>
            </a:r>
          </a:p>
        </p:txBody>
      </p:sp>
      <p:sp>
        <p:nvSpPr>
          <p:cNvPr id="3" name="TextBox 2">
            <a:extLst>
              <a:ext uri="{FF2B5EF4-FFF2-40B4-BE49-F238E27FC236}">
                <a16:creationId xmlns:a16="http://schemas.microsoft.com/office/drawing/2014/main" id="{A9D4EC01-395F-C7EB-BD3F-1B26BAFD74B2}"/>
              </a:ext>
            </a:extLst>
          </p:cNvPr>
          <p:cNvSpPr txBox="1"/>
          <p:nvPr/>
        </p:nvSpPr>
        <p:spPr>
          <a:xfrm>
            <a:off x="3094608" y="3798261"/>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7</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4180895391"/>
      </p:ext>
    </p:extLst>
  </p:cSld>
  <p:clrMapOvr>
    <a:masterClrMapping/>
  </p:clrMapOvr>
</p:sld>
</file>

<file path=ppt/slides/slide38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B8D28A-14F9-5924-2232-0C6228D0004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B19F279-1F16-C746-8BD1-4CB0C4E82345}"/>
              </a:ext>
            </a:extLst>
          </p:cNvPr>
          <p:cNvSpPr>
            <a:spLocks noGrp="1"/>
          </p:cNvSpPr>
          <p:nvPr>
            <p:ph type="title"/>
          </p:nvPr>
        </p:nvSpPr>
        <p:spPr>
          <a:xfrm>
            <a:off x="1744499" y="2114868"/>
            <a:ext cx="8703002" cy="3450327"/>
          </a:xfrm>
        </p:spPr>
        <p:txBody>
          <a:bodyPr>
            <a:noAutofit/>
          </a:bodyPr>
          <a:lstStyle/>
          <a:p>
            <a:r>
              <a:rPr lang="ar-EG" sz="6000" dirty="0"/>
              <a:t>أَلَمْ نَجْعَل لَّهُۥ عَيْنَيْنِ</a:t>
            </a:r>
            <a:endParaRPr lang="ar-EG" sz="6000" b="0" dirty="0"/>
          </a:p>
        </p:txBody>
      </p:sp>
      <p:sp>
        <p:nvSpPr>
          <p:cNvPr id="14" name="TextBox 13">
            <a:extLst>
              <a:ext uri="{FF2B5EF4-FFF2-40B4-BE49-F238E27FC236}">
                <a16:creationId xmlns:a16="http://schemas.microsoft.com/office/drawing/2014/main" id="{DF579359-4419-143C-94BE-2104F400619B}"/>
              </a:ext>
            </a:extLst>
          </p:cNvPr>
          <p:cNvSpPr txBox="1"/>
          <p:nvPr/>
        </p:nvSpPr>
        <p:spPr>
          <a:xfrm>
            <a:off x="1936368" y="4239209"/>
            <a:ext cx="8319264" cy="400110"/>
          </a:xfrm>
          <a:prstGeom prst="rect">
            <a:avLst/>
          </a:prstGeom>
          <a:noFill/>
        </p:spPr>
        <p:txBody>
          <a:bodyPr wrap="square">
            <a:spAutoFit/>
          </a:bodyPr>
          <a:lstStyle/>
          <a:p>
            <a:pPr algn="ctr" fontAlgn="base"/>
            <a:r>
              <a:rPr lang="en-US" sz="2000" dirty="0"/>
              <a:t>Have We not made for him a pair of eyes?-</a:t>
            </a:r>
          </a:p>
        </p:txBody>
      </p:sp>
      <p:sp>
        <p:nvSpPr>
          <p:cNvPr id="3" name="TextBox 2">
            <a:extLst>
              <a:ext uri="{FF2B5EF4-FFF2-40B4-BE49-F238E27FC236}">
                <a16:creationId xmlns:a16="http://schemas.microsoft.com/office/drawing/2014/main" id="{D3DE72BD-E072-004E-9675-26FD9A1C83EC}"/>
              </a:ext>
            </a:extLst>
          </p:cNvPr>
          <p:cNvSpPr txBox="1"/>
          <p:nvPr/>
        </p:nvSpPr>
        <p:spPr>
          <a:xfrm>
            <a:off x="3509802" y="3906481"/>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8</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4081353824"/>
      </p:ext>
    </p:extLst>
  </p:cSld>
  <p:clrMapOvr>
    <a:masterClrMapping/>
  </p:clrMapOvr>
</p:sld>
</file>

<file path=ppt/slides/slide38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B1A724-FC37-89D6-F3D4-0B624D11BFA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8F2DF4E-3FF5-AF82-BB4A-925CEA9E48F7}"/>
              </a:ext>
            </a:extLst>
          </p:cNvPr>
          <p:cNvSpPr>
            <a:spLocks noGrp="1"/>
          </p:cNvSpPr>
          <p:nvPr>
            <p:ph type="title"/>
          </p:nvPr>
        </p:nvSpPr>
        <p:spPr>
          <a:xfrm>
            <a:off x="1744499" y="2088741"/>
            <a:ext cx="8703002" cy="3450327"/>
          </a:xfrm>
        </p:spPr>
        <p:txBody>
          <a:bodyPr>
            <a:noAutofit/>
          </a:bodyPr>
          <a:lstStyle/>
          <a:p>
            <a:r>
              <a:rPr lang="ar-EG" sz="6000" dirty="0"/>
              <a:t>وَلِسَانًۭا وَشَفَتَيْنِ</a:t>
            </a:r>
            <a:endParaRPr lang="ar-EG" sz="6000" b="0" dirty="0"/>
          </a:p>
        </p:txBody>
      </p:sp>
      <p:sp>
        <p:nvSpPr>
          <p:cNvPr id="14" name="TextBox 13">
            <a:extLst>
              <a:ext uri="{FF2B5EF4-FFF2-40B4-BE49-F238E27FC236}">
                <a16:creationId xmlns:a16="http://schemas.microsoft.com/office/drawing/2014/main" id="{BD6641BF-DADC-857C-479E-A7B5F975A6A2}"/>
              </a:ext>
            </a:extLst>
          </p:cNvPr>
          <p:cNvSpPr txBox="1"/>
          <p:nvPr/>
        </p:nvSpPr>
        <p:spPr>
          <a:xfrm>
            <a:off x="1936368" y="4193446"/>
            <a:ext cx="8319264" cy="400110"/>
          </a:xfrm>
          <a:prstGeom prst="rect">
            <a:avLst/>
          </a:prstGeom>
          <a:noFill/>
        </p:spPr>
        <p:txBody>
          <a:bodyPr wrap="square">
            <a:spAutoFit/>
          </a:bodyPr>
          <a:lstStyle/>
          <a:p>
            <a:pPr algn="ctr" fontAlgn="base"/>
            <a:r>
              <a:rPr lang="en-US" sz="2000" dirty="0"/>
              <a:t>And a tongue, and a pair of lips?-</a:t>
            </a:r>
          </a:p>
        </p:txBody>
      </p:sp>
      <p:sp>
        <p:nvSpPr>
          <p:cNvPr id="3" name="TextBox 2">
            <a:extLst>
              <a:ext uri="{FF2B5EF4-FFF2-40B4-BE49-F238E27FC236}">
                <a16:creationId xmlns:a16="http://schemas.microsoft.com/office/drawing/2014/main" id="{61BC2FDB-5173-7083-E1DF-300FB9E7BD92}"/>
              </a:ext>
            </a:extLst>
          </p:cNvPr>
          <p:cNvSpPr txBox="1"/>
          <p:nvPr/>
        </p:nvSpPr>
        <p:spPr>
          <a:xfrm>
            <a:off x="3953941" y="3885669"/>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9</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3485646427"/>
      </p:ext>
    </p:extLst>
  </p:cSld>
  <p:clrMapOvr>
    <a:masterClrMapping/>
  </p:clrMapOvr>
</p:sld>
</file>

<file path=ppt/slides/slide38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99EB72-D4B3-5916-D035-CA2F33190BA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8E3BD2B-A514-357B-2B5B-7CBA8A76AFAB}"/>
              </a:ext>
            </a:extLst>
          </p:cNvPr>
          <p:cNvSpPr>
            <a:spLocks noGrp="1"/>
          </p:cNvSpPr>
          <p:nvPr>
            <p:ph type="title"/>
          </p:nvPr>
        </p:nvSpPr>
        <p:spPr>
          <a:xfrm>
            <a:off x="1744499" y="2010364"/>
            <a:ext cx="8703002" cy="3450327"/>
          </a:xfrm>
        </p:spPr>
        <p:txBody>
          <a:bodyPr>
            <a:noAutofit/>
          </a:bodyPr>
          <a:lstStyle/>
          <a:p>
            <a:pPr>
              <a:lnSpc>
                <a:spcPct val="100000"/>
              </a:lnSpc>
            </a:pPr>
            <a:r>
              <a:rPr lang="ar-EG" sz="6000" dirty="0"/>
              <a:t>وَهَدَيْنَـٰهُ ٱلنَّجْدَيْنِ</a:t>
            </a:r>
            <a:endParaRPr lang="ar-EG" sz="6000" b="0" dirty="0"/>
          </a:p>
        </p:txBody>
      </p:sp>
      <p:sp>
        <p:nvSpPr>
          <p:cNvPr id="14" name="TextBox 13">
            <a:extLst>
              <a:ext uri="{FF2B5EF4-FFF2-40B4-BE49-F238E27FC236}">
                <a16:creationId xmlns:a16="http://schemas.microsoft.com/office/drawing/2014/main" id="{B8B3C834-BDE4-7840-B233-DD2A062D5F82}"/>
              </a:ext>
            </a:extLst>
          </p:cNvPr>
          <p:cNvSpPr txBox="1"/>
          <p:nvPr/>
        </p:nvSpPr>
        <p:spPr>
          <a:xfrm>
            <a:off x="1936368" y="4149695"/>
            <a:ext cx="8319264" cy="400110"/>
          </a:xfrm>
          <a:prstGeom prst="rect">
            <a:avLst/>
          </a:prstGeom>
          <a:noFill/>
        </p:spPr>
        <p:txBody>
          <a:bodyPr wrap="square">
            <a:spAutoFit/>
          </a:bodyPr>
          <a:lstStyle/>
          <a:p>
            <a:pPr algn="ctr" fontAlgn="base"/>
            <a:r>
              <a:rPr lang="en-US" sz="2000" dirty="0"/>
              <a:t>And shown him the two highways?</a:t>
            </a:r>
          </a:p>
        </p:txBody>
      </p:sp>
      <p:sp>
        <p:nvSpPr>
          <p:cNvPr id="3" name="TextBox 2">
            <a:extLst>
              <a:ext uri="{FF2B5EF4-FFF2-40B4-BE49-F238E27FC236}">
                <a16:creationId xmlns:a16="http://schemas.microsoft.com/office/drawing/2014/main" id="{8E8123D4-073D-B8FA-833C-3619F28D6471}"/>
              </a:ext>
            </a:extLst>
          </p:cNvPr>
          <p:cNvSpPr txBox="1"/>
          <p:nvPr/>
        </p:nvSpPr>
        <p:spPr>
          <a:xfrm>
            <a:off x="3719089" y="3878899"/>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10</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1416136203"/>
      </p:ext>
    </p:extLst>
  </p:cSld>
  <p:clrMapOvr>
    <a:masterClrMapping/>
  </p:clrMapOvr>
</p:sld>
</file>

<file path=ppt/slides/slide38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F4C2FE-7E58-AECF-1D4D-20B299BAB30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660E899-D7ED-8E1D-1BC0-0685695BD4C4}"/>
              </a:ext>
            </a:extLst>
          </p:cNvPr>
          <p:cNvSpPr>
            <a:spLocks noGrp="1"/>
          </p:cNvSpPr>
          <p:nvPr>
            <p:ph type="title"/>
          </p:nvPr>
        </p:nvSpPr>
        <p:spPr>
          <a:xfrm>
            <a:off x="1880748" y="1975525"/>
            <a:ext cx="8430504" cy="3450327"/>
          </a:xfrm>
        </p:spPr>
        <p:txBody>
          <a:bodyPr>
            <a:noAutofit/>
          </a:bodyPr>
          <a:lstStyle/>
          <a:p>
            <a:r>
              <a:rPr lang="ar-EG" sz="6000" dirty="0"/>
              <a:t>فَلَا ٱقْتَحَمَ ٱلْعَقَبَةَ</a:t>
            </a:r>
            <a:endParaRPr lang="ar-EG" sz="6000" b="0" dirty="0"/>
          </a:p>
        </p:txBody>
      </p:sp>
      <p:sp>
        <p:nvSpPr>
          <p:cNvPr id="14" name="TextBox 13">
            <a:extLst>
              <a:ext uri="{FF2B5EF4-FFF2-40B4-BE49-F238E27FC236}">
                <a16:creationId xmlns:a16="http://schemas.microsoft.com/office/drawing/2014/main" id="{A2C31DC7-250E-4C4D-5841-162F9F662742}"/>
              </a:ext>
            </a:extLst>
          </p:cNvPr>
          <p:cNvSpPr txBox="1"/>
          <p:nvPr/>
        </p:nvSpPr>
        <p:spPr>
          <a:xfrm>
            <a:off x="1936368" y="4004485"/>
            <a:ext cx="8319264" cy="400110"/>
          </a:xfrm>
          <a:prstGeom prst="rect">
            <a:avLst/>
          </a:prstGeom>
          <a:noFill/>
        </p:spPr>
        <p:txBody>
          <a:bodyPr wrap="square">
            <a:spAutoFit/>
          </a:bodyPr>
          <a:lstStyle/>
          <a:p>
            <a:pPr algn="ctr" fontAlgn="base"/>
            <a:r>
              <a:rPr lang="en-US" sz="2000" dirty="0"/>
              <a:t>But he hath made no haste on the path that is steep.</a:t>
            </a:r>
          </a:p>
        </p:txBody>
      </p:sp>
      <p:sp>
        <p:nvSpPr>
          <p:cNvPr id="3" name="TextBox 2">
            <a:extLst>
              <a:ext uri="{FF2B5EF4-FFF2-40B4-BE49-F238E27FC236}">
                <a16:creationId xmlns:a16="http://schemas.microsoft.com/office/drawing/2014/main" id="{0480A571-EDCD-93BE-311D-9DDA8DB0994E}"/>
              </a:ext>
            </a:extLst>
          </p:cNvPr>
          <p:cNvSpPr txBox="1"/>
          <p:nvPr/>
        </p:nvSpPr>
        <p:spPr>
          <a:xfrm>
            <a:off x="3779769" y="3696708"/>
            <a:ext cx="684337" cy="307777"/>
          </a:xfrm>
          <a:prstGeom prst="rect">
            <a:avLst/>
          </a:prstGeom>
          <a:noFill/>
        </p:spPr>
        <p:txBody>
          <a:bodyPr wrap="square">
            <a:spAutoFit/>
          </a:bodyPr>
          <a:lstStyle/>
          <a:p>
            <a:pPr algn="ctr"/>
            <a:r>
              <a:rPr lang="en-US" sz="140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11</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82782912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4EA14A-102E-7185-F08B-FBB9A6CB744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914A941-8682-449E-26FF-5134F78073A8}"/>
              </a:ext>
            </a:extLst>
          </p:cNvPr>
          <p:cNvSpPr>
            <a:spLocks noGrp="1"/>
          </p:cNvSpPr>
          <p:nvPr>
            <p:ph type="title"/>
          </p:nvPr>
        </p:nvSpPr>
        <p:spPr>
          <a:xfrm>
            <a:off x="1880748" y="1938968"/>
            <a:ext cx="8430504" cy="3450327"/>
          </a:xfrm>
        </p:spPr>
        <p:txBody>
          <a:bodyPr>
            <a:noAutofit/>
          </a:bodyPr>
          <a:lstStyle/>
          <a:p>
            <a:r>
              <a:rPr lang="ar-EG" sz="6000" b="0" dirty="0"/>
              <a:t>جَزَآءً مِّن رَّبِّكَ عَطَآءً حِسَابًا</a:t>
            </a:r>
          </a:p>
        </p:txBody>
      </p:sp>
      <p:sp>
        <p:nvSpPr>
          <p:cNvPr id="14" name="TextBox 13">
            <a:extLst>
              <a:ext uri="{FF2B5EF4-FFF2-40B4-BE49-F238E27FC236}">
                <a16:creationId xmlns:a16="http://schemas.microsoft.com/office/drawing/2014/main" id="{9330F317-A1C9-7B15-27EC-09AE7989B3A4}"/>
              </a:ext>
            </a:extLst>
          </p:cNvPr>
          <p:cNvSpPr txBox="1"/>
          <p:nvPr/>
        </p:nvSpPr>
        <p:spPr>
          <a:xfrm>
            <a:off x="1936368" y="4041297"/>
            <a:ext cx="8319264" cy="400110"/>
          </a:xfrm>
          <a:prstGeom prst="rect">
            <a:avLst/>
          </a:prstGeom>
          <a:noFill/>
        </p:spPr>
        <p:txBody>
          <a:bodyPr wrap="square">
            <a:spAutoFit/>
          </a:bodyPr>
          <a:lstStyle/>
          <a:p>
            <a:pPr algn="ctr" fontAlgn="base"/>
            <a:r>
              <a:rPr lang="en-US" sz="2000" dirty="0"/>
              <a:t>Recompense from thy Lord, a gift, (amply) sufficient,</a:t>
            </a:r>
          </a:p>
        </p:txBody>
      </p:sp>
      <p:sp>
        <p:nvSpPr>
          <p:cNvPr id="3" name="TextBox 2">
            <a:extLst>
              <a:ext uri="{FF2B5EF4-FFF2-40B4-BE49-F238E27FC236}">
                <a16:creationId xmlns:a16="http://schemas.microsoft.com/office/drawing/2014/main" id="{F157AFCD-5287-75F5-5DBF-3996919275DF}"/>
              </a:ext>
            </a:extLst>
          </p:cNvPr>
          <p:cNvSpPr txBox="1"/>
          <p:nvPr/>
        </p:nvSpPr>
        <p:spPr>
          <a:xfrm>
            <a:off x="2386395" y="3585853"/>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36</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1747361653"/>
      </p:ext>
    </p:extLst>
  </p:cSld>
  <p:clrMapOvr>
    <a:masterClrMapping/>
  </p:clrMapOvr>
</p:sld>
</file>

<file path=ppt/slides/slide39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9AD4BC-28F7-0817-122A-EC76AE2741C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A9ABC4C-0CEA-BB75-6CB8-66625BA9510B}"/>
              </a:ext>
            </a:extLst>
          </p:cNvPr>
          <p:cNvSpPr>
            <a:spLocks noGrp="1"/>
          </p:cNvSpPr>
          <p:nvPr>
            <p:ph type="title"/>
          </p:nvPr>
        </p:nvSpPr>
        <p:spPr>
          <a:xfrm>
            <a:off x="1880748" y="2036486"/>
            <a:ext cx="8430504" cy="3450327"/>
          </a:xfrm>
        </p:spPr>
        <p:txBody>
          <a:bodyPr>
            <a:noAutofit/>
          </a:bodyPr>
          <a:lstStyle/>
          <a:p>
            <a:r>
              <a:rPr lang="ar-EG" sz="6000" dirty="0"/>
              <a:t>وَمَآ أَدْرَىٰكَ مَا ٱلْعَقَبَةُ</a:t>
            </a:r>
            <a:endParaRPr lang="ar-EG" sz="6000" b="0" dirty="0"/>
          </a:p>
        </p:txBody>
      </p:sp>
      <p:sp>
        <p:nvSpPr>
          <p:cNvPr id="14" name="TextBox 13">
            <a:extLst>
              <a:ext uri="{FF2B5EF4-FFF2-40B4-BE49-F238E27FC236}">
                <a16:creationId xmlns:a16="http://schemas.microsoft.com/office/drawing/2014/main" id="{B14AED2E-3C7A-F1CE-95CA-99F1C17DAF3D}"/>
              </a:ext>
            </a:extLst>
          </p:cNvPr>
          <p:cNvSpPr txBox="1"/>
          <p:nvPr/>
        </p:nvSpPr>
        <p:spPr>
          <a:xfrm>
            <a:off x="1936368" y="4069426"/>
            <a:ext cx="8319264" cy="400110"/>
          </a:xfrm>
          <a:prstGeom prst="rect">
            <a:avLst/>
          </a:prstGeom>
          <a:noFill/>
        </p:spPr>
        <p:txBody>
          <a:bodyPr wrap="square">
            <a:spAutoFit/>
          </a:bodyPr>
          <a:lstStyle/>
          <a:p>
            <a:pPr algn="ctr" fontAlgn="base"/>
            <a:r>
              <a:rPr lang="en-US" sz="2000" dirty="0"/>
              <a:t>And what will explain to thee the path that is steep?-</a:t>
            </a:r>
          </a:p>
        </p:txBody>
      </p:sp>
      <p:sp>
        <p:nvSpPr>
          <p:cNvPr id="3" name="TextBox 2">
            <a:extLst>
              <a:ext uri="{FF2B5EF4-FFF2-40B4-BE49-F238E27FC236}">
                <a16:creationId xmlns:a16="http://schemas.microsoft.com/office/drawing/2014/main" id="{D63B4D8F-1DA5-4E40-463E-18CA5AB8A74A}"/>
              </a:ext>
            </a:extLst>
          </p:cNvPr>
          <p:cNvSpPr txBox="1"/>
          <p:nvPr/>
        </p:nvSpPr>
        <p:spPr>
          <a:xfrm>
            <a:off x="3289001" y="3761649"/>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12</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4244079198"/>
      </p:ext>
    </p:extLst>
  </p:cSld>
  <p:clrMapOvr>
    <a:masterClrMapping/>
  </p:clrMapOvr>
</p:sld>
</file>

<file path=ppt/slides/slide39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BB6C95-B972-16BF-9831-6D8894FF9A8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14417FE-7ACF-1295-25FC-30EBA5422DF4}"/>
              </a:ext>
            </a:extLst>
          </p:cNvPr>
          <p:cNvSpPr>
            <a:spLocks noGrp="1"/>
          </p:cNvSpPr>
          <p:nvPr>
            <p:ph type="title"/>
          </p:nvPr>
        </p:nvSpPr>
        <p:spPr>
          <a:xfrm>
            <a:off x="1880748" y="2027778"/>
            <a:ext cx="8430504" cy="3450327"/>
          </a:xfrm>
        </p:spPr>
        <p:txBody>
          <a:bodyPr>
            <a:noAutofit/>
          </a:bodyPr>
          <a:lstStyle/>
          <a:p>
            <a:r>
              <a:rPr lang="ar-EG" sz="6000" dirty="0"/>
              <a:t>فَكُّ رَقَبَةٍ </a:t>
            </a:r>
            <a:endParaRPr lang="ar-EG" sz="6000" b="0" dirty="0"/>
          </a:p>
        </p:txBody>
      </p:sp>
      <p:sp>
        <p:nvSpPr>
          <p:cNvPr id="14" name="TextBox 13">
            <a:extLst>
              <a:ext uri="{FF2B5EF4-FFF2-40B4-BE49-F238E27FC236}">
                <a16:creationId xmlns:a16="http://schemas.microsoft.com/office/drawing/2014/main" id="{2DF50FFC-A769-239E-3E05-506B37FEB90D}"/>
              </a:ext>
            </a:extLst>
          </p:cNvPr>
          <p:cNvSpPr txBox="1"/>
          <p:nvPr/>
        </p:nvSpPr>
        <p:spPr>
          <a:xfrm>
            <a:off x="1936368" y="4169246"/>
            <a:ext cx="8319264" cy="400110"/>
          </a:xfrm>
          <a:prstGeom prst="rect">
            <a:avLst/>
          </a:prstGeom>
          <a:noFill/>
        </p:spPr>
        <p:txBody>
          <a:bodyPr wrap="square">
            <a:spAutoFit/>
          </a:bodyPr>
          <a:lstStyle/>
          <a:p>
            <a:pPr algn="ctr" fontAlgn="base"/>
            <a:r>
              <a:rPr lang="en-US" sz="2000" dirty="0"/>
              <a:t>(It is:) freeing the bondman;</a:t>
            </a:r>
          </a:p>
        </p:txBody>
      </p:sp>
      <p:sp>
        <p:nvSpPr>
          <p:cNvPr id="3" name="TextBox 2">
            <a:extLst>
              <a:ext uri="{FF2B5EF4-FFF2-40B4-BE49-F238E27FC236}">
                <a16:creationId xmlns:a16="http://schemas.microsoft.com/office/drawing/2014/main" id="{19DCD294-B3D9-C9FC-4721-D22A1660CAAF}"/>
              </a:ext>
            </a:extLst>
          </p:cNvPr>
          <p:cNvSpPr txBox="1"/>
          <p:nvPr/>
        </p:nvSpPr>
        <p:spPr>
          <a:xfrm>
            <a:off x="4589663" y="3752941"/>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13</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481293501"/>
      </p:ext>
    </p:extLst>
  </p:cSld>
  <p:clrMapOvr>
    <a:masterClrMapping/>
  </p:clrMapOvr>
</p:sld>
</file>

<file path=ppt/slides/slide39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C5DA97-C7C1-DB3A-4F33-8CBAE0BDAC6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28F7696-A0A7-6427-EA9E-18D03D0856E3}"/>
              </a:ext>
            </a:extLst>
          </p:cNvPr>
          <p:cNvSpPr>
            <a:spLocks noGrp="1"/>
          </p:cNvSpPr>
          <p:nvPr>
            <p:ph type="title"/>
          </p:nvPr>
        </p:nvSpPr>
        <p:spPr>
          <a:xfrm>
            <a:off x="1880748" y="2140989"/>
            <a:ext cx="8430504" cy="3450327"/>
          </a:xfrm>
        </p:spPr>
        <p:txBody>
          <a:bodyPr>
            <a:noAutofit/>
          </a:bodyPr>
          <a:lstStyle/>
          <a:p>
            <a:r>
              <a:rPr lang="ar-EG" sz="6000" dirty="0"/>
              <a:t>أَوْ إِطْعَـٰمٌۭ فِى يَوْمٍۢ ذِى مَسْغَبَةٍۢ</a:t>
            </a:r>
            <a:endParaRPr lang="ar-EG" sz="6000" b="0" dirty="0"/>
          </a:p>
        </p:txBody>
      </p:sp>
      <p:sp>
        <p:nvSpPr>
          <p:cNvPr id="14" name="TextBox 13">
            <a:extLst>
              <a:ext uri="{FF2B5EF4-FFF2-40B4-BE49-F238E27FC236}">
                <a16:creationId xmlns:a16="http://schemas.microsoft.com/office/drawing/2014/main" id="{1D3192CD-9E64-26EB-1DCC-C748632E5F1C}"/>
              </a:ext>
            </a:extLst>
          </p:cNvPr>
          <p:cNvSpPr txBox="1"/>
          <p:nvPr/>
        </p:nvSpPr>
        <p:spPr>
          <a:xfrm>
            <a:off x="1936368" y="4282458"/>
            <a:ext cx="8319264" cy="400110"/>
          </a:xfrm>
          <a:prstGeom prst="rect">
            <a:avLst/>
          </a:prstGeom>
          <a:noFill/>
        </p:spPr>
        <p:txBody>
          <a:bodyPr wrap="square">
            <a:spAutoFit/>
          </a:bodyPr>
          <a:lstStyle/>
          <a:p>
            <a:pPr algn="ctr" fontAlgn="base"/>
            <a:r>
              <a:rPr lang="en-US" sz="2000" dirty="0"/>
              <a:t>Or the giving of food in a day of privation</a:t>
            </a:r>
          </a:p>
        </p:txBody>
      </p:sp>
      <p:sp>
        <p:nvSpPr>
          <p:cNvPr id="3" name="TextBox 2">
            <a:extLst>
              <a:ext uri="{FF2B5EF4-FFF2-40B4-BE49-F238E27FC236}">
                <a16:creationId xmlns:a16="http://schemas.microsoft.com/office/drawing/2014/main" id="{E23CD583-7792-28D5-5D6C-06B8E6678369}"/>
              </a:ext>
            </a:extLst>
          </p:cNvPr>
          <p:cNvSpPr txBox="1"/>
          <p:nvPr/>
        </p:nvSpPr>
        <p:spPr>
          <a:xfrm>
            <a:off x="2334147" y="3783092"/>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14</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1701597730"/>
      </p:ext>
    </p:extLst>
  </p:cSld>
  <p:clrMapOvr>
    <a:masterClrMapping/>
  </p:clrMapOvr>
</p:sld>
</file>

<file path=ppt/slides/slide39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8426EB-0E4F-16A4-016D-D7784C849B8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31401A6-AEBB-89BF-476C-EE0E05F7F830}"/>
              </a:ext>
            </a:extLst>
          </p:cNvPr>
          <p:cNvSpPr>
            <a:spLocks noGrp="1"/>
          </p:cNvSpPr>
          <p:nvPr>
            <p:ph type="title"/>
          </p:nvPr>
        </p:nvSpPr>
        <p:spPr>
          <a:xfrm>
            <a:off x="1880748" y="2113139"/>
            <a:ext cx="8430504" cy="3450327"/>
          </a:xfrm>
        </p:spPr>
        <p:txBody>
          <a:bodyPr>
            <a:noAutofit/>
          </a:bodyPr>
          <a:lstStyle/>
          <a:p>
            <a:r>
              <a:rPr lang="ar-EG" sz="6000" dirty="0"/>
              <a:t>يَتِيمًۭا ذَا مَقْرَبَةٍ</a:t>
            </a:r>
            <a:endParaRPr lang="ar-EG" sz="6000" b="0" dirty="0"/>
          </a:p>
        </p:txBody>
      </p:sp>
      <p:sp>
        <p:nvSpPr>
          <p:cNvPr id="14" name="TextBox 13">
            <a:extLst>
              <a:ext uri="{FF2B5EF4-FFF2-40B4-BE49-F238E27FC236}">
                <a16:creationId xmlns:a16="http://schemas.microsoft.com/office/drawing/2014/main" id="{90D281A6-2498-D67A-EA91-824B2CE3C697}"/>
              </a:ext>
            </a:extLst>
          </p:cNvPr>
          <p:cNvSpPr txBox="1"/>
          <p:nvPr/>
        </p:nvSpPr>
        <p:spPr>
          <a:xfrm>
            <a:off x="1936368" y="4254607"/>
            <a:ext cx="8319264" cy="400110"/>
          </a:xfrm>
          <a:prstGeom prst="rect">
            <a:avLst/>
          </a:prstGeom>
          <a:noFill/>
        </p:spPr>
        <p:txBody>
          <a:bodyPr wrap="square">
            <a:spAutoFit/>
          </a:bodyPr>
          <a:lstStyle/>
          <a:p>
            <a:pPr algn="ctr" fontAlgn="base"/>
            <a:r>
              <a:rPr lang="en-US" sz="2000" dirty="0"/>
              <a:t>To the orphan with claims of relationship,</a:t>
            </a:r>
          </a:p>
        </p:txBody>
      </p:sp>
      <p:sp>
        <p:nvSpPr>
          <p:cNvPr id="3" name="TextBox 2">
            <a:extLst>
              <a:ext uri="{FF2B5EF4-FFF2-40B4-BE49-F238E27FC236}">
                <a16:creationId xmlns:a16="http://schemas.microsoft.com/office/drawing/2014/main" id="{29DA70D1-1E6B-5187-2D52-CDD330D8F505}"/>
              </a:ext>
            </a:extLst>
          </p:cNvPr>
          <p:cNvSpPr txBox="1"/>
          <p:nvPr/>
        </p:nvSpPr>
        <p:spPr>
          <a:xfrm>
            <a:off x="3980065" y="3838302"/>
            <a:ext cx="684337" cy="307777"/>
          </a:xfrm>
          <a:prstGeom prst="rect">
            <a:avLst/>
          </a:prstGeom>
          <a:noFill/>
        </p:spPr>
        <p:txBody>
          <a:bodyPr wrap="square">
            <a:spAutoFit/>
          </a:bodyPr>
          <a:lstStyle/>
          <a:p>
            <a:pPr algn="ctr"/>
            <a:r>
              <a:rPr lang="en-US" sz="140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15</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4240651672"/>
      </p:ext>
    </p:extLst>
  </p:cSld>
  <p:clrMapOvr>
    <a:masterClrMapping/>
  </p:clrMapOvr>
</p:sld>
</file>

<file path=ppt/slides/slide39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0D12AD-91A5-9BA8-EF9D-15BCBF001E7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F382D75-6789-9900-3709-63143A65FAD6}"/>
              </a:ext>
            </a:extLst>
          </p:cNvPr>
          <p:cNvSpPr>
            <a:spLocks noGrp="1"/>
          </p:cNvSpPr>
          <p:nvPr>
            <p:ph type="title"/>
          </p:nvPr>
        </p:nvSpPr>
        <p:spPr>
          <a:xfrm>
            <a:off x="1880748" y="2113139"/>
            <a:ext cx="8430504" cy="3450327"/>
          </a:xfrm>
        </p:spPr>
        <p:txBody>
          <a:bodyPr>
            <a:noAutofit/>
          </a:bodyPr>
          <a:lstStyle/>
          <a:p>
            <a:r>
              <a:rPr lang="ar-EG" sz="6000" dirty="0"/>
              <a:t>أَوْ مِسْكِينًۭا ذَا مَتْرَبَةٍۢ</a:t>
            </a:r>
            <a:endParaRPr lang="ar-EG" sz="6000" b="0" dirty="0"/>
          </a:p>
        </p:txBody>
      </p:sp>
      <p:sp>
        <p:nvSpPr>
          <p:cNvPr id="14" name="TextBox 13">
            <a:extLst>
              <a:ext uri="{FF2B5EF4-FFF2-40B4-BE49-F238E27FC236}">
                <a16:creationId xmlns:a16="http://schemas.microsoft.com/office/drawing/2014/main" id="{7FEB994A-2ECB-5A9F-1040-C24416C4679E}"/>
              </a:ext>
            </a:extLst>
          </p:cNvPr>
          <p:cNvSpPr txBox="1"/>
          <p:nvPr/>
        </p:nvSpPr>
        <p:spPr>
          <a:xfrm>
            <a:off x="1936368" y="4202353"/>
            <a:ext cx="8319264" cy="400110"/>
          </a:xfrm>
          <a:prstGeom prst="rect">
            <a:avLst/>
          </a:prstGeom>
          <a:noFill/>
        </p:spPr>
        <p:txBody>
          <a:bodyPr wrap="square">
            <a:spAutoFit/>
          </a:bodyPr>
          <a:lstStyle/>
          <a:p>
            <a:pPr algn="ctr" fontAlgn="base"/>
            <a:r>
              <a:rPr lang="en-US" sz="2000" dirty="0"/>
              <a:t>Or to the indigent (down) in the dust.</a:t>
            </a:r>
          </a:p>
        </p:txBody>
      </p:sp>
      <p:sp>
        <p:nvSpPr>
          <p:cNvPr id="3" name="TextBox 2">
            <a:extLst>
              <a:ext uri="{FF2B5EF4-FFF2-40B4-BE49-F238E27FC236}">
                <a16:creationId xmlns:a16="http://schemas.microsoft.com/office/drawing/2014/main" id="{E27C56CF-0D5A-C4DE-E480-20B0D84B1820}"/>
              </a:ext>
            </a:extLst>
          </p:cNvPr>
          <p:cNvSpPr txBox="1"/>
          <p:nvPr/>
        </p:nvSpPr>
        <p:spPr>
          <a:xfrm>
            <a:off x="3344339" y="3750194"/>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1</a:t>
            </a:r>
            <a:r>
              <a:rPr lang="en-US" sz="1400" dirty="0">
                <a:latin typeface="Arial" panose="020B0604020202020204" pitchFamily="34" charset="0"/>
                <a:cs typeface="Arial" panose="020B0604020202020204" pitchFamily="34" charset="0"/>
              </a:rPr>
              <a:t>6}</a:t>
            </a:r>
            <a:endParaRPr lang="en-US" sz="1400" dirty="0"/>
          </a:p>
        </p:txBody>
      </p:sp>
    </p:spTree>
    <p:extLst>
      <p:ext uri="{BB962C8B-B14F-4D97-AF65-F5344CB8AC3E}">
        <p14:creationId xmlns:p14="http://schemas.microsoft.com/office/powerpoint/2010/main" val="1783617820"/>
      </p:ext>
    </p:extLst>
  </p:cSld>
  <p:clrMapOvr>
    <a:masterClrMapping/>
  </p:clrMapOvr>
</p:sld>
</file>

<file path=ppt/slides/slide39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1A0ED2-1545-B717-62C5-2FCE086C189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A1414F7-9246-3759-3594-41C9453B23A2}"/>
              </a:ext>
            </a:extLst>
          </p:cNvPr>
          <p:cNvSpPr>
            <a:spLocks noGrp="1"/>
          </p:cNvSpPr>
          <p:nvPr>
            <p:ph type="title"/>
          </p:nvPr>
        </p:nvSpPr>
        <p:spPr>
          <a:xfrm>
            <a:off x="1880748" y="1975525"/>
            <a:ext cx="8430504" cy="3450327"/>
          </a:xfrm>
        </p:spPr>
        <p:txBody>
          <a:bodyPr>
            <a:noAutofit/>
          </a:bodyPr>
          <a:lstStyle/>
          <a:p>
            <a:r>
              <a:rPr lang="ar-EG" sz="6000" dirty="0"/>
              <a:t>ثُمَّ كَانَ مِنَ ٱلَّذِينَ ءَامَنُوا۟ وَتَوَاصَوْا۟ بِٱلصَّبْرِ وَتَوَاصَوْا۟ بِٱلْمَرْحَمَةِ</a:t>
            </a:r>
            <a:endParaRPr lang="ar-EG" sz="6000" b="0" dirty="0"/>
          </a:p>
        </p:txBody>
      </p:sp>
      <p:sp>
        <p:nvSpPr>
          <p:cNvPr id="14" name="TextBox 13">
            <a:extLst>
              <a:ext uri="{FF2B5EF4-FFF2-40B4-BE49-F238E27FC236}">
                <a16:creationId xmlns:a16="http://schemas.microsoft.com/office/drawing/2014/main" id="{AE04463E-885A-C577-586A-8BDF4CB3139B}"/>
              </a:ext>
            </a:extLst>
          </p:cNvPr>
          <p:cNvSpPr txBox="1"/>
          <p:nvPr/>
        </p:nvSpPr>
        <p:spPr>
          <a:xfrm>
            <a:off x="1936368" y="4480012"/>
            <a:ext cx="8319264" cy="707886"/>
          </a:xfrm>
          <a:prstGeom prst="rect">
            <a:avLst/>
          </a:prstGeom>
          <a:noFill/>
        </p:spPr>
        <p:txBody>
          <a:bodyPr wrap="square">
            <a:spAutoFit/>
          </a:bodyPr>
          <a:lstStyle/>
          <a:p>
            <a:pPr algn="ctr" fontAlgn="base"/>
            <a:r>
              <a:rPr lang="en-US" sz="2000" dirty="0"/>
              <a:t>Then will he be of those who believe, and enjoin patience, (constancy, and self-restraint), and enjoin deeds of kindness and compassion.</a:t>
            </a:r>
          </a:p>
        </p:txBody>
      </p:sp>
      <p:sp>
        <p:nvSpPr>
          <p:cNvPr id="3" name="TextBox 2">
            <a:extLst>
              <a:ext uri="{FF2B5EF4-FFF2-40B4-BE49-F238E27FC236}">
                <a16:creationId xmlns:a16="http://schemas.microsoft.com/office/drawing/2014/main" id="{48C1F275-45D4-938E-9E77-387C059A5084}"/>
              </a:ext>
            </a:extLst>
          </p:cNvPr>
          <p:cNvSpPr txBox="1"/>
          <p:nvPr/>
        </p:nvSpPr>
        <p:spPr>
          <a:xfrm>
            <a:off x="2334148" y="3976499"/>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1</a:t>
            </a:r>
            <a:r>
              <a:rPr lang="en-US" sz="1400" dirty="0">
                <a:latin typeface="Arial" panose="020B0604020202020204" pitchFamily="34" charset="0"/>
                <a:cs typeface="Arial" panose="020B0604020202020204" pitchFamily="34" charset="0"/>
              </a:rPr>
              <a:t>7}</a:t>
            </a:r>
            <a:endParaRPr lang="en-US" sz="1400" dirty="0"/>
          </a:p>
        </p:txBody>
      </p:sp>
    </p:spTree>
    <p:extLst>
      <p:ext uri="{BB962C8B-B14F-4D97-AF65-F5344CB8AC3E}">
        <p14:creationId xmlns:p14="http://schemas.microsoft.com/office/powerpoint/2010/main" val="3266908999"/>
      </p:ext>
    </p:extLst>
  </p:cSld>
  <p:clrMapOvr>
    <a:masterClrMapping/>
  </p:clrMapOvr>
</p:sld>
</file>

<file path=ppt/slides/slide39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13DA8E-CF31-E505-550A-5D013484ED2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446F777-6F1D-723F-9509-030DE9CB5A2E}"/>
              </a:ext>
            </a:extLst>
          </p:cNvPr>
          <p:cNvSpPr>
            <a:spLocks noGrp="1"/>
          </p:cNvSpPr>
          <p:nvPr>
            <p:ph type="title"/>
          </p:nvPr>
        </p:nvSpPr>
        <p:spPr>
          <a:xfrm>
            <a:off x="1880748" y="1975525"/>
            <a:ext cx="8430504" cy="3450327"/>
          </a:xfrm>
        </p:spPr>
        <p:txBody>
          <a:bodyPr>
            <a:noAutofit/>
          </a:bodyPr>
          <a:lstStyle/>
          <a:p>
            <a:r>
              <a:rPr lang="ar-EG" sz="6000" dirty="0"/>
              <a:t>أُو۟لَـٰٓئِكَ أَصْحَـٰبُ ٱلْمَيْمَنَةِ</a:t>
            </a:r>
            <a:endParaRPr lang="ar-EG" sz="6000" b="0" dirty="0"/>
          </a:p>
        </p:txBody>
      </p:sp>
      <p:sp>
        <p:nvSpPr>
          <p:cNvPr id="14" name="TextBox 13">
            <a:extLst>
              <a:ext uri="{FF2B5EF4-FFF2-40B4-BE49-F238E27FC236}">
                <a16:creationId xmlns:a16="http://schemas.microsoft.com/office/drawing/2014/main" id="{64B932B2-0FDA-2896-D83F-7B463A027A72}"/>
              </a:ext>
            </a:extLst>
          </p:cNvPr>
          <p:cNvSpPr txBox="1"/>
          <p:nvPr/>
        </p:nvSpPr>
        <p:spPr>
          <a:xfrm>
            <a:off x="1936368" y="4010509"/>
            <a:ext cx="8319264" cy="400110"/>
          </a:xfrm>
          <a:prstGeom prst="rect">
            <a:avLst/>
          </a:prstGeom>
          <a:noFill/>
        </p:spPr>
        <p:txBody>
          <a:bodyPr wrap="square">
            <a:spAutoFit/>
          </a:bodyPr>
          <a:lstStyle/>
          <a:p>
            <a:pPr algn="ctr" fontAlgn="base"/>
            <a:r>
              <a:rPr lang="en-US" sz="2000" dirty="0"/>
              <a:t>Such are the Companions of the Right Hand.</a:t>
            </a:r>
          </a:p>
        </p:txBody>
      </p:sp>
      <p:sp>
        <p:nvSpPr>
          <p:cNvPr id="3" name="TextBox 2">
            <a:extLst>
              <a:ext uri="{FF2B5EF4-FFF2-40B4-BE49-F238E27FC236}">
                <a16:creationId xmlns:a16="http://schemas.microsoft.com/office/drawing/2014/main" id="{84662987-C334-9837-F01A-FBA0ACA30CC1}"/>
              </a:ext>
            </a:extLst>
          </p:cNvPr>
          <p:cNvSpPr txBox="1"/>
          <p:nvPr/>
        </p:nvSpPr>
        <p:spPr>
          <a:xfrm>
            <a:off x="2874079" y="3613606"/>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18</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1271551473"/>
      </p:ext>
    </p:extLst>
  </p:cSld>
  <p:clrMapOvr>
    <a:masterClrMapping/>
  </p:clrMapOvr>
</p:sld>
</file>

<file path=ppt/slides/slide39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C7FBB1-CDD8-60B2-69AE-D91D76ED14A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6C5FC7E-7BF0-B076-E9DC-46D555EFDFEF}"/>
              </a:ext>
            </a:extLst>
          </p:cNvPr>
          <p:cNvSpPr>
            <a:spLocks noGrp="1"/>
          </p:cNvSpPr>
          <p:nvPr>
            <p:ph type="title"/>
          </p:nvPr>
        </p:nvSpPr>
        <p:spPr>
          <a:xfrm>
            <a:off x="1880748" y="2019068"/>
            <a:ext cx="8430504" cy="3450327"/>
          </a:xfrm>
        </p:spPr>
        <p:txBody>
          <a:bodyPr>
            <a:noAutofit/>
          </a:bodyPr>
          <a:lstStyle/>
          <a:p>
            <a:r>
              <a:rPr lang="ar-EG" sz="6000" dirty="0"/>
              <a:t>وَٱلَّذِينَ كَفَرُوا۟ بِـَٔايَـٰتِنَا هُمْ أَصْحَـٰبُ ٱلْمَشْـَٔمَةِ</a:t>
            </a:r>
            <a:endParaRPr lang="ar-EG" sz="6000" b="0" dirty="0"/>
          </a:p>
        </p:txBody>
      </p:sp>
      <p:sp>
        <p:nvSpPr>
          <p:cNvPr id="14" name="TextBox 13">
            <a:extLst>
              <a:ext uri="{FF2B5EF4-FFF2-40B4-BE49-F238E27FC236}">
                <a16:creationId xmlns:a16="http://schemas.microsoft.com/office/drawing/2014/main" id="{C24F83E7-58F8-3D4D-4620-107988019212}"/>
              </a:ext>
            </a:extLst>
          </p:cNvPr>
          <p:cNvSpPr txBox="1"/>
          <p:nvPr/>
        </p:nvSpPr>
        <p:spPr>
          <a:xfrm>
            <a:off x="1936368" y="4391645"/>
            <a:ext cx="8319264" cy="707886"/>
          </a:xfrm>
          <a:prstGeom prst="rect">
            <a:avLst/>
          </a:prstGeom>
          <a:noFill/>
        </p:spPr>
        <p:txBody>
          <a:bodyPr wrap="square">
            <a:spAutoFit/>
          </a:bodyPr>
          <a:lstStyle/>
          <a:p>
            <a:pPr algn="ctr" fontAlgn="base"/>
            <a:r>
              <a:rPr lang="en-US" sz="2000" dirty="0"/>
              <a:t>But those who reject Our Signs, they are the (unhappy) Companions of the Left Hand.</a:t>
            </a:r>
          </a:p>
        </p:txBody>
      </p:sp>
      <p:sp>
        <p:nvSpPr>
          <p:cNvPr id="3" name="TextBox 2">
            <a:extLst>
              <a:ext uri="{FF2B5EF4-FFF2-40B4-BE49-F238E27FC236}">
                <a16:creationId xmlns:a16="http://schemas.microsoft.com/office/drawing/2014/main" id="{AC91D90B-44A0-DE86-4829-3E0F84AB3BB1}"/>
              </a:ext>
            </a:extLst>
          </p:cNvPr>
          <p:cNvSpPr txBox="1"/>
          <p:nvPr/>
        </p:nvSpPr>
        <p:spPr>
          <a:xfrm>
            <a:off x="4668043" y="4083868"/>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19</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2465516605"/>
      </p:ext>
    </p:extLst>
  </p:cSld>
  <p:clrMapOvr>
    <a:masterClrMapping/>
  </p:clrMapOvr>
</p:sld>
</file>

<file path=ppt/slides/slide39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751365-05EE-B8B3-4190-62BCDB7402A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9AFBCBE-8030-AC03-3161-9A7833408F42}"/>
              </a:ext>
            </a:extLst>
          </p:cNvPr>
          <p:cNvSpPr>
            <a:spLocks noGrp="1"/>
          </p:cNvSpPr>
          <p:nvPr>
            <p:ph type="title"/>
          </p:nvPr>
        </p:nvSpPr>
        <p:spPr>
          <a:xfrm>
            <a:off x="1880748" y="1975525"/>
            <a:ext cx="8430504" cy="3450327"/>
          </a:xfrm>
        </p:spPr>
        <p:txBody>
          <a:bodyPr>
            <a:noAutofit/>
          </a:bodyPr>
          <a:lstStyle/>
          <a:p>
            <a:r>
              <a:rPr lang="ar-EG" sz="6000" dirty="0"/>
              <a:t>عَلَيْهِمْ نَارٌۭ مُّؤْصَدَةٌۢ</a:t>
            </a:r>
            <a:endParaRPr lang="ar-EG" sz="6000" b="0" dirty="0"/>
          </a:p>
        </p:txBody>
      </p:sp>
      <p:sp>
        <p:nvSpPr>
          <p:cNvPr id="14" name="TextBox 13">
            <a:extLst>
              <a:ext uri="{FF2B5EF4-FFF2-40B4-BE49-F238E27FC236}">
                <a16:creationId xmlns:a16="http://schemas.microsoft.com/office/drawing/2014/main" id="{69249008-140E-2827-07C5-3FA97027B562}"/>
              </a:ext>
            </a:extLst>
          </p:cNvPr>
          <p:cNvSpPr txBox="1"/>
          <p:nvPr/>
        </p:nvSpPr>
        <p:spPr>
          <a:xfrm>
            <a:off x="1936368" y="4149846"/>
            <a:ext cx="8319264" cy="400110"/>
          </a:xfrm>
          <a:prstGeom prst="rect">
            <a:avLst/>
          </a:prstGeom>
          <a:noFill/>
        </p:spPr>
        <p:txBody>
          <a:bodyPr wrap="square">
            <a:spAutoFit/>
          </a:bodyPr>
          <a:lstStyle/>
          <a:p>
            <a:pPr algn="ctr" fontAlgn="base"/>
            <a:r>
              <a:rPr lang="en-US" sz="2000" dirty="0"/>
              <a:t>On them will be Fire vaulted over (all round).</a:t>
            </a:r>
          </a:p>
        </p:txBody>
      </p:sp>
      <p:sp>
        <p:nvSpPr>
          <p:cNvPr id="3" name="TextBox 2">
            <a:extLst>
              <a:ext uri="{FF2B5EF4-FFF2-40B4-BE49-F238E27FC236}">
                <a16:creationId xmlns:a16="http://schemas.microsoft.com/office/drawing/2014/main" id="{3263061B-2E2D-4DDA-D0A1-F1C49735B7EB}"/>
              </a:ext>
            </a:extLst>
          </p:cNvPr>
          <p:cNvSpPr txBox="1"/>
          <p:nvPr/>
        </p:nvSpPr>
        <p:spPr>
          <a:xfrm>
            <a:off x="3474969" y="3631023"/>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20</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2144747850"/>
      </p:ext>
    </p:extLst>
  </p:cSld>
  <p:clrMapOvr>
    <a:masterClrMapping/>
  </p:clrMapOvr>
</p:sld>
</file>

<file path=ppt/slides/slide39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3A7C2D-0DE6-8BFF-B32F-BCA337FBAA2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8740520-7DFB-6E91-FB92-ED7A85DB1567}"/>
              </a:ext>
            </a:extLst>
          </p:cNvPr>
          <p:cNvSpPr>
            <a:spLocks noGrp="1"/>
          </p:cNvSpPr>
          <p:nvPr>
            <p:ph type="title"/>
          </p:nvPr>
        </p:nvSpPr>
        <p:spPr>
          <a:xfrm>
            <a:off x="1980393" y="504918"/>
            <a:ext cx="8231214" cy="5848164"/>
          </a:xfrm>
        </p:spPr>
        <p:txBody>
          <a:bodyPr>
            <a:noAutofit/>
          </a:bodyPr>
          <a:lstStyle/>
          <a:p>
            <a:pPr marL="0" rtl="1" eaLnBrk="1" latinLnBrk="0" hangingPunct="1"/>
            <a:r>
              <a:rPr lang="ar-EG" sz="6000" b="0" i="0" kern="1200" dirty="0">
                <a:effectLst/>
                <a:latin typeface="KFGQPC Uthman Taha Naskh" panose="02000000000000000000" pitchFamily="2" charset="-78"/>
                <a:ea typeface="+mn-ea"/>
                <a:cs typeface="+mn-cs"/>
              </a:rPr>
              <a:t>صدقَ اللهُ العليُّ العظيم</a:t>
            </a:r>
          </a:p>
        </p:txBody>
      </p:sp>
    </p:spTree>
    <p:extLst>
      <p:ext uri="{BB962C8B-B14F-4D97-AF65-F5344CB8AC3E}">
        <p14:creationId xmlns:p14="http://schemas.microsoft.com/office/powerpoint/2010/main" val="22024181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029037-BE94-DDFC-4A11-60B7920D499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DA76E76-5810-757A-CD31-A9ACE745DBFC}"/>
              </a:ext>
            </a:extLst>
          </p:cNvPr>
          <p:cNvSpPr>
            <a:spLocks noGrp="1"/>
          </p:cNvSpPr>
          <p:nvPr>
            <p:ph type="title"/>
          </p:nvPr>
        </p:nvSpPr>
        <p:spPr>
          <a:xfrm>
            <a:off x="1787687" y="2088261"/>
            <a:ext cx="8616626" cy="3450327"/>
          </a:xfrm>
        </p:spPr>
        <p:txBody>
          <a:bodyPr>
            <a:noAutofit/>
          </a:bodyPr>
          <a:lstStyle/>
          <a:p>
            <a:r>
              <a:rPr lang="ar-EG" sz="6000" b="0" dirty="0"/>
              <a:t>عَمَّ يَتَسَآءَلُونَ</a:t>
            </a:r>
          </a:p>
        </p:txBody>
      </p:sp>
      <p:sp>
        <p:nvSpPr>
          <p:cNvPr id="14" name="TextBox 13">
            <a:extLst>
              <a:ext uri="{FF2B5EF4-FFF2-40B4-BE49-F238E27FC236}">
                <a16:creationId xmlns:a16="http://schemas.microsoft.com/office/drawing/2014/main" id="{EE99D944-F85D-7EB0-E594-D686D65D2765}"/>
              </a:ext>
            </a:extLst>
          </p:cNvPr>
          <p:cNvSpPr txBox="1"/>
          <p:nvPr/>
        </p:nvSpPr>
        <p:spPr>
          <a:xfrm>
            <a:off x="1936368" y="4179107"/>
            <a:ext cx="8319264" cy="400110"/>
          </a:xfrm>
          <a:prstGeom prst="rect">
            <a:avLst/>
          </a:prstGeom>
          <a:noFill/>
        </p:spPr>
        <p:txBody>
          <a:bodyPr wrap="square">
            <a:spAutoFit/>
          </a:bodyPr>
          <a:lstStyle/>
          <a:p>
            <a:pPr algn="ctr" fontAlgn="base"/>
            <a:r>
              <a:rPr lang="en-US" sz="2000" dirty="0"/>
              <a:t>Concerning what are they disputing?</a:t>
            </a:r>
          </a:p>
        </p:txBody>
      </p:sp>
      <p:sp>
        <p:nvSpPr>
          <p:cNvPr id="3" name="TextBox 2">
            <a:extLst>
              <a:ext uri="{FF2B5EF4-FFF2-40B4-BE49-F238E27FC236}">
                <a16:creationId xmlns:a16="http://schemas.microsoft.com/office/drawing/2014/main" id="{85661438-92FE-F14D-FEBA-BC0A45DCA1C2}"/>
              </a:ext>
            </a:extLst>
          </p:cNvPr>
          <p:cNvSpPr txBox="1"/>
          <p:nvPr/>
        </p:nvSpPr>
        <p:spPr>
          <a:xfrm>
            <a:off x="4056390" y="3841596"/>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1</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156535682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2BAE40-D85A-9C0D-B1EF-1A8686DE8D3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7BA9865-1504-CE7E-1900-5FAC1F9D28E8}"/>
              </a:ext>
            </a:extLst>
          </p:cNvPr>
          <p:cNvSpPr>
            <a:spLocks noGrp="1"/>
          </p:cNvSpPr>
          <p:nvPr>
            <p:ph type="title"/>
          </p:nvPr>
        </p:nvSpPr>
        <p:spPr>
          <a:xfrm>
            <a:off x="1880748" y="1930258"/>
            <a:ext cx="8430504" cy="3450327"/>
          </a:xfrm>
        </p:spPr>
        <p:txBody>
          <a:bodyPr>
            <a:noAutofit/>
          </a:bodyPr>
          <a:lstStyle/>
          <a:p>
            <a:r>
              <a:rPr lang="ar-EG" sz="6000" b="0" dirty="0"/>
              <a:t>رَّبِّ ٱلسَّمَـٰوَٰتِ وَٱلْأَرْضِ وَمَا بَيْنَهُمَا ٱلرَّحْمَـٰنِ ۖ لَا يَمْلِكُونَ مِنْهُ خِطَابًا</a:t>
            </a:r>
          </a:p>
        </p:txBody>
      </p:sp>
      <p:sp>
        <p:nvSpPr>
          <p:cNvPr id="14" name="TextBox 13">
            <a:extLst>
              <a:ext uri="{FF2B5EF4-FFF2-40B4-BE49-F238E27FC236}">
                <a16:creationId xmlns:a16="http://schemas.microsoft.com/office/drawing/2014/main" id="{2E31EF39-C677-D61E-FEB9-BC78C9DA5129}"/>
              </a:ext>
            </a:extLst>
          </p:cNvPr>
          <p:cNvSpPr txBox="1"/>
          <p:nvPr/>
        </p:nvSpPr>
        <p:spPr>
          <a:xfrm>
            <a:off x="1936368" y="4376359"/>
            <a:ext cx="8319264" cy="707886"/>
          </a:xfrm>
          <a:prstGeom prst="rect">
            <a:avLst/>
          </a:prstGeom>
          <a:noFill/>
        </p:spPr>
        <p:txBody>
          <a:bodyPr wrap="square">
            <a:spAutoFit/>
          </a:bodyPr>
          <a:lstStyle/>
          <a:p>
            <a:pPr algn="ctr" fontAlgn="base"/>
            <a:r>
              <a:rPr lang="en-US" sz="2000" dirty="0"/>
              <a:t>(From) the Lord of the heavens and the earth, and all between, (Allah) Most Gracious: None shall have power to argue with Him.</a:t>
            </a:r>
          </a:p>
        </p:txBody>
      </p:sp>
      <p:sp>
        <p:nvSpPr>
          <p:cNvPr id="3" name="TextBox 2">
            <a:extLst>
              <a:ext uri="{FF2B5EF4-FFF2-40B4-BE49-F238E27FC236}">
                <a16:creationId xmlns:a16="http://schemas.microsoft.com/office/drawing/2014/main" id="{1087E625-463D-C32F-CABD-4C51A30CAC58}"/>
              </a:ext>
            </a:extLst>
          </p:cNvPr>
          <p:cNvSpPr txBox="1"/>
          <p:nvPr/>
        </p:nvSpPr>
        <p:spPr>
          <a:xfrm>
            <a:off x="2054920" y="4068582"/>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37</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876124983"/>
      </p:ext>
    </p:extLst>
  </p:cSld>
  <p:clrMapOvr>
    <a:masterClrMapping/>
  </p:clrMapOvr>
</p:sld>
</file>

<file path=ppt/slides/slide40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D0BF96-2018-A2E2-D1B8-ECE01E90F2E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77E72BE-4819-E232-8FBD-1A40464E1059}"/>
              </a:ext>
            </a:extLst>
          </p:cNvPr>
          <p:cNvSpPr>
            <a:spLocks noGrp="1"/>
          </p:cNvSpPr>
          <p:nvPr>
            <p:ph type="title"/>
          </p:nvPr>
        </p:nvSpPr>
        <p:spPr>
          <a:xfrm>
            <a:off x="1980393" y="1706959"/>
            <a:ext cx="8231214" cy="3461837"/>
          </a:xfrm>
        </p:spPr>
        <p:txBody>
          <a:bodyPr>
            <a:noAutofit/>
          </a:bodyPr>
          <a:lstStyle/>
          <a:p>
            <a:pPr marL="0" eaLnBrk="1" latinLnBrk="0" hangingPunct="1">
              <a:lnSpc>
                <a:spcPct val="100000"/>
              </a:lnSpc>
            </a:pPr>
            <a:r>
              <a:rPr lang="ar-EG" sz="4000" b="0" i="0" kern="1200" dirty="0">
                <a:effectLst/>
                <a:highlight>
                  <a:srgbClr val="00FF00"/>
                </a:highlight>
                <a:latin typeface="Arial" panose="020B0604020202020204" pitchFamily="34" charset="0"/>
                <a:ea typeface="+mn-ea"/>
                <a:cs typeface="Arial" panose="020B0604020202020204" pitchFamily="34" charset="0"/>
              </a:rPr>
              <a:t>سورة </a:t>
            </a:r>
            <a:r>
              <a:rPr lang="ar-EG" sz="4000" dirty="0">
                <a:highlight>
                  <a:srgbClr val="00FF00"/>
                </a:highlight>
                <a:latin typeface="Arial" panose="020B0604020202020204" pitchFamily="34" charset="0"/>
                <a:ea typeface="+mn-ea"/>
                <a:cs typeface="Arial" panose="020B0604020202020204" pitchFamily="34" charset="0"/>
              </a:rPr>
              <a:t>الشمس</a:t>
            </a:r>
            <a:br>
              <a:rPr lang="ar-EG" sz="6000" b="0" i="0" kern="1200" dirty="0">
                <a:effectLst/>
                <a:latin typeface="Arial" panose="020B0604020202020204" pitchFamily="34" charset="0"/>
                <a:ea typeface="+mn-ea"/>
                <a:cs typeface="Arial" panose="020B0604020202020204" pitchFamily="34" charset="0"/>
              </a:rPr>
            </a:br>
            <a:r>
              <a:rPr lang="ar-EG" sz="6000" b="0" i="0" kern="1200" dirty="0">
                <a:effectLst/>
                <a:latin typeface="Arial" panose="020B0604020202020204" pitchFamily="34" charset="0"/>
                <a:ea typeface="+mn-ea"/>
                <a:cs typeface="Arial" panose="020B0604020202020204" pitchFamily="34" charset="0"/>
              </a:rPr>
              <a:t>بِسْمِ ٱللَّهِ ٱلرَّحْمَـٰنِ ٱلرَّحِيمِ</a:t>
            </a:r>
          </a:p>
        </p:txBody>
      </p:sp>
    </p:spTree>
    <p:extLst>
      <p:ext uri="{BB962C8B-B14F-4D97-AF65-F5344CB8AC3E}">
        <p14:creationId xmlns:p14="http://schemas.microsoft.com/office/powerpoint/2010/main" val="3597946145"/>
      </p:ext>
    </p:extLst>
  </p:cSld>
  <p:clrMapOvr>
    <a:masterClrMapping/>
  </p:clrMapOvr>
</p:sld>
</file>

<file path=ppt/slides/slide40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5744E5-BDED-8068-B465-17C719A1B95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F5E38DC-183E-C8FB-AF90-BFD78F1D52DA}"/>
              </a:ext>
            </a:extLst>
          </p:cNvPr>
          <p:cNvSpPr>
            <a:spLocks noGrp="1"/>
          </p:cNvSpPr>
          <p:nvPr>
            <p:ph type="title"/>
          </p:nvPr>
        </p:nvSpPr>
        <p:spPr>
          <a:xfrm>
            <a:off x="1787687" y="2088261"/>
            <a:ext cx="8616626" cy="3450327"/>
          </a:xfrm>
        </p:spPr>
        <p:txBody>
          <a:bodyPr>
            <a:noAutofit/>
          </a:bodyPr>
          <a:lstStyle/>
          <a:p>
            <a:r>
              <a:rPr lang="ar-EG" sz="6000" dirty="0"/>
              <a:t>وَٱلشَّمْسِ وَضُحَىٰهَا</a:t>
            </a:r>
            <a:endParaRPr lang="ar-EG" sz="6000" b="0" dirty="0"/>
          </a:p>
        </p:txBody>
      </p:sp>
      <p:sp>
        <p:nvSpPr>
          <p:cNvPr id="14" name="TextBox 13">
            <a:extLst>
              <a:ext uri="{FF2B5EF4-FFF2-40B4-BE49-F238E27FC236}">
                <a16:creationId xmlns:a16="http://schemas.microsoft.com/office/drawing/2014/main" id="{B7C5D5F3-21F0-E061-A5B1-2C230CFDCE35}"/>
              </a:ext>
            </a:extLst>
          </p:cNvPr>
          <p:cNvSpPr txBox="1"/>
          <p:nvPr/>
        </p:nvSpPr>
        <p:spPr>
          <a:xfrm>
            <a:off x="1936368" y="4121201"/>
            <a:ext cx="8319264" cy="400110"/>
          </a:xfrm>
          <a:prstGeom prst="rect">
            <a:avLst/>
          </a:prstGeom>
          <a:noFill/>
        </p:spPr>
        <p:txBody>
          <a:bodyPr wrap="square">
            <a:spAutoFit/>
          </a:bodyPr>
          <a:lstStyle/>
          <a:p>
            <a:pPr algn="ctr" fontAlgn="base"/>
            <a:r>
              <a:rPr lang="en-US" sz="2000" dirty="0"/>
              <a:t>By the Sun and his (glorious) </a:t>
            </a:r>
            <a:r>
              <a:rPr lang="en-US" sz="2000" dirty="0" err="1"/>
              <a:t>splendour</a:t>
            </a:r>
            <a:r>
              <a:rPr lang="en-US" sz="2000" dirty="0"/>
              <a:t>;</a:t>
            </a:r>
          </a:p>
        </p:txBody>
      </p:sp>
      <p:sp>
        <p:nvSpPr>
          <p:cNvPr id="3" name="TextBox 2">
            <a:extLst>
              <a:ext uri="{FF2B5EF4-FFF2-40B4-BE49-F238E27FC236}">
                <a16:creationId xmlns:a16="http://schemas.microsoft.com/office/drawing/2014/main" id="{3BE78631-4374-70FD-A51E-A8C6765CAE33}"/>
              </a:ext>
            </a:extLst>
          </p:cNvPr>
          <p:cNvSpPr txBox="1"/>
          <p:nvPr/>
        </p:nvSpPr>
        <p:spPr>
          <a:xfrm>
            <a:off x="3551294" y="3813424"/>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1</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1001178452"/>
      </p:ext>
    </p:extLst>
  </p:cSld>
  <p:clrMapOvr>
    <a:masterClrMapping/>
  </p:clrMapOvr>
</p:sld>
</file>

<file path=ppt/slides/slide40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2444DB-63E5-F5F9-03F0-B4EC489E3C9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5841E09-1115-E05A-4B0E-D5532B0BB9BD}"/>
              </a:ext>
            </a:extLst>
          </p:cNvPr>
          <p:cNvSpPr>
            <a:spLocks noGrp="1"/>
          </p:cNvSpPr>
          <p:nvPr>
            <p:ph type="title"/>
          </p:nvPr>
        </p:nvSpPr>
        <p:spPr>
          <a:xfrm>
            <a:off x="1787687" y="2062134"/>
            <a:ext cx="8616626" cy="3450327"/>
          </a:xfrm>
        </p:spPr>
        <p:txBody>
          <a:bodyPr>
            <a:noAutofit/>
          </a:bodyPr>
          <a:lstStyle/>
          <a:p>
            <a:r>
              <a:rPr lang="ar-EG" sz="6000" dirty="0"/>
              <a:t>وَٱلْقَمَرِ إِذَا تَلَىٰهَا</a:t>
            </a:r>
            <a:endParaRPr lang="ar-EG" sz="6000" b="0" dirty="0"/>
          </a:p>
        </p:txBody>
      </p:sp>
      <p:sp>
        <p:nvSpPr>
          <p:cNvPr id="14" name="TextBox 13">
            <a:extLst>
              <a:ext uri="{FF2B5EF4-FFF2-40B4-BE49-F238E27FC236}">
                <a16:creationId xmlns:a16="http://schemas.microsoft.com/office/drawing/2014/main" id="{CCA47CBF-A649-8423-BD5F-483493FCE4B8}"/>
              </a:ext>
            </a:extLst>
          </p:cNvPr>
          <p:cNvSpPr txBox="1"/>
          <p:nvPr/>
        </p:nvSpPr>
        <p:spPr>
          <a:xfrm>
            <a:off x="1936368" y="4164502"/>
            <a:ext cx="8319264" cy="400110"/>
          </a:xfrm>
          <a:prstGeom prst="rect">
            <a:avLst/>
          </a:prstGeom>
          <a:noFill/>
        </p:spPr>
        <p:txBody>
          <a:bodyPr wrap="square">
            <a:spAutoFit/>
          </a:bodyPr>
          <a:lstStyle/>
          <a:p>
            <a:pPr algn="ctr" fontAlgn="base"/>
            <a:r>
              <a:rPr lang="en-US" sz="2000" dirty="0"/>
              <a:t>By the Moon as she follows him;</a:t>
            </a:r>
          </a:p>
        </p:txBody>
      </p:sp>
      <p:sp>
        <p:nvSpPr>
          <p:cNvPr id="3" name="TextBox 2">
            <a:extLst>
              <a:ext uri="{FF2B5EF4-FFF2-40B4-BE49-F238E27FC236}">
                <a16:creationId xmlns:a16="http://schemas.microsoft.com/office/drawing/2014/main" id="{F65217CE-4BC9-28D7-58BB-AA38A43D4EF8}"/>
              </a:ext>
            </a:extLst>
          </p:cNvPr>
          <p:cNvSpPr txBox="1"/>
          <p:nvPr/>
        </p:nvSpPr>
        <p:spPr>
          <a:xfrm>
            <a:off x="3882223" y="3787297"/>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{2}</a:t>
            </a:r>
            <a:endParaRPr lang="en-US" sz="1400" dirty="0"/>
          </a:p>
        </p:txBody>
      </p:sp>
    </p:spTree>
    <p:extLst>
      <p:ext uri="{BB962C8B-B14F-4D97-AF65-F5344CB8AC3E}">
        <p14:creationId xmlns:p14="http://schemas.microsoft.com/office/powerpoint/2010/main" val="3277432968"/>
      </p:ext>
    </p:extLst>
  </p:cSld>
  <p:clrMapOvr>
    <a:masterClrMapping/>
  </p:clrMapOvr>
</p:sld>
</file>

<file path=ppt/slides/slide40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D1CD9A-3B7B-7ABC-146D-3C659011BAF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41E2564-F7AF-A67A-8A5B-EAB6B59E65E5}"/>
              </a:ext>
            </a:extLst>
          </p:cNvPr>
          <p:cNvSpPr>
            <a:spLocks noGrp="1"/>
          </p:cNvSpPr>
          <p:nvPr>
            <p:ph type="title"/>
          </p:nvPr>
        </p:nvSpPr>
        <p:spPr>
          <a:xfrm>
            <a:off x="1787687" y="2053428"/>
            <a:ext cx="8616626" cy="3450327"/>
          </a:xfrm>
        </p:spPr>
        <p:txBody>
          <a:bodyPr>
            <a:noAutofit/>
          </a:bodyPr>
          <a:lstStyle/>
          <a:p>
            <a:r>
              <a:rPr lang="ar-EG" sz="6000" dirty="0"/>
              <a:t>وَٱلنَّهَارِ إِذَا جَلَّىٰهَا</a:t>
            </a:r>
            <a:endParaRPr lang="ar-EG" sz="6000" b="0" dirty="0"/>
          </a:p>
        </p:txBody>
      </p:sp>
      <p:sp>
        <p:nvSpPr>
          <p:cNvPr id="14" name="TextBox 13">
            <a:extLst>
              <a:ext uri="{FF2B5EF4-FFF2-40B4-BE49-F238E27FC236}">
                <a16:creationId xmlns:a16="http://schemas.microsoft.com/office/drawing/2014/main" id="{0ED160FF-53FB-1F6C-72ED-FE31B69DAC6C}"/>
              </a:ext>
            </a:extLst>
          </p:cNvPr>
          <p:cNvSpPr txBox="1"/>
          <p:nvPr/>
        </p:nvSpPr>
        <p:spPr>
          <a:xfrm>
            <a:off x="1936368" y="4127947"/>
            <a:ext cx="8319264" cy="400110"/>
          </a:xfrm>
          <a:prstGeom prst="rect">
            <a:avLst/>
          </a:prstGeom>
          <a:noFill/>
        </p:spPr>
        <p:txBody>
          <a:bodyPr wrap="square">
            <a:spAutoFit/>
          </a:bodyPr>
          <a:lstStyle/>
          <a:p>
            <a:pPr algn="ctr" fontAlgn="base"/>
            <a:r>
              <a:rPr lang="en-US" sz="2000" dirty="0"/>
              <a:t>By the Day as it shows up (the Sun's) glory;</a:t>
            </a:r>
          </a:p>
        </p:txBody>
      </p:sp>
      <p:sp>
        <p:nvSpPr>
          <p:cNvPr id="3" name="TextBox 2">
            <a:extLst>
              <a:ext uri="{FF2B5EF4-FFF2-40B4-BE49-F238E27FC236}">
                <a16:creationId xmlns:a16="http://schemas.microsoft.com/office/drawing/2014/main" id="{116A4F3C-1422-71AB-4AF5-6467720D1121}"/>
              </a:ext>
            </a:extLst>
          </p:cNvPr>
          <p:cNvSpPr txBox="1"/>
          <p:nvPr/>
        </p:nvSpPr>
        <p:spPr>
          <a:xfrm>
            <a:off x="3712277" y="3778591"/>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{3}</a:t>
            </a:r>
            <a:endParaRPr lang="en-US" sz="1400" dirty="0"/>
          </a:p>
        </p:txBody>
      </p:sp>
    </p:spTree>
    <p:extLst>
      <p:ext uri="{BB962C8B-B14F-4D97-AF65-F5344CB8AC3E}">
        <p14:creationId xmlns:p14="http://schemas.microsoft.com/office/powerpoint/2010/main" val="1145898680"/>
      </p:ext>
    </p:extLst>
  </p:cSld>
  <p:clrMapOvr>
    <a:masterClrMapping/>
  </p:clrMapOvr>
</p:sld>
</file>

<file path=ppt/slides/slide40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363A3F-646C-D783-5507-3DDB9CA2243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BFC0494-1FC0-1393-DF71-E72343DA2D9E}"/>
              </a:ext>
            </a:extLst>
          </p:cNvPr>
          <p:cNvSpPr>
            <a:spLocks noGrp="1"/>
          </p:cNvSpPr>
          <p:nvPr>
            <p:ph type="title"/>
          </p:nvPr>
        </p:nvSpPr>
        <p:spPr>
          <a:xfrm>
            <a:off x="1787687" y="2096974"/>
            <a:ext cx="8616626" cy="3450327"/>
          </a:xfrm>
        </p:spPr>
        <p:txBody>
          <a:bodyPr>
            <a:noAutofit/>
          </a:bodyPr>
          <a:lstStyle/>
          <a:p>
            <a:r>
              <a:rPr lang="ar-EG" sz="6000" dirty="0"/>
              <a:t>وَٱلَّيْلِ إِذَا يَغْشَىٰهَا</a:t>
            </a:r>
            <a:endParaRPr lang="ar-EG" sz="6000" b="0" dirty="0"/>
          </a:p>
        </p:txBody>
      </p:sp>
      <p:sp>
        <p:nvSpPr>
          <p:cNvPr id="14" name="TextBox 13">
            <a:extLst>
              <a:ext uri="{FF2B5EF4-FFF2-40B4-BE49-F238E27FC236}">
                <a16:creationId xmlns:a16="http://schemas.microsoft.com/office/drawing/2014/main" id="{E654FEE4-D561-E46F-ECB1-DE4B41F482B6}"/>
              </a:ext>
            </a:extLst>
          </p:cNvPr>
          <p:cNvSpPr txBox="1"/>
          <p:nvPr/>
        </p:nvSpPr>
        <p:spPr>
          <a:xfrm>
            <a:off x="1936368" y="4164750"/>
            <a:ext cx="8319264" cy="400110"/>
          </a:xfrm>
          <a:prstGeom prst="rect">
            <a:avLst/>
          </a:prstGeom>
          <a:noFill/>
        </p:spPr>
        <p:txBody>
          <a:bodyPr wrap="square">
            <a:spAutoFit/>
          </a:bodyPr>
          <a:lstStyle/>
          <a:p>
            <a:pPr algn="ctr" fontAlgn="base"/>
            <a:r>
              <a:rPr lang="en-US" sz="2000" dirty="0"/>
              <a:t>By the Night as it conceals it;</a:t>
            </a:r>
          </a:p>
        </p:txBody>
      </p:sp>
      <p:sp>
        <p:nvSpPr>
          <p:cNvPr id="3" name="TextBox 2">
            <a:extLst>
              <a:ext uri="{FF2B5EF4-FFF2-40B4-BE49-F238E27FC236}">
                <a16:creationId xmlns:a16="http://schemas.microsoft.com/office/drawing/2014/main" id="{929D525A-0FF1-98D1-7347-A47E37575A9F}"/>
              </a:ext>
            </a:extLst>
          </p:cNvPr>
          <p:cNvSpPr txBox="1"/>
          <p:nvPr/>
        </p:nvSpPr>
        <p:spPr>
          <a:xfrm>
            <a:off x="3755830" y="3822137"/>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{4}</a:t>
            </a:r>
            <a:endParaRPr lang="en-US" sz="1400" dirty="0"/>
          </a:p>
        </p:txBody>
      </p:sp>
    </p:spTree>
    <p:extLst>
      <p:ext uri="{BB962C8B-B14F-4D97-AF65-F5344CB8AC3E}">
        <p14:creationId xmlns:p14="http://schemas.microsoft.com/office/powerpoint/2010/main" val="3650150490"/>
      </p:ext>
    </p:extLst>
  </p:cSld>
  <p:clrMapOvr>
    <a:masterClrMapping/>
  </p:clrMapOvr>
</p:sld>
</file>

<file path=ppt/slides/slide40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BDD971-D1D2-73C4-41A3-56C9104AFC5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46AF74B-F3D5-DEE6-231F-AB05412778BD}"/>
              </a:ext>
            </a:extLst>
          </p:cNvPr>
          <p:cNvSpPr>
            <a:spLocks noGrp="1"/>
          </p:cNvSpPr>
          <p:nvPr>
            <p:ph type="title"/>
          </p:nvPr>
        </p:nvSpPr>
        <p:spPr>
          <a:xfrm>
            <a:off x="1787687" y="2039223"/>
            <a:ext cx="8616626" cy="3450327"/>
          </a:xfrm>
        </p:spPr>
        <p:txBody>
          <a:bodyPr>
            <a:noAutofit/>
          </a:bodyPr>
          <a:lstStyle/>
          <a:p>
            <a:r>
              <a:rPr lang="ar-EG" sz="6000" dirty="0"/>
              <a:t>وَٱلسَّمَآءِ وَمَا بَنَىٰهَا</a:t>
            </a:r>
            <a:endParaRPr lang="ar-EG" sz="6000" b="0" dirty="0"/>
          </a:p>
        </p:txBody>
      </p:sp>
      <p:sp>
        <p:nvSpPr>
          <p:cNvPr id="14" name="TextBox 13">
            <a:extLst>
              <a:ext uri="{FF2B5EF4-FFF2-40B4-BE49-F238E27FC236}">
                <a16:creationId xmlns:a16="http://schemas.microsoft.com/office/drawing/2014/main" id="{11F7A9B1-A9EF-B0B9-1D52-5903851F5718}"/>
              </a:ext>
            </a:extLst>
          </p:cNvPr>
          <p:cNvSpPr txBox="1"/>
          <p:nvPr/>
        </p:nvSpPr>
        <p:spPr>
          <a:xfrm>
            <a:off x="1936368" y="4120484"/>
            <a:ext cx="8319264" cy="400110"/>
          </a:xfrm>
          <a:prstGeom prst="rect">
            <a:avLst/>
          </a:prstGeom>
          <a:noFill/>
        </p:spPr>
        <p:txBody>
          <a:bodyPr wrap="square">
            <a:spAutoFit/>
          </a:bodyPr>
          <a:lstStyle/>
          <a:p>
            <a:pPr algn="ctr" fontAlgn="base"/>
            <a:r>
              <a:rPr lang="en-US" sz="2000" dirty="0"/>
              <a:t>By the Firmament and its (wonderful) structure;</a:t>
            </a:r>
          </a:p>
        </p:txBody>
      </p:sp>
      <p:sp>
        <p:nvSpPr>
          <p:cNvPr id="3" name="TextBox 2">
            <a:extLst>
              <a:ext uri="{FF2B5EF4-FFF2-40B4-BE49-F238E27FC236}">
                <a16:creationId xmlns:a16="http://schemas.microsoft.com/office/drawing/2014/main" id="{F660A4DE-A035-077A-516A-961F311DE3EF}"/>
              </a:ext>
            </a:extLst>
          </p:cNvPr>
          <p:cNvSpPr txBox="1"/>
          <p:nvPr/>
        </p:nvSpPr>
        <p:spPr>
          <a:xfrm>
            <a:off x="3590363" y="3764386"/>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5</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763017188"/>
      </p:ext>
    </p:extLst>
  </p:cSld>
  <p:clrMapOvr>
    <a:masterClrMapping/>
  </p:clrMapOvr>
</p:sld>
</file>

<file path=ppt/slides/slide40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867F62-62C5-DF9C-3A56-5A94071C034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DE21932-1E26-4974-E229-60F328757A73}"/>
              </a:ext>
            </a:extLst>
          </p:cNvPr>
          <p:cNvSpPr>
            <a:spLocks noGrp="1"/>
          </p:cNvSpPr>
          <p:nvPr>
            <p:ph type="title"/>
          </p:nvPr>
        </p:nvSpPr>
        <p:spPr>
          <a:xfrm>
            <a:off x="1787687" y="2126309"/>
            <a:ext cx="8616626" cy="3450327"/>
          </a:xfrm>
        </p:spPr>
        <p:txBody>
          <a:bodyPr>
            <a:noAutofit/>
          </a:bodyPr>
          <a:lstStyle/>
          <a:p>
            <a:r>
              <a:rPr lang="ar-EG" sz="6000" dirty="0"/>
              <a:t>وَٱلْأَرْضِ وَمَا طَحَىٰهَا</a:t>
            </a:r>
            <a:endParaRPr lang="ar-EG" sz="6000" b="0" dirty="0"/>
          </a:p>
        </p:txBody>
      </p:sp>
      <p:sp>
        <p:nvSpPr>
          <p:cNvPr id="14" name="TextBox 13">
            <a:extLst>
              <a:ext uri="{FF2B5EF4-FFF2-40B4-BE49-F238E27FC236}">
                <a16:creationId xmlns:a16="http://schemas.microsoft.com/office/drawing/2014/main" id="{732BCE0D-BEBE-4A03-312A-675286F26738}"/>
              </a:ext>
            </a:extLst>
          </p:cNvPr>
          <p:cNvSpPr txBox="1"/>
          <p:nvPr/>
        </p:nvSpPr>
        <p:spPr>
          <a:xfrm>
            <a:off x="1936368" y="4248644"/>
            <a:ext cx="8319264" cy="400110"/>
          </a:xfrm>
          <a:prstGeom prst="rect">
            <a:avLst/>
          </a:prstGeom>
          <a:noFill/>
        </p:spPr>
        <p:txBody>
          <a:bodyPr wrap="square">
            <a:spAutoFit/>
          </a:bodyPr>
          <a:lstStyle/>
          <a:p>
            <a:pPr algn="ctr" fontAlgn="base"/>
            <a:r>
              <a:rPr lang="en-US" sz="2000" dirty="0"/>
              <a:t>By the Earth and its (wide) expanse:</a:t>
            </a:r>
          </a:p>
        </p:txBody>
      </p:sp>
      <p:sp>
        <p:nvSpPr>
          <p:cNvPr id="3" name="TextBox 2">
            <a:extLst>
              <a:ext uri="{FF2B5EF4-FFF2-40B4-BE49-F238E27FC236}">
                <a16:creationId xmlns:a16="http://schemas.microsoft.com/office/drawing/2014/main" id="{615B7BA9-C26C-ECFE-D82F-133776D76ECD}"/>
              </a:ext>
            </a:extLst>
          </p:cNvPr>
          <p:cNvSpPr txBox="1"/>
          <p:nvPr/>
        </p:nvSpPr>
        <p:spPr>
          <a:xfrm>
            <a:off x="3215891" y="3851472"/>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6</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748716798"/>
      </p:ext>
    </p:extLst>
  </p:cSld>
  <p:clrMapOvr>
    <a:masterClrMapping/>
  </p:clrMapOvr>
</p:sld>
</file>

<file path=ppt/slides/slide40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46E0C2-19D5-104F-CE02-8D83BC11FE4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3925078-DF75-11DD-2A13-57597BF82401}"/>
              </a:ext>
            </a:extLst>
          </p:cNvPr>
          <p:cNvSpPr>
            <a:spLocks noGrp="1"/>
          </p:cNvSpPr>
          <p:nvPr>
            <p:ph type="title"/>
          </p:nvPr>
        </p:nvSpPr>
        <p:spPr>
          <a:xfrm>
            <a:off x="1986946" y="2073098"/>
            <a:ext cx="8218107" cy="3450327"/>
          </a:xfrm>
        </p:spPr>
        <p:txBody>
          <a:bodyPr>
            <a:noAutofit/>
          </a:bodyPr>
          <a:lstStyle/>
          <a:p>
            <a:r>
              <a:rPr lang="ar-EG" sz="6000" dirty="0"/>
              <a:t>وَنَفْسٍۢ وَمَا سَوَّىٰهَا</a:t>
            </a:r>
            <a:endParaRPr lang="ar-EG" sz="6000" b="0" dirty="0"/>
          </a:p>
        </p:txBody>
      </p:sp>
      <p:sp>
        <p:nvSpPr>
          <p:cNvPr id="14" name="TextBox 13">
            <a:extLst>
              <a:ext uri="{FF2B5EF4-FFF2-40B4-BE49-F238E27FC236}">
                <a16:creationId xmlns:a16="http://schemas.microsoft.com/office/drawing/2014/main" id="{28734AFD-5410-EB3D-2206-3DB2D422BD04}"/>
              </a:ext>
            </a:extLst>
          </p:cNvPr>
          <p:cNvSpPr txBox="1"/>
          <p:nvPr/>
        </p:nvSpPr>
        <p:spPr>
          <a:xfrm>
            <a:off x="1936367" y="4152693"/>
            <a:ext cx="8319264" cy="400110"/>
          </a:xfrm>
          <a:prstGeom prst="rect">
            <a:avLst/>
          </a:prstGeom>
          <a:noFill/>
        </p:spPr>
        <p:txBody>
          <a:bodyPr wrap="square">
            <a:spAutoFit/>
          </a:bodyPr>
          <a:lstStyle/>
          <a:p>
            <a:pPr algn="ctr" fontAlgn="base"/>
            <a:r>
              <a:rPr lang="en-US" sz="2000" dirty="0"/>
              <a:t>By the Soul, and the proportion and order given to it;</a:t>
            </a:r>
          </a:p>
        </p:txBody>
      </p:sp>
      <p:sp>
        <p:nvSpPr>
          <p:cNvPr id="3" name="TextBox 2">
            <a:extLst>
              <a:ext uri="{FF2B5EF4-FFF2-40B4-BE49-F238E27FC236}">
                <a16:creationId xmlns:a16="http://schemas.microsoft.com/office/drawing/2014/main" id="{9B0A9E75-44C4-F965-1B71-D4238CDA6CA7}"/>
              </a:ext>
            </a:extLst>
          </p:cNvPr>
          <p:cNvSpPr txBox="1"/>
          <p:nvPr/>
        </p:nvSpPr>
        <p:spPr>
          <a:xfrm>
            <a:off x="3678082" y="3798261"/>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7</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1490863856"/>
      </p:ext>
    </p:extLst>
  </p:cSld>
  <p:clrMapOvr>
    <a:masterClrMapping/>
  </p:clrMapOvr>
</p:sld>
</file>

<file path=ppt/slides/slide40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7A3617-27A1-FB7C-2D73-1608733D027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BDAB237-BFCA-6A89-F4C1-D968AF74746C}"/>
              </a:ext>
            </a:extLst>
          </p:cNvPr>
          <p:cNvSpPr>
            <a:spLocks noGrp="1"/>
          </p:cNvSpPr>
          <p:nvPr>
            <p:ph type="title"/>
          </p:nvPr>
        </p:nvSpPr>
        <p:spPr>
          <a:xfrm>
            <a:off x="1744499" y="2114868"/>
            <a:ext cx="8703002" cy="3450327"/>
          </a:xfrm>
        </p:spPr>
        <p:txBody>
          <a:bodyPr>
            <a:noAutofit/>
          </a:bodyPr>
          <a:lstStyle/>
          <a:p>
            <a:r>
              <a:rPr lang="ar-EG" sz="6000" dirty="0"/>
              <a:t>فَأَلْهَمَهَا فُجُورَهَا وَتَقْوَىٰهَا</a:t>
            </a:r>
            <a:endParaRPr lang="ar-EG" sz="6000" b="0" dirty="0"/>
          </a:p>
        </p:txBody>
      </p:sp>
      <p:sp>
        <p:nvSpPr>
          <p:cNvPr id="14" name="TextBox 13">
            <a:extLst>
              <a:ext uri="{FF2B5EF4-FFF2-40B4-BE49-F238E27FC236}">
                <a16:creationId xmlns:a16="http://schemas.microsoft.com/office/drawing/2014/main" id="{A91EC484-AFD2-3E05-D5B4-CDEC477811E3}"/>
              </a:ext>
            </a:extLst>
          </p:cNvPr>
          <p:cNvSpPr txBox="1"/>
          <p:nvPr/>
        </p:nvSpPr>
        <p:spPr>
          <a:xfrm>
            <a:off x="1936368" y="4147808"/>
            <a:ext cx="8319264" cy="400110"/>
          </a:xfrm>
          <a:prstGeom prst="rect">
            <a:avLst/>
          </a:prstGeom>
          <a:noFill/>
        </p:spPr>
        <p:txBody>
          <a:bodyPr wrap="square">
            <a:spAutoFit/>
          </a:bodyPr>
          <a:lstStyle/>
          <a:p>
            <a:pPr algn="ctr" fontAlgn="base"/>
            <a:r>
              <a:rPr lang="en-US" sz="2000" dirty="0"/>
              <a:t>And its enlightenment as to its wrong and its right;-</a:t>
            </a:r>
          </a:p>
        </p:txBody>
      </p:sp>
      <p:sp>
        <p:nvSpPr>
          <p:cNvPr id="3" name="TextBox 2">
            <a:extLst>
              <a:ext uri="{FF2B5EF4-FFF2-40B4-BE49-F238E27FC236}">
                <a16:creationId xmlns:a16="http://schemas.microsoft.com/office/drawing/2014/main" id="{68634DE6-8254-1143-8C2D-DAE07972A20E}"/>
              </a:ext>
            </a:extLst>
          </p:cNvPr>
          <p:cNvSpPr txBox="1"/>
          <p:nvPr/>
        </p:nvSpPr>
        <p:spPr>
          <a:xfrm>
            <a:off x="2900202" y="3840031"/>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8</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1587060393"/>
      </p:ext>
    </p:extLst>
  </p:cSld>
  <p:clrMapOvr>
    <a:masterClrMapping/>
  </p:clrMapOvr>
</p:sld>
</file>

<file path=ppt/slides/slide40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3C0132-A57D-EFC1-E103-A4CCA81115E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C78CE9F-5B8C-5E9E-F95B-BDF4189659C4}"/>
              </a:ext>
            </a:extLst>
          </p:cNvPr>
          <p:cNvSpPr>
            <a:spLocks noGrp="1"/>
          </p:cNvSpPr>
          <p:nvPr>
            <p:ph type="title"/>
          </p:nvPr>
        </p:nvSpPr>
        <p:spPr>
          <a:xfrm>
            <a:off x="1744499" y="2088741"/>
            <a:ext cx="8703002" cy="3450327"/>
          </a:xfrm>
        </p:spPr>
        <p:txBody>
          <a:bodyPr>
            <a:noAutofit/>
          </a:bodyPr>
          <a:lstStyle/>
          <a:p>
            <a:r>
              <a:rPr lang="ar-EG" sz="6000" dirty="0"/>
              <a:t>قَدْ أَفْلَحَ مَن زَكَّىٰهَا</a:t>
            </a:r>
            <a:endParaRPr lang="ar-EG" sz="6000" b="0" dirty="0"/>
          </a:p>
        </p:txBody>
      </p:sp>
      <p:sp>
        <p:nvSpPr>
          <p:cNvPr id="14" name="TextBox 13">
            <a:extLst>
              <a:ext uri="{FF2B5EF4-FFF2-40B4-BE49-F238E27FC236}">
                <a16:creationId xmlns:a16="http://schemas.microsoft.com/office/drawing/2014/main" id="{766FB90E-481D-F8F7-A804-C5E6AB3A24D3}"/>
              </a:ext>
            </a:extLst>
          </p:cNvPr>
          <p:cNvSpPr txBox="1"/>
          <p:nvPr/>
        </p:nvSpPr>
        <p:spPr>
          <a:xfrm>
            <a:off x="1936368" y="4230209"/>
            <a:ext cx="8319264" cy="400110"/>
          </a:xfrm>
          <a:prstGeom prst="rect">
            <a:avLst/>
          </a:prstGeom>
          <a:noFill/>
        </p:spPr>
        <p:txBody>
          <a:bodyPr wrap="square">
            <a:spAutoFit/>
          </a:bodyPr>
          <a:lstStyle/>
          <a:p>
            <a:pPr algn="ctr" fontAlgn="base"/>
            <a:r>
              <a:rPr lang="en-US" sz="2000" dirty="0"/>
              <a:t>Truly he succeeds that purifies it,</a:t>
            </a:r>
          </a:p>
        </p:txBody>
      </p:sp>
      <p:sp>
        <p:nvSpPr>
          <p:cNvPr id="3" name="TextBox 2">
            <a:extLst>
              <a:ext uri="{FF2B5EF4-FFF2-40B4-BE49-F238E27FC236}">
                <a16:creationId xmlns:a16="http://schemas.microsoft.com/office/drawing/2014/main" id="{11778F83-EB6C-2D0E-DFCA-C28BAAD0CB60}"/>
              </a:ext>
            </a:extLst>
          </p:cNvPr>
          <p:cNvSpPr txBox="1"/>
          <p:nvPr/>
        </p:nvSpPr>
        <p:spPr>
          <a:xfrm>
            <a:off x="3640432" y="3813904"/>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9</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314837069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F5ED4E-CFD3-0146-A8C0-2B92778E523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9214608-2AFD-08F5-7D34-0C69075A68DF}"/>
              </a:ext>
            </a:extLst>
          </p:cNvPr>
          <p:cNvSpPr>
            <a:spLocks noGrp="1"/>
          </p:cNvSpPr>
          <p:nvPr>
            <p:ph type="title"/>
          </p:nvPr>
        </p:nvSpPr>
        <p:spPr>
          <a:xfrm>
            <a:off x="1880748" y="1878007"/>
            <a:ext cx="8430504" cy="3450327"/>
          </a:xfrm>
        </p:spPr>
        <p:txBody>
          <a:bodyPr>
            <a:noAutofit/>
          </a:bodyPr>
          <a:lstStyle/>
          <a:p>
            <a:r>
              <a:rPr lang="ar-EG" sz="6000" b="0" dirty="0"/>
              <a:t>يَوْمَ يَقُومُ ٱلرُّوحُ وَٱلْمَلَـٰٓئِكَةُ صَفًّا ۖ لَّا يَتَكَلَّمُونَ إِلَّا مَنْ أَذِنَ لَهُ ٱلرَّحْمَـٰنُ وَقَالَ صَوَابًا</a:t>
            </a:r>
          </a:p>
        </p:txBody>
      </p:sp>
      <p:sp>
        <p:nvSpPr>
          <p:cNvPr id="14" name="TextBox 13">
            <a:extLst>
              <a:ext uri="{FF2B5EF4-FFF2-40B4-BE49-F238E27FC236}">
                <a16:creationId xmlns:a16="http://schemas.microsoft.com/office/drawing/2014/main" id="{961ABDF9-60EC-03B9-996F-B48A1D037602}"/>
              </a:ext>
            </a:extLst>
          </p:cNvPr>
          <p:cNvSpPr txBox="1"/>
          <p:nvPr/>
        </p:nvSpPr>
        <p:spPr>
          <a:xfrm>
            <a:off x="1936368" y="4795779"/>
            <a:ext cx="8319264" cy="1015663"/>
          </a:xfrm>
          <a:prstGeom prst="rect">
            <a:avLst/>
          </a:prstGeom>
          <a:noFill/>
        </p:spPr>
        <p:txBody>
          <a:bodyPr wrap="square">
            <a:spAutoFit/>
          </a:bodyPr>
          <a:lstStyle/>
          <a:p>
            <a:pPr algn="ctr" fontAlgn="base"/>
            <a:r>
              <a:rPr lang="en-US" sz="2000" dirty="0"/>
              <a:t>The Day that the Spirit and the angels will stand forth in ranks, none shall speak except any who is permitted by (Allah) Most Gracious, and He will say what is right.</a:t>
            </a:r>
          </a:p>
        </p:txBody>
      </p:sp>
      <p:sp>
        <p:nvSpPr>
          <p:cNvPr id="3" name="TextBox 2">
            <a:extLst>
              <a:ext uri="{FF2B5EF4-FFF2-40B4-BE49-F238E27FC236}">
                <a16:creationId xmlns:a16="http://schemas.microsoft.com/office/drawing/2014/main" id="{9C1700F4-25CE-2A4F-2AE9-46ED53A44002}"/>
              </a:ext>
            </a:extLst>
          </p:cNvPr>
          <p:cNvSpPr txBox="1"/>
          <p:nvPr/>
        </p:nvSpPr>
        <p:spPr>
          <a:xfrm>
            <a:off x="4220819" y="4431287"/>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38</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1995791577"/>
      </p:ext>
    </p:extLst>
  </p:cSld>
  <p:clrMapOvr>
    <a:masterClrMapping/>
  </p:clrMapOvr>
</p:sld>
</file>

<file path=ppt/slides/slide4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E382FF-DB2B-FF8A-19FE-100D76AAF5E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8E84FC7-7951-0DF5-A874-B9F8E0E05698}"/>
              </a:ext>
            </a:extLst>
          </p:cNvPr>
          <p:cNvSpPr>
            <a:spLocks noGrp="1"/>
          </p:cNvSpPr>
          <p:nvPr>
            <p:ph type="title"/>
          </p:nvPr>
        </p:nvSpPr>
        <p:spPr>
          <a:xfrm>
            <a:off x="1744499" y="2010363"/>
            <a:ext cx="8703002" cy="3450327"/>
          </a:xfrm>
        </p:spPr>
        <p:txBody>
          <a:bodyPr>
            <a:noAutofit/>
          </a:bodyPr>
          <a:lstStyle/>
          <a:p>
            <a:pPr>
              <a:lnSpc>
                <a:spcPct val="100000"/>
              </a:lnSpc>
            </a:pPr>
            <a:r>
              <a:rPr lang="ar-EG" sz="6000" dirty="0"/>
              <a:t>وَقَدْ خَابَ مَن دَسَّىٰهَا</a:t>
            </a:r>
            <a:endParaRPr lang="ar-EG" sz="6000" b="0" dirty="0"/>
          </a:p>
        </p:txBody>
      </p:sp>
      <p:sp>
        <p:nvSpPr>
          <p:cNvPr id="14" name="TextBox 13">
            <a:extLst>
              <a:ext uri="{FF2B5EF4-FFF2-40B4-BE49-F238E27FC236}">
                <a16:creationId xmlns:a16="http://schemas.microsoft.com/office/drawing/2014/main" id="{0E0746ED-6F73-0CE6-53B7-C8F6ACCB9B4C}"/>
              </a:ext>
            </a:extLst>
          </p:cNvPr>
          <p:cNvSpPr txBox="1"/>
          <p:nvPr/>
        </p:nvSpPr>
        <p:spPr>
          <a:xfrm>
            <a:off x="1936368" y="4043304"/>
            <a:ext cx="8319264" cy="400110"/>
          </a:xfrm>
          <a:prstGeom prst="rect">
            <a:avLst/>
          </a:prstGeom>
          <a:noFill/>
        </p:spPr>
        <p:txBody>
          <a:bodyPr wrap="square">
            <a:spAutoFit/>
          </a:bodyPr>
          <a:lstStyle/>
          <a:p>
            <a:pPr algn="ctr" fontAlgn="base"/>
            <a:r>
              <a:rPr lang="en-US" sz="2000" dirty="0"/>
              <a:t>And he fails that corrupts it!</a:t>
            </a:r>
          </a:p>
        </p:txBody>
      </p:sp>
      <p:sp>
        <p:nvSpPr>
          <p:cNvPr id="3" name="TextBox 2">
            <a:extLst>
              <a:ext uri="{FF2B5EF4-FFF2-40B4-BE49-F238E27FC236}">
                <a16:creationId xmlns:a16="http://schemas.microsoft.com/office/drawing/2014/main" id="{CB6EA256-1C54-290E-542A-DE837DE69642}"/>
              </a:ext>
            </a:extLst>
          </p:cNvPr>
          <p:cNvSpPr txBox="1"/>
          <p:nvPr/>
        </p:nvSpPr>
        <p:spPr>
          <a:xfrm>
            <a:off x="3335912" y="3735527"/>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10</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1985459574"/>
      </p:ext>
    </p:extLst>
  </p:cSld>
  <p:clrMapOvr>
    <a:masterClrMapping/>
  </p:clrMapOvr>
</p:sld>
</file>

<file path=ppt/slides/slide4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FB2A31-DED3-D9AA-EA1D-EC86A65E52B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36BA39C-8381-5615-7945-EB4B44125A51}"/>
              </a:ext>
            </a:extLst>
          </p:cNvPr>
          <p:cNvSpPr>
            <a:spLocks noGrp="1"/>
          </p:cNvSpPr>
          <p:nvPr>
            <p:ph type="title"/>
          </p:nvPr>
        </p:nvSpPr>
        <p:spPr>
          <a:xfrm>
            <a:off x="1880748" y="1975525"/>
            <a:ext cx="8430504" cy="3450327"/>
          </a:xfrm>
        </p:spPr>
        <p:txBody>
          <a:bodyPr>
            <a:noAutofit/>
          </a:bodyPr>
          <a:lstStyle/>
          <a:p>
            <a:r>
              <a:rPr lang="ar-EG" sz="6000" dirty="0"/>
              <a:t>كَذَّبَتْ ثَمُودُ بِطَغْوَىٰهَآ</a:t>
            </a:r>
            <a:endParaRPr lang="ar-EG" sz="6000" b="0" dirty="0"/>
          </a:p>
        </p:txBody>
      </p:sp>
      <p:sp>
        <p:nvSpPr>
          <p:cNvPr id="14" name="TextBox 13">
            <a:extLst>
              <a:ext uri="{FF2B5EF4-FFF2-40B4-BE49-F238E27FC236}">
                <a16:creationId xmlns:a16="http://schemas.microsoft.com/office/drawing/2014/main" id="{253E5EFE-E2A7-0260-38DB-5FC95626ED6C}"/>
              </a:ext>
            </a:extLst>
          </p:cNvPr>
          <p:cNvSpPr txBox="1"/>
          <p:nvPr/>
        </p:nvSpPr>
        <p:spPr>
          <a:xfrm>
            <a:off x="1936368" y="4065445"/>
            <a:ext cx="8319264" cy="707886"/>
          </a:xfrm>
          <a:prstGeom prst="rect">
            <a:avLst/>
          </a:prstGeom>
          <a:noFill/>
        </p:spPr>
        <p:txBody>
          <a:bodyPr wrap="square">
            <a:spAutoFit/>
          </a:bodyPr>
          <a:lstStyle/>
          <a:p>
            <a:pPr algn="ctr" fontAlgn="base"/>
            <a:r>
              <a:rPr lang="en-US" sz="2000" dirty="0"/>
              <a:t>The Thamud (people) rejected (their prophet) through their inordinate wrong-doing,</a:t>
            </a:r>
          </a:p>
        </p:txBody>
      </p:sp>
      <p:sp>
        <p:nvSpPr>
          <p:cNvPr id="3" name="TextBox 2">
            <a:extLst>
              <a:ext uri="{FF2B5EF4-FFF2-40B4-BE49-F238E27FC236}">
                <a16:creationId xmlns:a16="http://schemas.microsoft.com/office/drawing/2014/main" id="{BBA0936E-A200-2E04-A287-A759B24AFD83}"/>
              </a:ext>
            </a:extLst>
          </p:cNvPr>
          <p:cNvSpPr txBox="1"/>
          <p:nvPr/>
        </p:nvSpPr>
        <p:spPr>
          <a:xfrm>
            <a:off x="3274672" y="3635748"/>
            <a:ext cx="684337" cy="307777"/>
          </a:xfrm>
          <a:prstGeom prst="rect">
            <a:avLst/>
          </a:prstGeom>
          <a:noFill/>
        </p:spPr>
        <p:txBody>
          <a:bodyPr wrap="square">
            <a:spAutoFit/>
          </a:bodyPr>
          <a:lstStyle/>
          <a:p>
            <a:pPr algn="ctr"/>
            <a:r>
              <a:rPr lang="en-US" sz="140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11</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2045262578"/>
      </p:ext>
    </p:extLst>
  </p:cSld>
  <p:clrMapOvr>
    <a:masterClrMapping/>
  </p:clrMapOvr>
</p:sld>
</file>

<file path=ppt/slides/slide4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6D04F5-A070-99FC-7BF2-5EBD98B693B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7D4DCFA-5B5E-78C9-CD79-F90344E4BEFE}"/>
              </a:ext>
            </a:extLst>
          </p:cNvPr>
          <p:cNvSpPr>
            <a:spLocks noGrp="1"/>
          </p:cNvSpPr>
          <p:nvPr>
            <p:ph type="title"/>
          </p:nvPr>
        </p:nvSpPr>
        <p:spPr>
          <a:xfrm>
            <a:off x="1880748" y="2036486"/>
            <a:ext cx="8430504" cy="3450327"/>
          </a:xfrm>
        </p:spPr>
        <p:txBody>
          <a:bodyPr>
            <a:noAutofit/>
          </a:bodyPr>
          <a:lstStyle/>
          <a:p>
            <a:r>
              <a:rPr lang="ar-EG" sz="6000" dirty="0"/>
              <a:t>إِذِ ٱنۢبَعَثَ أَشْقَىٰهَا</a:t>
            </a:r>
            <a:endParaRPr lang="ar-EG" sz="6000" b="0" dirty="0"/>
          </a:p>
        </p:txBody>
      </p:sp>
      <p:sp>
        <p:nvSpPr>
          <p:cNvPr id="14" name="TextBox 13">
            <a:extLst>
              <a:ext uri="{FF2B5EF4-FFF2-40B4-BE49-F238E27FC236}">
                <a16:creationId xmlns:a16="http://schemas.microsoft.com/office/drawing/2014/main" id="{ED8334A7-ED8C-4B8D-0FB0-8FE92F81DC6C}"/>
              </a:ext>
            </a:extLst>
          </p:cNvPr>
          <p:cNvSpPr txBox="1"/>
          <p:nvPr/>
        </p:nvSpPr>
        <p:spPr>
          <a:xfrm>
            <a:off x="1936368" y="4069426"/>
            <a:ext cx="8319264" cy="400110"/>
          </a:xfrm>
          <a:prstGeom prst="rect">
            <a:avLst/>
          </a:prstGeom>
          <a:noFill/>
        </p:spPr>
        <p:txBody>
          <a:bodyPr wrap="square">
            <a:spAutoFit/>
          </a:bodyPr>
          <a:lstStyle/>
          <a:p>
            <a:pPr algn="ctr" fontAlgn="base"/>
            <a:r>
              <a:rPr lang="en-US" sz="2000" dirty="0"/>
              <a:t>Behold, the most wicked man among them was deputed (for impiety).</a:t>
            </a:r>
          </a:p>
        </p:txBody>
      </p:sp>
      <p:sp>
        <p:nvSpPr>
          <p:cNvPr id="3" name="TextBox 2">
            <a:extLst>
              <a:ext uri="{FF2B5EF4-FFF2-40B4-BE49-F238E27FC236}">
                <a16:creationId xmlns:a16="http://schemas.microsoft.com/office/drawing/2014/main" id="{3982F1C5-1500-4CA0-0F00-4A30E6219C05}"/>
              </a:ext>
            </a:extLst>
          </p:cNvPr>
          <p:cNvSpPr txBox="1"/>
          <p:nvPr/>
        </p:nvSpPr>
        <p:spPr>
          <a:xfrm>
            <a:off x="3811516" y="3700689"/>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12</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233908849"/>
      </p:ext>
    </p:extLst>
  </p:cSld>
  <p:clrMapOvr>
    <a:masterClrMapping/>
  </p:clrMapOvr>
</p:sld>
</file>

<file path=ppt/slides/slide4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F76A43-6F8C-4767-B34E-7389B158FFA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2830845-1B3B-A639-8CE8-AA5A59A6C7A3}"/>
              </a:ext>
            </a:extLst>
          </p:cNvPr>
          <p:cNvSpPr>
            <a:spLocks noGrp="1"/>
          </p:cNvSpPr>
          <p:nvPr>
            <p:ph type="title"/>
          </p:nvPr>
        </p:nvSpPr>
        <p:spPr>
          <a:xfrm>
            <a:off x="1880748" y="2027778"/>
            <a:ext cx="8430504" cy="3450327"/>
          </a:xfrm>
        </p:spPr>
        <p:txBody>
          <a:bodyPr>
            <a:noAutofit/>
          </a:bodyPr>
          <a:lstStyle/>
          <a:p>
            <a:r>
              <a:rPr lang="ar-EG" sz="6000" dirty="0"/>
              <a:t>فَقَالَ لَهُمْ رَسُولُ ٱللَّهِ نَاقَةَ ٱللَّهِ وَسُقْيَـٰهَا</a:t>
            </a:r>
            <a:endParaRPr lang="ar-EG" sz="6000" b="0" dirty="0"/>
          </a:p>
        </p:txBody>
      </p:sp>
      <p:sp>
        <p:nvSpPr>
          <p:cNvPr id="14" name="TextBox 13">
            <a:extLst>
              <a:ext uri="{FF2B5EF4-FFF2-40B4-BE49-F238E27FC236}">
                <a16:creationId xmlns:a16="http://schemas.microsoft.com/office/drawing/2014/main" id="{496190E2-1083-7093-9155-66DF171B087E}"/>
              </a:ext>
            </a:extLst>
          </p:cNvPr>
          <p:cNvSpPr txBox="1"/>
          <p:nvPr/>
        </p:nvSpPr>
        <p:spPr>
          <a:xfrm>
            <a:off x="1936368" y="4143121"/>
            <a:ext cx="8319264" cy="707886"/>
          </a:xfrm>
          <a:prstGeom prst="rect">
            <a:avLst/>
          </a:prstGeom>
          <a:noFill/>
        </p:spPr>
        <p:txBody>
          <a:bodyPr wrap="square">
            <a:spAutoFit/>
          </a:bodyPr>
          <a:lstStyle/>
          <a:p>
            <a:pPr algn="ctr" fontAlgn="base"/>
            <a:r>
              <a:rPr lang="en-US" sz="2000" dirty="0"/>
              <a:t>But the Messenger of Allah said to them: "It is a She-camel of Allah! And (bar her not from) having her drink!"</a:t>
            </a:r>
          </a:p>
        </p:txBody>
      </p:sp>
      <p:sp>
        <p:nvSpPr>
          <p:cNvPr id="3" name="TextBox 2">
            <a:extLst>
              <a:ext uri="{FF2B5EF4-FFF2-40B4-BE49-F238E27FC236}">
                <a16:creationId xmlns:a16="http://schemas.microsoft.com/office/drawing/2014/main" id="{A6E8F98F-57F0-F830-05F5-8275D0858BD9}"/>
              </a:ext>
            </a:extLst>
          </p:cNvPr>
          <p:cNvSpPr txBox="1"/>
          <p:nvPr/>
        </p:nvSpPr>
        <p:spPr>
          <a:xfrm>
            <a:off x="1538579" y="3752941"/>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13</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1234267527"/>
      </p:ext>
    </p:extLst>
  </p:cSld>
  <p:clrMapOvr>
    <a:masterClrMapping/>
  </p:clrMapOvr>
</p:sld>
</file>

<file path=ppt/slides/slide4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D8DC7F-9D4C-359B-B98C-F702E26F326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F7EE4B8-38E3-8320-7A16-A1DE3D9DCB03}"/>
              </a:ext>
            </a:extLst>
          </p:cNvPr>
          <p:cNvSpPr>
            <a:spLocks noGrp="1"/>
          </p:cNvSpPr>
          <p:nvPr>
            <p:ph type="title"/>
          </p:nvPr>
        </p:nvSpPr>
        <p:spPr>
          <a:xfrm>
            <a:off x="1880748" y="2036486"/>
            <a:ext cx="8430504" cy="3450327"/>
          </a:xfrm>
        </p:spPr>
        <p:txBody>
          <a:bodyPr>
            <a:noAutofit/>
          </a:bodyPr>
          <a:lstStyle/>
          <a:p>
            <a:r>
              <a:rPr lang="ar-EG" sz="6000" dirty="0"/>
              <a:t>فَكَذَّبُوهُ فَعَقَرُوهَا فَدَمْدَمَ عَلَيْهِمْ رَبُّهُم بِذَنۢبِهِمْ فَسَوَّىٰهَا</a:t>
            </a:r>
            <a:endParaRPr lang="ar-EG" sz="6000" b="0" dirty="0"/>
          </a:p>
        </p:txBody>
      </p:sp>
      <p:sp>
        <p:nvSpPr>
          <p:cNvPr id="14" name="TextBox 13">
            <a:extLst>
              <a:ext uri="{FF2B5EF4-FFF2-40B4-BE49-F238E27FC236}">
                <a16:creationId xmlns:a16="http://schemas.microsoft.com/office/drawing/2014/main" id="{D56182C7-1181-843E-C746-FB6DD2478684}"/>
              </a:ext>
            </a:extLst>
          </p:cNvPr>
          <p:cNvSpPr txBox="1"/>
          <p:nvPr/>
        </p:nvSpPr>
        <p:spPr>
          <a:xfrm>
            <a:off x="1936368" y="4471150"/>
            <a:ext cx="8319264" cy="1015663"/>
          </a:xfrm>
          <a:prstGeom prst="rect">
            <a:avLst/>
          </a:prstGeom>
          <a:noFill/>
        </p:spPr>
        <p:txBody>
          <a:bodyPr wrap="square">
            <a:spAutoFit/>
          </a:bodyPr>
          <a:lstStyle/>
          <a:p>
            <a:pPr algn="ctr" fontAlgn="base"/>
            <a:r>
              <a:rPr lang="en-US" sz="2000" dirty="0"/>
              <a:t>Then they rejected him (as a false prophet), and they hamstrung her. So their Lord, on account of their crime, obliterated their traces and made them equal (in destruction, high and low)!</a:t>
            </a:r>
          </a:p>
        </p:txBody>
      </p:sp>
      <p:sp>
        <p:nvSpPr>
          <p:cNvPr id="3" name="TextBox 2">
            <a:extLst>
              <a:ext uri="{FF2B5EF4-FFF2-40B4-BE49-F238E27FC236}">
                <a16:creationId xmlns:a16="http://schemas.microsoft.com/office/drawing/2014/main" id="{5BA07FBD-DFED-A740-3E0C-15BFCD0A872C}"/>
              </a:ext>
            </a:extLst>
          </p:cNvPr>
          <p:cNvSpPr txBox="1"/>
          <p:nvPr/>
        </p:nvSpPr>
        <p:spPr>
          <a:xfrm>
            <a:off x="4041027" y="4163373"/>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14</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1889949531"/>
      </p:ext>
    </p:extLst>
  </p:cSld>
  <p:clrMapOvr>
    <a:masterClrMapping/>
  </p:clrMapOvr>
</p:sld>
</file>

<file path=ppt/slides/slide4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33CF08-0665-2031-3A74-F75DA8728AF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29A61F0-CC0C-8A5B-FCFA-5617B06D1BBE}"/>
              </a:ext>
            </a:extLst>
          </p:cNvPr>
          <p:cNvSpPr>
            <a:spLocks noGrp="1"/>
          </p:cNvSpPr>
          <p:nvPr>
            <p:ph type="title"/>
          </p:nvPr>
        </p:nvSpPr>
        <p:spPr>
          <a:xfrm>
            <a:off x="1880748" y="2113139"/>
            <a:ext cx="8430504" cy="3450327"/>
          </a:xfrm>
        </p:spPr>
        <p:txBody>
          <a:bodyPr>
            <a:noAutofit/>
          </a:bodyPr>
          <a:lstStyle/>
          <a:p>
            <a:r>
              <a:rPr lang="ar-EG" sz="6000" dirty="0"/>
              <a:t>وَلَا يَخَافُ عُقْبَـٰهَا</a:t>
            </a:r>
            <a:endParaRPr lang="ar-EG" sz="6000" b="0" dirty="0"/>
          </a:p>
        </p:txBody>
      </p:sp>
      <p:sp>
        <p:nvSpPr>
          <p:cNvPr id="14" name="TextBox 13">
            <a:extLst>
              <a:ext uri="{FF2B5EF4-FFF2-40B4-BE49-F238E27FC236}">
                <a16:creationId xmlns:a16="http://schemas.microsoft.com/office/drawing/2014/main" id="{FC37838B-FCAA-5D07-7BA4-3060563C51B8}"/>
              </a:ext>
            </a:extLst>
          </p:cNvPr>
          <p:cNvSpPr txBox="1"/>
          <p:nvPr/>
        </p:nvSpPr>
        <p:spPr>
          <a:xfrm>
            <a:off x="1936368" y="4158813"/>
            <a:ext cx="8319264" cy="400110"/>
          </a:xfrm>
          <a:prstGeom prst="rect">
            <a:avLst/>
          </a:prstGeom>
          <a:noFill/>
        </p:spPr>
        <p:txBody>
          <a:bodyPr wrap="square">
            <a:spAutoFit/>
          </a:bodyPr>
          <a:lstStyle/>
          <a:p>
            <a:pPr algn="ctr" fontAlgn="base"/>
            <a:r>
              <a:rPr lang="en-US" sz="2000" dirty="0"/>
              <a:t>And for Him is no fear of its consequences.</a:t>
            </a:r>
          </a:p>
        </p:txBody>
      </p:sp>
      <p:sp>
        <p:nvSpPr>
          <p:cNvPr id="3" name="TextBox 2">
            <a:extLst>
              <a:ext uri="{FF2B5EF4-FFF2-40B4-BE49-F238E27FC236}">
                <a16:creationId xmlns:a16="http://schemas.microsoft.com/office/drawing/2014/main" id="{BD02B658-8B25-3890-F917-9C14BE4ECE90}"/>
              </a:ext>
            </a:extLst>
          </p:cNvPr>
          <p:cNvSpPr txBox="1"/>
          <p:nvPr/>
        </p:nvSpPr>
        <p:spPr>
          <a:xfrm>
            <a:off x="3640430" y="3777342"/>
            <a:ext cx="684337" cy="307777"/>
          </a:xfrm>
          <a:prstGeom prst="rect">
            <a:avLst/>
          </a:prstGeom>
          <a:noFill/>
        </p:spPr>
        <p:txBody>
          <a:bodyPr wrap="square">
            <a:spAutoFit/>
          </a:bodyPr>
          <a:lstStyle/>
          <a:p>
            <a:pPr algn="ctr"/>
            <a:r>
              <a:rPr lang="en-US" sz="140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15</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3219419622"/>
      </p:ext>
    </p:extLst>
  </p:cSld>
  <p:clrMapOvr>
    <a:masterClrMapping/>
  </p:clrMapOvr>
</p:sld>
</file>

<file path=ppt/slides/slide4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5BC2D6-293C-333C-4DE0-70DCEEDB97C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CB7A30A-93C7-D414-0513-DB83C18F5774}"/>
              </a:ext>
            </a:extLst>
          </p:cNvPr>
          <p:cNvSpPr>
            <a:spLocks noGrp="1"/>
          </p:cNvSpPr>
          <p:nvPr>
            <p:ph type="title"/>
          </p:nvPr>
        </p:nvSpPr>
        <p:spPr>
          <a:xfrm>
            <a:off x="1980393" y="504918"/>
            <a:ext cx="8231214" cy="5848164"/>
          </a:xfrm>
        </p:spPr>
        <p:txBody>
          <a:bodyPr>
            <a:noAutofit/>
          </a:bodyPr>
          <a:lstStyle/>
          <a:p>
            <a:pPr marL="0" rtl="1" eaLnBrk="1" latinLnBrk="0" hangingPunct="1"/>
            <a:r>
              <a:rPr lang="ar-EG" sz="6000" b="0" i="0" kern="1200" dirty="0">
                <a:effectLst/>
                <a:latin typeface="KFGQPC Uthman Taha Naskh" panose="02000000000000000000" pitchFamily="2" charset="-78"/>
                <a:ea typeface="+mn-ea"/>
                <a:cs typeface="+mn-cs"/>
              </a:rPr>
              <a:t>صدقَ اللهُ العليُّ العظيم</a:t>
            </a:r>
          </a:p>
        </p:txBody>
      </p:sp>
    </p:spTree>
    <p:extLst>
      <p:ext uri="{BB962C8B-B14F-4D97-AF65-F5344CB8AC3E}">
        <p14:creationId xmlns:p14="http://schemas.microsoft.com/office/powerpoint/2010/main" val="239534056"/>
      </p:ext>
    </p:extLst>
  </p:cSld>
  <p:clrMapOvr>
    <a:masterClrMapping/>
  </p:clrMapOvr>
</p:sld>
</file>

<file path=ppt/slides/slide4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B9C5DE-1F05-5EB0-9A51-BF2BB9A8C64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34AC9D1-85B2-6568-0CFD-CC3195E08322}"/>
              </a:ext>
            </a:extLst>
          </p:cNvPr>
          <p:cNvSpPr>
            <a:spLocks noGrp="1"/>
          </p:cNvSpPr>
          <p:nvPr>
            <p:ph type="title"/>
          </p:nvPr>
        </p:nvSpPr>
        <p:spPr>
          <a:xfrm>
            <a:off x="1980393" y="1706959"/>
            <a:ext cx="8231214" cy="3461837"/>
          </a:xfrm>
        </p:spPr>
        <p:txBody>
          <a:bodyPr>
            <a:noAutofit/>
          </a:bodyPr>
          <a:lstStyle/>
          <a:p>
            <a:pPr marL="0" eaLnBrk="1" latinLnBrk="0" hangingPunct="1">
              <a:lnSpc>
                <a:spcPct val="100000"/>
              </a:lnSpc>
            </a:pPr>
            <a:r>
              <a:rPr lang="ar-EG" sz="4000" b="0" i="0" kern="1200" dirty="0">
                <a:effectLst/>
                <a:highlight>
                  <a:srgbClr val="00FF00"/>
                </a:highlight>
                <a:latin typeface="Arial" panose="020B0604020202020204" pitchFamily="34" charset="0"/>
                <a:ea typeface="+mn-ea"/>
                <a:cs typeface="Arial" panose="020B0604020202020204" pitchFamily="34" charset="0"/>
              </a:rPr>
              <a:t>سورة </a:t>
            </a:r>
            <a:r>
              <a:rPr lang="ar-EG" sz="4000" dirty="0">
                <a:highlight>
                  <a:srgbClr val="00FF00"/>
                </a:highlight>
                <a:latin typeface="Arial" panose="020B0604020202020204" pitchFamily="34" charset="0"/>
                <a:ea typeface="+mn-ea"/>
                <a:cs typeface="Arial" panose="020B0604020202020204" pitchFamily="34" charset="0"/>
              </a:rPr>
              <a:t>الليل</a:t>
            </a:r>
            <a:br>
              <a:rPr lang="ar-EG" sz="6000" b="0" i="0" kern="1200" dirty="0">
                <a:effectLst/>
                <a:latin typeface="Arial" panose="020B0604020202020204" pitchFamily="34" charset="0"/>
                <a:ea typeface="+mn-ea"/>
                <a:cs typeface="Arial" panose="020B0604020202020204" pitchFamily="34" charset="0"/>
              </a:rPr>
            </a:br>
            <a:r>
              <a:rPr lang="ar-EG" sz="6000" b="0" i="0" kern="1200" dirty="0">
                <a:effectLst/>
                <a:latin typeface="Arial" panose="020B0604020202020204" pitchFamily="34" charset="0"/>
                <a:ea typeface="+mn-ea"/>
                <a:cs typeface="Arial" panose="020B0604020202020204" pitchFamily="34" charset="0"/>
              </a:rPr>
              <a:t>بِسْمِ ٱللَّهِ ٱلرَّحْمَـٰنِ ٱلرَّحِيمِ</a:t>
            </a:r>
          </a:p>
        </p:txBody>
      </p:sp>
    </p:spTree>
    <p:extLst>
      <p:ext uri="{BB962C8B-B14F-4D97-AF65-F5344CB8AC3E}">
        <p14:creationId xmlns:p14="http://schemas.microsoft.com/office/powerpoint/2010/main" val="3233325339"/>
      </p:ext>
    </p:extLst>
  </p:cSld>
  <p:clrMapOvr>
    <a:masterClrMapping/>
  </p:clrMapOvr>
</p:sld>
</file>

<file path=ppt/slides/slide4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D30BA2-8774-37C8-A379-D7DED974DFE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BBF917B-6C2D-AED5-50CD-B63287F8CB0F}"/>
              </a:ext>
            </a:extLst>
          </p:cNvPr>
          <p:cNvSpPr>
            <a:spLocks noGrp="1"/>
          </p:cNvSpPr>
          <p:nvPr>
            <p:ph type="title"/>
          </p:nvPr>
        </p:nvSpPr>
        <p:spPr>
          <a:xfrm>
            <a:off x="1787687" y="2088261"/>
            <a:ext cx="8616626" cy="3450327"/>
          </a:xfrm>
        </p:spPr>
        <p:txBody>
          <a:bodyPr>
            <a:noAutofit/>
          </a:bodyPr>
          <a:lstStyle/>
          <a:p>
            <a:r>
              <a:rPr lang="ar-EG" sz="6000" dirty="0"/>
              <a:t>وَٱلَّيْلِ إِذَا يَغْشَىٰ</a:t>
            </a:r>
            <a:endParaRPr lang="ar-EG" sz="6000" b="0" dirty="0"/>
          </a:p>
        </p:txBody>
      </p:sp>
      <p:sp>
        <p:nvSpPr>
          <p:cNvPr id="14" name="TextBox 13">
            <a:extLst>
              <a:ext uri="{FF2B5EF4-FFF2-40B4-BE49-F238E27FC236}">
                <a16:creationId xmlns:a16="http://schemas.microsoft.com/office/drawing/2014/main" id="{56561DF8-9917-7D21-EE7F-5C1E729A1F88}"/>
              </a:ext>
            </a:extLst>
          </p:cNvPr>
          <p:cNvSpPr txBox="1"/>
          <p:nvPr/>
        </p:nvSpPr>
        <p:spPr>
          <a:xfrm>
            <a:off x="1936368" y="4205982"/>
            <a:ext cx="8319264" cy="400110"/>
          </a:xfrm>
          <a:prstGeom prst="rect">
            <a:avLst/>
          </a:prstGeom>
          <a:noFill/>
        </p:spPr>
        <p:txBody>
          <a:bodyPr wrap="square">
            <a:spAutoFit/>
          </a:bodyPr>
          <a:lstStyle/>
          <a:p>
            <a:pPr algn="ctr" fontAlgn="base"/>
            <a:r>
              <a:rPr lang="en-US" sz="2000" dirty="0"/>
              <a:t>By the Night as it conceals (the light);</a:t>
            </a:r>
          </a:p>
        </p:txBody>
      </p:sp>
      <p:sp>
        <p:nvSpPr>
          <p:cNvPr id="3" name="TextBox 2">
            <a:extLst>
              <a:ext uri="{FF2B5EF4-FFF2-40B4-BE49-F238E27FC236}">
                <a16:creationId xmlns:a16="http://schemas.microsoft.com/office/drawing/2014/main" id="{83852DFC-AB13-FE8C-6BAC-BB20F5CA4EC6}"/>
              </a:ext>
            </a:extLst>
          </p:cNvPr>
          <p:cNvSpPr txBox="1"/>
          <p:nvPr/>
        </p:nvSpPr>
        <p:spPr>
          <a:xfrm>
            <a:off x="3795134" y="3898205"/>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1</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1878152246"/>
      </p:ext>
    </p:extLst>
  </p:cSld>
  <p:clrMapOvr>
    <a:masterClrMapping/>
  </p:clrMapOvr>
</p:sld>
</file>

<file path=ppt/slides/slide4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E4257A-C8C2-C95D-1D3F-930AD9A68B1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0B61C2C-DC5C-C410-84B3-E729B6880CFA}"/>
              </a:ext>
            </a:extLst>
          </p:cNvPr>
          <p:cNvSpPr>
            <a:spLocks noGrp="1"/>
          </p:cNvSpPr>
          <p:nvPr>
            <p:ph type="title"/>
          </p:nvPr>
        </p:nvSpPr>
        <p:spPr>
          <a:xfrm>
            <a:off x="1787687" y="2062134"/>
            <a:ext cx="8616626" cy="3450327"/>
          </a:xfrm>
        </p:spPr>
        <p:txBody>
          <a:bodyPr>
            <a:noAutofit/>
          </a:bodyPr>
          <a:lstStyle/>
          <a:p>
            <a:r>
              <a:rPr lang="ar-EG" sz="6000" dirty="0"/>
              <a:t>وَٱلنَّهَارِ إِذَا تَجَلَّىٰ</a:t>
            </a:r>
            <a:endParaRPr lang="ar-EG" sz="6000" b="0" dirty="0"/>
          </a:p>
        </p:txBody>
      </p:sp>
      <p:sp>
        <p:nvSpPr>
          <p:cNvPr id="14" name="TextBox 13">
            <a:extLst>
              <a:ext uri="{FF2B5EF4-FFF2-40B4-BE49-F238E27FC236}">
                <a16:creationId xmlns:a16="http://schemas.microsoft.com/office/drawing/2014/main" id="{DB46BF46-4AFE-5C6D-0A56-731838E1FDB8}"/>
              </a:ext>
            </a:extLst>
          </p:cNvPr>
          <p:cNvSpPr txBox="1"/>
          <p:nvPr/>
        </p:nvSpPr>
        <p:spPr>
          <a:xfrm>
            <a:off x="1936368" y="4164502"/>
            <a:ext cx="8319264" cy="400110"/>
          </a:xfrm>
          <a:prstGeom prst="rect">
            <a:avLst/>
          </a:prstGeom>
          <a:noFill/>
        </p:spPr>
        <p:txBody>
          <a:bodyPr wrap="square">
            <a:spAutoFit/>
          </a:bodyPr>
          <a:lstStyle/>
          <a:p>
            <a:pPr algn="ctr" fontAlgn="base"/>
            <a:r>
              <a:rPr lang="en-US" sz="2000" dirty="0"/>
              <a:t>By the Day as it appears in glory;</a:t>
            </a:r>
          </a:p>
        </p:txBody>
      </p:sp>
      <p:sp>
        <p:nvSpPr>
          <p:cNvPr id="3" name="TextBox 2">
            <a:extLst>
              <a:ext uri="{FF2B5EF4-FFF2-40B4-BE49-F238E27FC236}">
                <a16:creationId xmlns:a16="http://schemas.microsoft.com/office/drawing/2014/main" id="{C6379403-B0A3-E953-22A7-7BF05319F8AD}"/>
              </a:ext>
            </a:extLst>
          </p:cNvPr>
          <p:cNvSpPr txBox="1"/>
          <p:nvPr/>
        </p:nvSpPr>
        <p:spPr>
          <a:xfrm>
            <a:off x="3655800" y="3856725"/>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{2}</a:t>
            </a:r>
            <a:endParaRPr lang="en-US" sz="1400" dirty="0"/>
          </a:p>
        </p:txBody>
      </p:sp>
    </p:spTree>
    <p:extLst>
      <p:ext uri="{BB962C8B-B14F-4D97-AF65-F5344CB8AC3E}">
        <p14:creationId xmlns:p14="http://schemas.microsoft.com/office/powerpoint/2010/main" val="253037497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C627BF-D565-C369-318B-94A930B45C8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AF669EC-2289-23F1-DA50-00193C67EBA7}"/>
              </a:ext>
            </a:extLst>
          </p:cNvPr>
          <p:cNvSpPr>
            <a:spLocks noGrp="1"/>
          </p:cNvSpPr>
          <p:nvPr>
            <p:ph type="title"/>
          </p:nvPr>
        </p:nvSpPr>
        <p:spPr>
          <a:xfrm>
            <a:off x="1880748" y="2095721"/>
            <a:ext cx="8430504" cy="3450327"/>
          </a:xfrm>
        </p:spPr>
        <p:txBody>
          <a:bodyPr>
            <a:noAutofit/>
          </a:bodyPr>
          <a:lstStyle/>
          <a:p>
            <a:r>
              <a:rPr lang="ar-EG" sz="6000" b="0" dirty="0"/>
              <a:t>ذَٰلِكَ ٱلْيَوْمُ ٱلْحَقُّ ۖ فَمَن شَآءَ ٱتَّخَذَ إِلَىٰ رَبِّهِۦ مَـَٔابًا</a:t>
            </a:r>
          </a:p>
        </p:txBody>
      </p:sp>
      <p:sp>
        <p:nvSpPr>
          <p:cNvPr id="14" name="TextBox 13">
            <a:extLst>
              <a:ext uri="{FF2B5EF4-FFF2-40B4-BE49-F238E27FC236}">
                <a16:creationId xmlns:a16="http://schemas.microsoft.com/office/drawing/2014/main" id="{0C57A346-576F-6085-A946-1E6B9EFE350C}"/>
              </a:ext>
            </a:extLst>
          </p:cNvPr>
          <p:cNvSpPr txBox="1"/>
          <p:nvPr/>
        </p:nvSpPr>
        <p:spPr>
          <a:xfrm>
            <a:off x="1936368" y="4586543"/>
            <a:ext cx="8319264" cy="707886"/>
          </a:xfrm>
          <a:prstGeom prst="rect">
            <a:avLst/>
          </a:prstGeom>
          <a:noFill/>
        </p:spPr>
        <p:txBody>
          <a:bodyPr wrap="square">
            <a:spAutoFit/>
          </a:bodyPr>
          <a:lstStyle/>
          <a:p>
            <a:pPr algn="ctr" fontAlgn="base"/>
            <a:r>
              <a:rPr lang="en-US" sz="2000" dirty="0"/>
              <a:t>That Day will be the sure Reality: Therefore, whoso will, let him take a (straight) return to his Lord!</a:t>
            </a:r>
          </a:p>
        </p:txBody>
      </p:sp>
      <p:sp>
        <p:nvSpPr>
          <p:cNvPr id="3" name="TextBox 2">
            <a:extLst>
              <a:ext uri="{FF2B5EF4-FFF2-40B4-BE49-F238E27FC236}">
                <a16:creationId xmlns:a16="http://schemas.microsoft.com/office/drawing/2014/main" id="{90E28DA2-0CA5-078D-6FCB-0E7B19ABFE2B}"/>
              </a:ext>
            </a:extLst>
          </p:cNvPr>
          <p:cNvSpPr txBox="1"/>
          <p:nvPr/>
        </p:nvSpPr>
        <p:spPr>
          <a:xfrm>
            <a:off x="4528704" y="4166485"/>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39</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4048780502"/>
      </p:ext>
    </p:extLst>
  </p:cSld>
  <p:clrMapOvr>
    <a:masterClrMapping/>
  </p:clrMapOvr>
</p:sld>
</file>

<file path=ppt/slides/slide4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0C7C51-5C47-52A9-3E62-02B66FC2309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FE6A57C-129D-FF49-14F9-550F5A60C186}"/>
              </a:ext>
            </a:extLst>
          </p:cNvPr>
          <p:cNvSpPr>
            <a:spLocks noGrp="1"/>
          </p:cNvSpPr>
          <p:nvPr>
            <p:ph type="title"/>
          </p:nvPr>
        </p:nvSpPr>
        <p:spPr>
          <a:xfrm>
            <a:off x="1787687" y="2053428"/>
            <a:ext cx="8616626" cy="3450327"/>
          </a:xfrm>
        </p:spPr>
        <p:txBody>
          <a:bodyPr>
            <a:noAutofit/>
          </a:bodyPr>
          <a:lstStyle/>
          <a:p>
            <a:r>
              <a:rPr lang="ar-EG" sz="6000" dirty="0"/>
              <a:t>وَمَا خَلَقَ ٱلذَّكَرَ وَٱلْأُنثَىٰٓ</a:t>
            </a:r>
            <a:endParaRPr lang="ar-EG" sz="6000" b="0" dirty="0"/>
          </a:p>
        </p:txBody>
      </p:sp>
      <p:sp>
        <p:nvSpPr>
          <p:cNvPr id="14" name="TextBox 13">
            <a:extLst>
              <a:ext uri="{FF2B5EF4-FFF2-40B4-BE49-F238E27FC236}">
                <a16:creationId xmlns:a16="http://schemas.microsoft.com/office/drawing/2014/main" id="{5FF04EE8-5390-DD4D-0399-ACD6C9FC1FC8}"/>
              </a:ext>
            </a:extLst>
          </p:cNvPr>
          <p:cNvSpPr txBox="1"/>
          <p:nvPr/>
        </p:nvSpPr>
        <p:spPr>
          <a:xfrm>
            <a:off x="1936368" y="4173137"/>
            <a:ext cx="8319264" cy="400110"/>
          </a:xfrm>
          <a:prstGeom prst="rect">
            <a:avLst/>
          </a:prstGeom>
          <a:noFill/>
        </p:spPr>
        <p:txBody>
          <a:bodyPr wrap="square">
            <a:spAutoFit/>
          </a:bodyPr>
          <a:lstStyle/>
          <a:p>
            <a:pPr algn="ctr" fontAlgn="base"/>
            <a:r>
              <a:rPr lang="en-US" sz="2000" dirty="0"/>
              <a:t>By (the mystery of) the creation of male and female;-</a:t>
            </a:r>
          </a:p>
        </p:txBody>
      </p:sp>
      <p:sp>
        <p:nvSpPr>
          <p:cNvPr id="3" name="TextBox 2">
            <a:extLst>
              <a:ext uri="{FF2B5EF4-FFF2-40B4-BE49-F238E27FC236}">
                <a16:creationId xmlns:a16="http://schemas.microsoft.com/office/drawing/2014/main" id="{6777A090-E7E7-AED7-D050-C8A127829F7B}"/>
              </a:ext>
            </a:extLst>
          </p:cNvPr>
          <p:cNvSpPr txBox="1"/>
          <p:nvPr/>
        </p:nvSpPr>
        <p:spPr>
          <a:xfrm>
            <a:off x="2867546" y="3874469"/>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{3}</a:t>
            </a:r>
            <a:endParaRPr lang="en-US" sz="1400" dirty="0"/>
          </a:p>
        </p:txBody>
      </p:sp>
    </p:spTree>
    <p:extLst>
      <p:ext uri="{BB962C8B-B14F-4D97-AF65-F5344CB8AC3E}">
        <p14:creationId xmlns:p14="http://schemas.microsoft.com/office/powerpoint/2010/main" val="2105027111"/>
      </p:ext>
    </p:extLst>
  </p:cSld>
  <p:clrMapOvr>
    <a:masterClrMapping/>
  </p:clrMapOvr>
</p:sld>
</file>

<file path=ppt/slides/slide4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8292A7-7327-69C1-9443-03A7AD73F52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8530492-678B-61B6-E35F-88ABB3444467}"/>
              </a:ext>
            </a:extLst>
          </p:cNvPr>
          <p:cNvSpPr>
            <a:spLocks noGrp="1"/>
          </p:cNvSpPr>
          <p:nvPr>
            <p:ph type="title"/>
          </p:nvPr>
        </p:nvSpPr>
        <p:spPr>
          <a:xfrm>
            <a:off x="1787687" y="2096974"/>
            <a:ext cx="8616626" cy="3450327"/>
          </a:xfrm>
        </p:spPr>
        <p:txBody>
          <a:bodyPr>
            <a:noAutofit/>
          </a:bodyPr>
          <a:lstStyle/>
          <a:p>
            <a:r>
              <a:rPr lang="ar-EG" sz="6000" dirty="0"/>
              <a:t>إِنَّ سَعْيَكُمْ لَشَتَّىٰ</a:t>
            </a:r>
            <a:endParaRPr lang="ar-EG" sz="6000" b="0" dirty="0"/>
          </a:p>
        </p:txBody>
      </p:sp>
      <p:sp>
        <p:nvSpPr>
          <p:cNvPr id="14" name="TextBox 13">
            <a:extLst>
              <a:ext uri="{FF2B5EF4-FFF2-40B4-BE49-F238E27FC236}">
                <a16:creationId xmlns:a16="http://schemas.microsoft.com/office/drawing/2014/main" id="{185C896F-ED6E-58A2-FC3D-D0C26D33A071}"/>
              </a:ext>
            </a:extLst>
          </p:cNvPr>
          <p:cNvSpPr txBox="1"/>
          <p:nvPr/>
        </p:nvSpPr>
        <p:spPr>
          <a:xfrm>
            <a:off x="1936368" y="4243126"/>
            <a:ext cx="8319264" cy="400110"/>
          </a:xfrm>
          <a:prstGeom prst="rect">
            <a:avLst/>
          </a:prstGeom>
          <a:noFill/>
        </p:spPr>
        <p:txBody>
          <a:bodyPr wrap="square">
            <a:spAutoFit/>
          </a:bodyPr>
          <a:lstStyle/>
          <a:p>
            <a:pPr algn="ctr" fontAlgn="base"/>
            <a:r>
              <a:rPr lang="en-US" sz="2000" dirty="0"/>
              <a:t>Verily, (the ends) ye strive for are diverse.</a:t>
            </a:r>
          </a:p>
        </p:txBody>
      </p:sp>
      <p:sp>
        <p:nvSpPr>
          <p:cNvPr id="3" name="TextBox 2">
            <a:extLst>
              <a:ext uri="{FF2B5EF4-FFF2-40B4-BE49-F238E27FC236}">
                <a16:creationId xmlns:a16="http://schemas.microsoft.com/office/drawing/2014/main" id="{910FE4CF-537B-9940-3F81-1007F4D70A5E}"/>
              </a:ext>
            </a:extLst>
          </p:cNvPr>
          <p:cNvSpPr txBox="1"/>
          <p:nvPr/>
        </p:nvSpPr>
        <p:spPr>
          <a:xfrm>
            <a:off x="3808081" y="3935349"/>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{4}</a:t>
            </a:r>
            <a:endParaRPr lang="en-US" sz="1400" dirty="0"/>
          </a:p>
        </p:txBody>
      </p:sp>
    </p:spTree>
    <p:extLst>
      <p:ext uri="{BB962C8B-B14F-4D97-AF65-F5344CB8AC3E}">
        <p14:creationId xmlns:p14="http://schemas.microsoft.com/office/powerpoint/2010/main" val="1023335167"/>
      </p:ext>
    </p:extLst>
  </p:cSld>
  <p:clrMapOvr>
    <a:masterClrMapping/>
  </p:clrMapOvr>
</p:sld>
</file>

<file path=ppt/slides/slide4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072D84-F86D-B301-A54E-BAC740B9209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CA32CDB-D527-993C-E43A-142359F99D92}"/>
              </a:ext>
            </a:extLst>
          </p:cNvPr>
          <p:cNvSpPr>
            <a:spLocks noGrp="1"/>
          </p:cNvSpPr>
          <p:nvPr>
            <p:ph type="title"/>
          </p:nvPr>
        </p:nvSpPr>
        <p:spPr>
          <a:xfrm>
            <a:off x="1787687" y="2039224"/>
            <a:ext cx="8616626" cy="3450327"/>
          </a:xfrm>
        </p:spPr>
        <p:txBody>
          <a:bodyPr>
            <a:noAutofit/>
          </a:bodyPr>
          <a:lstStyle/>
          <a:p>
            <a:r>
              <a:rPr lang="ar-EG" sz="6000" dirty="0"/>
              <a:t>فَأَمَّا مَنْ أَعْطَىٰ وَٱتَّقَىٰ</a:t>
            </a:r>
            <a:endParaRPr lang="ar-EG" sz="6000" b="0" dirty="0"/>
          </a:p>
        </p:txBody>
      </p:sp>
      <p:sp>
        <p:nvSpPr>
          <p:cNvPr id="14" name="TextBox 13">
            <a:extLst>
              <a:ext uri="{FF2B5EF4-FFF2-40B4-BE49-F238E27FC236}">
                <a16:creationId xmlns:a16="http://schemas.microsoft.com/office/drawing/2014/main" id="{7EA5CF7E-DA86-56B3-AFE3-6890AABF5666}"/>
              </a:ext>
            </a:extLst>
          </p:cNvPr>
          <p:cNvSpPr txBox="1"/>
          <p:nvPr/>
        </p:nvSpPr>
        <p:spPr>
          <a:xfrm>
            <a:off x="1936368" y="4103066"/>
            <a:ext cx="8319264" cy="400110"/>
          </a:xfrm>
          <a:prstGeom prst="rect">
            <a:avLst/>
          </a:prstGeom>
          <a:noFill/>
        </p:spPr>
        <p:txBody>
          <a:bodyPr wrap="square">
            <a:spAutoFit/>
          </a:bodyPr>
          <a:lstStyle/>
          <a:p>
            <a:pPr algn="ctr" fontAlgn="base"/>
            <a:r>
              <a:rPr lang="en-US" sz="2000" dirty="0"/>
              <a:t>So he who gives (in charity) and fears (Allah),</a:t>
            </a:r>
          </a:p>
        </p:txBody>
      </p:sp>
      <p:sp>
        <p:nvSpPr>
          <p:cNvPr id="3" name="TextBox 2">
            <a:extLst>
              <a:ext uri="{FF2B5EF4-FFF2-40B4-BE49-F238E27FC236}">
                <a16:creationId xmlns:a16="http://schemas.microsoft.com/office/drawing/2014/main" id="{67339DDE-A790-3BAE-7A15-40558475537C}"/>
              </a:ext>
            </a:extLst>
          </p:cNvPr>
          <p:cNvSpPr txBox="1"/>
          <p:nvPr/>
        </p:nvSpPr>
        <p:spPr>
          <a:xfrm>
            <a:off x="3120100" y="3918275"/>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5</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1351566189"/>
      </p:ext>
    </p:extLst>
  </p:cSld>
  <p:clrMapOvr>
    <a:masterClrMapping/>
  </p:clrMapOvr>
</p:sld>
</file>

<file path=ppt/slides/slide4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484610-18C0-2A59-983C-AE06AFD4A7B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78C369E-AC4D-F52E-F4EC-2E76A6F78DF0}"/>
              </a:ext>
            </a:extLst>
          </p:cNvPr>
          <p:cNvSpPr>
            <a:spLocks noGrp="1"/>
          </p:cNvSpPr>
          <p:nvPr>
            <p:ph type="title"/>
          </p:nvPr>
        </p:nvSpPr>
        <p:spPr>
          <a:xfrm>
            <a:off x="1787687" y="2126309"/>
            <a:ext cx="8616626" cy="3450327"/>
          </a:xfrm>
        </p:spPr>
        <p:txBody>
          <a:bodyPr>
            <a:noAutofit/>
          </a:bodyPr>
          <a:lstStyle/>
          <a:p>
            <a:r>
              <a:rPr lang="ar-EG" sz="6000" dirty="0"/>
              <a:t>وَصَدَّقَ بِٱلْحُسْنَىٰ</a:t>
            </a:r>
            <a:endParaRPr lang="ar-EG" sz="6000" b="0" dirty="0"/>
          </a:p>
        </p:txBody>
      </p:sp>
      <p:sp>
        <p:nvSpPr>
          <p:cNvPr id="14" name="TextBox 13">
            <a:extLst>
              <a:ext uri="{FF2B5EF4-FFF2-40B4-BE49-F238E27FC236}">
                <a16:creationId xmlns:a16="http://schemas.microsoft.com/office/drawing/2014/main" id="{BD7BCD32-9D67-F060-9919-647F8A908518}"/>
              </a:ext>
            </a:extLst>
          </p:cNvPr>
          <p:cNvSpPr txBox="1"/>
          <p:nvPr/>
        </p:nvSpPr>
        <p:spPr>
          <a:xfrm>
            <a:off x="1936368" y="4277252"/>
            <a:ext cx="8319264" cy="400110"/>
          </a:xfrm>
          <a:prstGeom prst="rect">
            <a:avLst/>
          </a:prstGeom>
          <a:noFill/>
        </p:spPr>
        <p:txBody>
          <a:bodyPr wrap="square">
            <a:spAutoFit/>
          </a:bodyPr>
          <a:lstStyle/>
          <a:p>
            <a:pPr algn="ctr" fontAlgn="base"/>
            <a:r>
              <a:rPr lang="en-US" sz="2000" dirty="0"/>
              <a:t>And (in all sincerity) testifies to the best,-</a:t>
            </a:r>
          </a:p>
        </p:txBody>
      </p:sp>
      <p:sp>
        <p:nvSpPr>
          <p:cNvPr id="3" name="TextBox 2">
            <a:extLst>
              <a:ext uri="{FF2B5EF4-FFF2-40B4-BE49-F238E27FC236}">
                <a16:creationId xmlns:a16="http://schemas.microsoft.com/office/drawing/2014/main" id="{1B2D7C26-0531-22E8-314C-A207046A384A}"/>
              </a:ext>
            </a:extLst>
          </p:cNvPr>
          <p:cNvSpPr txBox="1"/>
          <p:nvPr/>
        </p:nvSpPr>
        <p:spPr>
          <a:xfrm>
            <a:off x="3660028" y="3971676"/>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6</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1296576680"/>
      </p:ext>
    </p:extLst>
  </p:cSld>
  <p:clrMapOvr>
    <a:masterClrMapping/>
  </p:clrMapOvr>
</p:sld>
</file>

<file path=ppt/slides/slide4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6B867D-9DC8-7EA9-1019-012A3E119B3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6C2EAF6-146A-8752-1B9B-D5903FD40A98}"/>
              </a:ext>
            </a:extLst>
          </p:cNvPr>
          <p:cNvSpPr>
            <a:spLocks noGrp="1"/>
          </p:cNvSpPr>
          <p:nvPr>
            <p:ph type="title"/>
          </p:nvPr>
        </p:nvSpPr>
        <p:spPr>
          <a:xfrm>
            <a:off x="1986946" y="2073098"/>
            <a:ext cx="8218107" cy="3450327"/>
          </a:xfrm>
        </p:spPr>
        <p:txBody>
          <a:bodyPr>
            <a:noAutofit/>
          </a:bodyPr>
          <a:lstStyle/>
          <a:p>
            <a:r>
              <a:rPr lang="ar-EG" sz="6000" dirty="0"/>
              <a:t>فَسَنُيَسِّرُهُۥ لِلْيُسْرَىٰ</a:t>
            </a:r>
            <a:endParaRPr lang="ar-EG" sz="6000" b="0" dirty="0"/>
          </a:p>
        </p:txBody>
      </p:sp>
      <p:sp>
        <p:nvSpPr>
          <p:cNvPr id="14" name="TextBox 13">
            <a:extLst>
              <a:ext uri="{FF2B5EF4-FFF2-40B4-BE49-F238E27FC236}">
                <a16:creationId xmlns:a16="http://schemas.microsoft.com/office/drawing/2014/main" id="{09A1AEDB-8EA7-6487-84CF-C83270F9AB4E}"/>
              </a:ext>
            </a:extLst>
          </p:cNvPr>
          <p:cNvSpPr txBox="1"/>
          <p:nvPr/>
        </p:nvSpPr>
        <p:spPr>
          <a:xfrm>
            <a:off x="1936367" y="4152693"/>
            <a:ext cx="8319264" cy="400110"/>
          </a:xfrm>
          <a:prstGeom prst="rect">
            <a:avLst/>
          </a:prstGeom>
          <a:noFill/>
        </p:spPr>
        <p:txBody>
          <a:bodyPr wrap="square">
            <a:spAutoFit/>
          </a:bodyPr>
          <a:lstStyle/>
          <a:p>
            <a:pPr algn="ctr" fontAlgn="base"/>
            <a:r>
              <a:rPr lang="en-US" sz="2000" dirty="0"/>
              <a:t>We will indeed make smooth for him the path to Bliss.</a:t>
            </a:r>
          </a:p>
        </p:txBody>
      </p:sp>
      <p:sp>
        <p:nvSpPr>
          <p:cNvPr id="3" name="TextBox 2">
            <a:extLst>
              <a:ext uri="{FF2B5EF4-FFF2-40B4-BE49-F238E27FC236}">
                <a16:creationId xmlns:a16="http://schemas.microsoft.com/office/drawing/2014/main" id="{21575BD8-6E07-5C5F-B87D-B84960DC6E85}"/>
              </a:ext>
            </a:extLst>
          </p:cNvPr>
          <p:cNvSpPr txBox="1"/>
          <p:nvPr/>
        </p:nvSpPr>
        <p:spPr>
          <a:xfrm>
            <a:off x="3643248" y="3844916"/>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7</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1096807712"/>
      </p:ext>
    </p:extLst>
  </p:cSld>
  <p:clrMapOvr>
    <a:masterClrMapping/>
  </p:clrMapOvr>
</p:sld>
</file>

<file path=ppt/slides/slide4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82EA63-655A-7092-9704-1D63D4AB100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AC22B31-ECCD-4A51-CACD-1861C977AA3A}"/>
              </a:ext>
            </a:extLst>
          </p:cNvPr>
          <p:cNvSpPr>
            <a:spLocks noGrp="1"/>
          </p:cNvSpPr>
          <p:nvPr>
            <p:ph type="title"/>
          </p:nvPr>
        </p:nvSpPr>
        <p:spPr>
          <a:xfrm>
            <a:off x="1744499" y="2114868"/>
            <a:ext cx="8703002" cy="3450327"/>
          </a:xfrm>
        </p:spPr>
        <p:txBody>
          <a:bodyPr>
            <a:noAutofit/>
          </a:bodyPr>
          <a:lstStyle/>
          <a:p>
            <a:r>
              <a:rPr lang="ar-EG" sz="6000" dirty="0"/>
              <a:t>وَأَمَّا مَنۢ بَخِلَ وَٱسْتَغْنَىٰ</a:t>
            </a:r>
            <a:endParaRPr lang="ar-EG" sz="6000" b="0" dirty="0"/>
          </a:p>
        </p:txBody>
      </p:sp>
      <p:sp>
        <p:nvSpPr>
          <p:cNvPr id="14" name="TextBox 13">
            <a:extLst>
              <a:ext uri="{FF2B5EF4-FFF2-40B4-BE49-F238E27FC236}">
                <a16:creationId xmlns:a16="http://schemas.microsoft.com/office/drawing/2014/main" id="{021F2F14-B4C3-6064-0618-5F7273B38C0F}"/>
              </a:ext>
            </a:extLst>
          </p:cNvPr>
          <p:cNvSpPr txBox="1"/>
          <p:nvPr/>
        </p:nvSpPr>
        <p:spPr>
          <a:xfrm>
            <a:off x="1936368" y="4239209"/>
            <a:ext cx="8319264" cy="400110"/>
          </a:xfrm>
          <a:prstGeom prst="rect">
            <a:avLst/>
          </a:prstGeom>
          <a:noFill/>
        </p:spPr>
        <p:txBody>
          <a:bodyPr wrap="square">
            <a:spAutoFit/>
          </a:bodyPr>
          <a:lstStyle/>
          <a:p>
            <a:pPr algn="ctr" fontAlgn="base"/>
            <a:r>
              <a:rPr lang="en-US" sz="2000" dirty="0"/>
              <a:t>But he who is a greedy miser and thinks himself self-sufficient,</a:t>
            </a:r>
          </a:p>
        </p:txBody>
      </p:sp>
      <p:sp>
        <p:nvSpPr>
          <p:cNvPr id="3" name="TextBox 2">
            <a:extLst>
              <a:ext uri="{FF2B5EF4-FFF2-40B4-BE49-F238E27FC236}">
                <a16:creationId xmlns:a16="http://schemas.microsoft.com/office/drawing/2014/main" id="{05A0F14D-6E48-8D2C-360B-6638BAD1FFAA}"/>
              </a:ext>
            </a:extLst>
          </p:cNvPr>
          <p:cNvSpPr txBox="1"/>
          <p:nvPr/>
        </p:nvSpPr>
        <p:spPr>
          <a:xfrm>
            <a:off x="2969871" y="3931432"/>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8</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3943275525"/>
      </p:ext>
    </p:extLst>
  </p:cSld>
  <p:clrMapOvr>
    <a:masterClrMapping/>
  </p:clrMapOvr>
</p:sld>
</file>

<file path=ppt/slides/slide4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AC90C4-927D-1355-FC31-3C9D75AB63C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4DB5866-C52B-67A7-E3DA-670528E4E044}"/>
              </a:ext>
            </a:extLst>
          </p:cNvPr>
          <p:cNvSpPr>
            <a:spLocks noGrp="1"/>
          </p:cNvSpPr>
          <p:nvPr>
            <p:ph type="title"/>
          </p:nvPr>
        </p:nvSpPr>
        <p:spPr>
          <a:xfrm>
            <a:off x="1744499" y="2088741"/>
            <a:ext cx="8703002" cy="3450327"/>
          </a:xfrm>
        </p:spPr>
        <p:txBody>
          <a:bodyPr>
            <a:noAutofit/>
          </a:bodyPr>
          <a:lstStyle/>
          <a:p>
            <a:r>
              <a:rPr lang="ar-EG" sz="6000" dirty="0"/>
              <a:t>وَكَذَّبَ بِٱلْحُسْنَىٰ</a:t>
            </a:r>
            <a:endParaRPr lang="ar-EG" sz="6000" b="0" dirty="0"/>
          </a:p>
        </p:txBody>
      </p:sp>
      <p:sp>
        <p:nvSpPr>
          <p:cNvPr id="14" name="TextBox 13">
            <a:extLst>
              <a:ext uri="{FF2B5EF4-FFF2-40B4-BE49-F238E27FC236}">
                <a16:creationId xmlns:a16="http://schemas.microsoft.com/office/drawing/2014/main" id="{8ABFE391-D583-723C-BC08-61D5C3F0BC9A}"/>
              </a:ext>
            </a:extLst>
          </p:cNvPr>
          <p:cNvSpPr txBox="1"/>
          <p:nvPr/>
        </p:nvSpPr>
        <p:spPr>
          <a:xfrm>
            <a:off x="1936368" y="4224195"/>
            <a:ext cx="8319264" cy="400110"/>
          </a:xfrm>
          <a:prstGeom prst="rect">
            <a:avLst/>
          </a:prstGeom>
          <a:noFill/>
        </p:spPr>
        <p:txBody>
          <a:bodyPr wrap="square">
            <a:spAutoFit/>
          </a:bodyPr>
          <a:lstStyle/>
          <a:p>
            <a:pPr algn="ctr" fontAlgn="base"/>
            <a:r>
              <a:rPr lang="en-US" sz="2000" dirty="0"/>
              <a:t>And gives the lie to the best,-</a:t>
            </a:r>
          </a:p>
        </p:txBody>
      </p:sp>
      <p:sp>
        <p:nvSpPr>
          <p:cNvPr id="3" name="TextBox 2">
            <a:extLst>
              <a:ext uri="{FF2B5EF4-FFF2-40B4-BE49-F238E27FC236}">
                <a16:creationId xmlns:a16="http://schemas.microsoft.com/office/drawing/2014/main" id="{490EE688-650F-AE12-6B48-5D622456D3A9}"/>
              </a:ext>
            </a:extLst>
          </p:cNvPr>
          <p:cNvSpPr txBox="1"/>
          <p:nvPr/>
        </p:nvSpPr>
        <p:spPr>
          <a:xfrm>
            <a:off x="3771061" y="3916418"/>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9</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2461702516"/>
      </p:ext>
    </p:extLst>
  </p:cSld>
  <p:clrMapOvr>
    <a:masterClrMapping/>
  </p:clrMapOvr>
</p:sld>
</file>

<file path=ppt/slides/slide4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D57798-0456-C6CC-B026-7ECAA539691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107B77C-C5DA-20EA-CD82-93FF97A3B783}"/>
              </a:ext>
            </a:extLst>
          </p:cNvPr>
          <p:cNvSpPr>
            <a:spLocks noGrp="1"/>
          </p:cNvSpPr>
          <p:nvPr>
            <p:ph type="title"/>
          </p:nvPr>
        </p:nvSpPr>
        <p:spPr>
          <a:xfrm>
            <a:off x="1744499" y="2010364"/>
            <a:ext cx="8703002" cy="3450327"/>
          </a:xfrm>
        </p:spPr>
        <p:txBody>
          <a:bodyPr>
            <a:noAutofit/>
          </a:bodyPr>
          <a:lstStyle/>
          <a:p>
            <a:pPr>
              <a:lnSpc>
                <a:spcPct val="100000"/>
              </a:lnSpc>
            </a:pPr>
            <a:r>
              <a:rPr lang="ar-EG" sz="6000" dirty="0"/>
              <a:t>فَسَنُيَسِّرُهُۥ لِلْعُسْرَىٰ</a:t>
            </a:r>
            <a:endParaRPr lang="ar-EG" sz="6000" b="0" dirty="0"/>
          </a:p>
        </p:txBody>
      </p:sp>
      <p:sp>
        <p:nvSpPr>
          <p:cNvPr id="14" name="TextBox 13">
            <a:extLst>
              <a:ext uri="{FF2B5EF4-FFF2-40B4-BE49-F238E27FC236}">
                <a16:creationId xmlns:a16="http://schemas.microsoft.com/office/drawing/2014/main" id="{6B1DA141-B7BC-C31A-C809-463EE4A34497}"/>
              </a:ext>
            </a:extLst>
          </p:cNvPr>
          <p:cNvSpPr txBox="1"/>
          <p:nvPr/>
        </p:nvSpPr>
        <p:spPr>
          <a:xfrm>
            <a:off x="1936368" y="4149695"/>
            <a:ext cx="8319264" cy="400110"/>
          </a:xfrm>
          <a:prstGeom prst="rect">
            <a:avLst/>
          </a:prstGeom>
          <a:noFill/>
        </p:spPr>
        <p:txBody>
          <a:bodyPr wrap="square">
            <a:spAutoFit/>
          </a:bodyPr>
          <a:lstStyle/>
          <a:p>
            <a:pPr algn="ctr" fontAlgn="base"/>
            <a:r>
              <a:rPr lang="en-US" sz="2000" dirty="0"/>
              <a:t>We will indeed make smooth for him the path to Misery;</a:t>
            </a:r>
          </a:p>
        </p:txBody>
      </p:sp>
      <p:sp>
        <p:nvSpPr>
          <p:cNvPr id="3" name="TextBox 2">
            <a:extLst>
              <a:ext uri="{FF2B5EF4-FFF2-40B4-BE49-F238E27FC236}">
                <a16:creationId xmlns:a16="http://schemas.microsoft.com/office/drawing/2014/main" id="{AF51AD98-0246-F053-3D88-5AADCD7809B7}"/>
              </a:ext>
            </a:extLst>
          </p:cNvPr>
          <p:cNvSpPr txBox="1"/>
          <p:nvPr/>
        </p:nvSpPr>
        <p:spPr>
          <a:xfrm>
            <a:off x="3544918" y="3841918"/>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10</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524140202"/>
      </p:ext>
    </p:extLst>
  </p:cSld>
  <p:clrMapOvr>
    <a:masterClrMapping/>
  </p:clrMapOvr>
</p:sld>
</file>

<file path=ppt/slides/slide4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1F15EB-6902-63EA-3ECA-0B41A36A101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57D2C7F-5733-5333-5996-2E8467BDBD8D}"/>
              </a:ext>
            </a:extLst>
          </p:cNvPr>
          <p:cNvSpPr>
            <a:spLocks noGrp="1"/>
          </p:cNvSpPr>
          <p:nvPr>
            <p:ph type="title"/>
          </p:nvPr>
        </p:nvSpPr>
        <p:spPr>
          <a:xfrm>
            <a:off x="1880748" y="1975525"/>
            <a:ext cx="8430504" cy="3450327"/>
          </a:xfrm>
        </p:spPr>
        <p:txBody>
          <a:bodyPr>
            <a:noAutofit/>
          </a:bodyPr>
          <a:lstStyle/>
          <a:p>
            <a:r>
              <a:rPr lang="ar-EG" sz="6000" dirty="0"/>
              <a:t>وَمَا يُغْنِى عَنْهُ مَالُهُۥ ٓ إِذَا تَرَدَّىٰٓ</a:t>
            </a:r>
            <a:endParaRPr lang="ar-EG" sz="6000" b="0" dirty="0"/>
          </a:p>
        </p:txBody>
      </p:sp>
      <p:sp>
        <p:nvSpPr>
          <p:cNvPr id="14" name="TextBox 13">
            <a:extLst>
              <a:ext uri="{FF2B5EF4-FFF2-40B4-BE49-F238E27FC236}">
                <a16:creationId xmlns:a16="http://schemas.microsoft.com/office/drawing/2014/main" id="{803FC593-99C9-3D55-0A87-709BA2D7C7C0}"/>
              </a:ext>
            </a:extLst>
          </p:cNvPr>
          <p:cNvSpPr txBox="1"/>
          <p:nvPr/>
        </p:nvSpPr>
        <p:spPr>
          <a:xfrm>
            <a:off x="1936368" y="4079462"/>
            <a:ext cx="8319264" cy="400110"/>
          </a:xfrm>
          <a:prstGeom prst="rect">
            <a:avLst/>
          </a:prstGeom>
          <a:noFill/>
        </p:spPr>
        <p:txBody>
          <a:bodyPr wrap="square">
            <a:spAutoFit/>
          </a:bodyPr>
          <a:lstStyle/>
          <a:p>
            <a:pPr algn="ctr" fontAlgn="base"/>
            <a:r>
              <a:rPr lang="en-US" sz="2000" dirty="0"/>
              <a:t>Nor will his wealth profit him when he falls headlong (into the Pit).</a:t>
            </a:r>
          </a:p>
        </p:txBody>
      </p:sp>
      <p:sp>
        <p:nvSpPr>
          <p:cNvPr id="3" name="TextBox 2">
            <a:extLst>
              <a:ext uri="{FF2B5EF4-FFF2-40B4-BE49-F238E27FC236}">
                <a16:creationId xmlns:a16="http://schemas.microsoft.com/office/drawing/2014/main" id="{0FC3731F-86C4-DC99-D5E6-C9A85B0BFB2B}"/>
              </a:ext>
            </a:extLst>
          </p:cNvPr>
          <p:cNvSpPr txBox="1"/>
          <p:nvPr/>
        </p:nvSpPr>
        <p:spPr>
          <a:xfrm>
            <a:off x="2220935" y="3700688"/>
            <a:ext cx="684337" cy="307777"/>
          </a:xfrm>
          <a:prstGeom prst="rect">
            <a:avLst/>
          </a:prstGeom>
          <a:noFill/>
        </p:spPr>
        <p:txBody>
          <a:bodyPr wrap="square">
            <a:spAutoFit/>
          </a:bodyPr>
          <a:lstStyle/>
          <a:p>
            <a:pPr algn="ctr"/>
            <a:r>
              <a:rPr lang="en-US" sz="140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11</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2438318594"/>
      </p:ext>
    </p:extLst>
  </p:cSld>
  <p:clrMapOvr>
    <a:masterClrMapping/>
  </p:clrMapOvr>
</p:sld>
</file>

<file path=ppt/slides/slide4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09AE32-78F0-CFDB-8D1C-35609612F22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93E8865-F676-AAD3-52F2-8FA3D448763D}"/>
              </a:ext>
            </a:extLst>
          </p:cNvPr>
          <p:cNvSpPr>
            <a:spLocks noGrp="1"/>
          </p:cNvSpPr>
          <p:nvPr>
            <p:ph type="title"/>
          </p:nvPr>
        </p:nvSpPr>
        <p:spPr>
          <a:xfrm>
            <a:off x="1880748" y="2036486"/>
            <a:ext cx="8430504" cy="3450327"/>
          </a:xfrm>
        </p:spPr>
        <p:txBody>
          <a:bodyPr>
            <a:noAutofit/>
          </a:bodyPr>
          <a:lstStyle/>
          <a:p>
            <a:r>
              <a:rPr lang="ar-EG" sz="6000" dirty="0"/>
              <a:t>إِنَّ عَلَيْنَا لَلْهُدَىٰ</a:t>
            </a:r>
            <a:endParaRPr lang="ar-EG" sz="6000" b="0" dirty="0"/>
          </a:p>
        </p:txBody>
      </p:sp>
      <p:sp>
        <p:nvSpPr>
          <p:cNvPr id="14" name="TextBox 13">
            <a:extLst>
              <a:ext uri="{FF2B5EF4-FFF2-40B4-BE49-F238E27FC236}">
                <a16:creationId xmlns:a16="http://schemas.microsoft.com/office/drawing/2014/main" id="{8492F276-CD09-C10E-B6AA-23F9E8B7B081}"/>
              </a:ext>
            </a:extLst>
          </p:cNvPr>
          <p:cNvSpPr txBox="1"/>
          <p:nvPr/>
        </p:nvSpPr>
        <p:spPr>
          <a:xfrm>
            <a:off x="1936368" y="4069426"/>
            <a:ext cx="8319264" cy="400110"/>
          </a:xfrm>
          <a:prstGeom prst="rect">
            <a:avLst/>
          </a:prstGeom>
          <a:noFill/>
        </p:spPr>
        <p:txBody>
          <a:bodyPr wrap="square">
            <a:spAutoFit/>
          </a:bodyPr>
          <a:lstStyle/>
          <a:p>
            <a:pPr algn="ctr" fontAlgn="base"/>
            <a:r>
              <a:rPr lang="en-US" sz="2000" dirty="0"/>
              <a:t>Verily We take upon Ourselves to guide,</a:t>
            </a:r>
          </a:p>
        </p:txBody>
      </p:sp>
      <p:sp>
        <p:nvSpPr>
          <p:cNvPr id="3" name="TextBox 2">
            <a:extLst>
              <a:ext uri="{FF2B5EF4-FFF2-40B4-BE49-F238E27FC236}">
                <a16:creationId xmlns:a16="http://schemas.microsoft.com/office/drawing/2014/main" id="{143633E5-2736-9CBC-6745-0CF92B711AB3}"/>
              </a:ext>
            </a:extLst>
          </p:cNvPr>
          <p:cNvSpPr txBox="1"/>
          <p:nvPr/>
        </p:nvSpPr>
        <p:spPr>
          <a:xfrm>
            <a:off x="3855058" y="3790298"/>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12</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3086599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7AE37C-8F2B-A61B-E908-EDF783A32E9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DAD27DB-8E86-DFC5-7B7E-4663E6D144D4}"/>
              </a:ext>
            </a:extLst>
          </p:cNvPr>
          <p:cNvSpPr>
            <a:spLocks noGrp="1"/>
          </p:cNvSpPr>
          <p:nvPr>
            <p:ph type="title"/>
          </p:nvPr>
        </p:nvSpPr>
        <p:spPr>
          <a:xfrm>
            <a:off x="1880748" y="1695127"/>
            <a:ext cx="8430504" cy="3450327"/>
          </a:xfrm>
        </p:spPr>
        <p:txBody>
          <a:bodyPr>
            <a:noAutofit/>
          </a:bodyPr>
          <a:lstStyle/>
          <a:p>
            <a:pPr>
              <a:lnSpc>
                <a:spcPct val="100000"/>
              </a:lnSpc>
            </a:pPr>
            <a:r>
              <a:rPr lang="ar-EG" sz="6000" b="0" dirty="0"/>
              <a:t>إِنَّآ أَنذَرْنَـٰكُمْ عَذَابًا قَرِيبًا يَوْمَ يَنظُرُ ٱلْمَرْءُ مَا قَدَّمَتْ يَدَاهُ وَيَقُولُ ٱلْكَافِرُ يَـٰلَيْتَنِى كُنتُ تُرَٰبًۢا</a:t>
            </a:r>
          </a:p>
        </p:txBody>
      </p:sp>
      <p:sp>
        <p:nvSpPr>
          <p:cNvPr id="14" name="TextBox 13">
            <a:extLst>
              <a:ext uri="{FF2B5EF4-FFF2-40B4-BE49-F238E27FC236}">
                <a16:creationId xmlns:a16="http://schemas.microsoft.com/office/drawing/2014/main" id="{CD8186F9-79BB-9000-C265-FFB79F00C1AD}"/>
              </a:ext>
            </a:extLst>
          </p:cNvPr>
          <p:cNvSpPr txBox="1"/>
          <p:nvPr/>
        </p:nvSpPr>
        <p:spPr>
          <a:xfrm>
            <a:off x="1936368" y="4730407"/>
            <a:ext cx="8319264" cy="1015663"/>
          </a:xfrm>
          <a:prstGeom prst="rect">
            <a:avLst/>
          </a:prstGeom>
          <a:noFill/>
        </p:spPr>
        <p:txBody>
          <a:bodyPr wrap="square">
            <a:spAutoFit/>
          </a:bodyPr>
          <a:lstStyle/>
          <a:p>
            <a:pPr algn="ctr" fontAlgn="base"/>
            <a:r>
              <a:rPr lang="en-US" sz="2000" dirty="0"/>
              <a:t>Verily, We have warned you of a Penalty near, the Day when man will see (the deeds) which his hands have sent forth, and the Unbeliever will say, "Woe unto me! Would that I were (</a:t>
            </a:r>
            <a:r>
              <a:rPr lang="en-US" sz="2000" dirty="0" err="1"/>
              <a:t>metre</a:t>
            </a:r>
            <a:r>
              <a:rPr lang="en-US" sz="2000" dirty="0"/>
              <a:t>) dust!"</a:t>
            </a:r>
          </a:p>
        </p:txBody>
      </p:sp>
      <p:sp>
        <p:nvSpPr>
          <p:cNvPr id="3" name="TextBox 2">
            <a:extLst>
              <a:ext uri="{FF2B5EF4-FFF2-40B4-BE49-F238E27FC236}">
                <a16:creationId xmlns:a16="http://schemas.microsoft.com/office/drawing/2014/main" id="{8236E9D0-AD44-6AB2-09D1-546E8E3D1D10}"/>
              </a:ext>
            </a:extLst>
          </p:cNvPr>
          <p:cNvSpPr txBox="1"/>
          <p:nvPr/>
        </p:nvSpPr>
        <p:spPr>
          <a:xfrm>
            <a:off x="3710098" y="4314324"/>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40</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2677299903"/>
      </p:ext>
    </p:extLst>
  </p:cSld>
  <p:clrMapOvr>
    <a:masterClrMapping/>
  </p:clrMapOvr>
</p:sld>
</file>

<file path=ppt/slides/slide4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FC34DA-7234-4101-8D19-A6F9AD9ABCC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812A02F-2808-80E4-A0AA-4BF8057184D4}"/>
              </a:ext>
            </a:extLst>
          </p:cNvPr>
          <p:cNvSpPr>
            <a:spLocks noGrp="1"/>
          </p:cNvSpPr>
          <p:nvPr>
            <p:ph type="title"/>
          </p:nvPr>
        </p:nvSpPr>
        <p:spPr>
          <a:xfrm>
            <a:off x="1880748" y="2027778"/>
            <a:ext cx="8430504" cy="3450327"/>
          </a:xfrm>
        </p:spPr>
        <p:txBody>
          <a:bodyPr>
            <a:noAutofit/>
          </a:bodyPr>
          <a:lstStyle/>
          <a:p>
            <a:r>
              <a:rPr lang="ar-EG" sz="6000" dirty="0"/>
              <a:t>وَإِنَّ لَنَا لَلْـَٔاخِرَةَ وَٱلْأُولَىٰ</a:t>
            </a:r>
            <a:endParaRPr lang="ar-EG" sz="6000" b="0" dirty="0"/>
          </a:p>
        </p:txBody>
      </p:sp>
      <p:sp>
        <p:nvSpPr>
          <p:cNvPr id="14" name="TextBox 13">
            <a:extLst>
              <a:ext uri="{FF2B5EF4-FFF2-40B4-BE49-F238E27FC236}">
                <a16:creationId xmlns:a16="http://schemas.microsoft.com/office/drawing/2014/main" id="{A4192163-C272-9F57-E69F-3DB554F7F3DE}"/>
              </a:ext>
            </a:extLst>
          </p:cNvPr>
          <p:cNvSpPr txBox="1"/>
          <p:nvPr/>
        </p:nvSpPr>
        <p:spPr>
          <a:xfrm>
            <a:off x="1936368" y="4108286"/>
            <a:ext cx="8319264" cy="400110"/>
          </a:xfrm>
          <a:prstGeom prst="rect">
            <a:avLst/>
          </a:prstGeom>
          <a:noFill/>
        </p:spPr>
        <p:txBody>
          <a:bodyPr wrap="square">
            <a:spAutoFit/>
          </a:bodyPr>
          <a:lstStyle/>
          <a:p>
            <a:pPr algn="ctr" fontAlgn="base"/>
            <a:r>
              <a:rPr lang="en-US" sz="2000" dirty="0"/>
              <a:t>And verily unto Us (belong) the End and the Beginning.</a:t>
            </a:r>
          </a:p>
        </p:txBody>
      </p:sp>
      <p:sp>
        <p:nvSpPr>
          <p:cNvPr id="3" name="TextBox 2">
            <a:extLst>
              <a:ext uri="{FF2B5EF4-FFF2-40B4-BE49-F238E27FC236}">
                <a16:creationId xmlns:a16="http://schemas.microsoft.com/office/drawing/2014/main" id="{645462AD-DCA8-0F83-67C3-CA702DF05B1A}"/>
              </a:ext>
            </a:extLst>
          </p:cNvPr>
          <p:cNvSpPr txBox="1"/>
          <p:nvPr/>
        </p:nvSpPr>
        <p:spPr>
          <a:xfrm>
            <a:off x="2804406" y="3861469"/>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13</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584527140"/>
      </p:ext>
    </p:extLst>
  </p:cSld>
  <p:clrMapOvr>
    <a:masterClrMapping/>
  </p:clrMapOvr>
</p:sld>
</file>

<file path=ppt/slides/slide4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28B79E-F70C-B748-5FC3-E9C443F03C2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22CCB80-46C5-098B-E5AB-38F05D52828F}"/>
              </a:ext>
            </a:extLst>
          </p:cNvPr>
          <p:cNvSpPr>
            <a:spLocks noGrp="1"/>
          </p:cNvSpPr>
          <p:nvPr>
            <p:ph type="title"/>
          </p:nvPr>
        </p:nvSpPr>
        <p:spPr>
          <a:xfrm>
            <a:off x="1880748" y="2140989"/>
            <a:ext cx="8430504" cy="3450327"/>
          </a:xfrm>
        </p:spPr>
        <p:txBody>
          <a:bodyPr>
            <a:noAutofit/>
          </a:bodyPr>
          <a:lstStyle/>
          <a:p>
            <a:r>
              <a:rPr lang="ar-EG" sz="6000" dirty="0"/>
              <a:t>فَأَنذَرْتُكُمْ نَارًۭا تَلَظَّىٰ</a:t>
            </a:r>
            <a:endParaRPr lang="ar-EG" sz="6000" b="0" dirty="0"/>
          </a:p>
        </p:txBody>
      </p:sp>
      <p:sp>
        <p:nvSpPr>
          <p:cNvPr id="14" name="TextBox 13">
            <a:extLst>
              <a:ext uri="{FF2B5EF4-FFF2-40B4-BE49-F238E27FC236}">
                <a16:creationId xmlns:a16="http://schemas.microsoft.com/office/drawing/2014/main" id="{53D5F459-2EA3-3BD7-7B5B-B717D9A4D171}"/>
              </a:ext>
            </a:extLst>
          </p:cNvPr>
          <p:cNvSpPr txBox="1"/>
          <p:nvPr/>
        </p:nvSpPr>
        <p:spPr>
          <a:xfrm>
            <a:off x="1936368" y="4336722"/>
            <a:ext cx="8319264" cy="400110"/>
          </a:xfrm>
          <a:prstGeom prst="rect">
            <a:avLst/>
          </a:prstGeom>
          <a:noFill/>
        </p:spPr>
        <p:txBody>
          <a:bodyPr wrap="square">
            <a:spAutoFit/>
          </a:bodyPr>
          <a:lstStyle/>
          <a:p>
            <a:pPr algn="ctr" fontAlgn="base"/>
            <a:r>
              <a:rPr lang="en-US" sz="2000" dirty="0"/>
              <a:t>Therefore do I warn you of a Fire blazing fiercely;</a:t>
            </a:r>
          </a:p>
        </p:txBody>
      </p:sp>
      <p:sp>
        <p:nvSpPr>
          <p:cNvPr id="3" name="TextBox 2">
            <a:extLst>
              <a:ext uri="{FF2B5EF4-FFF2-40B4-BE49-F238E27FC236}">
                <a16:creationId xmlns:a16="http://schemas.microsoft.com/office/drawing/2014/main" id="{596FCB47-C2FF-C46C-058A-4217641BC1B1}"/>
              </a:ext>
            </a:extLst>
          </p:cNvPr>
          <p:cNvSpPr txBox="1"/>
          <p:nvPr/>
        </p:nvSpPr>
        <p:spPr>
          <a:xfrm>
            <a:off x="3344341" y="3974681"/>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14</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2122477122"/>
      </p:ext>
    </p:extLst>
  </p:cSld>
  <p:clrMapOvr>
    <a:masterClrMapping/>
  </p:clrMapOvr>
</p:sld>
</file>

<file path=ppt/slides/slide4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72AA57-6529-C7D2-82F3-FB37047FA61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BCAA633-C706-09E4-D3C7-5D482FBCC674}"/>
              </a:ext>
            </a:extLst>
          </p:cNvPr>
          <p:cNvSpPr>
            <a:spLocks noGrp="1"/>
          </p:cNvSpPr>
          <p:nvPr>
            <p:ph type="title"/>
          </p:nvPr>
        </p:nvSpPr>
        <p:spPr>
          <a:xfrm>
            <a:off x="1880748" y="2113139"/>
            <a:ext cx="8430504" cy="3450327"/>
          </a:xfrm>
        </p:spPr>
        <p:txBody>
          <a:bodyPr>
            <a:noAutofit/>
          </a:bodyPr>
          <a:lstStyle/>
          <a:p>
            <a:r>
              <a:rPr lang="ar-EG" sz="6000" dirty="0"/>
              <a:t>لَا يَصْلَىٰهَآ إِلَّا ٱلْأَشْقَى</a:t>
            </a:r>
            <a:endParaRPr lang="ar-EG" sz="6000" b="0" dirty="0"/>
          </a:p>
        </p:txBody>
      </p:sp>
      <p:sp>
        <p:nvSpPr>
          <p:cNvPr id="14" name="TextBox 13">
            <a:extLst>
              <a:ext uri="{FF2B5EF4-FFF2-40B4-BE49-F238E27FC236}">
                <a16:creationId xmlns:a16="http://schemas.microsoft.com/office/drawing/2014/main" id="{A222DB7E-9DBD-3931-9A73-039E6B258124}"/>
              </a:ext>
            </a:extLst>
          </p:cNvPr>
          <p:cNvSpPr txBox="1"/>
          <p:nvPr/>
        </p:nvSpPr>
        <p:spPr>
          <a:xfrm>
            <a:off x="1936368" y="4250238"/>
            <a:ext cx="8319264" cy="400110"/>
          </a:xfrm>
          <a:prstGeom prst="rect">
            <a:avLst/>
          </a:prstGeom>
          <a:noFill/>
        </p:spPr>
        <p:txBody>
          <a:bodyPr wrap="square">
            <a:spAutoFit/>
          </a:bodyPr>
          <a:lstStyle/>
          <a:p>
            <a:pPr algn="ctr" fontAlgn="base"/>
            <a:r>
              <a:rPr lang="en-US" sz="2000" dirty="0"/>
              <a:t>None shall reach it but those most unfortunate ones</a:t>
            </a:r>
          </a:p>
        </p:txBody>
      </p:sp>
      <p:sp>
        <p:nvSpPr>
          <p:cNvPr id="3" name="TextBox 2">
            <a:extLst>
              <a:ext uri="{FF2B5EF4-FFF2-40B4-BE49-F238E27FC236}">
                <a16:creationId xmlns:a16="http://schemas.microsoft.com/office/drawing/2014/main" id="{E2F85C3A-B4C5-B112-12E9-86D5D3F59B0F}"/>
              </a:ext>
            </a:extLst>
          </p:cNvPr>
          <p:cNvSpPr txBox="1"/>
          <p:nvPr/>
        </p:nvSpPr>
        <p:spPr>
          <a:xfrm>
            <a:off x="3135333" y="3946830"/>
            <a:ext cx="684337" cy="307777"/>
          </a:xfrm>
          <a:prstGeom prst="rect">
            <a:avLst/>
          </a:prstGeom>
          <a:noFill/>
        </p:spPr>
        <p:txBody>
          <a:bodyPr wrap="square">
            <a:spAutoFit/>
          </a:bodyPr>
          <a:lstStyle/>
          <a:p>
            <a:pPr algn="ctr"/>
            <a:r>
              <a:rPr lang="en-US" sz="140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15</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835088916"/>
      </p:ext>
    </p:extLst>
  </p:cSld>
  <p:clrMapOvr>
    <a:masterClrMapping/>
  </p:clrMapOvr>
</p:sld>
</file>

<file path=ppt/slides/slide4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AD8130-C3C9-32EA-E487-2D422426469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F10B128-50C1-548D-AE7B-92CB28472C93}"/>
              </a:ext>
            </a:extLst>
          </p:cNvPr>
          <p:cNvSpPr>
            <a:spLocks noGrp="1"/>
          </p:cNvSpPr>
          <p:nvPr>
            <p:ph type="title"/>
          </p:nvPr>
        </p:nvSpPr>
        <p:spPr>
          <a:xfrm>
            <a:off x="1880748" y="2113139"/>
            <a:ext cx="8430504" cy="3450327"/>
          </a:xfrm>
        </p:spPr>
        <p:txBody>
          <a:bodyPr>
            <a:noAutofit/>
          </a:bodyPr>
          <a:lstStyle/>
          <a:p>
            <a:r>
              <a:rPr lang="ar-EG" sz="6000" dirty="0"/>
              <a:t>ٱلَّذِى كَذَّبَ وَتَوَلَّىٰ</a:t>
            </a:r>
            <a:endParaRPr lang="ar-EG" sz="6000" b="0" dirty="0"/>
          </a:p>
        </p:txBody>
      </p:sp>
      <p:sp>
        <p:nvSpPr>
          <p:cNvPr id="14" name="TextBox 13">
            <a:extLst>
              <a:ext uri="{FF2B5EF4-FFF2-40B4-BE49-F238E27FC236}">
                <a16:creationId xmlns:a16="http://schemas.microsoft.com/office/drawing/2014/main" id="{B5AB2AF0-D44A-5D13-C4BD-AE920C8661FD}"/>
              </a:ext>
            </a:extLst>
          </p:cNvPr>
          <p:cNvSpPr txBox="1"/>
          <p:nvPr/>
        </p:nvSpPr>
        <p:spPr>
          <a:xfrm>
            <a:off x="1936368" y="4293102"/>
            <a:ext cx="8319264" cy="400110"/>
          </a:xfrm>
          <a:prstGeom prst="rect">
            <a:avLst/>
          </a:prstGeom>
          <a:noFill/>
        </p:spPr>
        <p:txBody>
          <a:bodyPr wrap="square">
            <a:spAutoFit/>
          </a:bodyPr>
          <a:lstStyle/>
          <a:p>
            <a:pPr algn="ctr" fontAlgn="base"/>
            <a:r>
              <a:rPr lang="en-US" sz="2000" dirty="0"/>
              <a:t>Who give the lie to Truth and turn their backs.</a:t>
            </a:r>
          </a:p>
        </p:txBody>
      </p:sp>
      <p:sp>
        <p:nvSpPr>
          <p:cNvPr id="3" name="TextBox 2">
            <a:extLst>
              <a:ext uri="{FF2B5EF4-FFF2-40B4-BE49-F238E27FC236}">
                <a16:creationId xmlns:a16="http://schemas.microsoft.com/office/drawing/2014/main" id="{8A0F7409-C362-19A4-FD64-33A569058210}"/>
              </a:ext>
            </a:extLst>
          </p:cNvPr>
          <p:cNvSpPr txBox="1"/>
          <p:nvPr/>
        </p:nvSpPr>
        <p:spPr>
          <a:xfrm>
            <a:off x="3562053" y="3985325"/>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1</a:t>
            </a:r>
            <a:r>
              <a:rPr lang="en-US" sz="1400" dirty="0">
                <a:latin typeface="Arial" panose="020B0604020202020204" pitchFamily="34" charset="0"/>
                <a:cs typeface="Arial" panose="020B0604020202020204" pitchFamily="34" charset="0"/>
              </a:rPr>
              <a:t>6}</a:t>
            </a:r>
            <a:endParaRPr lang="en-US" sz="1400" dirty="0"/>
          </a:p>
        </p:txBody>
      </p:sp>
    </p:spTree>
    <p:extLst>
      <p:ext uri="{BB962C8B-B14F-4D97-AF65-F5344CB8AC3E}">
        <p14:creationId xmlns:p14="http://schemas.microsoft.com/office/powerpoint/2010/main" val="342119396"/>
      </p:ext>
    </p:extLst>
  </p:cSld>
  <p:clrMapOvr>
    <a:masterClrMapping/>
  </p:clrMapOvr>
</p:sld>
</file>

<file path=ppt/slides/slide4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25B9CE-839D-953C-C787-DF7FBC410BF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26F46E5-7F64-5F1F-E289-C324BBA82E7D}"/>
              </a:ext>
            </a:extLst>
          </p:cNvPr>
          <p:cNvSpPr>
            <a:spLocks noGrp="1"/>
          </p:cNvSpPr>
          <p:nvPr>
            <p:ph type="title"/>
          </p:nvPr>
        </p:nvSpPr>
        <p:spPr>
          <a:xfrm>
            <a:off x="1880748" y="1975525"/>
            <a:ext cx="8430504" cy="3450327"/>
          </a:xfrm>
        </p:spPr>
        <p:txBody>
          <a:bodyPr>
            <a:noAutofit/>
          </a:bodyPr>
          <a:lstStyle/>
          <a:p>
            <a:r>
              <a:rPr lang="ar-EG" sz="6000" dirty="0"/>
              <a:t>وَسَيُجَنَّبُهَا ٱلْأَتْقَى</a:t>
            </a:r>
            <a:endParaRPr lang="ar-EG" sz="6000" b="0" dirty="0"/>
          </a:p>
        </p:txBody>
      </p:sp>
      <p:sp>
        <p:nvSpPr>
          <p:cNvPr id="14" name="TextBox 13">
            <a:extLst>
              <a:ext uri="{FF2B5EF4-FFF2-40B4-BE49-F238E27FC236}">
                <a16:creationId xmlns:a16="http://schemas.microsoft.com/office/drawing/2014/main" id="{63F3F321-34C9-87A7-CF23-32CDB8DD12CD}"/>
              </a:ext>
            </a:extLst>
          </p:cNvPr>
          <p:cNvSpPr txBox="1"/>
          <p:nvPr/>
        </p:nvSpPr>
        <p:spPr>
          <a:xfrm>
            <a:off x="1936368" y="4153647"/>
            <a:ext cx="8319264" cy="400110"/>
          </a:xfrm>
          <a:prstGeom prst="rect">
            <a:avLst/>
          </a:prstGeom>
          <a:noFill/>
        </p:spPr>
        <p:txBody>
          <a:bodyPr wrap="square">
            <a:spAutoFit/>
          </a:bodyPr>
          <a:lstStyle/>
          <a:p>
            <a:pPr algn="ctr" fontAlgn="base"/>
            <a:r>
              <a:rPr lang="en-US" sz="2000" dirty="0"/>
              <a:t>But those most devoted to Allah shall be removed far from it,-</a:t>
            </a:r>
          </a:p>
        </p:txBody>
      </p:sp>
      <p:sp>
        <p:nvSpPr>
          <p:cNvPr id="3" name="TextBox 2">
            <a:extLst>
              <a:ext uri="{FF2B5EF4-FFF2-40B4-BE49-F238E27FC236}">
                <a16:creationId xmlns:a16="http://schemas.microsoft.com/office/drawing/2014/main" id="{D94BA665-1FF6-B98B-024A-5202619A1936}"/>
              </a:ext>
            </a:extLst>
          </p:cNvPr>
          <p:cNvSpPr txBox="1"/>
          <p:nvPr/>
        </p:nvSpPr>
        <p:spPr>
          <a:xfrm>
            <a:off x="3657851" y="3845870"/>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1</a:t>
            </a:r>
            <a:r>
              <a:rPr lang="en-US" sz="1400" dirty="0">
                <a:latin typeface="Arial" panose="020B0604020202020204" pitchFamily="34" charset="0"/>
                <a:cs typeface="Arial" panose="020B0604020202020204" pitchFamily="34" charset="0"/>
              </a:rPr>
              <a:t>7}</a:t>
            </a:r>
            <a:endParaRPr lang="en-US" sz="1400" dirty="0"/>
          </a:p>
        </p:txBody>
      </p:sp>
    </p:spTree>
    <p:extLst>
      <p:ext uri="{BB962C8B-B14F-4D97-AF65-F5344CB8AC3E}">
        <p14:creationId xmlns:p14="http://schemas.microsoft.com/office/powerpoint/2010/main" val="286310352"/>
      </p:ext>
    </p:extLst>
  </p:cSld>
  <p:clrMapOvr>
    <a:masterClrMapping/>
  </p:clrMapOvr>
</p:sld>
</file>

<file path=ppt/slides/slide4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6DE3A6-241D-A1FE-526F-0441D5821CC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9292653-68FF-F275-DCD5-452BF98D4D49}"/>
              </a:ext>
            </a:extLst>
          </p:cNvPr>
          <p:cNvSpPr>
            <a:spLocks noGrp="1"/>
          </p:cNvSpPr>
          <p:nvPr>
            <p:ph type="title"/>
          </p:nvPr>
        </p:nvSpPr>
        <p:spPr>
          <a:xfrm>
            <a:off x="1880748" y="1975525"/>
            <a:ext cx="8430504" cy="3450327"/>
          </a:xfrm>
        </p:spPr>
        <p:txBody>
          <a:bodyPr>
            <a:noAutofit/>
          </a:bodyPr>
          <a:lstStyle/>
          <a:p>
            <a:r>
              <a:rPr lang="ar-EG" sz="6000" dirty="0"/>
              <a:t>ٱلَّذِى يُؤْتِى مَالَهُۥ يَتَزَكَّىٰ</a:t>
            </a:r>
            <a:endParaRPr lang="ar-EG" sz="6000" b="0" dirty="0"/>
          </a:p>
        </p:txBody>
      </p:sp>
      <p:sp>
        <p:nvSpPr>
          <p:cNvPr id="14" name="TextBox 13">
            <a:extLst>
              <a:ext uri="{FF2B5EF4-FFF2-40B4-BE49-F238E27FC236}">
                <a16:creationId xmlns:a16="http://schemas.microsoft.com/office/drawing/2014/main" id="{EB8A2CC4-DD21-8E49-DFC3-3B754FD72B7E}"/>
              </a:ext>
            </a:extLst>
          </p:cNvPr>
          <p:cNvSpPr txBox="1"/>
          <p:nvPr/>
        </p:nvSpPr>
        <p:spPr>
          <a:xfrm>
            <a:off x="1936368" y="4065282"/>
            <a:ext cx="8319264" cy="400110"/>
          </a:xfrm>
          <a:prstGeom prst="rect">
            <a:avLst/>
          </a:prstGeom>
          <a:noFill/>
        </p:spPr>
        <p:txBody>
          <a:bodyPr wrap="square">
            <a:spAutoFit/>
          </a:bodyPr>
          <a:lstStyle/>
          <a:p>
            <a:pPr algn="ctr" fontAlgn="base"/>
            <a:r>
              <a:rPr lang="en-US" sz="2000" dirty="0"/>
              <a:t>Those who spend their wealth for increase in self-purification,</a:t>
            </a:r>
          </a:p>
        </p:txBody>
      </p:sp>
      <p:sp>
        <p:nvSpPr>
          <p:cNvPr id="3" name="TextBox 2">
            <a:extLst>
              <a:ext uri="{FF2B5EF4-FFF2-40B4-BE49-F238E27FC236}">
                <a16:creationId xmlns:a16="http://schemas.microsoft.com/office/drawing/2014/main" id="{4E0DE63E-2927-8367-B387-652ACFB5AD34}"/>
              </a:ext>
            </a:extLst>
          </p:cNvPr>
          <p:cNvSpPr txBox="1"/>
          <p:nvPr/>
        </p:nvSpPr>
        <p:spPr>
          <a:xfrm>
            <a:off x="2969873" y="3757505"/>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18</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1812352205"/>
      </p:ext>
    </p:extLst>
  </p:cSld>
  <p:clrMapOvr>
    <a:masterClrMapping/>
  </p:clrMapOvr>
</p:sld>
</file>

<file path=ppt/slides/slide4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BF7A3C-801F-D2D7-CDD5-21D24262793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BC199F9-AD1E-9DF2-3FAD-76C759003D4E}"/>
              </a:ext>
            </a:extLst>
          </p:cNvPr>
          <p:cNvSpPr>
            <a:spLocks noGrp="1"/>
          </p:cNvSpPr>
          <p:nvPr>
            <p:ph type="title"/>
          </p:nvPr>
        </p:nvSpPr>
        <p:spPr>
          <a:xfrm>
            <a:off x="1880748" y="2019068"/>
            <a:ext cx="8430504" cy="3450327"/>
          </a:xfrm>
        </p:spPr>
        <p:txBody>
          <a:bodyPr>
            <a:noAutofit/>
          </a:bodyPr>
          <a:lstStyle/>
          <a:p>
            <a:r>
              <a:rPr lang="ar-EG" sz="6000" dirty="0"/>
              <a:t>وَمَا لِأَحَدٍ عِندَهُۥ مِن نِّعْمَةٍۢ تُجْزَىٰٓ</a:t>
            </a:r>
            <a:endParaRPr lang="ar-EG" sz="6000" b="0" dirty="0"/>
          </a:p>
        </p:txBody>
      </p:sp>
      <p:sp>
        <p:nvSpPr>
          <p:cNvPr id="14" name="TextBox 13">
            <a:extLst>
              <a:ext uri="{FF2B5EF4-FFF2-40B4-BE49-F238E27FC236}">
                <a16:creationId xmlns:a16="http://schemas.microsoft.com/office/drawing/2014/main" id="{315E52A6-4126-5DE7-A2B2-897CE55C8486}"/>
              </a:ext>
            </a:extLst>
          </p:cNvPr>
          <p:cNvSpPr txBox="1"/>
          <p:nvPr/>
        </p:nvSpPr>
        <p:spPr>
          <a:xfrm>
            <a:off x="1936368" y="4112971"/>
            <a:ext cx="8319264" cy="707886"/>
          </a:xfrm>
          <a:prstGeom prst="rect">
            <a:avLst/>
          </a:prstGeom>
          <a:noFill/>
        </p:spPr>
        <p:txBody>
          <a:bodyPr wrap="square">
            <a:spAutoFit/>
          </a:bodyPr>
          <a:lstStyle/>
          <a:p>
            <a:pPr algn="ctr" fontAlgn="base"/>
            <a:r>
              <a:rPr lang="en-US" sz="2000" dirty="0"/>
              <a:t>And have in their minds no </a:t>
            </a:r>
            <a:r>
              <a:rPr lang="en-US" sz="2000" dirty="0" err="1"/>
              <a:t>favour</a:t>
            </a:r>
            <a:r>
              <a:rPr lang="en-US" sz="2000" dirty="0"/>
              <a:t> from anyone for which a reward is expected in return,</a:t>
            </a:r>
          </a:p>
        </p:txBody>
      </p:sp>
      <p:sp>
        <p:nvSpPr>
          <p:cNvPr id="3" name="TextBox 2">
            <a:extLst>
              <a:ext uri="{FF2B5EF4-FFF2-40B4-BE49-F238E27FC236}">
                <a16:creationId xmlns:a16="http://schemas.microsoft.com/office/drawing/2014/main" id="{A3FCA8FF-6D50-AEB6-E93F-C5B973016B38}"/>
              </a:ext>
            </a:extLst>
          </p:cNvPr>
          <p:cNvSpPr txBox="1"/>
          <p:nvPr/>
        </p:nvSpPr>
        <p:spPr>
          <a:xfrm>
            <a:off x="2029346" y="3805194"/>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19</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3907180437"/>
      </p:ext>
    </p:extLst>
  </p:cSld>
  <p:clrMapOvr>
    <a:masterClrMapping/>
  </p:clrMapOvr>
</p:sld>
</file>

<file path=ppt/slides/slide4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570A92-E2C3-7484-778D-83EBB032148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4E3D3A3-8E4C-EFFF-3F8E-67ACDD1C432B}"/>
              </a:ext>
            </a:extLst>
          </p:cNvPr>
          <p:cNvSpPr>
            <a:spLocks noGrp="1"/>
          </p:cNvSpPr>
          <p:nvPr>
            <p:ph type="title"/>
          </p:nvPr>
        </p:nvSpPr>
        <p:spPr>
          <a:xfrm>
            <a:off x="1880748" y="1975525"/>
            <a:ext cx="8430504" cy="3450327"/>
          </a:xfrm>
        </p:spPr>
        <p:txBody>
          <a:bodyPr>
            <a:noAutofit/>
          </a:bodyPr>
          <a:lstStyle/>
          <a:p>
            <a:r>
              <a:rPr lang="ar-EG" sz="6000" dirty="0"/>
              <a:t>إِلَّا ٱبْتِغَآءَ وَجْهِ رَبِّهِ ٱلْأَعْلَىٰ</a:t>
            </a:r>
            <a:endParaRPr lang="ar-EG" sz="6000" b="0" dirty="0"/>
          </a:p>
        </p:txBody>
      </p:sp>
      <p:sp>
        <p:nvSpPr>
          <p:cNvPr id="14" name="TextBox 13">
            <a:extLst>
              <a:ext uri="{FF2B5EF4-FFF2-40B4-BE49-F238E27FC236}">
                <a16:creationId xmlns:a16="http://schemas.microsoft.com/office/drawing/2014/main" id="{F36848D8-0409-1B26-9ED1-F8878F6DE140}"/>
              </a:ext>
            </a:extLst>
          </p:cNvPr>
          <p:cNvSpPr txBox="1"/>
          <p:nvPr/>
        </p:nvSpPr>
        <p:spPr>
          <a:xfrm>
            <a:off x="1936368" y="4149846"/>
            <a:ext cx="8319264" cy="400110"/>
          </a:xfrm>
          <a:prstGeom prst="rect">
            <a:avLst/>
          </a:prstGeom>
          <a:noFill/>
        </p:spPr>
        <p:txBody>
          <a:bodyPr wrap="square">
            <a:spAutoFit/>
          </a:bodyPr>
          <a:lstStyle/>
          <a:p>
            <a:pPr algn="ctr" fontAlgn="base"/>
            <a:r>
              <a:rPr lang="en-US" sz="2000" dirty="0"/>
              <a:t>But only the desire to seek for the Countenance of their Lord Most High;</a:t>
            </a:r>
          </a:p>
        </p:txBody>
      </p:sp>
      <p:sp>
        <p:nvSpPr>
          <p:cNvPr id="3" name="TextBox 2">
            <a:extLst>
              <a:ext uri="{FF2B5EF4-FFF2-40B4-BE49-F238E27FC236}">
                <a16:creationId xmlns:a16="http://schemas.microsoft.com/office/drawing/2014/main" id="{BA1F176C-FC20-727E-EABE-D99CFA645F73}"/>
              </a:ext>
            </a:extLst>
          </p:cNvPr>
          <p:cNvSpPr txBox="1"/>
          <p:nvPr/>
        </p:nvSpPr>
        <p:spPr>
          <a:xfrm>
            <a:off x="2534443" y="3842069"/>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20</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3960779188"/>
      </p:ext>
    </p:extLst>
  </p:cSld>
  <p:clrMapOvr>
    <a:masterClrMapping/>
  </p:clrMapOvr>
</p:sld>
</file>

<file path=ppt/slides/slide4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78D8D9-F87F-DD63-0FF4-9D5E815500D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08C2A8D-7A3E-9EDC-E11D-DDC67C5CFDAB}"/>
              </a:ext>
            </a:extLst>
          </p:cNvPr>
          <p:cNvSpPr>
            <a:spLocks noGrp="1"/>
          </p:cNvSpPr>
          <p:nvPr>
            <p:ph type="title"/>
          </p:nvPr>
        </p:nvSpPr>
        <p:spPr>
          <a:xfrm>
            <a:off x="1880748" y="1975525"/>
            <a:ext cx="8430504" cy="3450327"/>
          </a:xfrm>
        </p:spPr>
        <p:txBody>
          <a:bodyPr>
            <a:noAutofit/>
          </a:bodyPr>
          <a:lstStyle/>
          <a:p>
            <a:r>
              <a:rPr lang="ar-EG" sz="6000" dirty="0"/>
              <a:t>وَلَسَوْفَ يَرْضَىٰ</a:t>
            </a:r>
            <a:endParaRPr lang="ar-EG" sz="6000" b="0" dirty="0"/>
          </a:p>
        </p:txBody>
      </p:sp>
      <p:sp>
        <p:nvSpPr>
          <p:cNvPr id="14" name="TextBox 13">
            <a:extLst>
              <a:ext uri="{FF2B5EF4-FFF2-40B4-BE49-F238E27FC236}">
                <a16:creationId xmlns:a16="http://schemas.microsoft.com/office/drawing/2014/main" id="{FB212C18-BF9B-ADD4-9752-FDFF2CAA2D91}"/>
              </a:ext>
            </a:extLst>
          </p:cNvPr>
          <p:cNvSpPr txBox="1"/>
          <p:nvPr/>
        </p:nvSpPr>
        <p:spPr>
          <a:xfrm>
            <a:off x="1936368" y="4062760"/>
            <a:ext cx="8319264" cy="400110"/>
          </a:xfrm>
          <a:prstGeom prst="rect">
            <a:avLst/>
          </a:prstGeom>
          <a:noFill/>
        </p:spPr>
        <p:txBody>
          <a:bodyPr wrap="square">
            <a:spAutoFit/>
          </a:bodyPr>
          <a:lstStyle/>
          <a:p>
            <a:pPr algn="ctr" fontAlgn="base"/>
            <a:r>
              <a:rPr lang="en-US" sz="2000" dirty="0"/>
              <a:t>And soon will they attain (complete) satisfaction.</a:t>
            </a:r>
          </a:p>
        </p:txBody>
      </p:sp>
      <p:sp>
        <p:nvSpPr>
          <p:cNvPr id="3" name="TextBox 2">
            <a:extLst>
              <a:ext uri="{FF2B5EF4-FFF2-40B4-BE49-F238E27FC236}">
                <a16:creationId xmlns:a16="http://schemas.microsoft.com/office/drawing/2014/main" id="{C58BC0AA-3782-AB45-852F-5102BA5AC2B3}"/>
              </a:ext>
            </a:extLst>
          </p:cNvPr>
          <p:cNvSpPr txBox="1"/>
          <p:nvPr/>
        </p:nvSpPr>
        <p:spPr>
          <a:xfrm>
            <a:off x="3701392" y="3842069"/>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21</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1997821851"/>
      </p:ext>
    </p:extLst>
  </p:cSld>
  <p:clrMapOvr>
    <a:masterClrMapping/>
  </p:clrMapOvr>
</p:sld>
</file>

<file path=ppt/slides/slide4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4DE968-D3F7-0ADF-91B8-3D0358C0F0A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479BBF1-0BDB-F8C1-45CB-E41BA535EAE9}"/>
              </a:ext>
            </a:extLst>
          </p:cNvPr>
          <p:cNvSpPr>
            <a:spLocks noGrp="1"/>
          </p:cNvSpPr>
          <p:nvPr>
            <p:ph type="title"/>
          </p:nvPr>
        </p:nvSpPr>
        <p:spPr>
          <a:xfrm>
            <a:off x="1980393" y="504918"/>
            <a:ext cx="8231214" cy="5848164"/>
          </a:xfrm>
        </p:spPr>
        <p:txBody>
          <a:bodyPr>
            <a:noAutofit/>
          </a:bodyPr>
          <a:lstStyle/>
          <a:p>
            <a:pPr marL="0" rtl="1" eaLnBrk="1" latinLnBrk="0" hangingPunct="1"/>
            <a:r>
              <a:rPr lang="ar-EG" sz="6000" b="0" i="0" kern="1200" dirty="0">
                <a:effectLst/>
                <a:latin typeface="KFGQPC Uthman Taha Naskh" panose="02000000000000000000" pitchFamily="2" charset="-78"/>
                <a:ea typeface="+mn-ea"/>
                <a:cs typeface="+mn-cs"/>
              </a:rPr>
              <a:t>صدقَ اللهُ العليُّ العظيم</a:t>
            </a:r>
          </a:p>
        </p:txBody>
      </p:sp>
    </p:spTree>
    <p:extLst>
      <p:ext uri="{BB962C8B-B14F-4D97-AF65-F5344CB8AC3E}">
        <p14:creationId xmlns:p14="http://schemas.microsoft.com/office/powerpoint/2010/main" val="424351477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D7F334-9E3F-BCEF-20AF-B9EBDCB696A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F6DFE78-4C19-30DA-995C-241105253C5F}"/>
              </a:ext>
            </a:extLst>
          </p:cNvPr>
          <p:cNvSpPr>
            <a:spLocks noGrp="1"/>
          </p:cNvSpPr>
          <p:nvPr>
            <p:ph type="title"/>
          </p:nvPr>
        </p:nvSpPr>
        <p:spPr>
          <a:xfrm>
            <a:off x="1980393" y="504918"/>
            <a:ext cx="8231214" cy="5848164"/>
          </a:xfrm>
        </p:spPr>
        <p:txBody>
          <a:bodyPr>
            <a:noAutofit/>
          </a:bodyPr>
          <a:lstStyle/>
          <a:p>
            <a:pPr marL="0" rtl="1" eaLnBrk="1" latinLnBrk="0" hangingPunct="1"/>
            <a:r>
              <a:rPr lang="ar-EG" sz="6000" b="0" i="0" kern="1200" dirty="0">
                <a:effectLst/>
                <a:latin typeface="KFGQPC Uthman Taha Naskh" panose="02000000000000000000" pitchFamily="2" charset="-78"/>
                <a:ea typeface="+mn-ea"/>
                <a:cs typeface="+mn-cs"/>
              </a:rPr>
              <a:t>صدقَ اللهُ العليُّ العظيم</a:t>
            </a:r>
          </a:p>
        </p:txBody>
      </p:sp>
    </p:spTree>
    <p:extLst>
      <p:ext uri="{BB962C8B-B14F-4D97-AF65-F5344CB8AC3E}">
        <p14:creationId xmlns:p14="http://schemas.microsoft.com/office/powerpoint/2010/main" val="495540248"/>
      </p:ext>
    </p:extLst>
  </p:cSld>
  <p:clrMapOvr>
    <a:masterClrMapping/>
  </p:clrMapOvr>
</p:sld>
</file>

<file path=ppt/slides/slide4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755598-F248-A99F-098B-6F08686BE9C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5EC18D5-EEA3-C2A9-CE2D-8364BEB51141}"/>
              </a:ext>
            </a:extLst>
          </p:cNvPr>
          <p:cNvSpPr>
            <a:spLocks noGrp="1"/>
          </p:cNvSpPr>
          <p:nvPr>
            <p:ph type="title"/>
          </p:nvPr>
        </p:nvSpPr>
        <p:spPr>
          <a:xfrm>
            <a:off x="1980393" y="1706959"/>
            <a:ext cx="8231214" cy="3461837"/>
          </a:xfrm>
        </p:spPr>
        <p:txBody>
          <a:bodyPr>
            <a:noAutofit/>
          </a:bodyPr>
          <a:lstStyle/>
          <a:p>
            <a:pPr marL="0" eaLnBrk="1" latinLnBrk="0" hangingPunct="1">
              <a:lnSpc>
                <a:spcPct val="100000"/>
              </a:lnSpc>
            </a:pPr>
            <a:r>
              <a:rPr lang="ar-EG" sz="4000" b="0" i="0" kern="1200" dirty="0">
                <a:effectLst/>
                <a:highlight>
                  <a:srgbClr val="00FF00"/>
                </a:highlight>
                <a:latin typeface="Arial" panose="020B0604020202020204" pitchFamily="34" charset="0"/>
                <a:ea typeface="+mn-ea"/>
                <a:cs typeface="Arial" panose="020B0604020202020204" pitchFamily="34" charset="0"/>
              </a:rPr>
              <a:t>سورة الضحى</a:t>
            </a:r>
            <a:br>
              <a:rPr lang="ar-EG" sz="6000" b="0" i="0" kern="1200" dirty="0">
                <a:effectLst/>
                <a:latin typeface="Arial" panose="020B0604020202020204" pitchFamily="34" charset="0"/>
                <a:ea typeface="+mn-ea"/>
                <a:cs typeface="Arial" panose="020B0604020202020204" pitchFamily="34" charset="0"/>
              </a:rPr>
            </a:br>
            <a:r>
              <a:rPr lang="ar-EG" sz="6000" b="0" i="0" kern="1200" dirty="0">
                <a:effectLst/>
                <a:latin typeface="Arial" panose="020B0604020202020204" pitchFamily="34" charset="0"/>
                <a:ea typeface="+mn-ea"/>
                <a:cs typeface="Arial" panose="020B0604020202020204" pitchFamily="34" charset="0"/>
              </a:rPr>
              <a:t>بِسْمِ ٱللَّهِ ٱلرَّحْمَـٰنِ ٱلرَّحِيمِ</a:t>
            </a:r>
          </a:p>
        </p:txBody>
      </p:sp>
    </p:spTree>
    <p:extLst>
      <p:ext uri="{BB962C8B-B14F-4D97-AF65-F5344CB8AC3E}">
        <p14:creationId xmlns:p14="http://schemas.microsoft.com/office/powerpoint/2010/main" val="2103749088"/>
      </p:ext>
    </p:extLst>
  </p:cSld>
  <p:clrMapOvr>
    <a:masterClrMapping/>
  </p:clrMapOvr>
</p:sld>
</file>

<file path=ppt/slides/slide4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865C26-E518-8073-C847-B3039A3D710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616CA8D-75E8-A8E0-122A-AA4B2711A2DA}"/>
              </a:ext>
            </a:extLst>
          </p:cNvPr>
          <p:cNvSpPr>
            <a:spLocks noGrp="1"/>
          </p:cNvSpPr>
          <p:nvPr>
            <p:ph type="title"/>
          </p:nvPr>
        </p:nvSpPr>
        <p:spPr>
          <a:xfrm>
            <a:off x="1787687" y="2088261"/>
            <a:ext cx="8616626" cy="3450327"/>
          </a:xfrm>
        </p:spPr>
        <p:txBody>
          <a:bodyPr>
            <a:noAutofit/>
          </a:bodyPr>
          <a:lstStyle/>
          <a:p>
            <a:r>
              <a:rPr lang="ar-EG" sz="6000" dirty="0"/>
              <a:t>وَٱلضُّحَىٰ</a:t>
            </a:r>
            <a:endParaRPr lang="ar-EG" sz="6000" b="0" dirty="0"/>
          </a:p>
        </p:txBody>
      </p:sp>
      <p:sp>
        <p:nvSpPr>
          <p:cNvPr id="14" name="TextBox 13">
            <a:extLst>
              <a:ext uri="{FF2B5EF4-FFF2-40B4-BE49-F238E27FC236}">
                <a16:creationId xmlns:a16="http://schemas.microsoft.com/office/drawing/2014/main" id="{267FB2B2-4B1C-0F7E-BD3E-841B1D0F4099}"/>
              </a:ext>
            </a:extLst>
          </p:cNvPr>
          <p:cNvSpPr txBox="1"/>
          <p:nvPr/>
        </p:nvSpPr>
        <p:spPr>
          <a:xfrm>
            <a:off x="1936368" y="4222476"/>
            <a:ext cx="8319264" cy="400110"/>
          </a:xfrm>
          <a:prstGeom prst="rect">
            <a:avLst/>
          </a:prstGeom>
          <a:noFill/>
        </p:spPr>
        <p:txBody>
          <a:bodyPr wrap="square">
            <a:spAutoFit/>
          </a:bodyPr>
          <a:lstStyle/>
          <a:p>
            <a:pPr algn="ctr" fontAlgn="base"/>
            <a:r>
              <a:rPr lang="en-US" sz="2000" dirty="0"/>
              <a:t>By the Glorious Morning Light,</a:t>
            </a:r>
          </a:p>
        </p:txBody>
      </p:sp>
      <p:sp>
        <p:nvSpPr>
          <p:cNvPr id="3" name="TextBox 2">
            <a:extLst>
              <a:ext uri="{FF2B5EF4-FFF2-40B4-BE49-F238E27FC236}">
                <a16:creationId xmlns:a16="http://schemas.microsoft.com/office/drawing/2014/main" id="{7637428E-F8D5-4349-B45A-C37FC76ECD30}"/>
              </a:ext>
            </a:extLst>
          </p:cNvPr>
          <p:cNvSpPr txBox="1"/>
          <p:nvPr/>
        </p:nvSpPr>
        <p:spPr>
          <a:xfrm>
            <a:off x="4491820" y="3914699"/>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1</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2369760102"/>
      </p:ext>
    </p:extLst>
  </p:cSld>
  <p:clrMapOvr>
    <a:masterClrMapping/>
  </p:clrMapOvr>
</p:sld>
</file>

<file path=ppt/slides/slide4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1DB940-9B90-C622-E4EF-76EF32C45B7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C0605B0-78A7-545D-41A5-509E2BD7AD6F}"/>
              </a:ext>
            </a:extLst>
          </p:cNvPr>
          <p:cNvSpPr>
            <a:spLocks noGrp="1"/>
          </p:cNvSpPr>
          <p:nvPr>
            <p:ph type="title"/>
          </p:nvPr>
        </p:nvSpPr>
        <p:spPr>
          <a:xfrm>
            <a:off x="1787687" y="2062134"/>
            <a:ext cx="8616626" cy="3450327"/>
          </a:xfrm>
        </p:spPr>
        <p:txBody>
          <a:bodyPr>
            <a:noAutofit/>
          </a:bodyPr>
          <a:lstStyle/>
          <a:p>
            <a:r>
              <a:rPr lang="ar-EG" sz="6000" dirty="0"/>
              <a:t>وَٱلَّيْلِ إِذَا سَجَىٰ</a:t>
            </a:r>
            <a:endParaRPr lang="ar-EG" sz="6000" b="0" dirty="0"/>
          </a:p>
        </p:txBody>
      </p:sp>
      <p:sp>
        <p:nvSpPr>
          <p:cNvPr id="14" name="TextBox 13">
            <a:extLst>
              <a:ext uri="{FF2B5EF4-FFF2-40B4-BE49-F238E27FC236}">
                <a16:creationId xmlns:a16="http://schemas.microsoft.com/office/drawing/2014/main" id="{71BAABDD-9049-ADB3-07D8-3244535695F1}"/>
              </a:ext>
            </a:extLst>
          </p:cNvPr>
          <p:cNvSpPr txBox="1"/>
          <p:nvPr/>
        </p:nvSpPr>
        <p:spPr>
          <a:xfrm>
            <a:off x="1936368" y="4164502"/>
            <a:ext cx="8319264" cy="400110"/>
          </a:xfrm>
          <a:prstGeom prst="rect">
            <a:avLst/>
          </a:prstGeom>
          <a:noFill/>
        </p:spPr>
        <p:txBody>
          <a:bodyPr wrap="square">
            <a:spAutoFit/>
          </a:bodyPr>
          <a:lstStyle/>
          <a:p>
            <a:pPr algn="ctr" fontAlgn="base"/>
            <a:r>
              <a:rPr lang="en-US" sz="2000" dirty="0"/>
              <a:t>And by the Night when it is still,-</a:t>
            </a:r>
          </a:p>
        </p:txBody>
      </p:sp>
      <p:sp>
        <p:nvSpPr>
          <p:cNvPr id="3" name="TextBox 2">
            <a:extLst>
              <a:ext uri="{FF2B5EF4-FFF2-40B4-BE49-F238E27FC236}">
                <a16:creationId xmlns:a16="http://schemas.microsoft.com/office/drawing/2014/main" id="{B9055A93-9CE1-16A7-D471-6BB12EE6679F}"/>
              </a:ext>
            </a:extLst>
          </p:cNvPr>
          <p:cNvSpPr txBox="1"/>
          <p:nvPr/>
        </p:nvSpPr>
        <p:spPr>
          <a:xfrm>
            <a:off x="3847388" y="3856725"/>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{2}</a:t>
            </a:r>
            <a:endParaRPr lang="en-US" sz="1400" dirty="0"/>
          </a:p>
        </p:txBody>
      </p:sp>
    </p:spTree>
    <p:extLst>
      <p:ext uri="{BB962C8B-B14F-4D97-AF65-F5344CB8AC3E}">
        <p14:creationId xmlns:p14="http://schemas.microsoft.com/office/powerpoint/2010/main" val="2674809526"/>
      </p:ext>
    </p:extLst>
  </p:cSld>
  <p:clrMapOvr>
    <a:masterClrMapping/>
  </p:clrMapOvr>
</p:sld>
</file>

<file path=ppt/slides/slide4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8AAE07-4F73-D45B-1AAC-EF5FBAC3BC2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3AD6322-7C6F-8ABA-F43B-FD96ADEA6B5B}"/>
              </a:ext>
            </a:extLst>
          </p:cNvPr>
          <p:cNvSpPr>
            <a:spLocks noGrp="1"/>
          </p:cNvSpPr>
          <p:nvPr>
            <p:ph type="title"/>
          </p:nvPr>
        </p:nvSpPr>
        <p:spPr>
          <a:xfrm>
            <a:off x="1787687" y="2053428"/>
            <a:ext cx="8616626" cy="3450327"/>
          </a:xfrm>
        </p:spPr>
        <p:txBody>
          <a:bodyPr>
            <a:noAutofit/>
          </a:bodyPr>
          <a:lstStyle/>
          <a:p>
            <a:r>
              <a:rPr lang="ar-EG" sz="6000" dirty="0"/>
              <a:t>مَا وَدَّعَكَ رَبُّكَ وَمَا قَلَىٰ</a:t>
            </a:r>
            <a:endParaRPr lang="ar-EG" sz="6000" b="0" dirty="0"/>
          </a:p>
        </p:txBody>
      </p:sp>
      <p:sp>
        <p:nvSpPr>
          <p:cNvPr id="14" name="TextBox 13">
            <a:extLst>
              <a:ext uri="{FF2B5EF4-FFF2-40B4-BE49-F238E27FC236}">
                <a16:creationId xmlns:a16="http://schemas.microsoft.com/office/drawing/2014/main" id="{E8E2B2C0-CA17-7194-AA7D-3BD2112F5C4F}"/>
              </a:ext>
            </a:extLst>
          </p:cNvPr>
          <p:cNvSpPr txBox="1"/>
          <p:nvPr/>
        </p:nvSpPr>
        <p:spPr>
          <a:xfrm>
            <a:off x="1936368" y="4173137"/>
            <a:ext cx="8319264" cy="400110"/>
          </a:xfrm>
          <a:prstGeom prst="rect">
            <a:avLst/>
          </a:prstGeom>
          <a:noFill/>
        </p:spPr>
        <p:txBody>
          <a:bodyPr wrap="square">
            <a:spAutoFit/>
          </a:bodyPr>
          <a:lstStyle/>
          <a:p>
            <a:pPr algn="ctr" fontAlgn="base"/>
            <a:r>
              <a:rPr lang="en-US" sz="2000" dirty="0"/>
              <a:t>Thy Guardian-Lord hath not forsaken thee, nor is He displeased.</a:t>
            </a:r>
          </a:p>
        </p:txBody>
      </p:sp>
      <p:sp>
        <p:nvSpPr>
          <p:cNvPr id="3" name="TextBox 2">
            <a:extLst>
              <a:ext uri="{FF2B5EF4-FFF2-40B4-BE49-F238E27FC236}">
                <a16:creationId xmlns:a16="http://schemas.microsoft.com/office/drawing/2014/main" id="{CC0C7641-94D7-3A9A-1B35-7E0453AF67FF}"/>
              </a:ext>
            </a:extLst>
          </p:cNvPr>
          <p:cNvSpPr txBox="1"/>
          <p:nvPr/>
        </p:nvSpPr>
        <p:spPr>
          <a:xfrm>
            <a:off x="2937215" y="3865360"/>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{3}</a:t>
            </a:r>
            <a:endParaRPr lang="en-US" sz="1400" dirty="0"/>
          </a:p>
        </p:txBody>
      </p:sp>
    </p:spTree>
    <p:extLst>
      <p:ext uri="{BB962C8B-B14F-4D97-AF65-F5344CB8AC3E}">
        <p14:creationId xmlns:p14="http://schemas.microsoft.com/office/powerpoint/2010/main" val="3529203440"/>
      </p:ext>
    </p:extLst>
  </p:cSld>
  <p:clrMapOvr>
    <a:masterClrMapping/>
  </p:clrMapOvr>
</p:sld>
</file>

<file path=ppt/slides/slide4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82CC46-EB44-EE87-3404-3C747A40296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16CA189-5A27-470F-068A-82777ED2C464}"/>
              </a:ext>
            </a:extLst>
          </p:cNvPr>
          <p:cNvSpPr>
            <a:spLocks noGrp="1"/>
          </p:cNvSpPr>
          <p:nvPr>
            <p:ph type="title"/>
          </p:nvPr>
        </p:nvSpPr>
        <p:spPr>
          <a:xfrm>
            <a:off x="1787687" y="2096974"/>
            <a:ext cx="8616626" cy="3450327"/>
          </a:xfrm>
        </p:spPr>
        <p:txBody>
          <a:bodyPr>
            <a:noAutofit/>
          </a:bodyPr>
          <a:lstStyle/>
          <a:p>
            <a:r>
              <a:rPr lang="ar-EG" sz="6000" dirty="0"/>
              <a:t>وَلَلْـَٔاخِرَةُ خَيْرٌۭ لَّكَ مِنَ ٱلْأُولَىٰ</a:t>
            </a:r>
            <a:endParaRPr lang="ar-EG" sz="6000" b="0" dirty="0"/>
          </a:p>
        </p:txBody>
      </p:sp>
      <p:sp>
        <p:nvSpPr>
          <p:cNvPr id="14" name="TextBox 13">
            <a:extLst>
              <a:ext uri="{FF2B5EF4-FFF2-40B4-BE49-F238E27FC236}">
                <a16:creationId xmlns:a16="http://schemas.microsoft.com/office/drawing/2014/main" id="{BCF973EF-24E4-BEE2-4538-D54A825E6CA3}"/>
              </a:ext>
            </a:extLst>
          </p:cNvPr>
          <p:cNvSpPr txBox="1"/>
          <p:nvPr/>
        </p:nvSpPr>
        <p:spPr>
          <a:xfrm>
            <a:off x="1936368" y="4295048"/>
            <a:ext cx="8319264" cy="400110"/>
          </a:xfrm>
          <a:prstGeom prst="rect">
            <a:avLst/>
          </a:prstGeom>
          <a:noFill/>
        </p:spPr>
        <p:txBody>
          <a:bodyPr wrap="square">
            <a:spAutoFit/>
          </a:bodyPr>
          <a:lstStyle/>
          <a:p>
            <a:pPr algn="ctr" fontAlgn="base"/>
            <a:r>
              <a:rPr lang="en-US" sz="2000" dirty="0"/>
              <a:t>And verily the Hereafter will be better for thee than the present.</a:t>
            </a:r>
          </a:p>
        </p:txBody>
      </p:sp>
      <p:sp>
        <p:nvSpPr>
          <p:cNvPr id="3" name="TextBox 2">
            <a:extLst>
              <a:ext uri="{FF2B5EF4-FFF2-40B4-BE49-F238E27FC236}">
                <a16:creationId xmlns:a16="http://schemas.microsoft.com/office/drawing/2014/main" id="{24E8FC53-D65E-01EB-E920-AF8015A6A313}"/>
              </a:ext>
            </a:extLst>
          </p:cNvPr>
          <p:cNvSpPr txBox="1"/>
          <p:nvPr/>
        </p:nvSpPr>
        <p:spPr>
          <a:xfrm>
            <a:off x="2345041" y="3935349"/>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{4}</a:t>
            </a:r>
            <a:endParaRPr lang="en-US" sz="1400" dirty="0"/>
          </a:p>
        </p:txBody>
      </p:sp>
    </p:spTree>
    <p:extLst>
      <p:ext uri="{BB962C8B-B14F-4D97-AF65-F5344CB8AC3E}">
        <p14:creationId xmlns:p14="http://schemas.microsoft.com/office/powerpoint/2010/main" val="2356177713"/>
      </p:ext>
    </p:extLst>
  </p:cSld>
  <p:clrMapOvr>
    <a:masterClrMapping/>
  </p:clrMapOvr>
</p:sld>
</file>

<file path=ppt/slides/slide4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5E14D9-B686-BAB9-C501-8120F6A82B7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47D2E22-F470-B899-2E27-A16F70F5AECF}"/>
              </a:ext>
            </a:extLst>
          </p:cNvPr>
          <p:cNvSpPr>
            <a:spLocks noGrp="1"/>
          </p:cNvSpPr>
          <p:nvPr>
            <p:ph type="title"/>
          </p:nvPr>
        </p:nvSpPr>
        <p:spPr>
          <a:xfrm>
            <a:off x="1787687" y="2039224"/>
            <a:ext cx="8616626" cy="3450327"/>
          </a:xfrm>
        </p:spPr>
        <p:txBody>
          <a:bodyPr>
            <a:noAutofit/>
          </a:bodyPr>
          <a:lstStyle/>
          <a:p>
            <a:r>
              <a:rPr lang="ar-EG" sz="6000" dirty="0"/>
              <a:t>وَلَسَوْفَ يُعْطِيكَ رَبُّكَ فَتَرْضَىٰٓ</a:t>
            </a:r>
            <a:endParaRPr lang="ar-EG" sz="6000" b="0" dirty="0"/>
          </a:p>
        </p:txBody>
      </p:sp>
      <p:sp>
        <p:nvSpPr>
          <p:cNvPr id="14" name="TextBox 13">
            <a:extLst>
              <a:ext uri="{FF2B5EF4-FFF2-40B4-BE49-F238E27FC236}">
                <a16:creationId xmlns:a16="http://schemas.microsoft.com/office/drawing/2014/main" id="{0C7BD6DC-3C62-79E6-84EB-6F6BC3EA447E}"/>
              </a:ext>
            </a:extLst>
          </p:cNvPr>
          <p:cNvSpPr txBox="1"/>
          <p:nvPr/>
        </p:nvSpPr>
        <p:spPr>
          <a:xfrm>
            <a:off x="1936368" y="4191217"/>
            <a:ext cx="8319264" cy="707886"/>
          </a:xfrm>
          <a:prstGeom prst="rect">
            <a:avLst/>
          </a:prstGeom>
          <a:noFill/>
        </p:spPr>
        <p:txBody>
          <a:bodyPr wrap="square">
            <a:spAutoFit/>
          </a:bodyPr>
          <a:lstStyle/>
          <a:p>
            <a:pPr algn="ctr" fontAlgn="base"/>
            <a:r>
              <a:rPr lang="en-US" sz="2000" dirty="0"/>
              <a:t>And soon will thy Guardian-Lord give thee (that wherewith) thou shalt be well-pleased.</a:t>
            </a:r>
          </a:p>
        </p:txBody>
      </p:sp>
      <p:sp>
        <p:nvSpPr>
          <p:cNvPr id="3" name="TextBox 2">
            <a:extLst>
              <a:ext uri="{FF2B5EF4-FFF2-40B4-BE49-F238E27FC236}">
                <a16:creationId xmlns:a16="http://schemas.microsoft.com/office/drawing/2014/main" id="{A8CC7922-28CB-8B39-A259-4FBF0AC8EFCB}"/>
              </a:ext>
            </a:extLst>
          </p:cNvPr>
          <p:cNvSpPr txBox="1"/>
          <p:nvPr/>
        </p:nvSpPr>
        <p:spPr>
          <a:xfrm>
            <a:off x="2188283" y="3883440"/>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5</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3513822638"/>
      </p:ext>
    </p:extLst>
  </p:cSld>
  <p:clrMapOvr>
    <a:masterClrMapping/>
  </p:clrMapOvr>
</p:sld>
</file>

<file path=ppt/slides/slide4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4CA616-0580-A391-20D9-E76252BC0D0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9DD59AE-6708-74C1-2089-1AF12A7BCA12}"/>
              </a:ext>
            </a:extLst>
          </p:cNvPr>
          <p:cNvSpPr>
            <a:spLocks noGrp="1"/>
          </p:cNvSpPr>
          <p:nvPr>
            <p:ph type="title"/>
          </p:nvPr>
        </p:nvSpPr>
        <p:spPr>
          <a:xfrm>
            <a:off x="1787687" y="2126309"/>
            <a:ext cx="8616626" cy="3450327"/>
          </a:xfrm>
        </p:spPr>
        <p:txBody>
          <a:bodyPr>
            <a:noAutofit/>
          </a:bodyPr>
          <a:lstStyle/>
          <a:p>
            <a:r>
              <a:rPr lang="ar-EG" sz="6000" dirty="0"/>
              <a:t>أَلَمْ يَجِدْكَ يَتِيمًۭا فَـَٔاوَىٰ</a:t>
            </a:r>
            <a:endParaRPr lang="ar-EG" sz="6000" b="0" dirty="0"/>
          </a:p>
        </p:txBody>
      </p:sp>
      <p:sp>
        <p:nvSpPr>
          <p:cNvPr id="14" name="TextBox 13">
            <a:extLst>
              <a:ext uri="{FF2B5EF4-FFF2-40B4-BE49-F238E27FC236}">
                <a16:creationId xmlns:a16="http://schemas.microsoft.com/office/drawing/2014/main" id="{F1E4A632-4C28-B6D4-7DAD-98F4298D0568}"/>
              </a:ext>
            </a:extLst>
          </p:cNvPr>
          <p:cNvSpPr txBox="1"/>
          <p:nvPr/>
        </p:nvSpPr>
        <p:spPr>
          <a:xfrm>
            <a:off x="1936368" y="4260412"/>
            <a:ext cx="8319264" cy="400110"/>
          </a:xfrm>
          <a:prstGeom prst="rect">
            <a:avLst/>
          </a:prstGeom>
          <a:noFill/>
        </p:spPr>
        <p:txBody>
          <a:bodyPr wrap="square">
            <a:spAutoFit/>
          </a:bodyPr>
          <a:lstStyle/>
          <a:p>
            <a:pPr algn="ctr" fontAlgn="base"/>
            <a:r>
              <a:rPr lang="en-US" sz="2000" dirty="0"/>
              <a:t>Did He not find thee an orphan and give thee shelter (and care)?</a:t>
            </a:r>
          </a:p>
        </p:txBody>
      </p:sp>
      <p:sp>
        <p:nvSpPr>
          <p:cNvPr id="3" name="TextBox 2">
            <a:extLst>
              <a:ext uri="{FF2B5EF4-FFF2-40B4-BE49-F238E27FC236}">
                <a16:creationId xmlns:a16="http://schemas.microsoft.com/office/drawing/2014/main" id="{1E3947CD-DF29-0E6E-25A8-0367107E5F5A}"/>
              </a:ext>
            </a:extLst>
          </p:cNvPr>
          <p:cNvSpPr txBox="1"/>
          <p:nvPr/>
        </p:nvSpPr>
        <p:spPr>
          <a:xfrm>
            <a:off x="3163640" y="3851472"/>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6</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3025407573"/>
      </p:ext>
    </p:extLst>
  </p:cSld>
  <p:clrMapOvr>
    <a:masterClrMapping/>
  </p:clrMapOvr>
</p:sld>
</file>

<file path=ppt/slides/slide4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68033D-4CAD-2833-6AB6-76A99EBDC2E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57CB2AA-9F28-1B03-42D8-0B7FB0B1AD66}"/>
              </a:ext>
            </a:extLst>
          </p:cNvPr>
          <p:cNvSpPr>
            <a:spLocks noGrp="1"/>
          </p:cNvSpPr>
          <p:nvPr>
            <p:ph type="title"/>
          </p:nvPr>
        </p:nvSpPr>
        <p:spPr>
          <a:xfrm>
            <a:off x="1986946" y="2073098"/>
            <a:ext cx="8218107" cy="3450327"/>
          </a:xfrm>
        </p:spPr>
        <p:txBody>
          <a:bodyPr>
            <a:noAutofit/>
          </a:bodyPr>
          <a:lstStyle/>
          <a:p>
            <a:r>
              <a:rPr lang="ar-EG" sz="6000" dirty="0"/>
              <a:t>وَوَجَدَكَ ضَآلًّۭا فَهَدَىٰ</a:t>
            </a:r>
            <a:endParaRPr lang="ar-EG" sz="6000" b="0" dirty="0"/>
          </a:p>
        </p:txBody>
      </p:sp>
      <p:sp>
        <p:nvSpPr>
          <p:cNvPr id="14" name="TextBox 13">
            <a:extLst>
              <a:ext uri="{FF2B5EF4-FFF2-40B4-BE49-F238E27FC236}">
                <a16:creationId xmlns:a16="http://schemas.microsoft.com/office/drawing/2014/main" id="{0F491E8B-9F07-E5CF-A5FD-F5CF04C9827D}"/>
              </a:ext>
            </a:extLst>
          </p:cNvPr>
          <p:cNvSpPr txBox="1"/>
          <p:nvPr/>
        </p:nvSpPr>
        <p:spPr>
          <a:xfrm>
            <a:off x="1936367" y="4152693"/>
            <a:ext cx="8319264" cy="400110"/>
          </a:xfrm>
          <a:prstGeom prst="rect">
            <a:avLst/>
          </a:prstGeom>
          <a:noFill/>
        </p:spPr>
        <p:txBody>
          <a:bodyPr wrap="square">
            <a:spAutoFit/>
          </a:bodyPr>
          <a:lstStyle/>
          <a:p>
            <a:pPr algn="ctr" fontAlgn="base"/>
            <a:r>
              <a:rPr lang="en-US" sz="2000" dirty="0"/>
              <a:t>And He found thee wandering, and He gave thee guidance.</a:t>
            </a:r>
          </a:p>
        </p:txBody>
      </p:sp>
      <p:sp>
        <p:nvSpPr>
          <p:cNvPr id="3" name="TextBox 2">
            <a:extLst>
              <a:ext uri="{FF2B5EF4-FFF2-40B4-BE49-F238E27FC236}">
                <a16:creationId xmlns:a16="http://schemas.microsoft.com/office/drawing/2014/main" id="{0E8094CF-8C2C-52E8-2671-ABD58329D2CE}"/>
              </a:ext>
            </a:extLst>
          </p:cNvPr>
          <p:cNvSpPr txBox="1"/>
          <p:nvPr/>
        </p:nvSpPr>
        <p:spPr>
          <a:xfrm>
            <a:off x="3312322" y="3844916"/>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7</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2953432956"/>
      </p:ext>
    </p:extLst>
  </p:cSld>
  <p:clrMapOvr>
    <a:masterClrMapping/>
  </p:clrMapOvr>
</p:sld>
</file>

<file path=ppt/slides/slide4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5EBC07-C8C1-9D67-CD29-33B70A74526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8690913-378C-9793-EB61-BDD610451EF0}"/>
              </a:ext>
            </a:extLst>
          </p:cNvPr>
          <p:cNvSpPr>
            <a:spLocks noGrp="1"/>
          </p:cNvSpPr>
          <p:nvPr>
            <p:ph type="title"/>
          </p:nvPr>
        </p:nvSpPr>
        <p:spPr>
          <a:xfrm>
            <a:off x="1744499" y="2088741"/>
            <a:ext cx="8703002" cy="3450327"/>
          </a:xfrm>
        </p:spPr>
        <p:txBody>
          <a:bodyPr>
            <a:noAutofit/>
          </a:bodyPr>
          <a:lstStyle/>
          <a:p>
            <a:r>
              <a:rPr lang="ar-EG" sz="6000" dirty="0"/>
              <a:t>وَوَجَدَكَ عَآئِلًۭا فَأَغْنَىٰ</a:t>
            </a:r>
            <a:endParaRPr lang="ar-EG" sz="6000" b="0" dirty="0"/>
          </a:p>
        </p:txBody>
      </p:sp>
      <p:sp>
        <p:nvSpPr>
          <p:cNvPr id="14" name="TextBox 13">
            <a:extLst>
              <a:ext uri="{FF2B5EF4-FFF2-40B4-BE49-F238E27FC236}">
                <a16:creationId xmlns:a16="http://schemas.microsoft.com/office/drawing/2014/main" id="{82EF2B60-952F-4820-60AA-25EC62644027}"/>
              </a:ext>
            </a:extLst>
          </p:cNvPr>
          <p:cNvSpPr txBox="1"/>
          <p:nvPr/>
        </p:nvSpPr>
        <p:spPr>
          <a:xfrm>
            <a:off x="1936368" y="4224195"/>
            <a:ext cx="8319264" cy="400110"/>
          </a:xfrm>
          <a:prstGeom prst="rect">
            <a:avLst/>
          </a:prstGeom>
          <a:noFill/>
        </p:spPr>
        <p:txBody>
          <a:bodyPr wrap="square">
            <a:spAutoFit/>
          </a:bodyPr>
          <a:lstStyle/>
          <a:p>
            <a:pPr algn="ctr" fontAlgn="base"/>
            <a:r>
              <a:rPr lang="en-US" sz="2000" dirty="0"/>
              <a:t>And He found thee wandering, and He gave thee guidance.</a:t>
            </a:r>
            <a:endParaRPr lang="en-US" sz="2400" dirty="0"/>
          </a:p>
        </p:txBody>
      </p:sp>
      <p:sp>
        <p:nvSpPr>
          <p:cNvPr id="3" name="TextBox 2">
            <a:extLst>
              <a:ext uri="{FF2B5EF4-FFF2-40B4-BE49-F238E27FC236}">
                <a16:creationId xmlns:a16="http://schemas.microsoft.com/office/drawing/2014/main" id="{70D79693-DBF1-1FE4-25A3-D9F77C6892AD}"/>
              </a:ext>
            </a:extLst>
          </p:cNvPr>
          <p:cNvSpPr txBox="1"/>
          <p:nvPr/>
        </p:nvSpPr>
        <p:spPr>
          <a:xfrm>
            <a:off x="3161461" y="3916418"/>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8</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3392720613"/>
      </p:ext>
    </p:extLst>
  </p:cSld>
  <p:clrMapOvr>
    <a:masterClrMapping/>
  </p:clrMapOvr>
</p:sld>
</file>

<file path=ppt/slides/slide4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95A57C-16DB-FFE5-690A-569A561CF82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465ED8B-4AED-7365-E8D1-CCA7963CC88C}"/>
              </a:ext>
            </a:extLst>
          </p:cNvPr>
          <p:cNvSpPr>
            <a:spLocks noGrp="1"/>
          </p:cNvSpPr>
          <p:nvPr>
            <p:ph type="title"/>
          </p:nvPr>
        </p:nvSpPr>
        <p:spPr>
          <a:xfrm>
            <a:off x="1744499" y="2114868"/>
            <a:ext cx="8703002" cy="3450327"/>
          </a:xfrm>
        </p:spPr>
        <p:txBody>
          <a:bodyPr>
            <a:noAutofit/>
          </a:bodyPr>
          <a:lstStyle/>
          <a:p>
            <a:r>
              <a:rPr lang="ar-EG" sz="6000" dirty="0"/>
              <a:t>فَأَمَّا ٱلْيَتِيمَ فَلَا تَقْهَرْ</a:t>
            </a:r>
            <a:endParaRPr lang="ar-EG" sz="6000" b="0" dirty="0"/>
          </a:p>
        </p:txBody>
      </p:sp>
      <p:sp>
        <p:nvSpPr>
          <p:cNvPr id="14" name="TextBox 13">
            <a:extLst>
              <a:ext uri="{FF2B5EF4-FFF2-40B4-BE49-F238E27FC236}">
                <a16:creationId xmlns:a16="http://schemas.microsoft.com/office/drawing/2014/main" id="{56AF5FF8-9C03-5658-8F54-1FF9B91F74A1}"/>
              </a:ext>
            </a:extLst>
          </p:cNvPr>
          <p:cNvSpPr txBox="1"/>
          <p:nvPr/>
        </p:nvSpPr>
        <p:spPr>
          <a:xfrm>
            <a:off x="1936368" y="4204373"/>
            <a:ext cx="8319264" cy="400110"/>
          </a:xfrm>
          <a:prstGeom prst="rect">
            <a:avLst/>
          </a:prstGeom>
          <a:noFill/>
        </p:spPr>
        <p:txBody>
          <a:bodyPr wrap="square">
            <a:spAutoFit/>
          </a:bodyPr>
          <a:lstStyle/>
          <a:p>
            <a:pPr algn="ctr" fontAlgn="base"/>
            <a:r>
              <a:rPr lang="en-US" sz="2000" dirty="0"/>
              <a:t>Therefore, treat not the orphan with harshness,</a:t>
            </a:r>
          </a:p>
        </p:txBody>
      </p:sp>
      <p:sp>
        <p:nvSpPr>
          <p:cNvPr id="3" name="TextBox 2">
            <a:extLst>
              <a:ext uri="{FF2B5EF4-FFF2-40B4-BE49-F238E27FC236}">
                <a16:creationId xmlns:a16="http://schemas.microsoft.com/office/drawing/2014/main" id="{BE589831-0077-EC5B-9B1E-ADD04BFED6C9}"/>
              </a:ext>
            </a:extLst>
          </p:cNvPr>
          <p:cNvSpPr txBox="1"/>
          <p:nvPr/>
        </p:nvSpPr>
        <p:spPr>
          <a:xfrm>
            <a:off x="3474968" y="3931432"/>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9</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225611677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C5073C-6200-4ED4-936A-BDCC07EC49B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BED7662-5360-ADC1-C622-221378E66A5D}"/>
              </a:ext>
            </a:extLst>
          </p:cNvPr>
          <p:cNvSpPr>
            <a:spLocks noGrp="1"/>
          </p:cNvSpPr>
          <p:nvPr>
            <p:ph type="title"/>
          </p:nvPr>
        </p:nvSpPr>
        <p:spPr>
          <a:xfrm>
            <a:off x="1980393" y="1706959"/>
            <a:ext cx="8231214" cy="3461837"/>
          </a:xfrm>
        </p:spPr>
        <p:txBody>
          <a:bodyPr>
            <a:noAutofit/>
          </a:bodyPr>
          <a:lstStyle/>
          <a:p>
            <a:pPr marL="0" eaLnBrk="1" latinLnBrk="0" hangingPunct="1">
              <a:lnSpc>
                <a:spcPct val="100000"/>
              </a:lnSpc>
            </a:pPr>
            <a:r>
              <a:rPr lang="ar-EG" sz="4000" b="0" i="0" kern="1200" dirty="0">
                <a:effectLst/>
                <a:highlight>
                  <a:srgbClr val="00FF00"/>
                </a:highlight>
                <a:latin typeface="Arial" panose="020B0604020202020204" pitchFamily="34" charset="0"/>
                <a:ea typeface="+mn-ea"/>
                <a:cs typeface="Arial" panose="020B0604020202020204" pitchFamily="34" charset="0"/>
              </a:rPr>
              <a:t>سورة النازعات</a:t>
            </a:r>
            <a:br>
              <a:rPr lang="ar-EG" sz="6000" b="0" i="0" kern="1200" dirty="0">
                <a:effectLst/>
                <a:latin typeface="Arial" panose="020B0604020202020204" pitchFamily="34" charset="0"/>
                <a:ea typeface="+mn-ea"/>
                <a:cs typeface="Arial" panose="020B0604020202020204" pitchFamily="34" charset="0"/>
              </a:rPr>
            </a:br>
            <a:r>
              <a:rPr lang="ar-EG" sz="6000" b="0" i="0" kern="1200" dirty="0">
                <a:effectLst/>
                <a:latin typeface="Arial" panose="020B0604020202020204" pitchFamily="34" charset="0"/>
                <a:ea typeface="+mn-ea"/>
                <a:cs typeface="Arial" panose="020B0604020202020204" pitchFamily="34" charset="0"/>
              </a:rPr>
              <a:t>بِسْمِ ٱللَّهِ ٱلرَّحْمَـٰنِ ٱلرَّحِيمِ</a:t>
            </a:r>
          </a:p>
        </p:txBody>
      </p:sp>
    </p:spTree>
    <p:extLst>
      <p:ext uri="{BB962C8B-B14F-4D97-AF65-F5344CB8AC3E}">
        <p14:creationId xmlns:p14="http://schemas.microsoft.com/office/powerpoint/2010/main" val="1073979108"/>
      </p:ext>
    </p:extLst>
  </p:cSld>
  <p:clrMapOvr>
    <a:masterClrMapping/>
  </p:clrMapOvr>
</p:sld>
</file>

<file path=ppt/slides/slide4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B5AABF-787A-1B11-9A3E-A8700888FE2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4CBF3CD-93A0-B016-8586-C71F205806D7}"/>
              </a:ext>
            </a:extLst>
          </p:cNvPr>
          <p:cNvSpPr>
            <a:spLocks noGrp="1"/>
          </p:cNvSpPr>
          <p:nvPr>
            <p:ph type="title"/>
          </p:nvPr>
        </p:nvSpPr>
        <p:spPr>
          <a:xfrm>
            <a:off x="1744499" y="2010364"/>
            <a:ext cx="8703002" cy="3450327"/>
          </a:xfrm>
        </p:spPr>
        <p:txBody>
          <a:bodyPr>
            <a:noAutofit/>
          </a:bodyPr>
          <a:lstStyle/>
          <a:p>
            <a:pPr>
              <a:lnSpc>
                <a:spcPct val="100000"/>
              </a:lnSpc>
            </a:pPr>
            <a:r>
              <a:rPr lang="ar-EG" sz="6000" dirty="0"/>
              <a:t>وَأَمَّا ٱلسَّآئِلَ فَلَا تَنْهَرْ</a:t>
            </a:r>
            <a:endParaRPr lang="ar-EG" sz="6000" b="0" dirty="0"/>
          </a:p>
        </p:txBody>
      </p:sp>
      <p:sp>
        <p:nvSpPr>
          <p:cNvPr id="14" name="TextBox 13">
            <a:extLst>
              <a:ext uri="{FF2B5EF4-FFF2-40B4-BE49-F238E27FC236}">
                <a16:creationId xmlns:a16="http://schemas.microsoft.com/office/drawing/2014/main" id="{5A04D634-0EF9-90AC-F163-60FBFD98496F}"/>
              </a:ext>
            </a:extLst>
          </p:cNvPr>
          <p:cNvSpPr txBox="1"/>
          <p:nvPr/>
        </p:nvSpPr>
        <p:spPr>
          <a:xfrm>
            <a:off x="1936368" y="4149695"/>
            <a:ext cx="8319264" cy="400110"/>
          </a:xfrm>
          <a:prstGeom prst="rect">
            <a:avLst/>
          </a:prstGeom>
          <a:noFill/>
        </p:spPr>
        <p:txBody>
          <a:bodyPr wrap="square">
            <a:spAutoFit/>
          </a:bodyPr>
          <a:lstStyle/>
          <a:p>
            <a:pPr algn="ctr" fontAlgn="base"/>
            <a:r>
              <a:rPr lang="en-US" sz="2000" dirty="0"/>
              <a:t>Nor repulse the petitioner (unheard);</a:t>
            </a:r>
          </a:p>
        </p:txBody>
      </p:sp>
      <p:sp>
        <p:nvSpPr>
          <p:cNvPr id="3" name="TextBox 2">
            <a:extLst>
              <a:ext uri="{FF2B5EF4-FFF2-40B4-BE49-F238E27FC236}">
                <a16:creationId xmlns:a16="http://schemas.microsoft.com/office/drawing/2014/main" id="{8B89CC38-0487-5E33-0647-EDF9A9077014}"/>
              </a:ext>
            </a:extLst>
          </p:cNvPr>
          <p:cNvSpPr txBox="1"/>
          <p:nvPr/>
        </p:nvSpPr>
        <p:spPr>
          <a:xfrm>
            <a:off x="3205284" y="3841918"/>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10</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3789593025"/>
      </p:ext>
    </p:extLst>
  </p:cSld>
  <p:clrMapOvr>
    <a:masterClrMapping/>
  </p:clrMapOvr>
</p:sld>
</file>

<file path=ppt/slides/slide4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0A4D93-8BF7-F6F7-D4F3-C4156AEE1A7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98261E1-6BE1-BAB7-DAD8-9F2438C596DE}"/>
              </a:ext>
            </a:extLst>
          </p:cNvPr>
          <p:cNvSpPr>
            <a:spLocks noGrp="1"/>
          </p:cNvSpPr>
          <p:nvPr>
            <p:ph type="title"/>
          </p:nvPr>
        </p:nvSpPr>
        <p:spPr>
          <a:xfrm>
            <a:off x="1880748" y="2010361"/>
            <a:ext cx="8430504" cy="3450327"/>
          </a:xfrm>
        </p:spPr>
        <p:txBody>
          <a:bodyPr>
            <a:noAutofit/>
          </a:bodyPr>
          <a:lstStyle/>
          <a:p>
            <a:r>
              <a:rPr lang="ar-EG" sz="6000" dirty="0"/>
              <a:t>وَأَمَّا بِنِعْمَةِ رَبِّكَ فَحَدِّثْ</a:t>
            </a:r>
            <a:endParaRPr lang="ar-EG" sz="6000" b="0" dirty="0"/>
          </a:p>
        </p:txBody>
      </p:sp>
      <p:sp>
        <p:nvSpPr>
          <p:cNvPr id="14" name="TextBox 13">
            <a:extLst>
              <a:ext uri="{FF2B5EF4-FFF2-40B4-BE49-F238E27FC236}">
                <a16:creationId xmlns:a16="http://schemas.microsoft.com/office/drawing/2014/main" id="{56E8A620-1360-4C5C-71DB-4F2A31FD69BE}"/>
              </a:ext>
            </a:extLst>
          </p:cNvPr>
          <p:cNvSpPr txBox="1"/>
          <p:nvPr/>
        </p:nvSpPr>
        <p:spPr>
          <a:xfrm>
            <a:off x="1936368" y="4114298"/>
            <a:ext cx="8319264" cy="400110"/>
          </a:xfrm>
          <a:prstGeom prst="rect">
            <a:avLst/>
          </a:prstGeom>
          <a:noFill/>
        </p:spPr>
        <p:txBody>
          <a:bodyPr wrap="square">
            <a:spAutoFit/>
          </a:bodyPr>
          <a:lstStyle/>
          <a:p>
            <a:pPr algn="ctr" fontAlgn="base"/>
            <a:r>
              <a:rPr lang="en-US" sz="2000" dirty="0"/>
              <a:t>But the bounty of the Lord - rehearse and proclaim!</a:t>
            </a:r>
          </a:p>
        </p:txBody>
      </p:sp>
      <p:sp>
        <p:nvSpPr>
          <p:cNvPr id="3" name="TextBox 2">
            <a:extLst>
              <a:ext uri="{FF2B5EF4-FFF2-40B4-BE49-F238E27FC236}">
                <a16:creationId xmlns:a16="http://schemas.microsoft.com/office/drawing/2014/main" id="{687A5E2E-69EC-B407-6C74-87E3873FE232}"/>
              </a:ext>
            </a:extLst>
          </p:cNvPr>
          <p:cNvSpPr txBox="1"/>
          <p:nvPr/>
        </p:nvSpPr>
        <p:spPr>
          <a:xfrm>
            <a:off x="3004706" y="3735524"/>
            <a:ext cx="684337" cy="307777"/>
          </a:xfrm>
          <a:prstGeom prst="rect">
            <a:avLst/>
          </a:prstGeom>
          <a:noFill/>
        </p:spPr>
        <p:txBody>
          <a:bodyPr wrap="square">
            <a:spAutoFit/>
          </a:bodyPr>
          <a:lstStyle/>
          <a:p>
            <a:pPr algn="ctr"/>
            <a:r>
              <a:rPr lang="en-US" sz="140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11</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4098058188"/>
      </p:ext>
    </p:extLst>
  </p:cSld>
  <p:clrMapOvr>
    <a:masterClrMapping/>
  </p:clrMapOvr>
</p:sld>
</file>

<file path=ppt/slides/slide4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4BFC8A-8579-0C2A-36E6-7E1783FBBBE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D008968-6695-B59A-6A65-59242688400D}"/>
              </a:ext>
            </a:extLst>
          </p:cNvPr>
          <p:cNvSpPr>
            <a:spLocks noGrp="1"/>
          </p:cNvSpPr>
          <p:nvPr>
            <p:ph type="title"/>
          </p:nvPr>
        </p:nvSpPr>
        <p:spPr>
          <a:xfrm>
            <a:off x="1980393" y="504918"/>
            <a:ext cx="8231214" cy="5848164"/>
          </a:xfrm>
        </p:spPr>
        <p:txBody>
          <a:bodyPr>
            <a:noAutofit/>
          </a:bodyPr>
          <a:lstStyle/>
          <a:p>
            <a:pPr marL="0" rtl="1" eaLnBrk="1" latinLnBrk="0" hangingPunct="1"/>
            <a:r>
              <a:rPr lang="ar-EG" sz="6000" b="0" i="0" kern="1200" dirty="0">
                <a:effectLst/>
                <a:latin typeface="KFGQPC Uthman Taha Naskh" panose="02000000000000000000" pitchFamily="2" charset="-78"/>
                <a:ea typeface="+mn-ea"/>
                <a:cs typeface="+mn-cs"/>
              </a:rPr>
              <a:t>صدقَ اللهُ العليُّ العظيم</a:t>
            </a:r>
          </a:p>
        </p:txBody>
      </p:sp>
    </p:spTree>
    <p:extLst>
      <p:ext uri="{BB962C8B-B14F-4D97-AF65-F5344CB8AC3E}">
        <p14:creationId xmlns:p14="http://schemas.microsoft.com/office/powerpoint/2010/main" val="2687184043"/>
      </p:ext>
    </p:extLst>
  </p:cSld>
  <p:clrMapOvr>
    <a:masterClrMapping/>
  </p:clrMapOvr>
</p:sld>
</file>

<file path=ppt/slides/slide4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6A6045-892A-AEE2-2AEB-CCDC7058FEE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D429134-F1DC-F640-1F4E-347A5F41012E}"/>
              </a:ext>
            </a:extLst>
          </p:cNvPr>
          <p:cNvSpPr>
            <a:spLocks noGrp="1"/>
          </p:cNvSpPr>
          <p:nvPr>
            <p:ph type="title"/>
          </p:nvPr>
        </p:nvSpPr>
        <p:spPr>
          <a:xfrm>
            <a:off x="1980393" y="1706959"/>
            <a:ext cx="8231214" cy="3461837"/>
          </a:xfrm>
        </p:spPr>
        <p:txBody>
          <a:bodyPr>
            <a:noAutofit/>
          </a:bodyPr>
          <a:lstStyle/>
          <a:p>
            <a:pPr marL="0" eaLnBrk="1" latinLnBrk="0" hangingPunct="1">
              <a:lnSpc>
                <a:spcPct val="100000"/>
              </a:lnSpc>
            </a:pPr>
            <a:r>
              <a:rPr lang="ar-EG" sz="4000" b="0" i="0" kern="1200" dirty="0">
                <a:effectLst/>
                <a:highlight>
                  <a:srgbClr val="00FF00"/>
                </a:highlight>
                <a:latin typeface="Arial" panose="020B0604020202020204" pitchFamily="34" charset="0"/>
                <a:ea typeface="+mn-ea"/>
                <a:cs typeface="Arial" panose="020B0604020202020204" pitchFamily="34" charset="0"/>
              </a:rPr>
              <a:t>سورة الشرح</a:t>
            </a:r>
            <a:br>
              <a:rPr lang="ar-EG" sz="6000" b="0" i="0" kern="1200" dirty="0">
                <a:effectLst/>
                <a:latin typeface="Arial" panose="020B0604020202020204" pitchFamily="34" charset="0"/>
                <a:ea typeface="+mn-ea"/>
                <a:cs typeface="Arial" panose="020B0604020202020204" pitchFamily="34" charset="0"/>
              </a:rPr>
            </a:br>
            <a:r>
              <a:rPr lang="ar-EG" sz="6000" b="0" i="0" kern="1200" dirty="0">
                <a:effectLst/>
                <a:latin typeface="Arial" panose="020B0604020202020204" pitchFamily="34" charset="0"/>
                <a:ea typeface="+mn-ea"/>
                <a:cs typeface="Arial" panose="020B0604020202020204" pitchFamily="34" charset="0"/>
              </a:rPr>
              <a:t>بِسْمِ ٱللَّهِ ٱلرَّحْمَـٰنِ ٱلرَّحِيمِ</a:t>
            </a:r>
          </a:p>
        </p:txBody>
      </p:sp>
    </p:spTree>
    <p:extLst>
      <p:ext uri="{BB962C8B-B14F-4D97-AF65-F5344CB8AC3E}">
        <p14:creationId xmlns:p14="http://schemas.microsoft.com/office/powerpoint/2010/main" val="1066374670"/>
      </p:ext>
    </p:extLst>
  </p:cSld>
  <p:clrMapOvr>
    <a:masterClrMapping/>
  </p:clrMapOvr>
</p:sld>
</file>

<file path=ppt/slides/slide4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B7FFF1-ADA8-90FB-FF68-9856584A134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87FDB66-F66C-B8D7-DE98-0052B2F3A6BC}"/>
              </a:ext>
            </a:extLst>
          </p:cNvPr>
          <p:cNvSpPr>
            <a:spLocks noGrp="1"/>
          </p:cNvSpPr>
          <p:nvPr>
            <p:ph type="title"/>
          </p:nvPr>
        </p:nvSpPr>
        <p:spPr>
          <a:xfrm>
            <a:off x="1787687" y="2088261"/>
            <a:ext cx="8616626" cy="3450327"/>
          </a:xfrm>
        </p:spPr>
        <p:txBody>
          <a:bodyPr>
            <a:noAutofit/>
          </a:bodyPr>
          <a:lstStyle/>
          <a:p>
            <a:r>
              <a:rPr lang="ar-EG" sz="6000" dirty="0"/>
              <a:t>أَلَمْ نَشْرَحْ لَكَ صَدْرَكَ</a:t>
            </a:r>
            <a:endParaRPr lang="ar-EG" sz="6000" b="0" dirty="0"/>
          </a:p>
        </p:txBody>
      </p:sp>
      <p:sp>
        <p:nvSpPr>
          <p:cNvPr id="14" name="TextBox 13">
            <a:extLst>
              <a:ext uri="{FF2B5EF4-FFF2-40B4-BE49-F238E27FC236}">
                <a16:creationId xmlns:a16="http://schemas.microsoft.com/office/drawing/2014/main" id="{3C145D44-0430-9FFD-1646-514A615DD8FC}"/>
              </a:ext>
            </a:extLst>
          </p:cNvPr>
          <p:cNvSpPr txBox="1"/>
          <p:nvPr/>
        </p:nvSpPr>
        <p:spPr>
          <a:xfrm>
            <a:off x="1936368" y="4222476"/>
            <a:ext cx="8319264" cy="400110"/>
          </a:xfrm>
          <a:prstGeom prst="rect">
            <a:avLst/>
          </a:prstGeom>
          <a:noFill/>
        </p:spPr>
        <p:txBody>
          <a:bodyPr wrap="square">
            <a:spAutoFit/>
          </a:bodyPr>
          <a:lstStyle/>
          <a:p>
            <a:pPr algn="ctr" fontAlgn="base"/>
            <a:r>
              <a:rPr lang="en-US" sz="2000" dirty="0"/>
              <a:t>Have We not expanded thee thy breast?-</a:t>
            </a:r>
          </a:p>
        </p:txBody>
      </p:sp>
      <p:sp>
        <p:nvSpPr>
          <p:cNvPr id="3" name="TextBox 2">
            <a:extLst>
              <a:ext uri="{FF2B5EF4-FFF2-40B4-BE49-F238E27FC236}">
                <a16:creationId xmlns:a16="http://schemas.microsoft.com/office/drawing/2014/main" id="{1E6A8EAB-887D-A94E-53AA-B5610F7C982C}"/>
              </a:ext>
            </a:extLst>
          </p:cNvPr>
          <p:cNvSpPr txBox="1"/>
          <p:nvPr/>
        </p:nvSpPr>
        <p:spPr>
          <a:xfrm>
            <a:off x="3141991" y="3813424"/>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1</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3054219233"/>
      </p:ext>
    </p:extLst>
  </p:cSld>
  <p:clrMapOvr>
    <a:masterClrMapping/>
  </p:clrMapOvr>
</p:sld>
</file>

<file path=ppt/slides/slide4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3846C7-9ED1-AF27-EA17-E6089D5E3AC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4D43F5F-8CC2-9839-EF6B-249E09D45C68}"/>
              </a:ext>
            </a:extLst>
          </p:cNvPr>
          <p:cNvSpPr>
            <a:spLocks noGrp="1"/>
          </p:cNvSpPr>
          <p:nvPr>
            <p:ph type="title"/>
          </p:nvPr>
        </p:nvSpPr>
        <p:spPr>
          <a:xfrm>
            <a:off x="1787687" y="2062134"/>
            <a:ext cx="8616626" cy="3450327"/>
          </a:xfrm>
        </p:spPr>
        <p:txBody>
          <a:bodyPr>
            <a:noAutofit/>
          </a:bodyPr>
          <a:lstStyle/>
          <a:p>
            <a:r>
              <a:rPr lang="ar-EG" sz="6000" dirty="0"/>
              <a:t>وَوَضَعْنَا عَنكَ وِزْرَكَ</a:t>
            </a:r>
            <a:endParaRPr lang="ar-EG" sz="6000" b="0" dirty="0"/>
          </a:p>
        </p:txBody>
      </p:sp>
      <p:sp>
        <p:nvSpPr>
          <p:cNvPr id="14" name="TextBox 13">
            <a:extLst>
              <a:ext uri="{FF2B5EF4-FFF2-40B4-BE49-F238E27FC236}">
                <a16:creationId xmlns:a16="http://schemas.microsoft.com/office/drawing/2014/main" id="{C417A769-2D91-4A51-04CB-B90E7C9DE958}"/>
              </a:ext>
            </a:extLst>
          </p:cNvPr>
          <p:cNvSpPr txBox="1"/>
          <p:nvPr/>
        </p:nvSpPr>
        <p:spPr>
          <a:xfrm>
            <a:off x="1936368" y="4164502"/>
            <a:ext cx="8319264" cy="400110"/>
          </a:xfrm>
          <a:prstGeom prst="rect">
            <a:avLst/>
          </a:prstGeom>
          <a:noFill/>
        </p:spPr>
        <p:txBody>
          <a:bodyPr wrap="square">
            <a:spAutoFit/>
          </a:bodyPr>
          <a:lstStyle/>
          <a:p>
            <a:pPr algn="ctr" fontAlgn="base"/>
            <a:r>
              <a:rPr lang="en-US" sz="2000" dirty="0"/>
              <a:t>And removed from thee thy burden</a:t>
            </a:r>
          </a:p>
        </p:txBody>
      </p:sp>
      <p:sp>
        <p:nvSpPr>
          <p:cNvPr id="3" name="TextBox 2">
            <a:extLst>
              <a:ext uri="{FF2B5EF4-FFF2-40B4-BE49-F238E27FC236}">
                <a16:creationId xmlns:a16="http://schemas.microsoft.com/office/drawing/2014/main" id="{74E61084-38C7-2B23-8F11-4335CAC647DE}"/>
              </a:ext>
            </a:extLst>
          </p:cNvPr>
          <p:cNvSpPr txBox="1"/>
          <p:nvPr/>
        </p:nvSpPr>
        <p:spPr>
          <a:xfrm>
            <a:off x="3133285" y="3787297"/>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{2}</a:t>
            </a:r>
            <a:endParaRPr lang="en-US" sz="1400" dirty="0"/>
          </a:p>
        </p:txBody>
      </p:sp>
    </p:spTree>
    <p:extLst>
      <p:ext uri="{BB962C8B-B14F-4D97-AF65-F5344CB8AC3E}">
        <p14:creationId xmlns:p14="http://schemas.microsoft.com/office/powerpoint/2010/main" val="738672430"/>
      </p:ext>
    </p:extLst>
  </p:cSld>
  <p:clrMapOvr>
    <a:masterClrMapping/>
  </p:clrMapOvr>
</p:sld>
</file>

<file path=ppt/slides/slide4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9E83FC-6D5F-914C-86A4-9BDC0469A6A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3064BF1-1E54-BE85-14EC-6E119FB8F469}"/>
              </a:ext>
            </a:extLst>
          </p:cNvPr>
          <p:cNvSpPr>
            <a:spLocks noGrp="1"/>
          </p:cNvSpPr>
          <p:nvPr>
            <p:ph type="title"/>
          </p:nvPr>
        </p:nvSpPr>
        <p:spPr>
          <a:xfrm>
            <a:off x="1787687" y="2053428"/>
            <a:ext cx="8616626" cy="3450327"/>
          </a:xfrm>
        </p:spPr>
        <p:txBody>
          <a:bodyPr>
            <a:noAutofit/>
          </a:bodyPr>
          <a:lstStyle/>
          <a:p>
            <a:r>
              <a:rPr lang="ar-EG" sz="6000" dirty="0"/>
              <a:t>ٱلَّذِىٓ أَنقَضَ ظَهْرَكَ</a:t>
            </a:r>
            <a:endParaRPr lang="ar-EG" sz="6000" b="0" dirty="0"/>
          </a:p>
        </p:txBody>
      </p:sp>
      <p:sp>
        <p:nvSpPr>
          <p:cNvPr id="14" name="TextBox 13">
            <a:extLst>
              <a:ext uri="{FF2B5EF4-FFF2-40B4-BE49-F238E27FC236}">
                <a16:creationId xmlns:a16="http://schemas.microsoft.com/office/drawing/2014/main" id="{7EDBC7E9-0ABA-FC7B-EF77-A900FBB5AC7E}"/>
              </a:ext>
            </a:extLst>
          </p:cNvPr>
          <p:cNvSpPr txBox="1"/>
          <p:nvPr/>
        </p:nvSpPr>
        <p:spPr>
          <a:xfrm>
            <a:off x="1936368" y="4061489"/>
            <a:ext cx="8319264" cy="400110"/>
          </a:xfrm>
          <a:prstGeom prst="rect">
            <a:avLst/>
          </a:prstGeom>
          <a:noFill/>
        </p:spPr>
        <p:txBody>
          <a:bodyPr wrap="square">
            <a:spAutoFit/>
          </a:bodyPr>
          <a:lstStyle/>
          <a:p>
            <a:pPr algn="ctr" fontAlgn="base"/>
            <a:r>
              <a:rPr lang="en-US" sz="2000" dirty="0"/>
              <a:t>The which did gall thy back?-</a:t>
            </a:r>
          </a:p>
        </p:txBody>
      </p:sp>
      <p:sp>
        <p:nvSpPr>
          <p:cNvPr id="3" name="TextBox 2">
            <a:extLst>
              <a:ext uri="{FF2B5EF4-FFF2-40B4-BE49-F238E27FC236}">
                <a16:creationId xmlns:a16="http://schemas.microsoft.com/office/drawing/2014/main" id="{D956AA8A-B26B-5200-E48E-4D06B4B3690F}"/>
              </a:ext>
            </a:extLst>
          </p:cNvPr>
          <p:cNvSpPr txBox="1"/>
          <p:nvPr/>
        </p:nvSpPr>
        <p:spPr>
          <a:xfrm>
            <a:off x="3416186" y="3778591"/>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{3}</a:t>
            </a:r>
            <a:endParaRPr lang="en-US" sz="1400" dirty="0"/>
          </a:p>
        </p:txBody>
      </p:sp>
    </p:spTree>
    <p:extLst>
      <p:ext uri="{BB962C8B-B14F-4D97-AF65-F5344CB8AC3E}">
        <p14:creationId xmlns:p14="http://schemas.microsoft.com/office/powerpoint/2010/main" val="2582982949"/>
      </p:ext>
    </p:extLst>
  </p:cSld>
  <p:clrMapOvr>
    <a:masterClrMapping/>
  </p:clrMapOvr>
</p:sld>
</file>

<file path=ppt/slides/slide4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BF05F6-EA94-98A7-FF39-581E30C9521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F408134-5108-A5DC-5BDA-A0D000EC837E}"/>
              </a:ext>
            </a:extLst>
          </p:cNvPr>
          <p:cNvSpPr>
            <a:spLocks noGrp="1"/>
          </p:cNvSpPr>
          <p:nvPr>
            <p:ph type="title"/>
          </p:nvPr>
        </p:nvSpPr>
        <p:spPr>
          <a:xfrm>
            <a:off x="1787687" y="2096973"/>
            <a:ext cx="8616626" cy="3450327"/>
          </a:xfrm>
        </p:spPr>
        <p:txBody>
          <a:bodyPr>
            <a:noAutofit/>
          </a:bodyPr>
          <a:lstStyle/>
          <a:p>
            <a:r>
              <a:rPr lang="ar-EG" sz="6000" dirty="0"/>
              <a:t>وَرَفَعْنَا لَكَ ذِكْرَكَ</a:t>
            </a:r>
            <a:endParaRPr lang="ar-EG" sz="6000" b="0" dirty="0"/>
          </a:p>
        </p:txBody>
      </p:sp>
      <p:sp>
        <p:nvSpPr>
          <p:cNvPr id="14" name="TextBox 13">
            <a:extLst>
              <a:ext uri="{FF2B5EF4-FFF2-40B4-BE49-F238E27FC236}">
                <a16:creationId xmlns:a16="http://schemas.microsoft.com/office/drawing/2014/main" id="{DF3783FB-C88B-D389-63EF-1EDB3E396184}"/>
              </a:ext>
            </a:extLst>
          </p:cNvPr>
          <p:cNvSpPr txBox="1"/>
          <p:nvPr/>
        </p:nvSpPr>
        <p:spPr>
          <a:xfrm>
            <a:off x="1936368" y="4129914"/>
            <a:ext cx="8319264" cy="400110"/>
          </a:xfrm>
          <a:prstGeom prst="rect">
            <a:avLst/>
          </a:prstGeom>
          <a:noFill/>
        </p:spPr>
        <p:txBody>
          <a:bodyPr wrap="square">
            <a:spAutoFit/>
          </a:bodyPr>
          <a:lstStyle/>
          <a:p>
            <a:pPr algn="ctr" fontAlgn="base"/>
            <a:r>
              <a:rPr lang="en-US" sz="2000" dirty="0"/>
              <a:t>And raised high the esteem (in which) thou (art held)?</a:t>
            </a:r>
          </a:p>
        </p:txBody>
      </p:sp>
      <p:sp>
        <p:nvSpPr>
          <p:cNvPr id="3" name="TextBox 2">
            <a:extLst>
              <a:ext uri="{FF2B5EF4-FFF2-40B4-BE49-F238E27FC236}">
                <a16:creationId xmlns:a16="http://schemas.microsoft.com/office/drawing/2014/main" id="{67DD0A66-CFC1-D023-717A-3515D545498B}"/>
              </a:ext>
            </a:extLst>
          </p:cNvPr>
          <p:cNvSpPr txBox="1"/>
          <p:nvPr/>
        </p:nvSpPr>
        <p:spPr>
          <a:xfrm>
            <a:off x="3607783" y="3822137"/>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{4}</a:t>
            </a:r>
            <a:endParaRPr lang="en-US" sz="1400" dirty="0"/>
          </a:p>
        </p:txBody>
      </p:sp>
    </p:spTree>
    <p:extLst>
      <p:ext uri="{BB962C8B-B14F-4D97-AF65-F5344CB8AC3E}">
        <p14:creationId xmlns:p14="http://schemas.microsoft.com/office/powerpoint/2010/main" val="4073968273"/>
      </p:ext>
    </p:extLst>
  </p:cSld>
  <p:clrMapOvr>
    <a:masterClrMapping/>
  </p:clrMapOvr>
</p:sld>
</file>

<file path=ppt/slides/slide4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4B2080-BE34-6B90-562E-49C7DA82423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796B07C-3048-F616-EBCF-05AC19B4B552}"/>
              </a:ext>
            </a:extLst>
          </p:cNvPr>
          <p:cNvSpPr>
            <a:spLocks noGrp="1"/>
          </p:cNvSpPr>
          <p:nvPr>
            <p:ph type="title"/>
          </p:nvPr>
        </p:nvSpPr>
        <p:spPr>
          <a:xfrm>
            <a:off x="1787687" y="2039224"/>
            <a:ext cx="8616626" cy="3450327"/>
          </a:xfrm>
        </p:spPr>
        <p:txBody>
          <a:bodyPr>
            <a:noAutofit/>
          </a:bodyPr>
          <a:lstStyle/>
          <a:p>
            <a:r>
              <a:rPr lang="ar-EG" sz="6000" dirty="0"/>
              <a:t>فَإِنَّ مَعَ ٱلْعُسْرِ يُسْرًا</a:t>
            </a:r>
            <a:endParaRPr lang="ar-EG" sz="6000" b="0" dirty="0"/>
          </a:p>
        </p:txBody>
      </p:sp>
      <p:sp>
        <p:nvSpPr>
          <p:cNvPr id="14" name="TextBox 13">
            <a:extLst>
              <a:ext uri="{FF2B5EF4-FFF2-40B4-BE49-F238E27FC236}">
                <a16:creationId xmlns:a16="http://schemas.microsoft.com/office/drawing/2014/main" id="{FD130983-1488-1520-3658-639B02861959}"/>
              </a:ext>
            </a:extLst>
          </p:cNvPr>
          <p:cNvSpPr txBox="1"/>
          <p:nvPr/>
        </p:nvSpPr>
        <p:spPr>
          <a:xfrm>
            <a:off x="1936368" y="4165090"/>
            <a:ext cx="8319264" cy="400110"/>
          </a:xfrm>
          <a:prstGeom prst="rect">
            <a:avLst/>
          </a:prstGeom>
          <a:noFill/>
        </p:spPr>
        <p:txBody>
          <a:bodyPr wrap="square">
            <a:spAutoFit/>
          </a:bodyPr>
          <a:lstStyle/>
          <a:p>
            <a:pPr algn="ctr" fontAlgn="base"/>
            <a:r>
              <a:rPr lang="en-US" sz="2000" dirty="0"/>
              <a:t>So, verily, with every difficulty, there is relief:</a:t>
            </a:r>
          </a:p>
        </p:txBody>
      </p:sp>
      <p:sp>
        <p:nvSpPr>
          <p:cNvPr id="3" name="TextBox 2">
            <a:extLst>
              <a:ext uri="{FF2B5EF4-FFF2-40B4-BE49-F238E27FC236}">
                <a16:creationId xmlns:a16="http://schemas.microsoft.com/office/drawing/2014/main" id="{B93A0D16-2DD0-C82A-7F1C-522AAA6C74C3}"/>
              </a:ext>
            </a:extLst>
          </p:cNvPr>
          <p:cNvSpPr txBox="1"/>
          <p:nvPr/>
        </p:nvSpPr>
        <p:spPr>
          <a:xfrm>
            <a:off x="3372648" y="3764387"/>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5</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2516506569"/>
      </p:ext>
    </p:extLst>
  </p:cSld>
  <p:clrMapOvr>
    <a:masterClrMapping/>
  </p:clrMapOvr>
</p:sld>
</file>

<file path=ppt/slides/slide4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70198C-E43A-9A7F-7485-059F8BBF23A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3224DAB-29CD-CA1F-16A5-7F7CDF17523C}"/>
              </a:ext>
            </a:extLst>
          </p:cNvPr>
          <p:cNvSpPr>
            <a:spLocks noGrp="1"/>
          </p:cNvSpPr>
          <p:nvPr>
            <p:ph type="title"/>
          </p:nvPr>
        </p:nvSpPr>
        <p:spPr>
          <a:xfrm>
            <a:off x="1787687" y="2126309"/>
            <a:ext cx="8616626" cy="3450327"/>
          </a:xfrm>
        </p:spPr>
        <p:txBody>
          <a:bodyPr>
            <a:noAutofit/>
          </a:bodyPr>
          <a:lstStyle/>
          <a:p>
            <a:r>
              <a:rPr lang="ar-EG" sz="6000" dirty="0"/>
              <a:t>إِنَّ مَعَ ٱلْعُسْرِ يُسْرًۭا</a:t>
            </a:r>
            <a:endParaRPr lang="ar-EG" sz="6000" b="0" dirty="0"/>
          </a:p>
        </p:txBody>
      </p:sp>
      <p:sp>
        <p:nvSpPr>
          <p:cNvPr id="14" name="TextBox 13">
            <a:extLst>
              <a:ext uri="{FF2B5EF4-FFF2-40B4-BE49-F238E27FC236}">
                <a16:creationId xmlns:a16="http://schemas.microsoft.com/office/drawing/2014/main" id="{DBC84C7E-D2E2-2CB5-1FF9-09250833A43F}"/>
              </a:ext>
            </a:extLst>
          </p:cNvPr>
          <p:cNvSpPr txBox="1"/>
          <p:nvPr/>
        </p:nvSpPr>
        <p:spPr>
          <a:xfrm>
            <a:off x="1936368" y="4312665"/>
            <a:ext cx="8319264" cy="400110"/>
          </a:xfrm>
          <a:prstGeom prst="rect">
            <a:avLst/>
          </a:prstGeom>
          <a:noFill/>
        </p:spPr>
        <p:txBody>
          <a:bodyPr wrap="square">
            <a:spAutoFit/>
          </a:bodyPr>
          <a:lstStyle/>
          <a:p>
            <a:pPr algn="ctr" fontAlgn="base"/>
            <a:r>
              <a:rPr lang="en-US" sz="2000" dirty="0"/>
              <a:t>Verily, with every difficulty there is relief.</a:t>
            </a:r>
          </a:p>
        </p:txBody>
      </p:sp>
      <p:sp>
        <p:nvSpPr>
          <p:cNvPr id="3" name="TextBox 2">
            <a:extLst>
              <a:ext uri="{FF2B5EF4-FFF2-40B4-BE49-F238E27FC236}">
                <a16:creationId xmlns:a16="http://schemas.microsoft.com/office/drawing/2014/main" id="{C1B9BFC4-8EB8-AB81-0036-2EBABEA89992}"/>
              </a:ext>
            </a:extLst>
          </p:cNvPr>
          <p:cNvSpPr txBox="1"/>
          <p:nvPr/>
        </p:nvSpPr>
        <p:spPr>
          <a:xfrm>
            <a:off x="3503274" y="3851472"/>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6</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365081880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6A4898-F47A-4024-053A-1F47465F86A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1756CED-AE12-342B-BA57-34D7AAA73F27}"/>
              </a:ext>
            </a:extLst>
          </p:cNvPr>
          <p:cNvSpPr>
            <a:spLocks noGrp="1"/>
          </p:cNvSpPr>
          <p:nvPr>
            <p:ph type="title"/>
          </p:nvPr>
        </p:nvSpPr>
        <p:spPr>
          <a:xfrm>
            <a:off x="1787687" y="2088261"/>
            <a:ext cx="8616626" cy="3450327"/>
          </a:xfrm>
        </p:spPr>
        <p:txBody>
          <a:bodyPr>
            <a:noAutofit/>
          </a:bodyPr>
          <a:lstStyle/>
          <a:p>
            <a:r>
              <a:rPr lang="ar-EG" sz="6000" b="0" dirty="0"/>
              <a:t>وَٱلنَّـٰزِعَـٰتِ غَرْقًا</a:t>
            </a:r>
          </a:p>
        </p:txBody>
      </p:sp>
      <p:sp>
        <p:nvSpPr>
          <p:cNvPr id="14" name="TextBox 13">
            <a:extLst>
              <a:ext uri="{FF2B5EF4-FFF2-40B4-BE49-F238E27FC236}">
                <a16:creationId xmlns:a16="http://schemas.microsoft.com/office/drawing/2014/main" id="{C5E7A3CA-ABE7-96C3-F08F-868EB46EECC8}"/>
              </a:ext>
            </a:extLst>
          </p:cNvPr>
          <p:cNvSpPr txBox="1"/>
          <p:nvPr/>
        </p:nvSpPr>
        <p:spPr>
          <a:xfrm>
            <a:off x="1936368" y="4229729"/>
            <a:ext cx="8319264" cy="400110"/>
          </a:xfrm>
          <a:prstGeom prst="rect">
            <a:avLst/>
          </a:prstGeom>
          <a:noFill/>
        </p:spPr>
        <p:txBody>
          <a:bodyPr wrap="square">
            <a:spAutoFit/>
          </a:bodyPr>
          <a:lstStyle/>
          <a:p>
            <a:pPr algn="ctr" fontAlgn="base"/>
            <a:r>
              <a:rPr lang="en-US" sz="2000" dirty="0"/>
              <a:t>By the (angels) who tear out (the souls of the wicked) with violence;</a:t>
            </a:r>
          </a:p>
        </p:txBody>
      </p:sp>
      <p:sp>
        <p:nvSpPr>
          <p:cNvPr id="3" name="TextBox 2">
            <a:extLst>
              <a:ext uri="{FF2B5EF4-FFF2-40B4-BE49-F238E27FC236}">
                <a16:creationId xmlns:a16="http://schemas.microsoft.com/office/drawing/2014/main" id="{D2BE878B-7C1E-3016-74EF-67AC212AFCE5}"/>
              </a:ext>
            </a:extLst>
          </p:cNvPr>
          <p:cNvSpPr txBox="1"/>
          <p:nvPr/>
        </p:nvSpPr>
        <p:spPr>
          <a:xfrm>
            <a:off x="3725464" y="3813424"/>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1</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1639963633"/>
      </p:ext>
    </p:extLst>
  </p:cSld>
  <p:clrMapOvr>
    <a:masterClrMapping/>
  </p:clrMapOvr>
</p:sld>
</file>

<file path=ppt/slides/slide4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58EB38-D3F8-945B-C6C2-23506F7B088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425BAA6-82E6-0911-CFA2-45C1D64EE59E}"/>
              </a:ext>
            </a:extLst>
          </p:cNvPr>
          <p:cNvSpPr>
            <a:spLocks noGrp="1"/>
          </p:cNvSpPr>
          <p:nvPr>
            <p:ph type="title"/>
          </p:nvPr>
        </p:nvSpPr>
        <p:spPr>
          <a:xfrm>
            <a:off x="1986946" y="2073098"/>
            <a:ext cx="8218107" cy="3450327"/>
          </a:xfrm>
        </p:spPr>
        <p:txBody>
          <a:bodyPr>
            <a:noAutofit/>
          </a:bodyPr>
          <a:lstStyle/>
          <a:p>
            <a:r>
              <a:rPr lang="ar-EG" sz="6000" dirty="0"/>
              <a:t>فَإِذَا فَرَغْتَ فَٱنصَبْ</a:t>
            </a:r>
            <a:endParaRPr lang="ar-EG" sz="6000" b="0" dirty="0"/>
          </a:p>
        </p:txBody>
      </p:sp>
      <p:sp>
        <p:nvSpPr>
          <p:cNvPr id="14" name="TextBox 13">
            <a:extLst>
              <a:ext uri="{FF2B5EF4-FFF2-40B4-BE49-F238E27FC236}">
                <a16:creationId xmlns:a16="http://schemas.microsoft.com/office/drawing/2014/main" id="{62E884F4-77F4-8485-556A-BEC8ED017E21}"/>
              </a:ext>
            </a:extLst>
          </p:cNvPr>
          <p:cNvSpPr txBox="1"/>
          <p:nvPr/>
        </p:nvSpPr>
        <p:spPr>
          <a:xfrm>
            <a:off x="1936367" y="4152693"/>
            <a:ext cx="8319264" cy="400110"/>
          </a:xfrm>
          <a:prstGeom prst="rect">
            <a:avLst/>
          </a:prstGeom>
          <a:noFill/>
        </p:spPr>
        <p:txBody>
          <a:bodyPr wrap="square">
            <a:spAutoFit/>
          </a:bodyPr>
          <a:lstStyle/>
          <a:p>
            <a:pPr algn="ctr" fontAlgn="base"/>
            <a:r>
              <a:rPr lang="en-US" sz="2000" dirty="0"/>
              <a:t>Therefore, when thou art free (from thine immediate task), still </a:t>
            </a:r>
            <a:r>
              <a:rPr lang="en-US" sz="2000" dirty="0" err="1"/>
              <a:t>labour</a:t>
            </a:r>
            <a:r>
              <a:rPr lang="en-US" sz="2000" dirty="0"/>
              <a:t> hard,</a:t>
            </a:r>
          </a:p>
        </p:txBody>
      </p:sp>
      <p:sp>
        <p:nvSpPr>
          <p:cNvPr id="3" name="TextBox 2">
            <a:extLst>
              <a:ext uri="{FF2B5EF4-FFF2-40B4-BE49-F238E27FC236}">
                <a16:creationId xmlns:a16="http://schemas.microsoft.com/office/drawing/2014/main" id="{196BF414-BB35-35D5-DA5D-D8A70FA5DDCD}"/>
              </a:ext>
            </a:extLst>
          </p:cNvPr>
          <p:cNvSpPr txBox="1"/>
          <p:nvPr/>
        </p:nvSpPr>
        <p:spPr>
          <a:xfrm>
            <a:off x="3408116" y="3798261"/>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7</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1389999829"/>
      </p:ext>
    </p:extLst>
  </p:cSld>
  <p:clrMapOvr>
    <a:masterClrMapping/>
  </p:clrMapOvr>
</p:sld>
</file>

<file path=ppt/slides/slide4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4AD966-6AC0-E9AC-4153-8DEA5ECE7BF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689359F-B363-D96F-278F-5B46496524B4}"/>
              </a:ext>
            </a:extLst>
          </p:cNvPr>
          <p:cNvSpPr>
            <a:spLocks noGrp="1"/>
          </p:cNvSpPr>
          <p:nvPr>
            <p:ph type="title"/>
          </p:nvPr>
        </p:nvSpPr>
        <p:spPr>
          <a:xfrm>
            <a:off x="1744499" y="2088741"/>
            <a:ext cx="8703002" cy="3450327"/>
          </a:xfrm>
        </p:spPr>
        <p:txBody>
          <a:bodyPr>
            <a:noAutofit/>
          </a:bodyPr>
          <a:lstStyle/>
          <a:p>
            <a:r>
              <a:rPr lang="ar-EG" sz="6000" dirty="0"/>
              <a:t>وَإِلَىٰ رَبِّكَ فَٱرْغَب</a:t>
            </a:r>
            <a:endParaRPr lang="ar-EG" sz="6000" b="0" dirty="0"/>
          </a:p>
        </p:txBody>
      </p:sp>
      <p:sp>
        <p:nvSpPr>
          <p:cNvPr id="14" name="TextBox 13">
            <a:extLst>
              <a:ext uri="{FF2B5EF4-FFF2-40B4-BE49-F238E27FC236}">
                <a16:creationId xmlns:a16="http://schemas.microsoft.com/office/drawing/2014/main" id="{297209DE-EA1F-423C-6C01-DA6BF4555E8B}"/>
              </a:ext>
            </a:extLst>
          </p:cNvPr>
          <p:cNvSpPr txBox="1"/>
          <p:nvPr/>
        </p:nvSpPr>
        <p:spPr>
          <a:xfrm>
            <a:off x="1936368" y="4189359"/>
            <a:ext cx="8319264" cy="400110"/>
          </a:xfrm>
          <a:prstGeom prst="rect">
            <a:avLst/>
          </a:prstGeom>
          <a:noFill/>
        </p:spPr>
        <p:txBody>
          <a:bodyPr wrap="square">
            <a:spAutoFit/>
          </a:bodyPr>
          <a:lstStyle/>
          <a:p>
            <a:pPr algn="ctr" fontAlgn="base"/>
            <a:r>
              <a:rPr lang="en-US" sz="2000" dirty="0"/>
              <a:t>And to thy Lord turn (all) thy attention.</a:t>
            </a:r>
            <a:endParaRPr lang="en-US" sz="2400" dirty="0"/>
          </a:p>
        </p:txBody>
      </p:sp>
      <p:sp>
        <p:nvSpPr>
          <p:cNvPr id="3" name="TextBox 2">
            <a:extLst>
              <a:ext uri="{FF2B5EF4-FFF2-40B4-BE49-F238E27FC236}">
                <a16:creationId xmlns:a16="http://schemas.microsoft.com/office/drawing/2014/main" id="{ECE635DE-081B-04A5-29F9-BE7F82DD6DEE}"/>
              </a:ext>
            </a:extLst>
          </p:cNvPr>
          <p:cNvSpPr txBox="1"/>
          <p:nvPr/>
        </p:nvSpPr>
        <p:spPr>
          <a:xfrm>
            <a:off x="3509804" y="3813904"/>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8</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128002132"/>
      </p:ext>
    </p:extLst>
  </p:cSld>
  <p:clrMapOvr>
    <a:masterClrMapping/>
  </p:clrMapOvr>
</p:sld>
</file>

<file path=ppt/slides/slide4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C32D94-3D82-1543-E988-C0FE84CAFA2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743AEF6-E63F-DEC7-2DE3-3FE66C2F63ED}"/>
              </a:ext>
            </a:extLst>
          </p:cNvPr>
          <p:cNvSpPr>
            <a:spLocks noGrp="1"/>
          </p:cNvSpPr>
          <p:nvPr>
            <p:ph type="title"/>
          </p:nvPr>
        </p:nvSpPr>
        <p:spPr>
          <a:xfrm>
            <a:off x="1980393" y="504918"/>
            <a:ext cx="8231214" cy="5848164"/>
          </a:xfrm>
        </p:spPr>
        <p:txBody>
          <a:bodyPr>
            <a:noAutofit/>
          </a:bodyPr>
          <a:lstStyle/>
          <a:p>
            <a:pPr marL="0" rtl="1" eaLnBrk="1" latinLnBrk="0" hangingPunct="1"/>
            <a:r>
              <a:rPr lang="ar-EG" sz="6000" b="0" i="0" kern="1200" dirty="0">
                <a:effectLst/>
                <a:latin typeface="KFGQPC Uthman Taha Naskh" panose="02000000000000000000" pitchFamily="2" charset="-78"/>
                <a:ea typeface="+mn-ea"/>
                <a:cs typeface="+mn-cs"/>
              </a:rPr>
              <a:t>صدقَ اللهُ العليُّ العظيم</a:t>
            </a:r>
          </a:p>
        </p:txBody>
      </p:sp>
    </p:spTree>
    <p:extLst>
      <p:ext uri="{BB962C8B-B14F-4D97-AF65-F5344CB8AC3E}">
        <p14:creationId xmlns:p14="http://schemas.microsoft.com/office/powerpoint/2010/main" val="543015367"/>
      </p:ext>
    </p:extLst>
  </p:cSld>
  <p:clrMapOvr>
    <a:masterClrMapping/>
  </p:clrMapOvr>
</p:sld>
</file>

<file path=ppt/slides/slide4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1F6721-CD3A-7E7F-5784-EBEA6A0EBEF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6AC9D06-6FDB-7FB8-C1E0-05E7C4B7F8F0}"/>
              </a:ext>
            </a:extLst>
          </p:cNvPr>
          <p:cNvSpPr>
            <a:spLocks noGrp="1"/>
          </p:cNvSpPr>
          <p:nvPr>
            <p:ph type="title"/>
          </p:nvPr>
        </p:nvSpPr>
        <p:spPr>
          <a:xfrm>
            <a:off x="1980393" y="1706959"/>
            <a:ext cx="8231214" cy="3461837"/>
          </a:xfrm>
        </p:spPr>
        <p:txBody>
          <a:bodyPr>
            <a:noAutofit/>
          </a:bodyPr>
          <a:lstStyle/>
          <a:p>
            <a:pPr marL="0" eaLnBrk="1" latinLnBrk="0" hangingPunct="1">
              <a:lnSpc>
                <a:spcPct val="100000"/>
              </a:lnSpc>
            </a:pPr>
            <a:r>
              <a:rPr lang="ar-EG" sz="4000" b="0" i="0" kern="1200" dirty="0">
                <a:effectLst/>
                <a:highlight>
                  <a:srgbClr val="00FF00"/>
                </a:highlight>
                <a:latin typeface="Arial" panose="020B0604020202020204" pitchFamily="34" charset="0"/>
                <a:ea typeface="+mn-ea"/>
                <a:cs typeface="Arial" panose="020B0604020202020204" pitchFamily="34" charset="0"/>
              </a:rPr>
              <a:t>سورة التين</a:t>
            </a:r>
            <a:br>
              <a:rPr lang="ar-EG" sz="6000" b="0" i="0" kern="1200" dirty="0">
                <a:effectLst/>
                <a:latin typeface="Arial" panose="020B0604020202020204" pitchFamily="34" charset="0"/>
                <a:ea typeface="+mn-ea"/>
                <a:cs typeface="Arial" panose="020B0604020202020204" pitchFamily="34" charset="0"/>
              </a:rPr>
            </a:br>
            <a:r>
              <a:rPr lang="ar-EG" sz="6000" b="0" i="0" kern="1200" dirty="0">
                <a:effectLst/>
                <a:latin typeface="Arial" panose="020B0604020202020204" pitchFamily="34" charset="0"/>
                <a:ea typeface="+mn-ea"/>
                <a:cs typeface="Arial" panose="020B0604020202020204" pitchFamily="34" charset="0"/>
              </a:rPr>
              <a:t>بِسْمِ ٱللَّهِ ٱلرَّحْمَـٰنِ ٱلرَّحِيمِ</a:t>
            </a:r>
          </a:p>
        </p:txBody>
      </p:sp>
    </p:spTree>
    <p:extLst>
      <p:ext uri="{BB962C8B-B14F-4D97-AF65-F5344CB8AC3E}">
        <p14:creationId xmlns:p14="http://schemas.microsoft.com/office/powerpoint/2010/main" val="3900990656"/>
      </p:ext>
    </p:extLst>
  </p:cSld>
  <p:clrMapOvr>
    <a:masterClrMapping/>
  </p:clrMapOvr>
</p:sld>
</file>

<file path=ppt/slides/slide4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E93C4B-A2B6-F93E-ADDF-5D4255D2DE7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F3233C1-7092-D083-1740-5639E979E43C}"/>
              </a:ext>
            </a:extLst>
          </p:cNvPr>
          <p:cNvSpPr>
            <a:spLocks noGrp="1"/>
          </p:cNvSpPr>
          <p:nvPr>
            <p:ph type="title"/>
          </p:nvPr>
        </p:nvSpPr>
        <p:spPr>
          <a:xfrm>
            <a:off x="1787687" y="2088261"/>
            <a:ext cx="8616626" cy="3450327"/>
          </a:xfrm>
        </p:spPr>
        <p:txBody>
          <a:bodyPr>
            <a:noAutofit/>
          </a:bodyPr>
          <a:lstStyle/>
          <a:p>
            <a:r>
              <a:rPr lang="ar-EG" sz="6000" dirty="0"/>
              <a:t>وَٱلتِّينِ وَٱلزَّيْتُونِ</a:t>
            </a:r>
            <a:endParaRPr lang="ar-EG" sz="6000" b="0" dirty="0"/>
          </a:p>
        </p:txBody>
      </p:sp>
      <p:sp>
        <p:nvSpPr>
          <p:cNvPr id="14" name="TextBox 13">
            <a:extLst>
              <a:ext uri="{FF2B5EF4-FFF2-40B4-BE49-F238E27FC236}">
                <a16:creationId xmlns:a16="http://schemas.microsoft.com/office/drawing/2014/main" id="{FE550B1F-C9DB-5445-BA01-56C6A88F59E5}"/>
              </a:ext>
            </a:extLst>
          </p:cNvPr>
          <p:cNvSpPr txBox="1"/>
          <p:nvPr/>
        </p:nvSpPr>
        <p:spPr>
          <a:xfrm>
            <a:off x="1936368" y="4222476"/>
            <a:ext cx="8319264" cy="400110"/>
          </a:xfrm>
          <a:prstGeom prst="rect">
            <a:avLst/>
          </a:prstGeom>
          <a:noFill/>
        </p:spPr>
        <p:txBody>
          <a:bodyPr wrap="square">
            <a:spAutoFit/>
          </a:bodyPr>
          <a:lstStyle/>
          <a:p>
            <a:pPr algn="ctr" fontAlgn="base"/>
            <a:r>
              <a:rPr lang="en-US" sz="2000" dirty="0"/>
              <a:t>By the Fig and the Olive,</a:t>
            </a:r>
          </a:p>
        </p:txBody>
      </p:sp>
      <p:sp>
        <p:nvSpPr>
          <p:cNvPr id="3" name="TextBox 2">
            <a:extLst>
              <a:ext uri="{FF2B5EF4-FFF2-40B4-BE49-F238E27FC236}">
                <a16:creationId xmlns:a16="http://schemas.microsoft.com/office/drawing/2014/main" id="{E6280284-ED1D-12F9-482E-B43FA5042465}"/>
              </a:ext>
            </a:extLst>
          </p:cNvPr>
          <p:cNvSpPr txBox="1"/>
          <p:nvPr/>
        </p:nvSpPr>
        <p:spPr>
          <a:xfrm>
            <a:off x="3769009" y="3914699"/>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1</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2832947625"/>
      </p:ext>
    </p:extLst>
  </p:cSld>
  <p:clrMapOvr>
    <a:masterClrMapping/>
  </p:clrMapOvr>
</p:sld>
</file>

<file path=ppt/slides/slide4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450F3D-D374-B70B-2BC6-994DEBC779E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2558BFF-7A0E-75AC-953F-C21930E15385}"/>
              </a:ext>
            </a:extLst>
          </p:cNvPr>
          <p:cNvSpPr>
            <a:spLocks noGrp="1"/>
          </p:cNvSpPr>
          <p:nvPr>
            <p:ph type="title"/>
          </p:nvPr>
        </p:nvSpPr>
        <p:spPr>
          <a:xfrm>
            <a:off x="1787687" y="2062134"/>
            <a:ext cx="8616626" cy="3450327"/>
          </a:xfrm>
        </p:spPr>
        <p:txBody>
          <a:bodyPr>
            <a:noAutofit/>
          </a:bodyPr>
          <a:lstStyle/>
          <a:p>
            <a:r>
              <a:rPr lang="ar-EG" sz="6000" dirty="0"/>
              <a:t>وَطُورِ سِينِينَ</a:t>
            </a:r>
            <a:endParaRPr lang="ar-EG" sz="6000" b="0" dirty="0"/>
          </a:p>
        </p:txBody>
      </p:sp>
      <p:sp>
        <p:nvSpPr>
          <p:cNvPr id="14" name="TextBox 13">
            <a:extLst>
              <a:ext uri="{FF2B5EF4-FFF2-40B4-BE49-F238E27FC236}">
                <a16:creationId xmlns:a16="http://schemas.microsoft.com/office/drawing/2014/main" id="{08A7CDF6-F0D1-31A3-F88F-BDA65AB10613}"/>
              </a:ext>
            </a:extLst>
          </p:cNvPr>
          <p:cNvSpPr txBox="1"/>
          <p:nvPr/>
        </p:nvSpPr>
        <p:spPr>
          <a:xfrm>
            <a:off x="1936368" y="4164502"/>
            <a:ext cx="8319264" cy="400110"/>
          </a:xfrm>
          <a:prstGeom prst="rect">
            <a:avLst/>
          </a:prstGeom>
          <a:noFill/>
        </p:spPr>
        <p:txBody>
          <a:bodyPr wrap="square">
            <a:spAutoFit/>
          </a:bodyPr>
          <a:lstStyle/>
          <a:p>
            <a:pPr algn="ctr" fontAlgn="base"/>
            <a:r>
              <a:rPr lang="en-US" sz="2000" dirty="0"/>
              <a:t>And the Mount of Sinai,</a:t>
            </a:r>
          </a:p>
        </p:txBody>
      </p:sp>
      <p:sp>
        <p:nvSpPr>
          <p:cNvPr id="3" name="TextBox 2">
            <a:extLst>
              <a:ext uri="{FF2B5EF4-FFF2-40B4-BE49-F238E27FC236}">
                <a16:creationId xmlns:a16="http://schemas.microsoft.com/office/drawing/2014/main" id="{2B5A791D-7829-8FDF-60C1-1FA4BA4720FA}"/>
              </a:ext>
            </a:extLst>
          </p:cNvPr>
          <p:cNvSpPr txBox="1"/>
          <p:nvPr/>
        </p:nvSpPr>
        <p:spPr>
          <a:xfrm>
            <a:off x="4082519" y="3856725"/>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{2}</a:t>
            </a:r>
            <a:endParaRPr lang="en-US" sz="1400" dirty="0"/>
          </a:p>
        </p:txBody>
      </p:sp>
    </p:spTree>
    <p:extLst>
      <p:ext uri="{BB962C8B-B14F-4D97-AF65-F5344CB8AC3E}">
        <p14:creationId xmlns:p14="http://schemas.microsoft.com/office/powerpoint/2010/main" val="2823670883"/>
      </p:ext>
    </p:extLst>
  </p:cSld>
  <p:clrMapOvr>
    <a:masterClrMapping/>
  </p:clrMapOvr>
</p:sld>
</file>

<file path=ppt/slides/slide4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FD0DC3-1653-D320-8003-DB39FE3B328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BBC9484-681A-4AE7-7265-4FC000BBD328}"/>
              </a:ext>
            </a:extLst>
          </p:cNvPr>
          <p:cNvSpPr>
            <a:spLocks noGrp="1"/>
          </p:cNvSpPr>
          <p:nvPr>
            <p:ph type="title"/>
          </p:nvPr>
        </p:nvSpPr>
        <p:spPr>
          <a:xfrm>
            <a:off x="1787687" y="2053428"/>
            <a:ext cx="8616626" cy="3450327"/>
          </a:xfrm>
        </p:spPr>
        <p:txBody>
          <a:bodyPr>
            <a:noAutofit/>
          </a:bodyPr>
          <a:lstStyle/>
          <a:p>
            <a:r>
              <a:rPr lang="ar-EG" sz="6000" dirty="0"/>
              <a:t>وَهَـٰذَا ٱلْبَلَدِ ٱلْأَمِينِ</a:t>
            </a:r>
            <a:endParaRPr lang="ar-EG" sz="6000" b="0" dirty="0"/>
          </a:p>
        </p:txBody>
      </p:sp>
      <p:sp>
        <p:nvSpPr>
          <p:cNvPr id="14" name="TextBox 13">
            <a:extLst>
              <a:ext uri="{FF2B5EF4-FFF2-40B4-BE49-F238E27FC236}">
                <a16:creationId xmlns:a16="http://schemas.microsoft.com/office/drawing/2014/main" id="{8C11CA83-55A5-BBFB-087A-C06905347952}"/>
              </a:ext>
            </a:extLst>
          </p:cNvPr>
          <p:cNvSpPr txBox="1"/>
          <p:nvPr/>
        </p:nvSpPr>
        <p:spPr>
          <a:xfrm>
            <a:off x="1936368" y="4141430"/>
            <a:ext cx="8319264" cy="400110"/>
          </a:xfrm>
          <a:prstGeom prst="rect">
            <a:avLst/>
          </a:prstGeom>
          <a:noFill/>
        </p:spPr>
        <p:txBody>
          <a:bodyPr wrap="square">
            <a:spAutoFit/>
          </a:bodyPr>
          <a:lstStyle/>
          <a:p>
            <a:pPr algn="ctr" fontAlgn="base"/>
            <a:r>
              <a:rPr lang="en-US" sz="2000" dirty="0"/>
              <a:t>And this City of security,-</a:t>
            </a:r>
          </a:p>
        </p:txBody>
      </p:sp>
      <p:sp>
        <p:nvSpPr>
          <p:cNvPr id="3" name="TextBox 2">
            <a:extLst>
              <a:ext uri="{FF2B5EF4-FFF2-40B4-BE49-F238E27FC236}">
                <a16:creationId xmlns:a16="http://schemas.microsoft.com/office/drawing/2014/main" id="{27ACECFC-24BE-E3B7-057B-4DF7C23A7281}"/>
              </a:ext>
            </a:extLst>
          </p:cNvPr>
          <p:cNvSpPr txBox="1"/>
          <p:nvPr/>
        </p:nvSpPr>
        <p:spPr>
          <a:xfrm>
            <a:off x="3599066" y="3839551"/>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{3}</a:t>
            </a:r>
            <a:endParaRPr lang="en-US" sz="1400" dirty="0"/>
          </a:p>
        </p:txBody>
      </p:sp>
    </p:spTree>
    <p:extLst>
      <p:ext uri="{BB962C8B-B14F-4D97-AF65-F5344CB8AC3E}">
        <p14:creationId xmlns:p14="http://schemas.microsoft.com/office/powerpoint/2010/main" val="1585395688"/>
      </p:ext>
    </p:extLst>
  </p:cSld>
  <p:clrMapOvr>
    <a:masterClrMapping/>
  </p:clrMapOvr>
</p:sld>
</file>

<file path=ppt/slides/slide4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817BA5-8D64-444C-1E8A-158E2D642B9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582F9A7-CC7F-EA68-97CA-C2A6093A5ABC}"/>
              </a:ext>
            </a:extLst>
          </p:cNvPr>
          <p:cNvSpPr>
            <a:spLocks noGrp="1"/>
          </p:cNvSpPr>
          <p:nvPr>
            <p:ph type="title"/>
          </p:nvPr>
        </p:nvSpPr>
        <p:spPr>
          <a:xfrm>
            <a:off x="1787687" y="2096973"/>
            <a:ext cx="8616626" cy="3450327"/>
          </a:xfrm>
        </p:spPr>
        <p:txBody>
          <a:bodyPr>
            <a:noAutofit/>
          </a:bodyPr>
          <a:lstStyle/>
          <a:p>
            <a:r>
              <a:rPr lang="ar-EG" sz="6000" dirty="0"/>
              <a:t>لَقَدْ خَلَقْنَا ٱلْإِنسَـٰنَ فِىٓ أَحْسَنِ تَقْوِيمٍۢ</a:t>
            </a:r>
            <a:endParaRPr lang="ar-EG" sz="6000" b="0" dirty="0"/>
          </a:p>
        </p:txBody>
      </p:sp>
      <p:sp>
        <p:nvSpPr>
          <p:cNvPr id="14" name="TextBox 13">
            <a:extLst>
              <a:ext uri="{FF2B5EF4-FFF2-40B4-BE49-F238E27FC236}">
                <a16:creationId xmlns:a16="http://schemas.microsoft.com/office/drawing/2014/main" id="{325FAFA1-A357-B1F0-0BCE-6CB716496966}"/>
              </a:ext>
            </a:extLst>
          </p:cNvPr>
          <p:cNvSpPr txBox="1"/>
          <p:nvPr/>
        </p:nvSpPr>
        <p:spPr>
          <a:xfrm>
            <a:off x="1936368" y="4186840"/>
            <a:ext cx="8319264" cy="400110"/>
          </a:xfrm>
          <a:prstGeom prst="rect">
            <a:avLst/>
          </a:prstGeom>
          <a:noFill/>
        </p:spPr>
        <p:txBody>
          <a:bodyPr wrap="square">
            <a:spAutoFit/>
          </a:bodyPr>
          <a:lstStyle/>
          <a:p>
            <a:pPr algn="ctr" fontAlgn="base"/>
            <a:r>
              <a:rPr lang="en-US" sz="2000" dirty="0"/>
              <a:t>We have indeed created man in the best of </a:t>
            </a:r>
            <a:r>
              <a:rPr lang="en-US" sz="2000" dirty="0" err="1"/>
              <a:t>moulds</a:t>
            </a:r>
            <a:r>
              <a:rPr lang="en-US" sz="2000" dirty="0"/>
              <a:t>,</a:t>
            </a:r>
          </a:p>
        </p:txBody>
      </p:sp>
      <p:sp>
        <p:nvSpPr>
          <p:cNvPr id="3" name="TextBox 2">
            <a:extLst>
              <a:ext uri="{FF2B5EF4-FFF2-40B4-BE49-F238E27FC236}">
                <a16:creationId xmlns:a16="http://schemas.microsoft.com/office/drawing/2014/main" id="{AC815047-0F5D-10BC-8F48-4BB8A3AD4558}"/>
              </a:ext>
            </a:extLst>
          </p:cNvPr>
          <p:cNvSpPr txBox="1"/>
          <p:nvPr/>
        </p:nvSpPr>
        <p:spPr>
          <a:xfrm>
            <a:off x="1813814" y="4024242"/>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{4}</a:t>
            </a:r>
            <a:endParaRPr lang="en-US" sz="1400" dirty="0"/>
          </a:p>
        </p:txBody>
      </p:sp>
    </p:spTree>
    <p:extLst>
      <p:ext uri="{BB962C8B-B14F-4D97-AF65-F5344CB8AC3E}">
        <p14:creationId xmlns:p14="http://schemas.microsoft.com/office/powerpoint/2010/main" val="3941806812"/>
      </p:ext>
    </p:extLst>
  </p:cSld>
  <p:clrMapOvr>
    <a:masterClrMapping/>
  </p:clrMapOvr>
</p:sld>
</file>

<file path=ppt/slides/slide4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B0621D-E571-31C8-5116-6255CF649AA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83EC261-CBA6-5BAA-BBB7-E11F4DE50A78}"/>
              </a:ext>
            </a:extLst>
          </p:cNvPr>
          <p:cNvSpPr>
            <a:spLocks noGrp="1"/>
          </p:cNvSpPr>
          <p:nvPr>
            <p:ph type="title"/>
          </p:nvPr>
        </p:nvSpPr>
        <p:spPr>
          <a:xfrm>
            <a:off x="1787687" y="2039224"/>
            <a:ext cx="8616626" cy="3450327"/>
          </a:xfrm>
        </p:spPr>
        <p:txBody>
          <a:bodyPr>
            <a:noAutofit/>
          </a:bodyPr>
          <a:lstStyle/>
          <a:p>
            <a:r>
              <a:rPr lang="ar-EG" sz="6000" dirty="0"/>
              <a:t>ثُمَّ رَدَدْنَـٰهُ أَسْفَلَ سَـٰفِلِينَ</a:t>
            </a:r>
            <a:endParaRPr lang="ar-EG" sz="6000" b="0" dirty="0"/>
          </a:p>
        </p:txBody>
      </p:sp>
      <p:sp>
        <p:nvSpPr>
          <p:cNvPr id="14" name="TextBox 13">
            <a:extLst>
              <a:ext uri="{FF2B5EF4-FFF2-40B4-BE49-F238E27FC236}">
                <a16:creationId xmlns:a16="http://schemas.microsoft.com/office/drawing/2014/main" id="{F25000BD-C97A-3CF2-76C6-B51C17DBC5C4}"/>
              </a:ext>
            </a:extLst>
          </p:cNvPr>
          <p:cNvSpPr txBox="1"/>
          <p:nvPr/>
        </p:nvSpPr>
        <p:spPr>
          <a:xfrm>
            <a:off x="1936368" y="4095419"/>
            <a:ext cx="8319264" cy="400110"/>
          </a:xfrm>
          <a:prstGeom prst="rect">
            <a:avLst/>
          </a:prstGeom>
          <a:noFill/>
        </p:spPr>
        <p:txBody>
          <a:bodyPr wrap="square">
            <a:spAutoFit/>
          </a:bodyPr>
          <a:lstStyle/>
          <a:p>
            <a:pPr algn="ctr" fontAlgn="base"/>
            <a:r>
              <a:rPr lang="en-US" sz="2000" dirty="0"/>
              <a:t>Then do We abase him (to be) the lowest of the low,-</a:t>
            </a:r>
          </a:p>
        </p:txBody>
      </p:sp>
      <p:sp>
        <p:nvSpPr>
          <p:cNvPr id="3" name="TextBox 2">
            <a:extLst>
              <a:ext uri="{FF2B5EF4-FFF2-40B4-BE49-F238E27FC236}">
                <a16:creationId xmlns:a16="http://schemas.microsoft.com/office/drawing/2014/main" id="{D0F5187A-55B3-D5C0-4E2B-910B511DB92A}"/>
              </a:ext>
            </a:extLst>
          </p:cNvPr>
          <p:cNvSpPr txBox="1"/>
          <p:nvPr/>
        </p:nvSpPr>
        <p:spPr>
          <a:xfrm>
            <a:off x="2989470" y="3857313"/>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5</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569803442"/>
      </p:ext>
    </p:extLst>
  </p:cSld>
  <p:clrMapOvr>
    <a:masterClrMapping/>
  </p:clrMapOvr>
</p:sld>
</file>

<file path=ppt/slides/slide4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1B0E30-D456-DF84-2A19-B1935F68C64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EB39E19-73B7-37F6-F0E2-33D039F6ADEF}"/>
              </a:ext>
            </a:extLst>
          </p:cNvPr>
          <p:cNvSpPr>
            <a:spLocks noGrp="1"/>
          </p:cNvSpPr>
          <p:nvPr>
            <p:ph type="title"/>
          </p:nvPr>
        </p:nvSpPr>
        <p:spPr>
          <a:xfrm>
            <a:off x="1787687" y="2021806"/>
            <a:ext cx="8616626" cy="3450327"/>
          </a:xfrm>
        </p:spPr>
        <p:txBody>
          <a:bodyPr>
            <a:noAutofit/>
          </a:bodyPr>
          <a:lstStyle/>
          <a:p>
            <a:r>
              <a:rPr lang="ar-EG" sz="6000" dirty="0"/>
              <a:t>إِلَّا ٱلَّذِينَ ءَامَنُوا۟ وَعَمِلُوا۟ ٱلصَّـٰلِحَـٰتِ فَلَهُمْ أَجْرٌ غَيْرُ مَمْنُونٍۢ</a:t>
            </a:r>
            <a:endParaRPr lang="ar-EG" sz="6000" b="0" dirty="0"/>
          </a:p>
        </p:txBody>
      </p:sp>
      <p:sp>
        <p:nvSpPr>
          <p:cNvPr id="14" name="TextBox 13">
            <a:extLst>
              <a:ext uri="{FF2B5EF4-FFF2-40B4-BE49-F238E27FC236}">
                <a16:creationId xmlns:a16="http://schemas.microsoft.com/office/drawing/2014/main" id="{E6D66B32-B352-7CF6-674B-74AE8D1A84CF}"/>
              </a:ext>
            </a:extLst>
          </p:cNvPr>
          <p:cNvSpPr txBox="1"/>
          <p:nvPr/>
        </p:nvSpPr>
        <p:spPr>
          <a:xfrm>
            <a:off x="1936368" y="4565213"/>
            <a:ext cx="8319264" cy="707886"/>
          </a:xfrm>
          <a:prstGeom prst="rect">
            <a:avLst/>
          </a:prstGeom>
          <a:noFill/>
        </p:spPr>
        <p:txBody>
          <a:bodyPr wrap="square">
            <a:spAutoFit/>
          </a:bodyPr>
          <a:lstStyle/>
          <a:p>
            <a:pPr algn="ctr" fontAlgn="base"/>
            <a:r>
              <a:rPr lang="en-US" sz="2000" dirty="0"/>
              <a:t>Except such as believe and do righteous deeds: For they shall have a reward unfailing.</a:t>
            </a:r>
          </a:p>
        </p:txBody>
      </p:sp>
      <p:sp>
        <p:nvSpPr>
          <p:cNvPr id="3" name="TextBox 2">
            <a:extLst>
              <a:ext uri="{FF2B5EF4-FFF2-40B4-BE49-F238E27FC236}">
                <a16:creationId xmlns:a16="http://schemas.microsoft.com/office/drawing/2014/main" id="{DC1DA3F9-1246-EC17-391C-8F519C1BD99E}"/>
              </a:ext>
            </a:extLst>
          </p:cNvPr>
          <p:cNvSpPr txBox="1"/>
          <p:nvPr/>
        </p:nvSpPr>
        <p:spPr>
          <a:xfrm>
            <a:off x="3198474" y="4257436"/>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6</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100009895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2FE7D9-5545-935C-6E72-762B5AA54EE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8C159F3-A698-6094-9680-F33F37363B2F}"/>
              </a:ext>
            </a:extLst>
          </p:cNvPr>
          <p:cNvSpPr>
            <a:spLocks noGrp="1"/>
          </p:cNvSpPr>
          <p:nvPr>
            <p:ph type="title"/>
          </p:nvPr>
        </p:nvSpPr>
        <p:spPr>
          <a:xfrm>
            <a:off x="1787687" y="2062134"/>
            <a:ext cx="8616626" cy="3450327"/>
          </a:xfrm>
        </p:spPr>
        <p:txBody>
          <a:bodyPr>
            <a:noAutofit/>
          </a:bodyPr>
          <a:lstStyle/>
          <a:p>
            <a:r>
              <a:rPr lang="ar-EG" sz="6000" b="0" dirty="0"/>
              <a:t>وَٱلنَّـٰشِطَـٰتِ نَشْطًا</a:t>
            </a:r>
          </a:p>
        </p:txBody>
      </p:sp>
      <p:sp>
        <p:nvSpPr>
          <p:cNvPr id="14" name="TextBox 13">
            <a:extLst>
              <a:ext uri="{FF2B5EF4-FFF2-40B4-BE49-F238E27FC236}">
                <a16:creationId xmlns:a16="http://schemas.microsoft.com/office/drawing/2014/main" id="{2B3593F9-7E96-02E3-3AF5-C6F9B160A173}"/>
              </a:ext>
            </a:extLst>
          </p:cNvPr>
          <p:cNvSpPr txBox="1"/>
          <p:nvPr/>
        </p:nvSpPr>
        <p:spPr>
          <a:xfrm>
            <a:off x="1936368" y="4095074"/>
            <a:ext cx="8319264" cy="400110"/>
          </a:xfrm>
          <a:prstGeom prst="rect">
            <a:avLst/>
          </a:prstGeom>
          <a:noFill/>
        </p:spPr>
        <p:txBody>
          <a:bodyPr wrap="square">
            <a:spAutoFit/>
          </a:bodyPr>
          <a:lstStyle/>
          <a:p>
            <a:pPr algn="ctr" fontAlgn="base"/>
            <a:r>
              <a:rPr lang="en-US" sz="2000" dirty="0"/>
              <a:t>By those who gently draw out (the souls of the blessed);</a:t>
            </a:r>
          </a:p>
        </p:txBody>
      </p:sp>
      <p:sp>
        <p:nvSpPr>
          <p:cNvPr id="3" name="TextBox 2">
            <a:extLst>
              <a:ext uri="{FF2B5EF4-FFF2-40B4-BE49-F238E27FC236}">
                <a16:creationId xmlns:a16="http://schemas.microsoft.com/office/drawing/2014/main" id="{5B06CAD4-F1B0-AAC3-8721-A40C00336B64}"/>
              </a:ext>
            </a:extLst>
          </p:cNvPr>
          <p:cNvSpPr txBox="1"/>
          <p:nvPr/>
        </p:nvSpPr>
        <p:spPr>
          <a:xfrm>
            <a:off x="3655799" y="3757373"/>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{2}</a:t>
            </a:r>
            <a:endParaRPr lang="en-US" sz="1400" dirty="0"/>
          </a:p>
        </p:txBody>
      </p:sp>
    </p:spTree>
    <p:extLst>
      <p:ext uri="{BB962C8B-B14F-4D97-AF65-F5344CB8AC3E}">
        <p14:creationId xmlns:p14="http://schemas.microsoft.com/office/powerpoint/2010/main" val="2182073257"/>
      </p:ext>
    </p:extLst>
  </p:cSld>
  <p:clrMapOvr>
    <a:masterClrMapping/>
  </p:clrMapOvr>
</p:sld>
</file>

<file path=ppt/slides/slide4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F3EB27-4CC3-AFB5-8F91-296C2B13429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6647687-32F9-4B4F-4B56-66979D378E61}"/>
              </a:ext>
            </a:extLst>
          </p:cNvPr>
          <p:cNvSpPr>
            <a:spLocks noGrp="1"/>
          </p:cNvSpPr>
          <p:nvPr>
            <p:ph type="title"/>
          </p:nvPr>
        </p:nvSpPr>
        <p:spPr>
          <a:xfrm>
            <a:off x="1986946" y="2073098"/>
            <a:ext cx="8218107" cy="3450327"/>
          </a:xfrm>
        </p:spPr>
        <p:txBody>
          <a:bodyPr>
            <a:noAutofit/>
          </a:bodyPr>
          <a:lstStyle/>
          <a:p>
            <a:r>
              <a:rPr lang="ar-EG" sz="6000" dirty="0"/>
              <a:t>فَمَا يُكَذِّبُكَ بَعْدُ بِٱلدِّينِ</a:t>
            </a:r>
            <a:endParaRPr lang="ar-EG" sz="6000" b="0" dirty="0"/>
          </a:p>
        </p:txBody>
      </p:sp>
      <p:sp>
        <p:nvSpPr>
          <p:cNvPr id="14" name="TextBox 13">
            <a:extLst>
              <a:ext uri="{FF2B5EF4-FFF2-40B4-BE49-F238E27FC236}">
                <a16:creationId xmlns:a16="http://schemas.microsoft.com/office/drawing/2014/main" id="{CAE2A741-8A9D-674C-1349-3CDE1EBE21C1}"/>
              </a:ext>
            </a:extLst>
          </p:cNvPr>
          <p:cNvSpPr txBox="1"/>
          <p:nvPr/>
        </p:nvSpPr>
        <p:spPr>
          <a:xfrm>
            <a:off x="1936367" y="4152693"/>
            <a:ext cx="8319264" cy="400110"/>
          </a:xfrm>
          <a:prstGeom prst="rect">
            <a:avLst/>
          </a:prstGeom>
          <a:noFill/>
        </p:spPr>
        <p:txBody>
          <a:bodyPr wrap="square">
            <a:spAutoFit/>
          </a:bodyPr>
          <a:lstStyle/>
          <a:p>
            <a:pPr algn="ctr" fontAlgn="base"/>
            <a:r>
              <a:rPr lang="en-US" sz="2000" dirty="0"/>
              <a:t>Then what can, after this, contradict thee, as to the judgment (to come)?</a:t>
            </a:r>
          </a:p>
        </p:txBody>
      </p:sp>
      <p:sp>
        <p:nvSpPr>
          <p:cNvPr id="3" name="TextBox 2">
            <a:extLst>
              <a:ext uri="{FF2B5EF4-FFF2-40B4-BE49-F238E27FC236}">
                <a16:creationId xmlns:a16="http://schemas.microsoft.com/office/drawing/2014/main" id="{7F1DE8AF-CE14-42BD-F788-50458ED30FB9}"/>
              </a:ext>
            </a:extLst>
          </p:cNvPr>
          <p:cNvSpPr txBox="1"/>
          <p:nvPr/>
        </p:nvSpPr>
        <p:spPr>
          <a:xfrm>
            <a:off x="3225236" y="3844916"/>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7</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421614505"/>
      </p:ext>
    </p:extLst>
  </p:cSld>
  <p:clrMapOvr>
    <a:masterClrMapping/>
  </p:clrMapOvr>
</p:sld>
</file>

<file path=ppt/slides/slide4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4EED39-5920-825A-06FE-FA2C0E4F7BE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996AC93-AF46-B1EB-26F5-EEA9B956985D}"/>
              </a:ext>
            </a:extLst>
          </p:cNvPr>
          <p:cNvSpPr>
            <a:spLocks noGrp="1"/>
          </p:cNvSpPr>
          <p:nvPr>
            <p:ph type="title"/>
          </p:nvPr>
        </p:nvSpPr>
        <p:spPr>
          <a:xfrm>
            <a:off x="1744499" y="2088741"/>
            <a:ext cx="8703002" cy="3450327"/>
          </a:xfrm>
        </p:spPr>
        <p:txBody>
          <a:bodyPr>
            <a:noAutofit/>
          </a:bodyPr>
          <a:lstStyle/>
          <a:p>
            <a:r>
              <a:rPr lang="ar-EG" sz="6000" dirty="0"/>
              <a:t>أَلَيْسَ ٱللَّهُ بِأَحْكَمِ ٱلْحَـٰكِمِينَ</a:t>
            </a:r>
            <a:endParaRPr lang="ar-EG" sz="6000" b="0" dirty="0"/>
          </a:p>
        </p:txBody>
      </p:sp>
      <p:sp>
        <p:nvSpPr>
          <p:cNvPr id="14" name="TextBox 13">
            <a:extLst>
              <a:ext uri="{FF2B5EF4-FFF2-40B4-BE49-F238E27FC236}">
                <a16:creationId xmlns:a16="http://schemas.microsoft.com/office/drawing/2014/main" id="{70E8D84C-796A-C758-6454-5AEF463CB1C0}"/>
              </a:ext>
            </a:extLst>
          </p:cNvPr>
          <p:cNvSpPr txBox="1"/>
          <p:nvPr/>
        </p:nvSpPr>
        <p:spPr>
          <a:xfrm>
            <a:off x="1936368" y="4189359"/>
            <a:ext cx="8319264" cy="400110"/>
          </a:xfrm>
          <a:prstGeom prst="rect">
            <a:avLst/>
          </a:prstGeom>
          <a:noFill/>
        </p:spPr>
        <p:txBody>
          <a:bodyPr wrap="square">
            <a:spAutoFit/>
          </a:bodyPr>
          <a:lstStyle/>
          <a:p>
            <a:pPr algn="ctr" fontAlgn="base"/>
            <a:r>
              <a:rPr lang="en-US" sz="2000" dirty="0"/>
              <a:t>Is not Allah the wisest of judges?</a:t>
            </a:r>
            <a:endParaRPr lang="en-US" sz="2400" dirty="0"/>
          </a:p>
        </p:txBody>
      </p:sp>
      <p:sp>
        <p:nvSpPr>
          <p:cNvPr id="3" name="TextBox 2">
            <a:extLst>
              <a:ext uri="{FF2B5EF4-FFF2-40B4-BE49-F238E27FC236}">
                <a16:creationId xmlns:a16="http://schemas.microsoft.com/office/drawing/2014/main" id="{6ECE65EB-C713-9E9F-6628-C80E79DC4144}"/>
              </a:ext>
            </a:extLst>
          </p:cNvPr>
          <p:cNvSpPr txBox="1"/>
          <p:nvPr/>
        </p:nvSpPr>
        <p:spPr>
          <a:xfrm>
            <a:off x="2734741" y="3813904"/>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8</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403692141"/>
      </p:ext>
    </p:extLst>
  </p:cSld>
  <p:clrMapOvr>
    <a:masterClrMapping/>
  </p:clrMapOvr>
</p:sld>
</file>

<file path=ppt/slides/slide4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403052-5245-718F-B95B-C8FA015A25D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DF9404C-E3B4-6416-B038-C461FD9DBE96}"/>
              </a:ext>
            </a:extLst>
          </p:cNvPr>
          <p:cNvSpPr>
            <a:spLocks noGrp="1"/>
          </p:cNvSpPr>
          <p:nvPr>
            <p:ph type="title"/>
          </p:nvPr>
        </p:nvSpPr>
        <p:spPr>
          <a:xfrm>
            <a:off x="1980393" y="504918"/>
            <a:ext cx="8231214" cy="5848164"/>
          </a:xfrm>
        </p:spPr>
        <p:txBody>
          <a:bodyPr>
            <a:noAutofit/>
          </a:bodyPr>
          <a:lstStyle/>
          <a:p>
            <a:pPr marL="0" rtl="1" eaLnBrk="1" latinLnBrk="0" hangingPunct="1"/>
            <a:r>
              <a:rPr lang="ar-EG" sz="6000" b="0" i="0" kern="1200" dirty="0">
                <a:effectLst/>
                <a:latin typeface="KFGQPC Uthman Taha Naskh" panose="02000000000000000000" pitchFamily="2" charset="-78"/>
                <a:ea typeface="+mn-ea"/>
                <a:cs typeface="+mn-cs"/>
              </a:rPr>
              <a:t>صدقَ اللهُ العليُّ العظيم</a:t>
            </a:r>
          </a:p>
        </p:txBody>
      </p:sp>
    </p:spTree>
    <p:extLst>
      <p:ext uri="{BB962C8B-B14F-4D97-AF65-F5344CB8AC3E}">
        <p14:creationId xmlns:p14="http://schemas.microsoft.com/office/powerpoint/2010/main" val="4132340288"/>
      </p:ext>
    </p:extLst>
  </p:cSld>
  <p:clrMapOvr>
    <a:masterClrMapping/>
  </p:clrMapOvr>
</p:sld>
</file>

<file path=ppt/slides/slide4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C80A99-0373-1838-19BE-3E78B632BEB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2FC8CA2-26EE-8D94-4DDA-AC71BD81DEC8}"/>
              </a:ext>
            </a:extLst>
          </p:cNvPr>
          <p:cNvSpPr>
            <a:spLocks noGrp="1"/>
          </p:cNvSpPr>
          <p:nvPr>
            <p:ph type="title"/>
          </p:nvPr>
        </p:nvSpPr>
        <p:spPr>
          <a:xfrm>
            <a:off x="1980393" y="1706959"/>
            <a:ext cx="8231214" cy="3461837"/>
          </a:xfrm>
        </p:spPr>
        <p:txBody>
          <a:bodyPr>
            <a:noAutofit/>
          </a:bodyPr>
          <a:lstStyle/>
          <a:p>
            <a:pPr marL="0" eaLnBrk="1" latinLnBrk="0" hangingPunct="1">
              <a:lnSpc>
                <a:spcPct val="100000"/>
              </a:lnSpc>
            </a:pPr>
            <a:r>
              <a:rPr lang="ar-EG" sz="4000" b="0" i="0" kern="1200" dirty="0">
                <a:effectLst/>
                <a:highlight>
                  <a:srgbClr val="00FF00"/>
                </a:highlight>
                <a:latin typeface="Arial" panose="020B0604020202020204" pitchFamily="34" charset="0"/>
                <a:ea typeface="+mn-ea"/>
                <a:cs typeface="Arial" panose="020B0604020202020204" pitchFamily="34" charset="0"/>
              </a:rPr>
              <a:t>سورة </a:t>
            </a:r>
            <a:r>
              <a:rPr lang="ar-EG" sz="4000" dirty="0">
                <a:highlight>
                  <a:srgbClr val="00FF00"/>
                </a:highlight>
                <a:latin typeface="Arial" panose="020B0604020202020204" pitchFamily="34" charset="0"/>
                <a:ea typeface="+mn-ea"/>
                <a:cs typeface="Arial" panose="020B0604020202020204" pitchFamily="34" charset="0"/>
              </a:rPr>
              <a:t>العلق</a:t>
            </a:r>
            <a:br>
              <a:rPr lang="ar-EG" sz="6000" b="0" i="0" kern="1200" dirty="0">
                <a:effectLst/>
                <a:latin typeface="Arial" panose="020B0604020202020204" pitchFamily="34" charset="0"/>
                <a:ea typeface="+mn-ea"/>
                <a:cs typeface="Arial" panose="020B0604020202020204" pitchFamily="34" charset="0"/>
              </a:rPr>
            </a:br>
            <a:r>
              <a:rPr lang="ar-EG" sz="6000" b="0" i="0" kern="1200" dirty="0">
                <a:effectLst/>
                <a:latin typeface="Arial" panose="020B0604020202020204" pitchFamily="34" charset="0"/>
                <a:ea typeface="+mn-ea"/>
                <a:cs typeface="Arial" panose="020B0604020202020204" pitchFamily="34" charset="0"/>
              </a:rPr>
              <a:t>بِسْمِ ٱللَّهِ ٱلرَّحْمَـٰنِ ٱلرَّحِيمِ</a:t>
            </a:r>
          </a:p>
        </p:txBody>
      </p:sp>
    </p:spTree>
    <p:extLst>
      <p:ext uri="{BB962C8B-B14F-4D97-AF65-F5344CB8AC3E}">
        <p14:creationId xmlns:p14="http://schemas.microsoft.com/office/powerpoint/2010/main" val="3869252502"/>
      </p:ext>
    </p:extLst>
  </p:cSld>
  <p:clrMapOvr>
    <a:masterClrMapping/>
  </p:clrMapOvr>
</p:sld>
</file>

<file path=ppt/slides/slide4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83E5DF-96D0-605B-7843-9B92BF2EB29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85EDDC3-CC48-4249-60FA-E6273C36C794}"/>
              </a:ext>
            </a:extLst>
          </p:cNvPr>
          <p:cNvSpPr>
            <a:spLocks noGrp="1"/>
          </p:cNvSpPr>
          <p:nvPr>
            <p:ph type="title"/>
          </p:nvPr>
        </p:nvSpPr>
        <p:spPr>
          <a:xfrm>
            <a:off x="1787687" y="2088261"/>
            <a:ext cx="8616626" cy="3450327"/>
          </a:xfrm>
        </p:spPr>
        <p:txBody>
          <a:bodyPr>
            <a:noAutofit/>
          </a:bodyPr>
          <a:lstStyle/>
          <a:p>
            <a:r>
              <a:rPr lang="ar-EG" sz="6000" dirty="0"/>
              <a:t>ٱقْرَأْ بِٱسْمِ رَبِّكَ ٱلَّذِى خَلَقَ</a:t>
            </a:r>
            <a:endParaRPr lang="ar-EG" sz="6000" b="0" dirty="0"/>
          </a:p>
        </p:txBody>
      </p:sp>
      <p:sp>
        <p:nvSpPr>
          <p:cNvPr id="14" name="TextBox 13">
            <a:extLst>
              <a:ext uri="{FF2B5EF4-FFF2-40B4-BE49-F238E27FC236}">
                <a16:creationId xmlns:a16="http://schemas.microsoft.com/office/drawing/2014/main" id="{0EBAAF4D-C070-9CC0-B58B-43B472A85377}"/>
              </a:ext>
            </a:extLst>
          </p:cNvPr>
          <p:cNvSpPr txBox="1"/>
          <p:nvPr/>
        </p:nvSpPr>
        <p:spPr>
          <a:xfrm>
            <a:off x="1936368" y="4213948"/>
            <a:ext cx="8319264" cy="400110"/>
          </a:xfrm>
          <a:prstGeom prst="rect">
            <a:avLst/>
          </a:prstGeom>
          <a:noFill/>
        </p:spPr>
        <p:txBody>
          <a:bodyPr wrap="square">
            <a:spAutoFit/>
          </a:bodyPr>
          <a:lstStyle/>
          <a:p>
            <a:pPr algn="ctr" fontAlgn="base"/>
            <a:r>
              <a:rPr lang="en-US" sz="2000" dirty="0"/>
              <a:t>Proclaim! (or read!) in the name of thy Lord and Cherisher, Who created-</a:t>
            </a:r>
          </a:p>
        </p:txBody>
      </p:sp>
      <p:sp>
        <p:nvSpPr>
          <p:cNvPr id="3" name="TextBox 2">
            <a:extLst>
              <a:ext uri="{FF2B5EF4-FFF2-40B4-BE49-F238E27FC236}">
                <a16:creationId xmlns:a16="http://schemas.microsoft.com/office/drawing/2014/main" id="{32A5C33D-A120-4857-134F-92D6942ED3EF}"/>
              </a:ext>
            </a:extLst>
          </p:cNvPr>
          <p:cNvSpPr txBox="1"/>
          <p:nvPr/>
        </p:nvSpPr>
        <p:spPr>
          <a:xfrm>
            <a:off x="2741396" y="3898205"/>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1</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2263879022"/>
      </p:ext>
    </p:extLst>
  </p:cSld>
  <p:clrMapOvr>
    <a:masterClrMapping/>
  </p:clrMapOvr>
</p:sld>
</file>

<file path=ppt/slides/slide4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68E5A7-9F2C-C9D0-1093-60050F25B1C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7CF66F7-CA16-1985-577F-443E0A287CC4}"/>
              </a:ext>
            </a:extLst>
          </p:cNvPr>
          <p:cNvSpPr>
            <a:spLocks noGrp="1"/>
          </p:cNvSpPr>
          <p:nvPr>
            <p:ph type="title"/>
          </p:nvPr>
        </p:nvSpPr>
        <p:spPr>
          <a:xfrm>
            <a:off x="1787687" y="2062134"/>
            <a:ext cx="8616626" cy="3450327"/>
          </a:xfrm>
        </p:spPr>
        <p:txBody>
          <a:bodyPr>
            <a:noAutofit/>
          </a:bodyPr>
          <a:lstStyle/>
          <a:p>
            <a:r>
              <a:rPr lang="ar-EG" sz="6000" dirty="0"/>
              <a:t>خَلَقَ ٱلْإِنسَـٰنَ مِنْ عَلَقٍ</a:t>
            </a:r>
            <a:endParaRPr lang="ar-EG" sz="6000" b="0" dirty="0"/>
          </a:p>
        </p:txBody>
      </p:sp>
      <p:sp>
        <p:nvSpPr>
          <p:cNvPr id="14" name="TextBox 13">
            <a:extLst>
              <a:ext uri="{FF2B5EF4-FFF2-40B4-BE49-F238E27FC236}">
                <a16:creationId xmlns:a16="http://schemas.microsoft.com/office/drawing/2014/main" id="{DE2C7BEA-5638-E46D-1F01-888190C9A51F}"/>
              </a:ext>
            </a:extLst>
          </p:cNvPr>
          <p:cNvSpPr txBox="1"/>
          <p:nvPr/>
        </p:nvSpPr>
        <p:spPr>
          <a:xfrm>
            <a:off x="1936368" y="4238316"/>
            <a:ext cx="8319264" cy="400110"/>
          </a:xfrm>
          <a:prstGeom prst="rect">
            <a:avLst/>
          </a:prstGeom>
          <a:noFill/>
        </p:spPr>
        <p:txBody>
          <a:bodyPr wrap="square">
            <a:spAutoFit/>
          </a:bodyPr>
          <a:lstStyle/>
          <a:p>
            <a:pPr algn="ctr" fontAlgn="base"/>
            <a:r>
              <a:rPr lang="en-US" sz="2000" dirty="0"/>
              <a:t>Created man, out of a (mere) clot of congealed blood:</a:t>
            </a:r>
          </a:p>
        </p:txBody>
      </p:sp>
      <p:sp>
        <p:nvSpPr>
          <p:cNvPr id="3" name="TextBox 2">
            <a:extLst>
              <a:ext uri="{FF2B5EF4-FFF2-40B4-BE49-F238E27FC236}">
                <a16:creationId xmlns:a16="http://schemas.microsoft.com/office/drawing/2014/main" id="{29D114A5-05EA-750B-FBE6-CA2B9B91B663}"/>
              </a:ext>
            </a:extLst>
          </p:cNvPr>
          <p:cNvSpPr txBox="1"/>
          <p:nvPr/>
        </p:nvSpPr>
        <p:spPr>
          <a:xfrm>
            <a:off x="3107160" y="3856725"/>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{2}</a:t>
            </a:r>
            <a:endParaRPr lang="en-US" sz="1400" dirty="0"/>
          </a:p>
        </p:txBody>
      </p:sp>
    </p:spTree>
    <p:extLst>
      <p:ext uri="{BB962C8B-B14F-4D97-AF65-F5344CB8AC3E}">
        <p14:creationId xmlns:p14="http://schemas.microsoft.com/office/powerpoint/2010/main" val="1091826999"/>
      </p:ext>
    </p:extLst>
  </p:cSld>
  <p:clrMapOvr>
    <a:masterClrMapping/>
  </p:clrMapOvr>
</p:sld>
</file>

<file path=ppt/slides/slide4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3FD6AD-77D5-786B-02D0-B9A9A76BCED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D514C4B-C5D6-04DF-D60B-A51F7FB18ABB}"/>
              </a:ext>
            </a:extLst>
          </p:cNvPr>
          <p:cNvSpPr>
            <a:spLocks noGrp="1"/>
          </p:cNvSpPr>
          <p:nvPr>
            <p:ph type="title"/>
          </p:nvPr>
        </p:nvSpPr>
        <p:spPr>
          <a:xfrm>
            <a:off x="1787687" y="2053428"/>
            <a:ext cx="8616626" cy="3450327"/>
          </a:xfrm>
        </p:spPr>
        <p:txBody>
          <a:bodyPr>
            <a:noAutofit/>
          </a:bodyPr>
          <a:lstStyle/>
          <a:p>
            <a:r>
              <a:rPr lang="ar-EG" sz="6000" dirty="0"/>
              <a:t>ٱقْرَأْ وَرَبُّكَ ٱلْأَكْرَمُ</a:t>
            </a:r>
            <a:endParaRPr lang="ar-EG" sz="6000" b="0" dirty="0"/>
          </a:p>
        </p:txBody>
      </p:sp>
      <p:sp>
        <p:nvSpPr>
          <p:cNvPr id="14" name="TextBox 13">
            <a:extLst>
              <a:ext uri="{FF2B5EF4-FFF2-40B4-BE49-F238E27FC236}">
                <a16:creationId xmlns:a16="http://schemas.microsoft.com/office/drawing/2014/main" id="{EEF86C1E-6AA5-0D7E-87E3-5AD3746CD5A4}"/>
              </a:ext>
            </a:extLst>
          </p:cNvPr>
          <p:cNvSpPr txBox="1"/>
          <p:nvPr/>
        </p:nvSpPr>
        <p:spPr>
          <a:xfrm>
            <a:off x="1936368" y="4173137"/>
            <a:ext cx="8319264" cy="400110"/>
          </a:xfrm>
          <a:prstGeom prst="rect">
            <a:avLst/>
          </a:prstGeom>
          <a:noFill/>
        </p:spPr>
        <p:txBody>
          <a:bodyPr wrap="square">
            <a:spAutoFit/>
          </a:bodyPr>
          <a:lstStyle/>
          <a:p>
            <a:pPr algn="ctr" fontAlgn="base"/>
            <a:r>
              <a:rPr lang="en-US" sz="2000" dirty="0"/>
              <a:t>Proclaim! And thy Lord is Most Bountiful,-</a:t>
            </a:r>
          </a:p>
        </p:txBody>
      </p:sp>
      <p:sp>
        <p:nvSpPr>
          <p:cNvPr id="3" name="TextBox 2">
            <a:extLst>
              <a:ext uri="{FF2B5EF4-FFF2-40B4-BE49-F238E27FC236}">
                <a16:creationId xmlns:a16="http://schemas.microsoft.com/office/drawing/2014/main" id="{01C91FD1-9244-E505-026C-446DB1580CD5}"/>
              </a:ext>
            </a:extLst>
          </p:cNvPr>
          <p:cNvSpPr txBox="1"/>
          <p:nvPr/>
        </p:nvSpPr>
        <p:spPr>
          <a:xfrm>
            <a:off x="3503271" y="3865360"/>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{3}</a:t>
            </a:r>
            <a:endParaRPr lang="en-US" sz="1400" dirty="0"/>
          </a:p>
        </p:txBody>
      </p:sp>
    </p:spTree>
    <p:extLst>
      <p:ext uri="{BB962C8B-B14F-4D97-AF65-F5344CB8AC3E}">
        <p14:creationId xmlns:p14="http://schemas.microsoft.com/office/powerpoint/2010/main" val="2938405595"/>
      </p:ext>
    </p:extLst>
  </p:cSld>
  <p:clrMapOvr>
    <a:masterClrMapping/>
  </p:clrMapOvr>
</p:sld>
</file>

<file path=ppt/slides/slide4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ADF646-EEE6-EF33-FA68-1279F2F6DDC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472D294-FF15-387D-8C00-E56739EF0586}"/>
              </a:ext>
            </a:extLst>
          </p:cNvPr>
          <p:cNvSpPr>
            <a:spLocks noGrp="1"/>
          </p:cNvSpPr>
          <p:nvPr>
            <p:ph type="title"/>
          </p:nvPr>
        </p:nvSpPr>
        <p:spPr>
          <a:xfrm>
            <a:off x="1787687" y="2096974"/>
            <a:ext cx="8616626" cy="3450327"/>
          </a:xfrm>
        </p:spPr>
        <p:txBody>
          <a:bodyPr>
            <a:noAutofit/>
          </a:bodyPr>
          <a:lstStyle/>
          <a:p>
            <a:r>
              <a:rPr lang="ar-EG" sz="6000" dirty="0"/>
              <a:t>ٱلَّذِى عَلَّمَ بِٱلْقَلَمِ</a:t>
            </a:r>
            <a:endParaRPr lang="ar-EG" sz="6000" b="0" dirty="0"/>
          </a:p>
        </p:txBody>
      </p:sp>
      <p:sp>
        <p:nvSpPr>
          <p:cNvPr id="14" name="TextBox 13">
            <a:extLst>
              <a:ext uri="{FF2B5EF4-FFF2-40B4-BE49-F238E27FC236}">
                <a16:creationId xmlns:a16="http://schemas.microsoft.com/office/drawing/2014/main" id="{58756766-7DF0-412D-B0E2-A274DD433FF5}"/>
              </a:ext>
            </a:extLst>
          </p:cNvPr>
          <p:cNvSpPr txBox="1"/>
          <p:nvPr/>
        </p:nvSpPr>
        <p:spPr>
          <a:xfrm>
            <a:off x="1936368" y="4243126"/>
            <a:ext cx="8319264" cy="400110"/>
          </a:xfrm>
          <a:prstGeom prst="rect">
            <a:avLst/>
          </a:prstGeom>
          <a:noFill/>
        </p:spPr>
        <p:txBody>
          <a:bodyPr wrap="square">
            <a:spAutoFit/>
          </a:bodyPr>
          <a:lstStyle/>
          <a:p>
            <a:pPr algn="ctr" fontAlgn="base"/>
            <a:r>
              <a:rPr lang="en-US" sz="2000" dirty="0"/>
              <a:t>He Who taught (the use of) the pen,-</a:t>
            </a:r>
          </a:p>
        </p:txBody>
      </p:sp>
      <p:sp>
        <p:nvSpPr>
          <p:cNvPr id="3" name="TextBox 2">
            <a:extLst>
              <a:ext uri="{FF2B5EF4-FFF2-40B4-BE49-F238E27FC236}">
                <a16:creationId xmlns:a16="http://schemas.microsoft.com/office/drawing/2014/main" id="{AF830AEB-99CB-A2E5-D62F-1A3E60BEACCB}"/>
              </a:ext>
            </a:extLst>
          </p:cNvPr>
          <p:cNvSpPr txBox="1"/>
          <p:nvPr/>
        </p:nvSpPr>
        <p:spPr>
          <a:xfrm>
            <a:off x="3895167" y="3935349"/>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{4}</a:t>
            </a:r>
            <a:endParaRPr lang="en-US" sz="1400" dirty="0"/>
          </a:p>
        </p:txBody>
      </p:sp>
    </p:spTree>
    <p:extLst>
      <p:ext uri="{BB962C8B-B14F-4D97-AF65-F5344CB8AC3E}">
        <p14:creationId xmlns:p14="http://schemas.microsoft.com/office/powerpoint/2010/main" val="531374107"/>
      </p:ext>
    </p:extLst>
  </p:cSld>
  <p:clrMapOvr>
    <a:masterClrMapping/>
  </p:clrMapOvr>
</p:sld>
</file>

<file path=ppt/slides/slide4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CE1A47-D849-2357-07F9-B173CA90F57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1DE736C-9362-8DC4-AF9B-C6261DB30398}"/>
              </a:ext>
            </a:extLst>
          </p:cNvPr>
          <p:cNvSpPr>
            <a:spLocks noGrp="1"/>
          </p:cNvSpPr>
          <p:nvPr>
            <p:ph type="title"/>
          </p:nvPr>
        </p:nvSpPr>
        <p:spPr>
          <a:xfrm>
            <a:off x="1787687" y="2039224"/>
            <a:ext cx="8616626" cy="3450327"/>
          </a:xfrm>
        </p:spPr>
        <p:txBody>
          <a:bodyPr>
            <a:noAutofit/>
          </a:bodyPr>
          <a:lstStyle/>
          <a:p>
            <a:r>
              <a:rPr lang="ar-EG" sz="6000" dirty="0"/>
              <a:t>عَلَّمَ ٱلْإِنسَـٰنَ مَا لَمْ يَعْلَمْ</a:t>
            </a:r>
            <a:endParaRPr lang="ar-EG" sz="6000" b="0" dirty="0"/>
          </a:p>
        </p:txBody>
      </p:sp>
      <p:sp>
        <p:nvSpPr>
          <p:cNvPr id="14" name="TextBox 13">
            <a:extLst>
              <a:ext uri="{FF2B5EF4-FFF2-40B4-BE49-F238E27FC236}">
                <a16:creationId xmlns:a16="http://schemas.microsoft.com/office/drawing/2014/main" id="{9B66AAFE-0675-FDBC-22A2-7712322E22BD}"/>
              </a:ext>
            </a:extLst>
          </p:cNvPr>
          <p:cNvSpPr txBox="1"/>
          <p:nvPr/>
        </p:nvSpPr>
        <p:spPr>
          <a:xfrm>
            <a:off x="1936368" y="4103066"/>
            <a:ext cx="8319264" cy="400110"/>
          </a:xfrm>
          <a:prstGeom prst="rect">
            <a:avLst/>
          </a:prstGeom>
          <a:noFill/>
        </p:spPr>
        <p:txBody>
          <a:bodyPr wrap="square">
            <a:spAutoFit/>
          </a:bodyPr>
          <a:lstStyle/>
          <a:p>
            <a:pPr algn="ctr" fontAlgn="base"/>
            <a:r>
              <a:rPr lang="en-US" sz="2000" dirty="0"/>
              <a:t>Taught man that which he knew not.</a:t>
            </a:r>
          </a:p>
        </p:txBody>
      </p:sp>
      <p:sp>
        <p:nvSpPr>
          <p:cNvPr id="3" name="TextBox 2">
            <a:extLst>
              <a:ext uri="{FF2B5EF4-FFF2-40B4-BE49-F238E27FC236}">
                <a16:creationId xmlns:a16="http://schemas.microsoft.com/office/drawing/2014/main" id="{C4292E84-3DA5-6056-1E6A-1D73E1977665}"/>
              </a:ext>
            </a:extLst>
          </p:cNvPr>
          <p:cNvSpPr txBox="1"/>
          <p:nvPr/>
        </p:nvSpPr>
        <p:spPr>
          <a:xfrm>
            <a:off x="3041723" y="3949177"/>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5</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4051971315"/>
      </p:ext>
    </p:extLst>
  </p:cSld>
  <p:clrMapOvr>
    <a:masterClrMapping/>
  </p:clrMapOvr>
</p:sld>
</file>

<file path=ppt/slides/slide4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BEF942-8D65-1F05-DCAC-17E9FBF21B9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9BA1F49-32D5-3C62-6D99-0A6DFE9C74D1}"/>
              </a:ext>
            </a:extLst>
          </p:cNvPr>
          <p:cNvSpPr>
            <a:spLocks noGrp="1"/>
          </p:cNvSpPr>
          <p:nvPr>
            <p:ph type="title"/>
          </p:nvPr>
        </p:nvSpPr>
        <p:spPr>
          <a:xfrm>
            <a:off x="1787687" y="2126309"/>
            <a:ext cx="8616626" cy="3450327"/>
          </a:xfrm>
        </p:spPr>
        <p:txBody>
          <a:bodyPr>
            <a:noAutofit/>
          </a:bodyPr>
          <a:lstStyle/>
          <a:p>
            <a:r>
              <a:rPr lang="ar-EG" sz="6000" dirty="0"/>
              <a:t>كَلَّآ إِنَّ ٱلْإِنسَـٰنَ لَيَطْغَىٰٓ</a:t>
            </a:r>
            <a:endParaRPr lang="ar-EG" sz="6000" b="0" dirty="0"/>
          </a:p>
        </p:txBody>
      </p:sp>
      <p:sp>
        <p:nvSpPr>
          <p:cNvPr id="14" name="TextBox 13">
            <a:extLst>
              <a:ext uri="{FF2B5EF4-FFF2-40B4-BE49-F238E27FC236}">
                <a16:creationId xmlns:a16="http://schemas.microsoft.com/office/drawing/2014/main" id="{7B3D7754-C1A7-A4EE-2FE2-64A064FFA898}"/>
              </a:ext>
            </a:extLst>
          </p:cNvPr>
          <p:cNvSpPr txBox="1"/>
          <p:nvPr/>
        </p:nvSpPr>
        <p:spPr>
          <a:xfrm>
            <a:off x="1936368" y="4277252"/>
            <a:ext cx="8319264" cy="400110"/>
          </a:xfrm>
          <a:prstGeom prst="rect">
            <a:avLst/>
          </a:prstGeom>
          <a:noFill/>
        </p:spPr>
        <p:txBody>
          <a:bodyPr wrap="square">
            <a:spAutoFit/>
          </a:bodyPr>
          <a:lstStyle/>
          <a:p>
            <a:pPr algn="ctr" fontAlgn="base"/>
            <a:r>
              <a:rPr lang="en-US" sz="2000" dirty="0"/>
              <a:t>Nay, but man doth transgress all bounds,</a:t>
            </a:r>
          </a:p>
        </p:txBody>
      </p:sp>
      <p:sp>
        <p:nvSpPr>
          <p:cNvPr id="3" name="TextBox 2">
            <a:extLst>
              <a:ext uri="{FF2B5EF4-FFF2-40B4-BE49-F238E27FC236}">
                <a16:creationId xmlns:a16="http://schemas.microsoft.com/office/drawing/2014/main" id="{44E8CEF4-9001-E7FA-7B4A-FAB4181DFBF1}"/>
              </a:ext>
            </a:extLst>
          </p:cNvPr>
          <p:cNvSpPr txBox="1"/>
          <p:nvPr/>
        </p:nvSpPr>
        <p:spPr>
          <a:xfrm>
            <a:off x="3024302" y="3969475"/>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6</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151767076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2E7E19-7D9E-EF89-DAA7-CA394853965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C7D549A-28A6-24B7-8A4B-CACD66E0EE5F}"/>
              </a:ext>
            </a:extLst>
          </p:cNvPr>
          <p:cNvSpPr>
            <a:spLocks noGrp="1"/>
          </p:cNvSpPr>
          <p:nvPr>
            <p:ph type="title"/>
          </p:nvPr>
        </p:nvSpPr>
        <p:spPr>
          <a:xfrm>
            <a:off x="1787687" y="2053428"/>
            <a:ext cx="8616626" cy="3450327"/>
          </a:xfrm>
        </p:spPr>
        <p:txBody>
          <a:bodyPr>
            <a:noAutofit/>
          </a:bodyPr>
          <a:lstStyle/>
          <a:p>
            <a:r>
              <a:rPr lang="ar-EG" sz="6000" b="0" dirty="0"/>
              <a:t>وَٱلسَّـٰبِحَـٰتِ سَبْحًا</a:t>
            </a:r>
          </a:p>
        </p:txBody>
      </p:sp>
      <p:sp>
        <p:nvSpPr>
          <p:cNvPr id="14" name="TextBox 13">
            <a:extLst>
              <a:ext uri="{FF2B5EF4-FFF2-40B4-BE49-F238E27FC236}">
                <a16:creationId xmlns:a16="http://schemas.microsoft.com/office/drawing/2014/main" id="{18BFD4C0-8892-C77C-9E99-8DEAEEFF25AC}"/>
              </a:ext>
            </a:extLst>
          </p:cNvPr>
          <p:cNvSpPr txBox="1"/>
          <p:nvPr/>
        </p:nvSpPr>
        <p:spPr>
          <a:xfrm>
            <a:off x="1936368" y="4143645"/>
            <a:ext cx="8319264" cy="400110"/>
          </a:xfrm>
          <a:prstGeom prst="rect">
            <a:avLst/>
          </a:prstGeom>
          <a:noFill/>
        </p:spPr>
        <p:txBody>
          <a:bodyPr wrap="square">
            <a:spAutoFit/>
          </a:bodyPr>
          <a:lstStyle/>
          <a:p>
            <a:pPr algn="ctr" fontAlgn="base"/>
            <a:r>
              <a:rPr lang="en-US" sz="2000" dirty="0"/>
              <a:t>And by those who glide along (on errands of mercy),</a:t>
            </a:r>
          </a:p>
        </p:txBody>
      </p:sp>
      <p:sp>
        <p:nvSpPr>
          <p:cNvPr id="3" name="TextBox 2">
            <a:extLst>
              <a:ext uri="{FF2B5EF4-FFF2-40B4-BE49-F238E27FC236}">
                <a16:creationId xmlns:a16="http://schemas.microsoft.com/office/drawing/2014/main" id="{95A79588-D033-B100-7A7A-F611E3EABBA6}"/>
              </a:ext>
            </a:extLst>
          </p:cNvPr>
          <p:cNvSpPr txBox="1"/>
          <p:nvPr/>
        </p:nvSpPr>
        <p:spPr>
          <a:xfrm>
            <a:off x="3712279" y="3706057"/>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{3}</a:t>
            </a:r>
            <a:endParaRPr lang="en-US" sz="1400" dirty="0"/>
          </a:p>
        </p:txBody>
      </p:sp>
    </p:spTree>
    <p:extLst>
      <p:ext uri="{BB962C8B-B14F-4D97-AF65-F5344CB8AC3E}">
        <p14:creationId xmlns:p14="http://schemas.microsoft.com/office/powerpoint/2010/main" val="618137937"/>
      </p:ext>
    </p:extLst>
  </p:cSld>
  <p:clrMapOvr>
    <a:masterClrMapping/>
  </p:clrMapOvr>
</p:sld>
</file>

<file path=ppt/slides/slide4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9445BA-4793-F64C-6C9D-FF79F8D2902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DC4989D-B297-D9BB-F375-060AB1978CCF}"/>
              </a:ext>
            </a:extLst>
          </p:cNvPr>
          <p:cNvSpPr>
            <a:spLocks noGrp="1"/>
          </p:cNvSpPr>
          <p:nvPr>
            <p:ph type="title"/>
          </p:nvPr>
        </p:nvSpPr>
        <p:spPr>
          <a:xfrm>
            <a:off x="1986946" y="2073098"/>
            <a:ext cx="8218107" cy="3450327"/>
          </a:xfrm>
        </p:spPr>
        <p:txBody>
          <a:bodyPr>
            <a:noAutofit/>
          </a:bodyPr>
          <a:lstStyle/>
          <a:p>
            <a:r>
              <a:rPr lang="ar-EG" sz="6000" dirty="0"/>
              <a:t>أَن رَّءَاهُ ٱسْتَغْنَىٰٓ</a:t>
            </a:r>
            <a:endParaRPr lang="ar-EG" sz="6000" b="0" dirty="0"/>
          </a:p>
        </p:txBody>
      </p:sp>
      <p:sp>
        <p:nvSpPr>
          <p:cNvPr id="14" name="TextBox 13">
            <a:extLst>
              <a:ext uri="{FF2B5EF4-FFF2-40B4-BE49-F238E27FC236}">
                <a16:creationId xmlns:a16="http://schemas.microsoft.com/office/drawing/2014/main" id="{35B30B8D-F3C3-B7D2-1B6E-F03887E9A4FB}"/>
              </a:ext>
            </a:extLst>
          </p:cNvPr>
          <p:cNvSpPr txBox="1"/>
          <p:nvPr/>
        </p:nvSpPr>
        <p:spPr>
          <a:xfrm>
            <a:off x="1936367" y="4159622"/>
            <a:ext cx="8319264" cy="400110"/>
          </a:xfrm>
          <a:prstGeom prst="rect">
            <a:avLst/>
          </a:prstGeom>
          <a:noFill/>
        </p:spPr>
        <p:txBody>
          <a:bodyPr wrap="square">
            <a:spAutoFit/>
          </a:bodyPr>
          <a:lstStyle/>
          <a:p>
            <a:pPr algn="ctr" fontAlgn="base"/>
            <a:r>
              <a:rPr lang="en-US" sz="2000" dirty="0"/>
              <a:t>In that he </a:t>
            </a:r>
            <a:r>
              <a:rPr lang="en-US" sz="2000" dirty="0" err="1"/>
              <a:t>looketh</a:t>
            </a:r>
            <a:r>
              <a:rPr lang="en-US" sz="2000" dirty="0"/>
              <a:t> upon himself as self-sufficient.</a:t>
            </a:r>
          </a:p>
        </p:txBody>
      </p:sp>
      <p:sp>
        <p:nvSpPr>
          <p:cNvPr id="3" name="TextBox 2">
            <a:extLst>
              <a:ext uri="{FF2B5EF4-FFF2-40B4-BE49-F238E27FC236}">
                <a16:creationId xmlns:a16="http://schemas.microsoft.com/office/drawing/2014/main" id="{E420F46B-276A-FCF5-86CB-D53E2FEB0D07}"/>
              </a:ext>
            </a:extLst>
          </p:cNvPr>
          <p:cNvSpPr txBox="1"/>
          <p:nvPr/>
        </p:nvSpPr>
        <p:spPr>
          <a:xfrm>
            <a:off x="3739043" y="3844916"/>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7</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1692442543"/>
      </p:ext>
    </p:extLst>
  </p:cSld>
  <p:clrMapOvr>
    <a:masterClrMapping/>
  </p:clrMapOvr>
</p:sld>
</file>

<file path=ppt/slides/slide4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0E6E85-A8DB-E784-B920-E7D1B6635FB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0BE1B53-8CE5-4D57-10BD-3854A9557756}"/>
              </a:ext>
            </a:extLst>
          </p:cNvPr>
          <p:cNvSpPr>
            <a:spLocks noGrp="1"/>
          </p:cNvSpPr>
          <p:nvPr>
            <p:ph type="title"/>
          </p:nvPr>
        </p:nvSpPr>
        <p:spPr>
          <a:xfrm>
            <a:off x="1744499" y="2114868"/>
            <a:ext cx="8703002" cy="3450327"/>
          </a:xfrm>
        </p:spPr>
        <p:txBody>
          <a:bodyPr>
            <a:noAutofit/>
          </a:bodyPr>
          <a:lstStyle/>
          <a:p>
            <a:r>
              <a:rPr lang="ar-EG" sz="6000" dirty="0"/>
              <a:t>إِنَّ إِلَىٰ رَبِّكَ ٱلرُّجْعَىٰٓ</a:t>
            </a:r>
            <a:endParaRPr lang="ar-EG" sz="6000" b="0" dirty="0"/>
          </a:p>
        </p:txBody>
      </p:sp>
      <p:sp>
        <p:nvSpPr>
          <p:cNvPr id="14" name="TextBox 13">
            <a:extLst>
              <a:ext uri="{FF2B5EF4-FFF2-40B4-BE49-F238E27FC236}">
                <a16:creationId xmlns:a16="http://schemas.microsoft.com/office/drawing/2014/main" id="{C3B78DF8-9167-BBB7-3208-1175506F9282}"/>
              </a:ext>
            </a:extLst>
          </p:cNvPr>
          <p:cNvSpPr txBox="1"/>
          <p:nvPr/>
        </p:nvSpPr>
        <p:spPr>
          <a:xfrm>
            <a:off x="1936368" y="4239209"/>
            <a:ext cx="8319264" cy="400110"/>
          </a:xfrm>
          <a:prstGeom prst="rect">
            <a:avLst/>
          </a:prstGeom>
          <a:noFill/>
        </p:spPr>
        <p:txBody>
          <a:bodyPr wrap="square">
            <a:spAutoFit/>
          </a:bodyPr>
          <a:lstStyle/>
          <a:p>
            <a:pPr algn="ctr" fontAlgn="base"/>
            <a:r>
              <a:rPr lang="en-US" sz="2000" dirty="0"/>
              <a:t>Verily, to thy Lord is the return (of all).</a:t>
            </a:r>
          </a:p>
        </p:txBody>
      </p:sp>
      <p:sp>
        <p:nvSpPr>
          <p:cNvPr id="3" name="TextBox 2">
            <a:extLst>
              <a:ext uri="{FF2B5EF4-FFF2-40B4-BE49-F238E27FC236}">
                <a16:creationId xmlns:a16="http://schemas.microsoft.com/office/drawing/2014/main" id="{245554C7-3160-4338-CD6B-F8163C5DA47C}"/>
              </a:ext>
            </a:extLst>
          </p:cNvPr>
          <p:cNvSpPr txBox="1"/>
          <p:nvPr/>
        </p:nvSpPr>
        <p:spPr>
          <a:xfrm>
            <a:off x="3196294" y="3931432"/>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8</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2297487492"/>
      </p:ext>
    </p:extLst>
  </p:cSld>
  <p:clrMapOvr>
    <a:masterClrMapping/>
  </p:clrMapOvr>
</p:sld>
</file>

<file path=ppt/slides/slide4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DDEF3B-4831-9B3A-E258-D707BCB7D43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D17F1F9-89D8-1C16-EB02-1187ED09D980}"/>
              </a:ext>
            </a:extLst>
          </p:cNvPr>
          <p:cNvSpPr>
            <a:spLocks noGrp="1"/>
          </p:cNvSpPr>
          <p:nvPr>
            <p:ph type="title"/>
          </p:nvPr>
        </p:nvSpPr>
        <p:spPr>
          <a:xfrm>
            <a:off x="1744499" y="2088741"/>
            <a:ext cx="8703002" cy="3450327"/>
          </a:xfrm>
        </p:spPr>
        <p:txBody>
          <a:bodyPr>
            <a:noAutofit/>
          </a:bodyPr>
          <a:lstStyle/>
          <a:p>
            <a:r>
              <a:rPr lang="ar-EG" sz="6000" dirty="0"/>
              <a:t>أَرَءَيْتَ ٱلَّذِى يَنْهَىٰ</a:t>
            </a:r>
            <a:endParaRPr lang="ar-EG" sz="6000" b="0" dirty="0"/>
          </a:p>
        </p:txBody>
      </p:sp>
      <p:sp>
        <p:nvSpPr>
          <p:cNvPr id="14" name="TextBox 13">
            <a:extLst>
              <a:ext uri="{FF2B5EF4-FFF2-40B4-BE49-F238E27FC236}">
                <a16:creationId xmlns:a16="http://schemas.microsoft.com/office/drawing/2014/main" id="{392494E3-C36B-ADC6-AE40-A172E8F7A1B2}"/>
              </a:ext>
            </a:extLst>
          </p:cNvPr>
          <p:cNvSpPr txBox="1"/>
          <p:nvPr/>
        </p:nvSpPr>
        <p:spPr>
          <a:xfrm>
            <a:off x="1936368" y="4180706"/>
            <a:ext cx="8319264" cy="400110"/>
          </a:xfrm>
          <a:prstGeom prst="rect">
            <a:avLst/>
          </a:prstGeom>
          <a:noFill/>
        </p:spPr>
        <p:txBody>
          <a:bodyPr wrap="square">
            <a:spAutoFit/>
          </a:bodyPr>
          <a:lstStyle/>
          <a:p>
            <a:pPr algn="ctr" fontAlgn="base"/>
            <a:r>
              <a:rPr lang="en-US" sz="2000" dirty="0"/>
              <a:t>Seest thou one who forbids-</a:t>
            </a:r>
          </a:p>
        </p:txBody>
      </p:sp>
      <p:sp>
        <p:nvSpPr>
          <p:cNvPr id="3" name="TextBox 2">
            <a:extLst>
              <a:ext uri="{FF2B5EF4-FFF2-40B4-BE49-F238E27FC236}">
                <a16:creationId xmlns:a16="http://schemas.microsoft.com/office/drawing/2014/main" id="{7318EA02-EC45-C7FD-7847-679C29E8C3EB}"/>
              </a:ext>
            </a:extLst>
          </p:cNvPr>
          <p:cNvSpPr txBox="1"/>
          <p:nvPr/>
        </p:nvSpPr>
        <p:spPr>
          <a:xfrm>
            <a:off x="3518513" y="3916418"/>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9</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3763746153"/>
      </p:ext>
    </p:extLst>
  </p:cSld>
  <p:clrMapOvr>
    <a:masterClrMapping/>
  </p:clrMapOvr>
</p:sld>
</file>

<file path=ppt/slides/slide4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5EC364-B45D-E9D3-FEB6-BCD22A54AFB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19BC71E-5182-8462-7DAC-F471A252ABFC}"/>
              </a:ext>
            </a:extLst>
          </p:cNvPr>
          <p:cNvSpPr>
            <a:spLocks noGrp="1"/>
          </p:cNvSpPr>
          <p:nvPr>
            <p:ph type="title"/>
          </p:nvPr>
        </p:nvSpPr>
        <p:spPr>
          <a:xfrm>
            <a:off x="1744499" y="2010364"/>
            <a:ext cx="8703002" cy="3450327"/>
          </a:xfrm>
        </p:spPr>
        <p:txBody>
          <a:bodyPr>
            <a:noAutofit/>
          </a:bodyPr>
          <a:lstStyle/>
          <a:p>
            <a:pPr>
              <a:lnSpc>
                <a:spcPct val="100000"/>
              </a:lnSpc>
            </a:pPr>
            <a:r>
              <a:rPr lang="ar-EG" sz="6000" dirty="0"/>
              <a:t>عَبْدًا إِذَا صَلَّىٰٓ</a:t>
            </a:r>
            <a:endParaRPr lang="ar-EG" sz="6000" b="0" dirty="0"/>
          </a:p>
        </p:txBody>
      </p:sp>
      <p:sp>
        <p:nvSpPr>
          <p:cNvPr id="14" name="TextBox 13">
            <a:extLst>
              <a:ext uri="{FF2B5EF4-FFF2-40B4-BE49-F238E27FC236}">
                <a16:creationId xmlns:a16="http://schemas.microsoft.com/office/drawing/2014/main" id="{75F3AD80-6DAD-EFE7-57F9-F89BD75C4E5A}"/>
              </a:ext>
            </a:extLst>
          </p:cNvPr>
          <p:cNvSpPr txBox="1"/>
          <p:nvPr/>
        </p:nvSpPr>
        <p:spPr>
          <a:xfrm>
            <a:off x="1936368" y="4149695"/>
            <a:ext cx="8319264" cy="400110"/>
          </a:xfrm>
          <a:prstGeom prst="rect">
            <a:avLst/>
          </a:prstGeom>
          <a:noFill/>
        </p:spPr>
        <p:txBody>
          <a:bodyPr wrap="square">
            <a:spAutoFit/>
          </a:bodyPr>
          <a:lstStyle/>
          <a:p>
            <a:pPr algn="ctr" fontAlgn="base"/>
            <a:r>
              <a:rPr lang="en-US" sz="2000" dirty="0"/>
              <a:t>A votary when he (turns) to pray?</a:t>
            </a:r>
          </a:p>
        </p:txBody>
      </p:sp>
      <p:sp>
        <p:nvSpPr>
          <p:cNvPr id="3" name="TextBox 2">
            <a:extLst>
              <a:ext uri="{FF2B5EF4-FFF2-40B4-BE49-F238E27FC236}">
                <a16:creationId xmlns:a16="http://schemas.microsoft.com/office/drawing/2014/main" id="{F425B59C-9D14-D34E-87E2-D97ED44F136D}"/>
              </a:ext>
            </a:extLst>
          </p:cNvPr>
          <p:cNvSpPr txBox="1"/>
          <p:nvPr/>
        </p:nvSpPr>
        <p:spPr>
          <a:xfrm>
            <a:off x="3945512" y="3898584"/>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10</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1112401491"/>
      </p:ext>
    </p:extLst>
  </p:cSld>
  <p:clrMapOvr>
    <a:masterClrMapping/>
  </p:clrMapOvr>
</p:sld>
</file>

<file path=ppt/slides/slide48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E91DD3-C5D6-A5AE-584E-3E31CB0AA4C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229598A-ED5A-4416-410F-E3DA159FDE8E}"/>
              </a:ext>
            </a:extLst>
          </p:cNvPr>
          <p:cNvSpPr>
            <a:spLocks noGrp="1"/>
          </p:cNvSpPr>
          <p:nvPr>
            <p:ph type="title"/>
          </p:nvPr>
        </p:nvSpPr>
        <p:spPr>
          <a:xfrm>
            <a:off x="1880748" y="1975525"/>
            <a:ext cx="8430504" cy="3450327"/>
          </a:xfrm>
        </p:spPr>
        <p:txBody>
          <a:bodyPr>
            <a:noAutofit/>
          </a:bodyPr>
          <a:lstStyle/>
          <a:p>
            <a:r>
              <a:rPr lang="ar-EG" sz="6000" dirty="0"/>
              <a:t>أَرَءَيْتَ إِن كَانَ عَلَى ٱلْهُدَىٰٓ</a:t>
            </a:r>
            <a:endParaRPr lang="ar-EG" sz="6000" b="0" dirty="0"/>
          </a:p>
        </p:txBody>
      </p:sp>
      <p:sp>
        <p:nvSpPr>
          <p:cNvPr id="14" name="TextBox 13">
            <a:extLst>
              <a:ext uri="{FF2B5EF4-FFF2-40B4-BE49-F238E27FC236}">
                <a16:creationId xmlns:a16="http://schemas.microsoft.com/office/drawing/2014/main" id="{74619AC3-0595-3D06-2DB9-30C292FB807D}"/>
              </a:ext>
            </a:extLst>
          </p:cNvPr>
          <p:cNvSpPr txBox="1"/>
          <p:nvPr/>
        </p:nvSpPr>
        <p:spPr>
          <a:xfrm>
            <a:off x="1936368" y="4079462"/>
            <a:ext cx="8319264" cy="400110"/>
          </a:xfrm>
          <a:prstGeom prst="rect">
            <a:avLst/>
          </a:prstGeom>
          <a:noFill/>
        </p:spPr>
        <p:txBody>
          <a:bodyPr wrap="square">
            <a:spAutoFit/>
          </a:bodyPr>
          <a:lstStyle/>
          <a:p>
            <a:pPr algn="ctr" fontAlgn="base"/>
            <a:r>
              <a:rPr lang="en-US" sz="2000" dirty="0"/>
              <a:t>Seest thou if he is on (the road of) Guidance?-</a:t>
            </a:r>
          </a:p>
        </p:txBody>
      </p:sp>
      <p:sp>
        <p:nvSpPr>
          <p:cNvPr id="3" name="TextBox 2">
            <a:extLst>
              <a:ext uri="{FF2B5EF4-FFF2-40B4-BE49-F238E27FC236}">
                <a16:creationId xmlns:a16="http://schemas.microsoft.com/office/drawing/2014/main" id="{29BA0D4D-8463-F812-F402-1D74F7E4B184}"/>
              </a:ext>
            </a:extLst>
          </p:cNvPr>
          <p:cNvSpPr txBox="1"/>
          <p:nvPr/>
        </p:nvSpPr>
        <p:spPr>
          <a:xfrm>
            <a:off x="2508317" y="3771685"/>
            <a:ext cx="684337" cy="307777"/>
          </a:xfrm>
          <a:prstGeom prst="rect">
            <a:avLst/>
          </a:prstGeom>
          <a:noFill/>
        </p:spPr>
        <p:txBody>
          <a:bodyPr wrap="square">
            <a:spAutoFit/>
          </a:bodyPr>
          <a:lstStyle/>
          <a:p>
            <a:pPr algn="ctr"/>
            <a:r>
              <a:rPr lang="en-US" sz="140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11</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2729272607"/>
      </p:ext>
    </p:extLst>
  </p:cSld>
  <p:clrMapOvr>
    <a:masterClrMapping/>
  </p:clrMapOvr>
</p:sld>
</file>

<file path=ppt/slides/slide48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CD3981-44D6-1B75-6A5B-38FC4986243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67AE272-D64B-2B99-6876-82211A1F2A94}"/>
              </a:ext>
            </a:extLst>
          </p:cNvPr>
          <p:cNvSpPr>
            <a:spLocks noGrp="1"/>
          </p:cNvSpPr>
          <p:nvPr>
            <p:ph type="title"/>
          </p:nvPr>
        </p:nvSpPr>
        <p:spPr>
          <a:xfrm>
            <a:off x="1880748" y="2036486"/>
            <a:ext cx="8430504" cy="3450327"/>
          </a:xfrm>
        </p:spPr>
        <p:txBody>
          <a:bodyPr>
            <a:noAutofit/>
          </a:bodyPr>
          <a:lstStyle/>
          <a:p>
            <a:r>
              <a:rPr lang="ar-EG" sz="6000" dirty="0"/>
              <a:t>أَوْ أَمَرَ بِٱلتَّقْوَىٰٓ</a:t>
            </a:r>
            <a:endParaRPr lang="ar-EG" sz="6000" b="0" dirty="0"/>
          </a:p>
        </p:txBody>
      </p:sp>
      <p:sp>
        <p:nvSpPr>
          <p:cNvPr id="14" name="TextBox 13">
            <a:extLst>
              <a:ext uri="{FF2B5EF4-FFF2-40B4-BE49-F238E27FC236}">
                <a16:creationId xmlns:a16="http://schemas.microsoft.com/office/drawing/2014/main" id="{C33D1D4D-014E-27BB-E5F4-7BE1243B8E18}"/>
              </a:ext>
            </a:extLst>
          </p:cNvPr>
          <p:cNvSpPr txBox="1"/>
          <p:nvPr/>
        </p:nvSpPr>
        <p:spPr>
          <a:xfrm>
            <a:off x="1936368" y="4108822"/>
            <a:ext cx="8319264" cy="400110"/>
          </a:xfrm>
          <a:prstGeom prst="rect">
            <a:avLst/>
          </a:prstGeom>
          <a:noFill/>
        </p:spPr>
        <p:txBody>
          <a:bodyPr wrap="square">
            <a:spAutoFit/>
          </a:bodyPr>
          <a:lstStyle/>
          <a:p>
            <a:pPr algn="ctr" fontAlgn="base"/>
            <a:r>
              <a:rPr lang="en-US" sz="2000" dirty="0"/>
              <a:t>Or enjoins Righteousness?</a:t>
            </a:r>
          </a:p>
        </p:txBody>
      </p:sp>
      <p:sp>
        <p:nvSpPr>
          <p:cNvPr id="3" name="TextBox 2">
            <a:extLst>
              <a:ext uri="{FF2B5EF4-FFF2-40B4-BE49-F238E27FC236}">
                <a16:creationId xmlns:a16="http://schemas.microsoft.com/office/drawing/2014/main" id="{CD486CC1-E89C-1D6B-2C57-B0D7FAC0EB13}"/>
              </a:ext>
            </a:extLst>
          </p:cNvPr>
          <p:cNvSpPr txBox="1"/>
          <p:nvPr/>
        </p:nvSpPr>
        <p:spPr>
          <a:xfrm>
            <a:off x="3863767" y="3790298"/>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12</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949877773"/>
      </p:ext>
    </p:extLst>
  </p:cSld>
  <p:clrMapOvr>
    <a:masterClrMapping/>
  </p:clrMapOvr>
</p:sld>
</file>

<file path=ppt/slides/slide48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428869-1553-C269-4261-3C177C7DC38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11451BC-6EAB-F46E-FD39-9A7064EBF683}"/>
              </a:ext>
            </a:extLst>
          </p:cNvPr>
          <p:cNvSpPr>
            <a:spLocks noGrp="1"/>
          </p:cNvSpPr>
          <p:nvPr>
            <p:ph type="title"/>
          </p:nvPr>
        </p:nvSpPr>
        <p:spPr>
          <a:xfrm>
            <a:off x="1880748" y="2027778"/>
            <a:ext cx="8430504" cy="3450327"/>
          </a:xfrm>
        </p:spPr>
        <p:txBody>
          <a:bodyPr>
            <a:noAutofit/>
          </a:bodyPr>
          <a:lstStyle/>
          <a:p>
            <a:r>
              <a:rPr lang="ar-EG" sz="6000" dirty="0"/>
              <a:t>أَرَءَيْتَ إِن كَذَّبَ وَتَوَلَّىٰٓ</a:t>
            </a:r>
            <a:endParaRPr lang="ar-EG" sz="6000" b="0" dirty="0"/>
          </a:p>
        </p:txBody>
      </p:sp>
      <p:sp>
        <p:nvSpPr>
          <p:cNvPr id="14" name="TextBox 13">
            <a:extLst>
              <a:ext uri="{FF2B5EF4-FFF2-40B4-BE49-F238E27FC236}">
                <a16:creationId xmlns:a16="http://schemas.microsoft.com/office/drawing/2014/main" id="{7DD62BB1-26CE-C6E6-A999-C325C2DF0011}"/>
              </a:ext>
            </a:extLst>
          </p:cNvPr>
          <p:cNvSpPr txBox="1"/>
          <p:nvPr/>
        </p:nvSpPr>
        <p:spPr>
          <a:xfrm>
            <a:off x="1936368" y="4108286"/>
            <a:ext cx="8319264" cy="400110"/>
          </a:xfrm>
          <a:prstGeom prst="rect">
            <a:avLst/>
          </a:prstGeom>
          <a:noFill/>
        </p:spPr>
        <p:txBody>
          <a:bodyPr wrap="square">
            <a:spAutoFit/>
          </a:bodyPr>
          <a:lstStyle/>
          <a:p>
            <a:pPr algn="ctr" fontAlgn="base"/>
            <a:r>
              <a:rPr lang="en-US" sz="2000" dirty="0"/>
              <a:t>Seest thou if he denies (Truth) and turns away?</a:t>
            </a:r>
          </a:p>
        </p:txBody>
      </p:sp>
      <p:sp>
        <p:nvSpPr>
          <p:cNvPr id="3" name="TextBox 2">
            <a:extLst>
              <a:ext uri="{FF2B5EF4-FFF2-40B4-BE49-F238E27FC236}">
                <a16:creationId xmlns:a16="http://schemas.microsoft.com/office/drawing/2014/main" id="{01C57C33-7D90-DD58-067B-063B79510560}"/>
              </a:ext>
            </a:extLst>
          </p:cNvPr>
          <p:cNvSpPr txBox="1"/>
          <p:nvPr/>
        </p:nvSpPr>
        <p:spPr>
          <a:xfrm>
            <a:off x="2908909" y="3850601"/>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13</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4260207342"/>
      </p:ext>
    </p:extLst>
  </p:cSld>
  <p:clrMapOvr>
    <a:masterClrMapping/>
  </p:clrMapOvr>
</p:sld>
</file>

<file path=ppt/slides/slide48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F004BC-4DFF-EB3F-A563-8AD608F948B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9604FE3-48DD-E9C1-62ED-37E31E675A58}"/>
              </a:ext>
            </a:extLst>
          </p:cNvPr>
          <p:cNvSpPr>
            <a:spLocks noGrp="1"/>
          </p:cNvSpPr>
          <p:nvPr>
            <p:ph type="title"/>
          </p:nvPr>
        </p:nvSpPr>
        <p:spPr>
          <a:xfrm>
            <a:off x="1880748" y="2140989"/>
            <a:ext cx="8430504" cy="3450327"/>
          </a:xfrm>
        </p:spPr>
        <p:txBody>
          <a:bodyPr>
            <a:noAutofit/>
          </a:bodyPr>
          <a:lstStyle/>
          <a:p>
            <a:r>
              <a:rPr lang="ar-EG" sz="6000" dirty="0"/>
              <a:t>أَلَمْ يَعْلَم بِأَنَّ ٱللَّهَ يَرَىٰ</a:t>
            </a:r>
            <a:endParaRPr lang="ar-EG" sz="6000" b="0" dirty="0"/>
          </a:p>
        </p:txBody>
      </p:sp>
      <p:sp>
        <p:nvSpPr>
          <p:cNvPr id="14" name="TextBox 13">
            <a:extLst>
              <a:ext uri="{FF2B5EF4-FFF2-40B4-BE49-F238E27FC236}">
                <a16:creationId xmlns:a16="http://schemas.microsoft.com/office/drawing/2014/main" id="{6C8902FA-BAE2-4635-BECF-7357CB7D9F4E}"/>
              </a:ext>
            </a:extLst>
          </p:cNvPr>
          <p:cNvSpPr txBox="1"/>
          <p:nvPr/>
        </p:nvSpPr>
        <p:spPr>
          <a:xfrm>
            <a:off x="1936368" y="4247623"/>
            <a:ext cx="8319264" cy="400110"/>
          </a:xfrm>
          <a:prstGeom prst="rect">
            <a:avLst/>
          </a:prstGeom>
          <a:noFill/>
        </p:spPr>
        <p:txBody>
          <a:bodyPr wrap="square">
            <a:spAutoFit/>
          </a:bodyPr>
          <a:lstStyle/>
          <a:p>
            <a:pPr algn="ctr" fontAlgn="base"/>
            <a:r>
              <a:rPr lang="en-US" sz="2000" dirty="0" err="1"/>
              <a:t>Knoweth</a:t>
            </a:r>
            <a:r>
              <a:rPr lang="en-US" sz="2000" dirty="0"/>
              <a:t> he not that Allah doth see?</a:t>
            </a:r>
          </a:p>
        </p:txBody>
      </p:sp>
      <p:sp>
        <p:nvSpPr>
          <p:cNvPr id="3" name="TextBox 2">
            <a:extLst>
              <a:ext uri="{FF2B5EF4-FFF2-40B4-BE49-F238E27FC236}">
                <a16:creationId xmlns:a16="http://schemas.microsoft.com/office/drawing/2014/main" id="{AC01BCCD-5E83-AC62-18FD-83ADBFCBAADA}"/>
              </a:ext>
            </a:extLst>
          </p:cNvPr>
          <p:cNvSpPr txBox="1"/>
          <p:nvPr/>
        </p:nvSpPr>
        <p:spPr>
          <a:xfrm>
            <a:off x="3239838" y="3939846"/>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14</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615051532"/>
      </p:ext>
    </p:extLst>
  </p:cSld>
  <p:clrMapOvr>
    <a:masterClrMapping/>
  </p:clrMapOvr>
</p:sld>
</file>

<file path=ppt/slides/slide48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57F64B-8661-6C4A-6648-A98474991E8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BB14FD3-A7A7-AC5C-9F3C-FC9ECF174796}"/>
              </a:ext>
            </a:extLst>
          </p:cNvPr>
          <p:cNvSpPr>
            <a:spLocks noGrp="1"/>
          </p:cNvSpPr>
          <p:nvPr>
            <p:ph type="title"/>
          </p:nvPr>
        </p:nvSpPr>
        <p:spPr>
          <a:xfrm>
            <a:off x="1880748" y="2113139"/>
            <a:ext cx="8430504" cy="3450327"/>
          </a:xfrm>
        </p:spPr>
        <p:txBody>
          <a:bodyPr>
            <a:noAutofit/>
          </a:bodyPr>
          <a:lstStyle/>
          <a:p>
            <a:r>
              <a:rPr lang="ar-EG" sz="6000" dirty="0"/>
              <a:t>كَلَّا لَئِن لَّمْ يَنتَهِ لَنَسْفَعًۢا بِٱلنَّاصِيَةِ</a:t>
            </a:r>
            <a:endParaRPr lang="ar-EG" sz="6000" b="0" dirty="0"/>
          </a:p>
        </p:txBody>
      </p:sp>
      <p:sp>
        <p:nvSpPr>
          <p:cNvPr id="14" name="TextBox 13">
            <a:extLst>
              <a:ext uri="{FF2B5EF4-FFF2-40B4-BE49-F238E27FC236}">
                <a16:creationId xmlns:a16="http://schemas.microsoft.com/office/drawing/2014/main" id="{A3BF0E66-E0CE-8957-753A-171F54B97C93}"/>
              </a:ext>
            </a:extLst>
          </p:cNvPr>
          <p:cNvSpPr txBox="1"/>
          <p:nvPr/>
        </p:nvSpPr>
        <p:spPr>
          <a:xfrm>
            <a:off x="1936368" y="4250238"/>
            <a:ext cx="8319264" cy="400110"/>
          </a:xfrm>
          <a:prstGeom prst="rect">
            <a:avLst/>
          </a:prstGeom>
          <a:noFill/>
        </p:spPr>
        <p:txBody>
          <a:bodyPr wrap="square">
            <a:spAutoFit/>
          </a:bodyPr>
          <a:lstStyle/>
          <a:p>
            <a:pPr algn="ctr" fontAlgn="base"/>
            <a:r>
              <a:rPr lang="en-US" sz="2000" dirty="0"/>
              <a:t>Let him beware! If he desist not, We will drag him by the forelock,-</a:t>
            </a:r>
          </a:p>
        </p:txBody>
      </p:sp>
      <p:sp>
        <p:nvSpPr>
          <p:cNvPr id="3" name="TextBox 2">
            <a:extLst>
              <a:ext uri="{FF2B5EF4-FFF2-40B4-BE49-F238E27FC236}">
                <a16:creationId xmlns:a16="http://schemas.microsoft.com/office/drawing/2014/main" id="{A3D34A6E-5C5E-B3E3-DBA5-7B30C355BF93}"/>
              </a:ext>
            </a:extLst>
          </p:cNvPr>
          <p:cNvSpPr txBox="1"/>
          <p:nvPr/>
        </p:nvSpPr>
        <p:spPr>
          <a:xfrm>
            <a:off x="1988622" y="3763950"/>
            <a:ext cx="684337" cy="307777"/>
          </a:xfrm>
          <a:prstGeom prst="rect">
            <a:avLst/>
          </a:prstGeom>
          <a:noFill/>
        </p:spPr>
        <p:txBody>
          <a:bodyPr wrap="square">
            <a:spAutoFit/>
          </a:bodyPr>
          <a:lstStyle/>
          <a:p>
            <a:pPr algn="ctr"/>
            <a:r>
              <a:rPr lang="en-US" sz="140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15</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4209568736"/>
      </p:ext>
    </p:extLst>
  </p:cSld>
  <p:clrMapOvr>
    <a:masterClrMapping/>
  </p:clrMapOvr>
</p:sld>
</file>

<file path=ppt/slides/slide48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30BC12-B1F7-642D-8B1E-76169D61490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4C0B8F3-A911-CB23-1BF6-A1D316B08B18}"/>
              </a:ext>
            </a:extLst>
          </p:cNvPr>
          <p:cNvSpPr>
            <a:spLocks noGrp="1"/>
          </p:cNvSpPr>
          <p:nvPr>
            <p:ph type="title"/>
          </p:nvPr>
        </p:nvSpPr>
        <p:spPr>
          <a:xfrm>
            <a:off x="1880748" y="2113139"/>
            <a:ext cx="8430504" cy="3450327"/>
          </a:xfrm>
        </p:spPr>
        <p:txBody>
          <a:bodyPr>
            <a:noAutofit/>
          </a:bodyPr>
          <a:lstStyle/>
          <a:p>
            <a:r>
              <a:rPr lang="ar-EG" sz="6000" dirty="0"/>
              <a:t>نَاصِيَةٍۢ كَـٰذِبَةٍ خَاطِئَةٍۢ</a:t>
            </a:r>
            <a:endParaRPr lang="ar-EG" sz="6000" b="0" dirty="0"/>
          </a:p>
        </p:txBody>
      </p:sp>
      <p:sp>
        <p:nvSpPr>
          <p:cNvPr id="14" name="TextBox 13">
            <a:extLst>
              <a:ext uri="{FF2B5EF4-FFF2-40B4-BE49-F238E27FC236}">
                <a16:creationId xmlns:a16="http://schemas.microsoft.com/office/drawing/2014/main" id="{D6E17E81-A373-E0DF-8801-4832A1C845C4}"/>
              </a:ext>
            </a:extLst>
          </p:cNvPr>
          <p:cNvSpPr txBox="1"/>
          <p:nvPr/>
        </p:nvSpPr>
        <p:spPr>
          <a:xfrm>
            <a:off x="1936368" y="4214684"/>
            <a:ext cx="8319264" cy="400110"/>
          </a:xfrm>
          <a:prstGeom prst="rect">
            <a:avLst/>
          </a:prstGeom>
          <a:noFill/>
        </p:spPr>
        <p:txBody>
          <a:bodyPr wrap="square">
            <a:spAutoFit/>
          </a:bodyPr>
          <a:lstStyle/>
          <a:p>
            <a:pPr algn="ctr" fontAlgn="base"/>
            <a:r>
              <a:rPr lang="en-US" sz="2000" dirty="0"/>
              <a:t>A lying, sinful forelock!</a:t>
            </a:r>
          </a:p>
        </p:txBody>
      </p:sp>
      <p:sp>
        <p:nvSpPr>
          <p:cNvPr id="3" name="TextBox 2">
            <a:extLst>
              <a:ext uri="{FF2B5EF4-FFF2-40B4-BE49-F238E27FC236}">
                <a16:creationId xmlns:a16="http://schemas.microsoft.com/office/drawing/2014/main" id="{E8147D11-05D1-22FD-141C-46FE2C017699}"/>
              </a:ext>
            </a:extLst>
          </p:cNvPr>
          <p:cNvSpPr txBox="1"/>
          <p:nvPr/>
        </p:nvSpPr>
        <p:spPr>
          <a:xfrm>
            <a:off x="3274670" y="3776320"/>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1</a:t>
            </a:r>
            <a:r>
              <a:rPr lang="en-US" sz="1400" dirty="0">
                <a:latin typeface="Arial" panose="020B0604020202020204" pitchFamily="34" charset="0"/>
                <a:cs typeface="Arial" panose="020B0604020202020204" pitchFamily="34" charset="0"/>
              </a:rPr>
              <a:t>6}</a:t>
            </a:r>
            <a:endParaRPr lang="en-US" sz="1400" dirty="0"/>
          </a:p>
        </p:txBody>
      </p:sp>
    </p:spTree>
    <p:extLst>
      <p:ext uri="{BB962C8B-B14F-4D97-AF65-F5344CB8AC3E}">
        <p14:creationId xmlns:p14="http://schemas.microsoft.com/office/powerpoint/2010/main" val="171588852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029687-9DC8-BE9D-502B-2B19A592F9E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37D4894-A3A6-36FD-F0DC-DB5D49B60188}"/>
              </a:ext>
            </a:extLst>
          </p:cNvPr>
          <p:cNvSpPr>
            <a:spLocks noGrp="1"/>
          </p:cNvSpPr>
          <p:nvPr>
            <p:ph type="title"/>
          </p:nvPr>
        </p:nvSpPr>
        <p:spPr>
          <a:xfrm>
            <a:off x="1787687" y="1992471"/>
            <a:ext cx="8616626" cy="3450327"/>
          </a:xfrm>
        </p:spPr>
        <p:txBody>
          <a:bodyPr>
            <a:noAutofit/>
          </a:bodyPr>
          <a:lstStyle/>
          <a:p>
            <a:r>
              <a:rPr lang="ar-EG" sz="6000" b="0" dirty="0"/>
              <a:t>فَٱلسَّـٰبِقَـٰتِ سَبْقًا</a:t>
            </a:r>
          </a:p>
        </p:txBody>
      </p:sp>
      <p:sp>
        <p:nvSpPr>
          <p:cNvPr id="14" name="TextBox 13">
            <a:extLst>
              <a:ext uri="{FF2B5EF4-FFF2-40B4-BE49-F238E27FC236}">
                <a16:creationId xmlns:a16="http://schemas.microsoft.com/office/drawing/2014/main" id="{FC7918BE-4F87-BCFE-72A2-C959A20B4474}"/>
              </a:ext>
            </a:extLst>
          </p:cNvPr>
          <p:cNvSpPr txBox="1"/>
          <p:nvPr/>
        </p:nvSpPr>
        <p:spPr>
          <a:xfrm>
            <a:off x="1936368" y="4077664"/>
            <a:ext cx="8319264" cy="400110"/>
          </a:xfrm>
          <a:prstGeom prst="rect">
            <a:avLst/>
          </a:prstGeom>
          <a:noFill/>
        </p:spPr>
        <p:txBody>
          <a:bodyPr wrap="square">
            <a:spAutoFit/>
          </a:bodyPr>
          <a:lstStyle/>
          <a:p>
            <a:pPr algn="ctr" fontAlgn="base"/>
            <a:r>
              <a:rPr lang="en-US" sz="2000" dirty="0"/>
              <a:t>Then press forward as in a race,</a:t>
            </a:r>
          </a:p>
        </p:txBody>
      </p:sp>
      <p:sp>
        <p:nvSpPr>
          <p:cNvPr id="3" name="TextBox 2">
            <a:extLst>
              <a:ext uri="{FF2B5EF4-FFF2-40B4-BE49-F238E27FC236}">
                <a16:creationId xmlns:a16="http://schemas.microsoft.com/office/drawing/2014/main" id="{1BE84E2C-5111-94E9-EAAC-A63B4EC9525D}"/>
              </a:ext>
            </a:extLst>
          </p:cNvPr>
          <p:cNvSpPr txBox="1"/>
          <p:nvPr/>
        </p:nvSpPr>
        <p:spPr>
          <a:xfrm>
            <a:off x="3947413" y="3717634"/>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{4}</a:t>
            </a:r>
            <a:endParaRPr lang="en-US" sz="1400" dirty="0"/>
          </a:p>
        </p:txBody>
      </p:sp>
    </p:spTree>
    <p:extLst>
      <p:ext uri="{BB962C8B-B14F-4D97-AF65-F5344CB8AC3E}">
        <p14:creationId xmlns:p14="http://schemas.microsoft.com/office/powerpoint/2010/main" val="1885137930"/>
      </p:ext>
    </p:extLst>
  </p:cSld>
  <p:clrMapOvr>
    <a:masterClrMapping/>
  </p:clrMapOvr>
</p:sld>
</file>

<file path=ppt/slides/slide49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F008BC-C9CB-CDD8-3B30-F257DF6D09E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0A1DA72-D8BE-6119-AAFE-7880C496D4E1}"/>
              </a:ext>
            </a:extLst>
          </p:cNvPr>
          <p:cNvSpPr>
            <a:spLocks noGrp="1"/>
          </p:cNvSpPr>
          <p:nvPr>
            <p:ph type="title"/>
          </p:nvPr>
        </p:nvSpPr>
        <p:spPr>
          <a:xfrm>
            <a:off x="1880748" y="1975525"/>
            <a:ext cx="8430504" cy="3450327"/>
          </a:xfrm>
        </p:spPr>
        <p:txBody>
          <a:bodyPr>
            <a:noAutofit/>
          </a:bodyPr>
          <a:lstStyle/>
          <a:p>
            <a:r>
              <a:rPr lang="ar-EG" sz="6000" dirty="0"/>
              <a:t>فَلْيَدْعُ نَادِيَهُۥ  </a:t>
            </a:r>
            <a:endParaRPr lang="ar-EG" sz="6000" b="0" dirty="0"/>
          </a:p>
        </p:txBody>
      </p:sp>
      <p:sp>
        <p:nvSpPr>
          <p:cNvPr id="14" name="TextBox 13">
            <a:extLst>
              <a:ext uri="{FF2B5EF4-FFF2-40B4-BE49-F238E27FC236}">
                <a16:creationId xmlns:a16="http://schemas.microsoft.com/office/drawing/2014/main" id="{00330F7F-0B6B-632F-1929-E767C2B05DFC}"/>
              </a:ext>
            </a:extLst>
          </p:cNvPr>
          <p:cNvSpPr txBox="1"/>
          <p:nvPr/>
        </p:nvSpPr>
        <p:spPr>
          <a:xfrm>
            <a:off x="1936368" y="4118811"/>
            <a:ext cx="8319264" cy="400110"/>
          </a:xfrm>
          <a:prstGeom prst="rect">
            <a:avLst/>
          </a:prstGeom>
          <a:noFill/>
        </p:spPr>
        <p:txBody>
          <a:bodyPr wrap="square">
            <a:spAutoFit/>
          </a:bodyPr>
          <a:lstStyle/>
          <a:p>
            <a:pPr algn="ctr" fontAlgn="base"/>
            <a:r>
              <a:rPr lang="en-US" sz="2000" dirty="0"/>
              <a:t>Then, let him call (for help) to his council (of comrades):</a:t>
            </a:r>
          </a:p>
        </p:txBody>
      </p:sp>
      <p:sp>
        <p:nvSpPr>
          <p:cNvPr id="3" name="TextBox 2">
            <a:extLst>
              <a:ext uri="{FF2B5EF4-FFF2-40B4-BE49-F238E27FC236}">
                <a16:creationId xmlns:a16="http://schemas.microsoft.com/office/drawing/2014/main" id="{76A58E39-2DFE-4A89-B084-B7D97FB8BD13}"/>
              </a:ext>
            </a:extLst>
          </p:cNvPr>
          <p:cNvSpPr txBox="1"/>
          <p:nvPr/>
        </p:nvSpPr>
        <p:spPr>
          <a:xfrm>
            <a:off x="4337119" y="3700688"/>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1</a:t>
            </a:r>
            <a:r>
              <a:rPr lang="en-US" sz="1400" dirty="0">
                <a:latin typeface="Arial" panose="020B0604020202020204" pitchFamily="34" charset="0"/>
                <a:cs typeface="Arial" panose="020B0604020202020204" pitchFamily="34" charset="0"/>
              </a:rPr>
              <a:t>7}</a:t>
            </a:r>
            <a:endParaRPr lang="en-US" sz="1400" dirty="0"/>
          </a:p>
        </p:txBody>
      </p:sp>
    </p:spTree>
    <p:extLst>
      <p:ext uri="{BB962C8B-B14F-4D97-AF65-F5344CB8AC3E}">
        <p14:creationId xmlns:p14="http://schemas.microsoft.com/office/powerpoint/2010/main" val="3927928141"/>
      </p:ext>
    </p:extLst>
  </p:cSld>
  <p:clrMapOvr>
    <a:masterClrMapping/>
  </p:clrMapOvr>
</p:sld>
</file>

<file path=ppt/slides/slide49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3A0A75-732F-837B-10A4-94242EBEC33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FDF56C4-9535-EDAE-5C02-E6CA8F776A29}"/>
              </a:ext>
            </a:extLst>
          </p:cNvPr>
          <p:cNvSpPr>
            <a:spLocks noGrp="1"/>
          </p:cNvSpPr>
          <p:nvPr>
            <p:ph type="title"/>
          </p:nvPr>
        </p:nvSpPr>
        <p:spPr>
          <a:xfrm>
            <a:off x="1880748" y="2071320"/>
            <a:ext cx="8430504" cy="3450327"/>
          </a:xfrm>
        </p:spPr>
        <p:txBody>
          <a:bodyPr>
            <a:noAutofit/>
          </a:bodyPr>
          <a:lstStyle/>
          <a:p>
            <a:r>
              <a:rPr lang="ar-EG" sz="6000" dirty="0"/>
              <a:t>سَنَدْعُ ٱلزَّبَانِيَةَ</a:t>
            </a:r>
            <a:endParaRPr lang="ar-EG" sz="6000" b="0" dirty="0"/>
          </a:p>
        </p:txBody>
      </p:sp>
      <p:sp>
        <p:nvSpPr>
          <p:cNvPr id="14" name="TextBox 13">
            <a:extLst>
              <a:ext uri="{FF2B5EF4-FFF2-40B4-BE49-F238E27FC236}">
                <a16:creationId xmlns:a16="http://schemas.microsoft.com/office/drawing/2014/main" id="{C81CDFA9-1ACE-76D7-21AA-6D56AF8D3574}"/>
              </a:ext>
            </a:extLst>
          </p:cNvPr>
          <p:cNvSpPr txBox="1"/>
          <p:nvPr/>
        </p:nvSpPr>
        <p:spPr>
          <a:xfrm>
            <a:off x="1936368" y="4161077"/>
            <a:ext cx="8319264" cy="400110"/>
          </a:xfrm>
          <a:prstGeom prst="rect">
            <a:avLst/>
          </a:prstGeom>
          <a:noFill/>
        </p:spPr>
        <p:txBody>
          <a:bodyPr wrap="square">
            <a:spAutoFit/>
          </a:bodyPr>
          <a:lstStyle/>
          <a:p>
            <a:pPr algn="ctr" fontAlgn="base"/>
            <a:r>
              <a:rPr lang="en-US" sz="2000" dirty="0"/>
              <a:t>We will call on the angels of punishment (to deal with him)!</a:t>
            </a:r>
          </a:p>
        </p:txBody>
      </p:sp>
      <p:sp>
        <p:nvSpPr>
          <p:cNvPr id="3" name="TextBox 2">
            <a:extLst>
              <a:ext uri="{FF2B5EF4-FFF2-40B4-BE49-F238E27FC236}">
                <a16:creationId xmlns:a16="http://schemas.microsoft.com/office/drawing/2014/main" id="{97133F7E-5F78-58BD-5A6B-A6C23E7E58A5}"/>
              </a:ext>
            </a:extLst>
          </p:cNvPr>
          <p:cNvSpPr txBox="1"/>
          <p:nvPr/>
        </p:nvSpPr>
        <p:spPr>
          <a:xfrm>
            <a:off x="3997484" y="3796483"/>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18</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3153878230"/>
      </p:ext>
    </p:extLst>
  </p:cSld>
  <p:clrMapOvr>
    <a:masterClrMapping/>
  </p:clrMapOvr>
</p:sld>
</file>

<file path=ppt/slides/slide49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E9EACA-DBFE-3B95-35A8-C47D37DFA4E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BFFEC41-4949-9C5A-A700-38836899AB9F}"/>
              </a:ext>
            </a:extLst>
          </p:cNvPr>
          <p:cNvSpPr>
            <a:spLocks noGrp="1"/>
          </p:cNvSpPr>
          <p:nvPr>
            <p:ph type="title"/>
          </p:nvPr>
        </p:nvSpPr>
        <p:spPr>
          <a:xfrm>
            <a:off x="1880748" y="2019068"/>
            <a:ext cx="8430504" cy="3450327"/>
          </a:xfrm>
        </p:spPr>
        <p:txBody>
          <a:bodyPr>
            <a:noAutofit/>
          </a:bodyPr>
          <a:lstStyle/>
          <a:p>
            <a:r>
              <a:rPr lang="ar-EG" sz="6000" dirty="0"/>
              <a:t>كَلَّا لَا تُطِعْهُ وَٱسْجُدْ وَٱقْتَرِب ۩</a:t>
            </a:r>
            <a:endParaRPr lang="ar-EG" sz="6000" b="0" dirty="0"/>
          </a:p>
        </p:txBody>
      </p:sp>
      <p:sp>
        <p:nvSpPr>
          <p:cNvPr id="14" name="TextBox 13">
            <a:extLst>
              <a:ext uri="{FF2B5EF4-FFF2-40B4-BE49-F238E27FC236}">
                <a16:creationId xmlns:a16="http://schemas.microsoft.com/office/drawing/2014/main" id="{61CF17BF-690C-94EA-0859-AE10176396A6}"/>
              </a:ext>
            </a:extLst>
          </p:cNvPr>
          <p:cNvSpPr txBox="1"/>
          <p:nvPr/>
        </p:nvSpPr>
        <p:spPr>
          <a:xfrm>
            <a:off x="1936368" y="4112971"/>
            <a:ext cx="8319264" cy="707886"/>
          </a:xfrm>
          <a:prstGeom prst="rect">
            <a:avLst/>
          </a:prstGeom>
          <a:noFill/>
        </p:spPr>
        <p:txBody>
          <a:bodyPr wrap="square">
            <a:spAutoFit/>
          </a:bodyPr>
          <a:lstStyle/>
          <a:p>
            <a:pPr algn="ctr" fontAlgn="base"/>
            <a:r>
              <a:rPr lang="en-US" sz="2000" dirty="0"/>
              <a:t>Nay, heed him not: But bow down in adoration, and bring thyself the closer (to Allah)!</a:t>
            </a:r>
          </a:p>
        </p:txBody>
      </p:sp>
      <p:sp>
        <p:nvSpPr>
          <p:cNvPr id="3" name="TextBox 2">
            <a:extLst>
              <a:ext uri="{FF2B5EF4-FFF2-40B4-BE49-F238E27FC236}">
                <a16:creationId xmlns:a16="http://schemas.microsoft.com/office/drawing/2014/main" id="{A13C2EF0-1ED1-7856-4689-E303992B22A8}"/>
              </a:ext>
            </a:extLst>
          </p:cNvPr>
          <p:cNvSpPr txBox="1"/>
          <p:nvPr/>
        </p:nvSpPr>
        <p:spPr>
          <a:xfrm>
            <a:off x="1936368" y="3790299"/>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19</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1263501772"/>
      </p:ext>
    </p:extLst>
  </p:cSld>
  <p:clrMapOvr>
    <a:masterClrMapping/>
  </p:clrMapOvr>
</p:sld>
</file>

<file path=ppt/slides/slide49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908F4E-0021-8526-E546-AE2613E0260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8587ADA-6EEB-B1F5-BBCB-E3DCC91B41C6}"/>
              </a:ext>
            </a:extLst>
          </p:cNvPr>
          <p:cNvSpPr>
            <a:spLocks noGrp="1"/>
          </p:cNvSpPr>
          <p:nvPr>
            <p:ph type="title"/>
          </p:nvPr>
        </p:nvSpPr>
        <p:spPr>
          <a:xfrm>
            <a:off x="1980393" y="504918"/>
            <a:ext cx="8231214" cy="5848164"/>
          </a:xfrm>
        </p:spPr>
        <p:txBody>
          <a:bodyPr>
            <a:noAutofit/>
          </a:bodyPr>
          <a:lstStyle/>
          <a:p>
            <a:pPr marL="0" rtl="1" eaLnBrk="1" latinLnBrk="0" hangingPunct="1"/>
            <a:r>
              <a:rPr lang="ar-EG" sz="6000" b="0" i="0" kern="1200" dirty="0">
                <a:effectLst/>
                <a:latin typeface="KFGQPC Uthman Taha Naskh" panose="02000000000000000000" pitchFamily="2" charset="-78"/>
                <a:ea typeface="+mn-ea"/>
                <a:cs typeface="+mn-cs"/>
              </a:rPr>
              <a:t>صدقَ اللهُ العليُّ العظيم</a:t>
            </a:r>
          </a:p>
        </p:txBody>
      </p:sp>
    </p:spTree>
    <p:extLst>
      <p:ext uri="{BB962C8B-B14F-4D97-AF65-F5344CB8AC3E}">
        <p14:creationId xmlns:p14="http://schemas.microsoft.com/office/powerpoint/2010/main" val="652341035"/>
      </p:ext>
    </p:extLst>
  </p:cSld>
  <p:clrMapOvr>
    <a:masterClrMapping/>
  </p:clrMapOvr>
</p:sld>
</file>

<file path=ppt/slides/slide49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620CDD-DF61-A6B3-427D-FED1E5F9686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E149BED-9F0F-2A03-0FCB-94F2580DA789}"/>
              </a:ext>
            </a:extLst>
          </p:cNvPr>
          <p:cNvSpPr>
            <a:spLocks noGrp="1"/>
          </p:cNvSpPr>
          <p:nvPr>
            <p:ph type="title"/>
          </p:nvPr>
        </p:nvSpPr>
        <p:spPr>
          <a:xfrm>
            <a:off x="1980393" y="1706959"/>
            <a:ext cx="8231214" cy="3461837"/>
          </a:xfrm>
        </p:spPr>
        <p:txBody>
          <a:bodyPr>
            <a:noAutofit/>
          </a:bodyPr>
          <a:lstStyle/>
          <a:p>
            <a:pPr marL="0" eaLnBrk="1" latinLnBrk="0" hangingPunct="1">
              <a:lnSpc>
                <a:spcPct val="100000"/>
              </a:lnSpc>
            </a:pPr>
            <a:r>
              <a:rPr lang="ar-EG" sz="4000" b="0" i="0" kern="1200" dirty="0">
                <a:effectLst/>
                <a:highlight>
                  <a:srgbClr val="00FF00"/>
                </a:highlight>
                <a:latin typeface="Arial" panose="020B0604020202020204" pitchFamily="34" charset="0"/>
                <a:ea typeface="+mn-ea"/>
                <a:cs typeface="Arial" panose="020B0604020202020204" pitchFamily="34" charset="0"/>
              </a:rPr>
              <a:t>سورة القدر</a:t>
            </a:r>
            <a:br>
              <a:rPr lang="ar-EG" sz="6000" b="0" i="0" kern="1200" dirty="0">
                <a:effectLst/>
                <a:latin typeface="Arial" panose="020B0604020202020204" pitchFamily="34" charset="0"/>
                <a:ea typeface="+mn-ea"/>
                <a:cs typeface="Arial" panose="020B0604020202020204" pitchFamily="34" charset="0"/>
              </a:rPr>
            </a:br>
            <a:r>
              <a:rPr lang="ar-EG" sz="6000" b="0" i="0" kern="1200" dirty="0">
                <a:effectLst/>
                <a:latin typeface="Arial" panose="020B0604020202020204" pitchFamily="34" charset="0"/>
                <a:ea typeface="+mn-ea"/>
                <a:cs typeface="Arial" panose="020B0604020202020204" pitchFamily="34" charset="0"/>
              </a:rPr>
              <a:t>بِسْمِ ٱللَّهِ ٱلرَّحْمَـٰنِ ٱلرَّحِيمِ</a:t>
            </a:r>
          </a:p>
        </p:txBody>
      </p:sp>
    </p:spTree>
    <p:extLst>
      <p:ext uri="{BB962C8B-B14F-4D97-AF65-F5344CB8AC3E}">
        <p14:creationId xmlns:p14="http://schemas.microsoft.com/office/powerpoint/2010/main" val="3727204088"/>
      </p:ext>
    </p:extLst>
  </p:cSld>
  <p:clrMapOvr>
    <a:masterClrMapping/>
  </p:clrMapOvr>
</p:sld>
</file>

<file path=ppt/slides/slide49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709BEF-20EA-6EB2-88F5-E4DB4DF519B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996A49A-5ADD-759C-802C-4FB38A9C31D1}"/>
              </a:ext>
            </a:extLst>
          </p:cNvPr>
          <p:cNvSpPr>
            <a:spLocks noGrp="1"/>
          </p:cNvSpPr>
          <p:nvPr>
            <p:ph type="title"/>
          </p:nvPr>
        </p:nvSpPr>
        <p:spPr>
          <a:xfrm>
            <a:off x="1787687" y="2088261"/>
            <a:ext cx="8616626" cy="3450327"/>
          </a:xfrm>
        </p:spPr>
        <p:txBody>
          <a:bodyPr>
            <a:noAutofit/>
          </a:bodyPr>
          <a:lstStyle/>
          <a:p>
            <a:r>
              <a:rPr lang="ar-EG" sz="6000" dirty="0"/>
              <a:t>إِنَّآ أَنزَلْنَـٰهُ فِى لَيْلَةِ ٱلْقَدْرِ</a:t>
            </a:r>
            <a:endParaRPr lang="ar-EG" sz="6000" b="0" dirty="0"/>
          </a:p>
        </p:txBody>
      </p:sp>
      <p:sp>
        <p:nvSpPr>
          <p:cNvPr id="14" name="TextBox 13">
            <a:extLst>
              <a:ext uri="{FF2B5EF4-FFF2-40B4-BE49-F238E27FC236}">
                <a16:creationId xmlns:a16="http://schemas.microsoft.com/office/drawing/2014/main" id="{B83DC2C1-4D12-2E9B-FC6E-4801B97DAFE7}"/>
              </a:ext>
            </a:extLst>
          </p:cNvPr>
          <p:cNvSpPr txBox="1"/>
          <p:nvPr/>
        </p:nvSpPr>
        <p:spPr>
          <a:xfrm>
            <a:off x="1936368" y="4222476"/>
            <a:ext cx="8319264" cy="400110"/>
          </a:xfrm>
          <a:prstGeom prst="rect">
            <a:avLst/>
          </a:prstGeom>
          <a:noFill/>
        </p:spPr>
        <p:txBody>
          <a:bodyPr wrap="square">
            <a:spAutoFit/>
          </a:bodyPr>
          <a:lstStyle/>
          <a:p>
            <a:pPr algn="ctr" fontAlgn="base"/>
            <a:r>
              <a:rPr lang="en-US" sz="2000" dirty="0"/>
              <a:t>We have indeed revealed this (Message) in the Night of Power:</a:t>
            </a:r>
          </a:p>
        </p:txBody>
      </p:sp>
      <p:sp>
        <p:nvSpPr>
          <p:cNvPr id="3" name="TextBox 2">
            <a:extLst>
              <a:ext uri="{FF2B5EF4-FFF2-40B4-BE49-F238E27FC236}">
                <a16:creationId xmlns:a16="http://schemas.microsoft.com/office/drawing/2014/main" id="{2FE86B37-7CA9-FF7C-13A2-2AF8E8850DC5}"/>
              </a:ext>
            </a:extLst>
          </p:cNvPr>
          <p:cNvSpPr txBox="1"/>
          <p:nvPr/>
        </p:nvSpPr>
        <p:spPr>
          <a:xfrm>
            <a:off x="2915569" y="3914699"/>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1</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2729031246"/>
      </p:ext>
    </p:extLst>
  </p:cSld>
  <p:clrMapOvr>
    <a:masterClrMapping/>
  </p:clrMapOvr>
</p:sld>
</file>

<file path=ppt/slides/slide49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689138-FD99-6365-AF7E-08B1BB5B78B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0B00846-8682-4E36-55C1-42E3F0208660}"/>
              </a:ext>
            </a:extLst>
          </p:cNvPr>
          <p:cNvSpPr>
            <a:spLocks noGrp="1"/>
          </p:cNvSpPr>
          <p:nvPr>
            <p:ph type="title"/>
          </p:nvPr>
        </p:nvSpPr>
        <p:spPr>
          <a:xfrm>
            <a:off x="1787687" y="2062134"/>
            <a:ext cx="8616626" cy="3450327"/>
          </a:xfrm>
        </p:spPr>
        <p:txBody>
          <a:bodyPr>
            <a:noAutofit/>
          </a:bodyPr>
          <a:lstStyle/>
          <a:p>
            <a:r>
              <a:rPr lang="ar-EG" sz="6000" dirty="0"/>
              <a:t>وَمَآ أَدْرَىٰكَ مَا لَيْلَةُ ٱلْقَدْرِ</a:t>
            </a:r>
            <a:endParaRPr lang="ar-EG" sz="6000" b="0" dirty="0"/>
          </a:p>
        </p:txBody>
      </p:sp>
      <p:sp>
        <p:nvSpPr>
          <p:cNvPr id="14" name="TextBox 13">
            <a:extLst>
              <a:ext uri="{FF2B5EF4-FFF2-40B4-BE49-F238E27FC236}">
                <a16:creationId xmlns:a16="http://schemas.microsoft.com/office/drawing/2014/main" id="{03BBEC69-873C-31DA-A90A-96BFB93EEB1F}"/>
              </a:ext>
            </a:extLst>
          </p:cNvPr>
          <p:cNvSpPr txBox="1"/>
          <p:nvPr/>
        </p:nvSpPr>
        <p:spPr>
          <a:xfrm>
            <a:off x="1936368" y="4164502"/>
            <a:ext cx="8319264" cy="400110"/>
          </a:xfrm>
          <a:prstGeom prst="rect">
            <a:avLst/>
          </a:prstGeom>
          <a:noFill/>
        </p:spPr>
        <p:txBody>
          <a:bodyPr wrap="square">
            <a:spAutoFit/>
          </a:bodyPr>
          <a:lstStyle/>
          <a:p>
            <a:pPr algn="ctr" fontAlgn="base"/>
            <a:r>
              <a:rPr lang="en-US" sz="2000" dirty="0"/>
              <a:t>And what will explain to thee what the night of power is?</a:t>
            </a:r>
          </a:p>
        </p:txBody>
      </p:sp>
      <p:sp>
        <p:nvSpPr>
          <p:cNvPr id="3" name="TextBox 2">
            <a:extLst>
              <a:ext uri="{FF2B5EF4-FFF2-40B4-BE49-F238E27FC236}">
                <a16:creationId xmlns:a16="http://schemas.microsoft.com/office/drawing/2014/main" id="{154CA928-F46E-A7D9-BB35-5FE82476ADC9}"/>
              </a:ext>
            </a:extLst>
          </p:cNvPr>
          <p:cNvSpPr txBox="1"/>
          <p:nvPr/>
        </p:nvSpPr>
        <p:spPr>
          <a:xfrm>
            <a:off x="2906862" y="3926393"/>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{2}</a:t>
            </a:r>
            <a:endParaRPr lang="en-US" sz="1400" dirty="0"/>
          </a:p>
        </p:txBody>
      </p:sp>
    </p:spTree>
    <p:extLst>
      <p:ext uri="{BB962C8B-B14F-4D97-AF65-F5344CB8AC3E}">
        <p14:creationId xmlns:p14="http://schemas.microsoft.com/office/powerpoint/2010/main" val="1578433317"/>
      </p:ext>
    </p:extLst>
  </p:cSld>
  <p:clrMapOvr>
    <a:masterClrMapping/>
  </p:clrMapOvr>
</p:sld>
</file>

<file path=ppt/slides/slide49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611455-46A6-72FB-DAD8-A9F257F996E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036FA30-14EC-37AE-36B4-D57812AEA9D1}"/>
              </a:ext>
            </a:extLst>
          </p:cNvPr>
          <p:cNvSpPr>
            <a:spLocks noGrp="1"/>
          </p:cNvSpPr>
          <p:nvPr>
            <p:ph type="title"/>
          </p:nvPr>
        </p:nvSpPr>
        <p:spPr>
          <a:xfrm>
            <a:off x="1787687" y="2053428"/>
            <a:ext cx="8616626" cy="3450327"/>
          </a:xfrm>
        </p:spPr>
        <p:txBody>
          <a:bodyPr>
            <a:noAutofit/>
          </a:bodyPr>
          <a:lstStyle/>
          <a:p>
            <a:r>
              <a:rPr lang="ar-EG" sz="6000" dirty="0"/>
              <a:t>لَيْلَةُ ٱلْقَدْرِ خَيْرٌۭ مِّنْ أَلْفِ شَهْرٍۢ</a:t>
            </a:r>
            <a:endParaRPr lang="ar-EG" sz="6000" b="0" dirty="0"/>
          </a:p>
        </p:txBody>
      </p:sp>
      <p:sp>
        <p:nvSpPr>
          <p:cNvPr id="14" name="TextBox 13">
            <a:extLst>
              <a:ext uri="{FF2B5EF4-FFF2-40B4-BE49-F238E27FC236}">
                <a16:creationId xmlns:a16="http://schemas.microsoft.com/office/drawing/2014/main" id="{F35404ED-4F17-B942-A069-B2BB960FEA59}"/>
              </a:ext>
            </a:extLst>
          </p:cNvPr>
          <p:cNvSpPr txBox="1"/>
          <p:nvPr/>
        </p:nvSpPr>
        <p:spPr>
          <a:xfrm>
            <a:off x="1936368" y="4260210"/>
            <a:ext cx="8319264" cy="400110"/>
          </a:xfrm>
          <a:prstGeom prst="rect">
            <a:avLst/>
          </a:prstGeom>
          <a:noFill/>
        </p:spPr>
        <p:txBody>
          <a:bodyPr wrap="square">
            <a:spAutoFit/>
          </a:bodyPr>
          <a:lstStyle/>
          <a:p>
            <a:pPr algn="ctr" fontAlgn="base"/>
            <a:r>
              <a:rPr lang="en-US" sz="2000" dirty="0"/>
              <a:t>The Night of Power is better than a thousand months.</a:t>
            </a:r>
          </a:p>
        </p:txBody>
      </p:sp>
      <p:sp>
        <p:nvSpPr>
          <p:cNvPr id="3" name="TextBox 2">
            <a:extLst>
              <a:ext uri="{FF2B5EF4-FFF2-40B4-BE49-F238E27FC236}">
                <a16:creationId xmlns:a16="http://schemas.microsoft.com/office/drawing/2014/main" id="{630714C0-5573-9B8E-B9DA-690D3DFF6E76}"/>
              </a:ext>
            </a:extLst>
          </p:cNvPr>
          <p:cNvSpPr txBox="1"/>
          <p:nvPr/>
        </p:nvSpPr>
        <p:spPr>
          <a:xfrm>
            <a:off x="2353740" y="3909219"/>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{3}</a:t>
            </a:r>
            <a:endParaRPr lang="en-US" sz="1400" dirty="0"/>
          </a:p>
        </p:txBody>
      </p:sp>
    </p:spTree>
    <p:extLst>
      <p:ext uri="{BB962C8B-B14F-4D97-AF65-F5344CB8AC3E}">
        <p14:creationId xmlns:p14="http://schemas.microsoft.com/office/powerpoint/2010/main" val="2489293384"/>
      </p:ext>
    </p:extLst>
  </p:cSld>
  <p:clrMapOvr>
    <a:masterClrMapping/>
  </p:clrMapOvr>
</p:sld>
</file>

<file path=ppt/slides/slide49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921E52-09E5-82BB-A318-51F99F71BE3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3164FAF-4D14-512F-F193-11E95250B307}"/>
              </a:ext>
            </a:extLst>
          </p:cNvPr>
          <p:cNvSpPr>
            <a:spLocks noGrp="1"/>
          </p:cNvSpPr>
          <p:nvPr>
            <p:ph type="title"/>
          </p:nvPr>
        </p:nvSpPr>
        <p:spPr>
          <a:xfrm>
            <a:off x="1787687" y="2096973"/>
            <a:ext cx="8616626" cy="3450327"/>
          </a:xfrm>
        </p:spPr>
        <p:txBody>
          <a:bodyPr>
            <a:noAutofit/>
          </a:bodyPr>
          <a:lstStyle/>
          <a:p>
            <a:pPr>
              <a:lnSpc>
                <a:spcPct val="100000"/>
              </a:lnSpc>
            </a:pPr>
            <a:r>
              <a:rPr lang="ar-EG" sz="6000" dirty="0"/>
              <a:t>تَنَزَّلُ ٱلْمَلَـٰٓئِكَةُ وَٱلرُّوحُ فِيهَا بِإِذْنِ رَبِّهِم مِّن كُلِّ أَمْرٍۢ</a:t>
            </a:r>
            <a:endParaRPr lang="ar-EG" sz="6000" b="0" dirty="0"/>
          </a:p>
        </p:txBody>
      </p:sp>
      <p:sp>
        <p:nvSpPr>
          <p:cNvPr id="14" name="TextBox 13">
            <a:extLst>
              <a:ext uri="{FF2B5EF4-FFF2-40B4-BE49-F238E27FC236}">
                <a16:creationId xmlns:a16="http://schemas.microsoft.com/office/drawing/2014/main" id="{39CF511F-8B50-3A0E-7363-9C7DB59C8390}"/>
              </a:ext>
            </a:extLst>
          </p:cNvPr>
          <p:cNvSpPr txBox="1"/>
          <p:nvPr/>
        </p:nvSpPr>
        <p:spPr>
          <a:xfrm>
            <a:off x="1936368" y="4839414"/>
            <a:ext cx="8319264" cy="707886"/>
          </a:xfrm>
          <a:prstGeom prst="rect">
            <a:avLst/>
          </a:prstGeom>
          <a:noFill/>
        </p:spPr>
        <p:txBody>
          <a:bodyPr wrap="square">
            <a:spAutoFit/>
          </a:bodyPr>
          <a:lstStyle/>
          <a:p>
            <a:pPr algn="ctr" fontAlgn="base"/>
            <a:r>
              <a:rPr lang="en-US" sz="2000" dirty="0"/>
              <a:t>Therein come down the angels and the Spirit by Allah's permission, on every errand:</a:t>
            </a:r>
          </a:p>
        </p:txBody>
      </p:sp>
      <p:sp>
        <p:nvSpPr>
          <p:cNvPr id="3" name="TextBox 2">
            <a:extLst>
              <a:ext uri="{FF2B5EF4-FFF2-40B4-BE49-F238E27FC236}">
                <a16:creationId xmlns:a16="http://schemas.microsoft.com/office/drawing/2014/main" id="{CA2949AC-05DF-1DBF-EAA7-F319B4ECD713}"/>
              </a:ext>
            </a:extLst>
          </p:cNvPr>
          <p:cNvSpPr txBox="1"/>
          <p:nvPr/>
        </p:nvSpPr>
        <p:spPr>
          <a:xfrm>
            <a:off x="3694865" y="4358034"/>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{4}</a:t>
            </a:r>
            <a:endParaRPr lang="en-US" sz="1400" dirty="0"/>
          </a:p>
        </p:txBody>
      </p:sp>
    </p:spTree>
    <p:extLst>
      <p:ext uri="{BB962C8B-B14F-4D97-AF65-F5344CB8AC3E}">
        <p14:creationId xmlns:p14="http://schemas.microsoft.com/office/powerpoint/2010/main" val="3965808377"/>
      </p:ext>
    </p:extLst>
  </p:cSld>
  <p:clrMapOvr>
    <a:masterClrMapping/>
  </p:clrMapOvr>
</p:sld>
</file>

<file path=ppt/slides/slide49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611E88-B3AA-97CA-995B-E06B2BC4742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0B275A1-FB77-5264-FA3B-37B937175448}"/>
              </a:ext>
            </a:extLst>
          </p:cNvPr>
          <p:cNvSpPr>
            <a:spLocks noGrp="1"/>
          </p:cNvSpPr>
          <p:nvPr>
            <p:ph type="title"/>
          </p:nvPr>
        </p:nvSpPr>
        <p:spPr>
          <a:xfrm>
            <a:off x="1787687" y="2039224"/>
            <a:ext cx="8616626" cy="3450327"/>
          </a:xfrm>
        </p:spPr>
        <p:txBody>
          <a:bodyPr>
            <a:noAutofit/>
          </a:bodyPr>
          <a:lstStyle/>
          <a:p>
            <a:r>
              <a:rPr lang="ar-EG" sz="6000" dirty="0"/>
              <a:t>سَلَـٰمٌ هِىَ حَتَّىٰ مَطْلَعِ ٱلْفَجْرِ</a:t>
            </a:r>
            <a:endParaRPr lang="ar-EG" sz="6000" b="0" dirty="0"/>
          </a:p>
        </p:txBody>
      </p:sp>
      <p:sp>
        <p:nvSpPr>
          <p:cNvPr id="14" name="TextBox 13">
            <a:extLst>
              <a:ext uri="{FF2B5EF4-FFF2-40B4-BE49-F238E27FC236}">
                <a16:creationId xmlns:a16="http://schemas.microsoft.com/office/drawing/2014/main" id="{60166F93-24A7-19CF-9F52-8729714AC453}"/>
              </a:ext>
            </a:extLst>
          </p:cNvPr>
          <p:cNvSpPr txBox="1"/>
          <p:nvPr/>
        </p:nvSpPr>
        <p:spPr>
          <a:xfrm>
            <a:off x="1936368" y="4249307"/>
            <a:ext cx="8319264" cy="400110"/>
          </a:xfrm>
          <a:prstGeom prst="rect">
            <a:avLst/>
          </a:prstGeom>
          <a:noFill/>
        </p:spPr>
        <p:txBody>
          <a:bodyPr wrap="square">
            <a:spAutoFit/>
          </a:bodyPr>
          <a:lstStyle/>
          <a:p>
            <a:pPr algn="ctr" fontAlgn="base"/>
            <a:r>
              <a:rPr lang="en-US" sz="2000" dirty="0"/>
              <a:t>Peace!... This until the rise of morn!</a:t>
            </a:r>
          </a:p>
        </p:txBody>
      </p:sp>
      <p:sp>
        <p:nvSpPr>
          <p:cNvPr id="3" name="TextBox 2">
            <a:extLst>
              <a:ext uri="{FF2B5EF4-FFF2-40B4-BE49-F238E27FC236}">
                <a16:creationId xmlns:a16="http://schemas.microsoft.com/office/drawing/2014/main" id="{69715C42-7EDA-0BFB-F514-4444FFDC5977}"/>
              </a:ext>
            </a:extLst>
          </p:cNvPr>
          <p:cNvSpPr txBox="1"/>
          <p:nvPr/>
        </p:nvSpPr>
        <p:spPr>
          <a:xfrm>
            <a:off x="2554041" y="3941530"/>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5</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593196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B4DA14-BCB9-B257-C6A7-718D13864C8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BE2C478-08D8-24D3-503D-ADAF6AF05E3D}"/>
              </a:ext>
            </a:extLst>
          </p:cNvPr>
          <p:cNvSpPr>
            <a:spLocks noGrp="1"/>
          </p:cNvSpPr>
          <p:nvPr>
            <p:ph type="title"/>
          </p:nvPr>
        </p:nvSpPr>
        <p:spPr>
          <a:xfrm>
            <a:off x="1787687" y="2062134"/>
            <a:ext cx="8616626" cy="3450327"/>
          </a:xfrm>
        </p:spPr>
        <p:txBody>
          <a:bodyPr>
            <a:noAutofit/>
          </a:bodyPr>
          <a:lstStyle/>
          <a:p>
            <a:r>
              <a:rPr lang="ar-EG" sz="6000" b="0" dirty="0"/>
              <a:t>عَنِ ٱلنَّبَإِ ٱلْعَظِيمِ</a:t>
            </a:r>
          </a:p>
        </p:txBody>
      </p:sp>
      <p:sp>
        <p:nvSpPr>
          <p:cNvPr id="14" name="TextBox 13">
            <a:extLst>
              <a:ext uri="{FF2B5EF4-FFF2-40B4-BE49-F238E27FC236}">
                <a16:creationId xmlns:a16="http://schemas.microsoft.com/office/drawing/2014/main" id="{65CA1E21-0171-932E-0BC1-C27CA200CD8C}"/>
              </a:ext>
            </a:extLst>
          </p:cNvPr>
          <p:cNvSpPr txBox="1"/>
          <p:nvPr/>
        </p:nvSpPr>
        <p:spPr>
          <a:xfrm>
            <a:off x="1936368" y="4218554"/>
            <a:ext cx="8319264" cy="400110"/>
          </a:xfrm>
          <a:prstGeom prst="rect">
            <a:avLst/>
          </a:prstGeom>
          <a:noFill/>
        </p:spPr>
        <p:txBody>
          <a:bodyPr wrap="square">
            <a:spAutoFit/>
          </a:bodyPr>
          <a:lstStyle/>
          <a:p>
            <a:pPr algn="ctr" fontAlgn="base"/>
            <a:r>
              <a:rPr lang="en-US" sz="2000" dirty="0"/>
              <a:t>Concerning the Great News,</a:t>
            </a:r>
          </a:p>
        </p:txBody>
      </p:sp>
      <p:sp>
        <p:nvSpPr>
          <p:cNvPr id="3" name="TextBox 2">
            <a:extLst>
              <a:ext uri="{FF2B5EF4-FFF2-40B4-BE49-F238E27FC236}">
                <a16:creationId xmlns:a16="http://schemas.microsoft.com/office/drawing/2014/main" id="{15801E88-7845-DB8E-406C-465CA082CCD9}"/>
              </a:ext>
            </a:extLst>
          </p:cNvPr>
          <p:cNvSpPr txBox="1"/>
          <p:nvPr/>
        </p:nvSpPr>
        <p:spPr>
          <a:xfrm>
            <a:off x="3821262" y="3977579"/>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{2}</a:t>
            </a:r>
            <a:endParaRPr lang="en-US" sz="1400" dirty="0"/>
          </a:p>
        </p:txBody>
      </p:sp>
    </p:spTree>
    <p:extLst>
      <p:ext uri="{BB962C8B-B14F-4D97-AF65-F5344CB8AC3E}">
        <p14:creationId xmlns:p14="http://schemas.microsoft.com/office/powerpoint/2010/main" val="367998167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7CE159-62D9-EFEE-799C-970423EF496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ECD5305-DDED-522B-17A4-86155A781293}"/>
              </a:ext>
            </a:extLst>
          </p:cNvPr>
          <p:cNvSpPr>
            <a:spLocks noGrp="1"/>
          </p:cNvSpPr>
          <p:nvPr>
            <p:ph type="title"/>
          </p:nvPr>
        </p:nvSpPr>
        <p:spPr>
          <a:xfrm>
            <a:off x="1787687" y="2039224"/>
            <a:ext cx="8616626" cy="3450327"/>
          </a:xfrm>
        </p:spPr>
        <p:txBody>
          <a:bodyPr>
            <a:noAutofit/>
          </a:bodyPr>
          <a:lstStyle/>
          <a:p>
            <a:r>
              <a:rPr lang="ar-EG" sz="6000" b="0" dirty="0"/>
              <a:t>فَٱلْمُدَبِّرَٰتِ أَمْرًا</a:t>
            </a:r>
          </a:p>
        </p:txBody>
      </p:sp>
      <p:sp>
        <p:nvSpPr>
          <p:cNvPr id="14" name="TextBox 13">
            <a:extLst>
              <a:ext uri="{FF2B5EF4-FFF2-40B4-BE49-F238E27FC236}">
                <a16:creationId xmlns:a16="http://schemas.microsoft.com/office/drawing/2014/main" id="{A1AD1C74-D531-4665-C13C-9811714D1F9E}"/>
              </a:ext>
            </a:extLst>
          </p:cNvPr>
          <p:cNvSpPr txBox="1"/>
          <p:nvPr/>
        </p:nvSpPr>
        <p:spPr>
          <a:xfrm>
            <a:off x="1936368" y="4118223"/>
            <a:ext cx="8319264" cy="400110"/>
          </a:xfrm>
          <a:prstGeom prst="rect">
            <a:avLst/>
          </a:prstGeom>
          <a:noFill/>
        </p:spPr>
        <p:txBody>
          <a:bodyPr wrap="square">
            <a:spAutoFit/>
          </a:bodyPr>
          <a:lstStyle/>
          <a:p>
            <a:pPr algn="ctr" fontAlgn="base"/>
            <a:r>
              <a:rPr lang="en-US" sz="2000" dirty="0"/>
              <a:t>Then arrange to do (the Commands of their Lord),</a:t>
            </a:r>
          </a:p>
        </p:txBody>
      </p:sp>
      <p:sp>
        <p:nvSpPr>
          <p:cNvPr id="3" name="TextBox 2">
            <a:extLst>
              <a:ext uri="{FF2B5EF4-FFF2-40B4-BE49-F238E27FC236}">
                <a16:creationId xmlns:a16="http://schemas.microsoft.com/office/drawing/2014/main" id="{2AAF085B-CA3A-4796-4900-EA4E66994A7F}"/>
              </a:ext>
            </a:extLst>
          </p:cNvPr>
          <p:cNvSpPr txBox="1"/>
          <p:nvPr/>
        </p:nvSpPr>
        <p:spPr>
          <a:xfrm>
            <a:off x="3973539" y="3764387"/>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5</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1810066993"/>
      </p:ext>
    </p:extLst>
  </p:cSld>
  <p:clrMapOvr>
    <a:masterClrMapping/>
  </p:clrMapOvr>
</p:sld>
</file>

<file path=ppt/slides/slide50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2C5B6A-D65C-977A-3258-F0C167838A1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BBB4042-9310-A29C-4447-155ABECE2C97}"/>
              </a:ext>
            </a:extLst>
          </p:cNvPr>
          <p:cNvSpPr>
            <a:spLocks noGrp="1"/>
          </p:cNvSpPr>
          <p:nvPr>
            <p:ph type="title"/>
          </p:nvPr>
        </p:nvSpPr>
        <p:spPr>
          <a:xfrm>
            <a:off x="1980393" y="504918"/>
            <a:ext cx="8231214" cy="5848164"/>
          </a:xfrm>
        </p:spPr>
        <p:txBody>
          <a:bodyPr>
            <a:noAutofit/>
          </a:bodyPr>
          <a:lstStyle/>
          <a:p>
            <a:pPr marL="0" rtl="1" eaLnBrk="1" latinLnBrk="0" hangingPunct="1"/>
            <a:r>
              <a:rPr lang="ar-EG" sz="6000" b="0" i="0" kern="1200" dirty="0">
                <a:effectLst/>
                <a:latin typeface="KFGQPC Uthman Taha Naskh" panose="02000000000000000000" pitchFamily="2" charset="-78"/>
                <a:ea typeface="+mn-ea"/>
                <a:cs typeface="+mn-cs"/>
              </a:rPr>
              <a:t>صدقَ اللهُ العليُّ العظيم</a:t>
            </a:r>
          </a:p>
        </p:txBody>
      </p:sp>
    </p:spTree>
    <p:extLst>
      <p:ext uri="{BB962C8B-B14F-4D97-AF65-F5344CB8AC3E}">
        <p14:creationId xmlns:p14="http://schemas.microsoft.com/office/powerpoint/2010/main" val="2811179011"/>
      </p:ext>
    </p:extLst>
  </p:cSld>
  <p:clrMapOvr>
    <a:masterClrMapping/>
  </p:clrMapOvr>
</p:sld>
</file>

<file path=ppt/slides/slide50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4C98B2-50E7-513D-916F-93051DC6DB8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7C1CE07-F134-602B-29F3-4441E0C48012}"/>
              </a:ext>
            </a:extLst>
          </p:cNvPr>
          <p:cNvSpPr>
            <a:spLocks noGrp="1"/>
          </p:cNvSpPr>
          <p:nvPr>
            <p:ph type="title"/>
          </p:nvPr>
        </p:nvSpPr>
        <p:spPr>
          <a:xfrm>
            <a:off x="1980393" y="1706959"/>
            <a:ext cx="8231214" cy="3461837"/>
          </a:xfrm>
        </p:spPr>
        <p:txBody>
          <a:bodyPr>
            <a:noAutofit/>
          </a:bodyPr>
          <a:lstStyle/>
          <a:p>
            <a:pPr marL="0" eaLnBrk="1" latinLnBrk="0" hangingPunct="1">
              <a:lnSpc>
                <a:spcPct val="100000"/>
              </a:lnSpc>
            </a:pPr>
            <a:r>
              <a:rPr lang="ar-EG" sz="4000" b="0" i="0" kern="1200" dirty="0">
                <a:effectLst/>
                <a:highlight>
                  <a:srgbClr val="00FF00"/>
                </a:highlight>
                <a:latin typeface="Arial" panose="020B0604020202020204" pitchFamily="34" charset="0"/>
                <a:ea typeface="+mn-ea"/>
                <a:cs typeface="Arial" panose="020B0604020202020204" pitchFamily="34" charset="0"/>
              </a:rPr>
              <a:t>سورة البينة</a:t>
            </a:r>
            <a:br>
              <a:rPr lang="ar-EG" sz="6000" b="0" i="0" kern="1200" dirty="0">
                <a:effectLst/>
                <a:latin typeface="Arial" panose="020B0604020202020204" pitchFamily="34" charset="0"/>
                <a:ea typeface="+mn-ea"/>
                <a:cs typeface="Arial" panose="020B0604020202020204" pitchFamily="34" charset="0"/>
              </a:rPr>
            </a:br>
            <a:r>
              <a:rPr lang="ar-EG" sz="6000" b="0" i="0" kern="1200" dirty="0">
                <a:effectLst/>
                <a:latin typeface="Arial" panose="020B0604020202020204" pitchFamily="34" charset="0"/>
                <a:ea typeface="+mn-ea"/>
                <a:cs typeface="Arial" panose="020B0604020202020204" pitchFamily="34" charset="0"/>
              </a:rPr>
              <a:t>بِسْمِ ٱللَّهِ ٱلرَّحْمَـٰنِ ٱلرَّحِيمِ</a:t>
            </a:r>
          </a:p>
        </p:txBody>
      </p:sp>
    </p:spTree>
    <p:extLst>
      <p:ext uri="{BB962C8B-B14F-4D97-AF65-F5344CB8AC3E}">
        <p14:creationId xmlns:p14="http://schemas.microsoft.com/office/powerpoint/2010/main" val="1416573547"/>
      </p:ext>
    </p:extLst>
  </p:cSld>
  <p:clrMapOvr>
    <a:masterClrMapping/>
  </p:clrMapOvr>
</p:sld>
</file>

<file path=ppt/slides/slide50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C03703-8321-363A-EE4E-93AA24864BF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EBE0143-7765-44EB-6081-ABBE32823837}"/>
              </a:ext>
            </a:extLst>
          </p:cNvPr>
          <p:cNvSpPr>
            <a:spLocks noGrp="1"/>
          </p:cNvSpPr>
          <p:nvPr>
            <p:ph type="title"/>
          </p:nvPr>
        </p:nvSpPr>
        <p:spPr>
          <a:xfrm>
            <a:off x="1787687" y="1957631"/>
            <a:ext cx="8616626" cy="3450327"/>
          </a:xfrm>
        </p:spPr>
        <p:txBody>
          <a:bodyPr>
            <a:noAutofit/>
          </a:bodyPr>
          <a:lstStyle/>
          <a:p>
            <a:pPr>
              <a:lnSpc>
                <a:spcPct val="100000"/>
              </a:lnSpc>
            </a:pPr>
            <a:r>
              <a:rPr lang="ar-EG" sz="6000" dirty="0"/>
              <a:t>لَمْ يَكُنِ ٱلَّذِينَ كَفَرُوا۟ مِنْ أَهْلِ ٱلْكِتَـٰبِ وَٱلْمُشْرِكِينَ مُنفَكِّينَ حَتَّىٰ تَأْتِيَهُمُ ٱلْبَيِّنَةُ</a:t>
            </a:r>
            <a:endParaRPr lang="ar-EG" sz="6000" b="0" dirty="0"/>
          </a:p>
        </p:txBody>
      </p:sp>
      <p:sp>
        <p:nvSpPr>
          <p:cNvPr id="14" name="TextBox 13">
            <a:extLst>
              <a:ext uri="{FF2B5EF4-FFF2-40B4-BE49-F238E27FC236}">
                <a16:creationId xmlns:a16="http://schemas.microsoft.com/office/drawing/2014/main" id="{23C3897D-E187-FB94-148A-B9CABF4A0BF0}"/>
              </a:ext>
            </a:extLst>
          </p:cNvPr>
          <p:cNvSpPr txBox="1"/>
          <p:nvPr/>
        </p:nvSpPr>
        <p:spPr>
          <a:xfrm>
            <a:off x="1936368" y="4559934"/>
            <a:ext cx="8319264" cy="1015663"/>
          </a:xfrm>
          <a:prstGeom prst="rect">
            <a:avLst/>
          </a:prstGeom>
          <a:noFill/>
        </p:spPr>
        <p:txBody>
          <a:bodyPr wrap="square">
            <a:spAutoFit/>
          </a:bodyPr>
          <a:lstStyle/>
          <a:p>
            <a:pPr algn="ctr" fontAlgn="base"/>
            <a:r>
              <a:rPr lang="en-US" sz="2000" dirty="0"/>
              <a:t>Those who reject (Truth), among the People of the Book and among the Polytheists, were not going to depart (from their ways) until there should come to them Clear Evidence,-</a:t>
            </a:r>
          </a:p>
        </p:txBody>
      </p:sp>
      <p:sp>
        <p:nvSpPr>
          <p:cNvPr id="3" name="TextBox 2">
            <a:extLst>
              <a:ext uri="{FF2B5EF4-FFF2-40B4-BE49-F238E27FC236}">
                <a16:creationId xmlns:a16="http://schemas.microsoft.com/office/drawing/2014/main" id="{07451A0C-E9F3-1851-4B17-C5FB5B2F1686}"/>
              </a:ext>
            </a:extLst>
          </p:cNvPr>
          <p:cNvSpPr txBox="1"/>
          <p:nvPr/>
        </p:nvSpPr>
        <p:spPr>
          <a:xfrm>
            <a:off x="1348026" y="4084518"/>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1</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4081298956"/>
      </p:ext>
    </p:extLst>
  </p:cSld>
  <p:clrMapOvr>
    <a:masterClrMapping/>
  </p:clrMapOvr>
</p:sld>
</file>

<file path=ppt/slides/slide50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D0F50C-B833-CB9B-3CA5-E38E325B7D8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91F49BB-02D1-5FE8-8BD1-CBADFDD70A82}"/>
              </a:ext>
            </a:extLst>
          </p:cNvPr>
          <p:cNvSpPr>
            <a:spLocks noGrp="1"/>
          </p:cNvSpPr>
          <p:nvPr>
            <p:ph type="title"/>
          </p:nvPr>
        </p:nvSpPr>
        <p:spPr>
          <a:xfrm>
            <a:off x="1787687" y="2062134"/>
            <a:ext cx="8616626" cy="3450327"/>
          </a:xfrm>
        </p:spPr>
        <p:txBody>
          <a:bodyPr>
            <a:noAutofit/>
          </a:bodyPr>
          <a:lstStyle/>
          <a:p>
            <a:r>
              <a:rPr lang="ar-EG" sz="6000" dirty="0"/>
              <a:t>رَسُولٌۭ مِّنَ ٱللَّهِ يَتْلُوا۟ صُحُفًۭا مُّطَهَّرَةًۭ</a:t>
            </a:r>
            <a:endParaRPr lang="ar-EG" sz="6000" b="0" dirty="0"/>
          </a:p>
        </p:txBody>
      </p:sp>
      <p:sp>
        <p:nvSpPr>
          <p:cNvPr id="14" name="TextBox 13">
            <a:extLst>
              <a:ext uri="{FF2B5EF4-FFF2-40B4-BE49-F238E27FC236}">
                <a16:creationId xmlns:a16="http://schemas.microsoft.com/office/drawing/2014/main" id="{A26E023C-9FE6-65AD-056F-B87A90B55E50}"/>
              </a:ext>
            </a:extLst>
          </p:cNvPr>
          <p:cNvSpPr txBox="1"/>
          <p:nvPr/>
        </p:nvSpPr>
        <p:spPr>
          <a:xfrm>
            <a:off x="1936368" y="4169968"/>
            <a:ext cx="8319264" cy="400110"/>
          </a:xfrm>
          <a:prstGeom prst="rect">
            <a:avLst/>
          </a:prstGeom>
          <a:noFill/>
        </p:spPr>
        <p:txBody>
          <a:bodyPr wrap="square">
            <a:spAutoFit/>
          </a:bodyPr>
          <a:lstStyle/>
          <a:p>
            <a:pPr algn="ctr" fontAlgn="base"/>
            <a:r>
              <a:rPr lang="en-US" sz="2000" dirty="0"/>
              <a:t>An messenger from Allah, rehearsing scriptures kept pure and holy:</a:t>
            </a:r>
          </a:p>
        </p:txBody>
      </p:sp>
      <p:sp>
        <p:nvSpPr>
          <p:cNvPr id="3" name="TextBox 2">
            <a:extLst>
              <a:ext uri="{FF2B5EF4-FFF2-40B4-BE49-F238E27FC236}">
                <a16:creationId xmlns:a16="http://schemas.microsoft.com/office/drawing/2014/main" id="{B7C63E36-3AEC-B1E0-B00A-6D3590262131}"/>
              </a:ext>
            </a:extLst>
          </p:cNvPr>
          <p:cNvSpPr txBox="1"/>
          <p:nvPr/>
        </p:nvSpPr>
        <p:spPr>
          <a:xfrm>
            <a:off x="1661536" y="3717387"/>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{2}</a:t>
            </a:r>
            <a:endParaRPr lang="en-US" sz="1400" dirty="0"/>
          </a:p>
        </p:txBody>
      </p:sp>
    </p:spTree>
    <p:extLst>
      <p:ext uri="{BB962C8B-B14F-4D97-AF65-F5344CB8AC3E}">
        <p14:creationId xmlns:p14="http://schemas.microsoft.com/office/powerpoint/2010/main" val="2261441757"/>
      </p:ext>
    </p:extLst>
  </p:cSld>
  <p:clrMapOvr>
    <a:masterClrMapping/>
  </p:clrMapOvr>
</p:sld>
</file>

<file path=ppt/slides/slide50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EA5BA4-20E0-BA10-69C5-1C10AB1412A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B829F13-7A77-4628-08DE-2DE156EB00E3}"/>
              </a:ext>
            </a:extLst>
          </p:cNvPr>
          <p:cNvSpPr>
            <a:spLocks noGrp="1"/>
          </p:cNvSpPr>
          <p:nvPr>
            <p:ph type="title"/>
          </p:nvPr>
        </p:nvSpPr>
        <p:spPr>
          <a:xfrm>
            <a:off x="1787687" y="2053428"/>
            <a:ext cx="8616626" cy="3450327"/>
          </a:xfrm>
        </p:spPr>
        <p:txBody>
          <a:bodyPr>
            <a:noAutofit/>
          </a:bodyPr>
          <a:lstStyle/>
          <a:p>
            <a:r>
              <a:rPr lang="ar-EG" sz="6000" dirty="0"/>
              <a:t>فِيهَا كُتُبٌۭ قَيِّمَةٌۭ</a:t>
            </a:r>
            <a:endParaRPr lang="ar-EG" sz="6000" b="0" dirty="0"/>
          </a:p>
        </p:txBody>
      </p:sp>
      <p:sp>
        <p:nvSpPr>
          <p:cNvPr id="14" name="TextBox 13">
            <a:extLst>
              <a:ext uri="{FF2B5EF4-FFF2-40B4-BE49-F238E27FC236}">
                <a16:creationId xmlns:a16="http://schemas.microsoft.com/office/drawing/2014/main" id="{FE268490-06EE-2FE7-637C-6D6A0A025166}"/>
              </a:ext>
            </a:extLst>
          </p:cNvPr>
          <p:cNvSpPr txBox="1"/>
          <p:nvPr/>
        </p:nvSpPr>
        <p:spPr>
          <a:xfrm>
            <a:off x="1936368" y="4216667"/>
            <a:ext cx="8319264" cy="400110"/>
          </a:xfrm>
          <a:prstGeom prst="rect">
            <a:avLst/>
          </a:prstGeom>
          <a:noFill/>
        </p:spPr>
        <p:txBody>
          <a:bodyPr wrap="square">
            <a:spAutoFit/>
          </a:bodyPr>
          <a:lstStyle/>
          <a:p>
            <a:pPr algn="ctr" fontAlgn="base"/>
            <a:r>
              <a:rPr lang="en-US" sz="2000" dirty="0"/>
              <a:t>Wherein are laws (or decrees) right and straight.</a:t>
            </a:r>
          </a:p>
        </p:txBody>
      </p:sp>
      <p:sp>
        <p:nvSpPr>
          <p:cNvPr id="3" name="TextBox 2">
            <a:extLst>
              <a:ext uri="{FF2B5EF4-FFF2-40B4-BE49-F238E27FC236}">
                <a16:creationId xmlns:a16="http://schemas.microsoft.com/office/drawing/2014/main" id="{7E3792D9-9CC3-9EAD-0AC9-EBE4C4E9F553}"/>
              </a:ext>
            </a:extLst>
          </p:cNvPr>
          <p:cNvSpPr txBox="1"/>
          <p:nvPr/>
        </p:nvSpPr>
        <p:spPr>
          <a:xfrm>
            <a:off x="3938699" y="3659538"/>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{3}</a:t>
            </a:r>
            <a:endParaRPr lang="en-US" sz="1400" dirty="0"/>
          </a:p>
        </p:txBody>
      </p:sp>
    </p:spTree>
    <p:extLst>
      <p:ext uri="{BB962C8B-B14F-4D97-AF65-F5344CB8AC3E}">
        <p14:creationId xmlns:p14="http://schemas.microsoft.com/office/powerpoint/2010/main" val="2415426532"/>
      </p:ext>
    </p:extLst>
  </p:cSld>
  <p:clrMapOvr>
    <a:masterClrMapping/>
  </p:clrMapOvr>
</p:sld>
</file>

<file path=ppt/slides/slide50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15378F-2039-5B8D-84E0-796E6081F87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6FBFC26-61A5-F2B6-B008-A47A85FF6BBF}"/>
              </a:ext>
            </a:extLst>
          </p:cNvPr>
          <p:cNvSpPr>
            <a:spLocks noGrp="1"/>
          </p:cNvSpPr>
          <p:nvPr>
            <p:ph type="title"/>
          </p:nvPr>
        </p:nvSpPr>
        <p:spPr>
          <a:xfrm>
            <a:off x="1787687" y="2096973"/>
            <a:ext cx="8616626" cy="3450327"/>
          </a:xfrm>
        </p:spPr>
        <p:txBody>
          <a:bodyPr>
            <a:noAutofit/>
          </a:bodyPr>
          <a:lstStyle/>
          <a:p>
            <a:r>
              <a:rPr lang="ar-EG" sz="6000" dirty="0"/>
              <a:t>وَمَا تَفَرَّقَ ٱلَّذِينَ أُوتُوا۟ ٱلْكِتَـٰبَ إِلَّا مِنۢ بَعْدِ مَا جَآءَتْهُمُ ٱلْبَيِّنَةُ</a:t>
            </a:r>
            <a:endParaRPr lang="ar-EG" sz="6000" b="0" dirty="0"/>
          </a:p>
        </p:txBody>
      </p:sp>
      <p:sp>
        <p:nvSpPr>
          <p:cNvPr id="14" name="TextBox 13">
            <a:extLst>
              <a:ext uri="{FF2B5EF4-FFF2-40B4-BE49-F238E27FC236}">
                <a16:creationId xmlns:a16="http://schemas.microsoft.com/office/drawing/2014/main" id="{F5AE60DC-8BD0-EBE8-372D-4341F8DCD945}"/>
              </a:ext>
            </a:extLst>
          </p:cNvPr>
          <p:cNvSpPr txBox="1"/>
          <p:nvPr/>
        </p:nvSpPr>
        <p:spPr>
          <a:xfrm>
            <a:off x="1936368" y="4620283"/>
            <a:ext cx="8319264" cy="707886"/>
          </a:xfrm>
          <a:prstGeom prst="rect">
            <a:avLst/>
          </a:prstGeom>
          <a:noFill/>
        </p:spPr>
        <p:txBody>
          <a:bodyPr wrap="square">
            <a:spAutoFit/>
          </a:bodyPr>
          <a:lstStyle/>
          <a:p>
            <a:pPr algn="ctr" fontAlgn="base"/>
            <a:r>
              <a:rPr lang="en-US" sz="2000" dirty="0"/>
              <a:t>Nor did the People of the Book make schisms, until after there came to them Clear Evidence.</a:t>
            </a:r>
          </a:p>
        </p:txBody>
      </p:sp>
      <p:sp>
        <p:nvSpPr>
          <p:cNvPr id="3" name="TextBox 2">
            <a:extLst>
              <a:ext uri="{FF2B5EF4-FFF2-40B4-BE49-F238E27FC236}">
                <a16:creationId xmlns:a16="http://schemas.microsoft.com/office/drawing/2014/main" id="{27EF2EBC-06F9-2FF1-9D8B-EB2AF6A99690}"/>
              </a:ext>
            </a:extLst>
          </p:cNvPr>
          <p:cNvSpPr txBox="1"/>
          <p:nvPr/>
        </p:nvSpPr>
        <p:spPr>
          <a:xfrm>
            <a:off x="3337816" y="4184431"/>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{4}</a:t>
            </a:r>
            <a:endParaRPr lang="en-US" sz="1400" dirty="0"/>
          </a:p>
        </p:txBody>
      </p:sp>
    </p:spTree>
    <p:extLst>
      <p:ext uri="{BB962C8B-B14F-4D97-AF65-F5344CB8AC3E}">
        <p14:creationId xmlns:p14="http://schemas.microsoft.com/office/powerpoint/2010/main" val="252801854"/>
      </p:ext>
    </p:extLst>
  </p:cSld>
  <p:clrMapOvr>
    <a:masterClrMapping/>
  </p:clrMapOvr>
</p:sld>
</file>

<file path=ppt/slides/slide50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7C1765-BF81-3B99-99C4-ABDD55E325D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F46E123-4C57-1FBA-5AFC-0F25D3AAD564}"/>
              </a:ext>
            </a:extLst>
          </p:cNvPr>
          <p:cNvSpPr>
            <a:spLocks noGrp="1"/>
          </p:cNvSpPr>
          <p:nvPr>
            <p:ph type="title"/>
          </p:nvPr>
        </p:nvSpPr>
        <p:spPr>
          <a:xfrm>
            <a:off x="1787687" y="1664755"/>
            <a:ext cx="8616626" cy="3450327"/>
          </a:xfrm>
        </p:spPr>
        <p:txBody>
          <a:bodyPr>
            <a:noAutofit/>
          </a:bodyPr>
          <a:lstStyle/>
          <a:p>
            <a:pPr>
              <a:lnSpc>
                <a:spcPct val="100000"/>
              </a:lnSpc>
            </a:pPr>
            <a:r>
              <a:rPr lang="ar-EG" sz="6000" dirty="0"/>
              <a:t>وَمَآ أُمِرُوٓا۟ إِلَّا لِيَعْبُدُوا۟ ٱللَّهَ مُخْلِصِينَ لَهُ ٱلدِّينَ حُنَفَآءَ وَيُقِيمُوا۟ ٱلصَّلَوٰةَ وَيُؤْتُوا۟ ٱلزَّكَوٰةَ ۚ وَذَٰلِكَ دِينُ ٱلْقَيِّمَةِ</a:t>
            </a:r>
            <a:endParaRPr lang="ar-EG" sz="6000" b="0" dirty="0"/>
          </a:p>
        </p:txBody>
      </p:sp>
      <p:sp>
        <p:nvSpPr>
          <p:cNvPr id="14" name="TextBox 13">
            <a:extLst>
              <a:ext uri="{FF2B5EF4-FFF2-40B4-BE49-F238E27FC236}">
                <a16:creationId xmlns:a16="http://schemas.microsoft.com/office/drawing/2014/main" id="{4295479E-449C-AF19-FA1F-AE6BEE839D6B}"/>
              </a:ext>
            </a:extLst>
          </p:cNvPr>
          <p:cNvSpPr txBox="1"/>
          <p:nvPr/>
        </p:nvSpPr>
        <p:spPr>
          <a:xfrm>
            <a:off x="1936368" y="4719540"/>
            <a:ext cx="8319264" cy="1015663"/>
          </a:xfrm>
          <a:prstGeom prst="rect">
            <a:avLst/>
          </a:prstGeom>
          <a:noFill/>
        </p:spPr>
        <p:txBody>
          <a:bodyPr wrap="square">
            <a:spAutoFit/>
          </a:bodyPr>
          <a:lstStyle/>
          <a:p>
            <a:pPr algn="ctr" fontAlgn="base"/>
            <a:r>
              <a:rPr lang="en-US" sz="2000" dirty="0"/>
              <a:t>And they have been commanded no more than this: To worship Allah, offering Him sincere devotion, being true (in faith); to establish regular prayer; and to </a:t>
            </a:r>
            <a:r>
              <a:rPr lang="en-US" sz="2000" dirty="0" err="1"/>
              <a:t>practise</a:t>
            </a:r>
            <a:r>
              <a:rPr lang="en-US" sz="2000" dirty="0"/>
              <a:t> regular charity; and that is the Religion Right and Straight.</a:t>
            </a:r>
          </a:p>
        </p:txBody>
      </p:sp>
      <p:sp>
        <p:nvSpPr>
          <p:cNvPr id="3" name="TextBox 2">
            <a:extLst>
              <a:ext uri="{FF2B5EF4-FFF2-40B4-BE49-F238E27FC236}">
                <a16:creationId xmlns:a16="http://schemas.microsoft.com/office/drawing/2014/main" id="{E951B29D-969D-6B52-DA7C-D291D6A97F1A}"/>
              </a:ext>
            </a:extLst>
          </p:cNvPr>
          <p:cNvSpPr txBox="1"/>
          <p:nvPr/>
        </p:nvSpPr>
        <p:spPr>
          <a:xfrm>
            <a:off x="1936368" y="4255038"/>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5</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602105115"/>
      </p:ext>
    </p:extLst>
  </p:cSld>
  <p:clrMapOvr>
    <a:masterClrMapping/>
  </p:clrMapOvr>
</p:sld>
</file>

<file path=ppt/slides/slide50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9BED99-6176-B1C0-20E2-C027E54905D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D80C8D6-DD2C-A686-339E-0C9DCF1F34F6}"/>
              </a:ext>
            </a:extLst>
          </p:cNvPr>
          <p:cNvSpPr>
            <a:spLocks noGrp="1"/>
          </p:cNvSpPr>
          <p:nvPr>
            <p:ph type="title"/>
          </p:nvPr>
        </p:nvSpPr>
        <p:spPr>
          <a:xfrm>
            <a:off x="1787687" y="1764796"/>
            <a:ext cx="8616626" cy="3450327"/>
          </a:xfrm>
        </p:spPr>
        <p:txBody>
          <a:bodyPr>
            <a:noAutofit/>
          </a:bodyPr>
          <a:lstStyle/>
          <a:p>
            <a:pPr>
              <a:lnSpc>
                <a:spcPct val="100000"/>
              </a:lnSpc>
            </a:pPr>
            <a:r>
              <a:rPr lang="ar-EG" sz="6000" dirty="0"/>
              <a:t>إِنَّ ٱلَّذِينَ كَفَرُوا۟ مِنْ أَهْلِ ٱلْكِتَـٰبِ وَٱلْمُشْرِكِينَ فِى نَارِ جَهَنَّمَ خَـٰلِدِينَ فِيهَآ ۚ أُو۟لَـٰٓئِكَ هُمْ شَرُّ ٱلْبَرِيَّةِ</a:t>
            </a:r>
            <a:endParaRPr lang="ar-EG" sz="6000" b="0" dirty="0"/>
          </a:p>
        </p:txBody>
      </p:sp>
      <p:sp>
        <p:nvSpPr>
          <p:cNvPr id="14" name="TextBox 13">
            <a:extLst>
              <a:ext uri="{FF2B5EF4-FFF2-40B4-BE49-F238E27FC236}">
                <a16:creationId xmlns:a16="http://schemas.microsoft.com/office/drawing/2014/main" id="{8AE9E2FE-E6C7-B296-3849-31D9BD3F90DD}"/>
              </a:ext>
            </a:extLst>
          </p:cNvPr>
          <p:cNvSpPr txBox="1"/>
          <p:nvPr/>
        </p:nvSpPr>
        <p:spPr>
          <a:xfrm>
            <a:off x="1936368" y="4835179"/>
            <a:ext cx="8319264" cy="1015663"/>
          </a:xfrm>
          <a:prstGeom prst="rect">
            <a:avLst/>
          </a:prstGeom>
          <a:noFill/>
        </p:spPr>
        <p:txBody>
          <a:bodyPr wrap="square">
            <a:spAutoFit/>
          </a:bodyPr>
          <a:lstStyle/>
          <a:p>
            <a:pPr algn="ctr" fontAlgn="base"/>
            <a:r>
              <a:rPr lang="en-US" sz="2000" dirty="0"/>
              <a:t>Those who reject (Truth), among the People of the Book and among the Polytheists, will be in Hell-Fire, to dwell therein (for aye). They are the worst of creatures.</a:t>
            </a:r>
          </a:p>
        </p:txBody>
      </p:sp>
      <p:sp>
        <p:nvSpPr>
          <p:cNvPr id="3" name="TextBox 2">
            <a:extLst>
              <a:ext uri="{FF2B5EF4-FFF2-40B4-BE49-F238E27FC236}">
                <a16:creationId xmlns:a16="http://schemas.microsoft.com/office/drawing/2014/main" id="{C4E64CEC-53B5-BDBB-F195-A520CBA15067}"/>
              </a:ext>
            </a:extLst>
          </p:cNvPr>
          <p:cNvSpPr txBox="1"/>
          <p:nvPr/>
        </p:nvSpPr>
        <p:spPr>
          <a:xfrm>
            <a:off x="2615000" y="4422899"/>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6</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3186883177"/>
      </p:ext>
    </p:extLst>
  </p:cSld>
  <p:clrMapOvr>
    <a:masterClrMapping/>
  </p:clrMapOvr>
</p:sld>
</file>

<file path=ppt/slides/slide50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60DD29-B04F-1105-ACD6-AF2B452EDC6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6FD0B11-4998-374B-E551-FA435CD03B90}"/>
              </a:ext>
            </a:extLst>
          </p:cNvPr>
          <p:cNvSpPr>
            <a:spLocks noGrp="1"/>
          </p:cNvSpPr>
          <p:nvPr>
            <p:ph type="title"/>
          </p:nvPr>
        </p:nvSpPr>
        <p:spPr>
          <a:xfrm>
            <a:off x="1986946" y="2073098"/>
            <a:ext cx="8218107" cy="3450327"/>
          </a:xfrm>
        </p:spPr>
        <p:txBody>
          <a:bodyPr>
            <a:noAutofit/>
          </a:bodyPr>
          <a:lstStyle/>
          <a:p>
            <a:pPr>
              <a:lnSpc>
                <a:spcPct val="100000"/>
              </a:lnSpc>
            </a:pPr>
            <a:r>
              <a:rPr lang="ar-EG" sz="6000" dirty="0"/>
              <a:t>إِنَّ ٱلَّذِينَ ءَامَنُوا۟ وَعَمِلُوا۟ ٱلصَّـٰلِحَـٰتِ أُو۟لَـٰٓئِكَ هُمْ خَيْرُ ٱلْبَرِيَّةِ</a:t>
            </a:r>
            <a:endParaRPr lang="ar-EG" sz="6000" b="0" dirty="0"/>
          </a:p>
        </p:txBody>
      </p:sp>
      <p:sp>
        <p:nvSpPr>
          <p:cNvPr id="14" name="TextBox 13">
            <a:extLst>
              <a:ext uri="{FF2B5EF4-FFF2-40B4-BE49-F238E27FC236}">
                <a16:creationId xmlns:a16="http://schemas.microsoft.com/office/drawing/2014/main" id="{059ED075-7547-6779-38F8-D1EE934A4368}"/>
              </a:ext>
            </a:extLst>
          </p:cNvPr>
          <p:cNvSpPr txBox="1"/>
          <p:nvPr/>
        </p:nvSpPr>
        <p:spPr>
          <a:xfrm>
            <a:off x="1936367" y="4698963"/>
            <a:ext cx="8319264" cy="400110"/>
          </a:xfrm>
          <a:prstGeom prst="rect">
            <a:avLst/>
          </a:prstGeom>
          <a:noFill/>
        </p:spPr>
        <p:txBody>
          <a:bodyPr wrap="square">
            <a:spAutoFit/>
          </a:bodyPr>
          <a:lstStyle/>
          <a:p>
            <a:pPr algn="ctr" fontAlgn="base"/>
            <a:r>
              <a:rPr lang="en-US" sz="2000" dirty="0"/>
              <a:t>Those who have faith and do righteous deeds,- they are the best of creatures.</a:t>
            </a:r>
          </a:p>
        </p:txBody>
      </p:sp>
      <p:sp>
        <p:nvSpPr>
          <p:cNvPr id="3" name="TextBox 2">
            <a:extLst>
              <a:ext uri="{FF2B5EF4-FFF2-40B4-BE49-F238E27FC236}">
                <a16:creationId xmlns:a16="http://schemas.microsoft.com/office/drawing/2014/main" id="{32B05F3A-E49C-C84D-EDAA-4AC583F9B985}"/>
              </a:ext>
            </a:extLst>
          </p:cNvPr>
          <p:cNvSpPr txBox="1"/>
          <p:nvPr/>
        </p:nvSpPr>
        <p:spPr>
          <a:xfrm>
            <a:off x="3138151" y="4152693"/>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7</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1836306421"/>
      </p:ext>
    </p:extLst>
  </p:cSld>
  <p:clrMapOvr>
    <a:masterClrMapping/>
  </p:clrMapOvr>
</p:sld>
</file>

<file path=ppt/slides/slide50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6CA862-9748-6FAA-BF80-A9A432BA18E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C6A849A-0186-4A82-1766-2AD2E57F5ECF}"/>
              </a:ext>
            </a:extLst>
          </p:cNvPr>
          <p:cNvSpPr>
            <a:spLocks noGrp="1"/>
          </p:cNvSpPr>
          <p:nvPr>
            <p:ph type="title"/>
          </p:nvPr>
        </p:nvSpPr>
        <p:spPr>
          <a:xfrm>
            <a:off x="1744499" y="1592352"/>
            <a:ext cx="8703002" cy="3450327"/>
          </a:xfrm>
        </p:spPr>
        <p:txBody>
          <a:bodyPr>
            <a:noAutofit/>
          </a:bodyPr>
          <a:lstStyle/>
          <a:p>
            <a:r>
              <a:rPr lang="ar-EG" sz="6000" dirty="0"/>
              <a:t>جَزَآؤُهُمْ عِندَ رَبِّهِمْ جَنَّـٰتُ عَدْنٍۢ تَجْرِى مِن تَحْتِهَا ٱلْأَنْهَـٰرُ خَـٰلِدِينَ فِيهَآ أَبَدًۭا ۖ رَّضِىَ ٱللَّهُ عَنْهُمْ وَرَضُوا۟ عَنْهُ ۚ ذَٰلِكَ لِمَنْ خَشِىَ رَبَّهُۥ</a:t>
            </a:r>
            <a:endParaRPr lang="ar-EG" sz="6000" b="0" dirty="0"/>
          </a:p>
        </p:txBody>
      </p:sp>
      <p:sp>
        <p:nvSpPr>
          <p:cNvPr id="14" name="TextBox 13">
            <a:extLst>
              <a:ext uri="{FF2B5EF4-FFF2-40B4-BE49-F238E27FC236}">
                <a16:creationId xmlns:a16="http://schemas.microsoft.com/office/drawing/2014/main" id="{61419164-351E-EC06-167D-41CEA39A44D3}"/>
              </a:ext>
            </a:extLst>
          </p:cNvPr>
          <p:cNvSpPr txBox="1"/>
          <p:nvPr/>
        </p:nvSpPr>
        <p:spPr>
          <a:xfrm>
            <a:off x="1936368" y="4860364"/>
            <a:ext cx="8319264" cy="1015663"/>
          </a:xfrm>
          <a:prstGeom prst="rect">
            <a:avLst/>
          </a:prstGeom>
          <a:noFill/>
        </p:spPr>
        <p:txBody>
          <a:bodyPr wrap="square">
            <a:spAutoFit/>
          </a:bodyPr>
          <a:lstStyle/>
          <a:p>
            <a:pPr algn="ctr" fontAlgn="base"/>
            <a:r>
              <a:rPr lang="en-US" sz="2000" dirty="0"/>
              <a:t>Their reward is with Allah: Gardens of Eternity, beneath which rivers flow; they will dwell therein for ever; Allah well pleased with them, and they with Him: all this for such as fear their Lord and Cherisher.</a:t>
            </a:r>
            <a:endParaRPr lang="en-US" sz="2400" dirty="0"/>
          </a:p>
        </p:txBody>
      </p:sp>
      <p:sp>
        <p:nvSpPr>
          <p:cNvPr id="3" name="TextBox 2">
            <a:extLst>
              <a:ext uri="{FF2B5EF4-FFF2-40B4-BE49-F238E27FC236}">
                <a16:creationId xmlns:a16="http://schemas.microsoft.com/office/drawing/2014/main" id="{A7156BA2-804C-C0F4-0171-5481A21C2CF1}"/>
              </a:ext>
            </a:extLst>
          </p:cNvPr>
          <p:cNvSpPr txBox="1"/>
          <p:nvPr/>
        </p:nvSpPr>
        <p:spPr>
          <a:xfrm>
            <a:off x="3396592" y="4552587"/>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8</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100662268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24CB6F-5FB7-D480-C249-FDB3370AB9F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6B156B2-C2A4-D489-62AA-29E68384B4C0}"/>
              </a:ext>
            </a:extLst>
          </p:cNvPr>
          <p:cNvSpPr>
            <a:spLocks noGrp="1"/>
          </p:cNvSpPr>
          <p:nvPr>
            <p:ph type="title"/>
          </p:nvPr>
        </p:nvSpPr>
        <p:spPr>
          <a:xfrm>
            <a:off x="1787687" y="2126309"/>
            <a:ext cx="8616626" cy="3450327"/>
          </a:xfrm>
        </p:spPr>
        <p:txBody>
          <a:bodyPr>
            <a:noAutofit/>
          </a:bodyPr>
          <a:lstStyle/>
          <a:p>
            <a:r>
              <a:rPr lang="ar-EG" sz="6000" b="0" dirty="0"/>
              <a:t>يَوْمَ تَرْجُفُ ٱلرَّاجِفَةُ</a:t>
            </a:r>
          </a:p>
        </p:txBody>
      </p:sp>
      <p:sp>
        <p:nvSpPr>
          <p:cNvPr id="14" name="TextBox 13">
            <a:extLst>
              <a:ext uri="{FF2B5EF4-FFF2-40B4-BE49-F238E27FC236}">
                <a16:creationId xmlns:a16="http://schemas.microsoft.com/office/drawing/2014/main" id="{1C2CD967-4FBB-8AEE-59C8-D5C93DEAAB1C}"/>
              </a:ext>
            </a:extLst>
          </p:cNvPr>
          <p:cNvSpPr txBox="1"/>
          <p:nvPr/>
        </p:nvSpPr>
        <p:spPr>
          <a:xfrm>
            <a:off x="1936368" y="4159249"/>
            <a:ext cx="8319264" cy="400110"/>
          </a:xfrm>
          <a:prstGeom prst="rect">
            <a:avLst/>
          </a:prstGeom>
          <a:noFill/>
        </p:spPr>
        <p:txBody>
          <a:bodyPr wrap="square">
            <a:spAutoFit/>
          </a:bodyPr>
          <a:lstStyle/>
          <a:p>
            <a:pPr algn="ctr" fontAlgn="base"/>
            <a:r>
              <a:rPr lang="en-US" sz="2000" dirty="0"/>
              <a:t>One Day everything that can be in commotion will be in violent commotion,</a:t>
            </a:r>
          </a:p>
        </p:txBody>
      </p:sp>
      <p:sp>
        <p:nvSpPr>
          <p:cNvPr id="3" name="TextBox 2">
            <a:extLst>
              <a:ext uri="{FF2B5EF4-FFF2-40B4-BE49-F238E27FC236}">
                <a16:creationId xmlns:a16="http://schemas.microsoft.com/office/drawing/2014/main" id="{0FF3D35D-6EA8-9272-B550-1EA80FAD9AFC}"/>
              </a:ext>
            </a:extLst>
          </p:cNvPr>
          <p:cNvSpPr txBox="1"/>
          <p:nvPr/>
        </p:nvSpPr>
        <p:spPr>
          <a:xfrm>
            <a:off x="3398771" y="3851472"/>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6</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204608471"/>
      </p:ext>
    </p:extLst>
  </p:cSld>
  <p:clrMapOvr>
    <a:masterClrMapping/>
  </p:clrMapOvr>
</p:sld>
</file>

<file path=ppt/slides/slide5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34CA19-1F59-ABF0-AB12-994389D66F6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D9FE52C-CBF3-2BFD-6C87-A81E752E2AB5}"/>
              </a:ext>
            </a:extLst>
          </p:cNvPr>
          <p:cNvSpPr>
            <a:spLocks noGrp="1"/>
          </p:cNvSpPr>
          <p:nvPr>
            <p:ph type="title"/>
          </p:nvPr>
        </p:nvSpPr>
        <p:spPr>
          <a:xfrm>
            <a:off x="1980393" y="504918"/>
            <a:ext cx="8231214" cy="5848164"/>
          </a:xfrm>
        </p:spPr>
        <p:txBody>
          <a:bodyPr>
            <a:noAutofit/>
          </a:bodyPr>
          <a:lstStyle/>
          <a:p>
            <a:pPr marL="0" rtl="1" eaLnBrk="1" latinLnBrk="0" hangingPunct="1"/>
            <a:r>
              <a:rPr lang="ar-EG" sz="6000" b="0" i="0" kern="1200" dirty="0">
                <a:effectLst/>
                <a:latin typeface="KFGQPC Uthman Taha Naskh" panose="02000000000000000000" pitchFamily="2" charset="-78"/>
                <a:ea typeface="+mn-ea"/>
                <a:cs typeface="+mn-cs"/>
              </a:rPr>
              <a:t>صدقَ اللهُ العليُّ العظيم</a:t>
            </a:r>
          </a:p>
        </p:txBody>
      </p:sp>
    </p:spTree>
    <p:extLst>
      <p:ext uri="{BB962C8B-B14F-4D97-AF65-F5344CB8AC3E}">
        <p14:creationId xmlns:p14="http://schemas.microsoft.com/office/powerpoint/2010/main" val="3252914249"/>
      </p:ext>
    </p:extLst>
  </p:cSld>
  <p:clrMapOvr>
    <a:masterClrMapping/>
  </p:clrMapOvr>
</p:sld>
</file>

<file path=ppt/slides/slide5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0EE91B-712E-9F57-1C8D-0D913731BD2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26D8D06-0139-F91D-EFBD-ED343B160BA1}"/>
              </a:ext>
            </a:extLst>
          </p:cNvPr>
          <p:cNvSpPr>
            <a:spLocks noGrp="1"/>
          </p:cNvSpPr>
          <p:nvPr>
            <p:ph type="title"/>
          </p:nvPr>
        </p:nvSpPr>
        <p:spPr>
          <a:xfrm>
            <a:off x="1980393" y="1706959"/>
            <a:ext cx="8231214" cy="3461837"/>
          </a:xfrm>
        </p:spPr>
        <p:txBody>
          <a:bodyPr>
            <a:noAutofit/>
          </a:bodyPr>
          <a:lstStyle/>
          <a:p>
            <a:pPr marL="0" eaLnBrk="1" latinLnBrk="0" hangingPunct="1">
              <a:lnSpc>
                <a:spcPct val="100000"/>
              </a:lnSpc>
            </a:pPr>
            <a:r>
              <a:rPr lang="ar-EG" sz="4000" b="0" i="0" kern="1200" dirty="0">
                <a:effectLst/>
                <a:highlight>
                  <a:srgbClr val="00FF00"/>
                </a:highlight>
                <a:latin typeface="Arial" panose="020B0604020202020204" pitchFamily="34" charset="0"/>
                <a:ea typeface="+mn-ea"/>
                <a:cs typeface="Arial" panose="020B0604020202020204" pitchFamily="34" charset="0"/>
              </a:rPr>
              <a:t>سورة الزلزلة</a:t>
            </a:r>
            <a:br>
              <a:rPr lang="ar-EG" sz="6000" b="0" i="0" kern="1200" dirty="0">
                <a:effectLst/>
                <a:latin typeface="Arial" panose="020B0604020202020204" pitchFamily="34" charset="0"/>
                <a:ea typeface="+mn-ea"/>
                <a:cs typeface="Arial" panose="020B0604020202020204" pitchFamily="34" charset="0"/>
              </a:rPr>
            </a:br>
            <a:r>
              <a:rPr lang="ar-EG" sz="6000" b="0" i="0" kern="1200" dirty="0">
                <a:effectLst/>
                <a:latin typeface="Arial" panose="020B0604020202020204" pitchFamily="34" charset="0"/>
                <a:ea typeface="+mn-ea"/>
                <a:cs typeface="Arial" panose="020B0604020202020204" pitchFamily="34" charset="0"/>
              </a:rPr>
              <a:t>بِسْمِ ٱللَّهِ ٱلرَّحْمَـٰنِ ٱلرَّحِيمِ</a:t>
            </a:r>
          </a:p>
        </p:txBody>
      </p:sp>
    </p:spTree>
    <p:extLst>
      <p:ext uri="{BB962C8B-B14F-4D97-AF65-F5344CB8AC3E}">
        <p14:creationId xmlns:p14="http://schemas.microsoft.com/office/powerpoint/2010/main" val="2079315046"/>
      </p:ext>
    </p:extLst>
  </p:cSld>
  <p:clrMapOvr>
    <a:masterClrMapping/>
  </p:clrMapOvr>
</p:sld>
</file>

<file path=ppt/slides/slide5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FCD3A5-0AA8-8B0D-D8DE-2D6B3EECA2E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9C3553B-A144-353E-09A4-AF6BCE87143A}"/>
              </a:ext>
            </a:extLst>
          </p:cNvPr>
          <p:cNvSpPr>
            <a:spLocks noGrp="1"/>
          </p:cNvSpPr>
          <p:nvPr>
            <p:ph type="title"/>
          </p:nvPr>
        </p:nvSpPr>
        <p:spPr>
          <a:xfrm>
            <a:off x="1787687" y="1957631"/>
            <a:ext cx="8616626" cy="3450327"/>
          </a:xfrm>
        </p:spPr>
        <p:txBody>
          <a:bodyPr>
            <a:noAutofit/>
          </a:bodyPr>
          <a:lstStyle/>
          <a:p>
            <a:pPr>
              <a:lnSpc>
                <a:spcPct val="100000"/>
              </a:lnSpc>
            </a:pPr>
            <a:r>
              <a:rPr lang="ar-EG" sz="6000" dirty="0"/>
              <a:t>إِذَا زُلْزِلَتِ ٱلْأَرْضُ زِلْزَالَهَا</a:t>
            </a:r>
            <a:endParaRPr lang="ar-EG" sz="6000" b="0" dirty="0"/>
          </a:p>
        </p:txBody>
      </p:sp>
      <p:sp>
        <p:nvSpPr>
          <p:cNvPr id="14" name="TextBox 13">
            <a:extLst>
              <a:ext uri="{FF2B5EF4-FFF2-40B4-BE49-F238E27FC236}">
                <a16:creationId xmlns:a16="http://schemas.microsoft.com/office/drawing/2014/main" id="{5DCB67DE-0599-4CBD-BAA3-C22F6683B602}"/>
              </a:ext>
            </a:extLst>
          </p:cNvPr>
          <p:cNvSpPr txBox="1"/>
          <p:nvPr/>
        </p:nvSpPr>
        <p:spPr>
          <a:xfrm>
            <a:off x="1936368" y="4099099"/>
            <a:ext cx="8319264" cy="400110"/>
          </a:xfrm>
          <a:prstGeom prst="rect">
            <a:avLst/>
          </a:prstGeom>
          <a:noFill/>
        </p:spPr>
        <p:txBody>
          <a:bodyPr wrap="square">
            <a:spAutoFit/>
          </a:bodyPr>
          <a:lstStyle/>
          <a:p>
            <a:pPr algn="ctr" fontAlgn="base"/>
            <a:r>
              <a:rPr lang="en-US" sz="2000" dirty="0"/>
              <a:t>When the earth is shaken to her (utmost) convulsion,</a:t>
            </a:r>
          </a:p>
        </p:txBody>
      </p:sp>
      <p:sp>
        <p:nvSpPr>
          <p:cNvPr id="3" name="TextBox 2">
            <a:extLst>
              <a:ext uri="{FF2B5EF4-FFF2-40B4-BE49-F238E27FC236}">
                <a16:creationId xmlns:a16="http://schemas.microsoft.com/office/drawing/2014/main" id="{829F69E2-21B3-D926-DB04-F912F7DB159E}"/>
              </a:ext>
            </a:extLst>
          </p:cNvPr>
          <p:cNvSpPr txBox="1"/>
          <p:nvPr/>
        </p:nvSpPr>
        <p:spPr>
          <a:xfrm>
            <a:off x="2523683" y="3682794"/>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1</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1197049545"/>
      </p:ext>
    </p:extLst>
  </p:cSld>
  <p:clrMapOvr>
    <a:masterClrMapping/>
  </p:clrMapOvr>
</p:sld>
</file>

<file path=ppt/slides/slide5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87FE75-B733-72F1-E201-1714CC0FA8E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B72CE75-5463-905B-EE18-84ADB900C0BE}"/>
              </a:ext>
            </a:extLst>
          </p:cNvPr>
          <p:cNvSpPr>
            <a:spLocks noGrp="1"/>
          </p:cNvSpPr>
          <p:nvPr>
            <p:ph type="title"/>
          </p:nvPr>
        </p:nvSpPr>
        <p:spPr>
          <a:xfrm>
            <a:off x="1787687" y="2062134"/>
            <a:ext cx="8616626" cy="3450327"/>
          </a:xfrm>
        </p:spPr>
        <p:txBody>
          <a:bodyPr>
            <a:noAutofit/>
          </a:bodyPr>
          <a:lstStyle/>
          <a:p>
            <a:r>
              <a:rPr lang="ar-EG" sz="6000" dirty="0"/>
              <a:t>وَأَخْرَجَتِ ٱلْأَرْضُ أَثْقَالَهَا</a:t>
            </a:r>
            <a:endParaRPr lang="ar-EG" sz="6000" b="0" dirty="0"/>
          </a:p>
        </p:txBody>
      </p:sp>
      <p:sp>
        <p:nvSpPr>
          <p:cNvPr id="14" name="TextBox 13">
            <a:extLst>
              <a:ext uri="{FF2B5EF4-FFF2-40B4-BE49-F238E27FC236}">
                <a16:creationId xmlns:a16="http://schemas.microsoft.com/office/drawing/2014/main" id="{1EA676BF-9D3B-8D5E-D9C9-60B30AAD70CF}"/>
              </a:ext>
            </a:extLst>
          </p:cNvPr>
          <p:cNvSpPr txBox="1"/>
          <p:nvPr/>
        </p:nvSpPr>
        <p:spPr>
          <a:xfrm>
            <a:off x="1936368" y="4169968"/>
            <a:ext cx="8319264" cy="400110"/>
          </a:xfrm>
          <a:prstGeom prst="rect">
            <a:avLst/>
          </a:prstGeom>
          <a:noFill/>
        </p:spPr>
        <p:txBody>
          <a:bodyPr wrap="square">
            <a:spAutoFit/>
          </a:bodyPr>
          <a:lstStyle/>
          <a:p>
            <a:pPr algn="ctr" fontAlgn="base"/>
            <a:r>
              <a:rPr lang="en-US" sz="2000" dirty="0"/>
              <a:t>And the earth throws up her burdens (from within),</a:t>
            </a:r>
          </a:p>
        </p:txBody>
      </p:sp>
      <p:sp>
        <p:nvSpPr>
          <p:cNvPr id="3" name="TextBox 2">
            <a:extLst>
              <a:ext uri="{FF2B5EF4-FFF2-40B4-BE49-F238E27FC236}">
                <a16:creationId xmlns:a16="http://schemas.microsoft.com/office/drawing/2014/main" id="{C3B27B96-6396-6D32-3E5B-12ADE841D3E9}"/>
              </a:ext>
            </a:extLst>
          </p:cNvPr>
          <p:cNvSpPr txBox="1"/>
          <p:nvPr/>
        </p:nvSpPr>
        <p:spPr>
          <a:xfrm>
            <a:off x="2767525" y="3717387"/>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{2}</a:t>
            </a:r>
            <a:endParaRPr lang="en-US" sz="1400" dirty="0"/>
          </a:p>
        </p:txBody>
      </p:sp>
    </p:spTree>
    <p:extLst>
      <p:ext uri="{BB962C8B-B14F-4D97-AF65-F5344CB8AC3E}">
        <p14:creationId xmlns:p14="http://schemas.microsoft.com/office/powerpoint/2010/main" val="896912778"/>
      </p:ext>
    </p:extLst>
  </p:cSld>
  <p:clrMapOvr>
    <a:masterClrMapping/>
  </p:clrMapOvr>
</p:sld>
</file>

<file path=ppt/slides/slide5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3A6475-8AB9-7E91-EB6E-F67432A07C6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7936A96-B353-F963-CF87-850BB1AA85BA}"/>
              </a:ext>
            </a:extLst>
          </p:cNvPr>
          <p:cNvSpPr>
            <a:spLocks noGrp="1"/>
          </p:cNvSpPr>
          <p:nvPr>
            <p:ph type="title"/>
          </p:nvPr>
        </p:nvSpPr>
        <p:spPr>
          <a:xfrm>
            <a:off x="1787687" y="2053428"/>
            <a:ext cx="8616626" cy="3450327"/>
          </a:xfrm>
        </p:spPr>
        <p:txBody>
          <a:bodyPr>
            <a:noAutofit/>
          </a:bodyPr>
          <a:lstStyle/>
          <a:p>
            <a:r>
              <a:rPr lang="ar-EG" sz="6000" dirty="0"/>
              <a:t>وَقَالَ ٱلْإِنسَـٰنُ مَا لَهَا</a:t>
            </a:r>
            <a:endParaRPr lang="ar-EG" sz="6000" b="0" dirty="0"/>
          </a:p>
        </p:txBody>
      </p:sp>
      <p:sp>
        <p:nvSpPr>
          <p:cNvPr id="14" name="TextBox 13">
            <a:extLst>
              <a:ext uri="{FF2B5EF4-FFF2-40B4-BE49-F238E27FC236}">
                <a16:creationId xmlns:a16="http://schemas.microsoft.com/office/drawing/2014/main" id="{132A619C-35CE-11DB-76D2-5E63121E4F8C}"/>
              </a:ext>
            </a:extLst>
          </p:cNvPr>
          <p:cNvSpPr txBox="1"/>
          <p:nvPr/>
        </p:nvSpPr>
        <p:spPr>
          <a:xfrm>
            <a:off x="1936368" y="4187906"/>
            <a:ext cx="8319264" cy="400110"/>
          </a:xfrm>
          <a:prstGeom prst="rect">
            <a:avLst/>
          </a:prstGeom>
          <a:noFill/>
        </p:spPr>
        <p:txBody>
          <a:bodyPr wrap="square">
            <a:spAutoFit/>
          </a:bodyPr>
          <a:lstStyle/>
          <a:p>
            <a:pPr algn="ctr" fontAlgn="base"/>
            <a:r>
              <a:rPr lang="en-US" sz="2000" dirty="0"/>
              <a:t>And man cries (distressed): 'What is the matter with her?'-</a:t>
            </a:r>
          </a:p>
        </p:txBody>
      </p:sp>
      <p:sp>
        <p:nvSpPr>
          <p:cNvPr id="3" name="TextBox 2">
            <a:extLst>
              <a:ext uri="{FF2B5EF4-FFF2-40B4-BE49-F238E27FC236}">
                <a16:creationId xmlns:a16="http://schemas.microsoft.com/office/drawing/2014/main" id="{8D13138C-0F39-EE93-9C49-04586714D237}"/>
              </a:ext>
            </a:extLst>
          </p:cNvPr>
          <p:cNvSpPr txBox="1"/>
          <p:nvPr/>
        </p:nvSpPr>
        <p:spPr>
          <a:xfrm>
            <a:off x="3390059" y="3766087"/>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{3}</a:t>
            </a:r>
            <a:endParaRPr lang="en-US" sz="1400" dirty="0"/>
          </a:p>
        </p:txBody>
      </p:sp>
    </p:spTree>
    <p:extLst>
      <p:ext uri="{BB962C8B-B14F-4D97-AF65-F5344CB8AC3E}">
        <p14:creationId xmlns:p14="http://schemas.microsoft.com/office/powerpoint/2010/main" val="2231665895"/>
      </p:ext>
    </p:extLst>
  </p:cSld>
  <p:clrMapOvr>
    <a:masterClrMapping/>
  </p:clrMapOvr>
</p:sld>
</file>

<file path=ppt/slides/slide5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A1F221-31A7-AC02-4B95-5BA3554EB92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662F567-037A-8BE9-3E4F-EC28F214291D}"/>
              </a:ext>
            </a:extLst>
          </p:cNvPr>
          <p:cNvSpPr>
            <a:spLocks noGrp="1"/>
          </p:cNvSpPr>
          <p:nvPr>
            <p:ph type="title"/>
          </p:nvPr>
        </p:nvSpPr>
        <p:spPr>
          <a:xfrm>
            <a:off x="1787687" y="2096973"/>
            <a:ext cx="8616626" cy="3450327"/>
          </a:xfrm>
        </p:spPr>
        <p:txBody>
          <a:bodyPr>
            <a:noAutofit/>
          </a:bodyPr>
          <a:lstStyle/>
          <a:p>
            <a:r>
              <a:rPr lang="ar-EG" sz="6000" dirty="0"/>
              <a:t>يَوْمَئِذٍۢ تُحَدِّثُ أَخْبَارَهَا</a:t>
            </a:r>
            <a:endParaRPr lang="ar-EG" sz="6000" b="0" dirty="0"/>
          </a:p>
        </p:txBody>
      </p:sp>
      <p:sp>
        <p:nvSpPr>
          <p:cNvPr id="14" name="TextBox 13">
            <a:extLst>
              <a:ext uri="{FF2B5EF4-FFF2-40B4-BE49-F238E27FC236}">
                <a16:creationId xmlns:a16="http://schemas.microsoft.com/office/drawing/2014/main" id="{6743133A-513C-8F64-8A3B-BD514E5BA971}"/>
              </a:ext>
            </a:extLst>
          </p:cNvPr>
          <p:cNvSpPr txBox="1"/>
          <p:nvPr/>
        </p:nvSpPr>
        <p:spPr>
          <a:xfrm>
            <a:off x="1936368" y="4132950"/>
            <a:ext cx="8319264" cy="400110"/>
          </a:xfrm>
          <a:prstGeom prst="rect">
            <a:avLst/>
          </a:prstGeom>
          <a:noFill/>
        </p:spPr>
        <p:txBody>
          <a:bodyPr wrap="square">
            <a:spAutoFit/>
          </a:bodyPr>
          <a:lstStyle/>
          <a:p>
            <a:pPr algn="ctr" fontAlgn="base"/>
            <a:r>
              <a:rPr lang="en-US" sz="2000" dirty="0"/>
              <a:t>On that Day will she declare her tidings:</a:t>
            </a:r>
          </a:p>
        </p:txBody>
      </p:sp>
      <p:sp>
        <p:nvSpPr>
          <p:cNvPr id="3" name="TextBox 2">
            <a:extLst>
              <a:ext uri="{FF2B5EF4-FFF2-40B4-BE49-F238E27FC236}">
                <a16:creationId xmlns:a16="http://schemas.microsoft.com/office/drawing/2014/main" id="{B35BE306-9F58-EDC6-D15A-5777171D22AD}"/>
              </a:ext>
            </a:extLst>
          </p:cNvPr>
          <p:cNvSpPr txBox="1"/>
          <p:nvPr/>
        </p:nvSpPr>
        <p:spPr>
          <a:xfrm>
            <a:off x="3224605" y="3785599"/>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{4}</a:t>
            </a:r>
            <a:endParaRPr lang="en-US" sz="1400" dirty="0"/>
          </a:p>
        </p:txBody>
      </p:sp>
    </p:spTree>
    <p:extLst>
      <p:ext uri="{BB962C8B-B14F-4D97-AF65-F5344CB8AC3E}">
        <p14:creationId xmlns:p14="http://schemas.microsoft.com/office/powerpoint/2010/main" val="4238821555"/>
      </p:ext>
    </p:extLst>
  </p:cSld>
  <p:clrMapOvr>
    <a:masterClrMapping/>
  </p:clrMapOvr>
</p:sld>
</file>

<file path=ppt/slides/slide5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F8393A-F8AF-9FDA-8808-D583CE63D2E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62ED844-5126-B746-4719-27A07D6CC0B2}"/>
              </a:ext>
            </a:extLst>
          </p:cNvPr>
          <p:cNvSpPr>
            <a:spLocks noGrp="1"/>
          </p:cNvSpPr>
          <p:nvPr>
            <p:ph type="title"/>
          </p:nvPr>
        </p:nvSpPr>
        <p:spPr>
          <a:xfrm>
            <a:off x="1787687" y="1986972"/>
            <a:ext cx="8616626" cy="3450327"/>
          </a:xfrm>
        </p:spPr>
        <p:txBody>
          <a:bodyPr>
            <a:noAutofit/>
          </a:bodyPr>
          <a:lstStyle/>
          <a:p>
            <a:pPr>
              <a:lnSpc>
                <a:spcPct val="100000"/>
              </a:lnSpc>
            </a:pPr>
            <a:r>
              <a:rPr lang="ar-EG" sz="6000" dirty="0"/>
              <a:t>بِأَنَّ رَبَّكَ أَوْحَىٰ لَهَا</a:t>
            </a:r>
            <a:endParaRPr lang="ar-EG" sz="6000" b="0" dirty="0"/>
          </a:p>
        </p:txBody>
      </p:sp>
      <p:sp>
        <p:nvSpPr>
          <p:cNvPr id="14" name="TextBox 13">
            <a:extLst>
              <a:ext uri="{FF2B5EF4-FFF2-40B4-BE49-F238E27FC236}">
                <a16:creationId xmlns:a16="http://schemas.microsoft.com/office/drawing/2014/main" id="{61E10720-5352-E080-B23B-E03E614A6766}"/>
              </a:ext>
            </a:extLst>
          </p:cNvPr>
          <p:cNvSpPr txBox="1"/>
          <p:nvPr/>
        </p:nvSpPr>
        <p:spPr>
          <a:xfrm>
            <a:off x="1936368" y="4092523"/>
            <a:ext cx="8319264" cy="400110"/>
          </a:xfrm>
          <a:prstGeom prst="rect">
            <a:avLst/>
          </a:prstGeom>
          <a:noFill/>
        </p:spPr>
        <p:txBody>
          <a:bodyPr wrap="square">
            <a:spAutoFit/>
          </a:bodyPr>
          <a:lstStyle/>
          <a:p>
            <a:pPr algn="ctr" fontAlgn="base"/>
            <a:r>
              <a:rPr lang="en-US" sz="2000" dirty="0"/>
              <a:t>For that thy Lord will have given her inspiration.</a:t>
            </a:r>
          </a:p>
        </p:txBody>
      </p:sp>
      <p:sp>
        <p:nvSpPr>
          <p:cNvPr id="3" name="TextBox 2">
            <a:extLst>
              <a:ext uri="{FF2B5EF4-FFF2-40B4-BE49-F238E27FC236}">
                <a16:creationId xmlns:a16="http://schemas.microsoft.com/office/drawing/2014/main" id="{44C59312-F758-D410-2895-EAAFAE9DD1A0}"/>
              </a:ext>
            </a:extLst>
          </p:cNvPr>
          <p:cNvSpPr txBox="1"/>
          <p:nvPr/>
        </p:nvSpPr>
        <p:spPr>
          <a:xfrm>
            <a:off x="3486494" y="3712135"/>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5</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2725091623"/>
      </p:ext>
    </p:extLst>
  </p:cSld>
  <p:clrMapOvr>
    <a:masterClrMapping/>
  </p:clrMapOvr>
</p:sld>
</file>

<file path=ppt/slides/slide5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7E2C52-FC5E-4E64-3930-D3AB83266F0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1F4DEC0-36FF-D479-5C04-64035C9D8189}"/>
              </a:ext>
            </a:extLst>
          </p:cNvPr>
          <p:cNvSpPr>
            <a:spLocks noGrp="1"/>
          </p:cNvSpPr>
          <p:nvPr>
            <p:ph type="title"/>
          </p:nvPr>
        </p:nvSpPr>
        <p:spPr>
          <a:xfrm>
            <a:off x="1787687" y="2078304"/>
            <a:ext cx="8616626" cy="3450327"/>
          </a:xfrm>
        </p:spPr>
        <p:txBody>
          <a:bodyPr>
            <a:noAutofit/>
          </a:bodyPr>
          <a:lstStyle/>
          <a:p>
            <a:pPr>
              <a:lnSpc>
                <a:spcPct val="100000"/>
              </a:lnSpc>
            </a:pPr>
            <a:r>
              <a:rPr lang="ar-EG" sz="6000" dirty="0"/>
              <a:t>يَوْمَئِذٍۢ يَصْدُرُ ٱلنَّاسُ أَشْتَاتًۭا لِّيُرَوْا۟ أَعْمَـٰلَهُمْ</a:t>
            </a:r>
            <a:endParaRPr lang="ar-EG" sz="6000" b="0" dirty="0"/>
          </a:p>
        </p:txBody>
      </p:sp>
      <p:sp>
        <p:nvSpPr>
          <p:cNvPr id="14" name="TextBox 13">
            <a:extLst>
              <a:ext uri="{FF2B5EF4-FFF2-40B4-BE49-F238E27FC236}">
                <a16:creationId xmlns:a16="http://schemas.microsoft.com/office/drawing/2014/main" id="{036F81DC-A860-B7CE-8A35-F873955A78D4}"/>
              </a:ext>
            </a:extLst>
          </p:cNvPr>
          <p:cNvSpPr txBox="1"/>
          <p:nvPr/>
        </p:nvSpPr>
        <p:spPr>
          <a:xfrm>
            <a:off x="1936368" y="4721967"/>
            <a:ext cx="8319264" cy="707886"/>
          </a:xfrm>
          <a:prstGeom prst="rect">
            <a:avLst/>
          </a:prstGeom>
          <a:noFill/>
        </p:spPr>
        <p:txBody>
          <a:bodyPr wrap="square">
            <a:spAutoFit/>
          </a:bodyPr>
          <a:lstStyle/>
          <a:p>
            <a:pPr algn="ctr" fontAlgn="base"/>
            <a:r>
              <a:rPr lang="en-US" sz="2000" dirty="0"/>
              <a:t>On that Day will men proceed in companies sorted out, to be shown the deeds that they (had done).</a:t>
            </a:r>
          </a:p>
        </p:txBody>
      </p:sp>
      <p:sp>
        <p:nvSpPr>
          <p:cNvPr id="3" name="TextBox 2">
            <a:extLst>
              <a:ext uri="{FF2B5EF4-FFF2-40B4-BE49-F238E27FC236}">
                <a16:creationId xmlns:a16="http://schemas.microsoft.com/office/drawing/2014/main" id="{E6933D43-D8DC-6C65-E491-72FA1275D81F}"/>
              </a:ext>
            </a:extLst>
          </p:cNvPr>
          <p:cNvSpPr txBox="1"/>
          <p:nvPr/>
        </p:nvSpPr>
        <p:spPr>
          <a:xfrm>
            <a:off x="4766017" y="4414190"/>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6</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2553123484"/>
      </p:ext>
    </p:extLst>
  </p:cSld>
  <p:clrMapOvr>
    <a:masterClrMapping/>
  </p:clrMapOvr>
</p:sld>
</file>

<file path=ppt/slides/slide5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D48ECA-D51A-4FBA-1D88-314C3ADD18B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905E2A2-5F39-CD7E-951F-13E677975050}"/>
              </a:ext>
            </a:extLst>
          </p:cNvPr>
          <p:cNvSpPr>
            <a:spLocks noGrp="1"/>
          </p:cNvSpPr>
          <p:nvPr>
            <p:ph type="title"/>
          </p:nvPr>
        </p:nvSpPr>
        <p:spPr>
          <a:xfrm>
            <a:off x="1986946" y="2073098"/>
            <a:ext cx="8218107" cy="3450327"/>
          </a:xfrm>
        </p:spPr>
        <p:txBody>
          <a:bodyPr>
            <a:noAutofit/>
          </a:bodyPr>
          <a:lstStyle/>
          <a:p>
            <a:pPr>
              <a:lnSpc>
                <a:spcPct val="100000"/>
              </a:lnSpc>
            </a:pPr>
            <a:r>
              <a:rPr lang="ar-EG" sz="6000" dirty="0"/>
              <a:t>فَمَن يَعْمَلْ مِثْقَالَ ذَرَّةٍ خَيْرًۭا يَرَه</a:t>
            </a:r>
            <a:r>
              <a:rPr lang="ar-EG" sz="6000" dirty="0">
                <a:latin typeface="Bahnschrift SemiBold SemiConden" panose="020B0502040204020203" pitchFamily="34" charset="0"/>
              </a:rPr>
              <a:t>ُ</a:t>
            </a:r>
            <a:r>
              <a:rPr lang="ar-EG" sz="6000" dirty="0"/>
              <a:t>ۥ</a:t>
            </a:r>
            <a:endParaRPr lang="ar-EG" sz="6000" b="0" dirty="0"/>
          </a:p>
        </p:txBody>
      </p:sp>
      <p:sp>
        <p:nvSpPr>
          <p:cNvPr id="14" name="TextBox 13">
            <a:extLst>
              <a:ext uri="{FF2B5EF4-FFF2-40B4-BE49-F238E27FC236}">
                <a16:creationId xmlns:a16="http://schemas.microsoft.com/office/drawing/2014/main" id="{703730CD-7158-8D39-9020-7FF969509D2D}"/>
              </a:ext>
            </a:extLst>
          </p:cNvPr>
          <p:cNvSpPr txBox="1"/>
          <p:nvPr/>
        </p:nvSpPr>
        <p:spPr>
          <a:xfrm>
            <a:off x="1936367" y="4248091"/>
            <a:ext cx="8319264" cy="400110"/>
          </a:xfrm>
          <a:prstGeom prst="rect">
            <a:avLst/>
          </a:prstGeom>
          <a:noFill/>
        </p:spPr>
        <p:txBody>
          <a:bodyPr wrap="square">
            <a:spAutoFit/>
          </a:bodyPr>
          <a:lstStyle/>
          <a:p>
            <a:pPr algn="ctr" fontAlgn="base"/>
            <a:r>
              <a:rPr lang="en-US" sz="2000" dirty="0"/>
              <a:t>Then shall anyone who has done an atom's weight of good, see it!</a:t>
            </a:r>
          </a:p>
        </p:txBody>
      </p:sp>
      <p:sp>
        <p:nvSpPr>
          <p:cNvPr id="3" name="TextBox 2">
            <a:extLst>
              <a:ext uri="{FF2B5EF4-FFF2-40B4-BE49-F238E27FC236}">
                <a16:creationId xmlns:a16="http://schemas.microsoft.com/office/drawing/2014/main" id="{B4729F34-20C4-A021-167F-DD85CF901B3B}"/>
              </a:ext>
            </a:extLst>
          </p:cNvPr>
          <p:cNvSpPr txBox="1"/>
          <p:nvPr/>
        </p:nvSpPr>
        <p:spPr>
          <a:xfrm>
            <a:off x="2075705" y="3865310"/>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7</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2799158363"/>
      </p:ext>
    </p:extLst>
  </p:cSld>
  <p:clrMapOvr>
    <a:masterClrMapping/>
  </p:clrMapOvr>
</p:sld>
</file>

<file path=ppt/slides/slide5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9135B4-5A8F-3C68-6F7D-7A0ED5E2B6F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830BF2A-F0E8-1254-EFD0-B7A1CC52C048}"/>
              </a:ext>
            </a:extLst>
          </p:cNvPr>
          <p:cNvSpPr>
            <a:spLocks noGrp="1"/>
          </p:cNvSpPr>
          <p:nvPr>
            <p:ph type="title"/>
          </p:nvPr>
        </p:nvSpPr>
        <p:spPr>
          <a:xfrm>
            <a:off x="1744499" y="1949403"/>
            <a:ext cx="8703002" cy="3450327"/>
          </a:xfrm>
        </p:spPr>
        <p:txBody>
          <a:bodyPr>
            <a:noAutofit/>
          </a:bodyPr>
          <a:lstStyle/>
          <a:p>
            <a:r>
              <a:rPr lang="ar-EG" sz="6000" dirty="0"/>
              <a:t>وَمَن يَعْمَلْ مِثْقَالَ ذَرَّةٍۢ شَرًّۭا يَرَه</a:t>
            </a:r>
            <a:r>
              <a:rPr lang="ar-EG" sz="6000" dirty="0">
                <a:latin typeface="Bahnschrift SemiCondensed" panose="020B0502040204020203" pitchFamily="34" charset="0"/>
              </a:rPr>
              <a:t>ُ</a:t>
            </a:r>
            <a:r>
              <a:rPr lang="ar-EG" sz="6000" dirty="0"/>
              <a:t>ۥ</a:t>
            </a:r>
            <a:endParaRPr lang="ar-EG" sz="6000" b="0" dirty="0"/>
          </a:p>
        </p:txBody>
      </p:sp>
      <p:sp>
        <p:nvSpPr>
          <p:cNvPr id="14" name="TextBox 13">
            <a:extLst>
              <a:ext uri="{FF2B5EF4-FFF2-40B4-BE49-F238E27FC236}">
                <a16:creationId xmlns:a16="http://schemas.microsoft.com/office/drawing/2014/main" id="{94C24D39-7A5B-E240-927F-1291C6E6C9CC}"/>
              </a:ext>
            </a:extLst>
          </p:cNvPr>
          <p:cNvSpPr txBox="1"/>
          <p:nvPr/>
        </p:nvSpPr>
        <p:spPr>
          <a:xfrm>
            <a:off x="1936368" y="4146614"/>
            <a:ext cx="8319264" cy="400110"/>
          </a:xfrm>
          <a:prstGeom prst="rect">
            <a:avLst/>
          </a:prstGeom>
          <a:noFill/>
        </p:spPr>
        <p:txBody>
          <a:bodyPr wrap="square">
            <a:spAutoFit/>
          </a:bodyPr>
          <a:lstStyle/>
          <a:p>
            <a:pPr algn="ctr" fontAlgn="base"/>
            <a:r>
              <a:rPr lang="en-US" sz="2000" dirty="0"/>
              <a:t>And anyone who has done an atom's weight of evil, shall see it.</a:t>
            </a:r>
            <a:endParaRPr lang="en-US" sz="2400" dirty="0"/>
          </a:p>
        </p:txBody>
      </p:sp>
      <p:sp>
        <p:nvSpPr>
          <p:cNvPr id="3" name="TextBox 2">
            <a:extLst>
              <a:ext uri="{FF2B5EF4-FFF2-40B4-BE49-F238E27FC236}">
                <a16:creationId xmlns:a16="http://schemas.microsoft.com/office/drawing/2014/main" id="{ADFB645E-6D50-5114-68FD-90687C4F4B57}"/>
              </a:ext>
            </a:extLst>
          </p:cNvPr>
          <p:cNvSpPr txBox="1"/>
          <p:nvPr/>
        </p:nvSpPr>
        <p:spPr>
          <a:xfrm>
            <a:off x="2133850" y="3674566"/>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8</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70795002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7A5290-983B-57F3-D471-276452E1242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82038C3-4F35-7E63-8781-69BA447D3E9D}"/>
              </a:ext>
            </a:extLst>
          </p:cNvPr>
          <p:cNvSpPr>
            <a:spLocks noGrp="1"/>
          </p:cNvSpPr>
          <p:nvPr>
            <p:ph type="title"/>
          </p:nvPr>
        </p:nvSpPr>
        <p:spPr>
          <a:xfrm>
            <a:off x="1986947" y="2012139"/>
            <a:ext cx="8218107" cy="3450327"/>
          </a:xfrm>
        </p:spPr>
        <p:txBody>
          <a:bodyPr>
            <a:noAutofit/>
          </a:bodyPr>
          <a:lstStyle/>
          <a:p>
            <a:r>
              <a:rPr lang="ar-EG" sz="6000" b="0" dirty="0"/>
              <a:t>تَتْبَعُهَا ٱلرَّادِفَةُ</a:t>
            </a:r>
          </a:p>
        </p:txBody>
      </p:sp>
      <p:sp>
        <p:nvSpPr>
          <p:cNvPr id="14" name="TextBox 13">
            <a:extLst>
              <a:ext uri="{FF2B5EF4-FFF2-40B4-BE49-F238E27FC236}">
                <a16:creationId xmlns:a16="http://schemas.microsoft.com/office/drawing/2014/main" id="{2B638614-3DAD-45D0-15C0-1395BC56D5DD}"/>
              </a:ext>
            </a:extLst>
          </p:cNvPr>
          <p:cNvSpPr txBox="1"/>
          <p:nvPr/>
        </p:nvSpPr>
        <p:spPr>
          <a:xfrm>
            <a:off x="1936368" y="4045079"/>
            <a:ext cx="8319264" cy="400110"/>
          </a:xfrm>
          <a:prstGeom prst="rect">
            <a:avLst/>
          </a:prstGeom>
          <a:noFill/>
        </p:spPr>
        <p:txBody>
          <a:bodyPr wrap="square">
            <a:spAutoFit/>
          </a:bodyPr>
          <a:lstStyle/>
          <a:p>
            <a:pPr algn="ctr" fontAlgn="base"/>
            <a:r>
              <a:rPr lang="en-US" sz="2000" dirty="0"/>
              <a:t>Followed by oft-repeated (commotions):</a:t>
            </a:r>
          </a:p>
        </p:txBody>
      </p:sp>
      <p:sp>
        <p:nvSpPr>
          <p:cNvPr id="3" name="TextBox 2">
            <a:extLst>
              <a:ext uri="{FF2B5EF4-FFF2-40B4-BE49-F238E27FC236}">
                <a16:creationId xmlns:a16="http://schemas.microsoft.com/office/drawing/2014/main" id="{AA6F8F53-B925-0F1F-7DB3-ED44EA74E9E8}"/>
              </a:ext>
            </a:extLst>
          </p:cNvPr>
          <p:cNvSpPr txBox="1"/>
          <p:nvPr/>
        </p:nvSpPr>
        <p:spPr>
          <a:xfrm>
            <a:off x="4051918" y="3737302"/>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7</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262171817"/>
      </p:ext>
    </p:extLst>
  </p:cSld>
  <p:clrMapOvr>
    <a:masterClrMapping/>
  </p:clrMapOvr>
</p:sld>
</file>

<file path=ppt/slides/slide5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57F6B3-98B4-7811-BFB0-5A65304C1A3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097F60D-2557-F15F-78CA-769CEC708721}"/>
              </a:ext>
            </a:extLst>
          </p:cNvPr>
          <p:cNvSpPr>
            <a:spLocks noGrp="1"/>
          </p:cNvSpPr>
          <p:nvPr>
            <p:ph type="title"/>
          </p:nvPr>
        </p:nvSpPr>
        <p:spPr>
          <a:xfrm>
            <a:off x="1980393" y="504918"/>
            <a:ext cx="8231214" cy="5848164"/>
          </a:xfrm>
        </p:spPr>
        <p:txBody>
          <a:bodyPr>
            <a:noAutofit/>
          </a:bodyPr>
          <a:lstStyle/>
          <a:p>
            <a:pPr marL="0" rtl="1" eaLnBrk="1" latinLnBrk="0" hangingPunct="1"/>
            <a:r>
              <a:rPr lang="ar-EG" sz="6000" b="0" i="0" kern="1200" dirty="0">
                <a:effectLst/>
                <a:latin typeface="KFGQPC Uthman Taha Naskh" panose="02000000000000000000" pitchFamily="2" charset="-78"/>
                <a:ea typeface="+mn-ea"/>
                <a:cs typeface="+mn-cs"/>
              </a:rPr>
              <a:t>صدقَ اللهُ العليُّ العظيم</a:t>
            </a:r>
          </a:p>
        </p:txBody>
      </p:sp>
    </p:spTree>
    <p:extLst>
      <p:ext uri="{BB962C8B-B14F-4D97-AF65-F5344CB8AC3E}">
        <p14:creationId xmlns:p14="http://schemas.microsoft.com/office/powerpoint/2010/main" val="3848850922"/>
      </p:ext>
    </p:extLst>
  </p:cSld>
  <p:clrMapOvr>
    <a:masterClrMapping/>
  </p:clrMapOvr>
</p:sld>
</file>

<file path=ppt/slides/slide5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C800BC-068E-7C5C-6685-730DB0596BC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4ECD00F-1FDE-A704-E7A8-BA1098F8C195}"/>
              </a:ext>
            </a:extLst>
          </p:cNvPr>
          <p:cNvSpPr>
            <a:spLocks noGrp="1"/>
          </p:cNvSpPr>
          <p:nvPr>
            <p:ph type="title"/>
          </p:nvPr>
        </p:nvSpPr>
        <p:spPr>
          <a:xfrm>
            <a:off x="1980393" y="1706959"/>
            <a:ext cx="8231214" cy="3461837"/>
          </a:xfrm>
        </p:spPr>
        <p:txBody>
          <a:bodyPr>
            <a:noAutofit/>
          </a:bodyPr>
          <a:lstStyle/>
          <a:p>
            <a:pPr marL="0" eaLnBrk="1" latinLnBrk="0" hangingPunct="1">
              <a:lnSpc>
                <a:spcPct val="100000"/>
              </a:lnSpc>
            </a:pPr>
            <a:r>
              <a:rPr lang="ar-EG" sz="4000" b="0" i="0" kern="1200" dirty="0">
                <a:effectLst/>
                <a:highlight>
                  <a:srgbClr val="00FF00"/>
                </a:highlight>
                <a:latin typeface="Arial" panose="020B0604020202020204" pitchFamily="34" charset="0"/>
                <a:ea typeface="+mn-ea"/>
                <a:cs typeface="Arial" panose="020B0604020202020204" pitchFamily="34" charset="0"/>
              </a:rPr>
              <a:t>سورة العاديات</a:t>
            </a:r>
            <a:br>
              <a:rPr lang="ar-EG" sz="6000" b="0" i="0" kern="1200" dirty="0">
                <a:effectLst/>
                <a:latin typeface="Arial" panose="020B0604020202020204" pitchFamily="34" charset="0"/>
                <a:ea typeface="+mn-ea"/>
                <a:cs typeface="Arial" panose="020B0604020202020204" pitchFamily="34" charset="0"/>
              </a:rPr>
            </a:br>
            <a:r>
              <a:rPr lang="ar-EG" sz="6000" b="0" i="0" kern="1200" dirty="0">
                <a:effectLst/>
                <a:latin typeface="Arial" panose="020B0604020202020204" pitchFamily="34" charset="0"/>
                <a:ea typeface="+mn-ea"/>
                <a:cs typeface="Arial" panose="020B0604020202020204" pitchFamily="34" charset="0"/>
              </a:rPr>
              <a:t>بِسْمِ ٱللَّهِ ٱلرَّحْمَـٰنِ ٱلرَّحِيمِ</a:t>
            </a:r>
          </a:p>
        </p:txBody>
      </p:sp>
    </p:spTree>
    <p:extLst>
      <p:ext uri="{BB962C8B-B14F-4D97-AF65-F5344CB8AC3E}">
        <p14:creationId xmlns:p14="http://schemas.microsoft.com/office/powerpoint/2010/main" val="357128460"/>
      </p:ext>
    </p:extLst>
  </p:cSld>
  <p:clrMapOvr>
    <a:masterClrMapping/>
  </p:clrMapOvr>
</p:sld>
</file>

<file path=ppt/slides/slide5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C49532-A7E1-B132-151F-2F302166B32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3474D6B-7575-4A1C-C132-1A05915E1806}"/>
              </a:ext>
            </a:extLst>
          </p:cNvPr>
          <p:cNvSpPr>
            <a:spLocks noGrp="1"/>
          </p:cNvSpPr>
          <p:nvPr>
            <p:ph type="title"/>
          </p:nvPr>
        </p:nvSpPr>
        <p:spPr>
          <a:xfrm>
            <a:off x="1787687" y="1957631"/>
            <a:ext cx="8616626" cy="3450327"/>
          </a:xfrm>
        </p:spPr>
        <p:txBody>
          <a:bodyPr>
            <a:noAutofit/>
          </a:bodyPr>
          <a:lstStyle/>
          <a:p>
            <a:pPr>
              <a:lnSpc>
                <a:spcPct val="100000"/>
              </a:lnSpc>
            </a:pPr>
            <a:r>
              <a:rPr lang="ar-EG" sz="6000" dirty="0"/>
              <a:t>وَٱلْعَـٰدِيَـٰتِ ضَبْحًۭا</a:t>
            </a:r>
            <a:endParaRPr lang="ar-EG" sz="6000" b="0" dirty="0"/>
          </a:p>
        </p:txBody>
      </p:sp>
      <p:sp>
        <p:nvSpPr>
          <p:cNvPr id="14" name="TextBox 13">
            <a:extLst>
              <a:ext uri="{FF2B5EF4-FFF2-40B4-BE49-F238E27FC236}">
                <a16:creationId xmlns:a16="http://schemas.microsoft.com/office/drawing/2014/main" id="{DBDA0A8E-2EAB-9E75-750B-B46096631DC0}"/>
              </a:ext>
            </a:extLst>
          </p:cNvPr>
          <p:cNvSpPr txBox="1"/>
          <p:nvPr/>
        </p:nvSpPr>
        <p:spPr>
          <a:xfrm>
            <a:off x="1936368" y="4099099"/>
            <a:ext cx="8319264" cy="400110"/>
          </a:xfrm>
          <a:prstGeom prst="rect">
            <a:avLst/>
          </a:prstGeom>
          <a:noFill/>
        </p:spPr>
        <p:txBody>
          <a:bodyPr wrap="square">
            <a:spAutoFit/>
          </a:bodyPr>
          <a:lstStyle/>
          <a:p>
            <a:pPr algn="ctr" fontAlgn="base"/>
            <a:r>
              <a:rPr lang="en-US" sz="2000" dirty="0"/>
              <a:t>By the (Steeds) that run, with panting (breath),</a:t>
            </a:r>
          </a:p>
        </p:txBody>
      </p:sp>
      <p:sp>
        <p:nvSpPr>
          <p:cNvPr id="3" name="TextBox 2">
            <a:extLst>
              <a:ext uri="{FF2B5EF4-FFF2-40B4-BE49-F238E27FC236}">
                <a16:creationId xmlns:a16="http://schemas.microsoft.com/office/drawing/2014/main" id="{80324C94-6296-EDC2-DA0D-60C282282B17}"/>
              </a:ext>
            </a:extLst>
          </p:cNvPr>
          <p:cNvSpPr txBox="1"/>
          <p:nvPr/>
        </p:nvSpPr>
        <p:spPr>
          <a:xfrm>
            <a:off x="3690631" y="3682794"/>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1</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2443451914"/>
      </p:ext>
    </p:extLst>
  </p:cSld>
  <p:clrMapOvr>
    <a:masterClrMapping/>
  </p:clrMapOvr>
</p:sld>
</file>

<file path=ppt/slides/slide5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9E2689-8DF6-2407-B510-892B7DB9633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A9D2629-2997-47B7-AA5A-1B5C1C966679}"/>
              </a:ext>
            </a:extLst>
          </p:cNvPr>
          <p:cNvSpPr>
            <a:spLocks noGrp="1"/>
          </p:cNvSpPr>
          <p:nvPr>
            <p:ph type="title"/>
          </p:nvPr>
        </p:nvSpPr>
        <p:spPr>
          <a:xfrm>
            <a:off x="1787687" y="2062134"/>
            <a:ext cx="8616626" cy="3450327"/>
          </a:xfrm>
        </p:spPr>
        <p:txBody>
          <a:bodyPr>
            <a:noAutofit/>
          </a:bodyPr>
          <a:lstStyle/>
          <a:p>
            <a:r>
              <a:rPr lang="ar-EG" sz="6000" dirty="0"/>
              <a:t>فَٱلْمُورِيَـٰتِ قَدْحًۭا</a:t>
            </a:r>
            <a:endParaRPr lang="ar-EG" sz="6000" b="0" dirty="0"/>
          </a:p>
        </p:txBody>
      </p:sp>
      <p:sp>
        <p:nvSpPr>
          <p:cNvPr id="14" name="TextBox 13">
            <a:extLst>
              <a:ext uri="{FF2B5EF4-FFF2-40B4-BE49-F238E27FC236}">
                <a16:creationId xmlns:a16="http://schemas.microsoft.com/office/drawing/2014/main" id="{1A73ED88-E2A3-4A6C-4964-EF3FBA5B1226}"/>
              </a:ext>
            </a:extLst>
          </p:cNvPr>
          <p:cNvSpPr txBox="1"/>
          <p:nvPr/>
        </p:nvSpPr>
        <p:spPr>
          <a:xfrm>
            <a:off x="1936368" y="4169968"/>
            <a:ext cx="8319264" cy="400110"/>
          </a:xfrm>
          <a:prstGeom prst="rect">
            <a:avLst/>
          </a:prstGeom>
          <a:noFill/>
        </p:spPr>
        <p:txBody>
          <a:bodyPr wrap="square">
            <a:spAutoFit/>
          </a:bodyPr>
          <a:lstStyle/>
          <a:p>
            <a:pPr algn="ctr" fontAlgn="base"/>
            <a:r>
              <a:rPr lang="en-US" sz="2000" dirty="0"/>
              <a:t>And strike sparks of fire,</a:t>
            </a:r>
          </a:p>
        </p:txBody>
      </p:sp>
      <p:sp>
        <p:nvSpPr>
          <p:cNvPr id="3" name="TextBox 2">
            <a:extLst>
              <a:ext uri="{FF2B5EF4-FFF2-40B4-BE49-F238E27FC236}">
                <a16:creationId xmlns:a16="http://schemas.microsoft.com/office/drawing/2014/main" id="{12DF39ED-D84F-AD15-CB3B-CAE8B1ECB1EA}"/>
              </a:ext>
            </a:extLst>
          </p:cNvPr>
          <p:cNvSpPr txBox="1"/>
          <p:nvPr/>
        </p:nvSpPr>
        <p:spPr>
          <a:xfrm>
            <a:off x="3769011" y="3787297"/>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{2}</a:t>
            </a:r>
            <a:endParaRPr lang="en-US" sz="1400" dirty="0"/>
          </a:p>
        </p:txBody>
      </p:sp>
    </p:spTree>
    <p:extLst>
      <p:ext uri="{BB962C8B-B14F-4D97-AF65-F5344CB8AC3E}">
        <p14:creationId xmlns:p14="http://schemas.microsoft.com/office/powerpoint/2010/main" val="2743997097"/>
      </p:ext>
    </p:extLst>
  </p:cSld>
  <p:clrMapOvr>
    <a:masterClrMapping/>
  </p:clrMapOvr>
</p:sld>
</file>

<file path=ppt/slides/slide5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FE66D3-109D-AFC7-ACA8-053C666EB37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71E1F33-8DAA-47A6-E0A4-6B42BD49F0AF}"/>
              </a:ext>
            </a:extLst>
          </p:cNvPr>
          <p:cNvSpPr>
            <a:spLocks noGrp="1"/>
          </p:cNvSpPr>
          <p:nvPr>
            <p:ph type="title"/>
          </p:nvPr>
        </p:nvSpPr>
        <p:spPr>
          <a:xfrm>
            <a:off x="1787687" y="2053428"/>
            <a:ext cx="8616626" cy="3450327"/>
          </a:xfrm>
        </p:spPr>
        <p:txBody>
          <a:bodyPr>
            <a:noAutofit/>
          </a:bodyPr>
          <a:lstStyle/>
          <a:p>
            <a:r>
              <a:rPr lang="ar-EG" sz="6000" dirty="0"/>
              <a:t>فَٱلْمُغِيرَٰتِ صُبْحًۭا</a:t>
            </a:r>
            <a:endParaRPr lang="ar-EG" sz="6000" b="0" dirty="0"/>
          </a:p>
        </p:txBody>
      </p:sp>
      <p:sp>
        <p:nvSpPr>
          <p:cNvPr id="14" name="TextBox 13">
            <a:extLst>
              <a:ext uri="{FF2B5EF4-FFF2-40B4-BE49-F238E27FC236}">
                <a16:creationId xmlns:a16="http://schemas.microsoft.com/office/drawing/2014/main" id="{38AF9ACB-298F-0D22-4592-9D0F8C25BE04}"/>
              </a:ext>
            </a:extLst>
          </p:cNvPr>
          <p:cNvSpPr txBox="1"/>
          <p:nvPr/>
        </p:nvSpPr>
        <p:spPr>
          <a:xfrm>
            <a:off x="1936368" y="4187906"/>
            <a:ext cx="8319264" cy="400110"/>
          </a:xfrm>
          <a:prstGeom prst="rect">
            <a:avLst/>
          </a:prstGeom>
          <a:noFill/>
        </p:spPr>
        <p:txBody>
          <a:bodyPr wrap="square">
            <a:spAutoFit/>
          </a:bodyPr>
          <a:lstStyle/>
          <a:p>
            <a:pPr algn="ctr" fontAlgn="base"/>
            <a:r>
              <a:rPr lang="en-US" sz="2000" dirty="0"/>
              <a:t>And push home the charge in the morning,</a:t>
            </a:r>
          </a:p>
        </p:txBody>
      </p:sp>
      <p:sp>
        <p:nvSpPr>
          <p:cNvPr id="3" name="TextBox 2">
            <a:extLst>
              <a:ext uri="{FF2B5EF4-FFF2-40B4-BE49-F238E27FC236}">
                <a16:creationId xmlns:a16="http://schemas.microsoft.com/office/drawing/2014/main" id="{EC117BFE-0772-93FF-22E1-9B88F6A7681C}"/>
              </a:ext>
            </a:extLst>
          </p:cNvPr>
          <p:cNvSpPr txBox="1"/>
          <p:nvPr/>
        </p:nvSpPr>
        <p:spPr>
          <a:xfrm>
            <a:off x="3712277" y="3778591"/>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{3}</a:t>
            </a:r>
            <a:endParaRPr lang="en-US" sz="1400" dirty="0"/>
          </a:p>
        </p:txBody>
      </p:sp>
    </p:spTree>
    <p:extLst>
      <p:ext uri="{BB962C8B-B14F-4D97-AF65-F5344CB8AC3E}">
        <p14:creationId xmlns:p14="http://schemas.microsoft.com/office/powerpoint/2010/main" val="2379515576"/>
      </p:ext>
    </p:extLst>
  </p:cSld>
  <p:clrMapOvr>
    <a:masterClrMapping/>
  </p:clrMapOvr>
</p:sld>
</file>

<file path=ppt/slides/slide5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DFDD28-F0BB-E604-E373-C51D31C1C8C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857F5F7-2985-A45D-06D8-6FEB6EC5EE7F}"/>
              </a:ext>
            </a:extLst>
          </p:cNvPr>
          <p:cNvSpPr>
            <a:spLocks noGrp="1"/>
          </p:cNvSpPr>
          <p:nvPr>
            <p:ph type="title"/>
          </p:nvPr>
        </p:nvSpPr>
        <p:spPr>
          <a:xfrm>
            <a:off x="1787687" y="2096973"/>
            <a:ext cx="8616626" cy="3450327"/>
          </a:xfrm>
        </p:spPr>
        <p:txBody>
          <a:bodyPr>
            <a:noAutofit/>
          </a:bodyPr>
          <a:lstStyle/>
          <a:p>
            <a:r>
              <a:rPr lang="ar-EG" sz="6000" dirty="0"/>
              <a:t>فَأَثَرْنَ بِهِ ۦ نَقْعًۭا</a:t>
            </a:r>
            <a:endParaRPr lang="ar-EG" sz="6000" b="0" dirty="0"/>
          </a:p>
        </p:txBody>
      </p:sp>
      <p:sp>
        <p:nvSpPr>
          <p:cNvPr id="14" name="TextBox 13">
            <a:extLst>
              <a:ext uri="{FF2B5EF4-FFF2-40B4-BE49-F238E27FC236}">
                <a16:creationId xmlns:a16="http://schemas.microsoft.com/office/drawing/2014/main" id="{39D7EE68-654E-AB23-62BC-A37FDFB59B1C}"/>
              </a:ext>
            </a:extLst>
          </p:cNvPr>
          <p:cNvSpPr txBox="1"/>
          <p:nvPr/>
        </p:nvSpPr>
        <p:spPr>
          <a:xfrm>
            <a:off x="1936368" y="4238441"/>
            <a:ext cx="8319264" cy="400110"/>
          </a:xfrm>
          <a:prstGeom prst="rect">
            <a:avLst/>
          </a:prstGeom>
          <a:noFill/>
        </p:spPr>
        <p:txBody>
          <a:bodyPr wrap="square">
            <a:spAutoFit/>
          </a:bodyPr>
          <a:lstStyle/>
          <a:p>
            <a:pPr algn="ctr" fontAlgn="base"/>
            <a:r>
              <a:rPr lang="en-US" sz="2000" dirty="0"/>
              <a:t>And raise the dust in clouds the while,</a:t>
            </a:r>
          </a:p>
        </p:txBody>
      </p:sp>
      <p:sp>
        <p:nvSpPr>
          <p:cNvPr id="3" name="TextBox 2">
            <a:extLst>
              <a:ext uri="{FF2B5EF4-FFF2-40B4-BE49-F238E27FC236}">
                <a16:creationId xmlns:a16="http://schemas.microsoft.com/office/drawing/2014/main" id="{61ECD880-14A8-C48D-6DC7-BD60AA846CCC}"/>
              </a:ext>
            </a:extLst>
          </p:cNvPr>
          <p:cNvSpPr txBox="1"/>
          <p:nvPr/>
        </p:nvSpPr>
        <p:spPr>
          <a:xfrm>
            <a:off x="4060628" y="3822136"/>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{4}</a:t>
            </a:r>
            <a:endParaRPr lang="en-US" sz="1400" dirty="0"/>
          </a:p>
        </p:txBody>
      </p:sp>
    </p:spTree>
    <p:extLst>
      <p:ext uri="{BB962C8B-B14F-4D97-AF65-F5344CB8AC3E}">
        <p14:creationId xmlns:p14="http://schemas.microsoft.com/office/powerpoint/2010/main" val="474866775"/>
      </p:ext>
    </p:extLst>
  </p:cSld>
  <p:clrMapOvr>
    <a:masterClrMapping/>
  </p:clrMapOvr>
</p:sld>
</file>

<file path=ppt/slides/slide5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8E44EE-CAEB-820F-BE81-0A7716BB366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DE95AA1-DBB2-0D18-1EE8-656AB7C9A13D}"/>
              </a:ext>
            </a:extLst>
          </p:cNvPr>
          <p:cNvSpPr>
            <a:spLocks noGrp="1"/>
          </p:cNvSpPr>
          <p:nvPr>
            <p:ph type="title"/>
          </p:nvPr>
        </p:nvSpPr>
        <p:spPr>
          <a:xfrm>
            <a:off x="1787687" y="1986972"/>
            <a:ext cx="8616626" cy="3450327"/>
          </a:xfrm>
        </p:spPr>
        <p:txBody>
          <a:bodyPr>
            <a:noAutofit/>
          </a:bodyPr>
          <a:lstStyle/>
          <a:p>
            <a:pPr>
              <a:lnSpc>
                <a:spcPct val="100000"/>
              </a:lnSpc>
            </a:pPr>
            <a:r>
              <a:rPr lang="ar-EG" sz="6000" dirty="0"/>
              <a:t>فَوَسَطْنَ بِهِ ۦ جَمْعًا</a:t>
            </a:r>
            <a:endParaRPr lang="ar-EG" sz="6000" b="0" dirty="0"/>
          </a:p>
        </p:txBody>
      </p:sp>
      <p:sp>
        <p:nvSpPr>
          <p:cNvPr id="14" name="TextBox 13">
            <a:extLst>
              <a:ext uri="{FF2B5EF4-FFF2-40B4-BE49-F238E27FC236}">
                <a16:creationId xmlns:a16="http://schemas.microsoft.com/office/drawing/2014/main" id="{4C888416-BE4D-A050-022E-536C6BB75ECC}"/>
              </a:ext>
            </a:extLst>
          </p:cNvPr>
          <p:cNvSpPr txBox="1"/>
          <p:nvPr/>
        </p:nvSpPr>
        <p:spPr>
          <a:xfrm>
            <a:off x="1936368" y="4118648"/>
            <a:ext cx="8319264" cy="400110"/>
          </a:xfrm>
          <a:prstGeom prst="rect">
            <a:avLst/>
          </a:prstGeom>
          <a:noFill/>
        </p:spPr>
        <p:txBody>
          <a:bodyPr wrap="square">
            <a:spAutoFit/>
          </a:bodyPr>
          <a:lstStyle/>
          <a:p>
            <a:pPr algn="ctr" fontAlgn="base"/>
            <a:r>
              <a:rPr lang="en-US" sz="2000" dirty="0"/>
              <a:t>And penetrate forthwith into the midst (of the foe) </a:t>
            </a:r>
            <a:r>
              <a:rPr lang="en-US" sz="2000" dirty="0" err="1"/>
              <a:t>en</a:t>
            </a:r>
            <a:r>
              <a:rPr lang="en-US" sz="2000" dirty="0"/>
              <a:t> masse;-</a:t>
            </a:r>
          </a:p>
        </p:txBody>
      </p:sp>
      <p:sp>
        <p:nvSpPr>
          <p:cNvPr id="3" name="TextBox 2">
            <a:extLst>
              <a:ext uri="{FF2B5EF4-FFF2-40B4-BE49-F238E27FC236}">
                <a16:creationId xmlns:a16="http://schemas.microsoft.com/office/drawing/2014/main" id="{43BDE582-1694-7130-B3E6-0CF605AB9938}"/>
              </a:ext>
            </a:extLst>
          </p:cNvPr>
          <p:cNvSpPr txBox="1"/>
          <p:nvPr/>
        </p:nvSpPr>
        <p:spPr>
          <a:xfrm>
            <a:off x="3625829" y="3712135"/>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5</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3688492911"/>
      </p:ext>
    </p:extLst>
  </p:cSld>
  <p:clrMapOvr>
    <a:masterClrMapping/>
  </p:clrMapOvr>
</p:sld>
</file>

<file path=ppt/slides/slide5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A81658-B42B-C45E-6ABD-F058CFA5BB9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0789CB7-5385-AA70-08CC-647C4CF495F5}"/>
              </a:ext>
            </a:extLst>
          </p:cNvPr>
          <p:cNvSpPr>
            <a:spLocks noGrp="1"/>
          </p:cNvSpPr>
          <p:nvPr>
            <p:ph type="title"/>
          </p:nvPr>
        </p:nvSpPr>
        <p:spPr>
          <a:xfrm>
            <a:off x="1787687" y="2078304"/>
            <a:ext cx="8616626" cy="3450327"/>
          </a:xfrm>
        </p:spPr>
        <p:txBody>
          <a:bodyPr>
            <a:noAutofit/>
          </a:bodyPr>
          <a:lstStyle/>
          <a:p>
            <a:pPr>
              <a:lnSpc>
                <a:spcPct val="100000"/>
              </a:lnSpc>
            </a:pPr>
            <a:r>
              <a:rPr lang="ar-EG" sz="6000" dirty="0"/>
              <a:t>إِنَّ ٱلْإِنسَـٰنَ لِرَبِّهِ ۦ لَكَنُودٌۭ</a:t>
            </a:r>
            <a:endParaRPr lang="ar-EG" sz="6000" b="0" dirty="0"/>
          </a:p>
        </p:txBody>
      </p:sp>
      <p:sp>
        <p:nvSpPr>
          <p:cNvPr id="14" name="TextBox 13">
            <a:extLst>
              <a:ext uri="{FF2B5EF4-FFF2-40B4-BE49-F238E27FC236}">
                <a16:creationId xmlns:a16="http://schemas.microsoft.com/office/drawing/2014/main" id="{89AD98C1-50B8-2CF0-0FD0-A6DC6E5AC6DF}"/>
              </a:ext>
            </a:extLst>
          </p:cNvPr>
          <p:cNvSpPr txBox="1"/>
          <p:nvPr/>
        </p:nvSpPr>
        <p:spPr>
          <a:xfrm>
            <a:off x="1936368" y="4219772"/>
            <a:ext cx="8319264" cy="400110"/>
          </a:xfrm>
          <a:prstGeom prst="rect">
            <a:avLst/>
          </a:prstGeom>
          <a:noFill/>
        </p:spPr>
        <p:txBody>
          <a:bodyPr wrap="square">
            <a:spAutoFit/>
          </a:bodyPr>
          <a:lstStyle/>
          <a:p>
            <a:pPr algn="ctr" fontAlgn="base"/>
            <a:r>
              <a:rPr lang="en-US" sz="2000" dirty="0"/>
              <a:t>Truly man is, to his Lord, ungrateful;</a:t>
            </a:r>
          </a:p>
        </p:txBody>
      </p:sp>
      <p:sp>
        <p:nvSpPr>
          <p:cNvPr id="3" name="TextBox 2">
            <a:extLst>
              <a:ext uri="{FF2B5EF4-FFF2-40B4-BE49-F238E27FC236}">
                <a16:creationId xmlns:a16="http://schemas.microsoft.com/office/drawing/2014/main" id="{3854C775-45B0-84F0-9667-60FBB130367A}"/>
              </a:ext>
            </a:extLst>
          </p:cNvPr>
          <p:cNvSpPr txBox="1"/>
          <p:nvPr/>
        </p:nvSpPr>
        <p:spPr>
          <a:xfrm>
            <a:off x="2963343" y="3803467"/>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6</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2983367535"/>
      </p:ext>
    </p:extLst>
  </p:cSld>
  <p:clrMapOvr>
    <a:masterClrMapping/>
  </p:clrMapOvr>
</p:sld>
</file>

<file path=ppt/slides/slide5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E9AD64-AD64-4C2A-0DAC-334186A47CB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0CEEC94-E3B0-ED5A-458B-11EA4BA6831C}"/>
              </a:ext>
            </a:extLst>
          </p:cNvPr>
          <p:cNvSpPr>
            <a:spLocks noGrp="1"/>
          </p:cNvSpPr>
          <p:nvPr>
            <p:ph type="title"/>
          </p:nvPr>
        </p:nvSpPr>
        <p:spPr>
          <a:xfrm>
            <a:off x="1744499" y="1949403"/>
            <a:ext cx="8703002" cy="3450327"/>
          </a:xfrm>
        </p:spPr>
        <p:txBody>
          <a:bodyPr>
            <a:noAutofit/>
          </a:bodyPr>
          <a:lstStyle/>
          <a:p>
            <a:r>
              <a:rPr lang="ar-EG" sz="6000" dirty="0"/>
              <a:t>وَإِنَّهُۥ عَلَىٰ ذَٰلِكَ لَشَهِيدٌۭ</a:t>
            </a:r>
            <a:endParaRPr lang="ar-EG" sz="6000" b="0" dirty="0"/>
          </a:p>
        </p:txBody>
      </p:sp>
      <p:sp>
        <p:nvSpPr>
          <p:cNvPr id="14" name="TextBox 13">
            <a:extLst>
              <a:ext uri="{FF2B5EF4-FFF2-40B4-BE49-F238E27FC236}">
                <a16:creationId xmlns:a16="http://schemas.microsoft.com/office/drawing/2014/main" id="{22443DCE-706A-558F-0E5A-92B30BF5592F}"/>
              </a:ext>
            </a:extLst>
          </p:cNvPr>
          <p:cNvSpPr txBox="1"/>
          <p:nvPr/>
        </p:nvSpPr>
        <p:spPr>
          <a:xfrm>
            <a:off x="1936368" y="4090871"/>
            <a:ext cx="8319264" cy="400110"/>
          </a:xfrm>
          <a:prstGeom prst="rect">
            <a:avLst/>
          </a:prstGeom>
          <a:noFill/>
        </p:spPr>
        <p:txBody>
          <a:bodyPr wrap="square">
            <a:spAutoFit/>
          </a:bodyPr>
          <a:lstStyle/>
          <a:p>
            <a:pPr algn="ctr" fontAlgn="base"/>
            <a:r>
              <a:rPr lang="en-US" sz="2000" dirty="0"/>
              <a:t>And to that (fact) he bears witness (by his deeds);</a:t>
            </a:r>
            <a:endParaRPr lang="en-US" sz="2400" dirty="0"/>
          </a:p>
        </p:txBody>
      </p:sp>
      <p:sp>
        <p:nvSpPr>
          <p:cNvPr id="3" name="TextBox 2">
            <a:extLst>
              <a:ext uri="{FF2B5EF4-FFF2-40B4-BE49-F238E27FC236}">
                <a16:creationId xmlns:a16="http://schemas.microsoft.com/office/drawing/2014/main" id="{EC330C1A-439D-F448-68C9-ED1406B17CE9}"/>
              </a:ext>
            </a:extLst>
          </p:cNvPr>
          <p:cNvSpPr txBox="1"/>
          <p:nvPr/>
        </p:nvSpPr>
        <p:spPr>
          <a:xfrm>
            <a:off x="3213713" y="3674566"/>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7</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3337394401"/>
      </p:ext>
    </p:extLst>
  </p:cSld>
  <p:clrMapOvr>
    <a:masterClrMapping/>
  </p:clrMapOvr>
</p:sld>
</file>

<file path=ppt/slides/slide5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C1B6BA-5AB7-6225-C3C8-1551B2A96C1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93EDD2E-4D12-610F-4C58-5908DBBD9099}"/>
              </a:ext>
            </a:extLst>
          </p:cNvPr>
          <p:cNvSpPr>
            <a:spLocks noGrp="1"/>
          </p:cNvSpPr>
          <p:nvPr>
            <p:ph type="title"/>
          </p:nvPr>
        </p:nvSpPr>
        <p:spPr>
          <a:xfrm>
            <a:off x="1986946" y="2073098"/>
            <a:ext cx="8218107" cy="3450327"/>
          </a:xfrm>
        </p:spPr>
        <p:txBody>
          <a:bodyPr>
            <a:noAutofit/>
          </a:bodyPr>
          <a:lstStyle/>
          <a:p>
            <a:pPr>
              <a:lnSpc>
                <a:spcPct val="100000"/>
              </a:lnSpc>
            </a:pPr>
            <a:r>
              <a:rPr lang="ar-EG" sz="6000" dirty="0"/>
              <a:t>وَإِنَّهُۥ لِحُبِّ ٱلْخَيْرِ لَشَدِيدٌ</a:t>
            </a:r>
            <a:endParaRPr lang="ar-EG" sz="6000" b="0" dirty="0"/>
          </a:p>
        </p:txBody>
      </p:sp>
      <p:sp>
        <p:nvSpPr>
          <p:cNvPr id="14" name="TextBox 13">
            <a:extLst>
              <a:ext uri="{FF2B5EF4-FFF2-40B4-BE49-F238E27FC236}">
                <a16:creationId xmlns:a16="http://schemas.microsoft.com/office/drawing/2014/main" id="{FA834D20-67BC-6F8C-5E66-136FF7A944AB}"/>
              </a:ext>
            </a:extLst>
          </p:cNvPr>
          <p:cNvSpPr txBox="1"/>
          <p:nvPr/>
        </p:nvSpPr>
        <p:spPr>
          <a:xfrm>
            <a:off x="1936367" y="4221964"/>
            <a:ext cx="8319264" cy="400110"/>
          </a:xfrm>
          <a:prstGeom prst="rect">
            <a:avLst/>
          </a:prstGeom>
          <a:noFill/>
        </p:spPr>
        <p:txBody>
          <a:bodyPr wrap="square">
            <a:spAutoFit/>
          </a:bodyPr>
          <a:lstStyle/>
          <a:p>
            <a:pPr algn="ctr" fontAlgn="base"/>
            <a:r>
              <a:rPr lang="en-US" sz="2000" dirty="0"/>
              <a:t>And violent is he in his love of wealth.</a:t>
            </a:r>
          </a:p>
        </p:txBody>
      </p:sp>
      <p:sp>
        <p:nvSpPr>
          <p:cNvPr id="3" name="TextBox 2">
            <a:extLst>
              <a:ext uri="{FF2B5EF4-FFF2-40B4-BE49-F238E27FC236}">
                <a16:creationId xmlns:a16="http://schemas.microsoft.com/office/drawing/2014/main" id="{21EC2E20-1DD1-4F73-F31E-F9AE8CAF86BC}"/>
              </a:ext>
            </a:extLst>
          </p:cNvPr>
          <p:cNvSpPr txBox="1"/>
          <p:nvPr/>
        </p:nvSpPr>
        <p:spPr>
          <a:xfrm>
            <a:off x="3033647" y="3798261"/>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8</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289863092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B149E3-5AE8-3297-7A09-97D375A97C0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C9BD163-915C-7230-C217-81B08A2A1EE2}"/>
              </a:ext>
            </a:extLst>
          </p:cNvPr>
          <p:cNvSpPr>
            <a:spLocks noGrp="1"/>
          </p:cNvSpPr>
          <p:nvPr>
            <p:ph type="title"/>
          </p:nvPr>
        </p:nvSpPr>
        <p:spPr>
          <a:xfrm>
            <a:off x="1744499" y="2097450"/>
            <a:ext cx="8703002" cy="3450327"/>
          </a:xfrm>
        </p:spPr>
        <p:txBody>
          <a:bodyPr>
            <a:noAutofit/>
          </a:bodyPr>
          <a:lstStyle/>
          <a:p>
            <a:r>
              <a:rPr lang="ar-EG" sz="6000" b="0" dirty="0"/>
              <a:t>قُلُوبٌ يَوْمَئِذٍ وَاجِفَةٌ</a:t>
            </a:r>
          </a:p>
        </p:txBody>
      </p:sp>
      <p:sp>
        <p:nvSpPr>
          <p:cNvPr id="14" name="TextBox 13">
            <a:extLst>
              <a:ext uri="{FF2B5EF4-FFF2-40B4-BE49-F238E27FC236}">
                <a16:creationId xmlns:a16="http://schemas.microsoft.com/office/drawing/2014/main" id="{24A07EAB-EEE2-A170-6BBF-DE6CD8EAE619}"/>
              </a:ext>
            </a:extLst>
          </p:cNvPr>
          <p:cNvSpPr txBox="1"/>
          <p:nvPr/>
        </p:nvSpPr>
        <p:spPr>
          <a:xfrm>
            <a:off x="1936368" y="4204082"/>
            <a:ext cx="8319264" cy="400110"/>
          </a:xfrm>
          <a:prstGeom prst="rect">
            <a:avLst/>
          </a:prstGeom>
          <a:noFill/>
        </p:spPr>
        <p:txBody>
          <a:bodyPr wrap="square">
            <a:spAutoFit/>
          </a:bodyPr>
          <a:lstStyle/>
          <a:p>
            <a:pPr algn="ctr" fontAlgn="base"/>
            <a:r>
              <a:rPr lang="en-US" sz="2000" dirty="0"/>
              <a:t>Hearts that Day will be in agitation;</a:t>
            </a:r>
          </a:p>
        </p:txBody>
      </p:sp>
      <p:sp>
        <p:nvSpPr>
          <p:cNvPr id="3" name="TextBox 2">
            <a:extLst>
              <a:ext uri="{FF2B5EF4-FFF2-40B4-BE49-F238E27FC236}">
                <a16:creationId xmlns:a16="http://schemas.microsoft.com/office/drawing/2014/main" id="{CB696A35-F4B4-8B7C-8F56-B24F81DD4F61}"/>
              </a:ext>
            </a:extLst>
          </p:cNvPr>
          <p:cNvSpPr txBox="1"/>
          <p:nvPr/>
        </p:nvSpPr>
        <p:spPr>
          <a:xfrm>
            <a:off x="3483677" y="3822613"/>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8</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341710737"/>
      </p:ext>
    </p:extLst>
  </p:cSld>
  <p:clrMapOvr>
    <a:masterClrMapping/>
  </p:clrMapOvr>
</p:sld>
</file>

<file path=ppt/slides/slide5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9C178B-5BAE-3102-DF16-E87E2B918CB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B6C6C89-9144-D9FF-CF38-2067B27FF92C}"/>
              </a:ext>
            </a:extLst>
          </p:cNvPr>
          <p:cNvSpPr>
            <a:spLocks noGrp="1"/>
          </p:cNvSpPr>
          <p:nvPr>
            <p:ph type="title"/>
          </p:nvPr>
        </p:nvSpPr>
        <p:spPr>
          <a:xfrm>
            <a:off x="1744499" y="1949403"/>
            <a:ext cx="8703002" cy="3450327"/>
          </a:xfrm>
        </p:spPr>
        <p:txBody>
          <a:bodyPr>
            <a:noAutofit/>
          </a:bodyPr>
          <a:lstStyle/>
          <a:p>
            <a:r>
              <a:rPr lang="ar-EG" sz="6000" dirty="0"/>
              <a:t>أَفَلَا يَعْلَمُ إِذَا بُعْثِرَ مَا فِى ٱلْقُبُورِ</a:t>
            </a:r>
            <a:endParaRPr lang="ar-EG" sz="6000" b="0" dirty="0"/>
          </a:p>
        </p:txBody>
      </p:sp>
      <p:sp>
        <p:nvSpPr>
          <p:cNvPr id="14" name="TextBox 13">
            <a:extLst>
              <a:ext uri="{FF2B5EF4-FFF2-40B4-BE49-F238E27FC236}">
                <a16:creationId xmlns:a16="http://schemas.microsoft.com/office/drawing/2014/main" id="{4FAA570D-B044-0978-F295-730023ADFC51}"/>
              </a:ext>
            </a:extLst>
          </p:cNvPr>
          <p:cNvSpPr txBox="1"/>
          <p:nvPr/>
        </p:nvSpPr>
        <p:spPr>
          <a:xfrm>
            <a:off x="1936368" y="4059528"/>
            <a:ext cx="8319264" cy="400110"/>
          </a:xfrm>
          <a:prstGeom prst="rect">
            <a:avLst/>
          </a:prstGeom>
          <a:noFill/>
        </p:spPr>
        <p:txBody>
          <a:bodyPr wrap="square">
            <a:spAutoFit/>
          </a:bodyPr>
          <a:lstStyle/>
          <a:p>
            <a:pPr algn="ctr" fontAlgn="base"/>
            <a:r>
              <a:rPr lang="en-US" sz="2000" dirty="0"/>
              <a:t>Does he not know,- when that which is in the graves is scattered abroad</a:t>
            </a:r>
            <a:endParaRPr lang="en-US" sz="2400" dirty="0"/>
          </a:p>
        </p:txBody>
      </p:sp>
      <p:sp>
        <p:nvSpPr>
          <p:cNvPr id="3" name="TextBox 2">
            <a:extLst>
              <a:ext uri="{FF2B5EF4-FFF2-40B4-BE49-F238E27FC236}">
                <a16:creationId xmlns:a16="http://schemas.microsoft.com/office/drawing/2014/main" id="{0FB73FFB-0ECA-D7A0-A30C-D0BCA6EA5CA3}"/>
              </a:ext>
            </a:extLst>
          </p:cNvPr>
          <p:cNvSpPr txBox="1"/>
          <p:nvPr/>
        </p:nvSpPr>
        <p:spPr>
          <a:xfrm>
            <a:off x="2099017" y="3751751"/>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9</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4121839177"/>
      </p:ext>
    </p:extLst>
  </p:cSld>
  <p:clrMapOvr>
    <a:masterClrMapping/>
  </p:clrMapOvr>
</p:sld>
</file>

<file path=ppt/slides/slide5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D6604E-80C3-6494-99BA-BFBB54D52B3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E5448B5-96C8-FF8E-E683-BE9D3959DBE4}"/>
              </a:ext>
            </a:extLst>
          </p:cNvPr>
          <p:cNvSpPr>
            <a:spLocks noGrp="1"/>
          </p:cNvSpPr>
          <p:nvPr>
            <p:ph type="title"/>
          </p:nvPr>
        </p:nvSpPr>
        <p:spPr>
          <a:xfrm>
            <a:off x="1744499" y="1949403"/>
            <a:ext cx="8703002" cy="3450327"/>
          </a:xfrm>
        </p:spPr>
        <p:txBody>
          <a:bodyPr>
            <a:noAutofit/>
          </a:bodyPr>
          <a:lstStyle/>
          <a:p>
            <a:r>
              <a:rPr lang="ar-EG" sz="6000" dirty="0"/>
              <a:t>وَحُصِّلَ مَا فِى ٱلصُّدُورِ</a:t>
            </a:r>
            <a:endParaRPr lang="ar-EG" sz="6000" b="0" dirty="0"/>
          </a:p>
        </p:txBody>
      </p:sp>
      <p:sp>
        <p:nvSpPr>
          <p:cNvPr id="14" name="TextBox 13">
            <a:extLst>
              <a:ext uri="{FF2B5EF4-FFF2-40B4-BE49-F238E27FC236}">
                <a16:creationId xmlns:a16="http://schemas.microsoft.com/office/drawing/2014/main" id="{351D0492-E066-3793-8205-2963446D24DF}"/>
              </a:ext>
            </a:extLst>
          </p:cNvPr>
          <p:cNvSpPr txBox="1"/>
          <p:nvPr/>
        </p:nvSpPr>
        <p:spPr>
          <a:xfrm>
            <a:off x="1936368" y="4078137"/>
            <a:ext cx="8319264" cy="400110"/>
          </a:xfrm>
          <a:prstGeom prst="rect">
            <a:avLst/>
          </a:prstGeom>
          <a:noFill/>
        </p:spPr>
        <p:txBody>
          <a:bodyPr wrap="square">
            <a:spAutoFit/>
          </a:bodyPr>
          <a:lstStyle/>
          <a:p>
            <a:pPr algn="ctr" fontAlgn="base"/>
            <a:r>
              <a:rPr lang="en-US" sz="2000" dirty="0"/>
              <a:t>And that which is (locked up) in (human) breasts is made manifest-</a:t>
            </a:r>
            <a:endParaRPr lang="en-US" sz="2400" dirty="0"/>
          </a:p>
        </p:txBody>
      </p:sp>
      <p:sp>
        <p:nvSpPr>
          <p:cNvPr id="3" name="TextBox 2">
            <a:extLst>
              <a:ext uri="{FF2B5EF4-FFF2-40B4-BE49-F238E27FC236}">
                <a16:creationId xmlns:a16="http://schemas.microsoft.com/office/drawing/2014/main" id="{9C2799D3-DB88-86CB-570E-22875141CBA4}"/>
              </a:ext>
            </a:extLst>
          </p:cNvPr>
          <p:cNvSpPr txBox="1"/>
          <p:nvPr/>
        </p:nvSpPr>
        <p:spPr>
          <a:xfrm>
            <a:off x="2865370" y="3770360"/>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10</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2993916106"/>
      </p:ext>
    </p:extLst>
  </p:cSld>
  <p:clrMapOvr>
    <a:masterClrMapping/>
  </p:clrMapOvr>
</p:sld>
</file>

<file path=ppt/slides/slide5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3B22EA-833B-30E3-BCC7-712713D691F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FEB5EE0-AC77-6B56-D000-AE625BC1586F}"/>
              </a:ext>
            </a:extLst>
          </p:cNvPr>
          <p:cNvSpPr>
            <a:spLocks noGrp="1"/>
          </p:cNvSpPr>
          <p:nvPr>
            <p:ph type="title"/>
          </p:nvPr>
        </p:nvSpPr>
        <p:spPr>
          <a:xfrm>
            <a:off x="1744499" y="1949403"/>
            <a:ext cx="8703002" cy="3450327"/>
          </a:xfrm>
        </p:spPr>
        <p:txBody>
          <a:bodyPr>
            <a:noAutofit/>
          </a:bodyPr>
          <a:lstStyle/>
          <a:p>
            <a:r>
              <a:rPr lang="ar-EG" sz="6000" dirty="0"/>
              <a:t>إِنَّ رَبَّهُم بِهِمْ يَوْمَئِذٍۢ لَّخَبِيرٌۢ</a:t>
            </a:r>
            <a:endParaRPr lang="ar-EG" sz="6000" b="0" dirty="0"/>
          </a:p>
        </p:txBody>
      </p:sp>
      <p:sp>
        <p:nvSpPr>
          <p:cNvPr id="14" name="TextBox 13">
            <a:extLst>
              <a:ext uri="{FF2B5EF4-FFF2-40B4-BE49-F238E27FC236}">
                <a16:creationId xmlns:a16="http://schemas.microsoft.com/office/drawing/2014/main" id="{53EE8D7F-D874-FFDE-3F9D-5792D4F77C31}"/>
              </a:ext>
            </a:extLst>
          </p:cNvPr>
          <p:cNvSpPr txBox="1"/>
          <p:nvPr/>
        </p:nvSpPr>
        <p:spPr>
          <a:xfrm>
            <a:off x="1936368" y="4146614"/>
            <a:ext cx="8319264" cy="400110"/>
          </a:xfrm>
          <a:prstGeom prst="rect">
            <a:avLst/>
          </a:prstGeom>
          <a:noFill/>
        </p:spPr>
        <p:txBody>
          <a:bodyPr wrap="square">
            <a:spAutoFit/>
          </a:bodyPr>
          <a:lstStyle/>
          <a:p>
            <a:pPr algn="ctr" fontAlgn="base"/>
            <a:r>
              <a:rPr lang="en-US" sz="2000" dirty="0"/>
              <a:t>That their Lord had been Well-acquainted with them, (even to) that Day?</a:t>
            </a:r>
            <a:endParaRPr lang="en-US" sz="2400" dirty="0"/>
          </a:p>
        </p:txBody>
      </p:sp>
      <p:sp>
        <p:nvSpPr>
          <p:cNvPr id="3" name="TextBox 2">
            <a:extLst>
              <a:ext uri="{FF2B5EF4-FFF2-40B4-BE49-F238E27FC236}">
                <a16:creationId xmlns:a16="http://schemas.microsoft.com/office/drawing/2014/main" id="{6C6F6E76-8944-F984-8451-6DDACF32E773}"/>
              </a:ext>
            </a:extLst>
          </p:cNvPr>
          <p:cNvSpPr txBox="1"/>
          <p:nvPr/>
        </p:nvSpPr>
        <p:spPr>
          <a:xfrm>
            <a:off x="2708617" y="3762987"/>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11</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3420865026"/>
      </p:ext>
    </p:extLst>
  </p:cSld>
  <p:clrMapOvr>
    <a:masterClrMapping/>
  </p:clrMapOvr>
</p:sld>
</file>

<file path=ppt/slides/slide5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A77F7D-DF0C-C932-4392-5B0246E497C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ED02BD8-B32A-020D-D252-5314D5ED3D50}"/>
              </a:ext>
            </a:extLst>
          </p:cNvPr>
          <p:cNvSpPr>
            <a:spLocks noGrp="1"/>
          </p:cNvSpPr>
          <p:nvPr>
            <p:ph type="title"/>
          </p:nvPr>
        </p:nvSpPr>
        <p:spPr>
          <a:xfrm>
            <a:off x="1980393" y="504918"/>
            <a:ext cx="8231214" cy="5848164"/>
          </a:xfrm>
        </p:spPr>
        <p:txBody>
          <a:bodyPr>
            <a:noAutofit/>
          </a:bodyPr>
          <a:lstStyle/>
          <a:p>
            <a:pPr marL="0" rtl="1" eaLnBrk="1" latinLnBrk="0" hangingPunct="1"/>
            <a:r>
              <a:rPr lang="ar-EG" sz="6000" b="0" i="0" kern="1200" dirty="0">
                <a:effectLst/>
                <a:latin typeface="KFGQPC Uthman Taha Naskh" panose="02000000000000000000" pitchFamily="2" charset="-78"/>
                <a:ea typeface="+mn-ea"/>
                <a:cs typeface="+mn-cs"/>
              </a:rPr>
              <a:t>صدقَ اللهُ العليُّ العظيم</a:t>
            </a:r>
          </a:p>
        </p:txBody>
      </p:sp>
    </p:spTree>
    <p:extLst>
      <p:ext uri="{BB962C8B-B14F-4D97-AF65-F5344CB8AC3E}">
        <p14:creationId xmlns:p14="http://schemas.microsoft.com/office/powerpoint/2010/main" val="3092349321"/>
      </p:ext>
    </p:extLst>
  </p:cSld>
  <p:clrMapOvr>
    <a:masterClrMapping/>
  </p:clrMapOvr>
</p:sld>
</file>

<file path=ppt/slides/slide5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5DEF6A-CB2D-C02F-CB1C-BA10DEC5C1A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E4AAB1F-C95D-63DC-6444-38C2DAA9A644}"/>
              </a:ext>
            </a:extLst>
          </p:cNvPr>
          <p:cNvSpPr>
            <a:spLocks noGrp="1"/>
          </p:cNvSpPr>
          <p:nvPr>
            <p:ph type="title"/>
          </p:nvPr>
        </p:nvSpPr>
        <p:spPr>
          <a:xfrm>
            <a:off x="1980393" y="1706959"/>
            <a:ext cx="8231214" cy="3461837"/>
          </a:xfrm>
        </p:spPr>
        <p:txBody>
          <a:bodyPr>
            <a:noAutofit/>
          </a:bodyPr>
          <a:lstStyle/>
          <a:p>
            <a:pPr marL="0" eaLnBrk="1" latinLnBrk="0" hangingPunct="1">
              <a:lnSpc>
                <a:spcPct val="100000"/>
              </a:lnSpc>
            </a:pPr>
            <a:r>
              <a:rPr lang="ar-EG" sz="4000" b="0" i="0" kern="1200" dirty="0">
                <a:effectLst/>
                <a:highlight>
                  <a:srgbClr val="00FF00"/>
                </a:highlight>
                <a:latin typeface="Arial" panose="020B0604020202020204" pitchFamily="34" charset="0"/>
                <a:ea typeface="+mn-ea"/>
                <a:cs typeface="Arial" panose="020B0604020202020204" pitchFamily="34" charset="0"/>
              </a:rPr>
              <a:t>سورة القارعة</a:t>
            </a:r>
            <a:br>
              <a:rPr lang="ar-EG" sz="6000" b="0" i="0" kern="1200" dirty="0">
                <a:effectLst/>
                <a:latin typeface="Arial" panose="020B0604020202020204" pitchFamily="34" charset="0"/>
                <a:ea typeface="+mn-ea"/>
                <a:cs typeface="Arial" panose="020B0604020202020204" pitchFamily="34" charset="0"/>
              </a:rPr>
            </a:br>
            <a:r>
              <a:rPr lang="ar-EG" sz="6000" b="0" i="0" kern="1200" dirty="0">
                <a:effectLst/>
                <a:latin typeface="Arial" panose="020B0604020202020204" pitchFamily="34" charset="0"/>
                <a:ea typeface="+mn-ea"/>
                <a:cs typeface="Arial" panose="020B0604020202020204" pitchFamily="34" charset="0"/>
              </a:rPr>
              <a:t>بِسْمِ ٱللَّهِ ٱلرَّحْمَـٰنِ ٱلرَّحِيمِ</a:t>
            </a:r>
          </a:p>
        </p:txBody>
      </p:sp>
    </p:spTree>
    <p:extLst>
      <p:ext uri="{BB962C8B-B14F-4D97-AF65-F5344CB8AC3E}">
        <p14:creationId xmlns:p14="http://schemas.microsoft.com/office/powerpoint/2010/main" val="1515717483"/>
      </p:ext>
    </p:extLst>
  </p:cSld>
  <p:clrMapOvr>
    <a:masterClrMapping/>
  </p:clrMapOvr>
</p:sld>
</file>

<file path=ppt/slides/slide5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EE9C34-552E-C670-A0BC-4C2ADB2C716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4198C5E-C990-FA40-6044-1AC80E514D48}"/>
              </a:ext>
            </a:extLst>
          </p:cNvPr>
          <p:cNvSpPr>
            <a:spLocks noGrp="1"/>
          </p:cNvSpPr>
          <p:nvPr>
            <p:ph type="title"/>
          </p:nvPr>
        </p:nvSpPr>
        <p:spPr>
          <a:xfrm>
            <a:off x="1787687" y="1957631"/>
            <a:ext cx="8616626" cy="3450327"/>
          </a:xfrm>
        </p:spPr>
        <p:txBody>
          <a:bodyPr>
            <a:noAutofit/>
          </a:bodyPr>
          <a:lstStyle/>
          <a:p>
            <a:pPr>
              <a:lnSpc>
                <a:spcPct val="100000"/>
              </a:lnSpc>
            </a:pPr>
            <a:r>
              <a:rPr lang="ar-EG" sz="6000" dirty="0"/>
              <a:t>ٱلْقَارِعَةُ</a:t>
            </a:r>
            <a:endParaRPr lang="ar-EG" sz="6000" b="0" dirty="0"/>
          </a:p>
        </p:txBody>
      </p:sp>
      <p:sp>
        <p:nvSpPr>
          <p:cNvPr id="14" name="TextBox 13">
            <a:extLst>
              <a:ext uri="{FF2B5EF4-FFF2-40B4-BE49-F238E27FC236}">
                <a16:creationId xmlns:a16="http://schemas.microsoft.com/office/drawing/2014/main" id="{DBD753F0-23CE-0771-93E1-0BBA122CC4AB}"/>
              </a:ext>
            </a:extLst>
          </p:cNvPr>
          <p:cNvSpPr txBox="1"/>
          <p:nvPr/>
        </p:nvSpPr>
        <p:spPr>
          <a:xfrm>
            <a:off x="1936368" y="4099099"/>
            <a:ext cx="8319264" cy="400110"/>
          </a:xfrm>
          <a:prstGeom prst="rect">
            <a:avLst/>
          </a:prstGeom>
          <a:noFill/>
        </p:spPr>
        <p:txBody>
          <a:bodyPr wrap="square">
            <a:spAutoFit/>
          </a:bodyPr>
          <a:lstStyle/>
          <a:p>
            <a:pPr algn="ctr" fontAlgn="base"/>
            <a:r>
              <a:rPr lang="en-US" sz="2000" dirty="0"/>
              <a:t>The (Day) of Noise and </a:t>
            </a:r>
            <a:r>
              <a:rPr lang="en-US" sz="2000" dirty="0" err="1"/>
              <a:t>Clamour</a:t>
            </a:r>
            <a:r>
              <a:rPr lang="en-US" sz="2000" dirty="0"/>
              <a:t>:</a:t>
            </a:r>
          </a:p>
        </p:txBody>
      </p:sp>
      <p:sp>
        <p:nvSpPr>
          <p:cNvPr id="3" name="TextBox 2">
            <a:extLst>
              <a:ext uri="{FF2B5EF4-FFF2-40B4-BE49-F238E27FC236}">
                <a16:creationId xmlns:a16="http://schemas.microsoft.com/office/drawing/2014/main" id="{3DB234E6-825C-5D34-4616-120289924523}"/>
              </a:ext>
            </a:extLst>
          </p:cNvPr>
          <p:cNvSpPr txBox="1"/>
          <p:nvPr/>
        </p:nvSpPr>
        <p:spPr>
          <a:xfrm>
            <a:off x="4692117" y="3682794"/>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1</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917204887"/>
      </p:ext>
    </p:extLst>
  </p:cSld>
  <p:clrMapOvr>
    <a:masterClrMapping/>
  </p:clrMapOvr>
</p:sld>
</file>

<file path=ppt/slides/slide5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79E627-FB4E-24F8-D0AB-3846CB810CF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9255C61-F462-AE4D-222B-AD2875982888}"/>
              </a:ext>
            </a:extLst>
          </p:cNvPr>
          <p:cNvSpPr>
            <a:spLocks noGrp="1"/>
          </p:cNvSpPr>
          <p:nvPr>
            <p:ph type="title"/>
          </p:nvPr>
        </p:nvSpPr>
        <p:spPr>
          <a:xfrm>
            <a:off x="1787687" y="2062134"/>
            <a:ext cx="8616626" cy="3450327"/>
          </a:xfrm>
        </p:spPr>
        <p:txBody>
          <a:bodyPr>
            <a:noAutofit/>
          </a:bodyPr>
          <a:lstStyle/>
          <a:p>
            <a:r>
              <a:rPr lang="ar-EG" sz="6000" dirty="0"/>
              <a:t>مَا ٱلْقَارِعَةُ</a:t>
            </a:r>
            <a:endParaRPr lang="ar-EG" sz="6000" b="0" dirty="0"/>
          </a:p>
        </p:txBody>
      </p:sp>
      <p:sp>
        <p:nvSpPr>
          <p:cNvPr id="14" name="TextBox 13">
            <a:extLst>
              <a:ext uri="{FF2B5EF4-FFF2-40B4-BE49-F238E27FC236}">
                <a16:creationId xmlns:a16="http://schemas.microsoft.com/office/drawing/2014/main" id="{71298FF5-704E-C42B-F9AD-7ED7D901C6DB}"/>
              </a:ext>
            </a:extLst>
          </p:cNvPr>
          <p:cNvSpPr txBox="1"/>
          <p:nvPr/>
        </p:nvSpPr>
        <p:spPr>
          <a:xfrm>
            <a:off x="1936368" y="4167330"/>
            <a:ext cx="8319264" cy="400110"/>
          </a:xfrm>
          <a:prstGeom prst="rect">
            <a:avLst/>
          </a:prstGeom>
          <a:noFill/>
        </p:spPr>
        <p:txBody>
          <a:bodyPr wrap="square">
            <a:spAutoFit/>
          </a:bodyPr>
          <a:lstStyle/>
          <a:p>
            <a:pPr algn="ctr" fontAlgn="base"/>
            <a:r>
              <a:rPr lang="en-US" sz="2000" dirty="0"/>
              <a:t>What is the (Day) of Noise and </a:t>
            </a:r>
            <a:r>
              <a:rPr lang="en-US" sz="2000" dirty="0" err="1"/>
              <a:t>Clamour</a:t>
            </a:r>
            <a:r>
              <a:rPr lang="en-US" sz="2000" dirty="0"/>
              <a:t>?</a:t>
            </a:r>
          </a:p>
        </p:txBody>
      </p:sp>
      <p:sp>
        <p:nvSpPr>
          <p:cNvPr id="3" name="TextBox 2">
            <a:extLst>
              <a:ext uri="{FF2B5EF4-FFF2-40B4-BE49-F238E27FC236}">
                <a16:creationId xmlns:a16="http://schemas.microsoft.com/office/drawing/2014/main" id="{4C08E9B7-ECA7-3138-7634-EE7A2CD35C11}"/>
              </a:ext>
            </a:extLst>
          </p:cNvPr>
          <p:cNvSpPr txBox="1"/>
          <p:nvPr/>
        </p:nvSpPr>
        <p:spPr>
          <a:xfrm>
            <a:off x="4387319" y="3717628"/>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{2}</a:t>
            </a:r>
            <a:endParaRPr lang="en-US" sz="1400" dirty="0"/>
          </a:p>
        </p:txBody>
      </p:sp>
    </p:spTree>
    <p:extLst>
      <p:ext uri="{BB962C8B-B14F-4D97-AF65-F5344CB8AC3E}">
        <p14:creationId xmlns:p14="http://schemas.microsoft.com/office/powerpoint/2010/main" val="746663108"/>
      </p:ext>
    </p:extLst>
  </p:cSld>
  <p:clrMapOvr>
    <a:masterClrMapping/>
  </p:clrMapOvr>
</p:sld>
</file>

<file path=ppt/slides/slide5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54EA74-F17A-2D60-58B5-004C9D4C683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8C57B51-46A5-42D0-E024-89555AEEC345}"/>
              </a:ext>
            </a:extLst>
          </p:cNvPr>
          <p:cNvSpPr>
            <a:spLocks noGrp="1"/>
          </p:cNvSpPr>
          <p:nvPr>
            <p:ph type="title"/>
          </p:nvPr>
        </p:nvSpPr>
        <p:spPr>
          <a:xfrm>
            <a:off x="1787687" y="2088264"/>
            <a:ext cx="8616626" cy="3450327"/>
          </a:xfrm>
        </p:spPr>
        <p:txBody>
          <a:bodyPr>
            <a:noAutofit/>
          </a:bodyPr>
          <a:lstStyle/>
          <a:p>
            <a:r>
              <a:rPr lang="ar-EG" sz="6000" dirty="0"/>
              <a:t>وَمَآ أَدْرَىٰكَ مَا ٱلْقَارِعَةُ</a:t>
            </a:r>
            <a:endParaRPr lang="ar-EG" sz="6000" b="0" dirty="0"/>
          </a:p>
        </p:txBody>
      </p:sp>
      <p:sp>
        <p:nvSpPr>
          <p:cNvPr id="14" name="TextBox 13">
            <a:extLst>
              <a:ext uri="{FF2B5EF4-FFF2-40B4-BE49-F238E27FC236}">
                <a16:creationId xmlns:a16="http://schemas.microsoft.com/office/drawing/2014/main" id="{13CDD7C6-98E8-E02C-B77C-318B3165B61F}"/>
              </a:ext>
            </a:extLst>
          </p:cNvPr>
          <p:cNvSpPr txBox="1"/>
          <p:nvPr/>
        </p:nvSpPr>
        <p:spPr>
          <a:xfrm>
            <a:off x="1936368" y="4198335"/>
            <a:ext cx="8319264" cy="400110"/>
          </a:xfrm>
          <a:prstGeom prst="rect">
            <a:avLst/>
          </a:prstGeom>
          <a:noFill/>
        </p:spPr>
        <p:txBody>
          <a:bodyPr wrap="square">
            <a:spAutoFit/>
          </a:bodyPr>
          <a:lstStyle/>
          <a:p>
            <a:pPr algn="ctr" fontAlgn="base"/>
            <a:r>
              <a:rPr lang="en-US" sz="2000" dirty="0"/>
              <a:t>And what will explain to thee what the (Day) of Noise and </a:t>
            </a:r>
            <a:r>
              <a:rPr lang="en-US" sz="2000" dirty="0" err="1"/>
              <a:t>Clamour</a:t>
            </a:r>
            <a:r>
              <a:rPr lang="en-US" sz="2000" dirty="0"/>
              <a:t> is?</a:t>
            </a:r>
          </a:p>
        </p:txBody>
      </p:sp>
      <p:sp>
        <p:nvSpPr>
          <p:cNvPr id="3" name="TextBox 2">
            <a:extLst>
              <a:ext uri="{FF2B5EF4-FFF2-40B4-BE49-F238E27FC236}">
                <a16:creationId xmlns:a16="http://schemas.microsoft.com/office/drawing/2014/main" id="{52D2107B-FDB6-FB55-0949-2E2EEE8B773B}"/>
              </a:ext>
            </a:extLst>
          </p:cNvPr>
          <p:cNvSpPr txBox="1"/>
          <p:nvPr/>
        </p:nvSpPr>
        <p:spPr>
          <a:xfrm>
            <a:off x="3076553" y="3752467"/>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{3}</a:t>
            </a:r>
            <a:endParaRPr lang="en-US" sz="1400" dirty="0"/>
          </a:p>
        </p:txBody>
      </p:sp>
    </p:spTree>
    <p:extLst>
      <p:ext uri="{BB962C8B-B14F-4D97-AF65-F5344CB8AC3E}">
        <p14:creationId xmlns:p14="http://schemas.microsoft.com/office/powerpoint/2010/main" val="3798801015"/>
      </p:ext>
    </p:extLst>
  </p:cSld>
  <p:clrMapOvr>
    <a:masterClrMapping/>
  </p:clrMapOvr>
</p:sld>
</file>

<file path=ppt/slides/slide5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0E018B-71B6-F21F-ACEC-BA66055E9BE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5F59C4F-31FC-3ACD-7E16-CFE7289996E6}"/>
              </a:ext>
            </a:extLst>
          </p:cNvPr>
          <p:cNvSpPr>
            <a:spLocks noGrp="1"/>
          </p:cNvSpPr>
          <p:nvPr>
            <p:ph type="title"/>
          </p:nvPr>
        </p:nvSpPr>
        <p:spPr>
          <a:xfrm>
            <a:off x="1787687" y="2096973"/>
            <a:ext cx="8616626" cy="3450327"/>
          </a:xfrm>
        </p:spPr>
        <p:txBody>
          <a:bodyPr>
            <a:noAutofit/>
          </a:bodyPr>
          <a:lstStyle/>
          <a:p>
            <a:r>
              <a:rPr lang="ar-EG" sz="6000" dirty="0"/>
              <a:t>يَوْمَ يَكُونُ ٱلنَّاسُ كَٱلْفَرَاشِ ٱلْمَبْثُوثِ</a:t>
            </a:r>
            <a:endParaRPr lang="ar-EG" sz="6000" b="0" dirty="0"/>
          </a:p>
        </p:txBody>
      </p:sp>
      <p:sp>
        <p:nvSpPr>
          <p:cNvPr id="14" name="TextBox 13">
            <a:extLst>
              <a:ext uri="{FF2B5EF4-FFF2-40B4-BE49-F238E27FC236}">
                <a16:creationId xmlns:a16="http://schemas.microsoft.com/office/drawing/2014/main" id="{480F4FD6-3D3A-ACAE-52DA-15D8FD2E3204}"/>
              </a:ext>
            </a:extLst>
          </p:cNvPr>
          <p:cNvSpPr txBox="1"/>
          <p:nvPr/>
        </p:nvSpPr>
        <p:spPr>
          <a:xfrm>
            <a:off x="1936368" y="4194898"/>
            <a:ext cx="8319264" cy="400110"/>
          </a:xfrm>
          <a:prstGeom prst="rect">
            <a:avLst/>
          </a:prstGeom>
          <a:noFill/>
        </p:spPr>
        <p:txBody>
          <a:bodyPr wrap="square">
            <a:spAutoFit/>
          </a:bodyPr>
          <a:lstStyle/>
          <a:p>
            <a:pPr algn="ctr" fontAlgn="base"/>
            <a:r>
              <a:rPr lang="en-US" sz="2000" dirty="0"/>
              <a:t>(It is) a Day whereon men will be like moths scattered about,</a:t>
            </a:r>
          </a:p>
        </p:txBody>
      </p:sp>
      <p:sp>
        <p:nvSpPr>
          <p:cNvPr id="3" name="TextBox 2">
            <a:extLst>
              <a:ext uri="{FF2B5EF4-FFF2-40B4-BE49-F238E27FC236}">
                <a16:creationId xmlns:a16="http://schemas.microsoft.com/office/drawing/2014/main" id="{61DA5E49-B660-B453-787B-BAE8281BA5E2}"/>
              </a:ext>
            </a:extLst>
          </p:cNvPr>
          <p:cNvSpPr txBox="1"/>
          <p:nvPr/>
        </p:nvSpPr>
        <p:spPr>
          <a:xfrm>
            <a:off x="1665771" y="3735050"/>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{4}</a:t>
            </a:r>
            <a:endParaRPr lang="en-US" sz="1400" dirty="0"/>
          </a:p>
        </p:txBody>
      </p:sp>
    </p:spTree>
    <p:extLst>
      <p:ext uri="{BB962C8B-B14F-4D97-AF65-F5344CB8AC3E}">
        <p14:creationId xmlns:p14="http://schemas.microsoft.com/office/powerpoint/2010/main" val="2823193904"/>
      </p:ext>
    </p:extLst>
  </p:cSld>
  <p:clrMapOvr>
    <a:masterClrMapping/>
  </p:clrMapOvr>
</p:sld>
</file>

<file path=ppt/slides/slide5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B04230-B20C-8CC6-E8C2-2A9B65B9CAD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D9568F1-C230-F06B-AA12-7FDC8401DCE7}"/>
              </a:ext>
            </a:extLst>
          </p:cNvPr>
          <p:cNvSpPr>
            <a:spLocks noGrp="1"/>
          </p:cNvSpPr>
          <p:nvPr>
            <p:ph type="title"/>
          </p:nvPr>
        </p:nvSpPr>
        <p:spPr>
          <a:xfrm>
            <a:off x="1787687" y="1986972"/>
            <a:ext cx="8616626" cy="3450327"/>
          </a:xfrm>
        </p:spPr>
        <p:txBody>
          <a:bodyPr>
            <a:noAutofit/>
          </a:bodyPr>
          <a:lstStyle/>
          <a:p>
            <a:pPr>
              <a:lnSpc>
                <a:spcPct val="100000"/>
              </a:lnSpc>
            </a:pPr>
            <a:r>
              <a:rPr lang="ar-EG" sz="6000" dirty="0"/>
              <a:t>وَتَكُونُ ٱلْجِبَالُ كَٱلْعِهْنِ ٱلْمَنفُوشِ</a:t>
            </a:r>
            <a:endParaRPr lang="ar-EG" sz="6000" b="0" dirty="0"/>
          </a:p>
        </p:txBody>
      </p:sp>
      <p:sp>
        <p:nvSpPr>
          <p:cNvPr id="14" name="TextBox 13">
            <a:extLst>
              <a:ext uri="{FF2B5EF4-FFF2-40B4-BE49-F238E27FC236}">
                <a16:creationId xmlns:a16="http://schemas.microsoft.com/office/drawing/2014/main" id="{77CDE290-4783-FD75-6844-A302AC01D04B}"/>
              </a:ext>
            </a:extLst>
          </p:cNvPr>
          <p:cNvSpPr txBox="1"/>
          <p:nvPr/>
        </p:nvSpPr>
        <p:spPr>
          <a:xfrm>
            <a:off x="1936368" y="4118648"/>
            <a:ext cx="8319264" cy="400110"/>
          </a:xfrm>
          <a:prstGeom prst="rect">
            <a:avLst/>
          </a:prstGeom>
          <a:noFill/>
        </p:spPr>
        <p:txBody>
          <a:bodyPr wrap="square">
            <a:spAutoFit/>
          </a:bodyPr>
          <a:lstStyle/>
          <a:p>
            <a:pPr algn="ctr" fontAlgn="base"/>
            <a:r>
              <a:rPr lang="en-US" sz="2000" dirty="0"/>
              <a:t>And the mountains will be like carded wool.</a:t>
            </a:r>
          </a:p>
        </p:txBody>
      </p:sp>
      <p:sp>
        <p:nvSpPr>
          <p:cNvPr id="3" name="TextBox 2">
            <a:extLst>
              <a:ext uri="{FF2B5EF4-FFF2-40B4-BE49-F238E27FC236}">
                <a16:creationId xmlns:a16="http://schemas.microsoft.com/office/drawing/2014/main" id="{C79476B3-68DA-F3F2-B360-4464512DB0CD}"/>
              </a:ext>
            </a:extLst>
          </p:cNvPr>
          <p:cNvSpPr txBox="1"/>
          <p:nvPr/>
        </p:nvSpPr>
        <p:spPr>
          <a:xfrm>
            <a:off x="2014744" y="3810871"/>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5</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303081193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D426A1-872E-A9A2-058B-D27A546A32D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9317475-C244-5F3F-73A8-E6659B5CC578}"/>
              </a:ext>
            </a:extLst>
          </p:cNvPr>
          <p:cNvSpPr>
            <a:spLocks noGrp="1"/>
          </p:cNvSpPr>
          <p:nvPr>
            <p:ph type="title"/>
          </p:nvPr>
        </p:nvSpPr>
        <p:spPr>
          <a:xfrm>
            <a:off x="1744499" y="2088741"/>
            <a:ext cx="8703002" cy="3450327"/>
          </a:xfrm>
        </p:spPr>
        <p:txBody>
          <a:bodyPr>
            <a:noAutofit/>
          </a:bodyPr>
          <a:lstStyle/>
          <a:p>
            <a:r>
              <a:rPr lang="ar-EG" sz="6000" b="0" dirty="0"/>
              <a:t>أَبْصَـٰرُهَا خَـٰشِعَةٌ</a:t>
            </a:r>
          </a:p>
        </p:txBody>
      </p:sp>
      <p:sp>
        <p:nvSpPr>
          <p:cNvPr id="14" name="TextBox 13">
            <a:extLst>
              <a:ext uri="{FF2B5EF4-FFF2-40B4-BE49-F238E27FC236}">
                <a16:creationId xmlns:a16="http://schemas.microsoft.com/office/drawing/2014/main" id="{7F2D903C-C8C7-6B9E-EB35-04D648ECC4BC}"/>
              </a:ext>
            </a:extLst>
          </p:cNvPr>
          <p:cNvSpPr txBox="1"/>
          <p:nvPr/>
        </p:nvSpPr>
        <p:spPr>
          <a:xfrm>
            <a:off x="1936368" y="4121682"/>
            <a:ext cx="8319264" cy="400110"/>
          </a:xfrm>
          <a:prstGeom prst="rect">
            <a:avLst/>
          </a:prstGeom>
          <a:noFill/>
        </p:spPr>
        <p:txBody>
          <a:bodyPr wrap="square">
            <a:spAutoFit/>
          </a:bodyPr>
          <a:lstStyle/>
          <a:p>
            <a:pPr algn="ctr" fontAlgn="base"/>
            <a:r>
              <a:rPr lang="en-US" sz="2000" dirty="0"/>
              <a:t>Cast down will be (their owners') eyes.</a:t>
            </a:r>
          </a:p>
        </p:txBody>
      </p:sp>
      <p:sp>
        <p:nvSpPr>
          <p:cNvPr id="3" name="TextBox 2">
            <a:extLst>
              <a:ext uri="{FF2B5EF4-FFF2-40B4-BE49-F238E27FC236}">
                <a16:creationId xmlns:a16="http://schemas.microsoft.com/office/drawing/2014/main" id="{1519C0E1-805D-8793-8CC0-25E1CEEE0A4E}"/>
              </a:ext>
            </a:extLst>
          </p:cNvPr>
          <p:cNvSpPr txBox="1"/>
          <p:nvPr/>
        </p:nvSpPr>
        <p:spPr>
          <a:xfrm>
            <a:off x="3727519" y="3813905"/>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9</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3140949822"/>
      </p:ext>
    </p:extLst>
  </p:cSld>
  <p:clrMapOvr>
    <a:masterClrMapping/>
  </p:clrMapOvr>
</p:sld>
</file>

<file path=ppt/slides/slide5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27A82F-02A2-CC87-E727-74C1A6A5002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AB6F3EB-3915-1F7F-BD60-FC8A236DDCFD}"/>
              </a:ext>
            </a:extLst>
          </p:cNvPr>
          <p:cNvSpPr>
            <a:spLocks noGrp="1"/>
          </p:cNvSpPr>
          <p:nvPr>
            <p:ph type="title"/>
          </p:nvPr>
        </p:nvSpPr>
        <p:spPr>
          <a:xfrm>
            <a:off x="1787687" y="2078303"/>
            <a:ext cx="8616626" cy="3450327"/>
          </a:xfrm>
        </p:spPr>
        <p:txBody>
          <a:bodyPr>
            <a:noAutofit/>
          </a:bodyPr>
          <a:lstStyle/>
          <a:p>
            <a:pPr>
              <a:lnSpc>
                <a:spcPct val="100000"/>
              </a:lnSpc>
            </a:pPr>
            <a:r>
              <a:rPr lang="ar-EG" sz="6000" dirty="0"/>
              <a:t>فَأَمَّا مَن ثَقُلَتْ مَوَٰزِينُهُۥ</a:t>
            </a:r>
            <a:endParaRPr lang="ar-EG" sz="6000" b="0" dirty="0"/>
          </a:p>
        </p:txBody>
      </p:sp>
      <p:sp>
        <p:nvSpPr>
          <p:cNvPr id="14" name="TextBox 13">
            <a:extLst>
              <a:ext uri="{FF2B5EF4-FFF2-40B4-BE49-F238E27FC236}">
                <a16:creationId xmlns:a16="http://schemas.microsoft.com/office/drawing/2014/main" id="{6E4BC387-7C11-FFF0-CA92-2092A0619DB1}"/>
              </a:ext>
            </a:extLst>
          </p:cNvPr>
          <p:cNvSpPr txBox="1"/>
          <p:nvPr/>
        </p:nvSpPr>
        <p:spPr>
          <a:xfrm>
            <a:off x="1936368" y="4219772"/>
            <a:ext cx="8319264" cy="400110"/>
          </a:xfrm>
          <a:prstGeom prst="rect">
            <a:avLst/>
          </a:prstGeom>
          <a:noFill/>
        </p:spPr>
        <p:txBody>
          <a:bodyPr wrap="square">
            <a:spAutoFit/>
          </a:bodyPr>
          <a:lstStyle/>
          <a:p>
            <a:pPr algn="ctr" fontAlgn="base"/>
            <a:r>
              <a:rPr lang="en-US" sz="2000" dirty="0"/>
              <a:t>Then, he whose balance (of good deeds) will be (found) heavy,</a:t>
            </a:r>
          </a:p>
        </p:txBody>
      </p:sp>
      <p:sp>
        <p:nvSpPr>
          <p:cNvPr id="3" name="TextBox 2">
            <a:extLst>
              <a:ext uri="{FF2B5EF4-FFF2-40B4-BE49-F238E27FC236}">
                <a16:creationId xmlns:a16="http://schemas.microsoft.com/office/drawing/2014/main" id="{0612F047-6360-C962-F75E-7EB83627F17B}"/>
              </a:ext>
            </a:extLst>
          </p:cNvPr>
          <p:cNvSpPr txBox="1"/>
          <p:nvPr/>
        </p:nvSpPr>
        <p:spPr>
          <a:xfrm>
            <a:off x="3154934" y="3803467"/>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6</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1765963458"/>
      </p:ext>
    </p:extLst>
  </p:cSld>
  <p:clrMapOvr>
    <a:masterClrMapping/>
  </p:clrMapOvr>
</p:sld>
</file>

<file path=ppt/slides/slide5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1B4607-BB1E-98BF-8FCE-362498C5CC9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51782D4-DB75-5316-0D24-0A8C35094C92}"/>
              </a:ext>
            </a:extLst>
          </p:cNvPr>
          <p:cNvSpPr>
            <a:spLocks noGrp="1"/>
          </p:cNvSpPr>
          <p:nvPr>
            <p:ph type="title"/>
          </p:nvPr>
        </p:nvSpPr>
        <p:spPr>
          <a:xfrm>
            <a:off x="1744499" y="1949403"/>
            <a:ext cx="8703002" cy="3450327"/>
          </a:xfrm>
        </p:spPr>
        <p:txBody>
          <a:bodyPr>
            <a:noAutofit/>
          </a:bodyPr>
          <a:lstStyle/>
          <a:p>
            <a:r>
              <a:rPr lang="ar-EG" sz="6000" dirty="0"/>
              <a:t>فَهُوَ فِى عِيشَةٍۢ رَّاضِيَةٍۢ</a:t>
            </a:r>
            <a:endParaRPr lang="ar-EG" sz="6000" b="0" dirty="0"/>
          </a:p>
        </p:txBody>
      </p:sp>
      <p:sp>
        <p:nvSpPr>
          <p:cNvPr id="14" name="TextBox 13">
            <a:extLst>
              <a:ext uri="{FF2B5EF4-FFF2-40B4-BE49-F238E27FC236}">
                <a16:creationId xmlns:a16="http://schemas.microsoft.com/office/drawing/2014/main" id="{AF51E741-F0FC-3A55-63A5-CF6101382604}"/>
              </a:ext>
            </a:extLst>
          </p:cNvPr>
          <p:cNvSpPr txBox="1"/>
          <p:nvPr/>
        </p:nvSpPr>
        <p:spPr>
          <a:xfrm>
            <a:off x="1936368" y="4090871"/>
            <a:ext cx="8319264" cy="400110"/>
          </a:xfrm>
          <a:prstGeom prst="rect">
            <a:avLst/>
          </a:prstGeom>
          <a:noFill/>
        </p:spPr>
        <p:txBody>
          <a:bodyPr wrap="square">
            <a:spAutoFit/>
          </a:bodyPr>
          <a:lstStyle/>
          <a:p>
            <a:pPr algn="ctr" fontAlgn="base"/>
            <a:r>
              <a:rPr lang="en-US" sz="2000" dirty="0"/>
              <a:t>Will be in a life of good pleasure and satisfaction.</a:t>
            </a:r>
            <a:endParaRPr lang="en-US" sz="2400" dirty="0"/>
          </a:p>
        </p:txBody>
      </p:sp>
      <p:sp>
        <p:nvSpPr>
          <p:cNvPr id="3" name="TextBox 2">
            <a:extLst>
              <a:ext uri="{FF2B5EF4-FFF2-40B4-BE49-F238E27FC236}">
                <a16:creationId xmlns:a16="http://schemas.microsoft.com/office/drawing/2014/main" id="{021D40F9-B12D-A203-E2BE-06D2249E9A81}"/>
              </a:ext>
            </a:extLst>
          </p:cNvPr>
          <p:cNvSpPr txBox="1"/>
          <p:nvPr/>
        </p:nvSpPr>
        <p:spPr>
          <a:xfrm>
            <a:off x="3100501" y="3674566"/>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7</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4210496544"/>
      </p:ext>
    </p:extLst>
  </p:cSld>
  <p:clrMapOvr>
    <a:masterClrMapping/>
  </p:clrMapOvr>
</p:sld>
</file>

<file path=ppt/slides/slide5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EBDD9B-002B-EC73-8CC1-6D8EC4C0EC5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F9F576E-E26A-AB60-D740-FC53A7CEB38A}"/>
              </a:ext>
            </a:extLst>
          </p:cNvPr>
          <p:cNvSpPr>
            <a:spLocks noGrp="1"/>
          </p:cNvSpPr>
          <p:nvPr>
            <p:ph type="title"/>
          </p:nvPr>
        </p:nvSpPr>
        <p:spPr>
          <a:xfrm>
            <a:off x="1986946" y="2073098"/>
            <a:ext cx="8218107" cy="3450327"/>
          </a:xfrm>
        </p:spPr>
        <p:txBody>
          <a:bodyPr>
            <a:noAutofit/>
          </a:bodyPr>
          <a:lstStyle/>
          <a:p>
            <a:pPr>
              <a:lnSpc>
                <a:spcPct val="100000"/>
              </a:lnSpc>
            </a:pPr>
            <a:r>
              <a:rPr lang="ar-EG" sz="6000" dirty="0"/>
              <a:t>وَأَمَّا مَنْ خَفَّتْ مَوَٰزِينُهُۥ</a:t>
            </a:r>
            <a:endParaRPr lang="ar-EG" sz="6000" b="0" dirty="0"/>
          </a:p>
        </p:txBody>
      </p:sp>
      <p:sp>
        <p:nvSpPr>
          <p:cNvPr id="14" name="TextBox 13">
            <a:extLst>
              <a:ext uri="{FF2B5EF4-FFF2-40B4-BE49-F238E27FC236}">
                <a16:creationId xmlns:a16="http://schemas.microsoft.com/office/drawing/2014/main" id="{3721AD49-2427-6EF4-BAF0-A9778010BB09}"/>
              </a:ext>
            </a:extLst>
          </p:cNvPr>
          <p:cNvSpPr txBox="1"/>
          <p:nvPr/>
        </p:nvSpPr>
        <p:spPr>
          <a:xfrm>
            <a:off x="1936367" y="4221964"/>
            <a:ext cx="8319264" cy="400110"/>
          </a:xfrm>
          <a:prstGeom prst="rect">
            <a:avLst/>
          </a:prstGeom>
          <a:noFill/>
        </p:spPr>
        <p:txBody>
          <a:bodyPr wrap="square">
            <a:spAutoFit/>
          </a:bodyPr>
          <a:lstStyle/>
          <a:p>
            <a:pPr algn="ctr" fontAlgn="base"/>
            <a:r>
              <a:rPr lang="en-US" sz="2000" dirty="0"/>
              <a:t>But he whose balance (of good deeds) will be (found) light,-</a:t>
            </a:r>
          </a:p>
        </p:txBody>
      </p:sp>
      <p:sp>
        <p:nvSpPr>
          <p:cNvPr id="3" name="TextBox 2">
            <a:extLst>
              <a:ext uri="{FF2B5EF4-FFF2-40B4-BE49-F238E27FC236}">
                <a16:creationId xmlns:a16="http://schemas.microsoft.com/office/drawing/2014/main" id="{FE0D7F0D-FF7C-9521-3AC4-8E1DCD0443F5}"/>
              </a:ext>
            </a:extLst>
          </p:cNvPr>
          <p:cNvSpPr txBox="1"/>
          <p:nvPr/>
        </p:nvSpPr>
        <p:spPr>
          <a:xfrm>
            <a:off x="3033647" y="3798261"/>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8</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3692157829"/>
      </p:ext>
    </p:extLst>
  </p:cSld>
  <p:clrMapOvr>
    <a:masterClrMapping/>
  </p:clrMapOvr>
</p:sld>
</file>

<file path=ppt/slides/slide5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326C6F-68E8-D3E6-2719-8452F787EAC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F95EC93-C137-BC1A-E399-70249A25DF3E}"/>
              </a:ext>
            </a:extLst>
          </p:cNvPr>
          <p:cNvSpPr>
            <a:spLocks noGrp="1"/>
          </p:cNvSpPr>
          <p:nvPr>
            <p:ph type="title"/>
          </p:nvPr>
        </p:nvSpPr>
        <p:spPr>
          <a:xfrm>
            <a:off x="1744499" y="1949403"/>
            <a:ext cx="8703002" cy="3450327"/>
          </a:xfrm>
        </p:spPr>
        <p:txBody>
          <a:bodyPr>
            <a:noAutofit/>
          </a:bodyPr>
          <a:lstStyle/>
          <a:p>
            <a:r>
              <a:rPr lang="ar-EG" sz="6000" dirty="0"/>
              <a:t>فَأُمُّهُۥ هَاوِيَةٌۭ</a:t>
            </a:r>
            <a:endParaRPr lang="ar-EG" sz="6000" b="0" dirty="0"/>
          </a:p>
        </p:txBody>
      </p:sp>
      <p:sp>
        <p:nvSpPr>
          <p:cNvPr id="14" name="TextBox 13">
            <a:extLst>
              <a:ext uri="{FF2B5EF4-FFF2-40B4-BE49-F238E27FC236}">
                <a16:creationId xmlns:a16="http://schemas.microsoft.com/office/drawing/2014/main" id="{090A6F9D-2C1B-E842-982F-84AF631A9F86}"/>
              </a:ext>
            </a:extLst>
          </p:cNvPr>
          <p:cNvSpPr txBox="1"/>
          <p:nvPr/>
        </p:nvSpPr>
        <p:spPr>
          <a:xfrm>
            <a:off x="1936368" y="4090871"/>
            <a:ext cx="8319264" cy="400110"/>
          </a:xfrm>
          <a:prstGeom prst="rect">
            <a:avLst/>
          </a:prstGeom>
          <a:noFill/>
        </p:spPr>
        <p:txBody>
          <a:bodyPr wrap="square">
            <a:spAutoFit/>
          </a:bodyPr>
          <a:lstStyle/>
          <a:p>
            <a:pPr algn="ctr" fontAlgn="base"/>
            <a:r>
              <a:rPr lang="en-US" sz="2000" dirty="0"/>
              <a:t>Will have his home in a (bottomless) Pit.</a:t>
            </a:r>
            <a:endParaRPr lang="en-US" sz="2400" dirty="0"/>
          </a:p>
        </p:txBody>
      </p:sp>
      <p:sp>
        <p:nvSpPr>
          <p:cNvPr id="3" name="TextBox 2">
            <a:extLst>
              <a:ext uri="{FF2B5EF4-FFF2-40B4-BE49-F238E27FC236}">
                <a16:creationId xmlns:a16="http://schemas.microsoft.com/office/drawing/2014/main" id="{BFCDF40C-0A97-D994-AAC3-E93B0BAE6800}"/>
              </a:ext>
            </a:extLst>
          </p:cNvPr>
          <p:cNvSpPr txBox="1"/>
          <p:nvPr/>
        </p:nvSpPr>
        <p:spPr>
          <a:xfrm>
            <a:off x="4345828" y="3674566"/>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9</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2423087193"/>
      </p:ext>
    </p:extLst>
  </p:cSld>
  <p:clrMapOvr>
    <a:masterClrMapping/>
  </p:clrMapOvr>
</p:sld>
</file>

<file path=ppt/slides/slide5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F37C4F-DFDF-9390-4947-17A039CF6BD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9AA6AA7-3752-E074-A47D-A91F58F31E59}"/>
              </a:ext>
            </a:extLst>
          </p:cNvPr>
          <p:cNvSpPr>
            <a:spLocks noGrp="1"/>
          </p:cNvSpPr>
          <p:nvPr>
            <p:ph type="title"/>
          </p:nvPr>
        </p:nvSpPr>
        <p:spPr>
          <a:xfrm>
            <a:off x="1744499" y="2010363"/>
            <a:ext cx="8703002" cy="3450327"/>
          </a:xfrm>
        </p:spPr>
        <p:txBody>
          <a:bodyPr>
            <a:noAutofit/>
          </a:bodyPr>
          <a:lstStyle/>
          <a:p>
            <a:r>
              <a:rPr lang="ar-EG" sz="6000" dirty="0"/>
              <a:t>وَمَآ أَدْرَىٰكَ مَا هِيَهْ</a:t>
            </a:r>
            <a:endParaRPr lang="ar-EG" sz="6000" b="0" dirty="0"/>
          </a:p>
        </p:txBody>
      </p:sp>
      <p:sp>
        <p:nvSpPr>
          <p:cNvPr id="14" name="TextBox 13">
            <a:extLst>
              <a:ext uri="{FF2B5EF4-FFF2-40B4-BE49-F238E27FC236}">
                <a16:creationId xmlns:a16="http://schemas.microsoft.com/office/drawing/2014/main" id="{0FBB9BB6-1D9F-9FA5-9B19-A0C1284FB1B6}"/>
              </a:ext>
            </a:extLst>
          </p:cNvPr>
          <p:cNvSpPr txBox="1"/>
          <p:nvPr/>
        </p:nvSpPr>
        <p:spPr>
          <a:xfrm>
            <a:off x="1936368" y="4045829"/>
            <a:ext cx="8319264" cy="400110"/>
          </a:xfrm>
          <a:prstGeom prst="rect">
            <a:avLst/>
          </a:prstGeom>
          <a:noFill/>
        </p:spPr>
        <p:txBody>
          <a:bodyPr wrap="square">
            <a:spAutoFit/>
          </a:bodyPr>
          <a:lstStyle/>
          <a:p>
            <a:pPr algn="ctr" fontAlgn="base"/>
            <a:r>
              <a:rPr lang="en-US" sz="2000" dirty="0"/>
              <a:t>And what will explain to thee what this is?</a:t>
            </a:r>
            <a:endParaRPr lang="en-US" sz="2400" dirty="0"/>
          </a:p>
        </p:txBody>
      </p:sp>
      <p:sp>
        <p:nvSpPr>
          <p:cNvPr id="3" name="TextBox 2">
            <a:extLst>
              <a:ext uri="{FF2B5EF4-FFF2-40B4-BE49-F238E27FC236}">
                <a16:creationId xmlns:a16="http://schemas.microsoft.com/office/drawing/2014/main" id="{693DE328-A0A6-D026-948D-C2B4F10C6FD7}"/>
              </a:ext>
            </a:extLst>
          </p:cNvPr>
          <p:cNvSpPr txBox="1"/>
          <p:nvPr/>
        </p:nvSpPr>
        <p:spPr>
          <a:xfrm>
            <a:off x="3553347" y="3735526"/>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10</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674244191"/>
      </p:ext>
    </p:extLst>
  </p:cSld>
  <p:clrMapOvr>
    <a:masterClrMapping/>
  </p:clrMapOvr>
</p:sld>
</file>

<file path=ppt/slides/slide5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EA13F6-BC89-CDAA-9AC8-C00881BDCFB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C3A0691-E80D-8C1D-748B-DF74644E0D64}"/>
              </a:ext>
            </a:extLst>
          </p:cNvPr>
          <p:cNvSpPr>
            <a:spLocks noGrp="1"/>
          </p:cNvSpPr>
          <p:nvPr>
            <p:ph type="title"/>
          </p:nvPr>
        </p:nvSpPr>
        <p:spPr>
          <a:xfrm>
            <a:off x="1744499" y="1975528"/>
            <a:ext cx="8703002" cy="3450327"/>
          </a:xfrm>
        </p:spPr>
        <p:txBody>
          <a:bodyPr>
            <a:noAutofit/>
          </a:bodyPr>
          <a:lstStyle/>
          <a:p>
            <a:r>
              <a:rPr lang="ar-EG" sz="6000" dirty="0"/>
              <a:t>نَارٌ حَامِيَةٌۢ</a:t>
            </a:r>
            <a:endParaRPr lang="ar-EG" sz="6000" b="0" dirty="0"/>
          </a:p>
        </p:txBody>
      </p:sp>
      <p:sp>
        <p:nvSpPr>
          <p:cNvPr id="14" name="TextBox 13">
            <a:extLst>
              <a:ext uri="{FF2B5EF4-FFF2-40B4-BE49-F238E27FC236}">
                <a16:creationId xmlns:a16="http://schemas.microsoft.com/office/drawing/2014/main" id="{89B38D1E-055D-29EC-83CB-91E2B7CEBB8B}"/>
              </a:ext>
            </a:extLst>
          </p:cNvPr>
          <p:cNvSpPr txBox="1"/>
          <p:nvPr/>
        </p:nvSpPr>
        <p:spPr>
          <a:xfrm>
            <a:off x="1936368" y="4035928"/>
            <a:ext cx="8319264" cy="400110"/>
          </a:xfrm>
          <a:prstGeom prst="rect">
            <a:avLst/>
          </a:prstGeom>
          <a:noFill/>
        </p:spPr>
        <p:txBody>
          <a:bodyPr wrap="square">
            <a:spAutoFit/>
          </a:bodyPr>
          <a:lstStyle/>
          <a:p>
            <a:pPr algn="ctr" fontAlgn="base"/>
            <a:r>
              <a:rPr lang="en-US" sz="2000" dirty="0"/>
              <a:t>(It is) a Fire Blazing fiercely!</a:t>
            </a:r>
            <a:endParaRPr lang="en-US" sz="2400" dirty="0"/>
          </a:p>
        </p:txBody>
      </p:sp>
      <p:sp>
        <p:nvSpPr>
          <p:cNvPr id="3" name="TextBox 2">
            <a:extLst>
              <a:ext uri="{FF2B5EF4-FFF2-40B4-BE49-F238E27FC236}">
                <a16:creationId xmlns:a16="http://schemas.microsoft.com/office/drawing/2014/main" id="{00F00760-0D3C-BF24-E654-CFECAADE548A}"/>
              </a:ext>
            </a:extLst>
          </p:cNvPr>
          <p:cNvSpPr txBox="1"/>
          <p:nvPr/>
        </p:nvSpPr>
        <p:spPr>
          <a:xfrm>
            <a:off x="4467749" y="3700691"/>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11</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680517190"/>
      </p:ext>
    </p:extLst>
  </p:cSld>
  <p:clrMapOvr>
    <a:masterClrMapping/>
  </p:clrMapOvr>
</p:sld>
</file>

<file path=ppt/slides/slide5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56121E-0A46-BBA5-22D5-B4CC6C00357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FDD588E-73C6-B4A8-7D0F-90A493385599}"/>
              </a:ext>
            </a:extLst>
          </p:cNvPr>
          <p:cNvSpPr>
            <a:spLocks noGrp="1"/>
          </p:cNvSpPr>
          <p:nvPr>
            <p:ph type="title"/>
          </p:nvPr>
        </p:nvSpPr>
        <p:spPr>
          <a:xfrm>
            <a:off x="1980393" y="504918"/>
            <a:ext cx="8231214" cy="5848164"/>
          </a:xfrm>
        </p:spPr>
        <p:txBody>
          <a:bodyPr>
            <a:noAutofit/>
          </a:bodyPr>
          <a:lstStyle/>
          <a:p>
            <a:pPr marL="0" rtl="1" eaLnBrk="1" latinLnBrk="0" hangingPunct="1"/>
            <a:r>
              <a:rPr lang="ar-EG" sz="6000" b="0" i="0" kern="1200" dirty="0">
                <a:effectLst/>
                <a:latin typeface="KFGQPC Uthman Taha Naskh" panose="02000000000000000000" pitchFamily="2" charset="-78"/>
                <a:ea typeface="+mn-ea"/>
                <a:cs typeface="+mn-cs"/>
              </a:rPr>
              <a:t>صدقَ اللهُ العليُّ العظيم</a:t>
            </a:r>
          </a:p>
        </p:txBody>
      </p:sp>
    </p:spTree>
    <p:extLst>
      <p:ext uri="{BB962C8B-B14F-4D97-AF65-F5344CB8AC3E}">
        <p14:creationId xmlns:p14="http://schemas.microsoft.com/office/powerpoint/2010/main" val="3902626089"/>
      </p:ext>
    </p:extLst>
  </p:cSld>
  <p:clrMapOvr>
    <a:masterClrMapping/>
  </p:clrMapOvr>
</p:sld>
</file>

<file path=ppt/slides/slide5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1495A9-18EE-854C-95CE-DBE145E6283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76EB3FE-4313-05EB-9347-7D45F6DA4B6E}"/>
              </a:ext>
            </a:extLst>
          </p:cNvPr>
          <p:cNvSpPr>
            <a:spLocks noGrp="1"/>
          </p:cNvSpPr>
          <p:nvPr>
            <p:ph type="title"/>
          </p:nvPr>
        </p:nvSpPr>
        <p:spPr>
          <a:xfrm>
            <a:off x="1980393" y="1706959"/>
            <a:ext cx="8231214" cy="3461837"/>
          </a:xfrm>
        </p:spPr>
        <p:txBody>
          <a:bodyPr>
            <a:noAutofit/>
          </a:bodyPr>
          <a:lstStyle/>
          <a:p>
            <a:pPr marL="0" eaLnBrk="1" latinLnBrk="0" hangingPunct="1">
              <a:lnSpc>
                <a:spcPct val="100000"/>
              </a:lnSpc>
            </a:pPr>
            <a:r>
              <a:rPr lang="ar-EG" sz="4000" b="0" i="0" kern="1200" dirty="0">
                <a:effectLst/>
                <a:highlight>
                  <a:srgbClr val="00FF00"/>
                </a:highlight>
                <a:latin typeface="Arial" panose="020B0604020202020204" pitchFamily="34" charset="0"/>
                <a:ea typeface="+mn-ea"/>
                <a:cs typeface="Arial" panose="020B0604020202020204" pitchFamily="34" charset="0"/>
              </a:rPr>
              <a:t>سورة التكاثر</a:t>
            </a:r>
            <a:br>
              <a:rPr lang="ar-EG" sz="6000" b="0" i="0" kern="1200" dirty="0">
                <a:effectLst/>
                <a:latin typeface="Arial" panose="020B0604020202020204" pitchFamily="34" charset="0"/>
                <a:ea typeface="+mn-ea"/>
                <a:cs typeface="Arial" panose="020B0604020202020204" pitchFamily="34" charset="0"/>
              </a:rPr>
            </a:br>
            <a:r>
              <a:rPr lang="ar-EG" sz="6000" b="0" i="0" kern="1200" dirty="0">
                <a:effectLst/>
                <a:latin typeface="Arial" panose="020B0604020202020204" pitchFamily="34" charset="0"/>
                <a:ea typeface="+mn-ea"/>
                <a:cs typeface="Arial" panose="020B0604020202020204" pitchFamily="34" charset="0"/>
              </a:rPr>
              <a:t>بِسْمِ ٱللَّهِ ٱلرَّحْمَـٰنِ ٱلرَّحِيمِ</a:t>
            </a:r>
          </a:p>
        </p:txBody>
      </p:sp>
    </p:spTree>
    <p:extLst>
      <p:ext uri="{BB962C8B-B14F-4D97-AF65-F5344CB8AC3E}">
        <p14:creationId xmlns:p14="http://schemas.microsoft.com/office/powerpoint/2010/main" val="4019380787"/>
      </p:ext>
    </p:extLst>
  </p:cSld>
  <p:clrMapOvr>
    <a:masterClrMapping/>
  </p:clrMapOvr>
</p:sld>
</file>

<file path=ppt/slides/slide5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B31571-E5CA-43C3-F8DE-A934D2558AB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2D8D07E-7F8F-D623-2AF8-86070B8368AF}"/>
              </a:ext>
            </a:extLst>
          </p:cNvPr>
          <p:cNvSpPr>
            <a:spLocks noGrp="1"/>
          </p:cNvSpPr>
          <p:nvPr>
            <p:ph type="title"/>
          </p:nvPr>
        </p:nvSpPr>
        <p:spPr>
          <a:xfrm>
            <a:off x="1787687" y="1983757"/>
            <a:ext cx="8616626" cy="3450327"/>
          </a:xfrm>
        </p:spPr>
        <p:txBody>
          <a:bodyPr>
            <a:noAutofit/>
          </a:bodyPr>
          <a:lstStyle/>
          <a:p>
            <a:pPr>
              <a:lnSpc>
                <a:spcPct val="100000"/>
              </a:lnSpc>
            </a:pPr>
            <a:r>
              <a:rPr lang="ar-EG" sz="6000" dirty="0"/>
              <a:t>أَلْهَىٰكُمُ ٱلتَّكَاثُرُ</a:t>
            </a:r>
            <a:endParaRPr lang="ar-EG" sz="6000" b="0" dirty="0"/>
          </a:p>
        </p:txBody>
      </p:sp>
      <p:sp>
        <p:nvSpPr>
          <p:cNvPr id="14" name="TextBox 13">
            <a:extLst>
              <a:ext uri="{FF2B5EF4-FFF2-40B4-BE49-F238E27FC236}">
                <a16:creationId xmlns:a16="http://schemas.microsoft.com/office/drawing/2014/main" id="{BF14C332-13BF-E85E-FDE2-DD81B16EF826}"/>
              </a:ext>
            </a:extLst>
          </p:cNvPr>
          <p:cNvSpPr txBox="1"/>
          <p:nvPr/>
        </p:nvSpPr>
        <p:spPr>
          <a:xfrm>
            <a:off x="1936368" y="4125225"/>
            <a:ext cx="8319264" cy="707886"/>
          </a:xfrm>
          <a:prstGeom prst="rect">
            <a:avLst/>
          </a:prstGeom>
          <a:noFill/>
        </p:spPr>
        <p:txBody>
          <a:bodyPr wrap="square">
            <a:spAutoFit/>
          </a:bodyPr>
          <a:lstStyle/>
          <a:p>
            <a:pPr algn="ctr" fontAlgn="base"/>
            <a:r>
              <a:rPr lang="en-US" sz="2000" dirty="0"/>
              <a:t>The mutual rivalry for piling up (the good things of this world) diverts you (from the more serious things),</a:t>
            </a:r>
          </a:p>
        </p:txBody>
      </p:sp>
      <p:sp>
        <p:nvSpPr>
          <p:cNvPr id="3" name="TextBox 2">
            <a:extLst>
              <a:ext uri="{FF2B5EF4-FFF2-40B4-BE49-F238E27FC236}">
                <a16:creationId xmlns:a16="http://schemas.microsoft.com/office/drawing/2014/main" id="{AE3DDBFE-ABE3-66BF-F267-8FB63D38B273}"/>
              </a:ext>
            </a:extLst>
          </p:cNvPr>
          <p:cNvSpPr txBox="1"/>
          <p:nvPr/>
        </p:nvSpPr>
        <p:spPr>
          <a:xfrm>
            <a:off x="4038974" y="3817448"/>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1</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1576546397"/>
      </p:ext>
    </p:extLst>
  </p:cSld>
  <p:clrMapOvr>
    <a:masterClrMapping/>
  </p:clrMapOvr>
</p:sld>
</file>

<file path=ppt/slides/slide5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E60F97-24DC-61B7-50F7-6B3EF6B53E2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873D661-2B96-4F0B-854E-A267D6879699}"/>
              </a:ext>
            </a:extLst>
          </p:cNvPr>
          <p:cNvSpPr>
            <a:spLocks noGrp="1"/>
          </p:cNvSpPr>
          <p:nvPr>
            <p:ph type="title"/>
          </p:nvPr>
        </p:nvSpPr>
        <p:spPr>
          <a:xfrm>
            <a:off x="1787687" y="2062134"/>
            <a:ext cx="8616626" cy="3450327"/>
          </a:xfrm>
        </p:spPr>
        <p:txBody>
          <a:bodyPr>
            <a:noAutofit/>
          </a:bodyPr>
          <a:lstStyle/>
          <a:p>
            <a:r>
              <a:rPr lang="ar-EG" sz="6000" dirty="0"/>
              <a:t>حَتَّىٰ زُرْتُمُ ٱلْمَقَابِرَ</a:t>
            </a:r>
            <a:endParaRPr lang="ar-EG" sz="6000" b="0" dirty="0"/>
          </a:p>
        </p:txBody>
      </p:sp>
      <p:sp>
        <p:nvSpPr>
          <p:cNvPr id="14" name="TextBox 13">
            <a:extLst>
              <a:ext uri="{FF2B5EF4-FFF2-40B4-BE49-F238E27FC236}">
                <a16:creationId xmlns:a16="http://schemas.microsoft.com/office/drawing/2014/main" id="{2D3EC71A-67CE-2CC9-44B5-B68419D066A3}"/>
              </a:ext>
            </a:extLst>
          </p:cNvPr>
          <p:cNvSpPr txBox="1"/>
          <p:nvPr/>
        </p:nvSpPr>
        <p:spPr>
          <a:xfrm>
            <a:off x="1936368" y="4167330"/>
            <a:ext cx="8319264" cy="400110"/>
          </a:xfrm>
          <a:prstGeom prst="rect">
            <a:avLst/>
          </a:prstGeom>
          <a:noFill/>
        </p:spPr>
        <p:txBody>
          <a:bodyPr wrap="square">
            <a:spAutoFit/>
          </a:bodyPr>
          <a:lstStyle/>
          <a:p>
            <a:pPr algn="ctr" fontAlgn="base"/>
            <a:r>
              <a:rPr lang="en-US" sz="2000" dirty="0"/>
              <a:t>Until ye visit the graves.</a:t>
            </a:r>
          </a:p>
        </p:txBody>
      </p:sp>
      <p:sp>
        <p:nvSpPr>
          <p:cNvPr id="3" name="TextBox 2">
            <a:extLst>
              <a:ext uri="{FF2B5EF4-FFF2-40B4-BE49-F238E27FC236}">
                <a16:creationId xmlns:a16="http://schemas.microsoft.com/office/drawing/2014/main" id="{0DC12265-B656-E8E6-F5F0-DB0DE03F93DA}"/>
              </a:ext>
            </a:extLst>
          </p:cNvPr>
          <p:cNvSpPr txBox="1"/>
          <p:nvPr/>
        </p:nvSpPr>
        <p:spPr>
          <a:xfrm>
            <a:off x="3533879" y="3879015"/>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{2}</a:t>
            </a:r>
            <a:endParaRPr lang="en-US" sz="1400" dirty="0"/>
          </a:p>
        </p:txBody>
      </p:sp>
    </p:spTree>
    <p:extLst>
      <p:ext uri="{BB962C8B-B14F-4D97-AF65-F5344CB8AC3E}">
        <p14:creationId xmlns:p14="http://schemas.microsoft.com/office/powerpoint/2010/main" val="270576010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AF8458-4FEE-33A5-3BE2-26D9F30ACED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4F30526-DECB-70E4-11E1-03F641111776}"/>
              </a:ext>
            </a:extLst>
          </p:cNvPr>
          <p:cNvSpPr>
            <a:spLocks noGrp="1"/>
          </p:cNvSpPr>
          <p:nvPr>
            <p:ph type="title"/>
          </p:nvPr>
        </p:nvSpPr>
        <p:spPr>
          <a:xfrm>
            <a:off x="1744499" y="2097449"/>
            <a:ext cx="8703002" cy="3450327"/>
          </a:xfrm>
        </p:spPr>
        <p:txBody>
          <a:bodyPr>
            <a:noAutofit/>
          </a:bodyPr>
          <a:lstStyle/>
          <a:p>
            <a:r>
              <a:rPr lang="ar-EG" sz="6000" b="0" dirty="0"/>
              <a:t>يَقُولُونَ أَءِنَّا لَمَرْدُودُونَ فِى ٱلْحَافِرَةِ</a:t>
            </a:r>
          </a:p>
        </p:txBody>
      </p:sp>
      <p:sp>
        <p:nvSpPr>
          <p:cNvPr id="14" name="TextBox 13">
            <a:extLst>
              <a:ext uri="{FF2B5EF4-FFF2-40B4-BE49-F238E27FC236}">
                <a16:creationId xmlns:a16="http://schemas.microsoft.com/office/drawing/2014/main" id="{3C6346B2-2FFE-BA4D-6D56-C3CFFEA2AB74}"/>
              </a:ext>
            </a:extLst>
          </p:cNvPr>
          <p:cNvSpPr txBox="1"/>
          <p:nvPr/>
        </p:nvSpPr>
        <p:spPr>
          <a:xfrm>
            <a:off x="1936368" y="4149850"/>
            <a:ext cx="8319264" cy="400110"/>
          </a:xfrm>
          <a:prstGeom prst="rect">
            <a:avLst/>
          </a:prstGeom>
          <a:noFill/>
        </p:spPr>
        <p:txBody>
          <a:bodyPr wrap="square">
            <a:spAutoFit/>
          </a:bodyPr>
          <a:lstStyle/>
          <a:p>
            <a:pPr algn="ctr" fontAlgn="base"/>
            <a:r>
              <a:rPr lang="en-US" sz="2000" dirty="0"/>
              <a:t>They say (now): "What! shall we indeed be returned to (our) former state?</a:t>
            </a:r>
          </a:p>
        </p:txBody>
      </p:sp>
      <p:sp>
        <p:nvSpPr>
          <p:cNvPr id="3" name="TextBox 2">
            <a:extLst>
              <a:ext uri="{FF2B5EF4-FFF2-40B4-BE49-F238E27FC236}">
                <a16:creationId xmlns:a16="http://schemas.microsoft.com/office/drawing/2014/main" id="{B3022533-BAE1-9346-062A-A79CD5237279}"/>
              </a:ext>
            </a:extLst>
          </p:cNvPr>
          <p:cNvSpPr txBox="1"/>
          <p:nvPr/>
        </p:nvSpPr>
        <p:spPr>
          <a:xfrm>
            <a:off x="1594199" y="3822613"/>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10</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902848749"/>
      </p:ext>
    </p:extLst>
  </p:cSld>
  <p:clrMapOvr>
    <a:masterClrMapping/>
  </p:clrMapOvr>
</p:sld>
</file>

<file path=ppt/slides/slide5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B507E1-412E-62C3-DC0C-4F77BE40504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FA8E909-C0A9-9056-D389-DF149505DFAE}"/>
              </a:ext>
            </a:extLst>
          </p:cNvPr>
          <p:cNvSpPr>
            <a:spLocks noGrp="1"/>
          </p:cNvSpPr>
          <p:nvPr>
            <p:ph type="title"/>
          </p:nvPr>
        </p:nvSpPr>
        <p:spPr>
          <a:xfrm>
            <a:off x="1787687" y="2088264"/>
            <a:ext cx="8616626" cy="3450327"/>
          </a:xfrm>
        </p:spPr>
        <p:txBody>
          <a:bodyPr>
            <a:noAutofit/>
          </a:bodyPr>
          <a:lstStyle/>
          <a:p>
            <a:r>
              <a:rPr lang="ar-EG" sz="6000" dirty="0"/>
              <a:t>كَلَّا سَوْفَ تَعْلَمُونَ</a:t>
            </a:r>
            <a:endParaRPr lang="ar-EG" sz="6000" b="0" dirty="0"/>
          </a:p>
        </p:txBody>
      </p:sp>
      <p:sp>
        <p:nvSpPr>
          <p:cNvPr id="14" name="TextBox 13">
            <a:extLst>
              <a:ext uri="{FF2B5EF4-FFF2-40B4-BE49-F238E27FC236}">
                <a16:creationId xmlns:a16="http://schemas.microsoft.com/office/drawing/2014/main" id="{E4D47C24-DA7D-A524-FC16-BF1C17315609}"/>
              </a:ext>
            </a:extLst>
          </p:cNvPr>
          <p:cNvSpPr txBox="1"/>
          <p:nvPr/>
        </p:nvSpPr>
        <p:spPr>
          <a:xfrm>
            <a:off x="1936368" y="4088628"/>
            <a:ext cx="8319264" cy="400110"/>
          </a:xfrm>
          <a:prstGeom prst="rect">
            <a:avLst/>
          </a:prstGeom>
          <a:noFill/>
        </p:spPr>
        <p:txBody>
          <a:bodyPr wrap="square">
            <a:spAutoFit/>
          </a:bodyPr>
          <a:lstStyle/>
          <a:p>
            <a:pPr algn="ctr" fontAlgn="base"/>
            <a:r>
              <a:rPr lang="en-US" sz="2000" dirty="0"/>
              <a:t>But nay, ye soon shall know (the reality).</a:t>
            </a:r>
          </a:p>
        </p:txBody>
      </p:sp>
      <p:sp>
        <p:nvSpPr>
          <p:cNvPr id="3" name="TextBox 2">
            <a:extLst>
              <a:ext uri="{FF2B5EF4-FFF2-40B4-BE49-F238E27FC236}">
                <a16:creationId xmlns:a16="http://schemas.microsoft.com/office/drawing/2014/main" id="{03459839-89E5-42F3-8920-A8B8AEFB90D3}"/>
              </a:ext>
            </a:extLst>
          </p:cNvPr>
          <p:cNvSpPr txBox="1"/>
          <p:nvPr/>
        </p:nvSpPr>
        <p:spPr>
          <a:xfrm>
            <a:off x="3520690" y="3890558"/>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{3}</a:t>
            </a:r>
            <a:endParaRPr lang="en-US" sz="1400" dirty="0"/>
          </a:p>
        </p:txBody>
      </p:sp>
    </p:spTree>
    <p:extLst>
      <p:ext uri="{BB962C8B-B14F-4D97-AF65-F5344CB8AC3E}">
        <p14:creationId xmlns:p14="http://schemas.microsoft.com/office/powerpoint/2010/main" val="3931890225"/>
      </p:ext>
    </p:extLst>
  </p:cSld>
  <p:clrMapOvr>
    <a:masterClrMapping/>
  </p:clrMapOvr>
</p:sld>
</file>

<file path=ppt/slides/slide5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41A7F4-C186-3833-C735-19427FCB22A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608BA42-8F3B-C43E-FAC3-6A46A8D87C6F}"/>
              </a:ext>
            </a:extLst>
          </p:cNvPr>
          <p:cNvSpPr>
            <a:spLocks noGrp="1"/>
          </p:cNvSpPr>
          <p:nvPr>
            <p:ph type="title"/>
          </p:nvPr>
        </p:nvSpPr>
        <p:spPr>
          <a:xfrm>
            <a:off x="1787687" y="2096973"/>
            <a:ext cx="8616626" cy="3450327"/>
          </a:xfrm>
        </p:spPr>
        <p:txBody>
          <a:bodyPr>
            <a:noAutofit/>
          </a:bodyPr>
          <a:lstStyle/>
          <a:p>
            <a:r>
              <a:rPr lang="ar-EG" sz="6000" dirty="0"/>
              <a:t>ثُمَّ كَلَّا سَوْفَ تَعْلَمُونَ</a:t>
            </a:r>
            <a:endParaRPr lang="ar-EG" sz="6000" b="0" dirty="0"/>
          </a:p>
        </p:txBody>
      </p:sp>
      <p:sp>
        <p:nvSpPr>
          <p:cNvPr id="14" name="TextBox 13">
            <a:extLst>
              <a:ext uri="{FF2B5EF4-FFF2-40B4-BE49-F238E27FC236}">
                <a16:creationId xmlns:a16="http://schemas.microsoft.com/office/drawing/2014/main" id="{F768060E-F6E6-9133-90E9-C16DA537A6EB}"/>
              </a:ext>
            </a:extLst>
          </p:cNvPr>
          <p:cNvSpPr txBox="1"/>
          <p:nvPr/>
        </p:nvSpPr>
        <p:spPr>
          <a:xfrm>
            <a:off x="1936368" y="4194898"/>
            <a:ext cx="8319264" cy="400110"/>
          </a:xfrm>
          <a:prstGeom prst="rect">
            <a:avLst/>
          </a:prstGeom>
          <a:noFill/>
        </p:spPr>
        <p:txBody>
          <a:bodyPr wrap="square">
            <a:spAutoFit/>
          </a:bodyPr>
          <a:lstStyle/>
          <a:p>
            <a:pPr algn="ctr" fontAlgn="base"/>
            <a:r>
              <a:rPr lang="en-US" sz="2000" dirty="0"/>
              <a:t>Again, ye soon shall know!</a:t>
            </a:r>
          </a:p>
        </p:txBody>
      </p:sp>
      <p:sp>
        <p:nvSpPr>
          <p:cNvPr id="3" name="TextBox 2">
            <a:extLst>
              <a:ext uri="{FF2B5EF4-FFF2-40B4-BE49-F238E27FC236}">
                <a16:creationId xmlns:a16="http://schemas.microsoft.com/office/drawing/2014/main" id="{FACEBE07-1EBB-9C49-AAE5-F32B7BE113ED}"/>
              </a:ext>
            </a:extLst>
          </p:cNvPr>
          <p:cNvSpPr txBox="1"/>
          <p:nvPr/>
        </p:nvSpPr>
        <p:spPr>
          <a:xfrm>
            <a:off x="3198480" y="3867729"/>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{4}</a:t>
            </a:r>
            <a:endParaRPr lang="en-US" sz="1400" dirty="0"/>
          </a:p>
        </p:txBody>
      </p:sp>
    </p:spTree>
    <p:extLst>
      <p:ext uri="{BB962C8B-B14F-4D97-AF65-F5344CB8AC3E}">
        <p14:creationId xmlns:p14="http://schemas.microsoft.com/office/powerpoint/2010/main" val="3980052024"/>
      </p:ext>
    </p:extLst>
  </p:cSld>
  <p:clrMapOvr>
    <a:masterClrMapping/>
  </p:clrMapOvr>
</p:sld>
</file>

<file path=ppt/slides/slide5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9FB9F5-9546-0080-DAC3-44C59F832AC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1D11AA0-5C3F-DB9A-6E49-39F0D56DAEA5}"/>
              </a:ext>
            </a:extLst>
          </p:cNvPr>
          <p:cNvSpPr>
            <a:spLocks noGrp="1"/>
          </p:cNvSpPr>
          <p:nvPr>
            <p:ph type="title"/>
          </p:nvPr>
        </p:nvSpPr>
        <p:spPr>
          <a:xfrm>
            <a:off x="1787687" y="1986972"/>
            <a:ext cx="8616626" cy="3450327"/>
          </a:xfrm>
        </p:spPr>
        <p:txBody>
          <a:bodyPr>
            <a:noAutofit/>
          </a:bodyPr>
          <a:lstStyle/>
          <a:p>
            <a:pPr>
              <a:lnSpc>
                <a:spcPct val="100000"/>
              </a:lnSpc>
            </a:pPr>
            <a:r>
              <a:rPr lang="ar-EG" sz="6000" dirty="0"/>
              <a:t>كَلَّا لَوْ تَعْلَمُونَ عِلْمَ ٱلْيَقِينِ</a:t>
            </a:r>
            <a:endParaRPr lang="ar-EG" sz="6000" b="0" dirty="0"/>
          </a:p>
        </p:txBody>
      </p:sp>
      <p:sp>
        <p:nvSpPr>
          <p:cNvPr id="14" name="TextBox 13">
            <a:extLst>
              <a:ext uri="{FF2B5EF4-FFF2-40B4-BE49-F238E27FC236}">
                <a16:creationId xmlns:a16="http://schemas.microsoft.com/office/drawing/2014/main" id="{17E10061-1900-B4E8-8ABB-59DAA1E814D0}"/>
              </a:ext>
            </a:extLst>
          </p:cNvPr>
          <p:cNvSpPr txBox="1"/>
          <p:nvPr/>
        </p:nvSpPr>
        <p:spPr>
          <a:xfrm>
            <a:off x="1936368" y="4126366"/>
            <a:ext cx="8319264" cy="400110"/>
          </a:xfrm>
          <a:prstGeom prst="rect">
            <a:avLst/>
          </a:prstGeom>
          <a:noFill/>
        </p:spPr>
        <p:txBody>
          <a:bodyPr wrap="square">
            <a:spAutoFit/>
          </a:bodyPr>
          <a:lstStyle/>
          <a:p>
            <a:pPr algn="ctr" fontAlgn="base"/>
            <a:r>
              <a:rPr lang="en-US" sz="2000" dirty="0"/>
              <a:t>Nay, were ye to know with certainty of mind, (ye would beware!)</a:t>
            </a:r>
          </a:p>
        </p:txBody>
      </p:sp>
      <p:sp>
        <p:nvSpPr>
          <p:cNvPr id="3" name="TextBox 2">
            <a:extLst>
              <a:ext uri="{FF2B5EF4-FFF2-40B4-BE49-F238E27FC236}">
                <a16:creationId xmlns:a16="http://schemas.microsoft.com/office/drawing/2014/main" id="{B1F23789-5F45-E530-B71D-BA9ECB991286}"/>
              </a:ext>
            </a:extLst>
          </p:cNvPr>
          <p:cNvSpPr txBox="1"/>
          <p:nvPr/>
        </p:nvSpPr>
        <p:spPr>
          <a:xfrm>
            <a:off x="2685304" y="3810871"/>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5</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3045762054"/>
      </p:ext>
    </p:extLst>
  </p:cSld>
  <p:clrMapOvr>
    <a:masterClrMapping/>
  </p:clrMapOvr>
</p:sld>
</file>

<file path=ppt/slides/slide5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4257B9-8A57-422B-17CF-3511AC38FD8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8A2905F-AC24-489D-277C-E966980C66A7}"/>
              </a:ext>
            </a:extLst>
          </p:cNvPr>
          <p:cNvSpPr>
            <a:spLocks noGrp="1"/>
          </p:cNvSpPr>
          <p:nvPr>
            <p:ph type="title"/>
          </p:nvPr>
        </p:nvSpPr>
        <p:spPr>
          <a:xfrm>
            <a:off x="1787687" y="2078303"/>
            <a:ext cx="8616626" cy="3450327"/>
          </a:xfrm>
        </p:spPr>
        <p:txBody>
          <a:bodyPr>
            <a:noAutofit/>
          </a:bodyPr>
          <a:lstStyle/>
          <a:p>
            <a:pPr>
              <a:lnSpc>
                <a:spcPct val="100000"/>
              </a:lnSpc>
            </a:pPr>
            <a:r>
              <a:rPr lang="ar-EG" sz="6000" dirty="0"/>
              <a:t>لَتَرَوُنَّ ٱلْجَحِيمَ</a:t>
            </a:r>
            <a:endParaRPr lang="ar-EG" sz="6000" b="0" dirty="0"/>
          </a:p>
        </p:txBody>
      </p:sp>
      <p:sp>
        <p:nvSpPr>
          <p:cNvPr id="14" name="TextBox 13">
            <a:extLst>
              <a:ext uri="{FF2B5EF4-FFF2-40B4-BE49-F238E27FC236}">
                <a16:creationId xmlns:a16="http://schemas.microsoft.com/office/drawing/2014/main" id="{0039D5C7-7579-38D4-EC1C-7132AD7D392F}"/>
              </a:ext>
            </a:extLst>
          </p:cNvPr>
          <p:cNvSpPr txBox="1"/>
          <p:nvPr/>
        </p:nvSpPr>
        <p:spPr>
          <a:xfrm>
            <a:off x="1936368" y="4263629"/>
            <a:ext cx="8319264" cy="400110"/>
          </a:xfrm>
          <a:prstGeom prst="rect">
            <a:avLst/>
          </a:prstGeom>
          <a:noFill/>
        </p:spPr>
        <p:txBody>
          <a:bodyPr wrap="square">
            <a:spAutoFit/>
          </a:bodyPr>
          <a:lstStyle/>
          <a:p>
            <a:pPr algn="ctr" fontAlgn="base"/>
            <a:r>
              <a:rPr lang="en-US" sz="2000" dirty="0"/>
              <a:t>Ye shall certainly see Hell-Fire!</a:t>
            </a:r>
          </a:p>
        </p:txBody>
      </p:sp>
      <p:sp>
        <p:nvSpPr>
          <p:cNvPr id="3" name="TextBox 2">
            <a:extLst>
              <a:ext uri="{FF2B5EF4-FFF2-40B4-BE49-F238E27FC236}">
                <a16:creationId xmlns:a16="http://schemas.microsoft.com/office/drawing/2014/main" id="{41263232-4168-2829-0A0C-046EBFBFE822}"/>
              </a:ext>
            </a:extLst>
          </p:cNvPr>
          <p:cNvSpPr txBox="1"/>
          <p:nvPr/>
        </p:nvSpPr>
        <p:spPr>
          <a:xfrm>
            <a:off x="3990956" y="3986347"/>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6</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3212946015"/>
      </p:ext>
    </p:extLst>
  </p:cSld>
  <p:clrMapOvr>
    <a:masterClrMapping/>
  </p:clrMapOvr>
</p:sld>
</file>

<file path=ppt/slides/slide5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13303D-B68D-28E4-C41C-9447D684A17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F01FDF5-CCB7-02D6-FA64-E966183D82F0}"/>
              </a:ext>
            </a:extLst>
          </p:cNvPr>
          <p:cNvSpPr>
            <a:spLocks noGrp="1"/>
          </p:cNvSpPr>
          <p:nvPr>
            <p:ph type="title"/>
          </p:nvPr>
        </p:nvSpPr>
        <p:spPr>
          <a:xfrm>
            <a:off x="1744499" y="1949403"/>
            <a:ext cx="8703002" cy="3450327"/>
          </a:xfrm>
        </p:spPr>
        <p:txBody>
          <a:bodyPr>
            <a:noAutofit/>
          </a:bodyPr>
          <a:lstStyle/>
          <a:p>
            <a:r>
              <a:rPr lang="ar-EG" sz="6000" dirty="0"/>
              <a:t>ثُمَّ لَتَرَوُنَّهَا عَيْنَ ٱلْيَقِينِ</a:t>
            </a:r>
            <a:endParaRPr lang="ar-EG" sz="6000" b="0" dirty="0"/>
          </a:p>
        </p:txBody>
      </p:sp>
      <p:sp>
        <p:nvSpPr>
          <p:cNvPr id="14" name="TextBox 13">
            <a:extLst>
              <a:ext uri="{FF2B5EF4-FFF2-40B4-BE49-F238E27FC236}">
                <a16:creationId xmlns:a16="http://schemas.microsoft.com/office/drawing/2014/main" id="{46A107C7-4E06-BFE3-7803-B7631D17AA07}"/>
              </a:ext>
            </a:extLst>
          </p:cNvPr>
          <p:cNvSpPr txBox="1"/>
          <p:nvPr/>
        </p:nvSpPr>
        <p:spPr>
          <a:xfrm>
            <a:off x="1936368" y="4090871"/>
            <a:ext cx="8319264" cy="400110"/>
          </a:xfrm>
          <a:prstGeom prst="rect">
            <a:avLst/>
          </a:prstGeom>
          <a:noFill/>
        </p:spPr>
        <p:txBody>
          <a:bodyPr wrap="square">
            <a:spAutoFit/>
          </a:bodyPr>
          <a:lstStyle/>
          <a:p>
            <a:pPr algn="ctr" fontAlgn="base"/>
            <a:r>
              <a:rPr lang="en-US" sz="2000" dirty="0"/>
              <a:t>Again, ye shall see it with certainty of sight!</a:t>
            </a:r>
            <a:endParaRPr lang="en-US" sz="2400" dirty="0"/>
          </a:p>
        </p:txBody>
      </p:sp>
      <p:sp>
        <p:nvSpPr>
          <p:cNvPr id="3" name="TextBox 2">
            <a:extLst>
              <a:ext uri="{FF2B5EF4-FFF2-40B4-BE49-F238E27FC236}">
                <a16:creationId xmlns:a16="http://schemas.microsoft.com/office/drawing/2014/main" id="{6D8A4206-37D6-9C73-9609-76A302088D7D}"/>
              </a:ext>
            </a:extLst>
          </p:cNvPr>
          <p:cNvSpPr txBox="1"/>
          <p:nvPr/>
        </p:nvSpPr>
        <p:spPr>
          <a:xfrm>
            <a:off x="3065665" y="3674566"/>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7</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1210452901"/>
      </p:ext>
    </p:extLst>
  </p:cSld>
  <p:clrMapOvr>
    <a:masterClrMapping/>
  </p:clrMapOvr>
</p:sld>
</file>

<file path=ppt/slides/slide5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C7D127-3AFF-ACF0-9343-C824FFA1095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5BD3F55-BADD-AF85-08E1-E3B51CDCCF48}"/>
              </a:ext>
            </a:extLst>
          </p:cNvPr>
          <p:cNvSpPr>
            <a:spLocks noGrp="1"/>
          </p:cNvSpPr>
          <p:nvPr>
            <p:ph type="title"/>
          </p:nvPr>
        </p:nvSpPr>
        <p:spPr>
          <a:xfrm>
            <a:off x="1986946" y="2073098"/>
            <a:ext cx="8218107" cy="3450327"/>
          </a:xfrm>
        </p:spPr>
        <p:txBody>
          <a:bodyPr>
            <a:noAutofit/>
          </a:bodyPr>
          <a:lstStyle/>
          <a:p>
            <a:pPr>
              <a:lnSpc>
                <a:spcPct val="100000"/>
              </a:lnSpc>
            </a:pPr>
            <a:r>
              <a:rPr lang="ar-EG" sz="6000" dirty="0"/>
              <a:t>ثُمَّ لَتُسْـَٔلُنَّ يَوْمَئِذٍ عَنِ ٱلنَّعِيمِ</a:t>
            </a:r>
            <a:endParaRPr lang="ar-EG" sz="6000" b="0" dirty="0"/>
          </a:p>
        </p:txBody>
      </p:sp>
      <p:sp>
        <p:nvSpPr>
          <p:cNvPr id="14" name="TextBox 13">
            <a:extLst>
              <a:ext uri="{FF2B5EF4-FFF2-40B4-BE49-F238E27FC236}">
                <a16:creationId xmlns:a16="http://schemas.microsoft.com/office/drawing/2014/main" id="{7929D8B6-824A-12EC-0646-F010AC029A59}"/>
              </a:ext>
            </a:extLst>
          </p:cNvPr>
          <p:cNvSpPr txBox="1"/>
          <p:nvPr/>
        </p:nvSpPr>
        <p:spPr>
          <a:xfrm>
            <a:off x="1936367" y="4306335"/>
            <a:ext cx="8319264" cy="400110"/>
          </a:xfrm>
          <a:prstGeom prst="rect">
            <a:avLst/>
          </a:prstGeom>
          <a:noFill/>
        </p:spPr>
        <p:txBody>
          <a:bodyPr wrap="square">
            <a:spAutoFit/>
          </a:bodyPr>
          <a:lstStyle/>
          <a:p>
            <a:pPr algn="ctr" fontAlgn="base"/>
            <a:r>
              <a:rPr lang="en-US" sz="2000" dirty="0"/>
              <a:t>Then, shall ye be questioned that Day about the joy (ye indulged in!).</a:t>
            </a:r>
          </a:p>
        </p:txBody>
      </p:sp>
      <p:sp>
        <p:nvSpPr>
          <p:cNvPr id="3" name="TextBox 2">
            <a:extLst>
              <a:ext uri="{FF2B5EF4-FFF2-40B4-BE49-F238E27FC236}">
                <a16:creationId xmlns:a16="http://schemas.microsoft.com/office/drawing/2014/main" id="{7D599B92-A923-1430-61FA-D7A651137549}"/>
              </a:ext>
            </a:extLst>
          </p:cNvPr>
          <p:cNvSpPr txBox="1"/>
          <p:nvPr/>
        </p:nvSpPr>
        <p:spPr>
          <a:xfrm>
            <a:off x="2624345" y="3998558"/>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8</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33155409"/>
      </p:ext>
    </p:extLst>
  </p:cSld>
  <p:clrMapOvr>
    <a:masterClrMapping/>
  </p:clrMapOvr>
</p:sld>
</file>

<file path=ppt/slides/slide5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768AF0-000B-8908-C665-1C86D74CC0C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2D837D5-FC8C-5C2F-409E-F3E9B778F2DC}"/>
              </a:ext>
            </a:extLst>
          </p:cNvPr>
          <p:cNvSpPr>
            <a:spLocks noGrp="1"/>
          </p:cNvSpPr>
          <p:nvPr>
            <p:ph type="title"/>
          </p:nvPr>
        </p:nvSpPr>
        <p:spPr>
          <a:xfrm>
            <a:off x="1980393" y="504918"/>
            <a:ext cx="8231214" cy="5848164"/>
          </a:xfrm>
        </p:spPr>
        <p:txBody>
          <a:bodyPr>
            <a:noAutofit/>
          </a:bodyPr>
          <a:lstStyle/>
          <a:p>
            <a:pPr marL="0" rtl="1" eaLnBrk="1" latinLnBrk="0" hangingPunct="1"/>
            <a:r>
              <a:rPr lang="ar-EG" sz="6000" b="0" i="0" kern="1200" dirty="0">
                <a:effectLst/>
                <a:latin typeface="KFGQPC Uthman Taha Naskh" panose="02000000000000000000" pitchFamily="2" charset="-78"/>
                <a:ea typeface="+mn-ea"/>
                <a:cs typeface="+mn-cs"/>
              </a:rPr>
              <a:t>صدقَ اللهُ العليُّ العظيم</a:t>
            </a:r>
          </a:p>
        </p:txBody>
      </p:sp>
    </p:spTree>
    <p:extLst>
      <p:ext uri="{BB962C8B-B14F-4D97-AF65-F5344CB8AC3E}">
        <p14:creationId xmlns:p14="http://schemas.microsoft.com/office/powerpoint/2010/main" val="2184490294"/>
      </p:ext>
    </p:extLst>
  </p:cSld>
  <p:clrMapOvr>
    <a:masterClrMapping/>
  </p:clrMapOvr>
</p:sld>
</file>

<file path=ppt/slides/slide5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6B373C-6635-3316-DB8C-E7221C95388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D8493C2-036E-BCF7-DA73-6CEBB574FE37}"/>
              </a:ext>
            </a:extLst>
          </p:cNvPr>
          <p:cNvSpPr>
            <a:spLocks noGrp="1"/>
          </p:cNvSpPr>
          <p:nvPr>
            <p:ph type="title"/>
          </p:nvPr>
        </p:nvSpPr>
        <p:spPr>
          <a:xfrm>
            <a:off x="1980393" y="1706959"/>
            <a:ext cx="8231214" cy="3461837"/>
          </a:xfrm>
        </p:spPr>
        <p:txBody>
          <a:bodyPr>
            <a:noAutofit/>
          </a:bodyPr>
          <a:lstStyle/>
          <a:p>
            <a:pPr marL="0" eaLnBrk="1" latinLnBrk="0" hangingPunct="1">
              <a:lnSpc>
                <a:spcPct val="100000"/>
              </a:lnSpc>
            </a:pPr>
            <a:r>
              <a:rPr lang="ar-EG" sz="4000" b="0" i="0" kern="1200" dirty="0">
                <a:effectLst/>
                <a:highlight>
                  <a:srgbClr val="00FF00"/>
                </a:highlight>
                <a:latin typeface="Arial" panose="020B0604020202020204" pitchFamily="34" charset="0"/>
                <a:ea typeface="+mn-ea"/>
                <a:cs typeface="Arial" panose="020B0604020202020204" pitchFamily="34" charset="0"/>
              </a:rPr>
              <a:t>سورة العصر</a:t>
            </a:r>
            <a:br>
              <a:rPr lang="ar-EG" sz="6000" b="0" i="0" kern="1200" dirty="0">
                <a:effectLst/>
                <a:latin typeface="Arial" panose="020B0604020202020204" pitchFamily="34" charset="0"/>
                <a:ea typeface="+mn-ea"/>
                <a:cs typeface="Arial" panose="020B0604020202020204" pitchFamily="34" charset="0"/>
              </a:rPr>
            </a:br>
            <a:r>
              <a:rPr lang="ar-EG" sz="6000" b="0" i="0" kern="1200" dirty="0">
                <a:effectLst/>
                <a:latin typeface="Arial" panose="020B0604020202020204" pitchFamily="34" charset="0"/>
                <a:ea typeface="+mn-ea"/>
                <a:cs typeface="Arial" panose="020B0604020202020204" pitchFamily="34" charset="0"/>
              </a:rPr>
              <a:t>بِسْمِ ٱللَّهِ ٱلرَّحْمَـٰنِ ٱلرَّحِيمِ</a:t>
            </a:r>
          </a:p>
        </p:txBody>
      </p:sp>
    </p:spTree>
    <p:extLst>
      <p:ext uri="{BB962C8B-B14F-4D97-AF65-F5344CB8AC3E}">
        <p14:creationId xmlns:p14="http://schemas.microsoft.com/office/powerpoint/2010/main" val="2096111378"/>
      </p:ext>
    </p:extLst>
  </p:cSld>
  <p:clrMapOvr>
    <a:masterClrMapping/>
  </p:clrMapOvr>
</p:sld>
</file>

<file path=ppt/slides/slide5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7F953C-DA78-BC51-D885-107D108970E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235A41F-BC61-01F7-206A-D56AC47954C1}"/>
              </a:ext>
            </a:extLst>
          </p:cNvPr>
          <p:cNvSpPr>
            <a:spLocks noGrp="1"/>
          </p:cNvSpPr>
          <p:nvPr>
            <p:ph type="title"/>
          </p:nvPr>
        </p:nvSpPr>
        <p:spPr>
          <a:xfrm>
            <a:off x="1787687" y="1983757"/>
            <a:ext cx="8616626" cy="3450327"/>
          </a:xfrm>
        </p:spPr>
        <p:txBody>
          <a:bodyPr>
            <a:noAutofit/>
          </a:bodyPr>
          <a:lstStyle/>
          <a:p>
            <a:pPr>
              <a:lnSpc>
                <a:spcPct val="100000"/>
              </a:lnSpc>
            </a:pPr>
            <a:r>
              <a:rPr lang="ar-EG" sz="6000" dirty="0"/>
              <a:t>وَٱلْعَصْرِ</a:t>
            </a:r>
            <a:endParaRPr lang="ar-EG" sz="6000" b="0" dirty="0"/>
          </a:p>
        </p:txBody>
      </p:sp>
      <p:sp>
        <p:nvSpPr>
          <p:cNvPr id="14" name="TextBox 13">
            <a:extLst>
              <a:ext uri="{FF2B5EF4-FFF2-40B4-BE49-F238E27FC236}">
                <a16:creationId xmlns:a16="http://schemas.microsoft.com/office/drawing/2014/main" id="{7090B856-4C7B-54F7-7089-FDFDEE42079B}"/>
              </a:ext>
            </a:extLst>
          </p:cNvPr>
          <p:cNvSpPr txBox="1"/>
          <p:nvPr/>
        </p:nvSpPr>
        <p:spPr>
          <a:xfrm>
            <a:off x="1936368" y="4125225"/>
            <a:ext cx="8319264" cy="400110"/>
          </a:xfrm>
          <a:prstGeom prst="rect">
            <a:avLst/>
          </a:prstGeom>
          <a:noFill/>
        </p:spPr>
        <p:txBody>
          <a:bodyPr wrap="square">
            <a:spAutoFit/>
          </a:bodyPr>
          <a:lstStyle/>
          <a:p>
            <a:pPr algn="ctr" fontAlgn="base"/>
            <a:r>
              <a:rPr lang="en-US" sz="2000" dirty="0"/>
              <a:t>By (the Token of) Time (through the ages),</a:t>
            </a:r>
          </a:p>
        </p:txBody>
      </p:sp>
      <p:sp>
        <p:nvSpPr>
          <p:cNvPr id="3" name="TextBox 2">
            <a:extLst>
              <a:ext uri="{FF2B5EF4-FFF2-40B4-BE49-F238E27FC236}">
                <a16:creationId xmlns:a16="http://schemas.microsoft.com/office/drawing/2014/main" id="{1EC49092-D331-5FFF-40E6-D7C0A7CC0314}"/>
              </a:ext>
            </a:extLst>
          </p:cNvPr>
          <p:cNvSpPr txBox="1"/>
          <p:nvPr/>
        </p:nvSpPr>
        <p:spPr>
          <a:xfrm>
            <a:off x="4587614" y="3817448"/>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1</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941412326"/>
      </p:ext>
    </p:extLst>
  </p:cSld>
  <p:clrMapOvr>
    <a:masterClrMapping/>
  </p:clrMapOvr>
</p:sld>
</file>

<file path=ppt/slides/slide5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B67822-E36D-EE2F-EE35-4399472B45B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1755415-3EC8-CC6F-CC6E-5E5DD26E169A}"/>
              </a:ext>
            </a:extLst>
          </p:cNvPr>
          <p:cNvSpPr>
            <a:spLocks noGrp="1"/>
          </p:cNvSpPr>
          <p:nvPr>
            <p:ph type="title"/>
          </p:nvPr>
        </p:nvSpPr>
        <p:spPr>
          <a:xfrm>
            <a:off x="1787687" y="2062134"/>
            <a:ext cx="8616626" cy="3450327"/>
          </a:xfrm>
        </p:spPr>
        <p:txBody>
          <a:bodyPr>
            <a:noAutofit/>
          </a:bodyPr>
          <a:lstStyle/>
          <a:p>
            <a:r>
              <a:rPr lang="ar-EG" sz="6000" dirty="0"/>
              <a:t>إِنَّ ٱلْإِنسَـٰنَ لَفِى خُسْرٍ</a:t>
            </a:r>
            <a:endParaRPr lang="ar-EG" sz="6000" b="0" dirty="0"/>
          </a:p>
        </p:txBody>
      </p:sp>
      <p:sp>
        <p:nvSpPr>
          <p:cNvPr id="14" name="TextBox 13">
            <a:extLst>
              <a:ext uri="{FF2B5EF4-FFF2-40B4-BE49-F238E27FC236}">
                <a16:creationId xmlns:a16="http://schemas.microsoft.com/office/drawing/2014/main" id="{16565F01-C5E7-C69B-3193-3FE3DF1D8CE2}"/>
              </a:ext>
            </a:extLst>
          </p:cNvPr>
          <p:cNvSpPr txBox="1"/>
          <p:nvPr/>
        </p:nvSpPr>
        <p:spPr>
          <a:xfrm>
            <a:off x="1936368" y="4167330"/>
            <a:ext cx="8319264" cy="400110"/>
          </a:xfrm>
          <a:prstGeom prst="rect">
            <a:avLst/>
          </a:prstGeom>
          <a:noFill/>
        </p:spPr>
        <p:txBody>
          <a:bodyPr wrap="square">
            <a:spAutoFit/>
          </a:bodyPr>
          <a:lstStyle/>
          <a:p>
            <a:pPr algn="ctr" fontAlgn="base"/>
            <a:r>
              <a:rPr lang="en-US" sz="2000" dirty="0"/>
              <a:t>Verily Man is in loss,</a:t>
            </a:r>
          </a:p>
        </p:txBody>
      </p:sp>
      <p:sp>
        <p:nvSpPr>
          <p:cNvPr id="3" name="TextBox 2">
            <a:extLst>
              <a:ext uri="{FF2B5EF4-FFF2-40B4-BE49-F238E27FC236}">
                <a16:creationId xmlns:a16="http://schemas.microsoft.com/office/drawing/2014/main" id="{A66C9E6A-780E-E173-3E4A-FEEECF6899EC}"/>
              </a:ext>
            </a:extLst>
          </p:cNvPr>
          <p:cNvSpPr txBox="1"/>
          <p:nvPr/>
        </p:nvSpPr>
        <p:spPr>
          <a:xfrm>
            <a:off x="3176827" y="3916437"/>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{2}</a:t>
            </a:r>
            <a:endParaRPr lang="en-US" sz="1400" dirty="0"/>
          </a:p>
        </p:txBody>
      </p:sp>
    </p:spTree>
    <p:extLst>
      <p:ext uri="{BB962C8B-B14F-4D97-AF65-F5344CB8AC3E}">
        <p14:creationId xmlns:p14="http://schemas.microsoft.com/office/powerpoint/2010/main" val="11487399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E7884C-F119-6BA1-E705-96C9FDBE789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BDAC5CF-B609-EA19-660D-DFC40A193DCE}"/>
              </a:ext>
            </a:extLst>
          </p:cNvPr>
          <p:cNvSpPr>
            <a:spLocks noGrp="1"/>
          </p:cNvSpPr>
          <p:nvPr>
            <p:ph type="title"/>
          </p:nvPr>
        </p:nvSpPr>
        <p:spPr>
          <a:xfrm>
            <a:off x="1880748" y="2106153"/>
            <a:ext cx="8430504" cy="3450327"/>
          </a:xfrm>
        </p:spPr>
        <p:txBody>
          <a:bodyPr>
            <a:noAutofit/>
          </a:bodyPr>
          <a:lstStyle/>
          <a:p>
            <a:r>
              <a:rPr lang="ar-EG" sz="6000" b="0" dirty="0"/>
              <a:t>أَءِذَا كُنَّا عِظَـٰمًا نَّخِرَةً</a:t>
            </a:r>
          </a:p>
        </p:txBody>
      </p:sp>
      <p:sp>
        <p:nvSpPr>
          <p:cNvPr id="14" name="TextBox 13">
            <a:extLst>
              <a:ext uri="{FF2B5EF4-FFF2-40B4-BE49-F238E27FC236}">
                <a16:creationId xmlns:a16="http://schemas.microsoft.com/office/drawing/2014/main" id="{A0D85FA2-725B-F05D-DF08-7006314E9CAE}"/>
              </a:ext>
            </a:extLst>
          </p:cNvPr>
          <p:cNvSpPr txBox="1"/>
          <p:nvPr/>
        </p:nvSpPr>
        <p:spPr>
          <a:xfrm>
            <a:off x="1936368" y="4139093"/>
            <a:ext cx="8319264" cy="400110"/>
          </a:xfrm>
          <a:prstGeom prst="rect">
            <a:avLst/>
          </a:prstGeom>
          <a:noFill/>
        </p:spPr>
        <p:txBody>
          <a:bodyPr wrap="square">
            <a:spAutoFit/>
          </a:bodyPr>
          <a:lstStyle/>
          <a:p>
            <a:pPr algn="ctr" fontAlgn="base"/>
            <a:r>
              <a:rPr lang="en-US" sz="2000" dirty="0"/>
              <a:t>"What! - when we shall have become rotten bones?"</a:t>
            </a:r>
          </a:p>
        </p:txBody>
      </p:sp>
      <p:sp>
        <p:nvSpPr>
          <p:cNvPr id="3" name="TextBox 2">
            <a:extLst>
              <a:ext uri="{FF2B5EF4-FFF2-40B4-BE49-F238E27FC236}">
                <a16:creationId xmlns:a16="http://schemas.microsoft.com/office/drawing/2014/main" id="{F563C44A-4CCE-CC9C-2E71-006A6EC75079}"/>
              </a:ext>
            </a:extLst>
          </p:cNvPr>
          <p:cNvSpPr txBox="1"/>
          <p:nvPr/>
        </p:nvSpPr>
        <p:spPr>
          <a:xfrm>
            <a:off x="3170169" y="3761647"/>
            <a:ext cx="684337" cy="307777"/>
          </a:xfrm>
          <a:prstGeom prst="rect">
            <a:avLst/>
          </a:prstGeom>
          <a:noFill/>
        </p:spPr>
        <p:txBody>
          <a:bodyPr wrap="square">
            <a:spAutoFit/>
          </a:bodyPr>
          <a:lstStyle/>
          <a:p>
            <a:pPr algn="ctr"/>
            <a:r>
              <a:rPr lang="en-US" sz="140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11</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3921439985"/>
      </p:ext>
    </p:extLst>
  </p:cSld>
  <p:clrMapOvr>
    <a:masterClrMapping/>
  </p:clrMapOvr>
</p:sld>
</file>

<file path=ppt/slides/slide5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5C19F7-64A0-89BE-F591-E64114D1D1D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EADDC94-F631-D445-0D14-6E4955C51CD9}"/>
              </a:ext>
            </a:extLst>
          </p:cNvPr>
          <p:cNvSpPr>
            <a:spLocks noGrp="1"/>
          </p:cNvSpPr>
          <p:nvPr>
            <p:ph type="title"/>
          </p:nvPr>
        </p:nvSpPr>
        <p:spPr>
          <a:xfrm>
            <a:off x="1787687" y="2018596"/>
            <a:ext cx="8616626" cy="3450327"/>
          </a:xfrm>
        </p:spPr>
        <p:txBody>
          <a:bodyPr>
            <a:noAutofit/>
          </a:bodyPr>
          <a:lstStyle/>
          <a:p>
            <a:r>
              <a:rPr lang="ar-EG" sz="6000" dirty="0"/>
              <a:t>إِلَّا ٱلَّذِينَ ءَامَنُوا۟ وَعَمِلُوا۟ ٱلصَّـٰلِحَـٰتِ وَتَوَاصَوْا۟ بِٱلْحَقِّ وَتَوَاصَوْا۟ بِٱلصَّبْرِ</a:t>
            </a:r>
            <a:endParaRPr lang="ar-EG" sz="6000" b="0" dirty="0"/>
          </a:p>
        </p:txBody>
      </p:sp>
      <p:sp>
        <p:nvSpPr>
          <p:cNvPr id="14" name="TextBox 13">
            <a:extLst>
              <a:ext uri="{FF2B5EF4-FFF2-40B4-BE49-F238E27FC236}">
                <a16:creationId xmlns:a16="http://schemas.microsoft.com/office/drawing/2014/main" id="{EF4B45CC-A72C-CBA4-1D59-D3C15784167C}"/>
              </a:ext>
            </a:extLst>
          </p:cNvPr>
          <p:cNvSpPr txBox="1"/>
          <p:nvPr/>
        </p:nvSpPr>
        <p:spPr>
          <a:xfrm>
            <a:off x="1936368" y="4532766"/>
            <a:ext cx="8319264" cy="707886"/>
          </a:xfrm>
          <a:prstGeom prst="rect">
            <a:avLst/>
          </a:prstGeom>
          <a:noFill/>
        </p:spPr>
        <p:txBody>
          <a:bodyPr wrap="square">
            <a:spAutoFit/>
          </a:bodyPr>
          <a:lstStyle/>
          <a:p>
            <a:pPr algn="ctr" fontAlgn="base"/>
            <a:r>
              <a:rPr lang="en-US" sz="2000" dirty="0"/>
              <a:t>Except such as have Faith, and do righteous deeds, and (join together) in the mutual teaching of Truth, and of Patience and Constancy.</a:t>
            </a:r>
          </a:p>
        </p:txBody>
      </p:sp>
      <p:sp>
        <p:nvSpPr>
          <p:cNvPr id="3" name="TextBox 2">
            <a:extLst>
              <a:ext uri="{FF2B5EF4-FFF2-40B4-BE49-F238E27FC236}">
                <a16:creationId xmlns:a16="http://schemas.microsoft.com/office/drawing/2014/main" id="{0E2D4408-20B9-3113-E932-0A7AC4E9500D}"/>
              </a:ext>
            </a:extLst>
          </p:cNvPr>
          <p:cNvSpPr txBox="1"/>
          <p:nvPr/>
        </p:nvSpPr>
        <p:spPr>
          <a:xfrm>
            <a:off x="1637744" y="4224989"/>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{3}</a:t>
            </a:r>
            <a:endParaRPr lang="en-US" sz="1400" dirty="0"/>
          </a:p>
        </p:txBody>
      </p:sp>
    </p:spTree>
    <p:extLst>
      <p:ext uri="{BB962C8B-B14F-4D97-AF65-F5344CB8AC3E}">
        <p14:creationId xmlns:p14="http://schemas.microsoft.com/office/powerpoint/2010/main" val="2806751808"/>
      </p:ext>
    </p:extLst>
  </p:cSld>
  <p:clrMapOvr>
    <a:masterClrMapping/>
  </p:clrMapOvr>
</p:sld>
</file>

<file path=ppt/slides/slide5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427165-2B4F-88C9-F275-36345F76316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7E0C4E0-36DF-D421-2446-D8E910CCA4E9}"/>
              </a:ext>
            </a:extLst>
          </p:cNvPr>
          <p:cNvSpPr>
            <a:spLocks noGrp="1"/>
          </p:cNvSpPr>
          <p:nvPr>
            <p:ph type="title"/>
          </p:nvPr>
        </p:nvSpPr>
        <p:spPr>
          <a:xfrm>
            <a:off x="1980393" y="504918"/>
            <a:ext cx="8231214" cy="5848164"/>
          </a:xfrm>
        </p:spPr>
        <p:txBody>
          <a:bodyPr>
            <a:noAutofit/>
          </a:bodyPr>
          <a:lstStyle/>
          <a:p>
            <a:pPr marL="0" rtl="1" eaLnBrk="1" latinLnBrk="0" hangingPunct="1"/>
            <a:r>
              <a:rPr lang="ar-EG" sz="6000" b="0" i="0" kern="1200" dirty="0">
                <a:effectLst/>
                <a:latin typeface="KFGQPC Uthman Taha Naskh" panose="02000000000000000000" pitchFamily="2" charset="-78"/>
                <a:ea typeface="+mn-ea"/>
                <a:cs typeface="+mn-cs"/>
              </a:rPr>
              <a:t>صدقَ اللهُ العليُّ العظيم</a:t>
            </a:r>
          </a:p>
        </p:txBody>
      </p:sp>
    </p:spTree>
    <p:extLst>
      <p:ext uri="{BB962C8B-B14F-4D97-AF65-F5344CB8AC3E}">
        <p14:creationId xmlns:p14="http://schemas.microsoft.com/office/powerpoint/2010/main" val="579798602"/>
      </p:ext>
    </p:extLst>
  </p:cSld>
  <p:clrMapOvr>
    <a:masterClrMapping/>
  </p:clrMapOvr>
</p:sld>
</file>

<file path=ppt/slides/slide5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437722-D0D4-2C5C-2B63-D07ED57427E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B67374F-4D47-AA51-F5D9-5C7814DEA977}"/>
              </a:ext>
            </a:extLst>
          </p:cNvPr>
          <p:cNvSpPr>
            <a:spLocks noGrp="1"/>
          </p:cNvSpPr>
          <p:nvPr>
            <p:ph type="title"/>
          </p:nvPr>
        </p:nvSpPr>
        <p:spPr>
          <a:xfrm>
            <a:off x="1980393" y="1706959"/>
            <a:ext cx="8231214" cy="3461837"/>
          </a:xfrm>
        </p:spPr>
        <p:txBody>
          <a:bodyPr>
            <a:noAutofit/>
          </a:bodyPr>
          <a:lstStyle/>
          <a:p>
            <a:pPr marL="0" eaLnBrk="1" latinLnBrk="0" hangingPunct="1">
              <a:lnSpc>
                <a:spcPct val="100000"/>
              </a:lnSpc>
            </a:pPr>
            <a:r>
              <a:rPr lang="ar-EG" sz="4000" b="0" i="0" kern="1200" dirty="0">
                <a:effectLst/>
                <a:highlight>
                  <a:srgbClr val="00FF00"/>
                </a:highlight>
                <a:latin typeface="Arial" panose="020B0604020202020204" pitchFamily="34" charset="0"/>
                <a:ea typeface="+mn-ea"/>
                <a:cs typeface="Arial" panose="020B0604020202020204" pitchFamily="34" charset="0"/>
              </a:rPr>
              <a:t>سورة الهمزة</a:t>
            </a:r>
            <a:br>
              <a:rPr lang="ar-EG" sz="6000" b="0" i="0" kern="1200" dirty="0">
                <a:effectLst/>
                <a:latin typeface="Arial" panose="020B0604020202020204" pitchFamily="34" charset="0"/>
                <a:ea typeface="+mn-ea"/>
                <a:cs typeface="Arial" panose="020B0604020202020204" pitchFamily="34" charset="0"/>
              </a:rPr>
            </a:br>
            <a:r>
              <a:rPr lang="ar-EG" sz="6000" b="0" i="0" kern="1200" dirty="0">
                <a:effectLst/>
                <a:latin typeface="Arial" panose="020B0604020202020204" pitchFamily="34" charset="0"/>
                <a:ea typeface="+mn-ea"/>
                <a:cs typeface="Arial" panose="020B0604020202020204" pitchFamily="34" charset="0"/>
              </a:rPr>
              <a:t>بِسْمِ ٱللَّهِ ٱلرَّحْمَـٰنِ ٱلرَّحِيمِ</a:t>
            </a:r>
          </a:p>
        </p:txBody>
      </p:sp>
    </p:spTree>
    <p:extLst>
      <p:ext uri="{BB962C8B-B14F-4D97-AF65-F5344CB8AC3E}">
        <p14:creationId xmlns:p14="http://schemas.microsoft.com/office/powerpoint/2010/main" val="2731374017"/>
      </p:ext>
    </p:extLst>
  </p:cSld>
  <p:clrMapOvr>
    <a:masterClrMapping/>
  </p:clrMapOvr>
</p:sld>
</file>

<file path=ppt/slides/slide5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520507-3F88-0503-9CD8-1C4407379F5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C03D6FF-47DC-AB5B-0BD8-5569F455A124}"/>
              </a:ext>
            </a:extLst>
          </p:cNvPr>
          <p:cNvSpPr>
            <a:spLocks noGrp="1"/>
          </p:cNvSpPr>
          <p:nvPr>
            <p:ph type="title"/>
          </p:nvPr>
        </p:nvSpPr>
        <p:spPr>
          <a:xfrm>
            <a:off x="1787687" y="1983757"/>
            <a:ext cx="8616626" cy="3450327"/>
          </a:xfrm>
        </p:spPr>
        <p:txBody>
          <a:bodyPr>
            <a:noAutofit/>
          </a:bodyPr>
          <a:lstStyle/>
          <a:p>
            <a:pPr>
              <a:lnSpc>
                <a:spcPct val="100000"/>
              </a:lnSpc>
            </a:pPr>
            <a:r>
              <a:rPr lang="ar-EG" sz="6000" dirty="0"/>
              <a:t>وَيْلٌۭ لِّكُلِّ هُمَزَةٍۢ لُّمَزَةٍ</a:t>
            </a:r>
            <a:endParaRPr lang="ar-EG" sz="6000" b="0" dirty="0"/>
          </a:p>
        </p:txBody>
      </p:sp>
      <p:sp>
        <p:nvSpPr>
          <p:cNvPr id="14" name="TextBox 13">
            <a:extLst>
              <a:ext uri="{FF2B5EF4-FFF2-40B4-BE49-F238E27FC236}">
                <a16:creationId xmlns:a16="http://schemas.microsoft.com/office/drawing/2014/main" id="{E1E21EF8-8005-6EE5-DD95-1D8E553C4632}"/>
              </a:ext>
            </a:extLst>
          </p:cNvPr>
          <p:cNvSpPr txBox="1"/>
          <p:nvPr/>
        </p:nvSpPr>
        <p:spPr>
          <a:xfrm>
            <a:off x="1936368" y="4148229"/>
            <a:ext cx="8319264" cy="400110"/>
          </a:xfrm>
          <a:prstGeom prst="rect">
            <a:avLst/>
          </a:prstGeom>
          <a:noFill/>
        </p:spPr>
        <p:txBody>
          <a:bodyPr wrap="square">
            <a:spAutoFit/>
          </a:bodyPr>
          <a:lstStyle/>
          <a:p>
            <a:pPr algn="ctr" fontAlgn="base"/>
            <a:r>
              <a:rPr lang="en-US" sz="2000" dirty="0"/>
              <a:t>Woe to every (kind of) scandal-monger and-backbiter,</a:t>
            </a:r>
          </a:p>
        </p:txBody>
      </p:sp>
      <p:sp>
        <p:nvSpPr>
          <p:cNvPr id="3" name="TextBox 2">
            <a:extLst>
              <a:ext uri="{FF2B5EF4-FFF2-40B4-BE49-F238E27FC236}">
                <a16:creationId xmlns:a16="http://schemas.microsoft.com/office/drawing/2014/main" id="{B9BE5268-220E-D1D3-E1B7-6E0DF3CE43A0}"/>
              </a:ext>
            </a:extLst>
          </p:cNvPr>
          <p:cNvSpPr txBox="1"/>
          <p:nvPr/>
        </p:nvSpPr>
        <p:spPr>
          <a:xfrm>
            <a:off x="3255202" y="3708920"/>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1</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3211632802"/>
      </p:ext>
    </p:extLst>
  </p:cSld>
  <p:clrMapOvr>
    <a:masterClrMapping/>
  </p:clrMapOvr>
</p:sld>
</file>

<file path=ppt/slides/slide5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7777F0-F6EA-3743-B292-D1910F20689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8C121F6-ED64-9580-10D1-CFAC18A4AEFE}"/>
              </a:ext>
            </a:extLst>
          </p:cNvPr>
          <p:cNvSpPr>
            <a:spLocks noGrp="1"/>
          </p:cNvSpPr>
          <p:nvPr>
            <p:ph type="title"/>
          </p:nvPr>
        </p:nvSpPr>
        <p:spPr>
          <a:xfrm>
            <a:off x="1787687" y="2062134"/>
            <a:ext cx="8616626" cy="3450327"/>
          </a:xfrm>
        </p:spPr>
        <p:txBody>
          <a:bodyPr>
            <a:noAutofit/>
          </a:bodyPr>
          <a:lstStyle/>
          <a:p>
            <a:r>
              <a:rPr lang="ar-EG" sz="6000" dirty="0"/>
              <a:t>ٱلَّذِى جَمَعَ مَالًۭا وَعَدَّدَه</a:t>
            </a:r>
            <a:r>
              <a:rPr lang="ar-EG" sz="6000" dirty="0">
                <a:latin typeface="Bahnschrift SemiCondensed" panose="020B0502040204020203" pitchFamily="34" charset="0"/>
              </a:rPr>
              <a:t>ُ</a:t>
            </a:r>
            <a:r>
              <a:rPr lang="ar-EG" sz="6000" dirty="0"/>
              <a:t>ۥ</a:t>
            </a:r>
            <a:endParaRPr lang="ar-EG" sz="6000" b="0" dirty="0"/>
          </a:p>
        </p:txBody>
      </p:sp>
      <p:sp>
        <p:nvSpPr>
          <p:cNvPr id="14" name="TextBox 13">
            <a:extLst>
              <a:ext uri="{FF2B5EF4-FFF2-40B4-BE49-F238E27FC236}">
                <a16:creationId xmlns:a16="http://schemas.microsoft.com/office/drawing/2014/main" id="{193BC5F9-165B-58C7-7539-C1116E480478}"/>
              </a:ext>
            </a:extLst>
          </p:cNvPr>
          <p:cNvSpPr txBox="1"/>
          <p:nvPr/>
        </p:nvSpPr>
        <p:spPr>
          <a:xfrm>
            <a:off x="1936368" y="4145237"/>
            <a:ext cx="8319264" cy="400110"/>
          </a:xfrm>
          <a:prstGeom prst="rect">
            <a:avLst/>
          </a:prstGeom>
          <a:noFill/>
        </p:spPr>
        <p:txBody>
          <a:bodyPr wrap="square">
            <a:spAutoFit/>
          </a:bodyPr>
          <a:lstStyle/>
          <a:p>
            <a:pPr algn="ctr" fontAlgn="base"/>
            <a:r>
              <a:rPr lang="en-US" sz="2000" dirty="0"/>
              <a:t>Who </a:t>
            </a:r>
            <a:r>
              <a:rPr lang="en-US" sz="2000" dirty="0" err="1"/>
              <a:t>pileth</a:t>
            </a:r>
            <a:r>
              <a:rPr lang="en-US" sz="2000" dirty="0"/>
              <a:t> up wealth and </a:t>
            </a:r>
            <a:r>
              <a:rPr lang="en-US" sz="2000" dirty="0" err="1"/>
              <a:t>layeth</a:t>
            </a:r>
            <a:r>
              <a:rPr lang="en-US" sz="2000" dirty="0"/>
              <a:t> it by,</a:t>
            </a:r>
          </a:p>
        </p:txBody>
      </p:sp>
      <p:sp>
        <p:nvSpPr>
          <p:cNvPr id="3" name="TextBox 2">
            <a:extLst>
              <a:ext uri="{FF2B5EF4-FFF2-40B4-BE49-F238E27FC236}">
                <a16:creationId xmlns:a16="http://schemas.microsoft.com/office/drawing/2014/main" id="{0FC916DF-9E19-7B48-3C6B-27366D510252}"/>
              </a:ext>
            </a:extLst>
          </p:cNvPr>
          <p:cNvSpPr txBox="1"/>
          <p:nvPr/>
        </p:nvSpPr>
        <p:spPr>
          <a:xfrm>
            <a:off x="3098449" y="3713552"/>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{2}</a:t>
            </a:r>
            <a:endParaRPr lang="en-US" sz="1400" dirty="0"/>
          </a:p>
        </p:txBody>
      </p:sp>
    </p:spTree>
    <p:extLst>
      <p:ext uri="{BB962C8B-B14F-4D97-AF65-F5344CB8AC3E}">
        <p14:creationId xmlns:p14="http://schemas.microsoft.com/office/powerpoint/2010/main" val="1366626831"/>
      </p:ext>
    </p:extLst>
  </p:cSld>
  <p:clrMapOvr>
    <a:masterClrMapping/>
  </p:clrMapOvr>
</p:sld>
</file>

<file path=ppt/slides/slide5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4DCBAE-BD8E-345B-3407-4B53BEE9AC4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E6E166C-15C1-9E4C-8A04-CFA7D61A4FCB}"/>
              </a:ext>
            </a:extLst>
          </p:cNvPr>
          <p:cNvSpPr>
            <a:spLocks noGrp="1"/>
          </p:cNvSpPr>
          <p:nvPr>
            <p:ph type="title"/>
          </p:nvPr>
        </p:nvSpPr>
        <p:spPr>
          <a:xfrm>
            <a:off x="1787687" y="2088264"/>
            <a:ext cx="8616626" cy="3450327"/>
          </a:xfrm>
        </p:spPr>
        <p:txBody>
          <a:bodyPr>
            <a:noAutofit/>
          </a:bodyPr>
          <a:lstStyle/>
          <a:p>
            <a:r>
              <a:rPr lang="ar-EG" sz="6000" dirty="0"/>
              <a:t>يَحْسَبُ أَنَّ مَالَهُۥ ٓ أَخْلَدَ</a:t>
            </a:r>
            <a:r>
              <a:rPr lang="ar-EG" sz="6000" dirty="0">
                <a:latin typeface="Bahnschrift SemiCondensed" panose="020B0502040204020203" pitchFamily="34" charset="0"/>
              </a:rPr>
              <a:t>ه</a:t>
            </a:r>
            <a:r>
              <a:rPr lang="ar-EG" sz="6000" dirty="0">
                <a:latin typeface="Bahnschrift SemiBold SemiConden" panose="020B0502040204020203" pitchFamily="34" charset="0"/>
              </a:rPr>
              <a:t>ُ</a:t>
            </a:r>
            <a:r>
              <a:rPr lang="ar-EG" sz="6000" dirty="0"/>
              <a:t>ۥ</a:t>
            </a:r>
            <a:endParaRPr lang="ar-EG" sz="6000" b="0" dirty="0"/>
          </a:p>
        </p:txBody>
      </p:sp>
      <p:sp>
        <p:nvSpPr>
          <p:cNvPr id="14" name="TextBox 13">
            <a:extLst>
              <a:ext uri="{FF2B5EF4-FFF2-40B4-BE49-F238E27FC236}">
                <a16:creationId xmlns:a16="http://schemas.microsoft.com/office/drawing/2014/main" id="{1872ECD8-AAC6-F581-F2A8-082C5A47CEEB}"/>
              </a:ext>
            </a:extLst>
          </p:cNvPr>
          <p:cNvSpPr txBox="1"/>
          <p:nvPr/>
        </p:nvSpPr>
        <p:spPr>
          <a:xfrm>
            <a:off x="1936368" y="4092452"/>
            <a:ext cx="8319264" cy="400110"/>
          </a:xfrm>
          <a:prstGeom prst="rect">
            <a:avLst/>
          </a:prstGeom>
          <a:noFill/>
        </p:spPr>
        <p:txBody>
          <a:bodyPr wrap="square">
            <a:spAutoFit/>
          </a:bodyPr>
          <a:lstStyle/>
          <a:p>
            <a:pPr algn="ctr" fontAlgn="base"/>
            <a:r>
              <a:rPr lang="en-US" sz="2000" dirty="0"/>
              <a:t>Thinking that his wealth would make him last for ever!</a:t>
            </a:r>
          </a:p>
        </p:txBody>
      </p:sp>
      <p:sp>
        <p:nvSpPr>
          <p:cNvPr id="3" name="TextBox 2">
            <a:extLst>
              <a:ext uri="{FF2B5EF4-FFF2-40B4-BE49-F238E27FC236}">
                <a16:creationId xmlns:a16="http://schemas.microsoft.com/office/drawing/2014/main" id="{C42B57BF-AFA1-4712-1EA2-80E9B46B1A09}"/>
              </a:ext>
            </a:extLst>
          </p:cNvPr>
          <p:cNvSpPr txBox="1"/>
          <p:nvPr/>
        </p:nvSpPr>
        <p:spPr>
          <a:xfrm>
            <a:off x="3128802" y="3780851"/>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{3}</a:t>
            </a:r>
            <a:endParaRPr lang="en-US" sz="1400" dirty="0"/>
          </a:p>
        </p:txBody>
      </p:sp>
    </p:spTree>
    <p:extLst>
      <p:ext uri="{BB962C8B-B14F-4D97-AF65-F5344CB8AC3E}">
        <p14:creationId xmlns:p14="http://schemas.microsoft.com/office/powerpoint/2010/main" val="3338057549"/>
      </p:ext>
    </p:extLst>
  </p:cSld>
  <p:clrMapOvr>
    <a:masterClrMapping/>
  </p:clrMapOvr>
</p:sld>
</file>

<file path=ppt/slides/slide5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4DF844-CBB5-54E3-3508-6F4430A41B0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440D6B8-2FEB-EFFF-9C93-7714A1FDBFC0}"/>
              </a:ext>
            </a:extLst>
          </p:cNvPr>
          <p:cNvSpPr>
            <a:spLocks noGrp="1"/>
          </p:cNvSpPr>
          <p:nvPr>
            <p:ph type="title"/>
          </p:nvPr>
        </p:nvSpPr>
        <p:spPr>
          <a:xfrm>
            <a:off x="1787687" y="2096973"/>
            <a:ext cx="8616626" cy="3450327"/>
          </a:xfrm>
        </p:spPr>
        <p:txBody>
          <a:bodyPr>
            <a:noAutofit/>
          </a:bodyPr>
          <a:lstStyle/>
          <a:p>
            <a:r>
              <a:rPr lang="ar-EG" sz="6000" dirty="0"/>
              <a:t>كَلَّا ۖ لَيُنۢبَذَنَّ فِى ٱلْحُطَمَةِ</a:t>
            </a:r>
            <a:endParaRPr lang="ar-EG" sz="6000" b="0" dirty="0"/>
          </a:p>
        </p:txBody>
      </p:sp>
      <p:sp>
        <p:nvSpPr>
          <p:cNvPr id="14" name="TextBox 13">
            <a:extLst>
              <a:ext uri="{FF2B5EF4-FFF2-40B4-BE49-F238E27FC236}">
                <a16:creationId xmlns:a16="http://schemas.microsoft.com/office/drawing/2014/main" id="{7F0EEE73-2F89-D1F4-1C31-02203352C752}"/>
              </a:ext>
            </a:extLst>
          </p:cNvPr>
          <p:cNvSpPr txBox="1"/>
          <p:nvPr/>
        </p:nvSpPr>
        <p:spPr>
          <a:xfrm>
            <a:off x="1936368" y="4129913"/>
            <a:ext cx="8319264" cy="400110"/>
          </a:xfrm>
          <a:prstGeom prst="rect">
            <a:avLst/>
          </a:prstGeom>
          <a:noFill/>
        </p:spPr>
        <p:txBody>
          <a:bodyPr wrap="square">
            <a:spAutoFit/>
          </a:bodyPr>
          <a:lstStyle/>
          <a:p>
            <a:pPr algn="ctr" fontAlgn="base"/>
            <a:r>
              <a:rPr lang="en-US" sz="2000" dirty="0"/>
              <a:t>By no means! He will be sure to be thrown into That which Breaks to Pieces,</a:t>
            </a:r>
          </a:p>
        </p:txBody>
      </p:sp>
      <p:sp>
        <p:nvSpPr>
          <p:cNvPr id="3" name="TextBox 2">
            <a:extLst>
              <a:ext uri="{FF2B5EF4-FFF2-40B4-BE49-F238E27FC236}">
                <a16:creationId xmlns:a16="http://schemas.microsoft.com/office/drawing/2014/main" id="{1FE57CC5-2F5C-926A-D67F-52287002AAFC}"/>
              </a:ext>
            </a:extLst>
          </p:cNvPr>
          <p:cNvSpPr txBox="1"/>
          <p:nvPr/>
        </p:nvSpPr>
        <p:spPr>
          <a:xfrm>
            <a:off x="2954640" y="3822136"/>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{4}</a:t>
            </a:r>
            <a:endParaRPr lang="en-US" sz="1400" dirty="0"/>
          </a:p>
        </p:txBody>
      </p:sp>
    </p:spTree>
    <p:extLst>
      <p:ext uri="{BB962C8B-B14F-4D97-AF65-F5344CB8AC3E}">
        <p14:creationId xmlns:p14="http://schemas.microsoft.com/office/powerpoint/2010/main" val="1376137392"/>
      </p:ext>
    </p:extLst>
  </p:cSld>
  <p:clrMapOvr>
    <a:masterClrMapping/>
  </p:clrMapOvr>
</p:sld>
</file>

<file path=ppt/slides/slide5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AB03DA-8AF4-8B9F-B5F7-0F53470059E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22A8B46-78C3-501D-B75A-F16068EC1D85}"/>
              </a:ext>
            </a:extLst>
          </p:cNvPr>
          <p:cNvSpPr>
            <a:spLocks noGrp="1"/>
          </p:cNvSpPr>
          <p:nvPr>
            <p:ph type="title"/>
          </p:nvPr>
        </p:nvSpPr>
        <p:spPr>
          <a:xfrm>
            <a:off x="1787687" y="1986972"/>
            <a:ext cx="8616626" cy="3450327"/>
          </a:xfrm>
        </p:spPr>
        <p:txBody>
          <a:bodyPr>
            <a:noAutofit/>
          </a:bodyPr>
          <a:lstStyle/>
          <a:p>
            <a:pPr>
              <a:lnSpc>
                <a:spcPct val="100000"/>
              </a:lnSpc>
            </a:pPr>
            <a:r>
              <a:rPr lang="ar-EG" sz="6000" dirty="0"/>
              <a:t>وَمَآ أَدْرَىٰكَ مَا ٱلْحُطَمَةُ</a:t>
            </a:r>
            <a:endParaRPr lang="ar-EG" sz="6000" b="0" dirty="0"/>
          </a:p>
        </p:txBody>
      </p:sp>
      <p:sp>
        <p:nvSpPr>
          <p:cNvPr id="14" name="TextBox 13">
            <a:extLst>
              <a:ext uri="{FF2B5EF4-FFF2-40B4-BE49-F238E27FC236}">
                <a16:creationId xmlns:a16="http://schemas.microsoft.com/office/drawing/2014/main" id="{FF89CF69-2AAA-1B12-E3A5-B2629FF0CF8A}"/>
              </a:ext>
            </a:extLst>
          </p:cNvPr>
          <p:cNvSpPr txBox="1"/>
          <p:nvPr/>
        </p:nvSpPr>
        <p:spPr>
          <a:xfrm>
            <a:off x="1936368" y="4019912"/>
            <a:ext cx="8319264" cy="400110"/>
          </a:xfrm>
          <a:prstGeom prst="rect">
            <a:avLst/>
          </a:prstGeom>
          <a:noFill/>
        </p:spPr>
        <p:txBody>
          <a:bodyPr wrap="square">
            <a:spAutoFit/>
          </a:bodyPr>
          <a:lstStyle/>
          <a:p>
            <a:pPr algn="ctr" fontAlgn="base"/>
            <a:r>
              <a:rPr lang="en-US" sz="2000" dirty="0"/>
              <a:t>And what will explain to thee That which Breaks to Pieces?</a:t>
            </a:r>
          </a:p>
        </p:txBody>
      </p:sp>
      <p:sp>
        <p:nvSpPr>
          <p:cNvPr id="3" name="TextBox 2">
            <a:extLst>
              <a:ext uri="{FF2B5EF4-FFF2-40B4-BE49-F238E27FC236}">
                <a16:creationId xmlns:a16="http://schemas.microsoft.com/office/drawing/2014/main" id="{C79313E3-24AB-BF8E-C0CA-AEE171136C24}"/>
              </a:ext>
            </a:extLst>
          </p:cNvPr>
          <p:cNvSpPr txBox="1"/>
          <p:nvPr/>
        </p:nvSpPr>
        <p:spPr>
          <a:xfrm>
            <a:off x="3112024" y="3712135"/>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5</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1943612173"/>
      </p:ext>
    </p:extLst>
  </p:cSld>
  <p:clrMapOvr>
    <a:masterClrMapping/>
  </p:clrMapOvr>
</p:sld>
</file>

<file path=ppt/slides/slide5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BFA076-867E-2731-1CD9-5A4D8FCBAD4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EE29381-62D9-7BD6-1E7F-F07A4E490588}"/>
              </a:ext>
            </a:extLst>
          </p:cNvPr>
          <p:cNvSpPr>
            <a:spLocks noGrp="1"/>
          </p:cNvSpPr>
          <p:nvPr>
            <p:ph type="title"/>
          </p:nvPr>
        </p:nvSpPr>
        <p:spPr>
          <a:xfrm>
            <a:off x="1787687" y="2078303"/>
            <a:ext cx="8616626" cy="3450327"/>
          </a:xfrm>
        </p:spPr>
        <p:txBody>
          <a:bodyPr>
            <a:noAutofit/>
          </a:bodyPr>
          <a:lstStyle/>
          <a:p>
            <a:pPr>
              <a:lnSpc>
                <a:spcPct val="100000"/>
              </a:lnSpc>
            </a:pPr>
            <a:r>
              <a:rPr lang="ar-EG" sz="6000" dirty="0"/>
              <a:t>نَارُ ٱللَّهِ ٱلْمُوقَدَةُ</a:t>
            </a:r>
            <a:endParaRPr lang="ar-EG" sz="6000" b="0" dirty="0"/>
          </a:p>
        </p:txBody>
      </p:sp>
      <p:sp>
        <p:nvSpPr>
          <p:cNvPr id="14" name="TextBox 13">
            <a:extLst>
              <a:ext uri="{FF2B5EF4-FFF2-40B4-BE49-F238E27FC236}">
                <a16:creationId xmlns:a16="http://schemas.microsoft.com/office/drawing/2014/main" id="{4F9A0233-DA18-E786-FE37-8C358FE10991}"/>
              </a:ext>
            </a:extLst>
          </p:cNvPr>
          <p:cNvSpPr txBox="1"/>
          <p:nvPr/>
        </p:nvSpPr>
        <p:spPr>
          <a:xfrm>
            <a:off x="1936368" y="4181366"/>
            <a:ext cx="8319264" cy="400110"/>
          </a:xfrm>
          <a:prstGeom prst="rect">
            <a:avLst/>
          </a:prstGeom>
          <a:noFill/>
        </p:spPr>
        <p:txBody>
          <a:bodyPr wrap="square">
            <a:spAutoFit/>
          </a:bodyPr>
          <a:lstStyle/>
          <a:p>
            <a:pPr algn="ctr" fontAlgn="base"/>
            <a:r>
              <a:rPr lang="en-US" sz="2000" dirty="0"/>
              <a:t>(It is) the Fire of (the Wrath of) Allah kindled (to a blaze),</a:t>
            </a:r>
          </a:p>
        </p:txBody>
      </p:sp>
      <p:sp>
        <p:nvSpPr>
          <p:cNvPr id="3" name="TextBox 2">
            <a:extLst>
              <a:ext uri="{FF2B5EF4-FFF2-40B4-BE49-F238E27FC236}">
                <a16:creationId xmlns:a16="http://schemas.microsoft.com/office/drawing/2014/main" id="{D2F36A9A-AF07-E037-B3AB-7047E715100C}"/>
              </a:ext>
            </a:extLst>
          </p:cNvPr>
          <p:cNvSpPr txBox="1"/>
          <p:nvPr/>
        </p:nvSpPr>
        <p:spPr>
          <a:xfrm>
            <a:off x="3921286" y="3803466"/>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6</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2406726326"/>
      </p:ext>
    </p:extLst>
  </p:cSld>
  <p:clrMapOvr>
    <a:masterClrMapping/>
  </p:clrMapOvr>
</p:sld>
</file>

<file path=ppt/slides/slide5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A0D120-F3C2-4824-413D-B3A69834EF7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3657641-A0A4-54D5-323D-70A00306CEF3}"/>
              </a:ext>
            </a:extLst>
          </p:cNvPr>
          <p:cNvSpPr>
            <a:spLocks noGrp="1"/>
          </p:cNvSpPr>
          <p:nvPr>
            <p:ph type="title"/>
          </p:nvPr>
        </p:nvSpPr>
        <p:spPr>
          <a:xfrm>
            <a:off x="1744499" y="1949403"/>
            <a:ext cx="8703002" cy="3450327"/>
          </a:xfrm>
        </p:spPr>
        <p:txBody>
          <a:bodyPr>
            <a:noAutofit/>
          </a:bodyPr>
          <a:lstStyle/>
          <a:p>
            <a:r>
              <a:rPr lang="ar-EG" sz="6000" dirty="0"/>
              <a:t>ٱلَّتِى تَطَّلِعُ عَلَى ٱلْأَفْـِٔدَةِ</a:t>
            </a:r>
            <a:endParaRPr lang="ar-EG" sz="6000" b="0" dirty="0"/>
          </a:p>
        </p:txBody>
      </p:sp>
      <p:sp>
        <p:nvSpPr>
          <p:cNvPr id="14" name="TextBox 13">
            <a:extLst>
              <a:ext uri="{FF2B5EF4-FFF2-40B4-BE49-F238E27FC236}">
                <a16:creationId xmlns:a16="http://schemas.microsoft.com/office/drawing/2014/main" id="{FD1006BC-B4E4-6DAF-9B81-4BE5DA884686}"/>
              </a:ext>
            </a:extLst>
          </p:cNvPr>
          <p:cNvSpPr txBox="1"/>
          <p:nvPr/>
        </p:nvSpPr>
        <p:spPr>
          <a:xfrm>
            <a:off x="1936368" y="4090871"/>
            <a:ext cx="8319264" cy="400110"/>
          </a:xfrm>
          <a:prstGeom prst="rect">
            <a:avLst/>
          </a:prstGeom>
          <a:noFill/>
        </p:spPr>
        <p:txBody>
          <a:bodyPr wrap="square">
            <a:spAutoFit/>
          </a:bodyPr>
          <a:lstStyle/>
          <a:p>
            <a:pPr algn="ctr" fontAlgn="base"/>
            <a:r>
              <a:rPr lang="en-US" sz="2000" dirty="0"/>
              <a:t>The which doth mount (Right) to the Hearts:</a:t>
            </a:r>
            <a:endParaRPr lang="en-US" sz="2400" dirty="0"/>
          </a:p>
        </p:txBody>
      </p:sp>
      <p:sp>
        <p:nvSpPr>
          <p:cNvPr id="3" name="TextBox 2">
            <a:extLst>
              <a:ext uri="{FF2B5EF4-FFF2-40B4-BE49-F238E27FC236}">
                <a16:creationId xmlns:a16="http://schemas.microsoft.com/office/drawing/2014/main" id="{328A1A43-2CF2-F981-3FC3-B828196F508C}"/>
              </a:ext>
            </a:extLst>
          </p:cNvPr>
          <p:cNvSpPr txBox="1"/>
          <p:nvPr/>
        </p:nvSpPr>
        <p:spPr>
          <a:xfrm>
            <a:off x="3065665" y="3648440"/>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7</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349196163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A9CEC3-CF96-4733-B629-BDA3A818869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9E1C2F8-531B-BFD0-8E3B-99EA766B1FBD}"/>
              </a:ext>
            </a:extLst>
          </p:cNvPr>
          <p:cNvSpPr>
            <a:spLocks noGrp="1"/>
          </p:cNvSpPr>
          <p:nvPr>
            <p:ph type="title"/>
          </p:nvPr>
        </p:nvSpPr>
        <p:spPr>
          <a:xfrm>
            <a:off x="1880748" y="1975526"/>
            <a:ext cx="8430504" cy="3450327"/>
          </a:xfrm>
        </p:spPr>
        <p:txBody>
          <a:bodyPr>
            <a:noAutofit/>
          </a:bodyPr>
          <a:lstStyle/>
          <a:p>
            <a:r>
              <a:rPr lang="ar-EG" sz="6000" b="0" dirty="0"/>
              <a:t>قَالُوا۟ تِلْكَ إِذًا كَرَّةٌ خَاسِرَةٌ</a:t>
            </a:r>
          </a:p>
        </p:txBody>
      </p:sp>
      <p:sp>
        <p:nvSpPr>
          <p:cNvPr id="14" name="TextBox 13">
            <a:extLst>
              <a:ext uri="{FF2B5EF4-FFF2-40B4-BE49-F238E27FC236}">
                <a16:creationId xmlns:a16="http://schemas.microsoft.com/office/drawing/2014/main" id="{0AA0DAC7-072E-FC00-27C8-40EA9D29EB1D}"/>
              </a:ext>
            </a:extLst>
          </p:cNvPr>
          <p:cNvSpPr txBox="1"/>
          <p:nvPr/>
        </p:nvSpPr>
        <p:spPr>
          <a:xfrm>
            <a:off x="1936368" y="4073329"/>
            <a:ext cx="8319264" cy="400110"/>
          </a:xfrm>
          <a:prstGeom prst="rect">
            <a:avLst/>
          </a:prstGeom>
          <a:noFill/>
        </p:spPr>
        <p:txBody>
          <a:bodyPr wrap="square">
            <a:spAutoFit/>
          </a:bodyPr>
          <a:lstStyle/>
          <a:p>
            <a:pPr algn="ctr" fontAlgn="base"/>
            <a:r>
              <a:rPr lang="en-US" sz="2000" dirty="0"/>
              <a:t>They say: "It would, in that case, be a return with loss!"</a:t>
            </a:r>
          </a:p>
        </p:txBody>
      </p:sp>
      <p:sp>
        <p:nvSpPr>
          <p:cNvPr id="3" name="TextBox 2">
            <a:extLst>
              <a:ext uri="{FF2B5EF4-FFF2-40B4-BE49-F238E27FC236}">
                <a16:creationId xmlns:a16="http://schemas.microsoft.com/office/drawing/2014/main" id="{23C0BC73-3481-1F15-6BCE-71C5DA0490B0}"/>
              </a:ext>
            </a:extLst>
          </p:cNvPr>
          <p:cNvSpPr txBox="1"/>
          <p:nvPr/>
        </p:nvSpPr>
        <p:spPr>
          <a:xfrm>
            <a:off x="2757779" y="3700689"/>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12</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361487768"/>
      </p:ext>
    </p:extLst>
  </p:cSld>
  <p:clrMapOvr>
    <a:masterClrMapping/>
  </p:clrMapOvr>
</p:sld>
</file>

<file path=ppt/slides/slide5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0B7911-1F32-7190-8688-2BD0717CE99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0377476-49BF-3F90-8E59-5472B2B31850}"/>
              </a:ext>
            </a:extLst>
          </p:cNvPr>
          <p:cNvSpPr>
            <a:spLocks noGrp="1"/>
          </p:cNvSpPr>
          <p:nvPr>
            <p:ph type="title"/>
          </p:nvPr>
        </p:nvSpPr>
        <p:spPr>
          <a:xfrm>
            <a:off x="1986946" y="2073098"/>
            <a:ext cx="8218107" cy="3450327"/>
          </a:xfrm>
        </p:spPr>
        <p:txBody>
          <a:bodyPr>
            <a:noAutofit/>
          </a:bodyPr>
          <a:lstStyle/>
          <a:p>
            <a:pPr>
              <a:lnSpc>
                <a:spcPct val="100000"/>
              </a:lnSpc>
            </a:pPr>
            <a:r>
              <a:rPr lang="ar-EG" sz="6000" dirty="0"/>
              <a:t>إِنَّهَا عَلَيْهِم مُّؤْصَدَةٌۭ</a:t>
            </a:r>
            <a:endParaRPr lang="ar-EG" sz="6000" b="0" dirty="0"/>
          </a:p>
        </p:txBody>
      </p:sp>
      <p:sp>
        <p:nvSpPr>
          <p:cNvPr id="14" name="TextBox 13">
            <a:extLst>
              <a:ext uri="{FF2B5EF4-FFF2-40B4-BE49-F238E27FC236}">
                <a16:creationId xmlns:a16="http://schemas.microsoft.com/office/drawing/2014/main" id="{D8C6DD9B-4A03-EC98-BEC0-8747D3A1ABFE}"/>
              </a:ext>
            </a:extLst>
          </p:cNvPr>
          <p:cNvSpPr txBox="1"/>
          <p:nvPr/>
        </p:nvSpPr>
        <p:spPr>
          <a:xfrm>
            <a:off x="1936367" y="4214566"/>
            <a:ext cx="8319264" cy="400110"/>
          </a:xfrm>
          <a:prstGeom prst="rect">
            <a:avLst/>
          </a:prstGeom>
          <a:noFill/>
        </p:spPr>
        <p:txBody>
          <a:bodyPr wrap="square">
            <a:spAutoFit/>
          </a:bodyPr>
          <a:lstStyle/>
          <a:p>
            <a:pPr algn="ctr" fontAlgn="base"/>
            <a:r>
              <a:rPr lang="en-US" sz="2000" dirty="0"/>
              <a:t>It shall be made into a vault over them,</a:t>
            </a:r>
          </a:p>
        </p:txBody>
      </p:sp>
      <p:sp>
        <p:nvSpPr>
          <p:cNvPr id="3" name="TextBox 2">
            <a:extLst>
              <a:ext uri="{FF2B5EF4-FFF2-40B4-BE49-F238E27FC236}">
                <a16:creationId xmlns:a16="http://schemas.microsoft.com/office/drawing/2014/main" id="{30EA8181-699C-53C9-64C4-14D1D918F988}"/>
              </a:ext>
            </a:extLst>
          </p:cNvPr>
          <p:cNvSpPr txBox="1"/>
          <p:nvPr/>
        </p:nvSpPr>
        <p:spPr>
          <a:xfrm>
            <a:off x="3460368" y="3798261"/>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8</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8697580"/>
      </p:ext>
    </p:extLst>
  </p:cSld>
  <p:clrMapOvr>
    <a:masterClrMapping/>
  </p:clrMapOvr>
</p:sld>
</file>

<file path=ppt/slides/slide5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5D2C4C-1D1E-BB5A-F3DD-8077ACA115D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10AE361-BA0A-7920-3CC0-5CAC2C52FBDF}"/>
              </a:ext>
            </a:extLst>
          </p:cNvPr>
          <p:cNvSpPr>
            <a:spLocks noGrp="1"/>
          </p:cNvSpPr>
          <p:nvPr>
            <p:ph type="title"/>
          </p:nvPr>
        </p:nvSpPr>
        <p:spPr>
          <a:xfrm>
            <a:off x="1986946" y="2073098"/>
            <a:ext cx="8218107" cy="3450327"/>
          </a:xfrm>
        </p:spPr>
        <p:txBody>
          <a:bodyPr>
            <a:noAutofit/>
          </a:bodyPr>
          <a:lstStyle/>
          <a:p>
            <a:pPr>
              <a:lnSpc>
                <a:spcPct val="100000"/>
              </a:lnSpc>
            </a:pPr>
            <a:r>
              <a:rPr lang="ar-EG" sz="6000" dirty="0"/>
              <a:t>فِى عَمَدٍۢ مُّمَدَّدَةٍۭ</a:t>
            </a:r>
            <a:endParaRPr lang="ar-EG" sz="6000" b="0" dirty="0"/>
          </a:p>
        </p:txBody>
      </p:sp>
      <p:sp>
        <p:nvSpPr>
          <p:cNvPr id="14" name="TextBox 13">
            <a:extLst>
              <a:ext uri="{FF2B5EF4-FFF2-40B4-BE49-F238E27FC236}">
                <a16:creationId xmlns:a16="http://schemas.microsoft.com/office/drawing/2014/main" id="{E8AF1A81-B014-DDCA-8A7B-88CB375194C0}"/>
              </a:ext>
            </a:extLst>
          </p:cNvPr>
          <p:cNvSpPr txBox="1"/>
          <p:nvPr/>
        </p:nvSpPr>
        <p:spPr>
          <a:xfrm>
            <a:off x="1936367" y="4219248"/>
            <a:ext cx="8319264" cy="400110"/>
          </a:xfrm>
          <a:prstGeom prst="rect">
            <a:avLst/>
          </a:prstGeom>
          <a:noFill/>
        </p:spPr>
        <p:txBody>
          <a:bodyPr wrap="square">
            <a:spAutoFit/>
          </a:bodyPr>
          <a:lstStyle/>
          <a:p>
            <a:pPr algn="ctr" fontAlgn="base"/>
            <a:r>
              <a:rPr lang="en-US" sz="2000" dirty="0"/>
              <a:t>In columns outstretched.</a:t>
            </a:r>
          </a:p>
        </p:txBody>
      </p:sp>
      <p:sp>
        <p:nvSpPr>
          <p:cNvPr id="3" name="TextBox 2">
            <a:extLst>
              <a:ext uri="{FF2B5EF4-FFF2-40B4-BE49-F238E27FC236}">
                <a16:creationId xmlns:a16="http://schemas.microsoft.com/office/drawing/2014/main" id="{AB2AF6D8-BF92-ED8B-0721-6DD45CC7E2D0}"/>
              </a:ext>
            </a:extLst>
          </p:cNvPr>
          <p:cNvSpPr txBox="1"/>
          <p:nvPr/>
        </p:nvSpPr>
        <p:spPr>
          <a:xfrm>
            <a:off x="3939339" y="3728592"/>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9</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215639615"/>
      </p:ext>
    </p:extLst>
  </p:cSld>
  <p:clrMapOvr>
    <a:masterClrMapping/>
  </p:clrMapOvr>
</p:sld>
</file>

<file path=ppt/slides/slide5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0E802A-DB14-6D65-AA5F-C556EB8DC80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996ECF1-FE9A-0160-A4B5-3912C9BE516A}"/>
              </a:ext>
            </a:extLst>
          </p:cNvPr>
          <p:cNvSpPr>
            <a:spLocks noGrp="1"/>
          </p:cNvSpPr>
          <p:nvPr>
            <p:ph type="title"/>
          </p:nvPr>
        </p:nvSpPr>
        <p:spPr>
          <a:xfrm>
            <a:off x="1980393" y="504918"/>
            <a:ext cx="8231214" cy="5848164"/>
          </a:xfrm>
        </p:spPr>
        <p:txBody>
          <a:bodyPr>
            <a:noAutofit/>
          </a:bodyPr>
          <a:lstStyle/>
          <a:p>
            <a:pPr marL="0" rtl="1" eaLnBrk="1" latinLnBrk="0" hangingPunct="1"/>
            <a:r>
              <a:rPr lang="ar-EG" sz="6000" b="0" i="0" kern="1200" dirty="0">
                <a:effectLst/>
                <a:latin typeface="KFGQPC Uthman Taha Naskh" panose="02000000000000000000" pitchFamily="2" charset="-78"/>
                <a:ea typeface="+mn-ea"/>
                <a:cs typeface="+mn-cs"/>
              </a:rPr>
              <a:t>صدقَ اللهُ العليُّ العظيم</a:t>
            </a:r>
          </a:p>
        </p:txBody>
      </p:sp>
    </p:spTree>
    <p:extLst>
      <p:ext uri="{BB962C8B-B14F-4D97-AF65-F5344CB8AC3E}">
        <p14:creationId xmlns:p14="http://schemas.microsoft.com/office/powerpoint/2010/main" val="736683062"/>
      </p:ext>
    </p:extLst>
  </p:cSld>
  <p:clrMapOvr>
    <a:masterClrMapping/>
  </p:clrMapOvr>
</p:sld>
</file>

<file path=ppt/slides/slide5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06226D-610D-99AC-8831-A4882161F93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FDA172F-EAF1-25B2-27F9-BC696B059ECF}"/>
              </a:ext>
            </a:extLst>
          </p:cNvPr>
          <p:cNvSpPr>
            <a:spLocks noGrp="1"/>
          </p:cNvSpPr>
          <p:nvPr>
            <p:ph type="title"/>
          </p:nvPr>
        </p:nvSpPr>
        <p:spPr>
          <a:xfrm>
            <a:off x="1980393" y="1706959"/>
            <a:ext cx="8231214" cy="3461837"/>
          </a:xfrm>
        </p:spPr>
        <p:txBody>
          <a:bodyPr>
            <a:noAutofit/>
          </a:bodyPr>
          <a:lstStyle/>
          <a:p>
            <a:pPr marL="0" eaLnBrk="1" latinLnBrk="0" hangingPunct="1">
              <a:lnSpc>
                <a:spcPct val="100000"/>
              </a:lnSpc>
            </a:pPr>
            <a:r>
              <a:rPr lang="ar-EG" sz="4000" b="0" i="0" kern="1200" dirty="0">
                <a:effectLst/>
                <a:highlight>
                  <a:srgbClr val="00FF00"/>
                </a:highlight>
                <a:latin typeface="Arial" panose="020B0604020202020204" pitchFamily="34" charset="0"/>
                <a:ea typeface="+mn-ea"/>
                <a:cs typeface="Arial" panose="020B0604020202020204" pitchFamily="34" charset="0"/>
              </a:rPr>
              <a:t>سورة الفيل</a:t>
            </a:r>
            <a:br>
              <a:rPr lang="ar-EG" sz="6000" b="0" i="0" kern="1200" dirty="0">
                <a:effectLst/>
                <a:latin typeface="Arial" panose="020B0604020202020204" pitchFamily="34" charset="0"/>
                <a:ea typeface="+mn-ea"/>
                <a:cs typeface="Arial" panose="020B0604020202020204" pitchFamily="34" charset="0"/>
              </a:rPr>
            </a:br>
            <a:r>
              <a:rPr lang="ar-EG" sz="6000" b="0" i="0" kern="1200" dirty="0">
                <a:effectLst/>
                <a:latin typeface="Arial" panose="020B0604020202020204" pitchFamily="34" charset="0"/>
                <a:ea typeface="+mn-ea"/>
                <a:cs typeface="Arial" panose="020B0604020202020204" pitchFamily="34" charset="0"/>
              </a:rPr>
              <a:t>بِسْمِ ٱللَّهِ ٱلرَّحْمَـٰنِ ٱلرَّحِيمِ</a:t>
            </a:r>
          </a:p>
        </p:txBody>
      </p:sp>
    </p:spTree>
    <p:extLst>
      <p:ext uri="{BB962C8B-B14F-4D97-AF65-F5344CB8AC3E}">
        <p14:creationId xmlns:p14="http://schemas.microsoft.com/office/powerpoint/2010/main" val="1946664276"/>
      </p:ext>
    </p:extLst>
  </p:cSld>
  <p:clrMapOvr>
    <a:masterClrMapping/>
  </p:clrMapOvr>
</p:sld>
</file>

<file path=ppt/slides/slide5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5E8527-023C-15D5-94C7-654F76AEA8E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BA26009-4FC2-EA01-C026-A22AF0C37293}"/>
              </a:ext>
            </a:extLst>
          </p:cNvPr>
          <p:cNvSpPr>
            <a:spLocks noGrp="1"/>
          </p:cNvSpPr>
          <p:nvPr>
            <p:ph type="title"/>
          </p:nvPr>
        </p:nvSpPr>
        <p:spPr>
          <a:xfrm>
            <a:off x="1787687" y="2009882"/>
            <a:ext cx="8616626" cy="3450327"/>
          </a:xfrm>
        </p:spPr>
        <p:txBody>
          <a:bodyPr>
            <a:noAutofit/>
          </a:bodyPr>
          <a:lstStyle/>
          <a:p>
            <a:pPr>
              <a:lnSpc>
                <a:spcPct val="100000"/>
              </a:lnSpc>
            </a:pPr>
            <a:r>
              <a:rPr lang="ar-EG" sz="6000" dirty="0"/>
              <a:t>أَلَمْ تَرَ كَيْفَ فَعَلَ رَبُّكَ بِأَصْحَـٰبِ ٱلْفِيلِ</a:t>
            </a:r>
            <a:endParaRPr lang="ar-EG" sz="6000" b="0" dirty="0"/>
          </a:p>
        </p:txBody>
      </p:sp>
      <p:sp>
        <p:nvSpPr>
          <p:cNvPr id="14" name="TextBox 13">
            <a:extLst>
              <a:ext uri="{FF2B5EF4-FFF2-40B4-BE49-F238E27FC236}">
                <a16:creationId xmlns:a16="http://schemas.microsoft.com/office/drawing/2014/main" id="{24D54F26-CF86-3D9F-40E8-55576D76CB57}"/>
              </a:ext>
            </a:extLst>
          </p:cNvPr>
          <p:cNvSpPr txBox="1"/>
          <p:nvPr/>
        </p:nvSpPr>
        <p:spPr>
          <a:xfrm>
            <a:off x="1936368" y="4528297"/>
            <a:ext cx="8319264" cy="400110"/>
          </a:xfrm>
          <a:prstGeom prst="rect">
            <a:avLst/>
          </a:prstGeom>
          <a:noFill/>
        </p:spPr>
        <p:txBody>
          <a:bodyPr wrap="square">
            <a:spAutoFit/>
          </a:bodyPr>
          <a:lstStyle/>
          <a:p>
            <a:pPr algn="ctr" fontAlgn="base"/>
            <a:r>
              <a:rPr lang="en-US" sz="2000" dirty="0"/>
              <a:t>Seest thou not how thy Lord dealt with the Companions of the Elephant?</a:t>
            </a:r>
          </a:p>
        </p:txBody>
      </p:sp>
      <p:sp>
        <p:nvSpPr>
          <p:cNvPr id="3" name="TextBox 2">
            <a:extLst>
              <a:ext uri="{FF2B5EF4-FFF2-40B4-BE49-F238E27FC236}">
                <a16:creationId xmlns:a16="http://schemas.microsoft.com/office/drawing/2014/main" id="{7478AB05-5B65-2FC7-19B1-F655AA88E846}"/>
              </a:ext>
            </a:extLst>
          </p:cNvPr>
          <p:cNvSpPr txBox="1"/>
          <p:nvPr/>
        </p:nvSpPr>
        <p:spPr>
          <a:xfrm>
            <a:off x="5049168" y="4220520"/>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1</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1408772247"/>
      </p:ext>
    </p:extLst>
  </p:cSld>
  <p:clrMapOvr>
    <a:masterClrMapping/>
  </p:clrMapOvr>
</p:sld>
</file>

<file path=ppt/slides/slide5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8FA4BC-5F6D-3181-EC02-E58EB84E202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4AEEAB6-1DC5-5F2C-00B2-5E71962284A8}"/>
              </a:ext>
            </a:extLst>
          </p:cNvPr>
          <p:cNvSpPr>
            <a:spLocks noGrp="1"/>
          </p:cNvSpPr>
          <p:nvPr>
            <p:ph type="title"/>
          </p:nvPr>
        </p:nvSpPr>
        <p:spPr>
          <a:xfrm>
            <a:off x="1787687" y="2062134"/>
            <a:ext cx="8616626" cy="3450327"/>
          </a:xfrm>
        </p:spPr>
        <p:txBody>
          <a:bodyPr>
            <a:noAutofit/>
          </a:bodyPr>
          <a:lstStyle/>
          <a:p>
            <a:r>
              <a:rPr lang="ar-EG" sz="6000" dirty="0"/>
              <a:t>أَلَمْ يَجْعَلْ كَيْدَهُمْ فِى تَضْلِيلٍۢ</a:t>
            </a:r>
            <a:endParaRPr lang="ar-EG" sz="6000" b="0" dirty="0"/>
          </a:p>
        </p:txBody>
      </p:sp>
      <p:sp>
        <p:nvSpPr>
          <p:cNvPr id="14" name="TextBox 13">
            <a:extLst>
              <a:ext uri="{FF2B5EF4-FFF2-40B4-BE49-F238E27FC236}">
                <a16:creationId xmlns:a16="http://schemas.microsoft.com/office/drawing/2014/main" id="{7011EFD9-01FF-1C10-D990-5C03D78A8F90}"/>
              </a:ext>
            </a:extLst>
          </p:cNvPr>
          <p:cNvSpPr txBox="1"/>
          <p:nvPr/>
        </p:nvSpPr>
        <p:spPr>
          <a:xfrm>
            <a:off x="1936368" y="4170835"/>
            <a:ext cx="8319264" cy="400110"/>
          </a:xfrm>
          <a:prstGeom prst="rect">
            <a:avLst/>
          </a:prstGeom>
          <a:noFill/>
        </p:spPr>
        <p:txBody>
          <a:bodyPr wrap="square">
            <a:spAutoFit/>
          </a:bodyPr>
          <a:lstStyle/>
          <a:p>
            <a:pPr algn="ctr" fontAlgn="base"/>
            <a:r>
              <a:rPr lang="en-US" sz="2000" dirty="0"/>
              <a:t>Did He not make their treacherous plan go astray?</a:t>
            </a:r>
          </a:p>
        </p:txBody>
      </p:sp>
      <p:sp>
        <p:nvSpPr>
          <p:cNvPr id="3" name="TextBox 2">
            <a:extLst>
              <a:ext uri="{FF2B5EF4-FFF2-40B4-BE49-F238E27FC236}">
                <a16:creationId xmlns:a16="http://schemas.microsoft.com/office/drawing/2014/main" id="{81EAE45D-D2B5-5AA5-A552-03DA4A1CE0EE}"/>
              </a:ext>
            </a:extLst>
          </p:cNvPr>
          <p:cNvSpPr txBox="1"/>
          <p:nvPr/>
        </p:nvSpPr>
        <p:spPr>
          <a:xfrm>
            <a:off x="2497557" y="3837460"/>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{2}</a:t>
            </a:r>
            <a:endParaRPr lang="en-US" sz="1400" dirty="0"/>
          </a:p>
        </p:txBody>
      </p:sp>
    </p:spTree>
    <p:extLst>
      <p:ext uri="{BB962C8B-B14F-4D97-AF65-F5344CB8AC3E}">
        <p14:creationId xmlns:p14="http://schemas.microsoft.com/office/powerpoint/2010/main" val="2351064264"/>
      </p:ext>
    </p:extLst>
  </p:cSld>
  <p:clrMapOvr>
    <a:masterClrMapping/>
  </p:clrMapOvr>
</p:sld>
</file>

<file path=ppt/slides/slide5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055D4F-638F-FFCF-47D1-CB4B5CDC96C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D680C86-1B89-4F82-8632-FD131CF24D4C}"/>
              </a:ext>
            </a:extLst>
          </p:cNvPr>
          <p:cNvSpPr>
            <a:spLocks noGrp="1"/>
          </p:cNvSpPr>
          <p:nvPr>
            <p:ph type="title"/>
          </p:nvPr>
        </p:nvSpPr>
        <p:spPr>
          <a:xfrm>
            <a:off x="1787687" y="2088264"/>
            <a:ext cx="8616626" cy="3450327"/>
          </a:xfrm>
        </p:spPr>
        <p:txBody>
          <a:bodyPr>
            <a:noAutofit/>
          </a:bodyPr>
          <a:lstStyle/>
          <a:p>
            <a:r>
              <a:rPr lang="ar-EG" sz="6000" dirty="0"/>
              <a:t>وَأَرْسَلَ عَلَيْهِمْ طَيْرًا أَبَابِيلَ</a:t>
            </a:r>
            <a:endParaRPr lang="ar-EG" sz="6000" b="0" dirty="0"/>
          </a:p>
        </p:txBody>
      </p:sp>
      <p:sp>
        <p:nvSpPr>
          <p:cNvPr id="14" name="TextBox 13">
            <a:extLst>
              <a:ext uri="{FF2B5EF4-FFF2-40B4-BE49-F238E27FC236}">
                <a16:creationId xmlns:a16="http://schemas.microsoft.com/office/drawing/2014/main" id="{804873BA-7403-3700-C305-32B3FD9D0A7C}"/>
              </a:ext>
            </a:extLst>
          </p:cNvPr>
          <p:cNvSpPr txBox="1"/>
          <p:nvPr/>
        </p:nvSpPr>
        <p:spPr>
          <a:xfrm>
            <a:off x="1936368" y="4172395"/>
            <a:ext cx="8319264" cy="400110"/>
          </a:xfrm>
          <a:prstGeom prst="rect">
            <a:avLst/>
          </a:prstGeom>
          <a:noFill/>
        </p:spPr>
        <p:txBody>
          <a:bodyPr wrap="square">
            <a:spAutoFit/>
          </a:bodyPr>
          <a:lstStyle/>
          <a:p>
            <a:pPr algn="ctr" fontAlgn="base"/>
            <a:r>
              <a:rPr lang="en-US" sz="2000" dirty="0"/>
              <a:t>And He sent against them Flights of Birds,</a:t>
            </a:r>
          </a:p>
        </p:txBody>
      </p:sp>
      <p:sp>
        <p:nvSpPr>
          <p:cNvPr id="3" name="TextBox 2">
            <a:extLst>
              <a:ext uri="{FF2B5EF4-FFF2-40B4-BE49-F238E27FC236}">
                <a16:creationId xmlns:a16="http://schemas.microsoft.com/office/drawing/2014/main" id="{A948C072-8595-A094-6DF8-F6FA3F25399B}"/>
              </a:ext>
            </a:extLst>
          </p:cNvPr>
          <p:cNvSpPr txBox="1"/>
          <p:nvPr/>
        </p:nvSpPr>
        <p:spPr>
          <a:xfrm>
            <a:off x="2588872" y="3813427"/>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{3}</a:t>
            </a:r>
            <a:endParaRPr lang="en-US" sz="1400" dirty="0"/>
          </a:p>
        </p:txBody>
      </p:sp>
    </p:spTree>
    <p:extLst>
      <p:ext uri="{BB962C8B-B14F-4D97-AF65-F5344CB8AC3E}">
        <p14:creationId xmlns:p14="http://schemas.microsoft.com/office/powerpoint/2010/main" val="861115674"/>
      </p:ext>
    </p:extLst>
  </p:cSld>
  <p:clrMapOvr>
    <a:masterClrMapping/>
  </p:clrMapOvr>
</p:sld>
</file>

<file path=ppt/slides/slide5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C9048C-99FD-2C8F-B77A-08F79EDFBB9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00B2B07-3C40-271E-F0E3-5B03CC7E0E72}"/>
              </a:ext>
            </a:extLst>
          </p:cNvPr>
          <p:cNvSpPr>
            <a:spLocks noGrp="1"/>
          </p:cNvSpPr>
          <p:nvPr>
            <p:ph type="title"/>
          </p:nvPr>
        </p:nvSpPr>
        <p:spPr>
          <a:xfrm>
            <a:off x="1787687" y="2096973"/>
            <a:ext cx="8616626" cy="3450327"/>
          </a:xfrm>
        </p:spPr>
        <p:txBody>
          <a:bodyPr>
            <a:noAutofit/>
          </a:bodyPr>
          <a:lstStyle/>
          <a:p>
            <a:r>
              <a:rPr lang="ar-EG" sz="6000" dirty="0"/>
              <a:t>تَرْمِيهِم بِحِجَارَةٍۢ مِّن سِجِّيلٍۢ</a:t>
            </a:r>
            <a:endParaRPr lang="ar-EG" sz="6000" b="0" dirty="0"/>
          </a:p>
        </p:txBody>
      </p:sp>
      <p:sp>
        <p:nvSpPr>
          <p:cNvPr id="14" name="TextBox 13">
            <a:extLst>
              <a:ext uri="{FF2B5EF4-FFF2-40B4-BE49-F238E27FC236}">
                <a16:creationId xmlns:a16="http://schemas.microsoft.com/office/drawing/2014/main" id="{AB5B7180-7750-6DED-718F-8F9BF53F7AD6}"/>
              </a:ext>
            </a:extLst>
          </p:cNvPr>
          <p:cNvSpPr txBox="1"/>
          <p:nvPr/>
        </p:nvSpPr>
        <p:spPr>
          <a:xfrm>
            <a:off x="1936368" y="4173457"/>
            <a:ext cx="8319264" cy="400110"/>
          </a:xfrm>
          <a:prstGeom prst="rect">
            <a:avLst/>
          </a:prstGeom>
          <a:noFill/>
        </p:spPr>
        <p:txBody>
          <a:bodyPr wrap="square">
            <a:spAutoFit/>
          </a:bodyPr>
          <a:lstStyle/>
          <a:p>
            <a:pPr algn="ctr" fontAlgn="base"/>
            <a:r>
              <a:rPr lang="en-US" sz="2000" dirty="0"/>
              <a:t>Striking them with stones of baked clay.</a:t>
            </a:r>
          </a:p>
        </p:txBody>
      </p:sp>
      <p:sp>
        <p:nvSpPr>
          <p:cNvPr id="3" name="TextBox 2">
            <a:extLst>
              <a:ext uri="{FF2B5EF4-FFF2-40B4-BE49-F238E27FC236}">
                <a16:creationId xmlns:a16="http://schemas.microsoft.com/office/drawing/2014/main" id="{895F8870-4C47-ECBE-7DE6-82EE5EFEDF4E}"/>
              </a:ext>
            </a:extLst>
          </p:cNvPr>
          <p:cNvSpPr txBox="1"/>
          <p:nvPr/>
        </p:nvSpPr>
        <p:spPr>
          <a:xfrm>
            <a:off x="2562754" y="3822136"/>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{4}</a:t>
            </a:r>
            <a:endParaRPr lang="en-US" sz="1400" dirty="0"/>
          </a:p>
        </p:txBody>
      </p:sp>
    </p:spTree>
    <p:extLst>
      <p:ext uri="{BB962C8B-B14F-4D97-AF65-F5344CB8AC3E}">
        <p14:creationId xmlns:p14="http://schemas.microsoft.com/office/powerpoint/2010/main" val="3747602483"/>
      </p:ext>
    </p:extLst>
  </p:cSld>
  <p:clrMapOvr>
    <a:masterClrMapping/>
  </p:clrMapOvr>
</p:sld>
</file>

<file path=ppt/slides/slide5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BC4952-BDEF-EDE1-17A7-8855FF6BD8F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24824C6-2BC8-DD82-17F7-131CCA4F06F9}"/>
              </a:ext>
            </a:extLst>
          </p:cNvPr>
          <p:cNvSpPr>
            <a:spLocks noGrp="1"/>
          </p:cNvSpPr>
          <p:nvPr>
            <p:ph type="title"/>
          </p:nvPr>
        </p:nvSpPr>
        <p:spPr>
          <a:xfrm>
            <a:off x="1787687" y="1986972"/>
            <a:ext cx="8616626" cy="3450327"/>
          </a:xfrm>
        </p:spPr>
        <p:txBody>
          <a:bodyPr>
            <a:noAutofit/>
          </a:bodyPr>
          <a:lstStyle/>
          <a:p>
            <a:pPr>
              <a:lnSpc>
                <a:spcPct val="100000"/>
              </a:lnSpc>
            </a:pPr>
            <a:r>
              <a:rPr lang="ar-EG" sz="6000" dirty="0"/>
              <a:t>فَجَعَلَهُمْ كَعَصْفٍۢ مَّأْكُولٍۭ</a:t>
            </a:r>
            <a:endParaRPr lang="ar-EG" sz="6000" b="0" dirty="0"/>
          </a:p>
        </p:txBody>
      </p:sp>
      <p:sp>
        <p:nvSpPr>
          <p:cNvPr id="14" name="TextBox 13">
            <a:extLst>
              <a:ext uri="{FF2B5EF4-FFF2-40B4-BE49-F238E27FC236}">
                <a16:creationId xmlns:a16="http://schemas.microsoft.com/office/drawing/2014/main" id="{DA4145AF-A4CD-A2B7-3D1F-AE4F38D58E38}"/>
              </a:ext>
            </a:extLst>
          </p:cNvPr>
          <p:cNvSpPr txBox="1"/>
          <p:nvPr/>
        </p:nvSpPr>
        <p:spPr>
          <a:xfrm>
            <a:off x="1936368" y="4307295"/>
            <a:ext cx="8319264" cy="707886"/>
          </a:xfrm>
          <a:prstGeom prst="rect">
            <a:avLst/>
          </a:prstGeom>
          <a:noFill/>
        </p:spPr>
        <p:txBody>
          <a:bodyPr wrap="square">
            <a:spAutoFit/>
          </a:bodyPr>
          <a:lstStyle/>
          <a:p>
            <a:pPr algn="ctr" fontAlgn="base"/>
            <a:r>
              <a:rPr lang="en-US" sz="2000" dirty="0"/>
              <a:t>Then did He make them like an empty field of stalks and straw, (of which the corn) has been eaten up.</a:t>
            </a:r>
          </a:p>
        </p:txBody>
      </p:sp>
      <p:sp>
        <p:nvSpPr>
          <p:cNvPr id="3" name="TextBox 2">
            <a:extLst>
              <a:ext uri="{FF2B5EF4-FFF2-40B4-BE49-F238E27FC236}">
                <a16:creationId xmlns:a16="http://schemas.microsoft.com/office/drawing/2014/main" id="{7B73A1EA-0C23-E60A-C7CA-B671E620F9A5}"/>
              </a:ext>
            </a:extLst>
          </p:cNvPr>
          <p:cNvSpPr txBox="1"/>
          <p:nvPr/>
        </p:nvSpPr>
        <p:spPr>
          <a:xfrm>
            <a:off x="2903018" y="3712135"/>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5</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1123041935"/>
      </p:ext>
    </p:extLst>
  </p:cSld>
  <p:clrMapOvr>
    <a:masterClrMapping/>
  </p:clrMapOvr>
</p:sld>
</file>

<file path=ppt/slides/slide5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35ECC6-2F84-5985-2627-3BB86B987AB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1AFEE51-562F-2277-20A0-69B6FADCB249}"/>
              </a:ext>
            </a:extLst>
          </p:cNvPr>
          <p:cNvSpPr>
            <a:spLocks noGrp="1"/>
          </p:cNvSpPr>
          <p:nvPr>
            <p:ph type="title"/>
          </p:nvPr>
        </p:nvSpPr>
        <p:spPr>
          <a:xfrm>
            <a:off x="1980393" y="504918"/>
            <a:ext cx="8231214" cy="5848164"/>
          </a:xfrm>
        </p:spPr>
        <p:txBody>
          <a:bodyPr>
            <a:noAutofit/>
          </a:bodyPr>
          <a:lstStyle/>
          <a:p>
            <a:pPr marL="0" rtl="1" eaLnBrk="1" latinLnBrk="0" hangingPunct="1"/>
            <a:r>
              <a:rPr lang="ar-EG" sz="6000" b="0" i="0" kern="1200" dirty="0">
                <a:effectLst/>
                <a:latin typeface="KFGQPC Uthman Taha Naskh" panose="02000000000000000000" pitchFamily="2" charset="-78"/>
                <a:ea typeface="+mn-ea"/>
                <a:cs typeface="+mn-cs"/>
              </a:rPr>
              <a:t>صدقَ اللهُ العليُّ العظيم</a:t>
            </a:r>
          </a:p>
        </p:txBody>
      </p:sp>
    </p:spTree>
    <p:extLst>
      <p:ext uri="{BB962C8B-B14F-4D97-AF65-F5344CB8AC3E}">
        <p14:creationId xmlns:p14="http://schemas.microsoft.com/office/powerpoint/2010/main" val="217460588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96E5E6-7D73-2F39-4877-9C7048ED571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E7A93B4-A2AD-CE7A-E3CA-2684BA7F86E5}"/>
              </a:ext>
            </a:extLst>
          </p:cNvPr>
          <p:cNvSpPr>
            <a:spLocks noGrp="1"/>
          </p:cNvSpPr>
          <p:nvPr>
            <p:ph type="title"/>
          </p:nvPr>
        </p:nvSpPr>
        <p:spPr>
          <a:xfrm>
            <a:off x="1880748" y="2001652"/>
            <a:ext cx="8430504" cy="3450327"/>
          </a:xfrm>
        </p:spPr>
        <p:txBody>
          <a:bodyPr>
            <a:noAutofit/>
          </a:bodyPr>
          <a:lstStyle/>
          <a:p>
            <a:r>
              <a:rPr lang="ar-EG" sz="6000" b="0" dirty="0"/>
              <a:t>فَإِنَّمَا هِىَ زَجْرَةٌ وَٰحِدَةٌ</a:t>
            </a:r>
          </a:p>
        </p:txBody>
      </p:sp>
      <p:sp>
        <p:nvSpPr>
          <p:cNvPr id="14" name="TextBox 13">
            <a:extLst>
              <a:ext uri="{FF2B5EF4-FFF2-40B4-BE49-F238E27FC236}">
                <a16:creationId xmlns:a16="http://schemas.microsoft.com/office/drawing/2014/main" id="{CB514DE5-B4B5-918F-D4C4-DCA66412790E}"/>
              </a:ext>
            </a:extLst>
          </p:cNvPr>
          <p:cNvSpPr txBox="1"/>
          <p:nvPr/>
        </p:nvSpPr>
        <p:spPr>
          <a:xfrm>
            <a:off x="1936368" y="4102483"/>
            <a:ext cx="8319264" cy="400110"/>
          </a:xfrm>
          <a:prstGeom prst="rect">
            <a:avLst/>
          </a:prstGeom>
          <a:noFill/>
        </p:spPr>
        <p:txBody>
          <a:bodyPr wrap="square">
            <a:spAutoFit/>
          </a:bodyPr>
          <a:lstStyle/>
          <a:p>
            <a:pPr algn="ctr" fontAlgn="base"/>
            <a:r>
              <a:rPr lang="en-US" sz="2000" dirty="0"/>
              <a:t>But verily, it will be but a single (Compelling) Cry,</a:t>
            </a:r>
          </a:p>
        </p:txBody>
      </p:sp>
      <p:sp>
        <p:nvSpPr>
          <p:cNvPr id="3" name="TextBox 2">
            <a:extLst>
              <a:ext uri="{FF2B5EF4-FFF2-40B4-BE49-F238E27FC236}">
                <a16:creationId xmlns:a16="http://schemas.microsoft.com/office/drawing/2014/main" id="{F7E75AC6-6BFF-1983-53BD-E70E0B4CB94E}"/>
              </a:ext>
            </a:extLst>
          </p:cNvPr>
          <p:cNvSpPr txBox="1"/>
          <p:nvPr/>
        </p:nvSpPr>
        <p:spPr>
          <a:xfrm>
            <a:off x="3074372" y="3726815"/>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13</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2768149323"/>
      </p:ext>
    </p:extLst>
  </p:cSld>
  <p:clrMapOvr>
    <a:masterClrMapping/>
  </p:clrMapOvr>
</p:sld>
</file>

<file path=ppt/slides/slide5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4FF4DB-3711-1925-3191-C41C985A2F6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2ED3B40-9E48-CFBC-0FD8-F1556705DC8B}"/>
              </a:ext>
            </a:extLst>
          </p:cNvPr>
          <p:cNvSpPr>
            <a:spLocks noGrp="1"/>
          </p:cNvSpPr>
          <p:nvPr>
            <p:ph type="title"/>
          </p:nvPr>
        </p:nvSpPr>
        <p:spPr>
          <a:xfrm>
            <a:off x="1980393" y="1706959"/>
            <a:ext cx="8231214" cy="3461837"/>
          </a:xfrm>
        </p:spPr>
        <p:txBody>
          <a:bodyPr>
            <a:noAutofit/>
          </a:bodyPr>
          <a:lstStyle/>
          <a:p>
            <a:pPr marL="0" eaLnBrk="1" latinLnBrk="0" hangingPunct="1">
              <a:lnSpc>
                <a:spcPct val="100000"/>
              </a:lnSpc>
            </a:pPr>
            <a:r>
              <a:rPr lang="ar-EG" sz="4000" b="0" i="0" kern="1200" dirty="0">
                <a:effectLst/>
                <a:highlight>
                  <a:srgbClr val="00FF00"/>
                </a:highlight>
                <a:latin typeface="Arial" panose="020B0604020202020204" pitchFamily="34" charset="0"/>
                <a:ea typeface="+mn-ea"/>
                <a:cs typeface="Arial" panose="020B0604020202020204" pitchFamily="34" charset="0"/>
              </a:rPr>
              <a:t>سورة قريش</a:t>
            </a:r>
            <a:br>
              <a:rPr lang="ar-EG" sz="6000" b="0" i="0" kern="1200" dirty="0">
                <a:effectLst/>
                <a:latin typeface="Arial" panose="020B0604020202020204" pitchFamily="34" charset="0"/>
                <a:ea typeface="+mn-ea"/>
                <a:cs typeface="Arial" panose="020B0604020202020204" pitchFamily="34" charset="0"/>
              </a:rPr>
            </a:br>
            <a:r>
              <a:rPr lang="ar-EG" sz="6000" b="0" i="0" kern="1200" dirty="0">
                <a:effectLst/>
                <a:latin typeface="Arial" panose="020B0604020202020204" pitchFamily="34" charset="0"/>
                <a:ea typeface="+mn-ea"/>
                <a:cs typeface="Arial" panose="020B0604020202020204" pitchFamily="34" charset="0"/>
              </a:rPr>
              <a:t>بِسْمِ ٱللَّهِ ٱلرَّحْمَـٰنِ ٱلرَّحِيمِ</a:t>
            </a:r>
          </a:p>
        </p:txBody>
      </p:sp>
    </p:spTree>
    <p:extLst>
      <p:ext uri="{BB962C8B-B14F-4D97-AF65-F5344CB8AC3E}">
        <p14:creationId xmlns:p14="http://schemas.microsoft.com/office/powerpoint/2010/main" val="2106454280"/>
      </p:ext>
    </p:extLst>
  </p:cSld>
  <p:clrMapOvr>
    <a:masterClrMapping/>
  </p:clrMapOvr>
</p:sld>
</file>

<file path=ppt/slides/slide5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79728A-9E65-5774-4F5B-5DD1C260E36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24126A8-5117-5011-D0E2-860A6D354F09}"/>
              </a:ext>
            </a:extLst>
          </p:cNvPr>
          <p:cNvSpPr>
            <a:spLocks noGrp="1"/>
          </p:cNvSpPr>
          <p:nvPr>
            <p:ph type="title"/>
          </p:nvPr>
        </p:nvSpPr>
        <p:spPr>
          <a:xfrm>
            <a:off x="1787687" y="2009882"/>
            <a:ext cx="8616626" cy="3450327"/>
          </a:xfrm>
        </p:spPr>
        <p:txBody>
          <a:bodyPr>
            <a:noAutofit/>
          </a:bodyPr>
          <a:lstStyle/>
          <a:p>
            <a:pPr>
              <a:lnSpc>
                <a:spcPct val="100000"/>
              </a:lnSpc>
            </a:pPr>
            <a:r>
              <a:rPr lang="ar-EG" sz="6000" dirty="0"/>
              <a:t>لِإِيلَـٰفِ قُرَيْشٍ</a:t>
            </a:r>
            <a:endParaRPr lang="ar-EG" sz="6000" b="0" dirty="0"/>
          </a:p>
        </p:txBody>
      </p:sp>
      <p:sp>
        <p:nvSpPr>
          <p:cNvPr id="14" name="TextBox 13">
            <a:extLst>
              <a:ext uri="{FF2B5EF4-FFF2-40B4-BE49-F238E27FC236}">
                <a16:creationId xmlns:a16="http://schemas.microsoft.com/office/drawing/2014/main" id="{80DCE987-7D64-AF31-B22F-C1481EE5C6E4}"/>
              </a:ext>
            </a:extLst>
          </p:cNvPr>
          <p:cNvSpPr txBox="1"/>
          <p:nvPr/>
        </p:nvSpPr>
        <p:spPr>
          <a:xfrm>
            <a:off x="1936368" y="4150383"/>
            <a:ext cx="8319264" cy="400110"/>
          </a:xfrm>
          <a:prstGeom prst="rect">
            <a:avLst/>
          </a:prstGeom>
          <a:noFill/>
        </p:spPr>
        <p:txBody>
          <a:bodyPr wrap="square">
            <a:spAutoFit/>
          </a:bodyPr>
          <a:lstStyle/>
          <a:p>
            <a:pPr algn="ctr" fontAlgn="base"/>
            <a:r>
              <a:rPr lang="en-US" sz="2000" dirty="0"/>
              <a:t>For the covenants (of security and safeguard enjoyed) by the Quraish,</a:t>
            </a:r>
          </a:p>
        </p:txBody>
      </p:sp>
      <p:sp>
        <p:nvSpPr>
          <p:cNvPr id="3" name="TextBox 2">
            <a:extLst>
              <a:ext uri="{FF2B5EF4-FFF2-40B4-BE49-F238E27FC236}">
                <a16:creationId xmlns:a16="http://schemas.microsoft.com/office/drawing/2014/main" id="{7B130328-B101-6F28-B151-CB5C8560CE22}"/>
              </a:ext>
            </a:extLst>
          </p:cNvPr>
          <p:cNvSpPr txBox="1"/>
          <p:nvPr/>
        </p:nvSpPr>
        <p:spPr>
          <a:xfrm>
            <a:off x="4012848" y="3842606"/>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1</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1670824880"/>
      </p:ext>
    </p:extLst>
  </p:cSld>
  <p:clrMapOvr>
    <a:masterClrMapping/>
  </p:clrMapOvr>
</p:sld>
</file>

<file path=ppt/slides/slide5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28B75F-64D7-70DE-2A59-234D6F5F91F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C2E5101-C73F-C2EB-F826-43CCADD65B4C}"/>
              </a:ext>
            </a:extLst>
          </p:cNvPr>
          <p:cNvSpPr>
            <a:spLocks noGrp="1"/>
          </p:cNvSpPr>
          <p:nvPr>
            <p:ph type="title"/>
          </p:nvPr>
        </p:nvSpPr>
        <p:spPr>
          <a:xfrm>
            <a:off x="1787687" y="2062134"/>
            <a:ext cx="8616626" cy="3450327"/>
          </a:xfrm>
        </p:spPr>
        <p:txBody>
          <a:bodyPr>
            <a:noAutofit/>
          </a:bodyPr>
          <a:lstStyle/>
          <a:p>
            <a:r>
              <a:rPr lang="ar-EG" sz="6000" dirty="0"/>
              <a:t>إِ ۦلَـٰفِهِمْ رِحْلَةَ ٱلشِّتَآءِ وَٱلصَّيْفِ</a:t>
            </a:r>
            <a:endParaRPr lang="ar-EG" sz="6000" b="0" dirty="0"/>
          </a:p>
        </p:txBody>
      </p:sp>
      <p:sp>
        <p:nvSpPr>
          <p:cNvPr id="14" name="TextBox 13">
            <a:extLst>
              <a:ext uri="{FF2B5EF4-FFF2-40B4-BE49-F238E27FC236}">
                <a16:creationId xmlns:a16="http://schemas.microsoft.com/office/drawing/2014/main" id="{BDA8E68B-B093-54BE-D727-60127112E43F}"/>
              </a:ext>
            </a:extLst>
          </p:cNvPr>
          <p:cNvSpPr txBox="1"/>
          <p:nvPr/>
        </p:nvSpPr>
        <p:spPr>
          <a:xfrm>
            <a:off x="1936368" y="4170835"/>
            <a:ext cx="8319264" cy="400110"/>
          </a:xfrm>
          <a:prstGeom prst="rect">
            <a:avLst/>
          </a:prstGeom>
          <a:noFill/>
        </p:spPr>
        <p:txBody>
          <a:bodyPr wrap="square">
            <a:spAutoFit/>
          </a:bodyPr>
          <a:lstStyle/>
          <a:p>
            <a:pPr algn="ctr" fontAlgn="base"/>
            <a:r>
              <a:rPr lang="en-US" sz="2000" dirty="0"/>
              <a:t>Their covenants (covering) journeys by winter and summer,-</a:t>
            </a:r>
          </a:p>
        </p:txBody>
      </p:sp>
      <p:sp>
        <p:nvSpPr>
          <p:cNvPr id="3" name="TextBox 2">
            <a:extLst>
              <a:ext uri="{FF2B5EF4-FFF2-40B4-BE49-F238E27FC236}">
                <a16:creationId xmlns:a16="http://schemas.microsoft.com/office/drawing/2014/main" id="{B3641723-EE45-E7C5-5750-0D6BA59CBBAB}"/>
              </a:ext>
            </a:extLst>
          </p:cNvPr>
          <p:cNvSpPr txBox="1"/>
          <p:nvPr/>
        </p:nvSpPr>
        <p:spPr>
          <a:xfrm>
            <a:off x="2236302" y="3787297"/>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{2}</a:t>
            </a:r>
            <a:endParaRPr lang="en-US" sz="1400" dirty="0"/>
          </a:p>
        </p:txBody>
      </p:sp>
    </p:spTree>
    <p:extLst>
      <p:ext uri="{BB962C8B-B14F-4D97-AF65-F5344CB8AC3E}">
        <p14:creationId xmlns:p14="http://schemas.microsoft.com/office/powerpoint/2010/main" val="1427698898"/>
      </p:ext>
    </p:extLst>
  </p:cSld>
  <p:clrMapOvr>
    <a:masterClrMapping/>
  </p:clrMapOvr>
</p:sld>
</file>

<file path=ppt/slides/slide5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51B307-1FDD-8FE1-F712-097A09AD8A6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E970299-B09D-21AB-B1CA-5C693C53DB3F}"/>
              </a:ext>
            </a:extLst>
          </p:cNvPr>
          <p:cNvSpPr>
            <a:spLocks noGrp="1"/>
          </p:cNvSpPr>
          <p:nvPr>
            <p:ph type="title"/>
          </p:nvPr>
        </p:nvSpPr>
        <p:spPr>
          <a:xfrm>
            <a:off x="1787687" y="2088264"/>
            <a:ext cx="8616626" cy="3450327"/>
          </a:xfrm>
        </p:spPr>
        <p:txBody>
          <a:bodyPr>
            <a:noAutofit/>
          </a:bodyPr>
          <a:lstStyle/>
          <a:p>
            <a:r>
              <a:rPr lang="ar-EG" sz="6000" dirty="0"/>
              <a:t>فَلْيَعْبُدُوا۟ رَبَّ هَـٰذَا ٱلْبَيْتِ</a:t>
            </a:r>
            <a:endParaRPr lang="ar-EG" sz="6000" b="0" dirty="0"/>
          </a:p>
        </p:txBody>
      </p:sp>
      <p:sp>
        <p:nvSpPr>
          <p:cNvPr id="14" name="TextBox 13">
            <a:extLst>
              <a:ext uri="{FF2B5EF4-FFF2-40B4-BE49-F238E27FC236}">
                <a16:creationId xmlns:a16="http://schemas.microsoft.com/office/drawing/2014/main" id="{75919D6B-B9F6-77E4-C1BF-0E194C5454A7}"/>
              </a:ext>
            </a:extLst>
          </p:cNvPr>
          <p:cNvSpPr txBox="1"/>
          <p:nvPr/>
        </p:nvSpPr>
        <p:spPr>
          <a:xfrm>
            <a:off x="1936368" y="4172395"/>
            <a:ext cx="8319264" cy="400110"/>
          </a:xfrm>
          <a:prstGeom prst="rect">
            <a:avLst/>
          </a:prstGeom>
          <a:noFill/>
        </p:spPr>
        <p:txBody>
          <a:bodyPr wrap="square">
            <a:spAutoFit/>
          </a:bodyPr>
          <a:lstStyle/>
          <a:p>
            <a:pPr algn="ctr" fontAlgn="base"/>
            <a:r>
              <a:rPr lang="en-US" sz="2000" dirty="0"/>
              <a:t>Let them adore the Lord of this House,</a:t>
            </a:r>
          </a:p>
        </p:txBody>
      </p:sp>
      <p:sp>
        <p:nvSpPr>
          <p:cNvPr id="3" name="TextBox 2">
            <a:extLst>
              <a:ext uri="{FF2B5EF4-FFF2-40B4-BE49-F238E27FC236}">
                <a16:creationId xmlns:a16="http://schemas.microsoft.com/office/drawing/2014/main" id="{FA88A8F3-7A6E-EB8C-1B5E-8EFB1612D310}"/>
              </a:ext>
            </a:extLst>
          </p:cNvPr>
          <p:cNvSpPr txBox="1"/>
          <p:nvPr/>
        </p:nvSpPr>
        <p:spPr>
          <a:xfrm>
            <a:off x="2911089" y="3735050"/>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{3}</a:t>
            </a:r>
            <a:endParaRPr lang="en-US" sz="1400" dirty="0"/>
          </a:p>
        </p:txBody>
      </p:sp>
    </p:spTree>
    <p:extLst>
      <p:ext uri="{BB962C8B-B14F-4D97-AF65-F5344CB8AC3E}">
        <p14:creationId xmlns:p14="http://schemas.microsoft.com/office/powerpoint/2010/main" val="3167865516"/>
      </p:ext>
    </p:extLst>
  </p:cSld>
  <p:clrMapOvr>
    <a:masterClrMapping/>
  </p:clrMapOvr>
</p:sld>
</file>

<file path=ppt/slides/slide58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CACF3F-C3E3-2716-F2C3-2AC8F5DF0B5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63641C1-5F07-043A-DF9E-F6655A9C917B}"/>
              </a:ext>
            </a:extLst>
          </p:cNvPr>
          <p:cNvSpPr>
            <a:spLocks noGrp="1"/>
          </p:cNvSpPr>
          <p:nvPr>
            <p:ph type="title"/>
          </p:nvPr>
        </p:nvSpPr>
        <p:spPr>
          <a:xfrm>
            <a:off x="1787687" y="2123098"/>
            <a:ext cx="8616626" cy="3450327"/>
          </a:xfrm>
        </p:spPr>
        <p:txBody>
          <a:bodyPr>
            <a:noAutofit/>
          </a:bodyPr>
          <a:lstStyle/>
          <a:p>
            <a:r>
              <a:rPr lang="ar-EG" sz="6000" dirty="0"/>
              <a:t>ٱلَّذِىٓ أَطْعَمَهُم مِّن جُوعٍۢ وَءَامَنَهُم مِّنْ خَوْفٍۭ</a:t>
            </a:r>
            <a:endParaRPr lang="ar-EG" sz="6000" b="0" dirty="0"/>
          </a:p>
        </p:txBody>
      </p:sp>
      <p:sp>
        <p:nvSpPr>
          <p:cNvPr id="14" name="TextBox 13">
            <a:extLst>
              <a:ext uri="{FF2B5EF4-FFF2-40B4-BE49-F238E27FC236}">
                <a16:creationId xmlns:a16="http://schemas.microsoft.com/office/drawing/2014/main" id="{65A98569-7C20-5820-9890-99CA361E571F}"/>
              </a:ext>
            </a:extLst>
          </p:cNvPr>
          <p:cNvSpPr txBox="1"/>
          <p:nvPr/>
        </p:nvSpPr>
        <p:spPr>
          <a:xfrm>
            <a:off x="1936368" y="4709532"/>
            <a:ext cx="8319264" cy="707886"/>
          </a:xfrm>
          <a:prstGeom prst="rect">
            <a:avLst/>
          </a:prstGeom>
          <a:noFill/>
        </p:spPr>
        <p:txBody>
          <a:bodyPr wrap="square">
            <a:spAutoFit/>
          </a:bodyPr>
          <a:lstStyle/>
          <a:p>
            <a:pPr algn="ctr" fontAlgn="base"/>
            <a:r>
              <a:rPr lang="en-US" sz="2000" dirty="0"/>
              <a:t>Who provides them with food against hunger, and with security against fear (of danger).</a:t>
            </a:r>
          </a:p>
        </p:txBody>
      </p:sp>
      <p:sp>
        <p:nvSpPr>
          <p:cNvPr id="3" name="TextBox 2">
            <a:extLst>
              <a:ext uri="{FF2B5EF4-FFF2-40B4-BE49-F238E27FC236}">
                <a16:creationId xmlns:a16="http://schemas.microsoft.com/office/drawing/2014/main" id="{3D8E0543-8F17-4654-685D-B0B740EBF516}"/>
              </a:ext>
            </a:extLst>
          </p:cNvPr>
          <p:cNvSpPr txBox="1"/>
          <p:nvPr/>
        </p:nvSpPr>
        <p:spPr>
          <a:xfrm>
            <a:off x="4948903" y="4245748"/>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{4}</a:t>
            </a:r>
            <a:endParaRPr lang="en-US" sz="1400" dirty="0"/>
          </a:p>
        </p:txBody>
      </p:sp>
    </p:spTree>
    <p:extLst>
      <p:ext uri="{BB962C8B-B14F-4D97-AF65-F5344CB8AC3E}">
        <p14:creationId xmlns:p14="http://schemas.microsoft.com/office/powerpoint/2010/main" val="1114622043"/>
      </p:ext>
    </p:extLst>
  </p:cSld>
  <p:clrMapOvr>
    <a:masterClrMapping/>
  </p:clrMapOvr>
</p:sld>
</file>

<file path=ppt/slides/slide58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28E3EC-C345-9901-C769-B2645E01372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EB761AE-EA8A-3874-9261-D6C25499864E}"/>
              </a:ext>
            </a:extLst>
          </p:cNvPr>
          <p:cNvSpPr>
            <a:spLocks noGrp="1"/>
          </p:cNvSpPr>
          <p:nvPr>
            <p:ph type="title"/>
          </p:nvPr>
        </p:nvSpPr>
        <p:spPr>
          <a:xfrm>
            <a:off x="1980393" y="504918"/>
            <a:ext cx="8231214" cy="5848164"/>
          </a:xfrm>
        </p:spPr>
        <p:txBody>
          <a:bodyPr>
            <a:noAutofit/>
          </a:bodyPr>
          <a:lstStyle/>
          <a:p>
            <a:pPr marL="0" rtl="1" eaLnBrk="1" latinLnBrk="0" hangingPunct="1"/>
            <a:r>
              <a:rPr lang="ar-EG" sz="6000" b="0" i="0" kern="1200" dirty="0">
                <a:effectLst/>
                <a:latin typeface="KFGQPC Uthman Taha Naskh" panose="02000000000000000000" pitchFamily="2" charset="-78"/>
                <a:ea typeface="+mn-ea"/>
                <a:cs typeface="+mn-cs"/>
              </a:rPr>
              <a:t>صدقَ اللهُ العليُّ العظيم</a:t>
            </a:r>
          </a:p>
        </p:txBody>
      </p:sp>
    </p:spTree>
    <p:extLst>
      <p:ext uri="{BB962C8B-B14F-4D97-AF65-F5344CB8AC3E}">
        <p14:creationId xmlns:p14="http://schemas.microsoft.com/office/powerpoint/2010/main" val="2368342532"/>
      </p:ext>
    </p:extLst>
  </p:cSld>
  <p:clrMapOvr>
    <a:masterClrMapping/>
  </p:clrMapOvr>
</p:sld>
</file>

<file path=ppt/slides/slide58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537F33-8C9E-709A-2C5A-E3CD4E190F4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08ADF1B-F722-DD12-83D5-F0173DD64798}"/>
              </a:ext>
            </a:extLst>
          </p:cNvPr>
          <p:cNvSpPr>
            <a:spLocks noGrp="1"/>
          </p:cNvSpPr>
          <p:nvPr>
            <p:ph type="title"/>
          </p:nvPr>
        </p:nvSpPr>
        <p:spPr>
          <a:xfrm>
            <a:off x="1980393" y="1706959"/>
            <a:ext cx="8231214" cy="3461837"/>
          </a:xfrm>
        </p:spPr>
        <p:txBody>
          <a:bodyPr>
            <a:noAutofit/>
          </a:bodyPr>
          <a:lstStyle/>
          <a:p>
            <a:pPr marL="0" eaLnBrk="1" latinLnBrk="0" hangingPunct="1">
              <a:lnSpc>
                <a:spcPct val="100000"/>
              </a:lnSpc>
            </a:pPr>
            <a:r>
              <a:rPr lang="ar-EG" sz="4000" b="0" i="0" kern="1200" dirty="0">
                <a:effectLst/>
                <a:highlight>
                  <a:srgbClr val="00FF00"/>
                </a:highlight>
                <a:latin typeface="Arial" panose="020B0604020202020204" pitchFamily="34" charset="0"/>
                <a:ea typeface="+mn-ea"/>
                <a:cs typeface="Arial" panose="020B0604020202020204" pitchFamily="34" charset="0"/>
              </a:rPr>
              <a:t>سورة الماعون</a:t>
            </a:r>
            <a:br>
              <a:rPr lang="ar-EG" sz="6000" b="0" i="0" kern="1200" dirty="0">
                <a:effectLst/>
                <a:latin typeface="Arial" panose="020B0604020202020204" pitchFamily="34" charset="0"/>
                <a:ea typeface="+mn-ea"/>
                <a:cs typeface="Arial" panose="020B0604020202020204" pitchFamily="34" charset="0"/>
              </a:rPr>
            </a:br>
            <a:r>
              <a:rPr lang="ar-EG" sz="6000" b="0" i="0" kern="1200" dirty="0">
                <a:effectLst/>
                <a:latin typeface="Arial" panose="020B0604020202020204" pitchFamily="34" charset="0"/>
                <a:ea typeface="+mn-ea"/>
                <a:cs typeface="Arial" panose="020B0604020202020204" pitchFamily="34" charset="0"/>
              </a:rPr>
              <a:t>بِسْمِ ٱللَّهِ ٱلرَّحْمَـٰنِ ٱلرَّحِيمِ</a:t>
            </a:r>
          </a:p>
        </p:txBody>
      </p:sp>
    </p:spTree>
    <p:extLst>
      <p:ext uri="{BB962C8B-B14F-4D97-AF65-F5344CB8AC3E}">
        <p14:creationId xmlns:p14="http://schemas.microsoft.com/office/powerpoint/2010/main" val="2197004604"/>
      </p:ext>
    </p:extLst>
  </p:cSld>
  <p:clrMapOvr>
    <a:masterClrMapping/>
  </p:clrMapOvr>
</p:sld>
</file>

<file path=ppt/slides/slide58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B9770D-9873-3CC7-E756-1E2EBCA2EB6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7788EF1-5A3B-C8EF-30A5-5B2B414BFE7B}"/>
              </a:ext>
            </a:extLst>
          </p:cNvPr>
          <p:cNvSpPr>
            <a:spLocks noGrp="1"/>
          </p:cNvSpPr>
          <p:nvPr>
            <p:ph type="title"/>
          </p:nvPr>
        </p:nvSpPr>
        <p:spPr>
          <a:xfrm>
            <a:off x="1787687" y="2009882"/>
            <a:ext cx="8616626" cy="3450327"/>
          </a:xfrm>
        </p:spPr>
        <p:txBody>
          <a:bodyPr>
            <a:noAutofit/>
          </a:bodyPr>
          <a:lstStyle/>
          <a:p>
            <a:pPr>
              <a:lnSpc>
                <a:spcPct val="100000"/>
              </a:lnSpc>
            </a:pPr>
            <a:r>
              <a:rPr lang="ar-EG" sz="6000" dirty="0"/>
              <a:t>أَرَءَيْتَ ٱلَّذِى يُكَذِّبُ بِٱلدِّينِ</a:t>
            </a:r>
            <a:endParaRPr lang="ar-EG" sz="6000" b="0" dirty="0"/>
          </a:p>
        </p:txBody>
      </p:sp>
      <p:sp>
        <p:nvSpPr>
          <p:cNvPr id="14" name="TextBox 13">
            <a:extLst>
              <a:ext uri="{FF2B5EF4-FFF2-40B4-BE49-F238E27FC236}">
                <a16:creationId xmlns:a16="http://schemas.microsoft.com/office/drawing/2014/main" id="{7B0E728E-E5CD-9E0C-E500-844C8CC9CFF8}"/>
              </a:ext>
            </a:extLst>
          </p:cNvPr>
          <p:cNvSpPr txBox="1"/>
          <p:nvPr/>
        </p:nvSpPr>
        <p:spPr>
          <a:xfrm>
            <a:off x="1936368" y="4155486"/>
            <a:ext cx="8319264" cy="400110"/>
          </a:xfrm>
          <a:prstGeom prst="rect">
            <a:avLst/>
          </a:prstGeom>
          <a:noFill/>
        </p:spPr>
        <p:txBody>
          <a:bodyPr wrap="square">
            <a:spAutoFit/>
          </a:bodyPr>
          <a:lstStyle/>
          <a:p>
            <a:pPr algn="ctr" fontAlgn="base"/>
            <a:r>
              <a:rPr lang="en-US" sz="2000" dirty="0"/>
              <a:t>Seest thou one who denies the Judgment (to come)?</a:t>
            </a:r>
          </a:p>
        </p:txBody>
      </p:sp>
      <p:sp>
        <p:nvSpPr>
          <p:cNvPr id="3" name="TextBox 2">
            <a:extLst>
              <a:ext uri="{FF2B5EF4-FFF2-40B4-BE49-F238E27FC236}">
                <a16:creationId xmlns:a16="http://schemas.microsoft.com/office/drawing/2014/main" id="{FF94A2C2-9154-D94A-A980-6BF074135852}"/>
              </a:ext>
            </a:extLst>
          </p:cNvPr>
          <p:cNvSpPr txBox="1"/>
          <p:nvPr/>
        </p:nvSpPr>
        <p:spPr>
          <a:xfrm>
            <a:off x="2663019" y="3842606"/>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1</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2782636122"/>
      </p:ext>
    </p:extLst>
  </p:cSld>
  <p:clrMapOvr>
    <a:masterClrMapping/>
  </p:clrMapOvr>
</p:sld>
</file>

<file path=ppt/slides/slide58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D9E97C-E5EE-85C5-8E02-7002EADA18B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143F730-689D-7F39-3AE8-7FDBB03CBD33}"/>
              </a:ext>
            </a:extLst>
          </p:cNvPr>
          <p:cNvSpPr>
            <a:spLocks noGrp="1"/>
          </p:cNvSpPr>
          <p:nvPr>
            <p:ph type="title"/>
          </p:nvPr>
        </p:nvSpPr>
        <p:spPr>
          <a:xfrm>
            <a:off x="1787687" y="2062134"/>
            <a:ext cx="8616626" cy="3450327"/>
          </a:xfrm>
        </p:spPr>
        <p:txBody>
          <a:bodyPr>
            <a:noAutofit/>
          </a:bodyPr>
          <a:lstStyle/>
          <a:p>
            <a:r>
              <a:rPr lang="ar-EG" sz="6000" dirty="0"/>
              <a:t>فَذَٰلِكَ ٱلَّذِى يَدُعُّ ٱلْيَتِيمَ</a:t>
            </a:r>
            <a:endParaRPr lang="ar-EG" sz="6000" b="0" dirty="0"/>
          </a:p>
        </p:txBody>
      </p:sp>
      <p:sp>
        <p:nvSpPr>
          <p:cNvPr id="14" name="TextBox 13">
            <a:extLst>
              <a:ext uri="{FF2B5EF4-FFF2-40B4-BE49-F238E27FC236}">
                <a16:creationId xmlns:a16="http://schemas.microsoft.com/office/drawing/2014/main" id="{5F962999-ECD5-C4E8-BD0C-538C5C73D90C}"/>
              </a:ext>
            </a:extLst>
          </p:cNvPr>
          <p:cNvSpPr txBox="1"/>
          <p:nvPr/>
        </p:nvSpPr>
        <p:spPr>
          <a:xfrm>
            <a:off x="1936368" y="4241032"/>
            <a:ext cx="8319264" cy="400110"/>
          </a:xfrm>
          <a:prstGeom prst="rect">
            <a:avLst/>
          </a:prstGeom>
          <a:noFill/>
        </p:spPr>
        <p:txBody>
          <a:bodyPr wrap="square">
            <a:spAutoFit/>
          </a:bodyPr>
          <a:lstStyle/>
          <a:p>
            <a:pPr algn="ctr" fontAlgn="base"/>
            <a:r>
              <a:rPr lang="en-US" sz="2000" dirty="0"/>
              <a:t>Then such is the (man) who repulses the orphan (with harshness),</a:t>
            </a:r>
          </a:p>
        </p:txBody>
      </p:sp>
      <p:sp>
        <p:nvSpPr>
          <p:cNvPr id="3" name="TextBox 2">
            <a:extLst>
              <a:ext uri="{FF2B5EF4-FFF2-40B4-BE49-F238E27FC236}">
                <a16:creationId xmlns:a16="http://schemas.microsoft.com/office/drawing/2014/main" id="{5A44F41D-7FEB-C50A-A7BE-E1F6395E1E64}"/>
              </a:ext>
            </a:extLst>
          </p:cNvPr>
          <p:cNvSpPr txBox="1"/>
          <p:nvPr/>
        </p:nvSpPr>
        <p:spPr>
          <a:xfrm>
            <a:off x="3272620" y="3933255"/>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{2}</a:t>
            </a:r>
            <a:endParaRPr lang="en-US" sz="1400" dirty="0"/>
          </a:p>
        </p:txBody>
      </p:sp>
    </p:spTree>
    <p:extLst>
      <p:ext uri="{BB962C8B-B14F-4D97-AF65-F5344CB8AC3E}">
        <p14:creationId xmlns:p14="http://schemas.microsoft.com/office/powerpoint/2010/main" val="3473125918"/>
      </p:ext>
    </p:extLst>
  </p:cSld>
  <p:clrMapOvr>
    <a:masterClrMapping/>
  </p:clrMapOvr>
</p:sld>
</file>

<file path=ppt/slides/slide58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F638EE-8F03-F926-A5C3-4CE5A315826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5E8A6B0-29F4-088B-C0D2-4592011EC4F2}"/>
              </a:ext>
            </a:extLst>
          </p:cNvPr>
          <p:cNvSpPr>
            <a:spLocks noGrp="1"/>
          </p:cNvSpPr>
          <p:nvPr>
            <p:ph type="title"/>
          </p:nvPr>
        </p:nvSpPr>
        <p:spPr>
          <a:xfrm>
            <a:off x="1787687" y="2088264"/>
            <a:ext cx="8616626" cy="3450327"/>
          </a:xfrm>
        </p:spPr>
        <p:txBody>
          <a:bodyPr>
            <a:noAutofit/>
          </a:bodyPr>
          <a:lstStyle/>
          <a:p>
            <a:r>
              <a:rPr lang="ar-EG" sz="6000" dirty="0"/>
              <a:t>وَلَا يَحُضُّ عَلَىٰ طَعَامِ ٱلْمِسْكِينِ</a:t>
            </a:r>
            <a:endParaRPr lang="ar-EG" sz="6000" b="0" dirty="0"/>
          </a:p>
        </p:txBody>
      </p:sp>
      <p:sp>
        <p:nvSpPr>
          <p:cNvPr id="14" name="TextBox 13">
            <a:extLst>
              <a:ext uri="{FF2B5EF4-FFF2-40B4-BE49-F238E27FC236}">
                <a16:creationId xmlns:a16="http://schemas.microsoft.com/office/drawing/2014/main" id="{4DEB5438-143F-669D-DA27-CA3D71AB2BE5}"/>
              </a:ext>
            </a:extLst>
          </p:cNvPr>
          <p:cNvSpPr txBox="1"/>
          <p:nvPr/>
        </p:nvSpPr>
        <p:spPr>
          <a:xfrm>
            <a:off x="1936368" y="4199026"/>
            <a:ext cx="8319264" cy="400110"/>
          </a:xfrm>
          <a:prstGeom prst="rect">
            <a:avLst/>
          </a:prstGeom>
          <a:noFill/>
        </p:spPr>
        <p:txBody>
          <a:bodyPr wrap="square">
            <a:spAutoFit/>
          </a:bodyPr>
          <a:lstStyle/>
          <a:p>
            <a:pPr algn="ctr" fontAlgn="base"/>
            <a:r>
              <a:rPr lang="en-US" sz="2000" dirty="0"/>
              <a:t>And encourages not the feeding of the indigent.</a:t>
            </a:r>
          </a:p>
        </p:txBody>
      </p:sp>
      <p:sp>
        <p:nvSpPr>
          <p:cNvPr id="3" name="TextBox 2">
            <a:extLst>
              <a:ext uri="{FF2B5EF4-FFF2-40B4-BE49-F238E27FC236}">
                <a16:creationId xmlns:a16="http://schemas.microsoft.com/office/drawing/2014/main" id="{6AD6B139-AA2A-7B83-1149-969C697846B8}"/>
              </a:ext>
            </a:extLst>
          </p:cNvPr>
          <p:cNvSpPr txBox="1"/>
          <p:nvPr/>
        </p:nvSpPr>
        <p:spPr>
          <a:xfrm>
            <a:off x="2101192" y="3864618"/>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{3}</a:t>
            </a:r>
            <a:endParaRPr lang="en-US" sz="1400" dirty="0"/>
          </a:p>
        </p:txBody>
      </p:sp>
    </p:spTree>
    <p:extLst>
      <p:ext uri="{BB962C8B-B14F-4D97-AF65-F5344CB8AC3E}">
        <p14:creationId xmlns:p14="http://schemas.microsoft.com/office/powerpoint/2010/main" val="318485351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B36C1C-7A09-7A21-351C-D47AF014B94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46E8FC7-AFA8-3A64-C8CF-F991C283E286}"/>
              </a:ext>
            </a:extLst>
          </p:cNvPr>
          <p:cNvSpPr>
            <a:spLocks noGrp="1"/>
          </p:cNvSpPr>
          <p:nvPr>
            <p:ph type="title"/>
          </p:nvPr>
        </p:nvSpPr>
        <p:spPr>
          <a:xfrm>
            <a:off x="1880748" y="2140990"/>
            <a:ext cx="8430504" cy="3450327"/>
          </a:xfrm>
        </p:spPr>
        <p:txBody>
          <a:bodyPr>
            <a:noAutofit/>
          </a:bodyPr>
          <a:lstStyle/>
          <a:p>
            <a:r>
              <a:rPr lang="ar-EG" sz="6000" b="0" dirty="0"/>
              <a:t>فَإِذَا هُم بِٱلسَّاهِرَةِ</a:t>
            </a:r>
          </a:p>
        </p:txBody>
      </p:sp>
      <p:sp>
        <p:nvSpPr>
          <p:cNvPr id="14" name="TextBox 13">
            <a:extLst>
              <a:ext uri="{FF2B5EF4-FFF2-40B4-BE49-F238E27FC236}">
                <a16:creationId xmlns:a16="http://schemas.microsoft.com/office/drawing/2014/main" id="{5C6F85DE-1711-26B1-99AE-29F09530A7D7}"/>
              </a:ext>
            </a:extLst>
          </p:cNvPr>
          <p:cNvSpPr txBox="1"/>
          <p:nvPr/>
        </p:nvSpPr>
        <p:spPr>
          <a:xfrm>
            <a:off x="1936368" y="4202096"/>
            <a:ext cx="8319264" cy="400110"/>
          </a:xfrm>
          <a:prstGeom prst="rect">
            <a:avLst/>
          </a:prstGeom>
          <a:noFill/>
        </p:spPr>
        <p:txBody>
          <a:bodyPr wrap="square">
            <a:spAutoFit/>
          </a:bodyPr>
          <a:lstStyle/>
          <a:p>
            <a:pPr algn="ctr" fontAlgn="base"/>
            <a:r>
              <a:rPr lang="en-US" sz="2000" dirty="0"/>
              <a:t>When, behold, they will be in the (full) awakening (to Judgment).</a:t>
            </a:r>
          </a:p>
        </p:txBody>
      </p:sp>
      <p:sp>
        <p:nvSpPr>
          <p:cNvPr id="3" name="TextBox 2">
            <a:extLst>
              <a:ext uri="{FF2B5EF4-FFF2-40B4-BE49-F238E27FC236}">
                <a16:creationId xmlns:a16="http://schemas.microsoft.com/office/drawing/2014/main" id="{9A7E4B4C-6913-AF31-BAFB-A36735BA8343}"/>
              </a:ext>
            </a:extLst>
          </p:cNvPr>
          <p:cNvSpPr txBox="1"/>
          <p:nvPr/>
        </p:nvSpPr>
        <p:spPr>
          <a:xfrm>
            <a:off x="3623015" y="3866153"/>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14</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1648504267"/>
      </p:ext>
    </p:extLst>
  </p:cSld>
  <p:clrMapOvr>
    <a:masterClrMapping/>
  </p:clrMapOvr>
</p:sld>
</file>

<file path=ppt/slides/slide59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5A9575-78AB-F85C-7F92-D3634152984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40F7A15-2684-84FF-677F-17A3164F0CB8}"/>
              </a:ext>
            </a:extLst>
          </p:cNvPr>
          <p:cNvSpPr>
            <a:spLocks noGrp="1"/>
          </p:cNvSpPr>
          <p:nvPr>
            <p:ph type="title"/>
          </p:nvPr>
        </p:nvSpPr>
        <p:spPr>
          <a:xfrm>
            <a:off x="1787687" y="2096973"/>
            <a:ext cx="8616626" cy="3450327"/>
          </a:xfrm>
        </p:spPr>
        <p:txBody>
          <a:bodyPr>
            <a:noAutofit/>
          </a:bodyPr>
          <a:lstStyle/>
          <a:p>
            <a:r>
              <a:rPr lang="ar-EG" sz="6000" dirty="0"/>
              <a:t>فَوَيْلٌۭ لِّلْمُصَلِّينَ</a:t>
            </a:r>
            <a:endParaRPr lang="ar-EG" sz="6000" b="0" dirty="0"/>
          </a:p>
        </p:txBody>
      </p:sp>
      <p:sp>
        <p:nvSpPr>
          <p:cNvPr id="14" name="TextBox 13">
            <a:extLst>
              <a:ext uri="{FF2B5EF4-FFF2-40B4-BE49-F238E27FC236}">
                <a16:creationId xmlns:a16="http://schemas.microsoft.com/office/drawing/2014/main" id="{C54B2B18-584D-DEFC-D292-1B0A5A49BB1A}"/>
              </a:ext>
            </a:extLst>
          </p:cNvPr>
          <p:cNvSpPr txBox="1"/>
          <p:nvPr/>
        </p:nvSpPr>
        <p:spPr>
          <a:xfrm>
            <a:off x="1936368" y="4286669"/>
            <a:ext cx="8319264" cy="400110"/>
          </a:xfrm>
          <a:prstGeom prst="rect">
            <a:avLst/>
          </a:prstGeom>
          <a:noFill/>
        </p:spPr>
        <p:txBody>
          <a:bodyPr wrap="square">
            <a:spAutoFit/>
          </a:bodyPr>
          <a:lstStyle/>
          <a:p>
            <a:pPr algn="ctr" fontAlgn="base"/>
            <a:r>
              <a:rPr lang="en-US" sz="2000" dirty="0"/>
              <a:t>So woe to the worshippers</a:t>
            </a:r>
          </a:p>
        </p:txBody>
      </p:sp>
      <p:sp>
        <p:nvSpPr>
          <p:cNvPr id="3" name="TextBox 2">
            <a:extLst>
              <a:ext uri="{FF2B5EF4-FFF2-40B4-BE49-F238E27FC236}">
                <a16:creationId xmlns:a16="http://schemas.microsoft.com/office/drawing/2014/main" id="{EF2699CB-11A2-5FB3-98AC-CEB453C79A04}"/>
              </a:ext>
            </a:extLst>
          </p:cNvPr>
          <p:cNvSpPr txBox="1"/>
          <p:nvPr/>
        </p:nvSpPr>
        <p:spPr>
          <a:xfrm>
            <a:off x="3964834" y="3865680"/>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{4}</a:t>
            </a:r>
            <a:endParaRPr lang="en-US" sz="1400" dirty="0"/>
          </a:p>
        </p:txBody>
      </p:sp>
    </p:spTree>
    <p:extLst>
      <p:ext uri="{BB962C8B-B14F-4D97-AF65-F5344CB8AC3E}">
        <p14:creationId xmlns:p14="http://schemas.microsoft.com/office/powerpoint/2010/main" val="281646575"/>
      </p:ext>
    </p:extLst>
  </p:cSld>
  <p:clrMapOvr>
    <a:masterClrMapping/>
  </p:clrMapOvr>
</p:sld>
</file>

<file path=ppt/slides/slide59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90204F-3420-EE90-E9CD-51899634DF4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1191EEA-A456-E554-F76D-3076F3D972BE}"/>
              </a:ext>
            </a:extLst>
          </p:cNvPr>
          <p:cNvSpPr>
            <a:spLocks noGrp="1"/>
          </p:cNvSpPr>
          <p:nvPr>
            <p:ph type="title"/>
          </p:nvPr>
        </p:nvSpPr>
        <p:spPr>
          <a:xfrm>
            <a:off x="1787687" y="1986972"/>
            <a:ext cx="8616626" cy="3450327"/>
          </a:xfrm>
        </p:spPr>
        <p:txBody>
          <a:bodyPr>
            <a:noAutofit/>
          </a:bodyPr>
          <a:lstStyle/>
          <a:p>
            <a:pPr>
              <a:lnSpc>
                <a:spcPct val="100000"/>
              </a:lnSpc>
            </a:pPr>
            <a:r>
              <a:rPr lang="ar-EG" sz="6000" dirty="0"/>
              <a:t>ٱلَّذِينَ هُمْ عَن صَلَاتِهِمْ سَاهُونَ</a:t>
            </a:r>
            <a:endParaRPr lang="ar-EG" sz="6000" b="0" dirty="0"/>
          </a:p>
        </p:txBody>
      </p:sp>
      <p:sp>
        <p:nvSpPr>
          <p:cNvPr id="14" name="TextBox 13">
            <a:extLst>
              <a:ext uri="{FF2B5EF4-FFF2-40B4-BE49-F238E27FC236}">
                <a16:creationId xmlns:a16="http://schemas.microsoft.com/office/drawing/2014/main" id="{57A27BD8-F243-34A0-E9E4-FC787CEFCD7D}"/>
              </a:ext>
            </a:extLst>
          </p:cNvPr>
          <p:cNvSpPr txBox="1"/>
          <p:nvPr/>
        </p:nvSpPr>
        <p:spPr>
          <a:xfrm>
            <a:off x="1936368" y="4124415"/>
            <a:ext cx="8319264" cy="400110"/>
          </a:xfrm>
          <a:prstGeom prst="rect">
            <a:avLst/>
          </a:prstGeom>
          <a:noFill/>
        </p:spPr>
        <p:txBody>
          <a:bodyPr wrap="square">
            <a:spAutoFit/>
          </a:bodyPr>
          <a:lstStyle/>
          <a:p>
            <a:pPr algn="ctr" fontAlgn="base"/>
            <a:r>
              <a:rPr lang="en-US" sz="2000" dirty="0"/>
              <a:t>Who are neglectful of their prayers,</a:t>
            </a:r>
          </a:p>
        </p:txBody>
      </p:sp>
      <p:sp>
        <p:nvSpPr>
          <p:cNvPr id="3" name="TextBox 2">
            <a:extLst>
              <a:ext uri="{FF2B5EF4-FFF2-40B4-BE49-F238E27FC236}">
                <a16:creationId xmlns:a16="http://schemas.microsoft.com/office/drawing/2014/main" id="{F4E9E657-9EDB-ED21-7A39-258B895CB07E}"/>
              </a:ext>
            </a:extLst>
          </p:cNvPr>
          <p:cNvSpPr txBox="1"/>
          <p:nvPr/>
        </p:nvSpPr>
        <p:spPr>
          <a:xfrm>
            <a:off x="2162789" y="3816638"/>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5</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4281384945"/>
      </p:ext>
    </p:extLst>
  </p:cSld>
  <p:clrMapOvr>
    <a:masterClrMapping/>
  </p:clrMapOvr>
</p:sld>
</file>

<file path=ppt/slides/slide59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C881BC-46FC-F5EA-F7CC-012EE674E48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99C37B4-5E21-630B-C6C9-91B0C6E18B42}"/>
              </a:ext>
            </a:extLst>
          </p:cNvPr>
          <p:cNvSpPr>
            <a:spLocks noGrp="1"/>
          </p:cNvSpPr>
          <p:nvPr>
            <p:ph type="title"/>
          </p:nvPr>
        </p:nvSpPr>
        <p:spPr>
          <a:xfrm>
            <a:off x="1787687" y="1986972"/>
            <a:ext cx="8616626" cy="3450327"/>
          </a:xfrm>
        </p:spPr>
        <p:txBody>
          <a:bodyPr>
            <a:noAutofit/>
          </a:bodyPr>
          <a:lstStyle/>
          <a:p>
            <a:pPr>
              <a:lnSpc>
                <a:spcPct val="100000"/>
              </a:lnSpc>
            </a:pPr>
            <a:r>
              <a:rPr lang="ar-EG" sz="6000" dirty="0"/>
              <a:t>ٱلَّذِينَ هُمْ يُرَآءُونَ</a:t>
            </a:r>
            <a:endParaRPr lang="ar-EG" sz="6000" b="0" dirty="0"/>
          </a:p>
        </p:txBody>
      </p:sp>
      <p:sp>
        <p:nvSpPr>
          <p:cNvPr id="14" name="TextBox 13">
            <a:extLst>
              <a:ext uri="{FF2B5EF4-FFF2-40B4-BE49-F238E27FC236}">
                <a16:creationId xmlns:a16="http://schemas.microsoft.com/office/drawing/2014/main" id="{29FE55FB-CA26-73CA-2C7C-8D8079763A48}"/>
              </a:ext>
            </a:extLst>
          </p:cNvPr>
          <p:cNvSpPr txBox="1"/>
          <p:nvPr/>
        </p:nvSpPr>
        <p:spPr>
          <a:xfrm>
            <a:off x="1936368" y="4144133"/>
            <a:ext cx="8319264" cy="400110"/>
          </a:xfrm>
          <a:prstGeom prst="rect">
            <a:avLst/>
          </a:prstGeom>
          <a:noFill/>
        </p:spPr>
        <p:txBody>
          <a:bodyPr wrap="square">
            <a:spAutoFit/>
          </a:bodyPr>
          <a:lstStyle/>
          <a:p>
            <a:pPr algn="ctr" fontAlgn="base"/>
            <a:r>
              <a:rPr lang="en-US" sz="2000" dirty="0"/>
              <a:t>Those who (want but) to be seen (of men),</a:t>
            </a:r>
          </a:p>
        </p:txBody>
      </p:sp>
      <p:sp>
        <p:nvSpPr>
          <p:cNvPr id="3" name="TextBox 2">
            <a:extLst>
              <a:ext uri="{FF2B5EF4-FFF2-40B4-BE49-F238E27FC236}">
                <a16:creationId xmlns:a16="http://schemas.microsoft.com/office/drawing/2014/main" id="{759F9277-0EBF-681F-ED12-FCFA744E4773}"/>
              </a:ext>
            </a:extLst>
          </p:cNvPr>
          <p:cNvSpPr txBox="1"/>
          <p:nvPr/>
        </p:nvSpPr>
        <p:spPr>
          <a:xfrm>
            <a:off x="3678081" y="3743521"/>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6</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1461127350"/>
      </p:ext>
    </p:extLst>
  </p:cSld>
  <p:clrMapOvr>
    <a:masterClrMapping/>
  </p:clrMapOvr>
</p:sld>
</file>

<file path=ppt/slides/slide59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5EB857-3F80-A4E4-DFD6-81ACB6D4A8C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A9B94A2-55ED-2881-8270-B2235CAB85E9}"/>
              </a:ext>
            </a:extLst>
          </p:cNvPr>
          <p:cNvSpPr>
            <a:spLocks noGrp="1"/>
          </p:cNvSpPr>
          <p:nvPr>
            <p:ph type="title"/>
          </p:nvPr>
        </p:nvSpPr>
        <p:spPr>
          <a:xfrm>
            <a:off x="1787687" y="1986972"/>
            <a:ext cx="8616626" cy="3450327"/>
          </a:xfrm>
        </p:spPr>
        <p:txBody>
          <a:bodyPr>
            <a:noAutofit/>
          </a:bodyPr>
          <a:lstStyle/>
          <a:p>
            <a:pPr>
              <a:lnSpc>
                <a:spcPct val="100000"/>
              </a:lnSpc>
            </a:pPr>
            <a:r>
              <a:rPr lang="ar-EG" sz="6000" dirty="0"/>
              <a:t>وَيَمْنَعُونَ ٱلْمَاعُونَ</a:t>
            </a:r>
            <a:endParaRPr lang="ar-EG" sz="6000" b="0" dirty="0"/>
          </a:p>
        </p:txBody>
      </p:sp>
      <p:sp>
        <p:nvSpPr>
          <p:cNvPr id="14" name="TextBox 13">
            <a:extLst>
              <a:ext uri="{FF2B5EF4-FFF2-40B4-BE49-F238E27FC236}">
                <a16:creationId xmlns:a16="http://schemas.microsoft.com/office/drawing/2014/main" id="{DB1D7192-4219-93A0-68C5-A7889455B862}"/>
              </a:ext>
            </a:extLst>
          </p:cNvPr>
          <p:cNvSpPr txBox="1"/>
          <p:nvPr/>
        </p:nvSpPr>
        <p:spPr>
          <a:xfrm>
            <a:off x="1936368" y="4124415"/>
            <a:ext cx="8319264" cy="400110"/>
          </a:xfrm>
          <a:prstGeom prst="rect">
            <a:avLst/>
          </a:prstGeom>
          <a:noFill/>
        </p:spPr>
        <p:txBody>
          <a:bodyPr wrap="square">
            <a:spAutoFit/>
          </a:bodyPr>
          <a:lstStyle/>
          <a:p>
            <a:pPr algn="ctr" fontAlgn="base"/>
            <a:r>
              <a:rPr lang="en-US" sz="2000" dirty="0"/>
              <a:t>But refuse (to supply) (even) </a:t>
            </a:r>
            <a:r>
              <a:rPr lang="en-US" sz="2000" dirty="0" err="1"/>
              <a:t>neighbourly</a:t>
            </a:r>
            <a:r>
              <a:rPr lang="en-US" sz="2000" dirty="0"/>
              <a:t> needs.</a:t>
            </a:r>
          </a:p>
        </p:txBody>
      </p:sp>
      <p:sp>
        <p:nvSpPr>
          <p:cNvPr id="3" name="TextBox 2">
            <a:extLst>
              <a:ext uri="{FF2B5EF4-FFF2-40B4-BE49-F238E27FC236}">
                <a16:creationId xmlns:a16="http://schemas.microsoft.com/office/drawing/2014/main" id="{3EC8146A-DB1E-72F9-EC07-62F47918433F}"/>
              </a:ext>
            </a:extLst>
          </p:cNvPr>
          <p:cNvSpPr txBox="1"/>
          <p:nvPr/>
        </p:nvSpPr>
        <p:spPr>
          <a:xfrm>
            <a:off x="3495200" y="3816638"/>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7</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3009837758"/>
      </p:ext>
    </p:extLst>
  </p:cSld>
  <p:clrMapOvr>
    <a:masterClrMapping/>
  </p:clrMapOvr>
</p:sld>
</file>

<file path=ppt/slides/slide59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E04D8C-485C-B459-1468-05D91EFAF89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52E23FF-F443-FF9F-CDD7-3264BE82E7AC}"/>
              </a:ext>
            </a:extLst>
          </p:cNvPr>
          <p:cNvSpPr>
            <a:spLocks noGrp="1"/>
          </p:cNvSpPr>
          <p:nvPr>
            <p:ph type="title"/>
          </p:nvPr>
        </p:nvSpPr>
        <p:spPr>
          <a:xfrm>
            <a:off x="1980393" y="504918"/>
            <a:ext cx="8231214" cy="5848164"/>
          </a:xfrm>
        </p:spPr>
        <p:txBody>
          <a:bodyPr>
            <a:noAutofit/>
          </a:bodyPr>
          <a:lstStyle/>
          <a:p>
            <a:pPr marL="0" rtl="1" eaLnBrk="1" latinLnBrk="0" hangingPunct="1"/>
            <a:r>
              <a:rPr lang="ar-EG" sz="6000" b="0" i="0" kern="1200" dirty="0">
                <a:effectLst/>
                <a:latin typeface="KFGQPC Uthman Taha Naskh" panose="02000000000000000000" pitchFamily="2" charset="-78"/>
                <a:ea typeface="+mn-ea"/>
                <a:cs typeface="+mn-cs"/>
              </a:rPr>
              <a:t>صدقَ اللهُ العليُّ العظيم</a:t>
            </a:r>
          </a:p>
        </p:txBody>
      </p:sp>
    </p:spTree>
    <p:extLst>
      <p:ext uri="{BB962C8B-B14F-4D97-AF65-F5344CB8AC3E}">
        <p14:creationId xmlns:p14="http://schemas.microsoft.com/office/powerpoint/2010/main" val="753682458"/>
      </p:ext>
    </p:extLst>
  </p:cSld>
  <p:clrMapOvr>
    <a:masterClrMapping/>
  </p:clrMapOvr>
</p:sld>
</file>

<file path=ppt/slides/slide59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4A9A46-111A-688B-9EB1-5146E49550B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AD2E409-83F3-3259-DBD8-36FE6AD30F34}"/>
              </a:ext>
            </a:extLst>
          </p:cNvPr>
          <p:cNvSpPr>
            <a:spLocks noGrp="1"/>
          </p:cNvSpPr>
          <p:nvPr>
            <p:ph type="title"/>
          </p:nvPr>
        </p:nvSpPr>
        <p:spPr>
          <a:xfrm>
            <a:off x="1980393" y="1706959"/>
            <a:ext cx="8231214" cy="3461837"/>
          </a:xfrm>
        </p:spPr>
        <p:txBody>
          <a:bodyPr>
            <a:noAutofit/>
          </a:bodyPr>
          <a:lstStyle/>
          <a:p>
            <a:pPr marL="0" eaLnBrk="1" latinLnBrk="0" hangingPunct="1">
              <a:lnSpc>
                <a:spcPct val="100000"/>
              </a:lnSpc>
            </a:pPr>
            <a:r>
              <a:rPr lang="ar-EG" sz="4000" b="0" i="0" kern="1200" dirty="0">
                <a:effectLst/>
                <a:highlight>
                  <a:srgbClr val="00FF00"/>
                </a:highlight>
                <a:latin typeface="Arial" panose="020B0604020202020204" pitchFamily="34" charset="0"/>
                <a:ea typeface="+mn-ea"/>
                <a:cs typeface="Arial" panose="020B0604020202020204" pitchFamily="34" charset="0"/>
              </a:rPr>
              <a:t>سورة الكوثر</a:t>
            </a:r>
            <a:br>
              <a:rPr lang="ar-EG" sz="6000" b="0" i="0" kern="1200" dirty="0">
                <a:effectLst/>
                <a:latin typeface="Arial" panose="020B0604020202020204" pitchFamily="34" charset="0"/>
                <a:ea typeface="+mn-ea"/>
                <a:cs typeface="Arial" panose="020B0604020202020204" pitchFamily="34" charset="0"/>
              </a:rPr>
            </a:br>
            <a:r>
              <a:rPr lang="ar-EG" sz="6000" b="0" i="0" kern="1200" dirty="0">
                <a:effectLst/>
                <a:latin typeface="Arial" panose="020B0604020202020204" pitchFamily="34" charset="0"/>
                <a:ea typeface="+mn-ea"/>
                <a:cs typeface="Arial" panose="020B0604020202020204" pitchFamily="34" charset="0"/>
              </a:rPr>
              <a:t>بِسْمِ ٱللَّهِ ٱلرَّحْمَـٰنِ ٱلرَّحِيمِ</a:t>
            </a:r>
          </a:p>
        </p:txBody>
      </p:sp>
    </p:spTree>
    <p:extLst>
      <p:ext uri="{BB962C8B-B14F-4D97-AF65-F5344CB8AC3E}">
        <p14:creationId xmlns:p14="http://schemas.microsoft.com/office/powerpoint/2010/main" val="3125236741"/>
      </p:ext>
    </p:extLst>
  </p:cSld>
  <p:clrMapOvr>
    <a:masterClrMapping/>
  </p:clrMapOvr>
</p:sld>
</file>

<file path=ppt/slides/slide59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4AE255-F18A-E827-B45E-052B92876AA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72BEB2A-B5A2-A2B9-5E39-9D042CCEF591}"/>
              </a:ext>
            </a:extLst>
          </p:cNvPr>
          <p:cNvSpPr>
            <a:spLocks noGrp="1"/>
          </p:cNvSpPr>
          <p:nvPr>
            <p:ph type="title"/>
          </p:nvPr>
        </p:nvSpPr>
        <p:spPr>
          <a:xfrm>
            <a:off x="1787687" y="2009882"/>
            <a:ext cx="8616626" cy="3450327"/>
          </a:xfrm>
        </p:spPr>
        <p:txBody>
          <a:bodyPr>
            <a:noAutofit/>
          </a:bodyPr>
          <a:lstStyle/>
          <a:p>
            <a:pPr>
              <a:lnSpc>
                <a:spcPct val="100000"/>
              </a:lnSpc>
            </a:pPr>
            <a:r>
              <a:rPr lang="ar-EG" sz="6000" dirty="0"/>
              <a:t>إِنَّآ أَعْطَيْنَـٰكَ ٱلْكَوْثَرَ</a:t>
            </a:r>
            <a:endParaRPr lang="ar-EG" sz="6000" b="0" dirty="0"/>
          </a:p>
        </p:txBody>
      </p:sp>
      <p:sp>
        <p:nvSpPr>
          <p:cNvPr id="14" name="TextBox 13">
            <a:extLst>
              <a:ext uri="{FF2B5EF4-FFF2-40B4-BE49-F238E27FC236}">
                <a16:creationId xmlns:a16="http://schemas.microsoft.com/office/drawing/2014/main" id="{10629D23-1CA9-1714-8F98-95C663F0077B}"/>
              </a:ext>
            </a:extLst>
          </p:cNvPr>
          <p:cNvSpPr txBox="1"/>
          <p:nvPr/>
        </p:nvSpPr>
        <p:spPr>
          <a:xfrm>
            <a:off x="1936368" y="4150383"/>
            <a:ext cx="8319264" cy="400110"/>
          </a:xfrm>
          <a:prstGeom prst="rect">
            <a:avLst/>
          </a:prstGeom>
          <a:noFill/>
        </p:spPr>
        <p:txBody>
          <a:bodyPr wrap="square">
            <a:spAutoFit/>
          </a:bodyPr>
          <a:lstStyle/>
          <a:p>
            <a:pPr algn="ctr" fontAlgn="base"/>
            <a:r>
              <a:rPr lang="en-US" sz="2000" dirty="0"/>
              <a:t>To thee have We granted the Fount (of Abundance).</a:t>
            </a:r>
          </a:p>
        </p:txBody>
      </p:sp>
      <p:sp>
        <p:nvSpPr>
          <p:cNvPr id="3" name="TextBox 2">
            <a:extLst>
              <a:ext uri="{FF2B5EF4-FFF2-40B4-BE49-F238E27FC236}">
                <a16:creationId xmlns:a16="http://schemas.microsoft.com/office/drawing/2014/main" id="{C9A88A84-0861-5AA2-CCB8-3653DEBE4E5D}"/>
              </a:ext>
            </a:extLst>
          </p:cNvPr>
          <p:cNvSpPr txBox="1"/>
          <p:nvPr/>
        </p:nvSpPr>
        <p:spPr>
          <a:xfrm>
            <a:off x="3411956" y="3842606"/>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1</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1397619895"/>
      </p:ext>
    </p:extLst>
  </p:cSld>
  <p:clrMapOvr>
    <a:masterClrMapping/>
  </p:clrMapOvr>
</p:sld>
</file>

<file path=ppt/slides/slide59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7BD759-0235-92F0-3D6F-14C3AFFADDB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26A9004-8FCE-13D2-D832-8F302FF3D3DE}"/>
              </a:ext>
            </a:extLst>
          </p:cNvPr>
          <p:cNvSpPr>
            <a:spLocks noGrp="1"/>
          </p:cNvSpPr>
          <p:nvPr>
            <p:ph type="title"/>
          </p:nvPr>
        </p:nvSpPr>
        <p:spPr>
          <a:xfrm>
            <a:off x="1787687" y="2062134"/>
            <a:ext cx="8616626" cy="3450327"/>
          </a:xfrm>
        </p:spPr>
        <p:txBody>
          <a:bodyPr>
            <a:noAutofit/>
          </a:bodyPr>
          <a:lstStyle/>
          <a:p>
            <a:r>
              <a:rPr lang="ar-EG" sz="6000" dirty="0"/>
              <a:t>فَصَلِّ لِرَبِّكَ وَٱنْحَرْ</a:t>
            </a:r>
            <a:endParaRPr lang="ar-EG" sz="6000" b="0" dirty="0"/>
          </a:p>
        </p:txBody>
      </p:sp>
      <p:sp>
        <p:nvSpPr>
          <p:cNvPr id="14" name="TextBox 13">
            <a:extLst>
              <a:ext uri="{FF2B5EF4-FFF2-40B4-BE49-F238E27FC236}">
                <a16:creationId xmlns:a16="http://schemas.microsoft.com/office/drawing/2014/main" id="{B8A3B1C2-68B8-DAA3-150D-B06967A7A928}"/>
              </a:ext>
            </a:extLst>
          </p:cNvPr>
          <p:cNvSpPr txBox="1"/>
          <p:nvPr/>
        </p:nvSpPr>
        <p:spPr>
          <a:xfrm>
            <a:off x="1936368" y="4170835"/>
            <a:ext cx="8319264" cy="400110"/>
          </a:xfrm>
          <a:prstGeom prst="rect">
            <a:avLst/>
          </a:prstGeom>
          <a:noFill/>
        </p:spPr>
        <p:txBody>
          <a:bodyPr wrap="square">
            <a:spAutoFit/>
          </a:bodyPr>
          <a:lstStyle/>
          <a:p>
            <a:pPr algn="ctr" fontAlgn="base"/>
            <a:r>
              <a:rPr lang="en-US" sz="2000" dirty="0"/>
              <a:t>Therefore to thy Lord turn in Prayer and Sacrifice.</a:t>
            </a:r>
          </a:p>
        </p:txBody>
      </p:sp>
      <p:sp>
        <p:nvSpPr>
          <p:cNvPr id="3" name="TextBox 2">
            <a:extLst>
              <a:ext uri="{FF2B5EF4-FFF2-40B4-BE49-F238E27FC236}">
                <a16:creationId xmlns:a16="http://schemas.microsoft.com/office/drawing/2014/main" id="{AEF04CE6-7B4C-8CFF-32BF-5A59793AF373}"/>
              </a:ext>
            </a:extLst>
          </p:cNvPr>
          <p:cNvSpPr txBox="1"/>
          <p:nvPr/>
        </p:nvSpPr>
        <p:spPr>
          <a:xfrm>
            <a:off x="3455502" y="3863058"/>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{2}</a:t>
            </a:r>
            <a:endParaRPr lang="en-US" sz="1400" dirty="0"/>
          </a:p>
        </p:txBody>
      </p:sp>
    </p:spTree>
    <p:extLst>
      <p:ext uri="{BB962C8B-B14F-4D97-AF65-F5344CB8AC3E}">
        <p14:creationId xmlns:p14="http://schemas.microsoft.com/office/powerpoint/2010/main" val="4117901990"/>
      </p:ext>
    </p:extLst>
  </p:cSld>
  <p:clrMapOvr>
    <a:masterClrMapping/>
  </p:clrMapOvr>
</p:sld>
</file>

<file path=ppt/slides/slide59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306EA9-6F29-1BA7-20C2-68DE788E4A8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5DD745B-4A7C-15E3-2EA3-0F4CE8F90CEB}"/>
              </a:ext>
            </a:extLst>
          </p:cNvPr>
          <p:cNvSpPr>
            <a:spLocks noGrp="1"/>
          </p:cNvSpPr>
          <p:nvPr>
            <p:ph type="title"/>
          </p:nvPr>
        </p:nvSpPr>
        <p:spPr>
          <a:xfrm>
            <a:off x="1787687" y="2088264"/>
            <a:ext cx="8616626" cy="3450327"/>
          </a:xfrm>
        </p:spPr>
        <p:txBody>
          <a:bodyPr>
            <a:noAutofit/>
          </a:bodyPr>
          <a:lstStyle/>
          <a:p>
            <a:r>
              <a:rPr lang="ar-EG" sz="6000" dirty="0"/>
              <a:t>إِنَّ شَانِئَكَ هُوَ ٱلْأَبْتَرُ</a:t>
            </a:r>
            <a:endParaRPr lang="ar-EG" sz="6000" b="0" dirty="0"/>
          </a:p>
        </p:txBody>
      </p:sp>
      <p:sp>
        <p:nvSpPr>
          <p:cNvPr id="14" name="TextBox 13">
            <a:extLst>
              <a:ext uri="{FF2B5EF4-FFF2-40B4-BE49-F238E27FC236}">
                <a16:creationId xmlns:a16="http://schemas.microsoft.com/office/drawing/2014/main" id="{E6B77A5B-64CF-2252-8DBE-9BF63C816022}"/>
              </a:ext>
            </a:extLst>
          </p:cNvPr>
          <p:cNvSpPr txBox="1"/>
          <p:nvPr/>
        </p:nvSpPr>
        <p:spPr>
          <a:xfrm>
            <a:off x="1936368" y="4172395"/>
            <a:ext cx="8319264" cy="400110"/>
          </a:xfrm>
          <a:prstGeom prst="rect">
            <a:avLst/>
          </a:prstGeom>
          <a:noFill/>
        </p:spPr>
        <p:txBody>
          <a:bodyPr wrap="square">
            <a:spAutoFit/>
          </a:bodyPr>
          <a:lstStyle/>
          <a:p>
            <a:pPr algn="ctr" fontAlgn="base"/>
            <a:r>
              <a:rPr lang="en-US" sz="2000" dirty="0"/>
              <a:t>For he who </a:t>
            </a:r>
            <a:r>
              <a:rPr lang="en-US" sz="2000" dirty="0" err="1"/>
              <a:t>hateth</a:t>
            </a:r>
            <a:r>
              <a:rPr lang="en-US" sz="2000" dirty="0"/>
              <a:t> thee, he will be cut off (from Future Hope).</a:t>
            </a:r>
          </a:p>
        </p:txBody>
      </p:sp>
      <p:sp>
        <p:nvSpPr>
          <p:cNvPr id="3" name="TextBox 2">
            <a:extLst>
              <a:ext uri="{FF2B5EF4-FFF2-40B4-BE49-F238E27FC236}">
                <a16:creationId xmlns:a16="http://schemas.microsoft.com/office/drawing/2014/main" id="{E2D1BAD9-AC8A-EB7E-0C9B-71D63C1C7A18}"/>
              </a:ext>
            </a:extLst>
          </p:cNvPr>
          <p:cNvSpPr txBox="1"/>
          <p:nvPr/>
        </p:nvSpPr>
        <p:spPr>
          <a:xfrm>
            <a:off x="3337810" y="3864618"/>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{3}</a:t>
            </a:r>
            <a:endParaRPr lang="en-US" sz="1400" dirty="0"/>
          </a:p>
        </p:txBody>
      </p:sp>
    </p:spTree>
    <p:extLst>
      <p:ext uri="{BB962C8B-B14F-4D97-AF65-F5344CB8AC3E}">
        <p14:creationId xmlns:p14="http://schemas.microsoft.com/office/powerpoint/2010/main" val="3452013633"/>
      </p:ext>
    </p:extLst>
  </p:cSld>
  <p:clrMapOvr>
    <a:masterClrMapping/>
  </p:clrMapOvr>
</p:sld>
</file>

<file path=ppt/slides/slide59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BE0832-B83A-E9A2-7AB8-CB7C6EE8F19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DE4E2BF-683A-2259-4E4B-F4D9854D8B65}"/>
              </a:ext>
            </a:extLst>
          </p:cNvPr>
          <p:cNvSpPr>
            <a:spLocks noGrp="1"/>
          </p:cNvSpPr>
          <p:nvPr>
            <p:ph type="title"/>
          </p:nvPr>
        </p:nvSpPr>
        <p:spPr>
          <a:xfrm>
            <a:off x="1980393" y="504918"/>
            <a:ext cx="8231214" cy="5848164"/>
          </a:xfrm>
        </p:spPr>
        <p:txBody>
          <a:bodyPr>
            <a:noAutofit/>
          </a:bodyPr>
          <a:lstStyle/>
          <a:p>
            <a:pPr marL="0" rtl="1" eaLnBrk="1" latinLnBrk="0" hangingPunct="1"/>
            <a:r>
              <a:rPr lang="ar-EG" sz="6000" b="0" i="0" kern="1200" dirty="0">
                <a:effectLst/>
                <a:latin typeface="KFGQPC Uthman Taha Naskh" panose="02000000000000000000" pitchFamily="2" charset="-78"/>
                <a:ea typeface="+mn-ea"/>
                <a:cs typeface="+mn-cs"/>
              </a:rPr>
              <a:t>صدقَ اللهُ العليُّ العظيم</a:t>
            </a:r>
          </a:p>
        </p:txBody>
      </p:sp>
    </p:spTree>
    <p:extLst>
      <p:ext uri="{BB962C8B-B14F-4D97-AF65-F5344CB8AC3E}">
        <p14:creationId xmlns:p14="http://schemas.microsoft.com/office/powerpoint/2010/main" val="20536177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DF4B5E-E26C-9591-D63E-8BDC05A1DB9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A7AF680-E074-085C-879C-1EE282803F17}"/>
              </a:ext>
            </a:extLst>
          </p:cNvPr>
          <p:cNvSpPr>
            <a:spLocks noGrp="1"/>
          </p:cNvSpPr>
          <p:nvPr>
            <p:ph type="title"/>
          </p:nvPr>
        </p:nvSpPr>
        <p:spPr>
          <a:xfrm>
            <a:off x="1787687" y="2053428"/>
            <a:ext cx="8616626" cy="3450327"/>
          </a:xfrm>
        </p:spPr>
        <p:txBody>
          <a:bodyPr>
            <a:noAutofit/>
          </a:bodyPr>
          <a:lstStyle/>
          <a:p>
            <a:r>
              <a:rPr lang="ar-EG" sz="6000" b="0" dirty="0"/>
              <a:t>ٱلَّذِى هُمْ فِيهِ مُخْتَلِفُونَ</a:t>
            </a:r>
          </a:p>
        </p:txBody>
      </p:sp>
      <p:sp>
        <p:nvSpPr>
          <p:cNvPr id="14" name="TextBox 13">
            <a:extLst>
              <a:ext uri="{FF2B5EF4-FFF2-40B4-BE49-F238E27FC236}">
                <a16:creationId xmlns:a16="http://schemas.microsoft.com/office/drawing/2014/main" id="{BAE22F25-0BA2-8291-2025-CE74394AA5CE}"/>
              </a:ext>
            </a:extLst>
          </p:cNvPr>
          <p:cNvSpPr txBox="1"/>
          <p:nvPr/>
        </p:nvSpPr>
        <p:spPr>
          <a:xfrm>
            <a:off x="1936368" y="4143645"/>
            <a:ext cx="8319264" cy="400110"/>
          </a:xfrm>
          <a:prstGeom prst="rect">
            <a:avLst/>
          </a:prstGeom>
          <a:noFill/>
        </p:spPr>
        <p:txBody>
          <a:bodyPr wrap="square">
            <a:spAutoFit/>
          </a:bodyPr>
          <a:lstStyle/>
          <a:p>
            <a:pPr algn="ctr" fontAlgn="base"/>
            <a:r>
              <a:rPr lang="en-US" sz="2000" dirty="0"/>
              <a:t>About which they cannot agree.</a:t>
            </a:r>
          </a:p>
        </p:txBody>
      </p:sp>
      <p:sp>
        <p:nvSpPr>
          <p:cNvPr id="3" name="TextBox 2">
            <a:extLst>
              <a:ext uri="{FF2B5EF4-FFF2-40B4-BE49-F238E27FC236}">
                <a16:creationId xmlns:a16="http://schemas.microsoft.com/office/drawing/2014/main" id="{A7EC4EF5-27B8-E4B0-7D09-0269E0919883}"/>
              </a:ext>
            </a:extLst>
          </p:cNvPr>
          <p:cNvSpPr txBox="1"/>
          <p:nvPr/>
        </p:nvSpPr>
        <p:spPr>
          <a:xfrm>
            <a:off x="3181056" y="3862811"/>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{3}</a:t>
            </a:r>
            <a:endParaRPr lang="en-US" sz="1400" dirty="0"/>
          </a:p>
        </p:txBody>
      </p:sp>
    </p:spTree>
    <p:extLst>
      <p:ext uri="{BB962C8B-B14F-4D97-AF65-F5344CB8AC3E}">
        <p14:creationId xmlns:p14="http://schemas.microsoft.com/office/powerpoint/2010/main" val="211966190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0D4193-BF83-FE62-7CFC-B956A016E2C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7ECC2E0-24B1-CD07-17E0-ABEAEB87C1D0}"/>
              </a:ext>
            </a:extLst>
          </p:cNvPr>
          <p:cNvSpPr>
            <a:spLocks noGrp="1"/>
          </p:cNvSpPr>
          <p:nvPr>
            <p:ph type="title"/>
          </p:nvPr>
        </p:nvSpPr>
        <p:spPr>
          <a:xfrm>
            <a:off x="1880748" y="2113139"/>
            <a:ext cx="8430504" cy="3450327"/>
          </a:xfrm>
        </p:spPr>
        <p:txBody>
          <a:bodyPr>
            <a:noAutofit/>
          </a:bodyPr>
          <a:lstStyle/>
          <a:p>
            <a:r>
              <a:rPr lang="ar-EG" sz="6000" b="0" dirty="0"/>
              <a:t>هَلْ أَتَىٰكَ حَدِيثُ مُوسَىٰٓ</a:t>
            </a:r>
          </a:p>
        </p:txBody>
      </p:sp>
      <p:sp>
        <p:nvSpPr>
          <p:cNvPr id="14" name="TextBox 13">
            <a:extLst>
              <a:ext uri="{FF2B5EF4-FFF2-40B4-BE49-F238E27FC236}">
                <a16:creationId xmlns:a16="http://schemas.microsoft.com/office/drawing/2014/main" id="{687B7FA6-4931-F2F7-A401-D3271A98BD47}"/>
              </a:ext>
            </a:extLst>
          </p:cNvPr>
          <p:cNvSpPr txBox="1"/>
          <p:nvPr/>
        </p:nvSpPr>
        <p:spPr>
          <a:xfrm>
            <a:off x="1936368" y="4211441"/>
            <a:ext cx="8319264" cy="400110"/>
          </a:xfrm>
          <a:prstGeom prst="rect">
            <a:avLst/>
          </a:prstGeom>
          <a:noFill/>
        </p:spPr>
        <p:txBody>
          <a:bodyPr wrap="square">
            <a:spAutoFit/>
          </a:bodyPr>
          <a:lstStyle/>
          <a:p>
            <a:pPr algn="ctr" fontAlgn="base"/>
            <a:r>
              <a:rPr lang="en-US" sz="2000" dirty="0"/>
              <a:t>Has the story of Moses reached thee?</a:t>
            </a:r>
          </a:p>
        </p:txBody>
      </p:sp>
      <p:sp>
        <p:nvSpPr>
          <p:cNvPr id="3" name="TextBox 2">
            <a:extLst>
              <a:ext uri="{FF2B5EF4-FFF2-40B4-BE49-F238E27FC236}">
                <a16:creationId xmlns:a16="http://schemas.microsoft.com/office/drawing/2014/main" id="{EA9654AB-724A-7DB7-DEDA-E319D7F5A256}"/>
              </a:ext>
            </a:extLst>
          </p:cNvPr>
          <p:cNvSpPr txBox="1"/>
          <p:nvPr/>
        </p:nvSpPr>
        <p:spPr>
          <a:xfrm>
            <a:off x="2978580" y="3946335"/>
            <a:ext cx="684337" cy="307777"/>
          </a:xfrm>
          <a:prstGeom prst="rect">
            <a:avLst/>
          </a:prstGeom>
          <a:noFill/>
        </p:spPr>
        <p:txBody>
          <a:bodyPr wrap="square">
            <a:spAutoFit/>
          </a:bodyPr>
          <a:lstStyle/>
          <a:p>
            <a:pPr algn="ctr"/>
            <a:r>
              <a:rPr lang="en-US" sz="140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15</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3253813989"/>
      </p:ext>
    </p:extLst>
  </p:cSld>
  <p:clrMapOvr>
    <a:masterClrMapping/>
  </p:clrMapOvr>
</p:sld>
</file>

<file path=ppt/slides/slide60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FD3DEE-E91C-83F1-1CBB-EE9F393A19E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D1D0132-2337-1CC5-7C23-79B2109F52D0}"/>
              </a:ext>
            </a:extLst>
          </p:cNvPr>
          <p:cNvSpPr>
            <a:spLocks noGrp="1"/>
          </p:cNvSpPr>
          <p:nvPr>
            <p:ph type="title"/>
          </p:nvPr>
        </p:nvSpPr>
        <p:spPr>
          <a:xfrm>
            <a:off x="1980393" y="1706959"/>
            <a:ext cx="8231214" cy="3461837"/>
          </a:xfrm>
        </p:spPr>
        <p:txBody>
          <a:bodyPr>
            <a:noAutofit/>
          </a:bodyPr>
          <a:lstStyle/>
          <a:p>
            <a:pPr marL="0" eaLnBrk="1" latinLnBrk="0" hangingPunct="1">
              <a:lnSpc>
                <a:spcPct val="100000"/>
              </a:lnSpc>
            </a:pPr>
            <a:r>
              <a:rPr lang="ar-EG" sz="4000" b="0" i="0" kern="1200" dirty="0">
                <a:effectLst/>
                <a:highlight>
                  <a:srgbClr val="00FF00"/>
                </a:highlight>
                <a:latin typeface="Arial" panose="020B0604020202020204" pitchFamily="34" charset="0"/>
                <a:ea typeface="+mn-ea"/>
                <a:cs typeface="Arial" panose="020B0604020202020204" pitchFamily="34" charset="0"/>
              </a:rPr>
              <a:t>سورة الكافرون</a:t>
            </a:r>
            <a:br>
              <a:rPr lang="ar-EG" sz="6000" b="0" i="0" kern="1200" dirty="0">
                <a:effectLst/>
                <a:latin typeface="Arial" panose="020B0604020202020204" pitchFamily="34" charset="0"/>
                <a:ea typeface="+mn-ea"/>
                <a:cs typeface="Arial" panose="020B0604020202020204" pitchFamily="34" charset="0"/>
              </a:rPr>
            </a:br>
            <a:r>
              <a:rPr lang="ar-EG" sz="6000" b="0" i="0" kern="1200" dirty="0">
                <a:effectLst/>
                <a:latin typeface="Arial" panose="020B0604020202020204" pitchFamily="34" charset="0"/>
                <a:ea typeface="+mn-ea"/>
                <a:cs typeface="Arial" panose="020B0604020202020204" pitchFamily="34" charset="0"/>
              </a:rPr>
              <a:t>بِسْمِ ٱللَّهِ ٱلرَّحْمَـٰنِ ٱلرَّحِيمِ</a:t>
            </a:r>
          </a:p>
        </p:txBody>
      </p:sp>
    </p:spTree>
    <p:extLst>
      <p:ext uri="{BB962C8B-B14F-4D97-AF65-F5344CB8AC3E}">
        <p14:creationId xmlns:p14="http://schemas.microsoft.com/office/powerpoint/2010/main" val="3234449723"/>
      </p:ext>
    </p:extLst>
  </p:cSld>
  <p:clrMapOvr>
    <a:masterClrMapping/>
  </p:clrMapOvr>
</p:sld>
</file>

<file path=ppt/slides/slide60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3050C4-F2FF-48D4-0F04-D5834C7B0C3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E7DDA6D-F611-553E-A66A-1B3289159602}"/>
              </a:ext>
            </a:extLst>
          </p:cNvPr>
          <p:cNvSpPr>
            <a:spLocks noGrp="1"/>
          </p:cNvSpPr>
          <p:nvPr>
            <p:ph type="title"/>
          </p:nvPr>
        </p:nvSpPr>
        <p:spPr>
          <a:xfrm>
            <a:off x="1787687" y="2009882"/>
            <a:ext cx="8616626" cy="3450327"/>
          </a:xfrm>
        </p:spPr>
        <p:txBody>
          <a:bodyPr>
            <a:noAutofit/>
          </a:bodyPr>
          <a:lstStyle/>
          <a:p>
            <a:pPr>
              <a:lnSpc>
                <a:spcPct val="100000"/>
              </a:lnSpc>
            </a:pPr>
            <a:r>
              <a:rPr lang="ar-EG" sz="6000" dirty="0"/>
              <a:t>قُلْ يَـٰٓأَيُّهَا ٱلْكَـٰفِرُونَ</a:t>
            </a:r>
            <a:endParaRPr lang="ar-EG" sz="6000" b="0" dirty="0"/>
          </a:p>
        </p:txBody>
      </p:sp>
      <p:sp>
        <p:nvSpPr>
          <p:cNvPr id="14" name="TextBox 13">
            <a:extLst>
              <a:ext uri="{FF2B5EF4-FFF2-40B4-BE49-F238E27FC236}">
                <a16:creationId xmlns:a16="http://schemas.microsoft.com/office/drawing/2014/main" id="{D68D7203-B211-3160-C22E-0153B79BC915}"/>
              </a:ext>
            </a:extLst>
          </p:cNvPr>
          <p:cNvSpPr txBox="1"/>
          <p:nvPr/>
        </p:nvSpPr>
        <p:spPr>
          <a:xfrm>
            <a:off x="1936368" y="4155486"/>
            <a:ext cx="8319264" cy="400110"/>
          </a:xfrm>
          <a:prstGeom prst="rect">
            <a:avLst/>
          </a:prstGeom>
          <a:noFill/>
        </p:spPr>
        <p:txBody>
          <a:bodyPr wrap="square">
            <a:spAutoFit/>
          </a:bodyPr>
          <a:lstStyle/>
          <a:p>
            <a:pPr algn="ctr" fontAlgn="base"/>
            <a:r>
              <a:rPr lang="en-US" sz="2000" dirty="0"/>
              <a:t>Say: O ye that reject Faith!</a:t>
            </a:r>
          </a:p>
        </p:txBody>
      </p:sp>
      <p:sp>
        <p:nvSpPr>
          <p:cNvPr id="3" name="TextBox 2">
            <a:extLst>
              <a:ext uri="{FF2B5EF4-FFF2-40B4-BE49-F238E27FC236}">
                <a16:creationId xmlns:a16="http://schemas.microsoft.com/office/drawing/2014/main" id="{75E97D43-2521-DC70-5B7D-2EF8D585BEEE}"/>
              </a:ext>
            </a:extLst>
          </p:cNvPr>
          <p:cNvSpPr txBox="1"/>
          <p:nvPr/>
        </p:nvSpPr>
        <p:spPr>
          <a:xfrm>
            <a:off x="3464208" y="3847709"/>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1</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249118633"/>
      </p:ext>
    </p:extLst>
  </p:cSld>
  <p:clrMapOvr>
    <a:masterClrMapping/>
  </p:clrMapOvr>
</p:sld>
</file>

<file path=ppt/slides/slide60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2AE535-B514-800A-BE32-B15A210B75A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4CE2616-BE12-7658-38ED-CB32419CC583}"/>
              </a:ext>
            </a:extLst>
          </p:cNvPr>
          <p:cNvSpPr>
            <a:spLocks noGrp="1"/>
          </p:cNvSpPr>
          <p:nvPr>
            <p:ph type="title"/>
          </p:nvPr>
        </p:nvSpPr>
        <p:spPr>
          <a:xfrm>
            <a:off x="1787687" y="2062134"/>
            <a:ext cx="8616626" cy="3450327"/>
          </a:xfrm>
        </p:spPr>
        <p:txBody>
          <a:bodyPr>
            <a:noAutofit/>
          </a:bodyPr>
          <a:lstStyle/>
          <a:p>
            <a:r>
              <a:rPr lang="ar-EG" sz="6000" dirty="0"/>
              <a:t>لَآ أَعْبُدُ مَا تَعْبُدُونَ</a:t>
            </a:r>
            <a:endParaRPr lang="ar-EG" sz="6000" b="0" dirty="0"/>
          </a:p>
        </p:txBody>
      </p:sp>
      <p:sp>
        <p:nvSpPr>
          <p:cNvPr id="14" name="TextBox 13">
            <a:extLst>
              <a:ext uri="{FF2B5EF4-FFF2-40B4-BE49-F238E27FC236}">
                <a16:creationId xmlns:a16="http://schemas.microsoft.com/office/drawing/2014/main" id="{4509D74E-632B-3C68-4E34-6E3E3A895815}"/>
              </a:ext>
            </a:extLst>
          </p:cNvPr>
          <p:cNvSpPr txBox="1"/>
          <p:nvPr/>
        </p:nvSpPr>
        <p:spPr>
          <a:xfrm>
            <a:off x="1936368" y="4095074"/>
            <a:ext cx="8319264" cy="400110"/>
          </a:xfrm>
          <a:prstGeom prst="rect">
            <a:avLst/>
          </a:prstGeom>
          <a:noFill/>
        </p:spPr>
        <p:txBody>
          <a:bodyPr wrap="square">
            <a:spAutoFit/>
          </a:bodyPr>
          <a:lstStyle/>
          <a:p>
            <a:pPr algn="ctr" fontAlgn="base"/>
            <a:r>
              <a:rPr lang="en-US" sz="2000" dirty="0"/>
              <a:t>I worship not that which ye worship,</a:t>
            </a:r>
          </a:p>
        </p:txBody>
      </p:sp>
      <p:sp>
        <p:nvSpPr>
          <p:cNvPr id="3" name="TextBox 2">
            <a:extLst>
              <a:ext uri="{FF2B5EF4-FFF2-40B4-BE49-F238E27FC236}">
                <a16:creationId xmlns:a16="http://schemas.microsoft.com/office/drawing/2014/main" id="{30E4281A-B503-6887-B0A7-BA05E56B7237}"/>
              </a:ext>
            </a:extLst>
          </p:cNvPr>
          <p:cNvSpPr txBox="1"/>
          <p:nvPr/>
        </p:nvSpPr>
        <p:spPr>
          <a:xfrm>
            <a:off x="3507751" y="3787297"/>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{2}</a:t>
            </a:r>
            <a:endParaRPr lang="en-US" sz="1400" dirty="0"/>
          </a:p>
        </p:txBody>
      </p:sp>
    </p:spTree>
    <p:extLst>
      <p:ext uri="{BB962C8B-B14F-4D97-AF65-F5344CB8AC3E}">
        <p14:creationId xmlns:p14="http://schemas.microsoft.com/office/powerpoint/2010/main" val="2498633539"/>
      </p:ext>
    </p:extLst>
  </p:cSld>
  <p:clrMapOvr>
    <a:masterClrMapping/>
  </p:clrMapOvr>
</p:sld>
</file>

<file path=ppt/slides/slide60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35B834-980E-4DA4-297B-4A0559FA83F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B9E74E9-342B-7617-A6B5-A9E034C13A5C}"/>
              </a:ext>
            </a:extLst>
          </p:cNvPr>
          <p:cNvSpPr>
            <a:spLocks noGrp="1"/>
          </p:cNvSpPr>
          <p:nvPr>
            <p:ph type="title"/>
          </p:nvPr>
        </p:nvSpPr>
        <p:spPr>
          <a:xfrm>
            <a:off x="1787687" y="2088264"/>
            <a:ext cx="8616626" cy="3450327"/>
          </a:xfrm>
        </p:spPr>
        <p:txBody>
          <a:bodyPr>
            <a:noAutofit/>
          </a:bodyPr>
          <a:lstStyle/>
          <a:p>
            <a:r>
              <a:rPr lang="ar-EG" sz="6000" dirty="0"/>
              <a:t>وَلَآ أَنتُمْ عَـٰبِدُونَ مَآ أَعْبُدُ</a:t>
            </a:r>
            <a:endParaRPr lang="ar-EG" sz="6000" b="0" dirty="0"/>
          </a:p>
        </p:txBody>
      </p:sp>
      <p:sp>
        <p:nvSpPr>
          <p:cNvPr id="14" name="TextBox 13">
            <a:extLst>
              <a:ext uri="{FF2B5EF4-FFF2-40B4-BE49-F238E27FC236}">
                <a16:creationId xmlns:a16="http://schemas.microsoft.com/office/drawing/2014/main" id="{DD405C16-8B58-DB9B-D82D-481288379F18}"/>
              </a:ext>
            </a:extLst>
          </p:cNvPr>
          <p:cNvSpPr txBox="1"/>
          <p:nvPr/>
        </p:nvSpPr>
        <p:spPr>
          <a:xfrm>
            <a:off x="1936368" y="4181608"/>
            <a:ext cx="8319264" cy="400110"/>
          </a:xfrm>
          <a:prstGeom prst="rect">
            <a:avLst/>
          </a:prstGeom>
          <a:noFill/>
        </p:spPr>
        <p:txBody>
          <a:bodyPr wrap="square">
            <a:spAutoFit/>
          </a:bodyPr>
          <a:lstStyle/>
          <a:p>
            <a:pPr algn="ctr" fontAlgn="base"/>
            <a:r>
              <a:rPr lang="en-US" sz="2000" dirty="0"/>
              <a:t>Nor will ye worship that which I worship.</a:t>
            </a:r>
          </a:p>
        </p:txBody>
      </p:sp>
      <p:sp>
        <p:nvSpPr>
          <p:cNvPr id="3" name="TextBox 2">
            <a:extLst>
              <a:ext uri="{FF2B5EF4-FFF2-40B4-BE49-F238E27FC236}">
                <a16:creationId xmlns:a16="http://schemas.microsoft.com/office/drawing/2014/main" id="{88115726-E552-D945-B4E2-3AF3054DED78}"/>
              </a:ext>
            </a:extLst>
          </p:cNvPr>
          <p:cNvSpPr txBox="1"/>
          <p:nvPr/>
        </p:nvSpPr>
        <p:spPr>
          <a:xfrm>
            <a:off x="2884964" y="3813427"/>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{3}</a:t>
            </a:r>
            <a:endParaRPr lang="en-US" sz="1400" dirty="0"/>
          </a:p>
        </p:txBody>
      </p:sp>
    </p:spTree>
    <p:extLst>
      <p:ext uri="{BB962C8B-B14F-4D97-AF65-F5344CB8AC3E}">
        <p14:creationId xmlns:p14="http://schemas.microsoft.com/office/powerpoint/2010/main" val="1217333071"/>
      </p:ext>
    </p:extLst>
  </p:cSld>
  <p:clrMapOvr>
    <a:masterClrMapping/>
  </p:clrMapOvr>
</p:sld>
</file>

<file path=ppt/slides/slide60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41955F-EB21-3E2E-BCEB-DC1D003633C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C8145B6-FD40-66F7-6F65-482CD7BB5488}"/>
              </a:ext>
            </a:extLst>
          </p:cNvPr>
          <p:cNvSpPr>
            <a:spLocks noGrp="1"/>
          </p:cNvSpPr>
          <p:nvPr>
            <p:ph type="title"/>
          </p:nvPr>
        </p:nvSpPr>
        <p:spPr>
          <a:xfrm>
            <a:off x="1787687" y="2096973"/>
            <a:ext cx="8616626" cy="3450327"/>
          </a:xfrm>
        </p:spPr>
        <p:txBody>
          <a:bodyPr>
            <a:noAutofit/>
          </a:bodyPr>
          <a:lstStyle/>
          <a:p>
            <a:r>
              <a:rPr lang="ar-EG" sz="6000" dirty="0"/>
              <a:t>وَلَآ أَنَا۠ عَابِدٌۭ مَّا عَبَدتُّمْ</a:t>
            </a:r>
            <a:endParaRPr lang="ar-EG" sz="6000" b="0" dirty="0"/>
          </a:p>
        </p:txBody>
      </p:sp>
      <p:sp>
        <p:nvSpPr>
          <p:cNvPr id="14" name="TextBox 13">
            <a:extLst>
              <a:ext uri="{FF2B5EF4-FFF2-40B4-BE49-F238E27FC236}">
                <a16:creationId xmlns:a16="http://schemas.microsoft.com/office/drawing/2014/main" id="{54E19226-B626-378B-E17F-B37995A4B00C}"/>
              </a:ext>
            </a:extLst>
          </p:cNvPr>
          <p:cNvSpPr txBox="1"/>
          <p:nvPr/>
        </p:nvSpPr>
        <p:spPr>
          <a:xfrm>
            <a:off x="1936368" y="4286669"/>
            <a:ext cx="8319264" cy="400110"/>
          </a:xfrm>
          <a:prstGeom prst="rect">
            <a:avLst/>
          </a:prstGeom>
          <a:noFill/>
        </p:spPr>
        <p:txBody>
          <a:bodyPr wrap="square">
            <a:spAutoFit/>
          </a:bodyPr>
          <a:lstStyle/>
          <a:p>
            <a:pPr algn="ctr" fontAlgn="base"/>
            <a:r>
              <a:rPr lang="en-US" sz="2000" dirty="0"/>
              <a:t>And I will not worship that which ye have been wont to worship,</a:t>
            </a:r>
          </a:p>
        </p:txBody>
      </p:sp>
      <p:sp>
        <p:nvSpPr>
          <p:cNvPr id="3" name="TextBox 2">
            <a:extLst>
              <a:ext uri="{FF2B5EF4-FFF2-40B4-BE49-F238E27FC236}">
                <a16:creationId xmlns:a16="http://schemas.microsoft.com/office/drawing/2014/main" id="{7C3DB401-F829-9FF5-7A24-8D8E9C85F3A9}"/>
              </a:ext>
            </a:extLst>
          </p:cNvPr>
          <p:cNvSpPr txBox="1"/>
          <p:nvPr/>
        </p:nvSpPr>
        <p:spPr>
          <a:xfrm>
            <a:off x="3189771" y="3978892"/>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{4}</a:t>
            </a:r>
            <a:endParaRPr lang="en-US" sz="1400" dirty="0"/>
          </a:p>
        </p:txBody>
      </p:sp>
    </p:spTree>
    <p:extLst>
      <p:ext uri="{BB962C8B-B14F-4D97-AF65-F5344CB8AC3E}">
        <p14:creationId xmlns:p14="http://schemas.microsoft.com/office/powerpoint/2010/main" val="91624523"/>
      </p:ext>
    </p:extLst>
  </p:cSld>
  <p:clrMapOvr>
    <a:masterClrMapping/>
  </p:clrMapOvr>
</p:sld>
</file>

<file path=ppt/slides/slide60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210404-E6E0-B318-B61E-C99B05AA6E9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DFFDE95-B815-5BBA-1EA0-91A9F03A971A}"/>
              </a:ext>
            </a:extLst>
          </p:cNvPr>
          <p:cNvSpPr>
            <a:spLocks noGrp="1"/>
          </p:cNvSpPr>
          <p:nvPr>
            <p:ph type="title"/>
          </p:nvPr>
        </p:nvSpPr>
        <p:spPr>
          <a:xfrm>
            <a:off x="1787687" y="1986972"/>
            <a:ext cx="8616626" cy="3450327"/>
          </a:xfrm>
        </p:spPr>
        <p:txBody>
          <a:bodyPr>
            <a:noAutofit/>
          </a:bodyPr>
          <a:lstStyle/>
          <a:p>
            <a:pPr>
              <a:lnSpc>
                <a:spcPct val="100000"/>
              </a:lnSpc>
            </a:pPr>
            <a:r>
              <a:rPr lang="ar-EG" sz="6000" dirty="0"/>
              <a:t>وَلَآ أَنتُمْ عَـٰبِدُونَ مَآ أَعْبُدُ</a:t>
            </a:r>
            <a:endParaRPr lang="ar-EG" sz="6000" b="0" dirty="0"/>
          </a:p>
        </p:txBody>
      </p:sp>
      <p:sp>
        <p:nvSpPr>
          <p:cNvPr id="14" name="TextBox 13">
            <a:extLst>
              <a:ext uri="{FF2B5EF4-FFF2-40B4-BE49-F238E27FC236}">
                <a16:creationId xmlns:a16="http://schemas.microsoft.com/office/drawing/2014/main" id="{2F4F4A27-4A24-77EA-73ED-A1A1D93B3916}"/>
              </a:ext>
            </a:extLst>
          </p:cNvPr>
          <p:cNvSpPr txBox="1"/>
          <p:nvPr/>
        </p:nvSpPr>
        <p:spPr>
          <a:xfrm>
            <a:off x="1936368" y="4106997"/>
            <a:ext cx="8319264" cy="400110"/>
          </a:xfrm>
          <a:prstGeom prst="rect">
            <a:avLst/>
          </a:prstGeom>
          <a:noFill/>
        </p:spPr>
        <p:txBody>
          <a:bodyPr wrap="square">
            <a:spAutoFit/>
          </a:bodyPr>
          <a:lstStyle/>
          <a:p>
            <a:pPr algn="ctr" fontAlgn="base"/>
            <a:r>
              <a:rPr lang="en-US" sz="2000" dirty="0"/>
              <a:t>Nor will ye worship that which I worship.</a:t>
            </a:r>
          </a:p>
        </p:txBody>
      </p:sp>
      <p:sp>
        <p:nvSpPr>
          <p:cNvPr id="3" name="TextBox 2">
            <a:extLst>
              <a:ext uri="{FF2B5EF4-FFF2-40B4-BE49-F238E27FC236}">
                <a16:creationId xmlns:a16="http://schemas.microsoft.com/office/drawing/2014/main" id="{E60DA6D9-93FD-ACCA-F635-004A904D4067}"/>
              </a:ext>
            </a:extLst>
          </p:cNvPr>
          <p:cNvSpPr txBox="1"/>
          <p:nvPr/>
        </p:nvSpPr>
        <p:spPr>
          <a:xfrm>
            <a:off x="2833349" y="3712135"/>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5</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2741043154"/>
      </p:ext>
    </p:extLst>
  </p:cSld>
  <p:clrMapOvr>
    <a:masterClrMapping/>
  </p:clrMapOvr>
</p:sld>
</file>

<file path=ppt/slides/slide60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260669-5B41-07AD-DCD9-8C9B1654CF2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37A9F7D-8229-EACA-FF75-11FBB701014C}"/>
              </a:ext>
            </a:extLst>
          </p:cNvPr>
          <p:cNvSpPr>
            <a:spLocks noGrp="1"/>
          </p:cNvSpPr>
          <p:nvPr>
            <p:ph type="title"/>
          </p:nvPr>
        </p:nvSpPr>
        <p:spPr>
          <a:xfrm>
            <a:off x="1787687" y="1986972"/>
            <a:ext cx="8616626" cy="3450327"/>
          </a:xfrm>
        </p:spPr>
        <p:txBody>
          <a:bodyPr>
            <a:noAutofit/>
          </a:bodyPr>
          <a:lstStyle/>
          <a:p>
            <a:pPr>
              <a:lnSpc>
                <a:spcPct val="100000"/>
              </a:lnSpc>
            </a:pPr>
            <a:r>
              <a:rPr lang="ar-EG" sz="6000" dirty="0"/>
              <a:t>لَكُمْ دِينُكُمْ وَلِىَ دِينِ</a:t>
            </a:r>
            <a:endParaRPr lang="ar-EG" sz="6000" b="0" dirty="0"/>
          </a:p>
        </p:txBody>
      </p:sp>
      <p:sp>
        <p:nvSpPr>
          <p:cNvPr id="14" name="TextBox 13">
            <a:extLst>
              <a:ext uri="{FF2B5EF4-FFF2-40B4-BE49-F238E27FC236}">
                <a16:creationId xmlns:a16="http://schemas.microsoft.com/office/drawing/2014/main" id="{A9FBB4A9-088B-E7AC-DE3C-B63B2E1D4629}"/>
              </a:ext>
            </a:extLst>
          </p:cNvPr>
          <p:cNvSpPr txBox="1"/>
          <p:nvPr/>
        </p:nvSpPr>
        <p:spPr>
          <a:xfrm>
            <a:off x="1936368" y="4144133"/>
            <a:ext cx="8319264" cy="400110"/>
          </a:xfrm>
          <a:prstGeom prst="rect">
            <a:avLst/>
          </a:prstGeom>
          <a:noFill/>
        </p:spPr>
        <p:txBody>
          <a:bodyPr wrap="square">
            <a:spAutoFit/>
          </a:bodyPr>
          <a:lstStyle/>
          <a:p>
            <a:pPr algn="ctr" fontAlgn="base"/>
            <a:r>
              <a:rPr lang="en-US" sz="2000" dirty="0"/>
              <a:t>To you be your Way, and to me mine.</a:t>
            </a:r>
          </a:p>
        </p:txBody>
      </p:sp>
      <p:sp>
        <p:nvSpPr>
          <p:cNvPr id="3" name="TextBox 2">
            <a:extLst>
              <a:ext uri="{FF2B5EF4-FFF2-40B4-BE49-F238E27FC236}">
                <a16:creationId xmlns:a16="http://schemas.microsoft.com/office/drawing/2014/main" id="{016E6781-5A25-4244-CA5A-4ED025315AB7}"/>
              </a:ext>
            </a:extLst>
          </p:cNvPr>
          <p:cNvSpPr txBox="1"/>
          <p:nvPr/>
        </p:nvSpPr>
        <p:spPr>
          <a:xfrm>
            <a:off x="3477783" y="3836356"/>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6</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3002796523"/>
      </p:ext>
    </p:extLst>
  </p:cSld>
  <p:clrMapOvr>
    <a:masterClrMapping/>
  </p:clrMapOvr>
</p:sld>
</file>

<file path=ppt/slides/slide60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1B58FF-FBEF-F21B-6AEF-C48164E95AB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2855BC2-ED90-243B-857A-A779DA671B3E}"/>
              </a:ext>
            </a:extLst>
          </p:cNvPr>
          <p:cNvSpPr>
            <a:spLocks noGrp="1"/>
          </p:cNvSpPr>
          <p:nvPr>
            <p:ph type="title"/>
          </p:nvPr>
        </p:nvSpPr>
        <p:spPr>
          <a:xfrm>
            <a:off x="1980393" y="504918"/>
            <a:ext cx="8231214" cy="5848164"/>
          </a:xfrm>
        </p:spPr>
        <p:txBody>
          <a:bodyPr>
            <a:noAutofit/>
          </a:bodyPr>
          <a:lstStyle/>
          <a:p>
            <a:pPr marL="0" rtl="1" eaLnBrk="1" latinLnBrk="0" hangingPunct="1"/>
            <a:r>
              <a:rPr lang="ar-EG" sz="6000" b="0" i="0" kern="1200" dirty="0">
                <a:effectLst/>
                <a:latin typeface="KFGQPC Uthman Taha Naskh" panose="02000000000000000000" pitchFamily="2" charset="-78"/>
                <a:ea typeface="+mn-ea"/>
                <a:cs typeface="+mn-cs"/>
              </a:rPr>
              <a:t>صدقَ اللهُ العليُّ العظيم</a:t>
            </a:r>
          </a:p>
        </p:txBody>
      </p:sp>
    </p:spTree>
    <p:extLst>
      <p:ext uri="{BB962C8B-B14F-4D97-AF65-F5344CB8AC3E}">
        <p14:creationId xmlns:p14="http://schemas.microsoft.com/office/powerpoint/2010/main" val="1032615050"/>
      </p:ext>
    </p:extLst>
  </p:cSld>
  <p:clrMapOvr>
    <a:masterClrMapping/>
  </p:clrMapOvr>
</p:sld>
</file>

<file path=ppt/slides/slide60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CEF10C-5218-753F-3C88-AF1C01277A4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2A55A62-85F0-C213-80F0-68BA468CAE8B}"/>
              </a:ext>
            </a:extLst>
          </p:cNvPr>
          <p:cNvSpPr>
            <a:spLocks noGrp="1"/>
          </p:cNvSpPr>
          <p:nvPr>
            <p:ph type="title"/>
          </p:nvPr>
        </p:nvSpPr>
        <p:spPr>
          <a:xfrm>
            <a:off x="1980393" y="1706959"/>
            <a:ext cx="8231214" cy="3461837"/>
          </a:xfrm>
        </p:spPr>
        <p:txBody>
          <a:bodyPr>
            <a:noAutofit/>
          </a:bodyPr>
          <a:lstStyle/>
          <a:p>
            <a:pPr marL="0" eaLnBrk="1" latinLnBrk="0" hangingPunct="1">
              <a:lnSpc>
                <a:spcPct val="100000"/>
              </a:lnSpc>
            </a:pPr>
            <a:r>
              <a:rPr lang="ar-EG" sz="4000" b="0" i="0" kern="1200" dirty="0">
                <a:effectLst/>
                <a:highlight>
                  <a:srgbClr val="00FF00"/>
                </a:highlight>
                <a:latin typeface="Arial" panose="020B0604020202020204" pitchFamily="34" charset="0"/>
                <a:ea typeface="+mn-ea"/>
                <a:cs typeface="Arial" panose="020B0604020202020204" pitchFamily="34" charset="0"/>
              </a:rPr>
              <a:t>سورة النصر</a:t>
            </a:r>
            <a:br>
              <a:rPr lang="ar-EG" sz="6000" b="0" i="0" kern="1200" dirty="0">
                <a:effectLst/>
                <a:latin typeface="Arial" panose="020B0604020202020204" pitchFamily="34" charset="0"/>
                <a:ea typeface="+mn-ea"/>
                <a:cs typeface="Arial" panose="020B0604020202020204" pitchFamily="34" charset="0"/>
              </a:rPr>
            </a:br>
            <a:r>
              <a:rPr lang="ar-EG" sz="6000" b="0" i="0" kern="1200" dirty="0">
                <a:effectLst/>
                <a:latin typeface="Arial" panose="020B0604020202020204" pitchFamily="34" charset="0"/>
                <a:ea typeface="+mn-ea"/>
                <a:cs typeface="Arial" panose="020B0604020202020204" pitchFamily="34" charset="0"/>
              </a:rPr>
              <a:t>بِسْمِ ٱللَّهِ ٱلرَّحْمَـٰنِ ٱلرَّحِيمِ</a:t>
            </a:r>
          </a:p>
        </p:txBody>
      </p:sp>
    </p:spTree>
    <p:extLst>
      <p:ext uri="{BB962C8B-B14F-4D97-AF65-F5344CB8AC3E}">
        <p14:creationId xmlns:p14="http://schemas.microsoft.com/office/powerpoint/2010/main" val="607596870"/>
      </p:ext>
    </p:extLst>
  </p:cSld>
  <p:clrMapOvr>
    <a:masterClrMapping/>
  </p:clrMapOvr>
</p:sld>
</file>

<file path=ppt/slides/slide60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45D3C1-5344-AA98-5F8B-C47D0CA2C2D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4532684-20A1-AB87-DF83-2F2C3EE9AAD7}"/>
              </a:ext>
            </a:extLst>
          </p:cNvPr>
          <p:cNvSpPr>
            <a:spLocks noGrp="1"/>
          </p:cNvSpPr>
          <p:nvPr>
            <p:ph type="title"/>
          </p:nvPr>
        </p:nvSpPr>
        <p:spPr>
          <a:xfrm>
            <a:off x="1787687" y="2009882"/>
            <a:ext cx="8616626" cy="3450327"/>
          </a:xfrm>
        </p:spPr>
        <p:txBody>
          <a:bodyPr>
            <a:noAutofit/>
          </a:bodyPr>
          <a:lstStyle/>
          <a:p>
            <a:pPr>
              <a:lnSpc>
                <a:spcPct val="100000"/>
              </a:lnSpc>
            </a:pPr>
            <a:r>
              <a:rPr lang="ar-EG" sz="6000" dirty="0"/>
              <a:t>إِذَا جَآءَ نَصْرُ ٱللَّهِ وَٱلْفَتْحُ</a:t>
            </a:r>
            <a:endParaRPr lang="ar-EG" sz="6000" b="0" dirty="0"/>
          </a:p>
        </p:txBody>
      </p:sp>
      <p:sp>
        <p:nvSpPr>
          <p:cNvPr id="14" name="TextBox 13">
            <a:extLst>
              <a:ext uri="{FF2B5EF4-FFF2-40B4-BE49-F238E27FC236}">
                <a16:creationId xmlns:a16="http://schemas.microsoft.com/office/drawing/2014/main" id="{F393742B-FFF8-652C-D8E6-068628D9C58B}"/>
              </a:ext>
            </a:extLst>
          </p:cNvPr>
          <p:cNvSpPr txBox="1"/>
          <p:nvPr/>
        </p:nvSpPr>
        <p:spPr>
          <a:xfrm>
            <a:off x="1936368" y="4191333"/>
            <a:ext cx="8319264" cy="400110"/>
          </a:xfrm>
          <a:prstGeom prst="rect">
            <a:avLst/>
          </a:prstGeom>
          <a:noFill/>
        </p:spPr>
        <p:txBody>
          <a:bodyPr wrap="square">
            <a:spAutoFit/>
          </a:bodyPr>
          <a:lstStyle/>
          <a:p>
            <a:pPr algn="ctr" fontAlgn="base"/>
            <a:r>
              <a:rPr lang="en-US" sz="2000" dirty="0"/>
              <a:t>When comes the Help of Allah, and Victory,</a:t>
            </a:r>
          </a:p>
        </p:txBody>
      </p:sp>
      <p:sp>
        <p:nvSpPr>
          <p:cNvPr id="3" name="TextBox 2">
            <a:extLst>
              <a:ext uri="{FF2B5EF4-FFF2-40B4-BE49-F238E27FC236}">
                <a16:creationId xmlns:a16="http://schemas.microsoft.com/office/drawing/2014/main" id="{1CF352CC-69FD-9092-D4F4-611703580506}"/>
              </a:ext>
            </a:extLst>
          </p:cNvPr>
          <p:cNvSpPr txBox="1"/>
          <p:nvPr/>
        </p:nvSpPr>
        <p:spPr>
          <a:xfrm>
            <a:off x="2828482" y="3847709"/>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1</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274403429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97F090-FBC6-2804-6343-87BE630F83F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082CFC0-4EA1-F27C-DB5C-429E14CA53BF}"/>
              </a:ext>
            </a:extLst>
          </p:cNvPr>
          <p:cNvSpPr>
            <a:spLocks noGrp="1"/>
          </p:cNvSpPr>
          <p:nvPr>
            <p:ph type="title"/>
          </p:nvPr>
        </p:nvSpPr>
        <p:spPr>
          <a:xfrm>
            <a:off x="1880748" y="1975525"/>
            <a:ext cx="8430504" cy="3450327"/>
          </a:xfrm>
        </p:spPr>
        <p:txBody>
          <a:bodyPr>
            <a:noAutofit/>
          </a:bodyPr>
          <a:lstStyle/>
          <a:p>
            <a:r>
              <a:rPr lang="ar-EG" sz="6000" b="0" dirty="0"/>
              <a:t>إِذْ نَادَىٰهُ رَبُّهُۥ بِٱلْوَادِ ٱلْمُقَدَّسِ طُوًى</a:t>
            </a:r>
          </a:p>
        </p:txBody>
      </p:sp>
      <p:sp>
        <p:nvSpPr>
          <p:cNvPr id="14" name="TextBox 13">
            <a:extLst>
              <a:ext uri="{FF2B5EF4-FFF2-40B4-BE49-F238E27FC236}">
                <a16:creationId xmlns:a16="http://schemas.microsoft.com/office/drawing/2014/main" id="{B9D1D1ED-603E-A429-3B7D-A3A7D0D56FEC}"/>
              </a:ext>
            </a:extLst>
          </p:cNvPr>
          <p:cNvSpPr txBox="1"/>
          <p:nvPr/>
        </p:nvSpPr>
        <p:spPr>
          <a:xfrm>
            <a:off x="1936368" y="4080171"/>
            <a:ext cx="8319264" cy="400110"/>
          </a:xfrm>
          <a:prstGeom prst="rect">
            <a:avLst/>
          </a:prstGeom>
          <a:noFill/>
        </p:spPr>
        <p:txBody>
          <a:bodyPr wrap="square">
            <a:spAutoFit/>
          </a:bodyPr>
          <a:lstStyle/>
          <a:p>
            <a:pPr algn="ctr" fontAlgn="base"/>
            <a:r>
              <a:rPr lang="en-US" sz="2000" dirty="0"/>
              <a:t>Behold, thy Lord did call to him in the sacred valley of Tuwa:-</a:t>
            </a:r>
          </a:p>
        </p:txBody>
      </p:sp>
      <p:sp>
        <p:nvSpPr>
          <p:cNvPr id="3" name="TextBox 2">
            <a:extLst>
              <a:ext uri="{FF2B5EF4-FFF2-40B4-BE49-F238E27FC236}">
                <a16:creationId xmlns:a16="http://schemas.microsoft.com/office/drawing/2014/main" id="{034DCC10-6FC3-631C-20DE-0944E4CD8A9A}"/>
              </a:ext>
            </a:extLst>
          </p:cNvPr>
          <p:cNvSpPr txBox="1"/>
          <p:nvPr/>
        </p:nvSpPr>
        <p:spPr>
          <a:xfrm>
            <a:off x="1776796" y="3772394"/>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16</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2527772257"/>
      </p:ext>
    </p:extLst>
  </p:cSld>
  <p:clrMapOvr>
    <a:masterClrMapping/>
  </p:clrMapOvr>
</p:sld>
</file>

<file path=ppt/slides/slide6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CD9686-FD24-BDFE-5AF8-239EB8E9F96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2782BBA-52A1-3293-94CC-E4B75592409C}"/>
              </a:ext>
            </a:extLst>
          </p:cNvPr>
          <p:cNvSpPr>
            <a:spLocks noGrp="1"/>
          </p:cNvSpPr>
          <p:nvPr>
            <p:ph type="title"/>
          </p:nvPr>
        </p:nvSpPr>
        <p:spPr>
          <a:xfrm>
            <a:off x="1787687" y="2062134"/>
            <a:ext cx="8616626" cy="3450327"/>
          </a:xfrm>
        </p:spPr>
        <p:txBody>
          <a:bodyPr>
            <a:noAutofit/>
          </a:bodyPr>
          <a:lstStyle/>
          <a:p>
            <a:r>
              <a:rPr lang="ar-EG" sz="6000" dirty="0"/>
              <a:t>وَرَأَيْتَ ٱلنَّاسَ يَدْخُلُونَ فِى دِينِ ٱللَّهِ أَفْوَاجًۭا</a:t>
            </a:r>
            <a:endParaRPr lang="ar-EG" sz="6000" b="0" dirty="0"/>
          </a:p>
        </p:txBody>
      </p:sp>
      <p:sp>
        <p:nvSpPr>
          <p:cNvPr id="14" name="TextBox 13">
            <a:extLst>
              <a:ext uri="{FF2B5EF4-FFF2-40B4-BE49-F238E27FC236}">
                <a16:creationId xmlns:a16="http://schemas.microsoft.com/office/drawing/2014/main" id="{4E4D134F-3C69-BB48-C104-69CF016690F7}"/>
              </a:ext>
            </a:extLst>
          </p:cNvPr>
          <p:cNvSpPr txBox="1"/>
          <p:nvPr/>
        </p:nvSpPr>
        <p:spPr>
          <a:xfrm>
            <a:off x="1936368" y="4629839"/>
            <a:ext cx="8319264" cy="400110"/>
          </a:xfrm>
          <a:prstGeom prst="rect">
            <a:avLst/>
          </a:prstGeom>
          <a:noFill/>
        </p:spPr>
        <p:txBody>
          <a:bodyPr wrap="square">
            <a:spAutoFit/>
          </a:bodyPr>
          <a:lstStyle/>
          <a:p>
            <a:pPr algn="ctr" fontAlgn="base"/>
            <a:r>
              <a:rPr lang="en-US" sz="2000" dirty="0"/>
              <a:t>And thou dost see the people enter Allah's Religion in crowds,</a:t>
            </a:r>
          </a:p>
        </p:txBody>
      </p:sp>
      <p:sp>
        <p:nvSpPr>
          <p:cNvPr id="3" name="TextBox 2">
            <a:extLst>
              <a:ext uri="{FF2B5EF4-FFF2-40B4-BE49-F238E27FC236}">
                <a16:creationId xmlns:a16="http://schemas.microsoft.com/office/drawing/2014/main" id="{0765D1CC-34C8-92D1-7A76-A67E74BDF6EB}"/>
              </a:ext>
            </a:extLst>
          </p:cNvPr>
          <p:cNvSpPr txBox="1"/>
          <p:nvPr/>
        </p:nvSpPr>
        <p:spPr>
          <a:xfrm>
            <a:off x="4944665" y="4095073"/>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{2}</a:t>
            </a:r>
            <a:endParaRPr lang="en-US" sz="1400" dirty="0"/>
          </a:p>
        </p:txBody>
      </p:sp>
    </p:spTree>
    <p:extLst>
      <p:ext uri="{BB962C8B-B14F-4D97-AF65-F5344CB8AC3E}">
        <p14:creationId xmlns:p14="http://schemas.microsoft.com/office/powerpoint/2010/main" val="256528811"/>
      </p:ext>
    </p:extLst>
  </p:cSld>
  <p:clrMapOvr>
    <a:masterClrMapping/>
  </p:clrMapOvr>
</p:sld>
</file>

<file path=ppt/slides/slide6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05EAA5-ACE2-6455-D980-71C866CECC0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2633031-4B0E-4723-739E-FDB8F4C53EBE}"/>
              </a:ext>
            </a:extLst>
          </p:cNvPr>
          <p:cNvSpPr>
            <a:spLocks noGrp="1"/>
          </p:cNvSpPr>
          <p:nvPr>
            <p:ph type="title"/>
          </p:nvPr>
        </p:nvSpPr>
        <p:spPr>
          <a:xfrm>
            <a:off x="1787687" y="2088264"/>
            <a:ext cx="8616626" cy="3450327"/>
          </a:xfrm>
        </p:spPr>
        <p:txBody>
          <a:bodyPr>
            <a:noAutofit/>
          </a:bodyPr>
          <a:lstStyle/>
          <a:p>
            <a:r>
              <a:rPr lang="ar-EG" sz="6000" dirty="0"/>
              <a:t>فَسَبِّحْ بِحَمْدِ رَبِّكَ وَٱسْتَغْفِرْهُ ۚ إِنَّهُۥ كَانَ تَوَّابًۢا</a:t>
            </a:r>
            <a:endParaRPr lang="ar-EG" sz="6000" b="0" dirty="0"/>
          </a:p>
        </p:txBody>
      </p:sp>
      <p:sp>
        <p:nvSpPr>
          <p:cNvPr id="14" name="TextBox 13">
            <a:extLst>
              <a:ext uri="{FF2B5EF4-FFF2-40B4-BE49-F238E27FC236}">
                <a16:creationId xmlns:a16="http://schemas.microsoft.com/office/drawing/2014/main" id="{B34255AC-8F66-04DF-D0F3-5EC736FDB43E}"/>
              </a:ext>
            </a:extLst>
          </p:cNvPr>
          <p:cNvSpPr txBox="1"/>
          <p:nvPr/>
        </p:nvSpPr>
        <p:spPr>
          <a:xfrm>
            <a:off x="1936368" y="4475954"/>
            <a:ext cx="8319264" cy="707886"/>
          </a:xfrm>
          <a:prstGeom prst="rect">
            <a:avLst/>
          </a:prstGeom>
          <a:noFill/>
        </p:spPr>
        <p:txBody>
          <a:bodyPr wrap="square">
            <a:spAutoFit/>
          </a:bodyPr>
          <a:lstStyle/>
          <a:p>
            <a:pPr algn="ctr" fontAlgn="base"/>
            <a:r>
              <a:rPr lang="en-US" sz="2000" dirty="0"/>
              <a:t>Celebrate the praises of thy Lord, and pray for His Forgiveness: For He is Oft-Returning (in Grace and Mercy).</a:t>
            </a:r>
          </a:p>
        </p:txBody>
      </p:sp>
      <p:sp>
        <p:nvSpPr>
          <p:cNvPr id="3" name="TextBox 2">
            <a:extLst>
              <a:ext uri="{FF2B5EF4-FFF2-40B4-BE49-F238E27FC236}">
                <a16:creationId xmlns:a16="http://schemas.microsoft.com/office/drawing/2014/main" id="{C04015D3-66B4-D693-357A-2DC555BEDF43}"/>
              </a:ext>
            </a:extLst>
          </p:cNvPr>
          <p:cNvSpPr txBox="1"/>
          <p:nvPr/>
        </p:nvSpPr>
        <p:spPr>
          <a:xfrm>
            <a:off x="5105650" y="4121203"/>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{3}</a:t>
            </a:r>
            <a:endParaRPr lang="en-US" sz="1400" dirty="0"/>
          </a:p>
        </p:txBody>
      </p:sp>
    </p:spTree>
    <p:extLst>
      <p:ext uri="{BB962C8B-B14F-4D97-AF65-F5344CB8AC3E}">
        <p14:creationId xmlns:p14="http://schemas.microsoft.com/office/powerpoint/2010/main" val="2036515743"/>
      </p:ext>
    </p:extLst>
  </p:cSld>
  <p:clrMapOvr>
    <a:masterClrMapping/>
  </p:clrMapOvr>
</p:sld>
</file>

<file path=ppt/slides/slide6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94E3E2-0D79-7F15-F107-6B299E44105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546DCFD-46A8-B709-3A2B-15D5C1BE7094}"/>
              </a:ext>
            </a:extLst>
          </p:cNvPr>
          <p:cNvSpPr>
            <a:spLocks noGrp="1"/>
          </p:cNvSpPr>
          <p:nvPr>
            <p:ph type="title"/>
          </p:nvPr>
        </p:nvSpPr>
        <p:spPr>
          <a:xfrm>
            <a:off x="1980393" y="504918"/>
            <a:ext cx="8231214" cy="5848164"/>
          </a:xfrm>
        </p:spPr>
        <p:txBody>
          <a:bodyPr>
            <a:noAutofit/>
          </a:bodyPr>
          <a:lstStyle/>
          <a:p>
            <a:pPr marL="0" rtl="1" eaLnBrk="1" latinLnBrk="0" hangingPunct="1"/>
            <a:r>
              <a:rPr lang="ar-EG" sz="6000" b="0" i="0" kern="1200" dirty="0">
                <a:effectLst/>
                <a:latin typeface="KFGQPC Uthman Taha Naskh" panose="02000000000000000000" pitchFamily="2" charset="-78"/>
                <a:ea typeface="+mn-ea"/>
                <a:cs typeface="+mn-cs"/>
              </a:rPr>
              <a:t>صدقَ اللهُ العليُّ العظيم</a:t>
            </a:r>
          </a:p>
        </p:txBody>
      </p:sp>
    </p:spTree>
    <p:extLst>
      <p:ext uri="{BB962C8B-B14F-4D97-AF65-F5344CB8AC3E}">
        <p14:creationId xmlns:p14="http://schemas.microsoft.com/office/powerpoint/2010/main" val="4138980804"/>
      </p:ext>
    </p:extLst>
  </p:cSld>
  <p:clrMapOvr>
    <a:masterClrMapping/>
  </p:clrMapOvr>
</p:sld>
</file>

<file path=ppt/slides/slide6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12DC98-9EAB-5B57-F6AB-6D328A770E2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1A4D377-0C07-E1C9-C047-6AF310E5BA22}"/>
              </a:ext>
            </a:extLst>
          </p:cNvPr>
          <p:cNvSpPr>
            <a:spLocks noGrp="1"/>
          </p:cNvSpPr>
          <p:nvPr>
            <p:ph type="title"/>
          </p:nvPr>
        </p:nvSpPr>
        <p:spPr>
          <a:xfrm>
            <a:off x="1980393" y="1706959"/>
            <a:ext cx="8231214" cy="3461837"/>
          </a:xfrm>
        </p:spPr>
        <p:txBody>
          <a:bodyPr>
            <a:noAutofit/>
          </a:bodyPr>
          <a:lstStyle/>
          <a:p>
            <a:pPr marL="0" eaLnBrk="1" latinLnBrk="0" hangingPunct="1">
              <a:lnSpc>
                <a:spcPct val="100000"/>
              </a:lnSpc>
            </a:pPr>
            <a:r>
              <a:rPr lang="ar-EG" sz="4000" b="0" i="0" kern="1200" dirty="0">
                <a:effectLst/>
                <a:highlight>
                  <a:srgbClr val="00FF00"/>
                </a:highlight>
                <a:latin typeface="Arial" panose="020B0604020202020204" pitchFamily="34" charset="0"/>
                <a:ea typeface="+mn-ea"/>
                <a:cs typeface="Arial" panose="020B0604020202020204" pitchFamily="34" charset="0"/>
              </a:rPr>
              <a:t>سورة المسد</a:t>
            </a:r>
            <a:br>
              <a:rPr lang="ar-EG" sz="6000" b="0" i="0" kern="1200" dirty="0">
                <a:effectLst/>
                <a:latin typeface="Arial" panose="020B0604020202020204" pitchFamily="34" charset="0"/>
                <a:ea typeface="+mn-ea"/>
                <a:cs typeface="Arial" panose="020B0604020202020204" pitchFamily="34" charset="0"/>
              </a:rPr>
            </a:br>
            <a:r>
              <a:rPr lang="ar-EG" sz="6000" b="0" i="0" kern="1200" dirty="0">
                <a:effectLst/>
                <a:latin typeface="Arial" panose="020B0604020202020204" pitchFamily="34" charset="0"/>
                <a:ea typeface="+mn-ea"/>
                <a:cs typeface="Arial" panose="020B0604020202020204" pitchFamily="34" charset="0"/>
              </a:rPr>
              <a:t>بِسْمِ ٱللَّهِ ٱلرَّحْمَـٰنِ ٱلرَّحِيمِ</a:t>
            </a:r>
          </a:p>
        </p:txBody>
      </p:sp>
    </p:spTree>
    <p:extLst>
      <p:ext uri="{BB962C8B-B14F-4D97-AF65-F5344CB8AC3E}">
        <p14:creationId xmlns:p14="http://schemas.microsoft.com/office/powerpoint/2010/main" val="2098113509"/>
      </p:ext>
    </p:extLst>
  </p:cSld>
  <p:clrMapOvr>
    <a:masterClrMapping/>
  </p:clrMapOvr>
</p:sld>
</file>

<file path=ppt/slides/slide6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64D24E-3E7B-AFF8-70B5-6312D43FB7A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FED704B-CBBB-4E08-AC7C-4FDFA10F6DBC}"/>
              </a:ext>
            </a:extLst>
          </p:cNvPr>
          <p:cNvSpPr>
            <a:spLocks noGrp="1"/>
          </p:cNvSpPr>
          <p:nvPr>
            <p:ph type="title"/>
          </p:nvPr>
        </p:nvSpPr>
        <p:spPr>
          <a:xfrm>
            <a:off x="1787687" y="2009882"/>
            <a:ext cx="8616626" cy="3450327"/>
          </a:xfrm>
        </p:spPr>
        <p:txBody>
          <a:bodyPr>
            <a:noAutofit/>
          </a:bodyPr>
          <a:lstStyle/>
          <a:p>
            <a:pPr>
              <a:lnSpc>
                <a:spcPct val="100000"/>
              </a:lnSpc>
            </a:pPr>
            <a:r>
              <a:rPr lang="ar-EG" sz="6000" dirty="0"/>
              <a:t>تَبَّتْ يَدَآ أَبِى لَهَبٍۢ وَتَبَّ</a:t>
            </a:r>
            <a:endParaRPr lang="ar-EG" sz="6000" b="0" dirty="0"/>
          </a:p>
        </p:txBody>
      </p:sp>
      <p:sp>
        <p:nvSpPr>
          <p:cNvPr id="14" name="TextBox 13">
            <a:extLst>
              <a:ext uri="{FF2B5EF4-FFF2-40B4-BE49-F238E27FC236}">
                <a16:creationId xmlns:a16="http://schemas.microsoft.com/office/drawing/2014/main" id="{C9FE4985-04B7-DDE8-2796-82023F686DE6}"/>
              </a:ext>
            </a:extLst>
          </p:cNvPr>
          <p:cNvSpPr txBox="1"/>
          <p:nvPr/>
        </p:nvSpPr>
        <p:spPr>
          <a:xfrm>
            <a:off x="1936368" y="4155486"/>
            <a:ext cx="8319264" cy="400110"/>
          </a:xfrm>
          <a:prstGeom prst="rect">
            <a:avLst/>
          </a:prstGeom>
          <a:noFill/>
        </p:spPr>
        <p:txBody>
          <a:bodyPr wrap="square">
            <a:spAutoFit/>
          </a:bodyPr>
          <a:lstStyle/>
          <a:p>
            <a:pPr algn="ctr" fontAlgn="base"/>
            <a:r>
              <a:rPr lang="en-US" sz="2000" dirty="0"/>
              <a:t>Perish the hands of the Father of Flame! Perish he!</a:t>
            </a:r>
          </a:p>
        </p:txBody>
      </p:sp>
      <p:sp>
        <p:nvSpPr>
          <p:cNvPr id="3" name="TextBox 2">
            <a:extLst>
              <a:ext uri="{FF2B5EF4-FFF2-40B4-BE49-F238E27FC236}">
                <a16:creationId xmlns:a16="http://schemas.microsoft.com/office/drawing/2014/main" id="{51075A08-1042-D1F6-8736-8F021B03C510}"/>
              </a:ext>
            </a:extLst>
          </p:cNvPr>
          <p:cNvSpPr txBox="1"/>
          <p:nvPr/>
        </p:nvSpPr>
        <p:spPr>
          <a:xfrm>
            <a:off x="3046197" y="3735045"/>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1</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4099484236"/>
      </p:ext>
    </p:extLst>
  </p:cSld>
  <p:clrMapOvr>
    <a:masterClrMapping/>
  </p:clrMapOvr>
</p:sld>
</file>

<file path=ppt/slides/slide6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4D058E-B2A7-D05E-11E0-C5347BE1242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886ACE7-A98A-6593-BA63-B7A28970F502}"/>
              </a:ext>
            </a:extLst>
          </p:cNvPr>
          <p:cNvSpPr>
            <a:spLocks noGrp="1"/>
          </p:cNvSpPr>
          <p:nvPr>
            <p:ph type="title"/>
          </p:nvPr>
        </p:nvSpPr>
        <p:spPr>
          <a:xfrm>
            <a:off x="1787687" y="2062134"/>
            <a:ext cx="8616626" cy="3450327"/>
          </a:xfrm>
        </p:spPr>
        <p:txBody>
          <a:bodyPr>
            <a:noAutofit/>
          </a:bodyPr>
          <a:lstStyle/>
          <a:p>
            <a:r>
              <a:rPr lang="ar-EG" sz="6000" dirty="0"/>
              <a:t>مَآ أَغْنَىٰ عَنْهُ مَالُهُۥ وَمَا كَسَبَ</a:t>
            </a:r>
            <a:endParaRPr lang="ar-EG" sz="6000" b="0" dirty="0"/>
          </a:p>
        </p:txBody>
      </p:sp>
      <p:sp>
        <p:nvSpPr>
          <p:cNvPr id="14" name="TextBox 13">
            <a:extLst>
              <a:ext uri="{FF2B5EF4-FFF2-40B4-BE49-F238E27FC236}">
                <a16:creationId xmlns:a16="http://schemas.microsoft.com/office/drawing/2014/main" id="{5F9D7D52-A0FB-739C-EC7B-BDDAA3F365DB}"/>
              </a:ext>
            </a:extLst>
          </p:cNvPr>
          <p:cNvSpPr txBox="1"/>
          <p:nvPr/>
        </p:nvSpPr>
        <p:spPr>
          <a:xfrm>
            <a:off x="1936368" y="4095074"/>
            <a:ext cx="8319264" cy="400110"/>
          </a:xfrm>
          <a:prstGeom prst="rect">
            <a:avLst/>
          </a:prstGeom>
          <a:noFill/>
        </p:spPr>
        <p:txBody>
          <a:bodyPr wrap="square">
            <a:spAutoFit/>
          </a:bodyPr>
          <a:lstStyle/>
          <a:p>
            <a:pPr algn="ctr" fontAlgn="base"/>
            <a:r>
              <a:rPr lang="en-US" sz="2000" dirty="0"/>
              <a:t>No profit to him from all his wealth, and all his gains!</a:t>
            </a:r>
          </a:p>
        </p:txBody>
      </p:sp>
      <p:sp>
        <p:nvSpPr>
          <p:cNvPr id="3" name="TextBox 2">
            <a:extLst>
              <a:ext uri="{FF2B5EF4-FFF2-40B4-BE49-F238E27FC236}">
                <a16:creationId xmlns:a16="http://schemas.microsoft.com/office/drawing/2014/main" id="{A4C8C928-C624-016C-92F4-83F3F3C755D1}"/>
              </a:ext>
            </a:extLst>
          </p:cNvPr>
          <p:cNvSpPr txBox="1"/>
          <p:nvPr/>
        </p:nvSpPr>
        <p:spPr>
          <a:xfrm>
            <a:off x="2375637" y="3726337"/>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{2}</a:t>
            </a:r>
            <a:endParaRPr lang="en-US" sz="1400" dirty="0"/>
          </a:p>
        </p:txBody>
      </p:sp>
    </p:spTree>
    <p:extLst>
      <p:ext uri="{BB962C8B-B14F-4D97-AF65-F5344CB8AC3E}">
        <p14:creationId xmlns:p14="http://schemas.microsoft.com/office/powerpoint/2010/main" val="1952947177"/>
      </p:ext>
    </p:extLst>
  </p:cSld>
  <p:clrMapOvr>
    <a:masterClrMapping/>
  </p:clrMapOvr>
</p:sld>
</file>

<file path=ppt/slides/slide6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2FAF32-69A2-B718-08C8-5BB965168BD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87A7FF1-87E9-1BED-B144-A6382861C786}"/>
              </a:ext>
            </a:extLst>
          </p:cNvPr>
          <p:cNvSpPr>
            <a:spLocks noGrp="1"/>
          </p:cNvSpPr>
          <p:nvPr>
            <p:ph type="title"/>
          </p:nvPr>
        </p:nvSpPr>
        <p:spPr>
          <a:xfrm>
            <a:off x="1787687" y="2088264"/>
            <a:ext cx="8616626" cy="3450327"/>
          </a:xfrm>
        </p:spPr>
        <p:txBody>
          <a:bodyPr>
            <a:noAutofit/>
          </a:bodyPr>
          <a:lstStyle/>
          <a:p>
            <a:r>
              <a:rPr lang="ar-EG" sz="6000" dirty="0"/>
              <a:t>سَيَصْلَىٰ نَارًۭا ذَاتَ لَهَبٍۢ</a:t>
            </a:r>
            <a:endParaRPr lang="ar-EG" sz="6000" b="0" dirty="0"/>
          </a:p>
        </p:txBody>
      </p:sp>
      <p:sp>
        <p:nvSpPr>
          <p:cNvPr id="14" name="TextBox 13">
            <a:extLst>
              <a:ext uri="{FF2B5EF4-FFF2-40B4-BE49-F238E27FC236}">
                <a16:creationId xmlns:a16="http://schemas.microsoft.com/office/drawing/2014/main" id="{E5412F16-BDBC-6376-4A61-8A2B411C8E36}"/>
              </a:ext>
            </a:extLst>
          </p:cNvPr>
          <p:cNvSpPr txBox="1"/>
          <p:nvPr/>
        </p:nvSpPr>
        <p:spPr>
          <a:xfrm>
            <a:off x="1936368" y="4259985"/>
            <a:ext cx="8319264" cy="400110"/>
          </a:xfrm>
          <a:prstGeom prst="rect">
            <a:avLst/>
          </a:prstGeom>
          <a:noFill/>
        </p:spPr>
        <p:txBody>
          <a:bodyPr wrap="square">
            <a:spAutoFit/>
          </a:bodyPr>
          <a:lstStyle/>
          <a:p>
            <a:pPr algn="ctr" fontAlgn="base"/>
            <a:r>
              <a:rPr lang="en-US" sz="2000" dirty="0"/>
              <a:t>Burnt soon will he be in a Fire of Blazing Flame!</a:t>
            </a:r>
          </a:p>
        </p:txBody>
      </p:sp>
      <p:sp>
        <p:nvSpPr>
          <p:cNvPr id="3" name="TextBox 2">
            <a:extLst>
              <a:ext uri="{FF2B5EF4-FFF2-40B4-BE49-F238E27FC236}">
                <a16:creationId xmlns:a16="http://schemas.microsoft.com/office/drawing/2014/main" id="{60E42748-81D7-9D81-E77F-FA513C9FDBFE}"/>
              </a:ext>
            </a:extLst>
          </p:cNvPr>
          <p:cNvSpPr txBox="1"/>
          <p:nvPr/>
        </p:nvSpPr>
        <p:spPr>
          <a:xfrm>
            <a:off x="2919798" y="3726341"/>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{3}</a:t>
            </a:r>
            <a:endParaRPr lang="en-US" sz="1400" dirty="0"/>
          </a:p>
        </p:txBody>
      </p:sp>
    </p:spTree>
    <p:extLst>
      <p:ext uri="{BB962C8B-B14F-4D97-AF65-F5344CB8AC3E}">
        <p14:creationId xmlns:p14="http://schemas.microsoft.com/office/powerpoint/2010/main" val="3557280363"/>
      </p:ext>
    </p:extLst>
  </p:cSld>
  <p:clrMapOvr>
    <a:masterClrMapping/>
  </p:clrMapOvr>
</p:sld>
</file>

<file path=ppt/slides/slide6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461140-5C11-0D39-E715-7CC7DC801D7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B69A7AD-724E-1F12-BA80-40BDE5FA650F}"/>
              </a:ext>
            </a:extLst>
          </p:cNvPr>
          <p:cNvSpPr>
            <a:spLocks noGrp="1"/>
          </p:cNvSpPr>
          <p:nvPr>
            <p:ph type="title"/>
          </p:nvPr>
        </p:nvSpPr>
        <p:spPr>
          <a:xfrm>
            <a:off x="1787687" y="2096973"/>
            <a:ext cx="8616626" cy="3450327"/>
          </a:xfrm>
        </p:spPr>
        <p:txBody>
          <a:bodyPr>
            <a:noAutofit/>
          </a:bodyPr>
          <a:lstStyle/>
          <a:p>
            <a:r>
              <a:rPr lang="ar-EG" sz="6000" dirty="0"/>
              <a:t>وَٱمْرَأَتُهُۥ حَمَّالَةَ ٱلْحَطَبِ</a:t>
            </a:r>
            <a:endParaRPr lang="ar-EG" sz="6000" b="0" dirty="0"/>
          </a:p>
        </p:txBody>
      </p:sp>
      <p:sp>
        <p:nvSpPr>
          <p:cNvPr id="14" name="TextBox 13">
            <a:extLst>
              <a:ext uri="{FF2B5EF4-FFF2-40B4-BE49-F238E27FC236}">
                <a16:creationId xmlns:a16="http://schemas.microsoft.com/office/drawing/2014/main" id="{91C88907-F003-D2CD-39E0-6AE48E9BA1B6}"/>
              </a:ext>
            </a:extLst>
          </p:cNvPr>
          <p:cNvSpPr txBox="1"/>
          <p:nvPr/>
        </p:nvSpPr>
        <p:spPr>
          <a:xfrm>
            <a:off x="1875408" y="4140677"/>
            <a:ext cx="8319264" cy="400110"/>
          </a:xfrm>
          <a:prstGeom prst="rect">
            <a:avLst/>
          </a:prstGeom>
          <a:noFill/>
        </p:spPr>
        <p:txBody>
          <a:bodyPr wrap="square">
            <a:spAutoFit/>
          </a:bodyPr>
          <a:lstStyle/>
          <a:p>
            <a:pPr algn="ctr" fontAlgn="base"/>
            <a:r>
              <a:rPr lang="en-US" sz="2000" dirty="0"/>
              <a:t>His wife shall carry the (crackling) wood - As fuel!-</a:t>
            </a:r>
          </a:p>
        </p:txBody>
      </p:sp>
      <p:sp>
        <p:nvSpPr>
          <p:cNvPr id="3" name="TextBox 2">
            <a:extLst>
              <a:ext uri="{FF2B5EF4-FFF2-40B4-BE49-F238E27FC236}">
                <a16:creationId xmlns:a16="http://schemas.microsoft.com/office/drawing/2014/main" id="{754A2FCF-8AA2-C4A7-724A-6E18C111512E}"/>
              </a:ext>
            </a:extLst>
          </p:cNvPr>
          <p:cNvSpPr txBox="1"/>
          <p:nvPr/>
        </p:nvSpPr>
        <p:spPr>
          <a:xfrm>
            <a:off x="3015600" y="3743761"/>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{4}</a:t>
            </a:r>
            <a:endParaRPr lang="en-US" sz="1400" dirty="0"/>
          </a:p>
        </p:txBody>
      </p:sp>
    </p:spTree>
    <p:extLst>
      <p:ext uri="{BB962C8B-B14F-4D97-AF65-F5344CB8AC3E}">
        <p14:creationId xmlns:p14="http://schemas.microsoft.com/office/powerpoint/2010/main" val="137233133"/>
      </p:ext>
    </p:extLst>
  </p:cSld>
  <p:clrMapOvr>
    <a:masterClrMapping/>
  </p:clrMapOvr>
</p:sld>
</file>

<file path=ppt/slides/slide6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E35FCD-F097-E3E3-25E2-31352BC89B6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47DF73B-8737-B39E-5DA1-FE0EB071382B}"/>
              </a:ext>
            </a:extLst>
          </p:cNvPr>
          <p:cNvSpPr>
            <a:spLocks noGrp="1"/>
          </p:cNvSpPr>
          <p:nvPr>
            <p:ph type="title"/>
          </p:nvPr>
        </p:nvSpPr>
        <p:spPr>
          <a:xfrm>
            <a:off x="1787687" y="1986972"/>
            <a:ext cx="8616626" cy="3450327"/>
          </a:xfrm>
        </p:spPr>
        <p:txBody>
          <a:bodyPr>
            <a:noAutofit/>
          </a:bodyPr>
          <a:lstStyle/>
          <a:p>
            <a:pPr>
              <a:lnSpc>
                <a:spcPct val="100000"/>
              </a:lnSpc>
            </a:pPr>
            <a:r>
              <a:rPr lang="ar-EG" sz="6000" dirty="0"/>
              <a:t>فِى جِيدِهَا حَبْلٌۭ مِّن مَّسَدٍۭ</a:t>
            </a:r>
            <a:endParaRPr lang="ar-EG" sz="6000" b="0" dirty="0"/>
          </a:p>
        </p:txBody>
      </p:sp>
      <p:sp>
        <p:nvSpPr>
          <p:cNvPr id="14" name="TextBox 13">
            <a:extLst>
              <a:ext uri="{FF2B5EF4-FFF2-40B4-BE49-F238E27FC236}">
                <a16:creationId xmlns:a16="http://schemas.microsoft.com/office/drawing/2014/main" id="{BE5707F5-FFEA-1D6E-842D-88480F1991E6}"/>
              </a:ext>
            </a:extLst>
          </p:cNvPr>
          <p:cNvSpPr txBox="1"/>
          <p:nvPr/>
        </p:nvSpPr>
        <p:spPr>
          <a:xfrm>
            <a:off x="1936368" y="4257344"/>
            <a:ext cx="8319264" cy="400110"/>
          </a:xfrm>
          <a:prstGeom prst="rect">
            <a:avLst/>
          </a:prstGeom>
          <a:noFill/>
        </p:spPr>
        <p:txBody>
          <a:bodyPr wrap="square">
            <a:spAutoFit/>
          </a:bodyPr>
          <a:lstStyle/>
          <a:p>
            <a:pPr algn="ctr" fontAlgn="base"/>
            <a:r>
              <a:rPr lang="en-US" sz="2000" dirty="0"/>
              <a:t>A twisted rope of palm-leaf </a:t>
            </a:r>
            <a:r>
              <a:rPr lang="en-US" sz="2000" dirty="0" err="1"/>
              <a:t>fibre</a:t>
            </a:r>
            <a:r>
              <a:rPr lang="en-US" sz="2000" dirty="0"/>
              <a:t> round her (own) neck!</a:t>
            </a:r>
          </a:p>
        </p:txBody>
      </p:sp>
      <p:sp>
        <p:nvSpPr>
          <p:cNvPr id="3" name="TextBox 2">
            <a:extLst>
              <a:ext uri="{FF2B5EF4-FFF2-40B4-BE49-F238E27FC236}">
                <a16:creationId xmlns:a16="http://schemas.microsoft.com/office/drawing/2014/main" id="{8AD0E87C-6A82-A154-B87D-21A0FB7ACFB1}"/>
              </a:ext>
            </a:extLst>
          </p:cNvPr>
          <p:cNvSpPr txBox="1"/>
          <p:nvPr/>
        </p:nvSpPr>
        <p:spPr>
          <a:xfrm>
            <a:off x="2859474" y="3712135"/>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5</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1952884644"/>
      </p:ext>
    </p:extLst>
  </p:cSld>
  <p:clrMapOvr>
    <a:masterClrMapping/>
  </p:clrMapOvr>
</p:sld>
</file>

<file path=ppt/slides/slide6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322F2A-7ADD-B568-26AF-F7D3F622B12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1FE6D2E-F895-02F3-F9DF-E58ABFA640BC}"/>
              </a:ext>
            </a:extLst>
          </p:cNvPr>
          <p:cNvSpPr>
            <a:spLocks noGrp="1"/>
          </p:cNvSpPr>
          <p:nvPr>
            <p:ph type="title"/>
          </p:nvPr>
        </p:nvSpPr>
        <p:spPr>
          <a:xfrm>
            <a:off x="1980393" y="504918"/>
            <a:ext cx="8231214" cy="5848164"/>
          </a:xfrm>
        </p:spPr>
        <p:txBody>
          <a:bodyPr>
            <a:noAutofit/>
          </a:bodyPr>
          <a:lstStyle/>
          <a:p>
            <a:pPr marL="0" rtl="1" eaLnBrk="1" latinLnBrk="0" hangingPunct="1"/>
            <a:r>
              <a:rPr lang="ar-EG" sz="6000" b="0" i="0" kern="1200" dirty="0">
                <a:effectLst/>
                <a:latin typeface="KFGQPC Uthman Taha Naskh" panose="02000000000000000000" pitchFamily="2" charset="-78"/>
                <a:ea typeface="+mn-ea"/>
                <a:cs typeface="+mn-cs"/>
              </a:rPr>
              <a:t>صدقَ اللهُ العليُّ العظيم</a:t>
            </a:r>
          </a:p>
        </p:txBody>
      </p:sp>
    </p:spTree>
    <p:extLst>
      <p:ext uri="{BB962C8B-B14F-4D97-AF65-F5344CB8AC3E}">
        <p14:creationId xmlns:p14="http://schemas.microsoft.com/office/powerpoint/2010/main" val="5894799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0E43FE-B3FD-6C6D-F7F5-5C20B9A7354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1B20363-03E8-63F2-4761-C27A369E938D}"/>
              </a:ext>
            </a:extLst>
          </p:cNvPr>
          <p:cNvSpPr>
            <a:spLocks noGrp="1"/>
          </p:cNvSpPr>
          <p:nvPr>
            <p:ph type="title"/>
          </p:nvPr>
        </p:nvSpPr>
        <p:spPr>
          <a:xfrm>
            <a:off x="1880748" y="2026054"/>
            <a:ext cx="8430504" cy="3450327"/>
          </a:xfrm>
        </p:spPr>
        <p:txBody>
          <a:bodyPr>
            <a:noAutofit/>
          </a:bodyPr>
          <a:lstStyle/>
          <a:p>
            <a:r>
              <a:rPr lang="ar-EG" sz="6000" b="0" dirty="0"/>
              <a:t>ٱذْهَبْ إِلَىٰ فِرْعَوْنَ إِنَّهُۥ طَغَىٰ</a:t>
            </a:r>
          </a:p>
        </p:txBody>
      </p:sp>
      <p:sp>
        <p:nvSpPr>
          <p:cNvPr id="14" name="TextBox 13">
            <a:extLst>
              <a:ext uri="{FF2B5EF4-FFF2-40B4-BE49-F238E27FC236}">
                <a16:creationId xmlns:a16="http://schemas.microsoft.com/office/drawing/2014/main" id="{2C6C06A4-25D9-9043-7926-89F6AD1CA417}"/>
              </a:ext>
            </a:extLst>
          </p:cNvPr>
          <p:cNvSpPr txBox="1"/>
          <p:nvPr/>
        </p:nvSpPr>
        <p:spPr>
          <a:xfrm>
            <a:off x="1936368" y="4112045"/>
            <a:ext cx="8319264" cy="400110"/>
          </a:xfrm>
          <a:prstGeom prst="rect">
            <a:avLst/>
          </a:prstGeom>
          <a:noFill/>
        </p:spPr>
        <p:txBody>
          <a:bodyPr wrap="square">
            <a:spAutoFit/>
          </a:bodyPr>
          <a:lstStyle/>
          <a:p>
            <a:pPr algn="ctr" fontAlgn="base"/>
            <a:r>
              <a:rPr lang="en-US" sz="2000" dirty="0"/>
              <a:t>"Go thou to Pharaoh for he has indeed transgressed all bounds:</a:t>
            </a:r>
          </a:p>
        </p:txBody>
      </p:sp>
      <p:sp>
        <p:nvSpPr>
          <p:cNvPr id="3" name="TextBox 2">
            <a:extLst>
              <a:ext uri="{FF2B5EF4-FFF2-40B4-BE49-F238E27FC236}">
                <a16:creationId xmlns:a16="http://schemas.microsoft.com/office/drawing/2014/main" id="{016DA178-C19C-76D8-A60A-91891C037931}"/>
              </a:ext>
            </a:extLst>
          </p:cNvPr>
          <p:cNvSpPr txBox="1"/>
          <p:nvPr/>
        </p:nvSpPr>
        <p:spPr>
          <a:xfrm>
            <a:off x="2360269" y="3804268"/>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1</a:t>
            </a:r>
            <a:r>
              <a:rPr lang="en-US" sz="1400" dirty="0">
                <a:latin typeface="Arial" panose="020B0604020202020204" pitchFamily="34" charset="0"/>
                <a:cs typeface="Arial" panose="020B0604020202020204" pitchFamily="34" charset="0"/>
              </a:rPr>
              <a:t>7}</a:t>
            </a:r>
            <a:endParaRPr lang="en-US" sz="1400" dirty="0"/>
          </a:p>
        </p:txBody>
      </p:sp>
    </p:spTree>
    <p:extLst>
      <p:ext uri="{BB962C8B-B14F-4D97-AF65-F5344CB8AC3E}">
        <p14:creationId xmlns:p14="http://schemas.microsoft.com/office/powerpoint/2010/main" val="3774779958"/>
      </p:ext>
    </p:extLst>
  </p:cSld>
  <p:clrMapOvr>
    <a:masterClrMapping/>
  </p:clrMapOvr>
</p:sld>
</file>

<file path=ppt/slides/slide6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6F1926-D951-A1AE-C9D0-00BDB385BD0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376CD6B-79D4-A501-3143-E43E64E19900}"/>
              </a:ext>
            </a:extLst>
          </p:cNvPr>
          <p:cNvSpPr>
            <a:spLocks noGrp="1"/>
          </p:cNvSpPr>
          <p:nvPr>
            <p:ph type="title"/>
          </p:nvPr>
        </p:nvSpPr>
        <p:spPr>
          <a:xfrm>
            <a:off x="1980393" y="1706959"/>
            <a:ext cx="8231214" cy="3461837"/>
          </a:xfrm>
        </p:spPr>
        <p:txBody>
          <a:bodyPr>
            <a:noAutofit/>
          </a:bodyPr>
          <a:lstStyle/>
          <a:p>
            <a:pPr marL="0" eaLnBrk="1" latinLnBrk="0" hangingPunct="1">
              <a:lnSpc>
                <a:spcPct val="100000"/>
              </a:lnSpc>
            </a:pPr>
            <a:r>
              <a:rPr lang="ar-EG" sz="4000" b="0" i="0" kern="1200" dirty="0">
                <a:effectLst/>
                <a:highlight>
                  <a:srgbClr val="00FF00"/>
                </a:highlight>
                <a:latin typeface="Arial" panose="020B0604020202020204" pitchFamily="34" charset="0"/>
                <a:ea typeface="+mn-ea"/>
                <a:cs typeface="Arial" panose="020B0604020202020204" pitchFamily="34" charset="0"/>
              </a:rPr>
              <a:t>سورة الإخلاص</a:t>
            </a:r>
            <a:br>
              <a:rPr lang="ar-EG" sz="6000" b="0" i="0" kern="1200" dirty="0">
                <a:effectLst/>
                <a:latin typeface="Arial" panose="020B0604020202020204" pitchFamily="34" charset="0"/>
                <a:ea typeface="+mn-ea"/>
                <a:cs typeface="Arial" panose="020B0604020202020204" pitchFamily="34" charset="0"/>
              </a:rPr>
            </a:br>
            <a:r>
              <a:rPr lang="ar-EG" sz="6000" b="0" i="0" kern="1200" dirty="0">
                <a:effectLst/>
                <a:latin typeface="Arial" panose="020B0604020202020204" pitchFamily="34" charset="0"/>
                <a:ea typeface="+mn-ea"/>
                <a:cs typeface="Arial" panose="020B0604020202020204" pitchFamily="34" charset="0"/>
              </a:rPr>
              <a:t>بِسْمِ ٱللَّهِ ٱلرَّحْمَـٰنِ ٱلرَّحِيمِ</a:t>
            </a:r>
          </a:p>
        </p:txBody>
      </p:sp>
    </p:spTree>
    <p:extLst>
      <p:ext uri="{BB962C8B-B14F-4D97-AF65-F5344CB8AC3E}">
        <p14:creationId xmlns:p14="http://schemas.microsoft.com/office/powerpoint/2010/main" val="283875218"/>
      </p:ext>
    </p:extLst>
  </p:cSld>
  <p:clrMapOvr>
    <a:masterClrMapping/>
  </p:clrMapOvr>
</p:sld>
</file>

<file path=ppt/slides/slide6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8D36BE-4E89-4619-8973-ECACBC136CA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7F97574-EE98-4580-8F76-5F8F5AEBF6E4}"/>
              </a:ext>
            </a:extLst>
          </p:cNvPr>
          <p:cNvSpPr>
            <a:spLocks noGrp="1"/>
          </p:cNvSpPr>
          <p:nvPr>
            <p:ph type="title"/>
          </p:nvPr>
        </p:nvSpPr>
        <p:spPr>
          <a:xfrm>
            <a:off x="1787687" y="2009882"/>
            <a:ext cx="8616626" cy="3450327"/>
          </a:xfrm>
        </p:spPr>
        <p:txBody>
          <a:bodyPr>
            <a:noAutofit/>
          </a:bodyPr>
          <a:lstStyle/>
          <a:p>
            <a:pPr>
              <a:lnSpc>
                <a:spcPct val="100000"/>
              </a:lnSpc>
            </a:pPr>
            <a:r>
              <a:rPr lang="ar-EG" sz="6000" dirty="0"/>
              <a:t>قُلْ هُوَ ٱللَّهُ أَحَدٌ</a:t>
            </a:r>
            <a:endParaRPr lang="ar-EG" sz="6000" b="0" dirty="0"/>
          </a:p>
        </p:txBody>
      </p:sp>
      <p:sp>
        <p:nvSpPr>
          <p:cNvPr id="14" name="TextBox 13">
            <a:extLst>
              <a:ext uri="{FF2B5EF4-FFF2-40B4-BE49-F238E27FC236}">
                <a16:creationId xmlns:a16="http://schemas.microsoft.com/office/drawing/2014/main" id="{E3761EDF-2440-5E34-5ACB-EE4746A29E01}"/>
              </a:ext>
            </a:extLst>
          </p:cNvPr>
          <p:cNvSpPr txBox="1"/>
          <p:nvPr/>
        </p:nvSpPr>
        <p:spPr>
          <a:xfrm>
            <a:off x="1936368" y="4042822"/>
            <a:ext cx="8319264" cy="400110"/>
          </a:xfrm>
          <a:prstGeom prst="rect">
            <a:avLst/>
          </a:prstGeom>
          <a:noFill/>
        </p:spPr>
        <p:txBody>
          <a:bodyPr wrap="square">
            <a:spAutoFit/>
          </a:bodyPr>
          <a:lstStyle/>
          <a:p>
            <a:pPr algn="ctr" fontAlgn="base"/>
            <a:r>
              <a:rPr lang="en-US" sz="2000" dirty="0"/>
              <a:t>Say: He is Allah, the One and Only;</a:t>
            </a:r>
          </a:p>
        </p:txBody>
      </p:sp>
      <p:sp>
        <p:nvSpPr>
          <p:cNvPr id="3" name="TextBox 2">
            <a:extLst>
              <a:ext uri="{FF2B5EF4-FFF2-40B4-BE49-F238E27FC236}">
                <a16:creationId xmlns:a16="http://schemas.microsoft.com/office/drawing/2014/main" id="{0A3D5323-4C12-EB7F-83E3-EF1C8CC55623}"/>
              </a:ext>
            </a:extLst>
          </p:cNvPr>
          <p:cNvSpPr txBox="1"/>
          <p:nvPr/>
        </p:nvSpPr>
        <p:spPr>
          <a:xfrm>
            <a:off x="3908346" y="3735045"/>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1</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3396012056"/>
      </p:ext>
    </p:extLst>
  </p:cSld>
  <p:clrMapOvr>
    <a:masterClrMapping/>
  </p:clrMapOvr>
</p:sld>
</file>

<file path=ppt/slides/slide6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FE22FD-3317-E3F5-FF58-E7BAC7B9764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D6CE713-4C8C-4B03-03FA-BCBC81FC4FCD}"/>
              </a:ext>
            </a:extLst>
          </p:cNvPr>
          <p:cNvSpPr>
            <a:spLocks noGrp="1"/>
          </p:cNvSpPr>
          <p:nvPr>
            <p:ph type="title"/>
          </p:nvPr>
        </p:nvSpPr>
        <p:spPr>
          <a:xfrm>
            <a:off x="1787687" y="2062134"/>
            <a:ext cx="8616626" cy="3450327"/>
          </a:xfrm>
        </p:spPr>
        <p:txBody>
          <a:bodyPr>
            <a:noAutofit/>
          </a:bodyPr>
          <a:lstStyle/>
          <a:p>
            <a:r>
              <a:rPr lang="ar-EG" sz="6000" dirty="0"/>
              <a:t>ٱللَّهُ ٱلصَّمَدُ</a:t>
            </a:r>
            <a:endParaRPr lang="ar-EG" sz="6000" b="0" dirty="0"/>
          </a:p>
        </p:txBody>
      </p:sp>
      <p:sp>
        <p:nvSpPr>
          <p:cNvPr id="14" name="TextBox 13">
            <a:extLst>
              <a:ext uri="{FF2B5EF4-FFF2-40B4-BE49-F238E27FC236}">
                <a16:creationId xmlns:a16="http://schemas.microsoft.com/office/drawing/2014/main" id="{C855F233-8CEF-9A20-1165-1974E2AE1289}"/>
              </a:ext>
            </a:extLst>
          </p:cNvPr>
          <p:cNvSpPr txBox="1"/>
          <p:nvPr/>
        </p:nvSpPr>
        <p:spPr>
          <a:xfrm>
            <a:off x="1936368" y="4068017"/>
            <a:ext cx="8319264" cy="400110"/>
          </a:xfrm>
          <a:prstGeom prst="rect">
            <a:avLst/>
          </a:prstGeom>
          <a:noFill/>
        </p:spPr>
        <p:txBody>
          <a:bodyPr wrap="square">
            <a:spAutoFit/>
          </a:bodyPr>
          <a:lstStyle/>
          <a:p>
            <a:pPr algn="ctr" fontAlgn="base"/>
            <a:r>
              <a:rPr lang="en-US" sz="2000" dirty="0"/>
              <a:t>Allah, the Eternal, Absolute;</a:t>
            </a:r>
          </a:p>
        </p:txBody>
      </p:sp>
      <p:sp>
        <p:nvSpPr>
          <p:cNvPr id="3" name="TextBox 2">
            <a:extLst>
              <a:ext uri="{FF2B5EF4-FFF2-40B4-BE49-F238E27FC236}">
                <a16:creationId xmlns:a16="http://schemas.microsoft.com/office/drawing/2014/main" id="{ED69B4E0-6A08-137E-6351-896CBFF33472}"/>
              </a:ext>
            </a:extLst>
          </p:cNvPr>
          <p:cNvSpPr txBox="1"/>
          <p:nvPr/>
        </p:nvSpPr>
        <p:spPr>
          <a:xfrm>
            <a:off x="4430859" y="3760240"/>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{2}</a:t>
            </a:r>
            <a:endParaRPr lang="en-US" sz="1400" dirty="0"/>
          </a:p>
        </p:txBody>
      </p:sp>
    </p:spTree>
    <p:extLst>
      <p:ext uri="{BB962C8B-B14F-4D97-AF65-F5344CB8AC3E}">
        <p14:creationId xmlns:p14="http://schemas.microsoft.com/office/powerpoint/2010/main" val="125199284"/>
      </p:ext>
    </p:extLst>
  </p:cSld>
  <p:clrMapOvr>
    <a:masterClrMapping/>
  </p:clrMapOvr>
</p:sld>
</file>

<file path=ppt/slides/slide6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0A3898-45D8-FBFC-3004-62AF50858EA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E9AF155-5D66-BA6C-7E3E-BB86BF84613D}"/>
              </a:ext>
            </a:extLst>
          </p:cNvPr>
          <p:cNvSpPr>
            <a:spLocks noGrp="1"/>
          </p:cNvSpPr>
          <p:nvPr>
            <p:ph type="title"/>
          </p:nvPr>
        </p:nvSpPr>
        <p:spPr>
          <a:xfrm>
            <a:off x="1787687" y="2088264"/>
            <a:ext cx="8616626" cy="3450327"/>
          </a:xfrm>
        </p:spPr>
        <p:txBody>
          <a:bodyPr>
            <a:noAutofit/>
          </a:bodyPr>
          <a:lstStyle/>
          <a:p>
            <a:r>
              <a:rPr lang="ar-EG" sz="6000" dirty="0"/>
              <a:t>لَمْ يَلِدْ وَلَمْ يُولَدْ</a:t>
            </a:r>
            <a:endParaRPr lang="ar-EG" sz="6000" b="0" dirty="0"/>
          </a:p>
        </p:txBody>
      </p:sp>
      <p:sp>
        <p:nvSpPr>
          <p:cNvPr id="14" name="TextBox 13">
            <a:extLst>
              <a:ext uri="{FF2B5EF4-FFF2-40B4-BE49-F238E27FC236}">
                <a16:creationId xmlns:a16="http://schemas.microsoft.com/office/drawing/2014/main" id="{712F9093-1EBD-CA46-AEC9-4918CEFDE37D}"/>
              </a:ext>
            </a:extLst>
          </p:cNvPr>
          <p:cNvSpPr txBox="1"/>
          <p:nvPr/>
        </p:nvSpPr>
        <p:spPr>
          <a:xfrm>
            <a:off x="1936368" y="4205100"/>
            <a:ext cx="8319264" cy="400110"/>
          </a:xfrm>
          <a:prstGeom prst="rect">
            <a:avLst/>
          </a:prstGeom>
          <a:noFill/>
        </p:spPr>
        <p:txBody>
          <a:bodyPr wrap="square">
            <a:spAutoFit/>
          </a:bodyPr>
          <a:lstStyle/>
          <a:p>
            <a:pPr algn="ctr" fontAlgn="base"/>
            <a:r>
              <a:rPr lang="en-US" sz="2000" dirty="0"/>
              <a:t>He </a:t>
            </a:r>
            <a:r>
              <a:rPr lang="en-US" sz="2000" dirty="0" err="1"/>
              <a:t>begetteth</a:t>
            </a:r>
            <a:r>
              <a:rPr lang="en-US" sz="2000" dirty="0"/>
              <a:t> not, nor is He begotten;</a:t>
            </a:r>
          </a:p>
        </p:txBody>
      </p:sp>
      <p:sp>
        <p:nvSpPr>
          <p:cNvPr id="3" name="TextBox 2">
            <a:extLst>
              <a:ext uri="{FF2B5EF4-FFF2-40B4-BE49-F238E27FC236}">
                <a16:creationId xmlns:a16="http://schemas.microsoft.com/office/drawing/2014/main" id="{8A5BDAD5-C70E-5E6D-11B5-276210CC8243}"/>
              </a:ext>
            </a:extLst>
          </p:cNvPr>
          <p:cNvSpPr txBox="1"/>
          <p:nvPr/>
        </p:nvSpPr>
        <p:spPr>
          <a:xfrm>
            <a:off x="3956118" y="3813427"/>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{3}</a:t>
            </a:r>
            <a:endParaRPr lang="en-US" sz="1400" dirty="0"/>
          </a:p>
        </p:txBody>
      </p:sp>
    </p:spTree>
    <p:extLst>
      <p:ext uri="{BB962C8B-B14F-4D97-AF65-F5344CB8AC3E}">
        <p14:creationId xmlns:p14="http://schemas.microsoft.com/office/powerpoint/2010/main" val="539540808"/>
      </p:ext>
    </p:extLst>
  </p:cSld>
  <p:clrMapOvr>
    <a:masterClrMapping/>
  </p:clrMapOvr>
</p:sld>
</file>

<file path=ppt/slides/slide6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8DEE13-2477-79D6-A263-85618E5D40E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73118D1-3C9C-FF61-AC33-801113F9A428}"/>
              </a:ext>
            </a:extLst>
          </p:cNvPr>
          <p:cNvSpPr>
            <a:spLocks noGrp="1"/>
          </p:cNvSpPr>
          <p:nvPr>
            <p:ph type="title"/>
          </p:nvPr>
        </p:nvSpPr>
        <p:spPr>
          <a:xfrm>
            <a:off x="1787687" y="2096973"/>
            <a:ext cx="8616626" cy="3450327"/>
          </a:xfrm>
        </p:spPr>
        <p:txBody>
          <a:bodyPr>
            <a:noAutofit/>
          </a:bodyPr>
          <a:lstStyle/>
          <a:p>
            <a:r>
              <a:rPr lang="ar-EG" sz="6000" dirty="0"/>
              <a:t>وَلَمْ يَكُن لَّهُۥ كُفُوًا أَحَدٌۢ</a:t>
            </a:r>
            <a:endParaRPr lang="ar-EG" sz="6000" b="0" dirty="0"/>
          </a:p>
        </p:txBody>
      </p:sp>
      <p:sp>
        <p:nvSpPr>
          <p:cNvPr id="14" name="TextBox 13">
            <a:extLst>
              <a:ext uri="{FF2B5EF4-FFF2-40B4-BE49-F238E27FC236}">
                <a16:creationId xmlns:a16="http://schemas.microsoft.com/office/drawing/2014/main" id="{D60B1A88-E2A7-BBCC-B2B6-C8B25B882498}"/>
              </a:ext>
            </a:extLst>
          </p:cNvPr>
          <p:cNvSpPr txBox="1"/>
          <p:nvPr/>
        </p:nvSpPr>
        <p:spPr>
          <a:xfrm>
            <a:off x="1936368" y="4129913"/>
            <a:ext cx="8319264" cy="400110"/>
          </a:xfrm>
          <a:prstGeom prst="rect">
            <a:avLst/>
          </a:prstGeom>
          <a:noFill/>
        </p:spPr>
        <p:txBody>
          <a:bodyPr wrap="square">
            <a:spAutoFit/>
          </a:bodyPr>
          <a:lstStyle/>
          <a:p>
            <a:pPr algn="ctr" fontAlgn="base"/>
            <a:r>
              <a:rPr lang="en-US" sz="2000" dirty="0"/>
              <a:t>And there is none like unto Him.</a:t>
            </a:r>
          </a:p>
        </p:txBody>
      </p:sp>
      <p:sp>
        <p:nvSpPr>
          <p:cNvPr id="3" name="TextBox 2">
            <a:extLst>
              <a:ext uri="{FF2B5EF4-FFF2-40B4-BE49-F238E27FC236}">
                <a16:creationId xmlns:a16="http://schemas.microsoft.com/office/drawing/2014/main" id="{D33C98C3-0B74-4F8E-455C-58E3AB66E18A}"/>
              </a:ext>
            </a:extLst>
          </p:cNvPr>
          <p:cNvSpPr txBox="1"/>
          <p:nvPr/>
        </p:nvSpPr>
        <p:spPr>
          <a:xfrm>
            <a:off x="3276857" y="3822136"/>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{4}</a:t>
            </a:r>
            <a:endParaRPr lang="en-US" sz="1400" dirty="0"/>
          </a:p>
        </p:txBody>
      </p:sp>
    </p:spTree>
    <p:extLst>
      <p:ext uri="{BB962C8B-B14F-4D97-AF65-F5344CB8AC3E}">
        <p14:creationId xmlns:p14="http://schemas.microsoft.com/office/powerpoint/2010/main" val="273834350"/>
      </p:ext>
    </p:extLst>
  </p:cSld>
  <p:clrMapOvr>
    <a:masterClrMapping/>
  </p:clrMapOvr>
</p:sld>
</file>

<file path=ppt/slides/slide6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07EC3B-3C63-7894-E59B-3B0B8617E3B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A80DA40-A078-87F9-1476-F9AE43B140EA}"/>
              </a:ext>
            </a:extLst>
          </p:cNvPr>
          <p:cNvSpPr>
            <a:spLocks noGrp="1"/>
          </p:cNvSpPr>
          <p:nvPr>
            <p:ph type="title"/>
          </p:nvPr>
        </p:nvSpPr>
        <p:spPr>
          <a:xfrm>
            <a:off x="1980393" y="504918"/>
            <a:ext cx="8231214" cy="5848164"/>
          </a:xfrm>
        </p:spPr>
        <p:txBody>
          <a:bodyPr>
            <a:noAutofit/>
          </a:bodyPr>
          <a:lstStyle/>
          <a:p>
            <a:pPr marL="0" rtl="1" eaLnBrk="1" latinLnBrk="0" hangingPunct="1"/>
            <a:r>
              <a:rPr lang="ar-EG" sz="6000" b="0" i="0" kern="1200" dirty="0">
                <a:effectLst/>
                <a:latin typeface="KFGQPC Uthman Taha Naskh" panose="02000000000000000000" pitchFamily="2" charset="-78"/>
                <a:ea typeface="+mn-ea"/>
                <a:cs typeface="+mn-cs"/>
              </a:rPr>
              <a:t>صدقَ اللهُ العليُّ العظيم</a:t>
            </a:r>
          </a:p>
        </p:txBody>
      </p:sp>
    </p:spTree>
    <p:extLst>
      <p:ext uri="{BB962C8B-B14F-4D97-AF65-F5344CB8AC3E}">
        <p14:creationId xmlns:p14="http://schemas.microsoft.com/office/powerpoint/2010/main" val="2576025375"/>
      </p:ext>
    </p:extLst>
  </p:cSld>
  <p:clrMapOvr>
    <a:masterClrMapping/>
  </p:clrMapOvr>
</p:sld>
</file>

<file path=ppt/slides/slide6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F9D7FA-CE4B-4475-35EA-195B503FBBA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C1CC76D-3A2E-1FDC-4A25-E06942ED6612}"/>
              </a:ext>
            </a:extLst>
          </p:cNvPr>
          <p:cNvSpPr>
            <a:spLocks noGrp="1"/>
          </p:cNvSpPr>
          <p:nvPr>
            <p:ph type="title"/>
          </p:nvPr>
        </p:nvSpPr>
        <p:spPr>
          <a:xfrm>
            <a:off x="1980393" y="1706959"/>
            <a:ext cx="8231214" cy="3461837"/>
          </a:xfrm>
        </p:spPr>
        <p:txBody>
          <a:bodyPr>
            <a:noAutofit/>
          </a:bodyPr>
          <a:lstStyle/>
          <a:p>
            <a:pPr marL="0" eaLnBrk="1" latinLnBrk="0" hangingPunct="1">
              <a:lnSpc>
                <a:spcPct val="100000"/>
              </a:lnSpc>
            </a:pPr>
            <a:r>
              <a:rPr lang="ar-EG" sz="4000" b="0" i="0" kern="1200" dirty="0">
                <a:effectLst/>
                <a:highlight>
                  <a:srgbClr val="00FF00"/>
                </a:highlight>
                <a:latin typeface="Arial" panose="020B0604020202020204" pitchFamily="34" charset="0"/>
                <a:ea typeface="+mn-ea"/>
                <a:cs typeface="Arial" panose="020B0604020202020204" pitchFamily="34" charset="0"/>
              </a:rPr>
              <a:t>سورة الفلق</a:t>
            </a:r>
            <a:br>
              <a:rPr lang="ar-EG" sz="6000" b="0" i="0" kern="1200" dirty="0">
                <a:effectLst/>
                <a:latin typeface="Arial" panose="020B0604020202020204" pitchFamily="34" charset="0"/>
                <a:ea typeface="+mn-ea"/>
                <a:cs typeface="Arial" panose="020B0604020202020204" pitchFamily="34" charset="0"/>
              </a:rPr>
            </a:br>
            <a:r>
              <a:rPr lang="ar-EG" sz="6000" b="0" i="0" kern="1200" dirty="0">
                <a:effectLst/>
                <a:latin typeface="Arial" panose="020B0604020202020204" pitchFamily="34" charset="0"/>
                <a:ea typeface="+mn-ea"/>
                <a:cs typeface="Arial" panose="020B0604020202020204" pitchFamily="34" charset="0"/>
              </a:rPr>
              <a:t>بِسْمِ ٱللَّهِ ٱلرَّحْمَـٰنِ ٱلرَّحِيمِ</a:t>
            </a:r>
          </a:p>
        </p:txBody>
      </p:sp>
    </p:spTree>
    <p:extLst>
      <p:ext uri="{BB962C8B-B14F-4D97-AF65-F5344CB8AC3E}">
        <p14:creationId xmlns:p14="http://schemas.microsoft.com/office/powerpoint/2010/main" val="4250916352"/>
      </p:ext>
    </p:extLst>
  </p:cSld>
  <p:clrMapOvr>
    <a:masterClrMapping/>
  </p:clrMapOvr>
</p:sld>
</file>

<file path=ppt/slides/slide6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D140D0-396C-C6A7-7A1E-91F0A454163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F025815-ECA4-B784-BB2A-C1D088CA7DE2}"/>
              </a:ext>
            </a:extLst>
          </p:cNvPr>
          <p:cNvSpPr>
            <a:spLocks noGrp="1"/>
          </p:cNvSpPr>
          <p:nvPr>
            <p:ph type="title"/>
          </p:nvPr>
        </p:nvSpPr>
        <p:spPr>
          <a:xfrm>
            <a:off x="1787687" y="2009882"/>
            <a:ext cx="8616626" cy="3450327"/>
          </a:xfrm>
        </p:spPr>
        <p:txBody>
          <a:bodyPr>
            <a:noAutofit/>
          </a:bodyPr>
          <a:lstStyle/>
          <a:p>
            <a:pPr>
              <a:lnSpc>
                <a:spcPct val="100000"/>
              </a:lnSpc>
            </a:pPr>
            <a:r>
              <a:rPr lang="ar-EG" sz="6000" dirty="0"/>
              <a:t>قُلْ أَعُوذُ بِرَبِّ ٱلْفَلَقِ</a:t>
            </a:r>
            <a:endParaRPr lang="ar-EG" sz="6000" b="0" dirty="0"/>
          </a:p>
        </p:txBody>
      </p:sp>
      <p:sp>
        <p:nvSpPr>
          <p:cNvPr id="14" name="TextBox 13">
            <a:extLst>
              <a:ext uri="{FF2B5EF4-FFF2-40B4-BE49-F238E27FC236}">
                <a16:creationId xmlns:a16="http://schemas.microsoft.com/office/drawing/2014/main" id="{9F276C39-9045-A915-D90F-B3E94C9804CC}"/>
              </a:ext>
            </a:extLst>
          </p:cNvPr>
          <p:cNvSpPr txBox="1"/>
          <p:nvPr/>
        </p:nvSpPr>
        <p:spPr>
          <a:xfrm>
            <a:off x="1936368" y="4196710"/>
            <a:ext cx="8319264" cy="400110"/>
          </a:xfrm>
          <a:prstGeom prst="rect">
            <a:avLst/>
          </a:prstGeom>
          <a:noFill/>
        </p:spPr>
        <p:txBody>
          <a:bodyPr wrap="square">
            <a:spAutoFit/>
          </a:bodyPr>
          <a:lstStyle/>
          <a:p>
            <a:pPr algn="ctr" fontAlgn="base"/>
            <a:r>
              <a:rPr lang="en-US" sz="2000" dirty="0"/>
              <a:t>Say: I seek refuge with the Lord of the Dawn</a:t>
            </a:r>
          </a:p>
        </p:txBody>
      </p:sp>
      <p:sp>
        <p:nvSpPr>
          <p:cNvPr id="3" name="TextBox 2">
            <a:extLst>
              <a:ext uri="{FF2B5EF4-FFF2-40B4-BE49-F238E27FC236}">
                <a16:creationId xmlns:a16="http://schemas.microsoft.com/office/drawing/2014/main" id="{04024562-1DC5-A98C-60EF-1B75FE148216}"/>
              </a:ext>
            </a:extLst>
          </p:cNvPr>
          <p:cNvSpPr txBox="1"/>
          <p:nvPr/>
        </p:nvSpPr>
        <p:spPr>
          <a:xfrm>
            <a:off x="3368415" y="3888933"/>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1</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179587699"/>
      </p:ext>
    </p:extLst>
  </p:cSld>
  <p:clrMapOvr>
    <a:masterClrMapping/>
  </p:clrMapOvr>
</p:sld>
</file>

<file path=ppt/slides/slide6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805FAC-BDB9-9925-1450-E6465E5FEDA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7A2D73E-5052-80A7-63E7-69533E67D6CA}"/>
              </a:ext>
            </a:extLst>
          </p:cNvPr>
          <p:cNvSpPr>
            <a:spLocks noGrp="1"/>
          </p:cNvSpPr>
          <p:nvPr>
            <p:ph type="title"/>
          </p:nvPr>
        </p:nvSpPr>
        <p:spPr>
          <a:xfrm>
            <a:off x="1787687" y="2062134"/>
            <a:ext cx="8616626" cy="3450327"/>
          </a:xfrm>
        </p:spPr>
        <p:txBody>
          <a:bodyPr>
            <a:noAutofit/>
          </a:bodyPr>
          <a:lstStyle/>
          <a:p>
            <a:r>
              <a:rPr lang="ar-EG" sz="6000" dirty="0"/>
              <a:t>مِن شَرِّ مَا خَلَقَ</a:t>
            </a:r>
            <a:endParaRPr lang="ar-EG" sz="6000" b="0" dirty="0"/>
          </a:p>
        </p:txBody>
      </p:sp>
      <p:sp>
        <p:nvSpPr>
          <p:cNvPr id="14" name="TextBox 13">
            <a:extLst>
              <a:ext uri="{FF2B5EF4-FFF2-40B4-BE49-F238E27FC236}">
                <a16:creationId xmlns:a16="http://schemas.microsoft.com/office/drawing/2014/main" id="{01E18F44-5E93-F4C6-E69F-EBB2F61CEA0A}"/>
              </a:ext>
            </a:extLst>
          </p:cNvPr>
          <p:cNvSpPr txBox="1"/>
          <p:nvPr/>
        </p:nvSpPr>
        <p:spPr>
          <a:xfrm>
            <a:off x="1936368" y="4214310"/>
            <a:ext cx="8319264" cy="400110"/>
          </a:xfrm>
          <a:prstGeom prst="rect">
            <a:avLst/>
          </a:prstGeom>
          <a:noFill/>
        </p:spPr>
        <p:txBody>
          <a:bodyPr wrap="square">
            <a:spAutoFit/>
          </a:bodyPr>
          <a:lstStyle/>
          <a:p>
            <a:pPr algn="ctr" fontAlgn="base"/>
            <a:r>
              <a:rPr lang="en-US" sz="2000" dirty="0"/>
              <a:t>From the mischief of created things;</a:t>
            </a:r>
          </a:p>
        </p:txBody>
      </p:sp>
      <p:sp>
        <p:nvSpPr>
          <p:cNvPr id="3" name="TextBox 2">
            <a:extLst>
              <a:ext uri="{FF2B5EF4-FFF2-40B4-BE49-F238E27FC236}">
                <a16:creationId xmlns:a16="http://schemas.microsoft.com/office/drawing/2014/main" id="{E69BAB55-34AF-FF3C-163A-B2A6FA5BDF3C}"/>
              </a:ext>
            </a:extLst>
          </p:cNvPr>
          <p:cNvSpPr txBox="1"/>
          <p:nvPr/>
        </p:nvSpPr>
        <p:spPr>
          <a:xfrm>
            <a:off x="3829968" y="3906533"/>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{2}</a:t>
            </a:r>
            <a:endParaRPr lang="en-US" sz="1400" dirty="0"/>
          </a:p>
        </p:txBody>
      </p:sp>
    </p:spTree>
    <p:extLst>
      <p:ext uri="{BB962C8B-B14F-4D97-AF65-F5344CB8AC3E}">
        <p14:creationId xmlns:p14="http://schemas.microsoft.com/office/powerpoint/2010/main" val="1984428552"/>
      </p:ext>
    </p:extLst>
  </p:cSld>
  <p:clrMapOvr>
    <a:masterClrMapping/>
  </p:clrMapOvr>
</p:sld>
</file>

<file path=ppt/slides/slide6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77F4EB-D440-04C6-F5F3-85743B9F8AE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0A8072B-CFD2-3241-BBA2-162BFC866106}"/>
              </a:ext>
            </a:extLst>
          </p:cNvPr>
          <p:cNvSpPr>
            <a:spLocks noGrp="1"/>
          </p:cNvSpPr>
          <p:nvPr>
            <p:ph type="title"/>
          </p:nvPr>
        </p:nvSpPr>
        <p:spPr>
          <a:xfrm>
            <a:off x="1787687" y="2088264"/>
            <a:ext cx="8616626" cy="3450327"/>
          </a:xfrm>
        </p:spPr>
        <p:txBody>
          <a:bodyPr>
            <a:noAutofit/>
          </a:bodyPr>
          <a:lstStyle/>
          <a:p>
            <a:r>
              <a:rPr lang="ar-EG" sz="6000" dirty="0"/>
              <a:t>وَمِن شَرِّ غَاسِقٍ إِذَا وَقَبَ</a:t>
            </a:r>
            <a:endParaRPr lang="ar-EG" sz="6000" b="0" dirty="0"/>
          </a:p>
        </p:txBody>
      </p:sp>
      <p:sp>
        <p:nvSpPr>
          <p:cNvPr id="14" name="TextBox 13">
            <a:extLst>
              <a:ext uri="{FF2B5EF4-FFF2-40B4-BE49-F238E27FC236}">
                <a16:creationId xmlns:a16="http://schemas.microsoft.com/office/drawing/2014/main" id="{72D08472-F29A-2253-12C7-B74C778EF896}"/>
              </a:ext>
            </a:extLst>
          </p:cNvPr>
          <p:cNvSpPr txBox="1"/>
          <p:nvPr/>
        </p:nvSpPr>
        <p:spPr>
          <a:xfrm>
            <a:off x="1936368" y="4229732"/>
            <a:ext cx="8319264" cy="400110"/>
          </a:xfrm>
          <a:prstGeom prst="rect">
            <a:avLst/>
          </a:prstGeom>
          <a:noFill/>
        </p:spPr>
        <p:txBody>
          <a:bodyPr wrap="square">
            <a:spAutoFit/>
          </a:bodyPr>
          <a:lstStyle/>
          <a:p>
            <a:pPr algn="ctr" fontAlgn="base"/>
            <a:r>
              <a:rPr lang="en-US" sz="2000" dirty="0"/>
              <a:t>From the mischief of Darkness as it overspreads;</a:t>
            </a:r>
          </a:p>
        </p:txBody>
      </p:sp>
      <p:sp>
        <p:nvSpPr>
          <p:cNvPr id="3" name="TextBox 2">
            <a:extLst>
              <a:ext uri="{FF2B5EF4-FFF2-40B4-BE49-F238E27FC236}">
                <a16:creationId xmlns:a16="http://schemas.microsoft.com/office/drawing/2014/main" id="{7DF6E29E-2F71-3CB4-F883-A610C0C47D19}"/>
              </a:ext>
            </a:extLst>
          </p:cNvPr>
          <p:cNvSpPr txBox="1"/>
          <p:nvPr/>
        </p:nvSpPr>
        <p:spPr>
          <a:xfrm>
            <a:off x="2780462" y="3813427"/>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{3}</a:t>
            </a:r>
            <a:endParaRPr lang="en-US" sz="1400" dirty="0"/>
          </a:p>
        </p:txBody>
      </p:sp>
    </p:spTree>
    <p:extLst>
      <p:ext uri="{BB962C8B-B14F-4D97-AF65-F5344CB8AC3E}">
        <p14:creationId xmlns:p14="http://schemas.microsoft.com/office/powerpoint/2010/main" val="428585788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7C108C-089C-6EC9-3E56-4E53E2DD1D4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E141C88-F7FF-1DA7-3EEB-23FE82FB6212}"/>
              </a:ext>
            </a:extLst>
          </p:cNvPr>
          <p:cNvSpPr>
            <a:spLocks noGrp="1"/>
          </p:cNvSpPr>
          <p:nvPr>
            <p:ph type="title"/>
          </p:nvPr>
        </p:nvSpPr>
        <p:spPr>
          <a:xfrm>
            <a:off x="1880748" y="2088735"/>
            <a:ext cx="8430504" cy="3450327"/>
          </a:xfrm>
        </p:spPr>
        <p:txBody>
          <a:bodyPr>
            <a:noAutofit/>
          </a:bodyPr>
          <a:lstStyle/>
          <a:p>
            <a:r>
              <a:rPr lang="ar-EG" sz="6000" b="0" dirty="0"/>
              <a:t>فَقُلْ هَل لَّكَ إِلَىٰٓ أَن تَزَكَّىٰ</a:t>
            </a:r>
          </a:p>
        </p:txBody>
      </p:sp>
      <p:sp>
        <p:nvSpPr>
          <p:cNvPr id="14" name="TextBox 13">
            <a:extLst>
              <a:ext uri="{FF2B5EF4-FFF2-40B4-BE49-F238E27FC236}">
                <a16:creationId xmlns:a16="http://schemas.microsoft.com/office/drawing/2014/main" id="{75D53FFA-B02D-75B1-31B6-23790C9609B4}"/>
              </a:ext>
            </a:extLst>
          </p:cNvPr>
          <p:cNvSpPr txBox="1"/>
          <p:nvPr/>
        </p:nvSpPr>
        <p:spPr>
          <a:xfrm>
            <a:off x="1936368" y="4230203"/>
            <a:ext cx="8319264" cy="400110"/>
          </a:xfrm>
          <a:prstGeom prst="rect">
            <a:avLst/>
          </a:prstGeom>
          <a:noFill/>
        </p:spPr>
        <p:txBody>
          <a:bodyPr wrap="square">
            <a:spAutoFit/>
          </a:bodyPr>
          <a:lstStyle/>
          <a:p>
            <a:pPr algn="ctr" fontAlgn="base"/>
            <a:r>
              <a:rPr lang="en-US" sz="2000" dirty="0"/>
              <a:t>"And say to him, 'Wouldst thou that thou shouldst be purified (from sin)?-</a:t>
            </a:r>
          </a:p>
        </p:txBody>
      </p:sp>
      <p:sp>
        <p:nvSpPr>
          <p:cNvPr id="3" name="TextBox 2">
            <a:extLst>
              <a:ext uri="{FF2B5EF4-FFF2-40B4-BE49-F238E27FC236}">
                <a16:creationId xmlns:a16="http://schemas.microsoft.com/office/drawing/2014/main" id="{24E9FE54-74D1-C424-9DCC-F81EDDBF19AA}"/>
              </a:ext>
            </a:extLst>
          </p:cNvPr>
          <p:cNvSpPr txBox="1"/>
          <p:nvPr/>
        </p:nvSpPr>
        <p:spPr>
          <a:xfrm>
            <a:off x="2656643" y="3922426"/>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1</a:t>
            </a:r>
            <a:r>
              <a:rPr lang="en-US" sz="1400" dirty="0">
                <a:latin typeface="Arial" panose="020B0604020202020204" pitchFamily="34" charset="0"/>
                <a:cs typeface="Arial" panose="020B0604020202020204" pitchFamily="34" charset="0"/>
              </a:rPr>
              <a:t>8}</a:t>
            </a:r>
            <a:endParaRPr lang="en-US" sz="1400" dirty="0"/>
          </a:p>
        </p:txBody>
      </p:sp>
    </p:spTree>
    <p:extLst>
      <p:ext uri="{BB962C8B-B14F-4D97-AF65-F5344CB8AC3E}">
        <p14:creationId xmlns:p14="http://schemas.microsoft.com/office/powerpoint/2010/main" val="571255547"/>
      </p:ext>
    </p:extLst>
  </p:cSld>
  <p:clrMapOvr>
    <a:masterClrMapping/>
  </p:clrMapOvr>
</p:sld>
</file>

<file path=ppt/slides/slide6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F4536E-A451-5FFD-1B31-83EA62EE24B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7679813-19AB-A79B-C681-8E2E41796819}"/>
              </a:ext>
            </a:extLst>
          </p:cNvPr>
          <p:cNvSpPr>
            <a:spLocks noGrp="1"/>
          </p:cNvSpPr>
          <p:nvPr>
            <p:ph type="title"/>
          </p:nvPr>
        </p:nvSpPr>
        <p:spPr>
          <a:xfrm>
            <a:off x="1787687" y="2096973"/>
            <a:ext cx="8616626" cy="3450327"/>
          </a:xfrm>
        </p:spPr>
        <p:txBody>
          <a:bodyPr>
            <a:noAutofit/>
          </a:bodyPr>
          <a:lstStyle/>
          <a:p>
            <a:r>
              <a:rPr lang="ar-EG" sz="6000" dirty="0"/>
              <a:t>وَمِن شَرِّ ٱلنَّفَّـٰثَـٰتِ فِى ٱلْعُقَدِ</a:t>
            </a:r>
            <a:endParaRPr lang="ar-EG" sz="6000" b="0" dirty="0"/>
          </a:p>
        </p:txBody>
      </p:sp>
      <p:sp>
        <p:nvSpPr>
          <p:cNvPr id="14" name="TextBox 13">
            <a:extLst>
              <a:ext uri="{FF2B5EF4-FFF2-40B4-BE49-F238E27FC236}">
                <a16:creationId xmlns:a16="http://schemas.microsoft.com/office/drawing/2014/main" id="{BA2C19CC-1642-D381-CC98-02233FF7133C}"/>
              </a:ext>
            </a:extLst>
          </p:cNvPr>
          <p:cNvSpPr txBox="1"/>
          <p:nvPr/>
        </p:nvSpPr>
        <p:spPr>
          <a:xfrm>
            <a:off x="1936368" y="4196949"/>
            <a:ext cx="8319264" cy="400110"/>
          </a:xfrm>
          <a:prstGeom prst="rect">
            <a:avLst/>
          </a:prstGeom>
          <a:noFill/>
        </p:spPr>
        <p:txBody>
          <a:bodyPr wrap="square">
            <a:spAutoFit/>
          </a:bodyPr>
          <a:lstStyle/>
          <a:p>
            <a:pPr algn="ctr" fontAlgn="base"/>
            <a:r>
              <a:rPr lang="en-US" sz="2000" dirty="0"/>
              <a:t>From the mischief of those who </a:t>
            </a:r>
            <a:r>
              <a:rPr lang="en-US" sz="2000" dirty="0" err="1"/>
              <a:t>practise</a:t>
            </a:r>
            <a:r>
              <a:rPr lang="en-US" sz="2000" dirty="0"/>
              <a:t> secret arts;</a:t>
            </a:r>
          </a:p>
        </p:txBody>
      </p:sp>
      <p:sp>
        <p:nvSpPr>
          <p:cNvPr id="3" name="TextBox 2">
            <a:extLst>
              <a:ext uri="{FF2B5EF4-FFF2-40B4-BE49-F238E27FC236}">
                <a16:creationId xmlns:a16="http://schemas.microsoft.com/office/drawing/2014/main" id="{DE260871-B076-75BC-5768-C71225910401}"/>
              </a:ext>
            </a:extLst>
          </p:cNvPr>
          <p:cNvSpPr txBox="1"/>
          <p:nvPr/>
        </p:nvSpPr>
        <p:spPr>
          <a:xfrm>
            <a:off x="2562754" y="3752467"/>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{4}</a:t>
            </a:r>
            <a:endParaRPr lang="en-US" sz="1400" dirty="0"/>
          </a:p>
        </p:txBody>
      </p:sp>
    </p:spTree>
    <p:extLst>
      <p:ext uri="{BB962C8B-B14F-4D97-AF65-F5344CB8AC3E}">
        <p14:creationId xmlns:p14="http://schemas.microsoft.com/office/powerpoint/2010/main" val="1266547836"/>
      </p:ext>
    </p:extLst>
  </p:cSld>
  <p:clrMapOvr>
    <a:masterClrMapping/>
  </p:clrMapOvr>
</p:sld>
</file>

<file path=ppt/slides/slide6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30CE78-7F7D-8E3F-5970-2FB8FF631A5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17D5DF6-C8FF-891E-5814-9F01AE487A06}"/>
              </a:ext>
            </a:extLst>
          </p:cNvPr>
          <p:cNvSpPr>
            <a:spLocks noGrp="1"/>
          </p:cNvSpPr>
          <p:nvPr>
            <p:ph type="title"/>
          </p:nvPr>
        </p:nvSpPr>
        <p:spPr>
          <a:xfrm>
            <a:off x="1787687" y="2096973"/>
            <a:ext cx="8616626" cy="3450327"/>
          </a:xfrm>
        </p:spPr>
        <p:txBody>
          <a:bodyPr>
            <a:noAutofit/>
          </a:bodyPr>
          <a:lstStyle/>
          <a:p>
            <a:r>
              <a:rPr lang="ar-EG" sz="6000" dirty="0"/>
              <a:t>وَمِن شَرِّ حَاسِدٍ إِذَا حَسَدَ</a:t>
            </a:r>
            <a:endParaRPr lang="ar-EG" sz="6000" b="0" dirty="0"/>
          </a:p>
        </p:txBody>
      </p:sp>
      <p:sp>
        <p:nvSpPr>
          <p:cNvPr id="14" name="TextBox 13">
            <a:extLst>
              <a:ext uri="{FF2B5EF4-FFF2-40B4-BE49-F238E27FC236}">
                <a16:creationId xmlns:a16="http://schemas.microsoft.com/office/drawing/2014/main" id="{08CAD114-F2B6-D088-B4CD-4C0E418E6021}"/>
              </a:ext>
            </a:extLst>
          </p:cNvPr>
          <p:cNvSpPr txBox="1"/>
          <p:nvPr/>
        </p:nvSpPr>
        <p:spPr>
          <a:xfrm>
            <a:off x="1936368" y="4238441"/>
            <a:ext cx="8319264" cy="400110"/>
          </a:xfrm>
          <a:prstGeom prst="rect">
            <a:avLst/>
          </a:prstGeom>
          <a:noFill/>
        </p:spPr>
        <p:txBody>
          <a:bodyPr wrap="square">
            <a:spAutoFit/>
          </a:bodyPr>
          <a:lstStyle/>
          <a:p>
            <a:pPr algn="ctr" fontAlgn="base"/>
            <a:r>
              <a:rPr lang="en-US" sz="2000" dirty="0"/>
              <a:t>And from the mischief of the envious one as he </a:t>
            </a:r>
            <a:r>
              <a:rPr lang="en-US" sz="2000" dirty="0" err="1"/>
              <a:t>practises</a:t>
            </a:r>
            <a:r>
              <a:rPr lang="en-US" sz="2000" dirty="0"/>
              <a:t> envy.</a:t>
            </a:r>
          </a:p>
        </p:txBody>
      </p:sp>
      <p:sp>
        <p:nvSpPr>
          <p:cNvPr id="3" name="TextBox 2">
            <a:extLst>
              <a:ext uri="{FF2B5EF4-FFF2-40B4-BE49-F238E27FC236}">
                <a16:creationId xmlns:a16="http://schemas.microsoft.com/office/drawing/2014/main" id="{13262FDA-585D-591A-A5B6-D7F6E5E8A596}"/>
              </a:ext>
            </a:extLst>
          </p:cNvPr>
          <p:cNvSpPr txBox="1"/>
          <p:nvPr/>
        </p:nvSpPr>
        <p:spPr>
          <a:xfrm>
            <a:off x="2893680" y="3822136"/>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5</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491832189"/>
      </p:ext>
    </p:extLst>
  </p:cSld>
  <p:clrMapOvr>
    <a:masterClrMapping/>
  </p:clrMapOvr>
</p:sld>
</file>

<file path=ppt/slides/slide6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A0CA44-1D6A-E97E-E7CC-E92C65F01BD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554A4F8-08BA-4250-3797-B6D3B80179F9}"/>
              </a:ext>
            </a:extLst>
          </p:cNvPr>
          <p:cNvSpPr>
            <a:spLocks noGrp="1"/>
          </p:cNvSpPr>
          <p:nvPr>
            <p:ph type="title"/>
          </p:nvPr>
        </p:nvSpPr>
        <p:spPr>
          <a:xfrm>
            <a:off x="1980393" y="504918"/>
            <a:ext cx="8231214" cy="5848164"/>
          </a:xfrm>
        </p:spPr>
        <p:txBody>
          <a:bodyPr>
            <a:noAutofit/>
          </a:bodyPr>
          <a:lstStyle/>
          <a:p>
            <a:pPr marL="0" rtl="1" eaLnBrk="1" latinLnBrk="0" hangingPunct="1"/>
            <a:r>
              <a:rPr lang="ar-EG" sz="6000" b="0" i="0" kern="1200" dirty="0">
                <a:effectLst/>
                <a:latin typeface="KFGQPC Uthman Taha Naskh" panose="02000000000000000000" pitchFamily="2" charset="-78"/>
                <a:ea typeface="+mn-ea"/>
                <a:cs typeface="+mn-cs"/>
              </a:rPr>
              <a:t>صدقَ اللهُ العليُّ العظيم</a:t>
            </a:r>
          </a:p>
        </p:txBody>
      </p:sp>
    </p:spTree>
    <p:extLst>
      <p:ext uri="{BB962C8B-B14F-4D97-AF65-F5344CB8AC3E}">
        <p14:creationId xmlns:p14="http://schemas.microsoft.com/office/powerpoint/2010/main" val="71698600"/>
      </p:ext>
    </p:extLst>
  </p:cSld>
  <p:clrMapOvr>
    <a:masterClrMapping/>
  </p:clrMapOvr>
</p:sld>
</file>

<file path=ppt/slides/slide6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E13983-A2E7-6F67-4FE8-C3B62FFA691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C156AE0-C5DA-8326-B871-501C27DCD3A8}"/>
              </a:ext>
            </a:extLst>
          </p:cNvPr>
          <p:cNvSpPr>
            <a:spLocks noGrp="1"/>
          </p:cNvSpPr>
          <p:nvPr>
            <p:ph type="title"/>
          </p:nvPr>
        </p:nvSpPr>
        <p:spPr>
          <a:xfrm>
            <a:off x="1980393" y="1706959"/>
            <a:ext cx="8231214" cy="3461837"/>
          </a:xfrm>
        </p:spPr>
        <p:txBody>
          <a:bodyPr>
            <a:noAutofit/>
          </a:bodyPr>
          <a:lstStyle/>
          <a:p>
            <a:pPr marL="0" eaLnBrk="1" latinLnBrk="0" hangingPunct="1">
              <a:lnSpc>
                <a:spcPct val="100000"/>
              </a:lnSpc>
            </a:pPr>
            <a:r>
              <a:rPr lang="ar-EG" sz="4000" b="0" i="0" kern="1200" dirty="0">
                <a:effectLst/>
                <a:highlight>
                  <a:srgbClr val="00FF00"/>
                </a:highlight>
                <a:latin typeface="Arial" panose="020B0604020202020204" pitchFamily="34" charset="0"/>
                <a:ea typeface="+mn-ea"/>
                <a:cs typeface="Arial" panose="020B0604020202020204" pitchFamily="34" charset="0"/>
              </a:rPr>
              <a:t>سورة الناس</a:t>
            </a:r>
            <a:br>
              <a:rPr lang="ar-EG" sz="6000" b="0" i="0" kern="1200" dirty="0">
                <a:effectLst/>
                <a:latin typeface="Arial" panose="020B0604020202020204" pitchFamily="34" charset="0"/>
                <a:ea typeface="+mn-ea"/>
                <a:cs typeface="Arial" panose="020B0604020202020204" pitchFamily="34" charset="0"/>
              </a:rPr>
            </a:br>
            <a:r>
              <a:rPr lang="ar-EG" sz="6000" b="0" i="0" kern="1200" dirty="0">
                <a:effectLst/>
                <a:latin typeface="Arial" panose="020B0604020202020204" pitchFamily="34" charset="0"/>
                <a:ea typeface="+mn-ea"/>
                <a:cs typeface="Arial" panose="020B0604020202020204" pitchFamily="34" charset="0"/>
              </a:rPr>
              <a:t>بِسْمِ ٱللَّهِ ٱلرَّحْمَـٰنِ ٱلرَّحِيمِ</a:t>
            </a:r>
          </a:p>
        </p:txBody>
      </p:sp>
    </p:spTree>
    <p:extLst>
      <p:ext uri="{BB962C8B-B14F-4D97-AF65-F5344CB8AC3E}">
        <p14:creationId xmlns:p14="http://schemas.microsoft.com/office/powerpoint/2010/main" val="3210962034"/>
      </p:ext>
    </p:extLst>
  </p:cSld>
  <p:clrMapOvr>
    <a:masterClrMapping/>
  </p:clrMapOvr>
</p:sld>
</file>

<file path=ppt/slides/slide6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4D64B5-8B9A-13C4-6A88-6EBC83FC99E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FBDBA8F-A9DD-E906-084E-4523798552EB}"/>
              </a:ext>
            </a:extLst>
          </p:cNvPr>
          <p:cNvSpPr>
            <a:spLocks noGrp="1"/>
          </p:cNvSpPr>
          <p:nvPr>
            <p:ph type="title"/>
          </p:nvPr>
        </p:nvSpPr>
        <p:spPr>
          <a:xfrm>
            <a:off x="1787687" y="2009882"/>
            <a:ext cx="8616626" cy="3450327"/>
          </a:xfrm>
        </p:spPr>
        <p:txBody>
          <a:bodyPr>
            <a:noAutofit/>
          </a:bodyPr>
          <a:lstStyle/>
          <a:p>
            <a:pPr>
              <a:lnSpc>
                <a:spcPct val="100000"/>
              </a:lnSpc>
            </a:pPr>
            <a:r>
              <a:rPr lang="ar-EG" sz="6000" dirty="0"/>
              <a:t>قُلْ أَعُوذُ بِرَبِّ ٱلنَّاسِ</a:t>
            </a:r>
            <a:endParaRPr lang="ar-EG" sz="6000" b="0" dirty="0"/>
          </a:p>
        </p:txBody>
      </p:sp>
      <p:sp>
        <p:nvSpPr>
          <p:cNvPr id="14" name="TextBox 13">
            <a:extLst>
              <a:ext uri="{FF2B5EF4-FFF2-40B4-BE49-F238E27FC236}">
                <a16:creationId xmlns:a16="http://schemas.microsoft.com/office/drawing/2014/main" id="{EA5B504D-8515-E89F-EB1D-FF44EA26A2EA}"/>
              </a:ext>
            </a:extLst>
          </p:cNvPr>
          <p:cNvSpPr txBox="1"/>
          <p:nvPr/>
        </p:nvSpPr>
        <p:spPr>
          <a:xfrm>
            <a:off x="1936368" y="4196710"/>
            <a:ext cx="8319264" cy="400110"/>
          </a:xfrm>
          <a:prstGeom prst="rect">
            <a:avLst/>
          </a:prstGeom>
          <a:noFill/>
        </p:spPr>
        <p:txBody>
          <a:bodyPr wrap="square">
            <a:spAutoFit/>
          </a:bodyPr>
          <a:lstStyle/>
          <a:p>
            <a:pPr algn="ctr" fontAlgn="base"/>
            <a:r>
              <a:rPr lang="en-US" sz="2000" dirty="0"/>
              <a:t>Say: I seek refuge with the Lord and Cherisher of Mankind,</a:t>
            </a:r>
          </a:p>
        </p:txBody>
      </p:sp>
      <p:sp>
        <p:nvSpPr>
          <p:cNvPr id="3" name="TextBox 2">
            <a:extLst>
              <a:ext uri="{FF2B5EF4-FFF2-40B4-BE49-F238E27FC236}">
                <a16:creationId xmlns:a16="http://schemas.microsoft.com/office/drawing/2014/main" id="{82A3E605-77E5-0E1D-E1BD-7647AA516BE4}"/>
              </a:ext>
            </a:extLst>
          </p:cNvPr>
          <p:cNvSpPr txBox="1"/>
          <p:nvPr/>
        </p:nvSpPr>
        <p:spPr>
          <a:xfrm>
            <a:off x="3255203" y="3888933"/>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1</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3962609293"/>
      </p:ext>
    </p:extLst>
  </p:cSld>
  <p:clrMapOvr>
    <a:masterClrMapping/>
  </p:clrMapOvr>
</p:sld>
</file>

<file path=ppt/slides/slide6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0CA4B6-E94E-FAB1-B5A0-9AC9716E8E3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58CCEC0-A666-A57D-25D2-F87A96853A11}"/>
              </a:ext>
            </a:extLst>
          </p:cNvPr>
          <p:cNvSpPr>
            <a:spLocks noGrp="1"/>
          </p:cNvSpPr>
          <p:nvPr>
            <p:ph type="title"/>
          </p:nvPr>
        </p:nvSpPr>
        <p:spPr>
          <a:xfrm>
            <a:off x="1787687" y="2062134"/>
            <a:ext cx="8616626" cy="3450327"/>
          </a:xfrm>
        </p:spPr>
        <p:txBody>
          <a:bodyPr>
            <a:noAutofit/>
          </a:bodyPr>
          <a:lstStyle/>
          <a:p>
            <a:r>
              <a:rPr lang="ar-EG" sz="6000" dirty="0"/>
              <a:t>مَلِكِ ٱلنَّاسِ</a:t>
            </a:r>
            <a:endParaRPr lang="ar-EG" sz="6000" b="0" dirty="0"/>
          </a:p>
        </p:txBody>
      </p:sp>
      <p:sp>
        <p:nvSpPr>
          <p:cNvPr id="14" name="TextBox 13">
            <a:extLst>
              <a:ext uri="{FF2B5EF4-FFF2-40B4-BE49-F238E27FC236}">
                <a16:creationId xmlns:a16="http://schemas.microsoft.com/office/drawing/2014/main" id="{F67EEE55-5025-9D0A-C73B-F97FB3AE2DAE}"/>
              </a:ext>
            </a:extLst>
          </p:cNvPr>
          <p:cNvSpPr txBox="1"/>
          <p:nvPr/>
        </p:nvSpPr>
        <p:spPr>
          <a:xfrm>
            <a:off x="1936368" y="4137340"/>
            <a:ext cx="8319264" cy="400110"/>
          </a:xfrm>
          <a:prstGeom prst="rect">
            <a:avLst/>
          </a:prstGeom>
          <a:noFill/>
        </p:spPr>
        <p:txBody>
          <a:bodyPr wrap="square">
            <a:spAutoFit/>
          </a:bodyPr>
          <a:lstStyle/>
          <a:p>
            <a:pPr algn="ctr" fontAlgn="base"/>
            <a:r>
              <a:rPr lang="en-US" sz="2000" dirty="0"/>
              <a:t>The King (or Ruler) of Mankind,</a:t>
            </a:r>
          </a:p>
        </p:txBody>
      </p:sp>
      <p:sp>
        <p:nvSpPr>
          <p:cNvPr id="3" name="TextBox 2">
            <a:extLst>
              <a:ext uri="{FF2B5EF4-FFF2-40B4-BE49-F238E27FC236}">
                <a16:creationId xmlns:a16="http://schemas.microsoft.com/office/drawing/2014/main" id="{0881546B-F434-0CAB-14C8-D8803F31F787}"/>
              </a:ext>
            </a:extLst>
          </p:cNvPr>
          <p:cNvSpPr txBox="1"/>
          <p:nvPr/>
        </p:nvSpPr>
        <p:spPr>
          <a:xfrm>
            <a:off x="4413442" y="3829563"/>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{2}</a:t>
            </a:r>
            <a:endParaRPr lang="en-US" sz="1400" dirty="0"/>
          </a:p>
        </p:txBody>
      </p:sp>
    </p:spTree>
    <p:extLst>
      <p:ext uri="{BB962C8B-B14F-4D97-AF65-F5344CB8AC3E}">
        <p14:creationId xmlns:p14="http://schemas.microsoft.com/office/powerpoint/2010/main" val="2816468663"/>
      </p:ext>
    </p:extLst>
  </p:cSld>
  <p:clrMapOvr>
    <a:masterClrMapping/>
  </p:clrMapOvr>
</p:sld>
</file>

<file path=ppt/slides/slide6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F70591-0BF7-081E-BEFF-839E2D8C81C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7087BD9-5736-327E-856A-4196C1D15744}"/>
              </a:ext>
            </a:extLst>
          </p:cNvPr>
          <p:cNvSpPr>
            <a:spLocks noGrp="1"/>
          </p:cNvSpPr>
          <p:nvPr>
            <p:ph type="title"/>
          </p:nvPr>
        </p:nvSpPr>
        <p:spPr>
          <a:xfrm>
            <a:off x="1787687" y="2088264"/>
            <a:ext cx="8616626" cy="3450327"/>
          </a:xfrm>
        </p:spPr>
        <p:txBody>
          <a:bodyPr>
            <a:noAutofit/>
          </a:bodyPr>
          <a:lstStyle/>
          <a:p>
            <a:r>
              <a:rPr lang="ar-EG" sz="6000" dirty="0"/>
              <a:t>إِلَـٰهِ ٱلنَّاسِ</a:t>
            </a:r>
            <a:endParaRPr lang="ar-EG" sz="6000" b="0" dirty="0"/>
          </a:p>
        </p:txBody>
      </p:sp>
      <p:sp>
        <p:nvSpPr>
          <p:cNvPr id="14" name="TextBox 13">
            <a:extLst>
              <a:ext uri="{FF2B5EF4-FFF2-40B4-BE49-F238E27FC236}">
                <a16:creationId xmlns:a16="http://schemas.microsoft.com/office/drawing/2014/main" id="{B8B39A28-549C-5A9A-1B64-34B9331715BD}"/>
              </a:ext>
            </a:extLst>
          </p:cNvPr>
          <p:cNvSpPr txBox="1"/>
          <p:nvPr/>
        </p:nvSpPr>
        <p:spPr>
          <a:xfrm>
            <a:off x="1936368" y="4168770"/>
            <a:ext cx="8319264" cy="400110"/>
          </a:xfrm>
          <a:prstGeom prst="rect">
            <a:avLst/>
          </a:prstGeom>
          <a:noFill/>
        </p:spPr>
        <p:txBody>
          <a:bodyPr wrap="square">
            <a:spAutoFit/>
          </a:bodyPr>
          <a:lstStyle/>
          <a:p>
            <a:pPr algn="ctr" fontAlgn="base"/>
            <a:r>
              <a:rPr lang="en-US" sz="2000" dirty="0"/>
              <a:t>The God (or Judge) of Mankind</a:t>
            </a:r>
          </a:p>
        </p:txBody>
      </p:sp>
      <p:sp>
        <p:nvSpPr>
          <p:cNvPr id="3" name="TextBox 2">
            <a:extLst>
              <a:ext uri="{FF2B5EF4-FFF2-40B4-BE49-F238E27FC236}">
                <a16:creationId xmlns:a16="http://schemas.microsoft.com/office/drawing/2014/main" id="{79A68F8F-BE98-D27F-4AF8-2AB3443A0266}"/>
              </a:ext>
            </a:extLst>
          </p:cNvPr>
          <p:cNvSpPr txBox="1"/>
          <p:nvPr/>
        </p:nvSpPr>
        <p:spPr>
          <a:xfrm>
            <a:off x="4487342" y="3826161"/>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{3}</a:t>
            </a:r>
            <a:endParaRPr lang="en-US" sz="1400" dirty="0"/>
          </a:p>
        </p:txBody>
      </p:sp>
    </p:spTree>
    <p:extLst>
      <p:ext uri="{BB962C8B-B14F-4D97-AF65-F5344CB8AC3E}">
        <p14:creationId xmlns:p14="http://schemas.microsoft.com/office/powerpoint/2010/main" val="3250018079"/>
      </p:ext>
    </p:extLst>
  </p:cSld>
  <p:clrMapOvr>
    <a:masterClrMapping/>
  </p:clrMapOvr>
</p:sld>
</file>

<file path=ppt/slides/slide6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00B80A-CE84-028C-B649-F10E0C32358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14BDE4D-F809-B575-6953-57AE7B182085}"/>
              </a:ext>
            </a:extLst>
          </p:cNvPr>
          <p:cNvSpPr>
            <a:spLocks noGrp="1"/>
          </p:cNvSpPr>
          <p:nvPr>
            <p:ph type="title"/>
          </p:nvPr>
        </p:nvSpPr>
        <p:spPr>
          <a:xfrm>
            <a:off x="1787687" y="2096973"/>
            <a:ext cx="8616626" cy="3450327"/>
          </a:xfrm>
        </p:spPr>
        <p:txBody>
          <a:bodyPr>
            <a:noAutofit/>
          </a:bodyPr>
          <a:lstStyle/>
          <a:p>
            <a:r>
              <a:rPr lang="ar-EG" sz="6000" dirty="0"/>
              <a:t>مِن شَرِّ ٱلْوَسْوَاسِ ٱلْخَنَّاسِ</a:t>
            </a:r>
            <a:endParaRPr lang="ar-EG" sz="6000" b="0" dirty="0"/>
          </a:p>
        </p:txBody>
      </p:sp>
      <p:sp>
        <p:nvSpPr>
          <p:cNvPr id="14" name="TextBox 13">
            <a:extLst>
              <a:ext uri="{FF2B5EF4-FFF2-40B4-BE49-F238E27FC236}">
                <a16:creationId xmlns:a16="http://schemas.microsoft.com/office/drawing/2014/main" id="{0FA17BBF-5508-31B1-2252-9893758D51F5}"/>
              </a:ext>
            </a:extLst>
          </p:cNvPr>
          <p:cNvSpPr txBox="1"/>
          <p:nvPr/>
        </p:nvSpPr>
        <p:spPr>
          <a:xfrm>
            <a:off x="1936368" y="4207567"/>
            <a:ext cx="8319264" cy="707886"/>
          </a:xfrm>
          <a:prstGeom prst="rect">
            <a:avLst/>
          </a:prstGeom>
          <a:noFill/>
        </p:spPr>
        <p:txBody>
          <a:bodyPr wrap="square">
            <a:spAutoFit/>
          </a:bodyPr>
          <a:lstStyle/>
          <a:p>
            <a:pPr algn="ctr" fontAlgn="base"/>
            <a:r>
              <a:rPr lang="en-US" sz="2000" dirty="0"/>
              <a:t>From the mischief of the Whisperer (of Evil), who withdraws (after his whisper),-</a:t>
            </a:r>
          </a:p>
        </p:txBody>
      </p:sp>
      <p:sp>
        <p:nvSpPr>
          <p:cNvPr id="3" name="TextBox 2">
            <a:extLst>
              <a:ext uri="{FF2B5EF4-FFF2-40B4-BE49-F238E27FC236}">
                <a16:creationId xmlns:a16="http://schemas.microsoft.com/office/drawing/2014/main" id="{70DD7F60-C0EC-E12E-5428-E48C4224B990}"/>
              </a:ext>
            </a:extLst>
          </p:cNvPr>
          <p:cNvSpPr txBox="1"/>
          <p:nvPr/>
        </p:nvSpPr>
        <p:spPr>
          <a:xfrm>
            <a:off x="2632423" y="3889172"/>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{4}</a:t>
            </a:r>
            <a:endParaRPr lang="en-US" sz="1400" dirty="0"/>
          </a:p>
        </p:txBody>
      </p:sp>
    </p:spTree>
    <p:extLst>
      <p:ext uri="{BB962C8B-B14F-4D97-AF65-F5344CB8AC3E}">
        <p14:creationId xmlns:p14="http://schemas.microsoft.com/office/powerpoint/2010/main" val="3800964519"/>
      </p:ext>
    </p:extLst>
  </p:cSld>
  <p:clrMapOvr>
    <a:masterClrMapping/>
  </p:clrMapOvr>
</p:sld>
</file>

<file path=ppt/slides/slide6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54B164-5C6C-2645-6E68-29180CB6361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7C19DEA-CB71-FADE-DFAE-AA60EB8EDC96}"/>
              </a:ext>
            </a:extLst>
          </p:cNvPr>
          <p:cNvSpPr>
            <a:spLocks noGrp="1"/>
          </p:cNvSpPr>
          <p:nvPr>
            <p:ph type="title"/>
          </p:nvPr>
        </p:nvSpPr>
        <p:spPr>
          <a:xfrm>
            <a:off x="1787687" y="2096973"/>
            <a:ext cx="8616626" cy="3450327"/>
          </a:xfrm>
        </p:spPr>
        <p:txBody>
          <a:bodyPr>
            <a:noAutofit/>
          </a:bodyPr>
          <a:lstStyle/>
          <a:p>
            <a:r>
              <a:rPr lang="ar-EG" sz="6000" dirty="0"/>
              <a:t>ٱلَّذِى يُوَسْوِسُ فِى صُدُورِ ٱلنَّاسِ</a:t>
            </a:r>
            <a:endParaRPr lang="ar-EG" sz="6000" b="0" dirty="0"/>
          </a:p>
        </p:txBody>
      </p:sp>
      <p:sp>
        <p:nvSpPr>
          <p:cNvPr id="14" name="TextBox 13">
            <a:extLst>
              <a:ext uri="{FF2B5EF4-FFF2-40B4-BE49-F238E27FC236}">
                <a16:creationId xmlns:a16="http://schemas.microsoft.com/office/drawing/2014/main" id="{C2032BAA-DE22-B2FD-ECBA-11D633F0BC79}"/>
              </a:ext>
            </a:extLst>
          </p:cNvPr>
          <p:cNvSpPr txBox="1"/>
          <p:nvPr/>
        </p:nvSpPr>
        <p:spPr>
          <a:xfrm>
            <a:off x="1936368" y="4238441"/>
            <a:ext cx="8319264" cy="400110"/>
          </a:xfrm>
          <a:prstGeom prst="rect">
            <a:avLst/>
          </a:prstGeom>
          <a:noFill/>
        </p:spPr>
        <p:txBody>
          <a:bodyPr wrap="square">
            <a:spAutoFit/>
          </a:bodyPr>
          <a:lstStyle/>
          <a:p>
            <a:pPr algn="ctr" fontAlgn="base"/>
            <a:r>
              <a:rPr lang="en-US" sz="2000" dirty="0"/>
              <a:t>(The same) who whispers into the hearts of Mankind,-</a:t>
            </a:r>
          </a:p>
        </p:txBody>
      </p:sp>
      <p:sp>
        <p:nvSpPr>
          <p:cNvPr id="3" name="TextBox 2">
            <a:extLst>
              <a:ext uri="{FF2B5EF4-FFF2-40B4-BE49-F238E27FC236}">
                <a16:creationId xmlns:a16="http://schemas.microsoft.com/office/drawing/2014/main" id="{5CD08762-8308-1D89-B935-C0D47804183F}"/>
              </a:ext>
            </a:extLst>
          </p:cNvPr>
          <p:cNvSpPr txBox="1"/>
          <p:nvPr/>
        </p:nvSpPr>
        <p:spPr>
          <a:xfrm>
            <a:off x="1978705" y="3930664"/>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5</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2214144986"/>
      </p:ext>
    </p:extLst>
  </p:cSld>
  <p:clrMapOvr>
    <a:masterClrMapping/>
  </p:clrMapOvr>
</p:sld>
</file>

<file path=ppt/slides/slide6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F8F1A2-72FB-200F-3087-3B4857E2352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00B250C-34CF-657C-C2FF-1466B217AB28}"/>
              </a:ext>
            </a:extLst>
          </p:cNvPr>
          <p:cNvSpPr>
            <a:spLocks noGrp="1"/>
          </p:cNvSpPr>
          <p:nvPr>
            <p:ph type="title"/>
          </p:nvPr>
        </p:nvSpPr>
        <p:spPr>
          <a:xfrm>
            <a:off x="1787687" y="2096973"/>
            <a:ext cx="8616626" cy="3450327"/>
          </a:xfrm>
        </p:spPr>
        <p:txBody>
          <a:bodyPr>
            <a:noAutofit/>
          </a:bodyPr>
          <a:lstStyle/>
          <a:p>
            <a:r>
              <a:rPr lang="ar-EG" sz="6000" dirty="0"/>
              <a:t>مِنَ ٱلْجِنَّةِ وَٱلنَّاسِ</a:t>
            </a:r>
            <a:endParaRPr lang="ar-EG" sz="6000" b="0" dirty="0"/>
          </a:p>
        </p:txBody>
      </p:sp>
      <p:sp>
        <p:nvSpPr>
          <p:cNvPr id="14" name="TextBox 13">
            <a:extLst>
              <a:ext uri="{FF2B5EF4-FFF2-40B4-BE49-F238E27FC236}">
                <a16:creationId xmlns:a16="http://schemas.microsoft.com/office/drawing/2014/main" id="{4A1B4C2C-044C-A0E4-628F-F303600E8AF7}"/>
              </a:ext>
            </a:extLst>
          </p:cNvPr>
          <p:cNvSpPr txBox="1"/>
          <p:nvPr/>
        </p:nvSpPr>
        <p:spPr>
          <a:xfrm>
            <a:off x="1936368" y="4238441"/>
            <a:ext cx="8319264" cy="400110"/>
          </a:xfrm>
          <a:prstGeom prst="rect">
            <a:avLst/>
          </a:prstGeom>
          <a:noFill/>
        </p:spPr>
        <p:txBody>
          <a:bodyPr wrap="square">
            <a:spAutoFit/>
          </a:bodyPr>
          <a:lstStyle/>
          <a:p>
            <a:pPr algn="ctr" fontAlgn="base"/>
            <a:r>
              <a:rPr lang="en-US" sz="2000" dirty="0"/>
              <a:t>Among </a:t>
            </a:r>
            <a:r>
              <a:rPr lang="en-US" sz="2000" dirty="0" err="1"/>
              <a:t>Jinns</a:t>
            </a:r>
            <a:r>
              <a:rPr lang="en-US" sz="2000" dirty="0"/>
              <a:t> and among men.</a:t>
            </a:r>
          </a:p>
        </p:txBody>
      </p:sp>
      <p:sp>
        <p:nvSpPr>
          <p:cNvPr id="3" name="TextBox 2">
            <a:extLst>
              <a:ext uri="{FF2B5EF4-FFF2-40B4-BE49-F238E27FC236}">
                <a16:creationId xmlns:a16="http://schemas.microsoft.com/office/drawing/2014/main" id="{41258CEE-0D0B-1A03-8F36-F9D900C47565}"/>
              </a:ext>
            </a:extLst>
          </p:cNvPr>
          <p:cNvSpPr txBox="1"/>
          <p:nvPr/>
        </p:nvSpPr>
        <p:spPr>
          <a:xfrm>
            <a:off x="3651326" y="3930664"/>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6</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74673649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EF8A7A-30D1-A4A4-AD42-15C9146722F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8AF24D1-15A7-310B-6A53-E4D293ADE206}"/>
              </a:ext>
            </a:extLst>
          </p:cNvPr>
          <p:cNvSpPr>
            <a:spLocks noGrp="1"/>
          </p:cNvSpPr>
          <p:nvPr>
            <p:ph type="title"/>
          </p:nvPr>
        </p:nvSpPr>
        <p:spPr>
          <a:xfrm>
            <a:off x="1880748" y="2060888"/>
            <a:ext cx="8430504" cy="3450327"/>
          </a:xfrm>
        </p:spPr>
        <p:txBody>
          <a:bodyPr>
            <a:noAutofit/>
          </a:bodyPr>
          <a:lstStyle/>
          <a:p>
            <a:r>
              <a:rPr lang="ar-EG" sz="6000" b="0" dirty="0"/>
              <a:t>وَأَهْدِيَكَ إِلَىٰ رَبِّكَ فَتَخْشَىٰ</a:t>
            </a:r>
          </a:p>
        </p:txBody>
      </p:sp>
      <p:sp>
        <p:nvSpPr>
          <p:cNvPr id="14" name="TextBox 13">
            <a:extLst>
              <a:ext uri="{FF2B5EF4-FFF2-40B4-BE49-F238E27FC236}">
                <a16:creationId xmlns:a16="http://schemas.microsoft.com/office/drawing/2014/main" id="{F4E56850-F82E-4DAB-1691-4BE931D8468D}"/>
              </a:ext>
            </a:extLst>
          </p:cNvPr>
          <p:cNvSpPr txBox="1"/>
          <p:nvPr/>
        </p:nvSpPr>
        <p:spPr>
          <a:xfrm>
            <a:off x="1936368" y="4163300"/>
            <a:ext cx="8319264" cy="400110"/>
          </a:xfrm>
          <a:prstGeom prst="rect">
            <a:avLst/>
          </a:prstGeom>
          <a:noFill/>
        </p:spPr>
        <p:txBody>
          <a:bodyPr wrap="square">
            <a:spAutoFit/>
          </a:bodyPr>
          <a:lstStyle/>
          <a:p>
            <a:pPr algn="ctr" fontAlgn="base"/>
            <a:r>
              <a:rPr lang="en-US" sz="2000" dirty="0"/>
              <a:t>"'And that I guide thee to thy Lord, so thou shouldst fear Him?'"</a:t>
            </a:r>
          </a:p>
        </p:txBody>
      </p:sp>
      <p:sp>
        <p:nvSpPr>
          <p:cNvPr id="3" name="TextBox 2">
            <a:extLst>
              <a:ext uri="{FF2B5EF4-FFF2-40B4-BE49-F238E27FC236}">
                <a16:creationId xmlns:a16="http://schemas.microsoft.com/office/drawing/2014/main" id="{A9668C4A-87BA-D47C-6E61-B1BE7F13F275}"/>
              </a:ext>
            </a:extLst>
          </p:cNvPr>
          <p:cNvSpPr txBox="1"/>
          <p:nvPr/>
        </p:nvSpPr>
        <p:spPr>
          <a:xfrm>
            <a:off x="2673776" y="3855523"/>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19</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1653367442"/>
      </p:ext>
    </p:extLst>
  </p:cSld>
  <p:clrMapOvr>
    <a:masterClrMapping/>
  </p:clrMapOvr>
</p:sld>
</file>

<file path=ppt/slides/slide6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915A1E-B734-E323-01E8-21B5C00BEC2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5D4B2B9-D0B5-91DA-5D13-47893DE70D07}"/>
              </a:ext>
            </a:extLst>
          </p:cNvPr>
          <p:cNvSpPr>
            <a:spLocks noGrp="1"/>
          </p:cNvSpPr>
          <p:nvPr>
            <p:ph type="title"/>
          </p:nvPr>
        </p:nvSpPr>
        <p:spPr>
          <a:xfrm>
            <a:off x="1980393" y="504918"/>
            <a:ext cx="8231214" cy="5848164"/>
          </a:xfrm>
        </p:spPr>
        <p:txBody>
          <a:bodyPr>
            <a:noAutofit/>
          </a:bodyPr>
          <a:lstStyle/>
          <a:p>
            <a:pPr marL="0" rtl="1" eaLnBrk="1" latinLnBrk="0" hangingPunct="1"/>
            <a:r>
              <a:rPr lang="ar-EG" sz="6000" b="0" i="0" kern="1200" dirty="0">
                <a:effectLst/>
                <a:latin typeface="KFGQPC Uthman Taha Naskh" panose="02000000000000000000" pitchFamily="2" charset="-78"/>
                <a:ea typeface="+mn-ea"/>
                <a:cs typeface="+mn-cs"/>
              </a:rPr>
              <a:t>صدقَ اللهُ العليُّ العظيم</a:t>
            </a:r>
          </a:p>
        </p:txBody>
      </p:sp>
    </p:spTree>
    <p:extLst>
      <p:ext uri="{BB962C8B-B14F-4D97-AF65-F5344CB8AC3E}">
        <p14:creationId xmlns:p14="http://schemas.microsoft.com/office/powerpoint/2010/main" val="306309774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2F44A7-BEC4-921F-38B9-98CD7266F2B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957174D-ADC6-2323-51B5-2A5BC474EF5E}"/>
              </a:ext>
            </a:extLst>
          </p:cNvPr>
          <p:cNvSpPr>
            <a:spLocks noGrp="1"/>
          </p:cNvSpPr>
          <p:nvPr>
            <p:ph type="title"/>
          </p:nvPr>
        </p:nvSpPr>
        <p:spPr>
          <a:xfrm>
            <a:off x="1880748" y="1991219"/>
            <a:ext cx="8430504" cy="3450327"/>
          </a:xfrm>
        </p:spPr>
        <p:txBody>
          <a:bodyPr>
            <a:noAutofit/>
          </a:bodyPr>
          <a:lstStyle/>
          <a:p>
            <a:r>
              <a:rPr lang="ar-EG" sz="6000" b="0" dirty="0"/>
              <a:t>فَأَرَىٰهُ ٱلْـَٔايَةَ ٱلْكُبْرَىٰ</a:t>
            </a:r>
          </a:p>
        </p:txBody>
      </p:sp>
      <p:sp>
        <p:nvSpPr>
          <p:cNvPr id="14" name="TextBox 13">
            <a:extLst>
              <a:ext uri="{FF2B5EF4-FFF2-40B4-BE49-F238E27FC236}">
                <a16:creationId xmlns:a16="http://schemas.microsoft.com/office/drawing/2014/main" id="{891007D5-EAF3-C0DA-C9EB-73ECEB1335FD}"/>
              </a:ext>
            </a:extLst>
          </p:cNvPr>
          <p:cNvSpPr txBox="1"/>
          <p:nvPr/>
        </p:nvSpPr>
        <p:spPr>
          <a:xfrm>
            <a:off x="1936368" y="4094656"/>
            <a:ext cx="8319264" cy="400110"/>
          </a:xfrm>
          <a:prstGeom prst="rect">
            <a:avLst/>
          </a:prstGeom>
          <a:noFill/>
        </p:spPr>
        <p:txBody>
          <a:bodyPr wrap="square">
            <a:spAutoFit/>
          </a:bodyPr>
          <a:lstStyle/>
          <a:p>
            <a:pPr algn="ctr" fontAlgn="base"/>
            <a:r>
              <a:rPr lang="en-US" sz="2000" dirty="0"/>
              <a:t>Then did (Moses) show him the Great Sign.</a:t>
            </a:r>
          </a:p>
        </p:txBody>
      </p:sp>
      <p:sp>
        <p:nvSpPr>
          <p:cNvPr id="3" name="TextBox 2">
            <a:extLst>
              <a:ext uri="{FF2B5EF4-FFF2-40B4-BE49-F238E27FC236}">
                <a16:creationId xmlns:a16="http://schemas.microsoft.com/office/drawing/2014/main" id="{0C42FBD4-B320-1392-EF22-7EE9366B6E5B}"/>
              </a:ext>
            </a:extLst>
          </p:cNvPr>
          <p:cNvSpPr txBox="1"/>
          <p:nvPr/>
        </p:nvSpPr>
        <p:spPr>
          <a:xfrm>
            <a:off x="3379173" y="3786879"/>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20</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421639245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089664-17B4-E825-9EC4-083AB982AB2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7D7FE57-4818-C478-67CE-776A56C2D679}"/>
              </a:ext>
            </a:extLst>
          </p:cNvPr>
          <p:cNvSpPr>
            <a:spLocks noGrp="1"/>
          </p:cNvSpPr>
          <p:nvPr>
            <p:ph type="title"/>
          </p:nvPr>
        </p:nvSpPr>
        <p:spPr>
          <a:xfrm>
            <a:off x="1880748" y="2026052"/>
            <a:ext cx="8430504" cy="3450327"/>
          </a:xfrm>
        </p:spPr>
        <p:txBody>
          <a:bodyPr>
            <a:noAutofit/>
          </a:bodyPr>
          <a:lstStyle/>
          <a:p>
            <a:r>
              <a:rPr lang="ar-EG" sz="6000" b="0" dirty="0"/>
              <a:t>فَكَذَّبَ وَعَصَىٰ</a:t>
            </a:r>
          </a:p>
        </p:txBody>
      </p:sp>
      <p:sp>
        <p:nvSpPr>
          <p:cNvPr id="14" name="TextBox 13">
            <a:extLst>
              <a:ext uri="{FF2B5EF4-FFF2-40B4-BE49-F238E27FC236}">
                <a16:creationId xmlns:a16="http://schemas.microsoft.com/office/drawing/2014/main" id="{A7F8AB18-CB4C-F556-0A94-2AED8EC18E4B}"/>
              </a:ext>
            </a:extLst>
          </p:cNvPr>
          <p:cNvSpPr txBox="1"/>
          <p:nvPr/>
        </p:nvSpPr>
        <p:spPr>
          <a:xfrm>
            <a:off x="1936368" y="4145876"/>
            <a:ext cx="8319264" cy="400110"/>
          </a:xfrm>
          <a:prstGeom prst="rect">
            <a:avLst/>
          </a:prstGeom>
          <a:noFill/>
        </p:spPr>
        <p:txBody>
          <a:bodyPr wrap="square">
            <a:spAutoFit/>
          </a:bodyPr>
          <a:lstStyle/>
          <a:p>
            <a:pPr algn="ctr" fontAlgn="base"/>
            <a:r>
              <a:rPr lang="en-US" sz="2000" dirty="0"/>
              <a:t>But (Pharaoh) rejected it and disobeyed (guidance);</a:t>
            </a:r>
          </a:p>
        </p:txBody>
      </p:sp>
      <p:sp>
        <p:nvSpPr>
          <p:cNvPr id="3" name="TextBox 2">
            <a:extLst>
              <a:ext uri="{FF2B5EF4-FFF2-40B4-BE49-F238E27FC236}">
                <a16:creationId xmlns:a16="http://schemas.microsoft.com/office/drawing/2014/main" id="{16916047-061F-ABAC-504B-764A2694106E}"/>
              </a:ext>
            </a:extLst>
          </p:cNvPr>
          <p:cNvSpPr txBox="1"/>
          <p:nvPr/>
        </p:nvSpPr>
        <p:spPr>
          <a:xfrm>
            <a:off x="3884269" y="3872636"/>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21</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202669112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132E9E-7E02-FCAC-B7C0-8833776C4BF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B45C68F-4DB6-7591-B503-B0E9DD6965A9}"/>
              </a:ext>
            </a:extLst>
          </p:cNvPr>
          <p:cNvSpPr>
            <a:spLocks noGrp="1"/>
          </p:cNvSpPr>
          <p:nvPr>
            <p:ph type="title"/>
          </p:nvPr>
        </p:nvSpPr>
        <p:spPr>
          <a:xfrm>
            <a:off x="1880748" y="1999929"/>
            <a:ext cx="8430504" cy="3450327"/>
          </a:xfrm>
        </p:spPr>
        <p:txBody>
          <a:bodyPr>
            <a:noAutofit/>
          </a:bodyPr>
          <a:lstStyle/>
          <a:p>
            <a:r>
              <a:rPr lang="ar-EG" sz="6000" b="0" dirty="0"/>
              <a:t>ثُمَّ أَدْبَرَ يَسْعَىٰ</a:t>
            </a:r>
          </a:p>
        </p:txBody>
      </p:sp>
      <p:sp>
        <p:nvSpPr>
          <p:cNvPr id="14" name="TextBox 13">
            <a:extLst>
              <a:ext uri="{FF2B5EF4-FFF2-40B4-BE49-F238E27FC236}">
                <a16:creationId xmlns:a16="http://schemas.microsoft.com/office/drawing/2014/main" id="{B3EC8893-BF7B-EE97-64E9-ACFD6F0E86C0}"/>
              </a:ext>
            </a:extLst>
          </p:cNvPr>
          <p:cNvSpPr txBox="1"/>
          <p:nvPr/>
        </p:nvSpPr>
        <p:spPr>
          <a:xfrm>
            <a:off x="1936368" y="4155106"/>
            <a:ext cx="8319264" cy="400110"/>
          </a:xfrm>
          <a:prstGeom prst="rect">
            <a:avLst/>
          </a:prstGeom>
          <a:noFill/>
        </p:spPr>
        <p:txBody>
          <a:bodyPr wrap="square">
            <a:spAutoFit/>
          </a:bodyPr>
          <a:lstStyle/>
          <a:p>
            <a:pPr algn="ctr" fontAlgn="base"/>
            <a:r>
              <a:rPr lang="en-US" sz="2000" dirty="0"/>
              <a:t>Further, he turned his back, striving hard (against Allah).</a:t>
            </a:r>
          </a:p>
        </p:txBody>
      </p:sp>
      <p:sp>
        <p:nvSpPr>
          <p:cNvPr id="3" name="TextBox 2">
            <a:extLst>
              <a:ext uri="{FF2B5EF4-FFF2-40B4-BE49-F238E27FC236}">
                <a16:creationId xmlns:a16="http://schemas.microsoft.com/office/drawing/2014/main" id="{7E89C481-8E1D-BA85-B593-3BB18EB50F4E}"/>
              </a:ext>
            </a:extLst>
          </p:cNvPr>
          <p:cNvSpPr txBox="1"/>
          <p:nvPr/>
        </p:nvSpPr>
        <p:spPr>
          <a:xfrm>
            <a:off x="3962645" y="3847329"/>
            <a:ext cx="684337" cy="307777"/>
          </a:xfrm>
          <a:prstGeom prst="rect">
            <a:avLst/>
          </a:prstGeom>
          <a:noFill/>
        </p:spPr>
        <p:txBody>
          <a:bodyPr wrap="square">
            <a:spAutoFit/>
          </a:bodyPr>
          <a:lstStyle/>
          <a:p>
            <a:pPr algn="ctr"/>
            <a:r>
              <a:rPr lang="en-US" sz="140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22</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227457087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18F918-5CED-8B87-C1B9-7ECEA8EC365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B59179E-7439-AFFB-DD1C-DFD0A1D6C805}"/>
              </a:ext>
            </a:extLst>
          </p:cNvPr>
          <p:cNvSpPr>
            <a:spLocks noGrp="1"/>
          </p:cNvSpPr>
          <p:nvPr>
            <p:ph type="title"/>
          </p:nvPr>
        </p:nvSpPr>
        <p:spPr>
          <a:xfrm>
            <a:off x="1880748" y="2121847"/>
            <a:ext cx="8430504" cy="3450327"/>
          </a:xfrm>
        </p:spPr>
        <p:txBody>
          <a:bodyPr>
            <a:noAutofit/>
          </a:bodyPr>
          <a:lstStyle/>
          <a:p>
            <a:r>
              <a:rPr lang="ar-EG" sz="6000" b="0" dirty="0"/>
              <a:t>فَحَشَرَ فَنَادَىٰ</a:t>
            </a:r>
          </a:p>
        </p:txBody>
      </p:sp>
      <p:sp>
        <p:nvSpPr>
          <p:cNvPr id="14" name="TextBox 13">
            <a:extLst>
              <a:ext uri="{FF2B5EF4-FFF2-40B4-BE49-F238E27FC236}">
                <a16:creationId xmlns:a16="http://schemas.microsoft.com/office/drawing/2014/main" id="{058597A7-243C-7C54-2FEF-D0412EA3F845}"/>
              </a:ext>
            </a:extLst>
          </p:cNvPr>
          <p:cNvSpPr txBox="1"/>
          <p:nvPr/>
        </p:nvSpPr>
        <p:spPr>
          <a:xfrm>
            <a:off x="1936368" y="4154787"/>
            <a:ext cx="8319264" cy="400110"/>
          </a:xfrm>
          <a:prstGeom prst="rect">
            <a:avLst/>
          </a:prstGeom>
          <a:noFill/>
        </p:spPr>
        <p:txBody>
          <a:bodyPr wrap="square">
            <a:spAutoFit/>
          </a:bodyPr>
          <a:lstStyle/>
          <a:p>
            <a:pPr algn="ctr" fontAlgn="base"/>
            <a:r>
              <a:rPr lang="en-US" sz="2000" dirty="0"/>
              <a:t>Then he collected (his men) and made a proclamation,</a:t>
            </a:r>
          </a:p>
        </p:txBody>
      </p:sp>
      <p:sp>
        <p:nvSpPr>
          <p:cNvPr id="3" name="TextBox 2">
            <a:extLst>
              <a:ext uri="{FF2B5EF4-FFF2-40B4-BE49-F238E27FC236}">
                <a16:creationId xmlns:a16="http://schemas.microsoft.com/office/drawing/2014/main" id="{65E02596-074F-1DD0-7709-2C82507A5098}"/>
              </a:ext>
            </a:extLst>
          </p:cNvPr>
          <p:cNvSpPr txBox="1"/>
          <p:nvPr/>
        </p:nvSpPr>
        <p:spPr>
          <a:xfrm>
            <a:off x="4101983" y="3925387"/>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23</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245688371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0F37E3-C971-F7B8-4A6B-65E1787BEA5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D24F774-E0F7-A1D2-1EF3-394C1E14802C}"/>
              </a:ext>
            </a:extLst>
          </p:cNvPr>
          <p:cNvSpPr>
            <a:spLocks noGrp="1"/>
          </p:cNvSpPr>
          <p:nvPr>
            <p:ph type="title"/>
          </p:nvPr>
        </p:nvSpPr>
        <p:spPr>
          <a:xfrm>
            <a:off x="1880748" y="2095722"/>
            <a:ext cx="8430504" cy="3450327"/>
          </a:xfrm>
        </p:spPr>
        <p:txBody>
          <a:bodyPr>
            <a:noAutofit/>
          </a:bodyPr>
          <a:lstStyle/>
          <a:p>
            <a:r>
              <a:rPr lang="ar-EG" sz="6000" b="0" dirty="0"/>
              <a:t>فَقَالَ أَنَا۠ رَبُّكُمُ ٱلْأَعْلَىٰ</a:t>
            </a:r>
          </a:p>
        </p:txBody>
      </p:sp>
      <p:sp>
        <p:nvSpPr>
          <p:cNvPr id="14" name="TextBox 13">
            <a:extLst>
              <a:ext uri="{FF2B5EF4-FFF2-40B4-BE49-F238E27FC236}">
                <a16:creationId xmlns:a16="http://schemas.microsoft.com/office/drawing/2014/main" id="{36482CD4-4469-76AE-5C1B-6514552A6D14}"/>
              </a:ext>
            </a:extLst>
          </p:cNvPr>
          <p:cNvSpPr txBox="1"/>
          <p:nvPr/>
        </p:nvSpPr>
        <p:spPr>
          <a:xfrm>
            <a:off x="1936368" y="4210813"/>
            <a:ext cx="8319264" cy="400110"/>
          </a:xfrm>
          <a:prstGeom prst="rect">
            <a:avLst/>
          </a:prstGeom>
          <a:noFill/>
        </p:spPr>
        <p:txBody>
          <a:bodyPr wrap="square">
            <a:spAutoFit/>
          </a:bodyPr>
          <a:lstStyle/>
          <a:p>
            <a:pPr algn="ctr" fontAlgn="base"/>
            <a:r>
              <a:rPr lang="en-US" sz="2000" dirty="0"/>
              <a:t>Saying, "I am your Lord, Most High".</a:t>
            </a:r>
          </a:p>
        </p:txBody>
      </p:sp>
      <p:sp>
        <p:nvSpPr>
          <p:cNvPr id="3" name="TextBox 2">
            <a:extLst>
              <a:ext uri="{FF2B5EF4-FFF2-40B4-BE49-F238E27FC236}">
                <a16:creationId xmlns:a16="http://schemas.microsoft.com/office/drawing/2014/main" id="{D69B0FAF-7850-AC85-5CCC-C2CF1A627352}"/>
              </a:ext>
            </a:extLst>
          </p:cNvPr>
          <p:cNvSpPr txBox="1"/>
          <p:nvPr/>
        </p:nvSpPr>
        <p:spPr>
          <a:xfrm>
            <a:off x="3135333" y="3903036"/>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24</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17793517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0A9F70-A0B1-91A0-0C4E-69D1BAA24C1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A0AC7FB-EED5-34D1-1A8D-AE8A225975B4}"/>
              </a:ext>
            </a:extLst>
          </p:cNvPr>
          <p:cNvSpPr>
            <a:spLocks noGrp="1"/>
          </p:cNvSpPr>
          <p:nvPr>
            <p:ph type="title"/>
          </p:nvPr>
        </p:nvSpPr>
        <p:spPr>
          <a:xfrm>
            <a:off x="1787687" y="1992471"/>
            <a:ext cx="8616626" cy="3450327"/>
          </a:xfrm>
        </p:spPr>
        <p:txBody>
          <a:bodyPr>
            <a:noAutofit/>
          </a:bodyPr>
          <a:lstStyle/>
          <a:p>
            <a:r>
              <a:rPr lang="ar-EG" sz="6000" b="0" dirty="0"/>
              <a:t>كَلَّا سَيَعْلَمُونَ</a:t>
            </a:r>
          </a:p>
        </p:txBody>
      </p:sp>
      <p:sp>
        <p:nvSpPr>
          <p:cNvPr id="14" name="TextBox 13">
            <a:extLst>
              <a:ext uri="{FF2B5EF4-FFF2-40B4-BE49-F238E27FC236}">
                <a16:creationId xmlns:a16="http://schemas.microsoft.com/office/drawing/2014/main" id="{CCFB18C7-7D31-A741-6315-628B02BE9034}"/>
              </a:ext>
            </a:extLst>
          </p:cNvPr>
          <p:cNvSpPr txBox="1"/>
          <p:nvPr/>
        </p:nvSpPr>
        <p:spPr>
          <a:xfrm>
            <a:off x="1936368" y="4025411"/>
            <a:ext cx="8319264" cy="400110"/>
          </a:xfrm>
          <a:prstGeom prst="rect">
            <a:avLst/>
          </a:prstGeom>
          <a:noFill/>
        </p:spPr>
        <p:txBody>
          <a:bodyPr wrap="square">
            <a:spAutoFit/>
          </a:bodyPr>
          <a:lstStyle/>
          <a:p>
            <a:pPr algn="ctr" fontAlgn="base"/>
            <a:r>
              <a:rPr lang="en-US" sz="2000" dirty="0"/>
              <a:t>Verily, they shall soon (come to) know!</a:t>
            </a:r>
          </a:p>
        </p:txBody>
      </p:sp>
      <p:sp>
        <p:nvSpPr>
          <p:cNvPr id="3" name="TextBox 2">
            <a:extLst>
              <a:ext uri="{FF2B5EF4-FFF2-40B4-BE49-F238E27FC236}">
                <a16:creationId xmlns:a16="http://schemas.microsoft.com/office/drawing/2014/main" id="{409D94F5-D0E0-B293-0B46-60A705CA2C37}"/>
              </a:ext>
            </a:extLst>
          </p:cNvPr>
          <p:cNvSpPr txBox="1"/>
          <p:nvPr/>
        </p:nvSpPr>
        <p:spPr>
          <a:xfrm>
            <a:off x="4060624" y="3717634"/>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{4}</a:t>
            </a:r>
            <a:endParaRPr lang="en-US" sz="1400" dirty="0"/>
          </a:p>
        </p:txBody>
      </p:sp>
    </p:spTree>
    <p:extLst>
      <p:ext uri="{BB962C8B-B14F-4D97-AF65-F5344CB8AC3E}">
        <p14:creationId xmlns:p14="http://schemas.microsoft.com/office/powerpoint/2010/main" val="378857235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3EC449-2D6C-1A71-E3D9-66C7CD0624F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1D89B5F-337A-B873-87F8-4561C259B653}"/>
              </a:ext>
            </a:extLst>
          </p:cNvPr>
          <p:cNvSpPr>
            <a:spLocks noGrp="1"/>
          </p:cNvSpPr>
          <p:nvPr>
            <p:ph type="title"/>
          </p:nvPr>
        </p:nvSpPr>
        <p:spPr>
          <a:xfrm>
            <a:off x="1880748" y="2034763"/>
            <a:ext cx="8430504" cy="3450327"/>
          </a:xfrm>
        </p:spPr>
        <p:txBody>
          <a:bodyPr>
            <a:noAutofit/>
          </a:bodyPr>
          <a:lstStyle/>
          <a:p>
            <a:r>
              <a:rPr lang="ar-EG" sz="6000" b="0" dirty="0"/>
              <a:t>فَأَخَذَهُ ٱللَّهُ نَكَالَ ٱلْـَٔاخِرَةِ وَٱلْأُولَىٰٓ</a:t>
            </a:r>
          </a:p>
        </p:txBody>
      </p:sp>
      <p:sp>
        <p:nvSpPr>
          <p:cNvPr id="14" name="TextBox 13">
            <a:extLst>
              <a:ext uri="{FF2B5EF4-FFF2-40B4-BE49-F238E27FC236}">
                <a16:creationId xmlns:a16="http://schemas.microsoft.com/office/drawing/2014/main" id="{6D11A9AE-EDBF-9524-7530-E0B39F3749AA}"/>
              </a:ext>
            </a:extLst>
          </p:cNvPr>
          <p:cNvSpPr txBox="1"/>
          <p:nvPr/>
        </p:nvSpPr>
        <p:spPr>
          <a:xfrm>
            <a:off x="1936368" y="4174840"/>
            <a:ext cx="8319264" cy="707886"/>
          </a:xfrm>
          <a:prstGeom prst="rect">
            <a:avLst/>
          </a:prstGeom>
          <a:noFill/>
        </p:spPr>
        <p:txBody>
          <a:bodyPr wrap="square">
            <a:spAutoFit/>
          </a:bodyPr>
          <a:lstStyle/>
          <a:p>
            <a:pPr algn="ctr" fontAlgn="base"/>
            <a:r>
              <a:rPr lang="en-US" sz="2000" dirty="0"/>
              <a:t>But Allah did punish him, (and made an) example of him, - in the Hereafter, as in this life.</a:t>
            </a:r>
          </a:p>
        </p:txBody>
      </p:sp>
      <p:sp>
        <p:nvSpPr>
          <p:cNvPr id="3" name="TextBox 2">
            <a:extLst>
              <a:ext uri="{FF2B5EF4-FFF2-40B4-BE49-F238E27FC236}">
                <a16:creationId xmlns:a16="http://schemas.microsoft.com/office/drawing/2014/main" id="{7F51B8D8-F501-5076-7FA4-05C22134C11C}"/>
              </a:ext>
            </a:extLst>
          </p:cNvPr>
          <p:cNvSpPr txBox="1"/>
          <p:nvPr/>
        </p:nvSpPr>
        <p:spPr>
          <a:xfrm>
            <a:off x="1936368" y="3837974"/>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25</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233019914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0622A8-0017-075A-6731-0C7B6086864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AA415A4-B837-EE7D-6C01-042F8E0E47FF}"/>
              </a:ext>
            </a:extLst>
          </p:cNvPr>
          <p:cNvSpPr>
            <a:spLocks noGrp="1"/>
          </p:cNvSpPr>
          <p:nvPr>
            <p:ph type="title"/>
          </p:nvPr>
        </p:nvSpPr>
        <p:spPr>
          <a:xfrm>
            <a:off x="1880748" y="2017345"/>
            <a:ext cx="8430504" cy="3450327"/>
          </a:xfrm>
        </p:spPr>
        <p:txBody>
          <a:bodyPr>
            <a:noAutofit/>
          </a:bodyPr>
          <a:lstStyle/>
          <a:p>
            <a:r>
              <a:rPr lang="ar-EG" sz="6000" b="0" dirty="0"/>
              <a:t>إِنَّ فِى ذَٰلِكَ لَعِبْرَةً لِّمَن يَخْشَىٰٓ</a:t>
            </a:r>
          </a:p>
        </p:txBody>
      </p:sp>
      <p:sp>
        <p:nvSpPr>
          <p:cNvPr id="14" name="TextBox 13">
            <a:extLst>
              <a:ext uri="{FF2B5EF4-FFF2-40B4-BE49-F238E27FC236}">
                <a16:creationId xmlns:a16="http://schemas.microsoft.com/office/drawing/2014/main" id="{45B6EA40-EC17-606D-7E15-A4576D5757B7}"/>
              </a:ext>
            </a:extLst>
          </p:cNvPr>
          <p:cNvSpPr txBox="1"/>
          <p:nvPr/>
        </p:nvSpPr>
        <p:spPr>
          <a:xfrm>
            <a:off x="1936368" y="4158813"/>
            <a:ext cx="8319264" cy="400110"/>
          </a:xfrm>
          <a:prstGeom prst="rect">
            <a:avLst/>
          </a:prstGeom>
          <a:noFill/>
        </p:spPr>
        <p:txBody>
          <a:bodyPr wrap="square">
            <a:spAutoFit/>
          </a:bodyPr>
          <a:lstStyle/>
          <a:p>
            <a:pPr algn="ctr" fontAlgn="base"/>
            <a:r>
              <a:rPr lang="en-US" sz="2000" dirty="0"/>
              <a:t>Verily in this is an instructive warning for whosoever </a:t>
            </a:r>
            <a:r>
              <a:rPr lang="en-US" sz="2000" dirty="0" err="1"/>
              <a:t>feareth</a:t>
            </a:r>
            <a:r>
              <a:rPr lang="en-US" sz="2000" dirty="0"/>
              <a:t> (Allah).</a:t>
            </a:r>
          </a:p>
        </p:txBody>
      </p:sp>
      <p:sp>
        <p:nvSpPr>
          <p:cNvPr id="3" name="TextBox 2">
            <a:extLst>
              <a:ext uri="{FF2B5EF4-FFF2-40B4-BE49-F238E27FC236}">
                <a16:creationId xmlns:a16="http://schemas.microsoft.com/office/drawing/2014/main" id="{1ED810D0-9BA8-4239-EDE0-A2C1FE2872EE}"/>
              </a:ext>
            </a:extLst>
          </p:cNvPr>
          <p:cNvSpPr txBox="1"/>
          <p:nvPr/>
        </p:nvSpPr>
        <p:spPr>
          <a:xfrm>
            <a:off x="2276001" y="3851036"/>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26</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362275582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0671A5-BE07-F54B-CF9A-E490FE5BF96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462A2CE-794D-2BFD-88EC-E0F1E7DBD8BA}"/>
              </a:ext>
            </a:extLst>
          </p:cNvPr>
          <p:cNvSpPr>
            <a:spLocks noGrp="1"/>
          </p:cNvSpPr>
          <p:nvPr>
            <p:ph type="title"/>
          </p:nvPr>
        </p:nvSpPr>
        <p:spPr>
          <a:xfrm>
            <a:off x="1880748" y="2017345"/>
            <a:ext cx="8430504" cy="3450327"/>
          </a:xfrm>
        </p:spPr>
        <p:txBody>
          <a:bodyPr>
            <a:noAutofit/>
          </a:bodyPr>
          <a:lstStyle/>
          <a:p>
            <a:r>
              <a:rPr lang="ar-EG" sz="6000" b="0" dirty="0"/>
              <a:t>ءَأَنتُمْ أَشَدُّ خَلْقًا أَمِ ٱلسَّمَآءُ ۚ بَنَىٰهَا</a:t>
            </a:r>
          </a:p>
        </p:txBody>
      </p:sp>
      <p:sp>
        <p:nvSpPr>
          <p:cNvPr id="14" name="TextBox 13">
            <a:extLst>
              <a:ext uri="{FF2B5EF4-FFF2-40B4-BE49-F238E27FC236}">
                <a16:creationId xmlns:a16="http://schemas.microsoft.com/office/drawing/2014/main" id="{8D921B3B-9A0A-5031-2E62-1070C2FA1DAF}"/>
              </a:ext>
            </a:extLst>
          </p:cNvPr>
          <p:cNvSpPr txBox="1"/>
          <p:nvPr/>
        </p:nvSpPr>
        <p:spPr>
          <a:xfrm>
            <a:off x="1936368" y="4119955"/>
            <a:ext cx="8319264" cy="707886"/>
          </a:xfrm>
          <a:prstGeom prst="rect">
            <a:avLst/>
          </a:prstGeom>
          <a:noFill/>
        </p:spPr>
        <p:txBody>
          <a:bodyPr wrap="square">
            <a:spAutoFit/>
          </a:bodyPr>
          <a:lstStyle/>
          <a:p>
            <a:pPr algn="ctr" fontAlgn="base"/>
            <a:r>
              <a:rPr lang="en-US" sz="2000" dirty="0"/>
              <a:t>What! Are ye the more difficult to create or the heaven (above)? (Allah) hath constructed it:</a:t>
            </a:r>
          </a:p>
        </p:txBody>
      </p:sp>
      <p:sp>
        <p:nvSpPr>
          <p:cNvPr id="3" name="TextBox 2">
            <a:extLst>
              <a:ext uri="{FF2B5EF4-FFF2-40B4-BE49-F238E27FC236}">
                <a16:creationId xmlns:a16="http://schemas.microsoft.com/office/drawing/2014/main" id="{85974F9E-9F23-C89E-8BDC-536415A39DAB}"/>
              </a:ext>
            </a:extLst>
          </p:cNvPr>
          <p:cNvSpPr txBox="1"/>
          <p:nvPr/>
        </p:nvSpPr>
        <p:spPr>
          <a:xfrm>
            <a:off x="2133847" y="3742508"/>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27</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22734194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565533-6F18-3198-D85E-177DB425AEE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A80F7AD-1F2E-D015-A095-5A5CF042CC91}"/>
              </a:ext>
            </a:extLst>
          </p:cNvPr>
          <p:cNvSpPr>
            <a:spLocks noGrp="1"/>
          </p:cNvSpPr>
          <p:nvPr>
            <p:ph type="title"/>
          </p:nvPr>
        </p:nvSpPr>
        <p:spPr>
          <a:xfrm>
            <a:off x="1880748" y="1973803"/>
            <a:ext cx="8430504" cy="3450327"/>
          </a:xfrm>
        </p:spPr>
        <p:txBody>
          <a:bodyPr>
            <a:noAutofit/>
          </a:bodyPr>
          <a:lstStyle/>
          <a:p>
            <a:r>
              <a:rPr lang="ar-EG" sz="6000" b="0" dirty="0"/>
              <a:t>رَفَعَ سَمْكَهَا فَسَوَّىٰهَا</a:t>
            </a:r>
          </a:p>
        </p:txBody>
      </p:sp>
      <p:sp>
        <p:nvSpPr>
          <p:cNvPr id="14" name="TextBox 13">
            <a:extLst>
              <a:ext uri="{FF2B5EF4-FFF2-40B4-BE49-F238E27FC236}">
                <a16:creationId xmlns:a16="http://schemas.microsoft.com/office/drawing/2014/main" id="{B93474EC-14CD-77C2-4493-D9D612394F9D}"/>
              </a:ext>
            </a:extLst>
          </p:cNvPr>
          <p:cNvSpPr txBox="1"/>
          <p:nvPr/>
        </p:nvSpPr>
        <p:spPr>
          <a:xfrm>
            <a:off x="1936368" y="4115271"/>
            <a:ext cx="8319264" cy="400110"/>
          </a:xfrm>
          <a:prstGeom prst="rect">
            <a:avLst/>
          </a:prstGeom>
          <a:noFill/>
        </p:spPr>
        <p:txBody>
          <a:bodyPr wrap="square">
            <a:spAutoFit/>
          </a:bodyPr>
          <a:lstStyle/>
          <a:p>
            <a:pPr algn="ctr" fontAlgn="base"/>
            <a:r>
              <a:rPr lang="en-US" sz="2000" dirty="0"/>
              <a:t>On high hath He raised its canopy, and He hath given it order and perfection.</a:t>
            </a:r>
          </a:p>
        </p:txBody>
      </p:sp>
      <p:sp>
        <p:nvSpPr>
          <p:cNvPr id="3" name="TextBox 2">
            <a:extLst>
              <a:ext uri="{FF2B5EF4-FFF2-40B4-BE49-F238E27FC236}">
                <a16:creationId xmlns:a16="http://schemas.microsoft.com/office/drawing/2014/main" id="{D7F91AED-DAAF-C990-4352-4F4E785D3A81}"/>
              </a:ext>
            </a:extLst>
          </p:cNvPr>
          <p:cNvSpPr txBox="1"/>
          <p:nvPr/>
        </p:nvSpPr>
        <p:spPr>
          <a:xfrm>
            <a:off x="3440132" y="3698966"/>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28</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186090190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3770BB-8CBC-0B95-8C08-48143CD2E92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549B6EC-C21D-9DA3-D981-92D873FF23D6}"/>
              </a:ext>
            </a:extLst>
          </p:cNvPr>
          <p:cNvSpPr>
            <a:spLocks noGrp="1"/>
          </p:cNvSpPr>
          <p:nvPr>
            <p:ph type="title"/>
          </p:nvPr>
        </p:nvSpPr>
        <p:spPr>
          <a:xfrm>
            <a:off x="1880748" y="1999927"/>
            <a:ext cx="8430504" cy="3450327"/>
          </a:xfrm>
        </p:spPr>
        <p:txBody>
          <a:bodyPr>
            <a:noAutofit/>
          </a:bodyPr>
          <a:lstStyle/>
          <a:p>
            <a:r>
              <a:rPr lang="ar-EG" sz="6000" b="0" dirty="0"/>
              <a:t>وَأَغْطَشَ لَيْلَهَا وَأَخْرَجَ ضُحَىٰهَا</a:t>
            </a:r>
          </a:p>
        </p:txBody>
      </p:sp>
      <p:sp>
        <p:nvSpPr>
          <p:cNvPr id="14" name="TextBox 13">
            <a:extLst>
              <a:ext uri="{FF2B5EF4-FFF2-40B4-BE49-F238E27FC236}">
                <a16:creationId xmlns:a16="http://schemas.microsoft.com/office/drawing/2014/main" id="{4CB89F49-C5B4-AAD8-F206-631AB214B5C8}"/>
              </a:ext>
            </a:extLst>
          </p:cNvPr>
          <p:cNvSpPr txBox="1"/>
          <p:nvPr/>
        </p:nvSpPr>
        <p:spPr>
          <a:xfrm>
            <a:off x="1936368" y="4139523"/>
            <a:ext cx="8319264" cy="707886"/>
          </a:xfrm>
          <a:prstGeom prst="rect">
            <a:avLst/>
          </a:prstGeom>
          <a:noFill/>
        </p:spPr>
        <p:txBody>
          <a:bodyPr wrap="square">
            <a:spAutoFit/>
          </a:bodyPr>
          <a:lstStyle/>
          <a:p>
            <a:pPr algn="ctr" fontAlgn="base"/>
            <a:r>
              <a:rPr lang="en-US" sz="2000" dirty="0"/>
              <a:t>Its night doth He endow with darkness, and its </a:t>
            </a:r>
            <a:r>
              <a:rPr lang="en-US" sz="2000" dirty="0" err="1"/>
              <a:t>splendour</a:t>
            </a:r>
            <a:r>
              <a:rPr lang="en-US" sz="2000" dirty="0"/>
              <a:t> doth He bring out (with light).</a:t>
            </a:r>
          </a:p>
        </p:txBody>
      </p:sp>
      <p:sp>
        <p:nvSpPr>
          <p:cNvPr id="3" name="TextBox 2">
            <a:extLst>
              <a:ext uri="{FF2B5EF4-FFF2-40B4-BE49-F238E27FC236}">
                <a16:creationId xmlns:a16="http://schemas.microsoft.com/office/drawing/2014/main" id="{2AA626BA-0636-279D-524E-D0EF827558BB}"/>
              </a:ext>
            </a:extLst>
          </p:cNvPr>
          <p:cNvSpPr txBox="1"/>
          <p:nvPr/>
        </p:nvSpPr>
        <p:spPr>
          <a:xfrm>
            <a:off x="2116431" y="3725090"/>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29</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317497410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0B8C4E-F590-7959-C6E1-4198B89748D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E3B52EF-4746-568E-1D9B-7A311E2AA8BB}"/>
              </a:ext>
            </a:extLst>
          </p:cNvPr>
          <p:cNvSpPr>
            <a:spLocks noGrp="1"/>
          </p:cNvSpPr>
          <p:nvPr>
            <p:ph type="title"/>
          </p:nvPr>
        </p:nvSpPr>
        <p:spPr>
          <a:xfrm>
            <a:off x="1880748" y="2052180"/>
            <a:ext cx="8430504" cy="3450327"/>
          </a:xfrm>
        </p:spPr>
        <p:txBody>
          <a:bodyPr>
            <a:noAutofit/>
          </a:bodyPr>
          <a:lstStyle/>
          <a:p>
            <a:r>
              <a:rPr lang="ar-EG" sz="6000" b="0" dirty="0"/>
              <a:t>وَٱلْأَرْضَ بَعْدَ ذَٰلِكَ دَحَىٰهَآ</a:t>
            </a:r>
          </a:p>
        </p:txBody>
      </p:sp>
      <p:sp>
        <p:nvSpPr>
          <p:cNvPr id="14" name="TextBox 13">
            <a:extLst>
              <a:ext uri="{FF2B5EF4-FFF2-40B4-BE49-F238E27FC236}">
                <a16:creationId xmlns:a16="http://schemas.microsoft.com/office/drawing/2014/main" id="{F236D8AE-52B9-66F8-E401-2D2984C80084}"/>
              </a:ext>
            </a:extLst>
          </p:cNvPr>
          <p:cNvSpPr txBox="1"/>
          <p:nvPr/>
        </p:nvSpPr>
        <p:spPr>
          <a:xfrm>
            <a:off x="1936368" y="4156114"/>
            <a:ext cx="8319264" cy="400110"/>
          </a:xfrm>
          <a:prstGeom prst="rect">
            <a:avLst/>
          </a:prstGeom>
          <a:noFill/>
        </p:spPr>
        <p:txBody>
          <a:bodyPr wrap="square">
            <a:spAutoFit/>
          </a:bodyPr>
          <a:lstStyle/>
          <a:p>
            <a:pPr algn="ctr" fontAlgn="base"/>
            <a:r>
              <a:rPr lang="en-US" sz="2000" dirty="0"/>
              <a:t>And the earth, moreover, hath He extended (to a wide expanse);</a:t>
            </a:r>
          </a:p>
        </p:txBody>
      </p:sp>
      <p:sp>
        <p:nvSpPr>
          <p:cNvPr id="3" name="TextBox 2">
            <a:extLst>
              <a:ext uri="{FF2B5EF4-FFF2-40B4-BE49-F238E27FC236}">
                <a16:creationId xmlns:a16="http://schemas.microsoft.com/office/drawing/2014/main" id="{42453BEA-6224-68DC-25DE-94A98A3288F5}"/>
              </a:ext>
            </a:extLst>
          </p:cNvPr>
          <p:cNvSpPr txBox="1"/>
          <p:nvPr/>
        </p:nvSpPr>
        <p:spPr>
          <a:xfrm>
            <a:off x="2798517" y="3716383"/>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30</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38482572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ED99C9-231A-E85F-63DC-827AF46325A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64B96D0-378B-4D01-0D87-BD720F65A5F5}"/>
              </a:ext>
            </a:extLst>
          </p:cNvPr>
          <p:cNvSpPr>
            <a:spLocks noGrp="1"/>
          </p:cNvSpPr>
          <p:nvPr>
            <p:ph type="title"/>
          </p:nvPr>
        </p:nvSpPr>
        <p:spPr>
          <a:xfrm>
            <a:off x="1880748" y="2017344"/>
            <a:ext cx="8430504" cy="3450327"/>
          </a:xfrm>
        </p:spPr>
        <p:txBody>
          <a:bodyPr>
            <a:noAutofit/>
          </a:bodyPr>
          <a:lstStyle/>
          <a:p>
            <a:r>
              <a:rPr lang="ar-EG" sz="6000" b="0" dirty="0"/>
              <a:t>أَخْرَجَ مِنْهَا مَآءَهَا وَمَرْعَىٰهَا</a:t>
            </a:r>
          </a:p>
        </p:txBody>
      </p:sp>
      <p:sp>
        <p:nvSpPr>
          <p:cNvPr id="14" name="TextBox 13">
            <a:extLst>
              <a:ext uri="{FF2B5EF4-FFF2-40B4-BE49-F238E27FC236}">
                <a16:creationId xmlns:a16="http://schemas.microsoft.com/office/drawing/2014/main" id="{911A477A-E3E6-480C-6CF8-74575D16EDCA}"/>
              </a:ext>
            </a:extLst>
          </p:cNvPr>
          <p:cNvSpPr txBox="1"/>
          <p:nvPr/>
        </p:nvSpPr>
        <p:spPr>
          <a:xfrm>
            <a:off x="1936368" y="4133464"/>
            <a:ext cx="8319264" cy="400110"/>
          </a:xfrm>
          <a:prstGeom prst="rect">
            <a:avLst/>
          </a:prstGeom>
          <a:noFill/>
        </p:spPr>
        <p:txBody>
          <a:bodyPr wrap="square">
            <a:spAutoFit/>
          </a:bodyPr>
          <a:lstStyle/>
          <a:p>
            <a:pPr algn="ctr" fontAlgn="base"/>
            <a:r>
              <a:rPr lang="en-US" sz="2000" dirty="0"/>
              <a:t>He draweth out therefrom its moisture and its pasture;</a:t>
            </a:r>
          </a:p>
        </p:txBody>
      </p:sp>
      <p:sp>
        <p:nvSpPr>
          <p:cNvPr id="3" name="TextBox 2">
            <a:extLst>
              <a:ext uri="{FF2B5EF4-FFF2-40B4-BE49-F238E27FC236}">
                <a16:creationId xmlns:a16="http://schemas.microsoft.com/office/drawing/2014/main" id="{ECFCB8E1-AAE0-F7E8-E5E9-C0288BDE28A0}"/>
              </a:ext>
            </a:extLst>
          </p:cNvPr>
          <p:cNvSpPr txBox="1"/>
          <p:nvPr/>
        </p:nvSpPr>
        <p:spPr>
          <a:xfrm>
            <a:off x="2429937" y="3681547"/>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31</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271616710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B74F97-355E-42A7-96FB-18C49177DB4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C86CFF7-3020-802E-67B1-7763C8AC498E}"/>
              </a:ext>
            </a:extLst>
          </p:cNvPr>
          <p:cNvSpPr>
            <a:spLocks noGrp="1"/>
          </p:cNvSpPr>
          <p:nvPr>
            <p:ph type="title"/>
          </p:nvPr>
        </p:nvSpPr>
        <p:spPr>
          <a:xfrm>
            <a:off x="1880748" y="1999927"/>
            <a:ext cx="8430504" cy="3450327"/>
          </a:xfrm>
        </p:spPr>
        <p:txBody>
          <a:bodyPr>
            <a:noAutofit/>
          </a:bodyPr>
          <a:lstStyle/>
          <a:p>
            <a:r>
              <a:rPr lang="ar-EG" sz="6000" b="0" dirty="0"/>
              <a:t>وَٱلْجِبَالَ أَرْسَىٰهَا</a:t>
            </a:r>
          </a:p>
        </p:txBody>
      </p:sp>
      <p:sp>
        <p:nvSpPr>
          <p:cNvPr id="14" name="TextBox 13">
            <a:extLst>
              <a:ext uri="{FF2B5EF4-FFF2-40B4-BE49-F238E27FC236}">
                <a16:creationId xmlns:a16="http://schemas.microsoft.com/office/drawing/2014/main" id="{29F5398A-6E62-C805-22E2-754C988ED8E9}"/>
              </a:ext>
            </a:extLst>
          </p:cNvPr>
          <p:cNvSpPr txBox="1"/>
          <p:nvPr/>
        </p:nvSpPr>
        <p:spPr>
          <a:xfrm>
            <a:off x="1936368" y="4050988"/>
            <a:ext cx="8319264" cy="400110"/>
          </a:xfrm>
          <a:prstGeom prst="rect">
            <a:avLst/>
          </a:prstGeom>
          <a:noFill/>
        </p:spPr>
        <p:txBody>
          <a:bodyPr wrap="square">
            <a:spAutoFit/>
          </a:bodyPr>
          <a:lstStyle/>
          <a:p>
            <a:pPr algn="ctr" fontAlgn="base"/>
            <a:r>
              <a:rPr lang="en-US" sz="2000" dirty="0"/>
              <a:t>And the mountains hath He firmly fixed;-</a:t>
            </a:r>
          </a:p>
        </p:txBody>
      </p:sp>
      <p:sp>
        <p:nvSpPr>
          <p:cNvPr id="3" name="TextBox 2">
            <a:extLst>
              <a:ext uri="{FF2B5EF4-FFF2-40B4-BE49-F238E27FC236}">
                <a16:creationId xmlns:a16="http://schemas.microsoft.com/office/drawing/2014/main" id="{F4C4D64A-4A8C-BE76-E10C-2EA566ADA895}"/>
              </a:ext>
            </a:extLst>
          </p:cNvPr>
          <p:cNvSpPr txBox="1"/>
          <p:nvPr/>
        </p:nvSpPr>
        <p:spPr>
          <a:xfrm>
            <a:off x="3840726" y="3725090"/>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32</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123024637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6CF16A-8159-1F6F-5762-2C16C8EFE01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F71D91D-C637-12F0-0E3C-36992CB2BCA3}"/>
              </a:ext>
            </a:extLst>
          </p:cNvPr>
          <p:cNvSpPr>
            <a:spLocks noGrp="1"/>
          </p:cNvSpPr>
          <p:nvPr>
            <p:ph type="title"/>
          </p:nvPr>
        </p:nvSpPr>
        <p:spPr>
          <a:xfrm>
            <a:off x="1880748" y="2026053"/>
            <a:ext cx="8430504" cy="3450327"/>
          </a:xfrm>
        </p:spPr>
        <p:txBody>
          <a:bodyPr>
            <a:noAutofit/>
          </a:bodyPr>
          <a:lstStyle/>
          <a:p>
            <a:r>
              <a:rPr lang="ar-EG" sz="6000" b="0" dirty="0"/>
              <a:t>مَتَـٰعًا لَّكُمْ وَلِأَنْعَـٰمِكُمْ</a:t>
            </a:r>
          </a:p>
        </p:txBody>
      </p:sp>
      <p:sp>
        <p:nvSpPr>
          <p:cNvPr id="14" name="TextBox 13">
            <a:extLst>
              <a:ext uri="{FF2B5EF4-FFF2-40B4-BE49-F238E27FC236}">
                <a16:creationId xmlns:a16="http://schemas.microsoft.com/office/drawing/2014/main" id="{5EC75F33-8246-AD8A-2F1E-804FA2872DE2}"/>
              </a:ext>
            </a:extLst>
          </p:cNvPr>
          <p:cNvSpPr txBox="1"/>
          <p:nvPr/>
        </p:nvSpPr>
        <p:spPr>
          <a:xfrm>
            <a:off x="1936368" y="4178309"/>
            <a:ext cx="8319264" cy="400110"/>
          </a:xfrm>
          <a:prstGeom prst="rect">
            <a:avLst/>
          </a:prstGeom>
          <a:noFill/>
        </p:spPr>
        <p:txBody>
          <a:bodyPr wrap="square">
            <a:spAutoFit/>
          </a:bodyPr>
          <a:lstStyle/>
          <a:p>
            <a:pPr algn="ctr" fontAlgn="base"/>
            <a:r>
              <a:rPr lang="en-US" sz="2000" dirty="0"/>
              <a:t>For use and convenience to you and your cattle.</a:t>
            </a:r>
          </a:p>
        </p:txBody>
      </p:sp>
      <p:sp>
        <p:nvSpPr>
          <p:cNvPr id="3" name="TextBox 2">
            <a:extLst>
              <a:ext uri="{FF2B5EF4-FFF2-40B4-BE49-F238E27FC236}">
                <a16:creationId xmlns:a16="http://schemas.microsoft.com/office/drawing/2014/main" id="{EE43E852-09F4-1E32-9195-588798A1D219}"/>
              </a:ext>
            </a:extLst>
          </p:cNvPr>
          <p:cNvSpPr txBox="1"/>
          <p:nvPr/>
        </p:nvSpPr>
        <p:spPr>
          <a:xfrm>
            <a:off x="3309503" y="3870532"/>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33</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213972883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4CBCA8-6433-CE62-8694-9670ED798CA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B1B060C-98B5-D45A-FE17-BF2AB2E3E692}"/>
              </a:ext>
            </a:extLst>
          </p:cNvPr>
          <p:cNvSpPr>
            <a:spLocks noGrp="1"/>
          </p:cNvSpPr>
          <p:nvPr>
            <p:ph type="title"/>
          </p:nvPr>
        </p:nvSpPr>
        <p:spPr>
          <a:xfrm>
            <a:off x="1880748" y="2052179"/>
            <a:ext cx="8430504" cy="3450327"/>
          </a:xfrm>
        </p:spPr>
        <p:txBody>
          <a:bodyPr>
            <a:noAutofit/>
          </a:bodyPr>
          <a:lstStyle/>
          <a:p>
            <a:r>
              <a:rPr lang="ar-EG" sz="6000" b="0" dirty="0"/>
              <a:t>فَإِذَا جَآءَتِ ٱلطَّآمَّةُ ٱلْكُبْرَىٰ</a:t>
            </a:r>
          </a:p>
        </p:txBody>
      </p:sp>
      <p:sp>
        <p:nvSpPr>
          <p:cNvPr id="14" name="TextBox 13">
            <a:extLst>
              <a:ext uri="{FF2B5EF4-FFF2-40B4-BE49-F238E27FC236}">
                <a16:creationId xmlns:a16="http://schemas.microsoft.com/office/drawing/2014/main" id="{7C1C3BC7-456E-149C-0E68-F28D18D0DA7B}"/>
              </a:ext>
            </a:extLst>
          </p:cNvPr>
          <p:cNvSpPr txBox="1"/>
          <p:nvPr/>
        </p:nvSpPr>
        <p:spPr>
          <a:xfrm>
            <a:off x="1936368" y="4206867"/>
            <a:ext cx="8319264" cy="400110"/>
          </a:xfrm>
          <a:prstGeom prst="rect">
            <a:avLst/>
          </a:prstGeom>
          <a:noFill/>
        </p:spPr>
        <p:txBody>
          <a:bodyPr wrap="square">
            <a:spAutoFit/>
          </a:bodyPr>
          <a:lstStyle/>
          <a:p>
            <a:pPr algn="ctr" fontAlgn="base"/>
            <a:r>
              <a:rPr lang="en-US" sz="2000" dirty="0"/>
              <a:t>Therefore, when there comes the great, overwhelming (Event),-</a:t>
            </a:r>
          </a:p>
        </p:txBody>
      </p:sp>
      <p:sp>
        <p:nvSpPr>
          <p:cNvPr id="3" name="TextBox 2">
            <a:extLst>
              <a:ext uri="{FF2B5EF4-FFF2-40B4-BE49-F238E27FC236}">
                <a16:creationId xmlns:a16="http://schemas.microsoft.com/office/drawing/2014/main" id="{61027F68-94CC-116E-40BB-F57180712A65}"/>
              </a:ext>
            </a:extLst>
          </p:cNvPr>
          <p:cNvSpPr txBox="1"/>
          <p:nvPr/>
        </p:nvSpPr>
        <p:spPr>
          <a:xfrm>
            <a:off x="2551857" y="3777342"/>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34</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7994452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A1C807-F175-8C1B-5D97-AA374AC1EE4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562C723-0B05-2918-1294-83727AFAF2B2}"/>
              </a:ext>
            </a:extLst>
          </p:cNvPr>
          <p:cNvSpPr>
            <a:spLocks noGrp="1"/>
          </p:cNvSpPr>
          <p:nvPr>
            <p:ph type="title"/>
          </p:nvPr>
        </p:nvSpPr>
        <p:spPr>
          <a:xfrm>
            <a:off x="1787687" y="2039224"/>
            <a:ext cx="8616626" cy="3450327"/>
          </a:xfrm>
        </p:spPr>
        <p:txBody>
          <a:bodyPr>
            <a:noAutofit/>
          </a:bodyPr>
          <a:lstStyle/>
          <a:p>
            <a:r>
              <a:rPr lang="ar-EG" sz="6000" b="0" dirty="0"/>
              <a:t>ثُمَّ كَلَّا سَيَعْلَمُونَ</a:t>
            </a:r>
          </a:p>
        </p:txBody>
      </p:sp>
      <p:sp>
        <p:nvSpPr>
          <p:cNvPr id="14" name="TextBox 13">
            <a:extLst>
              <a:ext uri="{FF2B5EF4-FFF2-40B4-BE49-F238E27FC236}">
                <a16:creationId xmlns:a16="http://schemas.microsoft.com/office/drawing/2014/main" id="{96306664-DC46-B081-6303-0E2A4919B26F}"/>
              </a:ext>
            </a:extLst>
          </p:cNvPr>
          <p:cNvSpPr txBox="1"/>
          <p:nvPr/>
        </p:nvSpPr>
        <p:spPr>
          <a:xfrm>
            <a:off x="1936368" y="4118223"/>
            <a:ext cx="8319264" cy="400110"/>
          </a:xfrm>
          <a:prstGeom prst="rect">
            <a:avLst/>
          </a:prstGeom>
          <a:noFill/>
        </p:spPr>
        <p:txBody>
          <a:bodyPr wrap="square">
            <a:spAutoFit/>
          </a:bodyPr>
          <a:lstStyle/>
          <a:p>
            <a:pPr algn="ctr" fontAlgn="base"/>
            <a:r>
              <a:rPr lang="en-US" sz="2000" dirty="0"/>
              <a:t>Verily, verily they shall soon (come to) know!</a:t>
            </a:r>
          </a:p>
        </p:txBody>
      </p:sp>
      <p:sp>
        <p:nvSpPr>
          <p:cNvPr id="3" name="TextBox 2">
            <a:extLst>
              <a:ext uri="{FF2B5EF4-FFF2-40B4-BE49-F238E27FC236}">
                <a16:creationId xmlns:a16="http://schemas.microsoft.com/office/drawing/2014/main" id="{FFE520D4-4CBE-4897-07CB-5625DCACFD80}"/>
              </a:ext>
            </a:extLst>
          </p:cNvPr>
          <p:cNvSpPr txBox="1"/>
          <p:nvPr/>
        </p:nvSpPr>
        <p:spPr>
          <a:xfrm>
            <a:off x="3781950" y="3832683"/>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5</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348283376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C11896-7725-E2AB-3659-F88E1D588B7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A6B4D03-5A27-BB70-E4AE-D22CC206CCC3}"/>
              </a:ext>
            </a:extLst>
          </p:cNvPr>
          <p:cNvSpPr>
            <a:spLocks noGrp="1"/>
          </p:cNvSpPr>
          <p:nvPr>
            <p:ph type="title"/>
          </p:nvPr>
        </p:nvSpPr>
        <p:spPr>
          <a:xfrm>
            <a:off x="1880748" y="2034761"/>
            <a:ext cx="8430504" cy="3450327"/>
          </a:xfrm>
        </p:spPr>
        <p:txBody>
          <a:bodyPr>
            <a:noAutofit/>
          </a:bodyPr>
          <a:lstStyle/>
          <a:p>
            <a:r>
              <a:rPr lang="ar-EG" sz="6000" b="0" dirty="0"/>
              <a:t>يَوْمَ يَتَذَكَّرُ ٱلْإِنسَـٰنُ مَا سَعَىٰ</a:t>
            </a:r>
          </a:p>
        </p:txBody>
      </p:sp>
      <p:sp>
        <p:nvSpPr>
          <p:cNvPr id="14" name="TextBox 13">
            <a:extLst>
              <a:ext uri="{FF2B5EF4-FFF2-40B4-BE49-F238E27FC236}">
                <a16:creationId xmlns:a16="http://schemas.microsoft.com/office/drawing/2014/main" id="{CF75E3BC-A3DE-5418-65CE-5E684CAF603E}"/>
              </a:ext>
            </a:extLst>
          </p:cNvPr>
          <p:cNvSpPr txBox="1"/>
          <p:nvPr/>
        </p:nvSpPr>
        <p:spPr>
          <a:xfrm>
            <a:off x="1936368" y="4154148"/>
            <a:ext cx="8319264" cy="400110"/>
          </a:xfrm>
          <a:prstGeom prst="rect">
            <a:avLst/>
          </a:prstGeom>
          <a:noFill/>
        </p:spPr>
        <p:txBody>
          <a:bodyPr wrap="square">
            <a:spAutoFit/>
          </a:bodyPr>
          <a:lstStyle/>
          <a:p>
            <a:pPr algn="ctr" fontAlgn="base"/>
            <a:r>
              <a:rPr lang="en-US" sz="2000" dirty="0"/>
              <a:t>The Day when man shall remember (all) that he strove for,</a:t>
            </a:r>
          </a:p>
        </p:txBody>
      </p:sp>
      <p:sp>
        <p:nvSpPr>
          <p:cNvPr id="3" name="TextBox 2">
            <a:extLst>
              <a:ext uri="{FF2B5EF4-FFF2-40B4-BE49-F238E27FC236}">
                <a16:creationId xmlns:a16="http://schemas.microsoft.com/office/drawing/2014/main" id="{5A46EF71-0EF3-4E47-CCEB-45A51D59F378}"/>
              </a:ext>
            </a:extLst>
          </p:cNvPr>
          <p:cNvSpPr txBox="1"/>
          <p:nvPr/>
        </p:nvSpPr>
        <p:spPr>
          <a:xfrm>
            <a:off x="2438647" y="3916040"/>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35</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208255731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9BA8F5-5449-D3E8-30C6-F9EB3BF9D19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82BA8BE-F1F5-2696-8C91-7F2AA3962A96}"/>
              </a:ext>
            </a:extLst>
          </p:cNvPr>
          <p:cNvSpPr>
            <a:spLocks noGrp="1"/>
          </p:cNvSpPr>
          <p:nvPr>
            <p:ph type="title"/>
          </p:nvPr>
        </p:nvSpPr>
        <p:spPr>
          <a:xfrm>
            <a:off x="1880748" y="1938968"/>
            <a:ext cx="8430504" cy="3450327"/>
          </a:xfrm>
        </p:spPr>
        <p:txBody>
          <a:bodyPr>
            <a:noAutofit/>
          </a:bodyPr>
          <a:lstStyle/>
          <a:p>
            <a:r>
              <a:rPr lang="ar-EG" sz="6000" b="0" dirty="0"/>
              <a:t>وَبُرِّزَتِ ٱلْجَحِيمُ لِمَن يَرَىٰ</a:t>
            </a:r>
          </a:p>
        </p:txBody>
      </p:sp>
      <p:sp>
        <p:nvSpPr>
          <p:cNvPr id="14" name="TextBox 13">
            <a:extLst>
              <a:ext uri="{FF2B5EF4-FFF2-40B4-BE49-F238E27FC236}">
                <a16:creationId xmlns:a16="http://schemas.microsoft.com/office/drawing/2014/main" id="{31268EB1-7715-82DE-5A2B-045CECAAD75A}"/>
              </a:ext>
            </a:extLst>
          </p:cNvPr>
          <p:cNvSpPr txBox="1"/>
          <p:nvPr/>
        </p:nvSpPr>
        <p:spPr>
          <a:xfrm>
            <a:off x="1936368" y="4041297"/>
            <a:ext cx="8319264" cy="400110"/>
          </a:xfrm>
          <a:prstGeom prst="rect">
            <a:avLst/>
          </a:prstGeom>
          <a:noFill/>
        </p:spPr>
        <p:txBody>
          <a:bodyPr wrap="square">
            <a:spAutoFit/>
          </a:bodyPr>
          <a:lstStyle/>
          <a:p>
            <a:pPr algn="ctr" fontAlgn="base"/>
            <a:r>
              <a:rPr lang="en-US" sz="2000" dirty="0"/>
              <a:t>And Hell-Fire shall be placed in full view for (all) to see,-</a:t>
            </a:r>
          </a:p>
        </p:txBody>
      </p:sp>
      <p:sp>
        <p:nvSpPr>
          <p:cNvPr id="3" name="TextBox 2">
            <a:extLst>
              <a:ext uri="{FF2B5EF4-FFF2-40B4-BE49-F238E27FC236}">
                <a16:creationId xmlns:a16="http://schemas.microsoft.com/office/drawing/2014/main" id="{823BFDF7-66DB-C803-841D-E4B2E5285369}"/>
              </a:ext>
            </a:extLst>
          </p:cNvPr>
          <p:cNvSpPr txBox="1"/>
          <p:nvPr/>
        </p:nvSpPr>
        <p:spPr>
          <a:xfrm>
            <a:off x="2630235" y="3733520"/>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36</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63588246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2506A9-3396-654A-E70B-AB062E3657F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CB1DE2D-474C-7FA0-E483-DBE9762FD384}"/>
              </a:ext>
            </a:extLst>
          </p:cNvPr>
          <p:cNvSpPr>
            <a:spLocks noGrp="1"/>
          </p:cNvSpPr>
          <p:nvPr>
            <p:ph type="title"/>
          </p:nvPr>
        </p:nvSpPr>
        <p:spPr>
          <a:xfrm>
            <a:off x="1880748" y="1930258"/>
            <a:ext cx="8430504" cy="3450327"/>
          </a:xfrm>
        </p:spPr>
        <p:txBody>
          <a:bodyPr>
            <a:noAutofit/>
          </a:bodyPr>
          <a:lstStyle/>
          <a:p>
            <a:r>
              <a:rPr lang="ar-EG" sz="6000" b="0" dirty="0"/>
              <a:t>فَأَمَّا مَن طَغَىٰ</a:t>
            </a:r>
          </a:p>
        </p:txBody>
      </p:sp>
      <p:sp>
        <p:nvSpPr>
          <p:cNvPr id="14" name="TextBox 13">
            <a:extLst>
              <a:ext uri="{FF2B5EF4-FFF2-40B4-BE49-F238E27FC236}">
                <a16:creationId xmlns:a16="http://schemas.microsoft.com/office/drawing/2014/main" id="{C26E63D2-747A-8229-F487-B0D1E13E6053}"/>
              </a:ext>
            </a:extLst>
          </p:cNvPr>
          <p:cNvSpPr txBox="1"/>
          <p:nvPr/>
        </p:nvSpPr>
        <p:spPr>
          <a:xfrm>
            <a:off x="1936368" y="4080020"/>
            <a:ext cx="8319264" cy="400110"/>
          </a:xfrm>
          <a:prstGeom prst="rect">
            <a:avLst/>
          </a:prstGeom>
          <a:noFill/>
        </p:spPr>
        <p:txBody>
          <a:bodyPr wrap="square">
            <a:spAutoFit/>
          </a:bodyPr>
          <a:lstStyle/>
          <a:p>
            <a:pPr algn="ctr" fontAlgn="base"/>
            <a:r>
              <a:rPr lang="en-US" sz="2000" dirty="0"/>
              <a:t>Then, for such as had transgressed all bounds,</a:t>
            </a:r>
          </a:p>
        </p:txBody>
      </p:sp>
      <p:sp>
        <p:nvSpPr>
          <p:cNvPr id="3" name="TextBox 2">
            <a:extLst>
              <a:ext uri="{FF2B5EF4-FFF2-40B4-BE49-F238E27FC236}">
                <a16:creationId xmlns:a16="http://schemas.microsoft.com/office/drawing/2014/main" id="{4DD3E8A0-6739-DE17-13B3-8F2A760FDD37}"/>
              </a:ext>
            </a:extLst>
          </p:cNvPr>
          <p:cNvSpPr txBox="1"/>
          <p:nvPr/>
        </p:nvSpPr>
        <p:spPr>
          <a:xfrm>
            <a:off x="3953388" y="3772243"/>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37</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26393244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B71391-222E-70AB-2A0C-6DDB5B6C156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67E57CA-BC9B-850F-B18D-ED186CF9ADBA}"/>
              </a:ext>
            </a:extLst>
          </p:cNvPr>
          <p:cNvSpPr>
            <a:spLocks noGrp="1"/>
          </p:cNvSpPr>
          <p:nvPr>
            <p:ph type="title"/>
          </p:nvPr>
        </p:nvSpPr>
        <p:spPr>
          <a:xfrm>
            <a:off x="1880748" y="1878007"/>
            <a:ext cx="8430504" cy="3450327"/>
          </a:xfrm>
        </p:spPr>
        <p:txBody>
          <a:bodyPr>
            <a:noAutofit/>
          </a:bodyPr>
          <a:lstStyle/>
          <a:p>
            <a:r>
              <a:rPr lang="ar-EG" sz="6000" b="0" dirty="0"/>
              <a:t>وَءَاثَرَ ٱلْحَيَوٰةَ ٱلدُّنْيَا</a:t>
            </a:r>
          </a:p>
        </p:txBody>
      </p:sp>
      <p:sp>
        <p:nvSpPr>
          <p:cNvPr id="14" name="TextBox 13">
            <a:extLst>
              <a:ext uri="{FF2B5EF4-FFF2-40B4-BE49-F238E27FC236}">
                <a16:creationId xmlns:a16="http://schemas.microsoft.com/office/drawing/2014/main" id="{DAD06E8A-2509-9246-5033-941BCD955FCC}"/>
              </a:ext>
            </a:extLst>
          </p:cNvPr>
          <p:cNvSpPr txBox="1"/>
          <p:nvPr/>
        </p:nvSpPr>
        <p:spPr>
          <a:xfrm>
            <a:off x="1936368" y="3925720"/>
            <a:ext cx="8319264" cy="400110"/>
          </a:xfrm>
          <a:prstGeom prst="rect">
            <a:avLst/>
          </a:prstGeom>
          <a:noFill/>
        </p:spPr>
        <p:txBody>
          <a:bodyPr wrap="square">
            <a:spAutoFit/>
          </a:bodyPr>
          <a:lstStyle/>
          <a:p>
            <a:pPr algn="ctr" fontAlgn="base"/>
            <a:r>
              <a:rPr lang="en-US" sz="2000" dirty="0"/>
              <a:t>And had preferred the life of this world,</a:t>
            </a:r>
          </a:p>
        </p:txBody>
      </p:sp>
      <p:sp>
        <p:nvSpPr>
          <p:cNvPr id="3" name="TextBox 2">
            <a:extLst>
              <a:ext uri="{FF2B5EF4-FFF2-40B4-BE49-F238E27FC236}">
                <a16:creationId xmlns:a16="http://schemas.microsoft.com/office/drawing/2014/main" id="{95AA171E-6C18-5CDD-D25A-5A9C23F1A072}"/>
              </a:ext>
            </a:extLst>
          </p:cNvPr>
          <p:cNvSpPr txBox="1"/>
          <p:nvPr/>
        </p:nvSpPr>
        <p:spPr>
          <a:xfrm>
            <a:off x="3454465" y="3603170"/>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38</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187819745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149EF5-4542-BFE6-383A-DCBF571E3B0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54B5D05-365C-F13D-2A5C-E030DB98F990}"/>
              </a:ext>
            </a:extLst>
          </p:cNvPr>
          <p:cNvSpPr>
            <a:spLocks noGrp="1"/>
          </p:cNvSpPr>
          <p:nvPr>
            <p:ph type="title"/>
          </p:nvPr>
        </p:nvSpPr>
        <p:spPr>
          <a:xfrm>
            <a:off x="1880748" y="2052178"/>
            <a:ext cx="8430504" cy="3450327"/>
          </a:xfrm>
        </p:spPr>
        <p:txBody>
          <a:bodyPr>
            <a:noAutofit/>
          </a:bodyPr>
          <a:lstStyle/>
          <a:p>
            <a:r>
              <a:rPr lang="ar-EG" sz="6000" b="0" dirty="0"/>
              <a:t>فَإِنَّ ٱلْجَحِيمَ هِىَ ٱلْمَأْوَىٰ</a:t>
            </a:r>
          </a:p>
        </p:txBody>
      </p:sp>
      <p:sp>
        <p:nvSpPr>
          <p:cNvPr id="14" name="TextBox 13">
            <a:extLst>
              <a:ext uri="{FF2B5EF4-FFF2-40B4-BE49-F238E27FC236}">
                <a16:creationId xmlns:a16="http://schemas.microsoft.com/office/drawing/2014/main" id="{B68A8FB9-2144-09E5-A14B-D3B3A6E0FBA6}"/>
              </a:ext>
            </a:extLst>
          </p:cNvPr>
          <p:cNvSpPr txBox="1"/>
          <p:nvPr/>
        </p:nvSpPr>
        <p:spPr>
          <a:xfrm>
            <a:off x="1936368" y="4137493"/>
            <a:ext cx="8319264" cy="400110"/>
          </a:xfrm>
          <a:prstGeom prst="rect">
            <a:avLst/>
          </a:prstGeom>
          <a:noFill/>
        </p:spPr>
        <p:txBody>
          <a:bodyPr wrap="square">
            <a:spAutoFit/>
          </a:bodyPr>
          <a:lstStyle/>
          <a:p>
            <a:pPr algn="ctr" fontAlgn="base"/>
            <a:r>
              <a:rPr lang="en-US" sz="2000" dirty="0"/>
              <a:t>The Abode will be Hell-Fire;</a:t>
            </a:r>
          </a:p>
        </p:txBody>
      </p:sp>
      <p:sp>
        <p:nvSpPr>
          <p:cNvPr id="3" name="TextBox 2">
            <a:extLst>
              <a:ext uri="{FF2B5EF4-FFF2-40B4-BE49-F238E27FC236}">
                <a16:creationId xmlns:a16="http://schemas.microsoft.com/office/drawing/2014/main" id="{9F05E43F-E005-7BB6-231F-061BAEB4DA12}"/>
              </a:ext>
            </a:extLst>
          </p:cNvPr>
          <p:cNvSpPr txBox="1"/>
          <p:nvPr/>
        </p:nvSpPr>
        <p:spPr>
          <a:xfrm>
            <a:off x="2874075" y="3829716"/>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39</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259114892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47E8B9-2AF8-EFF2-CF5B-CB945F24993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29863A5-4FBB-0C93-B3FC-A12B73BC61E9}"/>
              </a:ext>
            </a:extLst>
          </p:cNvPr>
          <p:cNvSpPr>
            <a:spLocks noGrp="1"/>
          </p:cNvSpPr>
          <p:nvPr>
            <p:ph type="title"/>
          </p:nvPr>
        </p:nvSpPr>
        <p:spPr>
          <a:xfrm>
            <a:off x="1880748" y="1878007"/>
            <a:ext cx="8430504" cy="3450327"/>
          </a:xfrm>
        </p:spPr>
        <p:txBody>
          <a:bodyPr>
            <a:noAutofit/>
          </a:bodyPr>
          <a:lstStyle/>
          <a:p>
            <a:pPr>
              <a:lnSpc>
                <a:spcPct val="100000"/>
              </a:lnSpc>
            </a:pPr>
            <a:r>
              <a:rPr lang="ar-EG" sz="6000" b="0" dirty="0"/>
              <a:t>وَأَمَّا مَنْ خَافَ مَقَامَ رَبِّهِ ۦ وَنَهَى ٱلنَّفْسَ عَنِ ٱلْهَوَىٰ</a:t>
            </a:r>
          </a:p>
        </p:txBody>
      </p:sp>
      <p:sp>
        <p:nvSpPr>
          <p:cNvPr id="14" name="TextBox 13">
            <a:extLst>
              <a:ext uri="{FF2B5EF4-FFF2-40B4-BE49-F238E27FC236}">
                <a16:creationId xmlns:a16="http://schemas.microsoft.com/office/drawing/2014/main" id="{9D8D9F9B-8233-F921-8EE0-BFFC3E91FEDA}"/>
              </a:ext>
            </a:extLst>
          </p:cNvPr>
          <p:cNvSpPr txBox="1"/>
          <p:nvPr/>
        </p:nvSpPr>
        <p:spPr>
          <a:xfrm>
            <a:off x="1936368" y="4525480"/>
            <a:ext cx="8319264" cy="707886"/>
          </a:xfrm>
          <a:prstGeom prst="rect">
            <a:avLst/>
          </a:prstGeom>
          <a:noFill/>
        </p:spPr>
        <p:txBody>
          <a:bodyPr wrap="square">
            <a:spAutoFit/>
          </a:bodyPr>
          <a:lstStyle/>
          <a:p>
            <a:pPr algn="ctr" fontAlgn="base"/>
            <a:r>
              <a:rPr lang="en-US" sz="2000" dirty="0"/>
              <a:t>And for such as had entertained the fear of standing before their Lord's (tribunal) and had restrained (their) soul from lower desires,</a:t>
            </a:r>
          </a:p>
        </p:txBody>
      </p:sp>
      <p:sp>
        <p:nvSpPr>
          <p:cNvPr id="3" name="TextBox 2">
            <a:extLst>
              <a:ext uri="{FF2B5EF4-FFF2-40B4-BE49-F238E27FC236}">
                <a16:creationId xmlns:a16="http://schemas.microsoft.com/office/drawing/2014/main" id="{7B652ECD-2D09-3B43-A6D4-6EFD51ADEF4D}"/>
              </a:ext>
            </a:extLst>
          </p:cNvPr>
          <p:cNvSpPr txBox="1"/>
          <p:nvPr/>
        </p:nvSpPr>
        <p:spPr>
          <a:xfrm>
            <a:off x="3596886" y="4122736"/>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40</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3932191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66D7BA-183F-5960-08CB-B26E7A4C2AB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A46822B-93B7-1A9F-A555-7662F09C3CA4}"/>
              </a:ext>
            </a:extLst>
          </p:cNvPr>
          <p:cNvSpPr>
            <a:spLocks noGrp="1"/>
          </p:cNvSpPr>
          <p:nvPr>
            <p:ph type="title"/>
          </p:nvPr>
        </p:nvSpPr>
        <p:spPr>
          <a:xfrm>
            <a:off x="1880748" y="1895424"/>
            <a:ext cx="8430504" cy="3450327"/>
          </a:xfrm>
        </p:spPr>
        <p:txBody>
          <a:bodyPr>
            <a:noAutofit/>
          </a:bodyPr>
          <a:lstStyle/>
          <a:p>
            <a:pPr>
              <a:lnSpc>
                <a:spcPct val="100000"/>
              </a:lnSpc>
            </a:pPr>
            <a:r>
              <a:rPr lang="ar-EG" sz="6000" b="0" dirty="0"/>
              <a:t>فَإِنَّ ٱلْجَنَّةَ هِىَ ٱلْمَأْوَىٰ</a:t>
            </a:r>
          </a:p>
        </p:txBody>
      </p:sp>
      <p:sp>
        <p:nvSpPr>
          <p:cNvPr id="14" name="TextBox 13">
            <a:extLst>
              <a:ext uri="{FF2B5EF4-FFF2-40B4-BE49-F238E27FC236}">
                <a16:creationId xmlns:a16="http://schemas.microsoft.com/office/drawing/2014/main" id="{1EBEE70E-8BC5-9CB1-45FF-7BD942B93111}"/>
              </a:ext>
            </a:extLst>
          </p:cNvPr>
          <p:cNvSpPr txBox="1"/>
          <p:nvPr/>
        </p:nvSpPr>
        <p:spPr>
          <a:xfrm>
            <a:off x="1936368" y="4038626"/>
            <a:ext cx="8319264" cy="400110"/>
          </a:xfrm>
          <a:prstGeom prst="rect">
            <a:avLst/>
          </a:prstGeom>
          <a:noFill/>
        </p:spPr>
        <p:txBody>
          <a:bodyPr wrap="square">
            <a:spAutoFit/>
          </a:bodyPr>
          <a:lstStyle/>
          <a:p>
            <a:pPr algn="ctr" fontAlgn="base"/>
            <a:r>
              <a:rPr lang="en-US" sz="2000" dirty="0"/>
              <a:t>Their abode will be the Garden.</a:t>
            </a:r>
          </a:p>
        </p:txBody>
      </p:sp>
      <p:sp>
        <p:nvSpPr>
          <p:cNvPr id="3" name="TextBox 2">
            <a:extLst>
              <a:ext uri="{FF2B5EF4-FFF2-40B4-BE49-F238E27FC236}">
                <a16:creationId xmlns:a16="http://schemas.microsoft.com/office/drawing/2014/main" id="{A5B5C766-D5F7-3328-ED2C-4EE435EF9053}"/>
              </a:ext>
            </a:extLst>
          </p:cNvPr>
          <p:cNvSpPr txBox="1"/>
          <p:nvPr/>
        </p:nvSpPr>
        <p:spPr>
          <a:xfrm>
            <a:off x="3074372" y="3730849"/>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41</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109642405"/>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23C830-3021-4179-6519-B1971562714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7B2746B-22E9-9A9C-8FFF-45220C8ACE6C}"/>
              </a:ext>
            </a:extLst>
          </p:cNvPr>
          <p:cNvSpPr>
            <a:spLocks noGrp="1"/>
          </p:cNvSpPr>
          <p:nvPr>
            <p:ph type="title"/>
          </p:nvPr>
        </p:nvSpPr>
        <p:spPr>
          <a:xfrm>
            <a:off x="1880748" y="1851882"/>
            <a:ext cx="8430504" cy="3450327"/>
          </a:xfrm>
        </p:spPr>
        <p:txBody>
          <a:bodyPr>
            <a:noAutofit/>
          </a:bodyPr>
          <a:lstStyle/>
          <a:p>
            <a:pPr>
              <a:lnSpc>
                <a:spcPct val="100000"/>
              </a:lnSpc>
            </a:pPr>
            <a:r>
              <a:rPr lang="ar-EG" sz="6000" b="0" dirty="0"/>
              <a:t>يَسْـَٔلُونَكَ عَنِ ٱلسَّاعَةِ أَيَّانَ مُرْسَىٰهَا</a:t>
            </a:r>
          </a:p>
        </p:txBody>
      </p:sp>
      <p:sp>
        <p:nvSpPr>
          <p:cNvPr id="14" name="TextBox 13">
            <a:extLst>
              <a:ext uri="{FF2B5EF4-FFF2-40B4-BE49-F238E27FC236}">
                <a16:creationId xmlns:a16="http://schemas.microsoft.com/office/drawing/2014/main" id="{D5C3C24A-9FC2-BBF9-F806-1FC7B7403AC1}"/>
              </a:ext>
            </a:extLst>
          </p:cNvPr>
          <p:cNvSpPr txBox="1"/>
          <p:nvPr/>
        </p:nvSpPr>
        <p:spPr>
          <a:xfrm>
            <a:off x="1936368" y="3990649"/>
            <a:ext cx="8319264" cy="400110"/>
          </a:xfrm>
          <a:prstGeom prst="rect">
            <a:avLst/>
          </a:prstGeom>
          <a:noFill/>
        </p:spPr>
        <p:txBody>
          <a:bodyPr wrap="square">
            <a:spAutoFit/>
          </a:bodyPr>
          <a:lstStyle/>
          <a:p>
            <a:pPr algn="ctr" fontAlgn="base"/>
            <a:r>
              <a:rPr lang="en-US" sz="2000" dirty="0"/>
              <a:t>They ask thee about the Hour,-'When will be its appointed time?</a:t>
            </a:r>
          </a:p>
        </p:txBody>
      </p:sp>
      <p:sp>
        <p:nvSpPr>
          <p:cNvPr id="3" name="TextBox 2">
            <a:extLst>
              <a:ext uri="{FF2B5EF4-FFF2-40B4-BE49-F238E27FC236}">
                <a16:creationId xmlns:a16="http://schemas.microsoft.com/office/drawing/2014/main" id="{65D2025F-EAA9-1011-C8F1-FE7EA403DDEC}"/>
              </a:ext>
            </a:extLst>
          </p:cNvPr>
          <p:cNvSpPr txBox="1"/>
          <p:nvPr/>
        </p:nvSpPr>
        <p:spPr>
          <a:xfrm>
            <a:off x="1733252" y="3585755"/>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42</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1989963978"/>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FAF185-63DB-0359-9064-89567987F2F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4454632-FDF5-1126-BF57-4C31298A48B8}"/>
              </a:ext>
            </a:extLst>
          </p:cNvPr>
          <p:cNvSpPr>
            <a:spLocks noGrp="1"/>
          </p:cNvSpPr>
          <p:nvPr>
            <p:ph type="title"/>
          </p:nvPr>
        </p:nvSpPr>
        <p:spPr>
          <a:xfrm>
            <a:off x="1880748" y="1904133"/>
            <a:ext cx="8430504" cy="3450327"/>
          </a:xfrm>
        </p:spPr>
        <p:txBody>
          <a:bodyPr>
            <a:noAutofit/>
          </a:bodyPr>
          <a:lstStyle/>
          <a:p>
            <a:pPr>
              <a:lnSpc>
                <a:spcPct val="100000"/>
              </a:lnSpc>
            </a:pPr>
            <a:r>
              <a:rPr lang="ar-EG" sz="6000" b="0" dirty="0"/>
              <a:t>فِيمَ أَنتَ مِن ذِكْرَىٰهَآ</a:t>
            </a:r>
          </a:p>
        </p:txBody>
      </p:sp>
      <p:sp>
        <p:nvSpPr>
          <p:cNvPr id="14" name="TextBox 13">
            <a:extLst>
              <a:ext uri="{FF2B5EF4-FFF2-40B4-BE49-F238E27FC236}">
                <a16:creationId xmlns:a16="http://schemas.microsoft.com/office/drawing/2014/main" id="{8331B39F-F98F-AD4F-AF73-C62A95F8A242}"/>
              </a:ext>
            </a:extLst>
          </p:cNvPr>
          <p:cNvSpPr txBox="1"/>
          <p:nvPr/>
        </p:nvSpPr>
        <p:spPr>
          <a:xfrm>
            <a:off x="1936368" y="4045601"/>
            <a:ext cx="8319264" cy="400110"/>
          </a:xfrm>
          <a:prstGeom prst="rect">
            <a:avLst/>
          </a:prstGeom>
          <a:noFill/>
        </p:spPr>
        <p:txBody>
          <a:bodyPr wrap="square">
            <a:spAutoFit/>
          </a:bodyPr>
          <a:lstStyle/>
          <a:p>
            <a:pPr algn="ctr" fontAlgn="base"/>
            <a:r>
              <a:rPr lang="en-US" sz="2000" dirty="0"/>
              <a:t>Wherein art thou (concerned) with the declaration thereof?</a:t>
            </a:r>
          </a:p>
        </p:txBody>
      </p:sp>
      <p:sp>
        <p:nvSpPr>
          <p:cNvPr id="3" name="TextBox 2">
            <a:extLst>
              <a:ext uri="{FF2B5EF4-FFF2-40B4-BE49-F238E27FC236}">
                <a16:creationId xmlns:a16="http://schemas.microsoft.com/office/drawing/2014/main" id="{C75923F7-D465-B83E-846D-3E6FAD42F9AB}"/>
              </a:ext>
            </a:extLst>
          </p:cNvPr>
          <p:cNvSpPr txBox="1"/>
          <p:nvPr/>
        </p:nvSpPr>
        <p:spPr>
          <a:xfrm>
            <a:off x="3422715" y="3629296"/>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43</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52839303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2ED63E-F63F-DC38-8D07-3FAB3F27D7F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15CD603-7027-AB54-E913-0C07467EA209}"/>
              </a:ext>
            </a:extLst>
          </p:cNvPr>
          <p:cNvSpPr>
            <a:spLocks noGrp="1"/>
          </p:cNvSpPr>
          <p:nvPr>
            <p:ph type="title"/>
          </p:nvPr>
        </p:nvSpPr>
        <p:spPr>
          <a:xfrm>
            <a:off x="1880748" y="1895424"/>
            <a:ext cx="8430504" cy="3450327"/>
          </a:xfrm>
        </p:spPr>
        <p:txBody>
          <a:bodyPr>
            <a:noAutofit/>
          </a:bodyPr>
          <a:lstStyle/>
          <a:p>
            <a:pPr>
              <a:lnSpc>
                <a:spcPct val="100000"/>
              </a:lnSpc>
            </a:pPr>
            <a:r>
              <a:rPr lang="ar-EG" sz="6000" b="0" dirty="0"/>
              <a:t>إِلَىٰ رَبِّكَ مُنتَهَىٰهَآ</a:t>
            </a:r>
          </a:p>
        </p:txBody>
      </p:sp>
      <p:sp>
        <p:nvSpPr>
          <p:cNvPr id="14" name="TextBox 13">
            <a:extLst>
              <a:ext uri="{FF2B5EF4-FFF2-40B4-BE49-F238E27FC236}">
                <a16:creationId xmlns:a16="http://schemas.microsoft.com/office/drawing/2014/main" id="{01D54907-CA07-CC23-D711-8148A0D2FE9B}"/>
              </a:ext>
            </a:extLst>
          </p:cNvPr>
          <p:cNvSpPr txBox="1"/>
          <p:nvPr/>
        </p:nvSpPr>
        <p:spPr>
          <a:xfrm>
            <a:off x="1936368" y="4090796"/>
            <a:ext cx="8319264" cy="400110"/>
          </a:xfrm>
          <a:prstGeom prst="rect">
            <a:avLst/>
          </a:prstGeom>
          <a:noFill/>
        </p:spPr>
        <p:txBody>
          <a:bodyPr wrap="square">
            <a:spAutoFit/>
          </a:bodyPr>
          <a:lstStyle/>
          <a:p>
            <a:pPr algn="ctr" fontAlgn="base"/>
            <a:r>
              <a:rPr lang="en-US" sz="2000" dirty="0"/>
              <a:t>With thy Lord in the Limit fixed therefor.</a:t>
            </a:r>
          </a:p>
        </p:txBody>
      </p:sp>
      <p:sp>
        <p:nvSpPr>
          <p:cNvPr id="3" name="TextBox 2">
            <a:extLst>
              <a:ext uri="{FF2B5EF4-FFF2-40B4-BE49-F238E27FC236}">
                <a16:creationId xmlns:a16="http://schemas.microsoft.com/office/drawing/2014/main" id="{886F62F1-EFDA-2ED8-AF15-6C05BC410ACF}"/>
              </a:ext>
            </a:extLst>
          </p:cNvPr>
          <p:cNvSpPr txBox="1"/>
          <p:nvPr/>
        </p:nvSpPr>
        <p:spPr>
          <a:xfrm>
            <a:off x="3710098" y="3620587"/>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44</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31880790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1CA9F8-4EC7-976D-EE21-4063F5631BD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8444553-50B1-3645-7663-C76815D3AB26}"/>
              </a:ext>
            </a:extLst>
          </p:cNvPr>
          <p:cNvSpPr>
            <a:spLocks noGrp="1"/>
          </p:cNvSpPr>
          <p:nvPr>
            <p:ph type="title"/>
          </p:nvPr>
        </p:nvSpPr>
        <p:spPr>
          <a:xfrm>
            <a:off x="1787687" y="2126309"/>
            <a:ext cx="8616626" cy="3450327"/>
          </a:xfrm>
        </p:spPr>
        <p:txBody>
          <a:bodyPr>
            <a:noAutofit/>
          </a:bodyPr>
          <a:lstStyle/>
          <a:p>
            <a:r>
              <a:rPr lang="ar-EG" sz="6000" b="0" dirty="0"/>
              <a:t>أَلَمْ نَجْعَلِ ٱلْأَرْضَ مِهَـٰدًا</a:t>
            </a:r>
          </a:p>
        </p:txBody>
      </p:sp>
      <p:sp>
        <p:nvSpPr>
          <p:cNvPr id="14" name="TextBox 13">
            <a:extLst>
              <a:ext uri="{FF2B5EF4-FFF2-40B4-BE49-F238E27FC236}">
                <a16:creationId xmlns:a16="http://schemas.microsoft.com/office/drawing/2014/main" id="{F280BE26-85AF-C75B-C111-6EC279596147}"/>
              </a:ext>
            </a:extLst>
          </p:cNvPr>
          <p:cNvSpPr txBox="1"/>
          <p:nvPr/>
        </p:nvSpPr>
        <p:spPr>
          <a:xfrm>
            <a:off x="1936368" y="4159249"/>
            <a:ext cx="8319264" cy="400110"/>
          </a:xfrm>
          <a:prstGeom prst="rect">
            <a:avLst/>
          </a:prstGeom>
          <a:noFill/>
        </p:spPr>
        <p:txBody>
          <a:bodyPr wrap="square">
            <a:spAutoFit/>
          </a:bodyPr>
          <a:lstStyle/>
          <a:p>
            <a:pPr algn="ctr" fontAlgn="base"/>
            <a:r>
              <a:rPr lang="en-US" sz="2000" dirty="0"/>
              <a:t>Have We not made the earth as a wide expanse,</a:t>
            </a:r>
          </a:p>
        </p:txBody>
      </p:sp>
      <p:sp>
        <p:nvSpPr>
          <p:cNvPr id="3" name="TextBox 2">
            <a:extLst>
              <a:ext uri="{FF2B5EF4-FFF2-40B4-BE49-F238E27FC236}">
                <a16:creationId xmlns:a16="http://schemas.microsoft.com/office/drawing/2014/main" id="{A9AEC36B-377E-4C96-D118-58F96444E5FB}"/>
              </a:ext>
            </a:extLst>
          </p:cNvPr>
          <p:cNvSpPr txBox="1"/>
          <p:nvPr/>
        </p:nvSpPr>
        <p:spPr>
          <a:xfrm>
            <a:off x="2937216" y="3851472"/>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6</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2502348739"/>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1E894E-EC34-B6D6-082C-20C699AC94C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3B8A5BF-9609-215C-8F47-9D9AFAAE4712}"/>
              </a:ext>
            </a:extLst>
          </p:cNvPr>
          <p:cNvSpPr>
            <a:spLocks noGrp="1"/>
          </p:cNvSpPr>
          <p:nvPr>
            <p:ph type="title"/>
          </p:nvPr>
        </p:nvSpPr>
        <p:spPr>
          <a:xfrm>
            <a:off x="1880748" y="1851881"/>
            <a:ext cx="8430504" cy="3450327"/>
          </a:xfrm>
        </p:spPr>
        <p:txBody>
          <a:bodyPr>
            <a:noAutofit/>
          </a:bodyPr>
          <a:lstStyle/>
          <a:p>
            <a:pPr>
              <a:lnSpc>
                <a:spcPct val="100000"/>
              </a:lnSpc>
            </a:pPr>
            <a:r>
              <a:rPr lang="ar-EG" sz="6000" b="0" dirty="0"/>
              <a:t>إِنَّمَآ أَنتَ مُنذِرُ مَن يَخْشَىٰهَا</a:t>
            </a:r>
          </a:p>
        </p:txBody>
      </p:sp>
      <p:sp>
        <p:nvSpPr>
          <p:cNvPr id="14" name="TextBox 13">
            <a:extLst>
              <a:ext uri="{FF2B5EF4-FFF2-40B4-BE49-F238E27FC236}">
                <a16:creationId xmlns:a16="http://schemas.microsoft.com/office/drawing/2014/main" id="{888B4139-CE66-8779-4887-F1EF40DF50BE}"/>
              </a:ext>
            </a:extLst>
          </p:cNvPr>
          <p:cNvSpPr txBox="1"/>
          <p:nvPr/>
        </p:nvSpPr>
        <p:spPr>
          <a:xfrm>
            <a:off x="1936368" y="3993349"/>
            <a:ext cx="8319264" cy="400110"/>
          </a:xfrm>
          <a:prstGeom prst="rect">
            <a:avLst/>
          </a:prstGeom>
          <a:noFill/>
        </p:spPr>
        <p:txBody>
          <a:bodyPr wrap="square">
            <a:spAutoFit/>
          </a:bodyPr>
          <a:lstStyle/>
          <a:p>
            <a:pPr algn="ctr" fontAlgn="base"/>
            <a:r>
              <a:rPr lang="en-US" sz="2000" dirty="0"/>
              <a:t>Thou art but a Warner for such as fear it.</a:t>
            </a:r>
          </a:p>
        </p:txBody>
      </p:sp>
      <p:sp>
        <p:nvSpPr>
          <p:cNvPr id="3" name="TextBox 2">
            <a:extLst>
              <a:ext uri="{FF2B5EF4-FFF2-40B4-BE49-F238E27FC236}">
                <a16:creationId xmlns:a16="http://schemas.microsoft.com/office/drawing/2014/main" id="{80AAE18B-0053-B0D6-E4F2-75EDFBAB4464}"/>
              </a:ext>
            </a:extLst>
          </p:cNvPr>
          <p:cNvSpPr txBox="1"/>
          <p:nvPr/>
        </p:nvSpPr>
        <p:spPr>
          <a:xfrm>
            <a:off x="2612818" y="3577044"/>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45</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3390112773"/>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B8A660-BA99-D3C6-70D2-B4846888254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429F004-D273-DE1E-3444-0A7D48D7B4F2}"/>
              </a:ext>
            </a:extLst>
          </p:cNvPr>
          <p:cNvSpPr>
            <a:spLocks noGrp="1"/>
          </p:cNvSpPr>
          <p:nvPr>
            <p:ph type="title"/>
          </p:nvPr>
        </p:nvSpPr>
        <p:spPr>
          <a:xfrm>
            <a:off x="1880748" y="2069598"/>
            <a:ext cx="8430504" cy="3450327"/>
          </a:xfrm>
        </p:spPr>
        <p:txBody>
          <a:bodyPr>
            <a:noAutofit/>
          </a:bodyPr>
          <a:lstStyle/>
          <a:p>
            <a:pPr>
              <a:lnSpc>
                <a:spcPct val="100000"/>
              </a:lnSpc>
            </a:pPr>
            <a:r>
              <a:rPr lang="ar-EG" sz="6000" b="0" dirty="0"/>
              <a:t>كَأَنَّهُمْ يَوْمَ يَرَوْنَهَا لَمْ يَلْبَثُوٓا۟ إِلَّا عَشِيَّةً أَوْ ضُحَىٰهَا</a:t>
            </a:r>
          </a:p>
        </p:txBody>
      </p:sp>
      <p:sp>
        <p:nvSpPr>
          <p:cNvPr id="14" name="TextBox 13">
            <a:extLst>
              <a:ext uri="{FF2B5EF4-FFF2-40B4-BE49-F238E27FC236}">
                <a16:creationId xmlns:a16="http://schemas.microsoft.com/office/drawing/2014/main" id="{142B028B-234F-98AB-7BC7-7ECCD440AA2A}"/>
              </a:ext>
            </a:extLst>
          </p:cNvPr>
          <p:cNvSpPr txBox="1"/>
          <p:nvPr/>
        </p:nvSpPr>
        <p:spPr>
          <a:xfrm>
            <a:off x="1936368" y="4616919"/>
            <a:ext cx="8319264" cy="707886"/>
          </a:xfrm>
          <a:prstGeom prst="rect">
            <a:avLst/>
          </a:prstGeom>
          <a:noFill/>
        </p:spPr>
        <p:txBody>
          <a:bodyPr wrap="square">
            <a:spAutoFit/>
          </a:bodyPr>
          <a:lstStyle/>
          <a:p>
            <a:pPr algn="ctr" fontAlgn="base"/>
            <a:r>
              <a:rPr lang="en-US" sz="2000" dirty="0"/>
              <a:t>The Day they see it, (It will be) as if they had tarried but a single evening, or (at most till) the following morn!</a:t>
            </a:r>
          </a:p>
        </p:txBody>
      </p:sp>
      <p:sp>
        <p:nvSpPr>
          <p:cNvPr id="3" name="TextBox 2">
            <a:extLst>
              <a:ext uri="{FF2B5EF4-FFF2-40B4-BE49-F238E27FC236}">
                <a16:creationId xmlns:a16="http://schemas.microsoft.com/office/drawing/2014/main" id="{4EC0CDE0-E5E4-A130-7F10-8BF83365CFCD}"/>
              </a:ext>
            </a:extLst>
          </p:cNvPr>
          <p:cNvSpPr txBox="1"/>
          <p:nvPr/>
        </p:nvSpPr>
        <p:spPr>
          <a:xfrm>
            <a:off x="4398075" y="4253366"/>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46</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980320331"/>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45AC05-C8A5-1215-975D-D859E499A99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6CEBED8-EB8D-068D-B49D-69A385978FD4}"/>
              </a:ext>
            </a:extLst>
          </p:cNvPr>
          <p:cNvSpPr>
            <a:spLocks noGrp="1"/>
          </p:cNvSpPr>
          <p:nvPr>
            <p:ph type="title"/>
          </p:nvPr>
        </p:nvSpPr>
        <p:spPr>
          <a:xfrm>
            <a:off x="1980393" y="504918"/>
            <a:ext cx="8231214" cy="5848164"/>
          </a:xfrm>
        </p:spPr>
        <p:txBody>
          <a:bodyPr>
            <a:noAutofit/>
          </a:bodyPr>
          <a:lstStyle/>
          <a:p>
            <a:pPr marL="0" rtl="1" eaLnBrk="1" latinLnBrk="0" hangingPunct="1"/>
            <a:r>
              <a:rPr lang="ar-EG" sz="6000" b="0" i="0" kern="1200" dirty="0">
                <a:effectLst/>
                <a:latin typeface="KFGQPC Uthman Taha Naskh" panose="02000000000000000000" pitchFamily="2" charset="-78"/>
                <a:ea typeface="+mn-ea"/>
                <a:cs typeface="+mn-cs"/>
              </a:rPr>
              <a:t>صدقَ اللهُ العليُّ العظيم</a:t>
            </a:r>
          </a:p>
        </p:txBody>
      </p:sp>
    </p:spTree>
    <p:extLst>
      <p:ext uri="{BB962C8B-B14F-4D97-AF65-F5344CB8AC3E}">
        <p14:creationId xmlns:p14="http://schemas.microsoft.com/office/powerpoint/2010/main" val="545038982"/>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F6FA6A-F476-B4C1-FE91-65E0153B047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CE70B9A-2F84-01F9-868E-017307EBDAA5}"/>
              </a:ext>
            </a:extLst>
          </p:cNvPr>
          <p:cNvSpPr>
            <a:spLocks noGrp="1"/>
          </p:cNvSpPr>
          <p:nvPr>
            <p:ph type="title"/>
          </p:nvPr>
        </p:nvSpPr>
        <p:spPr>
          <a:xfrm>
            <a:off x="1980393" y="1706959"/>
            <a:ext cx="8231214" cy="3461837"/>
          </a:xfrm>
        </p:spPr>
        <p:txBody>
          <a:bodyPr>
            <a:noAutofit/>
          </a:bodyPr>
          <a:lstStyle/>
          <a:p>
            <a:pPr marL="0" eaLnBrk="1" latinLnBrk="0" hangingPunct="1">
              <a:lnSpc>
                <a:spcPct val="100000"/>
              </a:lnSpc>
            </a:pPr>
            <a:r>
              <a:rPr lang="ar-EG" sz="4000" b="0" i="0" kern="1200" dirty="0">
                <a:effectLst/>
                <a:highlight>
                  <a:srgbClr val="00FF00"/>
                </a:highlight>
                <a:latin typeface="Arial" panose="020B0604020202020204" pitchFamily="34" charset="0"/>
                <a:ea typeface="+mn-ea"/>
                <a:cs typeface="Arial" panose="020B0604020202020204" pitchFamily="34" charset="0"/>
              </a:rPr>
              <a:t>سورة عبس</a:t>
            </a:r>
            <a:br>
              <a:rPr lang="ar-EG" sz="6000" b="0" i="0" kern="1200" dirty="0">
                <a:effectLst/>
                <a:latin typeface="Arial" panose="020B0604020202020204" pitchFamily="34" charset="0"/>
                <a:ea typeface="+mn-ea"/>
                <a:cs typeface="Arial" panose="020B0604020202020204" pitchFamily="34" charset="0"/>
              </a:rPr>
            </a:br>
            <a:r>
              <a:rPr lang="ar-EG" sz="6000" b="0" i="0" kern="1200" dirty="0">
                <a:effectLst/>
                <a:latin typeface="Arial" panose="020B0604020202020204" pitchFamily="34" charset="0"/>
                <a:ea typeface="+mn-ea"/>
                <a:cs typeface="Arial" panose="020B0604020202020204" pitchFamily="34" charset="0"/>
              </a:rPr>
              <a:t>بِسْمِ ٱللَّهِ ٱلرَّحْمَـٰنِ ٱلرَّحِيمِ</a:t>
            </a:r>
          </a:p>
        </p:txBody>
      </p:sp>
    </p:spTree>
    <p:extLst>
      <p:ext uri="{BB962C8B-B14F-4D97-AF65-F5344CB8AC3E}">
        <p14:creationId xmlns:p14="http://schemas.microsoft.com/office/powerpoint/2010/main" val="83114420"/>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436611-DB1C-C842-E7FA-DAFDAFB90FB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9475511-93B5-B6CF-DC4A-302F53A419E6}"/>
              </a:ext>
            </a:extLst>
          </p:cNvPr>
          <p:cNvSpPr>
            <a:spLocks noGrp="1"/>
          </p:cNvSpPr>
          <p:nvPr>
            <p:ph type="title"/>
          </p:nvPr>
        </p:nvSpPr>
        <p:spPr>
          <a:xfrm>
            <a:off x="1787687" y="2088261"/>
            <a:ext cx="8616626" cy="3450327"/>
          </a:xfrm>
        </p:spPr>
        <p:txBody>
          <a:bodyPr>
            <a:noAutofit/>
          </a:bodyPr>
          <a:lstStyle/>
          <a:p>
            <a:r>
              <a:rPr lang="ar-EG" sz="6000" b="0" dirty="0"/>
              <a:t>عَبَسَ وَتَوَلَّىٰٓ</a:t>
            </a:r>
          </a:p>
        </p:txBody>
      </p:sp>
      <p:sp>
        <p:nvSpPr>
          <p:cNvPr id="14" name="TextBox 13">
            <a:extLst>
              <a:ext uri="{FF2B5EF4-FFF2-40B4-BE49-F238E27FC236}">
                <a16:creationId xmlns:a16="http://schemas.microsoft.com/office/drawing/2014/main" id="{E531AEB9-72FC-825E-9DD5-F3FE3AA7332E}"/>
              </a:ext>
            </a:extLst>
          </p:cNvPr>
          <p:cNvSpPr txBox="1"/>
          <p:nvPr/>
        </p:nvSpPr>
        <p:spPr>
          <a:xfrm>
            <a:off x="1936368" y="4254746"/>
            <a:ext cx="8319264" cy="400110"/>
          </a:xfrm>
          <a:prstGeom prst="rect">
            <a:avLst/>
          </a:prstGeom>
          <a:noFill/>
        </p:spPr>
        <p:txBody>
          <a:bodyPr wrap="square">
            <a:spAutoFit/>
          </a:bodyPr>
          <a:lstStyle/>
          <a:p>
            <a:pPr algn="ctr" fontAlgn="base"/>
            <a:r>
              <a:rPr lang="en-US" sz="2000" dirty="0"/>
              <a:t>(The Prophet) frowned and turned away,</a:t>
            </a:r>
          </a:p>
        </p:txBody>
      </p:sp>
      <p:sp>
        <p:nvSpPr>
          <p:cNvPr id="3" name="TextBox 2">
            <a:extLst>
              <a:ext uri="{FF2B5EF4-FFF2-40B4-BE49-F238E27FC236}">
                <a16:creationId xmlns:a16="http://schemas.microsoft.com/office/drawing/2014/main" id="{926BD26D-012E-726E-580B-D72E8B39608B}"/>
              </a:ext>
            </a:extLst>
          </p:cNvPr>
          <p:cNvSpPr txBox="1"/>
          <p:nvPr/>
        </p:nvSpPr>
        <p:spPr>
          <a:xfrm>
            <a:off x="4178310" y="3921952"/>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1</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4006858937"/>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4AEDE2-0E2B-806C-1FAE-E437C5CF12C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D3F4D8D-21F9-E2A2-C110-C217E15355CE}"/>
              </a:ext>
            </a:extLst>
          </p:cNvPr>
          <p:cNvSpPr>
            <a:spLocks noGrp="1"/>
          </p:cNvSpPr>
          <p:nvPr>
            <p:ph type="title"/>
          </p:nvPr>
        </p:nvSpPr>
        <p:spPr>
          <a:xfrm>
            <a:off x="1787687" y="2062134"/>
            <a:ext cx="8616626" cy="3450327"/>
          </a:xfrm>
        </p:spPr>
        <p:txBody>
          <a:bodyPr>
            <a:noAutofit/>
          </a:bodyPr>
          <a:lstStyle/>
          <a:p>
            <a:r>
              <a:rPr lang="ar-EG" sz="6000" b="0" dirty="0"/>
              <a:t>أَن جَآءَهُ ٱلْأَعْمَىٰ</a:t>
            </a:r>
          </a:p>
        </p:txBody>
      </p:sp>
      <p:sp>
        <p:nvSpPr>
          <p:cNvPr id="14" name="TextBox 13">
            <a:extLst>
              <a:ext uri="{FF2B5EF4-FFF2-40B4-BE49-F238E27FC236}">
                <a16:creationId xmlns:a16="http://schemas.microsoft.com/office/drawing/2014/main" id="{F4B83E21-B384-602D-ED25-E278E35066B9}"/>
              </a:ext>
            </a:extLst>
          </p:cNvPr>
          <p:cNvSpPr txBox="1"/>
          <p:nvPr/>
        </p:nvSpPr>
        <p:spPr>
          <a:xfrm>
            <a:off x="1936368" y="4172146"/>
            <a:ext cx="8319264" cy="400110"/>
          </a:xfrm>
          <a:prstGeom prst="rect">
            <a:avLst/>
          </a:prstGeom>
          <a:noFill/>
        </p:spPr>
        <p:txBody>
          <a:bodyPr wrap="square">
            <a:spAutoFit/>
          </a:bodyPr>
          <a:lstStyle/>
          <a:p>
            <a:pPr algn="ctr" fontAlgn="base"/>
            <a:r>
              <a:rPr lang="en-US" sz="2000" dirty="0"/>
              <a:t>Because there came to him the blind man (interrupting).</a:t>
            </a:r>
          </a:p>
        </p:txBody>
      </p:sp>
      <p:sp>
        <p:nvSpPr>
          <p:cNvPr id="3" name="TextBox 2">
            <a:extLst>
              <a:ext uri="{FF2B5EF4-FFF2-40B4-BE49-F238E27FC236}">
                <a16:creationId xmlns:a16="http://schemas.microsoft.com/office/drawing/2014/main" id="{9B1A1D6F-E84B-33E3-B693-E4A3B1B7B839}"/>
              </a:ext>
            </a:extLst>
          </p:cNvPr>
          <p:cNvSpPr txBox="1"/>
          <p:nvPr/>
        </p:nvSpPr>
        <p:spPr>
          <a:xfrm>
            <a:off x="3690634" y="3864369"/>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{2}</a:t>
            </a:r>
            <a:endParaRPr lang="en-US" sz="1400" dirty="0"/>
          </a:p>
        </p:txBody>
      </p:sp>
    </p:spTree>
    <p:extLst>
      <p:ext uri="{BB962C8B-B14F-4D97-AF65-F5344CB8AC3E}">
        <p14:creationId xmlns:p14="http://schemas.microsoft.com/office/powerpoint/2010/main" val="1320698040"/>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534E68-E0EA-0FE1-AFE8-DB330BA63A8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4023E4B-BB66-2B9A-FE4F-D749413190A8}"/>
              </a:ext>
            </a:extLst>
          </p:cNvPr>
          <p:cNvSpPr>
            <a:spLocks noGrp="1"/>
          </p:cNvSpPr>
          <p:nvPr>
            <p:ph type="title"/>
          </p:nvPr>
        </p:nvSpPr>
        <p:spPr>
          <a:xfrm>
            <a:off x="1787687" y="2053428"/>
            <a:ext cx="8616626" cy="3450327"/>
          </a:xfrm>
        </p:spPr>
        <p:txBody>
          <a:bodyPr>
            <a:noAutofit/>
          </a:bodyPr>
          <a:lstStyle/>
          <a:p>
            <a:r>
              <a:rPr lang="ar-EG" sz="6000" b="0" dirty="0"/>
              <a:t>وَمَا يُدْرِيكَ لَعَلَّهُۥ يَزَّكَّىٰٓ</a:t>
            </a:r>
          </a:p>
        </p:txBody>
      </p:sp>
      <p:sp>
        <p:nvSpPr>
          <p:cNvPr id="14" name="TextBox 13">
            <a:extLst>
              <a:ext uri="{FF2B5EF4-FFF2-40B4-BE49-F238E27FC236}">
                <a16:creationId xmlns:a16="http://schemas.microsoft.com/office/drawing/2014/main" id="{E6AB60D2-3903-6CA2-921A-8BA4160BD74B}"/>
              </a:ext>
            </a:extLst>
          </p:cNvPr>
          <p:cNvSpPr txBox="1"/>
          <p:nvPr/>
        </p:nvSpPr>
        <p:spPr>
          <a:xfrm>
            <a:off x="1936368" y="4143645"/>
            <a:ext cx="8319264" cy="707886"/>
          </a:xfrm>
          <a:prstGeom prst="rect">
            <a:avLst/>
          </a:prstGeom>
          <a:noFill/>
        </p:spPr>
        <p:txBody>
          <a:bodyPr wrap="square">
            <a:spAutoFit/>
          </a:bodyPr>
          <a:lstStyle/>
          <a:p>
            <a:pPr algn="ctr" fontAlgn="base"/>
            <a:r>
              <a:rPr lang="en-US" sz="2000" dirty="0"/>
              <a:t>But what could tell thee but that perchance he might grow (in spiritual understanding)?-</a:t>
            </a:r>
          </a:p>
        </p:txBody>
      </p:sp>
      <p:sp>
        <p:nvSpPr>
          <p:cNvPr id="3" name="TextBox 2">
            <a:extLst>
              <a:ext uri="{FF2B5EF4-FFF2-40B4-BE49-F238E27FC236}">
                <a16:creationId xmlns:a16="http://schemas.microsoft.com/office/drawing/2014/main" id="{672A59C4-C3A9-799B-EEEB-9F1128C0BCD7}"/>
              </a:ext>
            </a:extLst>
          </p:cNvPr>
          <p:cNvSpPr txBox="1"/>
          <p:nvPr/>
        </p:nvSpPr>
        <p:spPr>
          <a:xfrm>
            <a:off x="3059135" y="3835868"/>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{3}</a:t>
            </a:r>
            <a:endParaRPr lang="en-US" sz="1400" dirty="0"/>
          </a:p>
        </p:txBody>
      </p:sp>
    </p:spTree>
    <p:extLst>
      <p:ext uri="{BB962C8B-B14F-4D97-AF65-F5344CB8AC3E}">
        <p14:creationId xmlns:p14="http://schemas.microsoft.com/office/powerpoint/2010/main" val="2248704075"/>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78C2F1-E58C-E0A9-985A-593A9289971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18113DD-DE7B-D56E-F956-885E3BC0B68D}"/>
              </a:ext>
            </a:extLst>
          </p:cNvPr>
          <p:cNvSpPr>
            <a:spLocks noGrp="1"/>
          </p:cNvSpPr>
          <p:nvPr>
            <p:ph type="title"/>
          </p:nvPr>
        </p:nvSpPr>
        <p:spPr>
          <a:xfrm>
            <a:off x="1787687" y="2070848"/>
            <a:ext cx="8616626" cy="3450327"/>
          </a:xfrm>
        </p:spPr>
        <p:txBody>
          <a:bodyPr>
            <a:noAutofit/>
          </a:bodyPr>
          <a:lstStyle/>
          <a:p>
            <a:r>
              <a:rPr lang="ar-EG" sz="6000" b="0" dirty="0"/>
              <a:t>أَوْ يَذَّكَّرُ فَتَنفَعَهُ ٱلذِّكْرَىٰٓ</a:t>
            </a:r>
          </a:p>
        </p:txBody>
      </p:sp>
      <p:sp>
        <p:nvSpPr>
          <p:cNvPr id="14" name="TextBox 13">
            <a:extLst>
              <a:ext uri="{FF2B5EF4-FFF2-40B4-BE49-F238E27FC236}">
                <a16:creationId xmlns:a16="http://schemas.microsoft.com/office/drawing/2014/main" id="{E5F2A580-84EF-7E18-03EB-D31CA0CECE4C}"/>
              </a:ext>
            </a:extLst>
          </p:cNvPr>
          <p:cNvSpPr txBox="1"/>
          <p:nvPr/>
        </p:nvSpPr>
        <p:spPr>
          <a:xfrm>
            <a:off x="1936368" y="4156041"/>
            <a:ext cx="8319264" cy="400110"/>
          </a:xfrm>
          <a:prstGeom prst="rect">
            <a:avLst/>
          </a:prstGeom>
          <a:noFill/>
        </p:spPr>
        <p:txBody>
          <a:bodyPr wrap="square">
            <a:spAutoFit/>
          </a:bodyPr>
          <a:lstStyle/>
          <a:p>
            <a:pPr algn="ctr" fontAlgn="base"/>
            <a:r>
              <a:rPr lang="en-US" sz="2000" dirty="0"/>
              <a:t>Or that he might receive admonition, and the teaching might profit him?</a:t>
            </a:r>
          </a:p>
        </p:txBody>
      </p:sp>
      <p:sp>
        <p:nvSpPr>
          <p:cNvPr id="3" name="TextBox 2">
            <a:extLst>
              <a:ext uri="{FF2B5EF4-FFF2-40B4-BE49-F238E27FC236}">
                <a16:creationId xmlns:a16="http://schemas.microsoft.com/office/drawing/2014/main" id="{BC94E1AB-A472-B013-59D7-E959B2B38CE1}"/>
              </a:ext>
            </a:extLst>
          </p:cNvPr>
          <p:cNvSpPr txBox="1"/>
          <p:nvPr/>
        </p:nvSpPr>
        <p:spPr>
          <a:xfrm>
            <a:off x="2954636" y="3848264"/>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{4}</a:t>
            </a:r>
            <a:endParaRPr lang="en-US" sz="1400" dirty="0"/>
          </a:p>
        </p:txBody>
      </p:sp>
    </p:spTree>
    <p:extLst>
      <p:ext uri="{BB962C8B-B14F-4D97-AF65-F5344CB8AC3E}">
        <p14:creationId xmlns:p14="http://schemas.microsoft.com/office/powerpoint/2010/main" val="3144412373"/>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748463-C43E-189D-AF03-87DEA071317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D566015-E876-7F32-3A0F-7BF7FE03E7A9}"/>
              </a:ext>
            </a:extLst>
          </p:cNvPr>
          <p:cNvSpPr>
            <a:spLocks noGrp="1"/>
          </p:cNvSpPr>
          <p:nvPr>
            <p:ph type="title"/>
          </p:nvPr>
        </p:nvSpPr>
        <p:spPr>
          <a:xfrm>
            <a:off x="1787687" y="2039224"/>
            <a:ext cx="8616626" cy="3450327"/>
          </a:xfrm>
        </p:spPr>
        <p:txBody>
          <a:bodyPr>
            <a:noAutofit/>
          </a:bodyPr>
          <a:lstStyle/>
          <a:p>
            <a:r>
              <a:rPr lang="ar-EG" sz="6000" b="0" dirty="0"/>
              <a:t>أَمَّا مَنِ ٱسْتَغْنَىٰ</a:t>
            </a:r>
          </a:p>
        </p:txBody>
      </p:sp>
      <p:sp>
        <p:nvSpPr>
          <p:cNvPr id="14" name="TextBox 13">
            <a:extLst>
              <a:ext uri="{FF2B5EF4-FFF2-40B4-BE49-F238E27FC236}">
                <a16:creationId xmlns:a16="http://schemas.microsoft.com/office/drawing/2014/main" id="{E21A5019-6215-AF5C-EA6A-D1F848AF6326}"/>
              </a:ext>
            </a:extLst>
          </p:cNvPr>
          <p:cNvSpPr txBox="1"/>
          <p:nvPr/>
        </p:nvSpPr>
        <p:spPr>
          <a:xfrm>
            <a:off x="1936368" y="4118223"/>
            <a:ext cx="8319264" cy="400110"/>
          </a:xfrm>
          <a:prstGeom prst="rect">
            <a:avLst/>
          </a:prstGeom>
          <a:noFill/>
        </p:spPr>
        <p:txBody>
          <a:bodyPr wrap="square">
            <a:spAutoFit/>
          </a:bodyPr>
          <a:lstStyle/>
          <a:p>
            <a:pPr algn="ctr" fontAlgn="base"/>
            <a:r>
              <a:rPr lang="en-US" sz="2000" dirty="0"/>
              <a:t>As to one who regards Himself as self-sufficient,</a:t>
            </a:r>
          </a:p>
        </p:txBody>
      </p:sp>
      <p:sp>
        <p:nvSpPr>
          <p:cNvPr id="3" name="TextBox 2">
            <a:extLst>
              <a:ext uri="{FF2B5EF4-FFF2-40B4-BE49-F238E27FC236}">
                <a16:creationId xmlns:a16="http://schemas.microsoft.com/office/drawing/2014/main" id="{D99BB4F0-2B7B-D9DB-9515-261392E158EC}"/>
              </a:ext>
            </a:extLst>
          </p:cNvPr>
          <p:cNvSpPr txBox="1"/>
          <p:nvPr/>
        </p:nvSpPr>
        <p:spPr>
          <a:xfrm>
            <a:off x="3877745" y="3810446"/>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5</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1917241283"/>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63D10B-DCC0-BE48-D440-7F0B06C777A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7D09794-33D7-0833-EE7B-5E1F5ACAF5DB}"/>
              </a:ext>
            </a:extLst>
          </p:cNvPr>
          <p:cNvSpPr>
            <a:spLocks noGrp="1"/>
          </p:cNvSpPr>
          <p:nvPr>
            <p:ph type="title"/>
          </p:nvPr>
        </p:nvSpPr>
        <p:spPr>
          <a:xfrm>
            <a:off x="1787687" y="2126309"/>
            <a:ext cx="8616626" cy="3450327"/>
          </a:xfrm>
        </p:spPr>
        <p:txBody>
          <a:bodyPr>
            <a:noAutofit/>
          </a:bodyPr>
          <a:lstStyle/>
          <a:p>
            <a:r>
              <a:rPr lang="ar-EG" sz="6000" b="0" dirty="0"/>
              <a:t>فَأَنتَ لَهُۥ تَصَدَّىٰ</a:t>
            </a:r>
          </a:p>
        </p:txBody>
      </p:sp>
      <p:sp>
        <p:nvSpPr>
          <p:cNvPr id="14" name="TextBox 13">
            <a:extLst>
              <a:ext uri="{FF2B5EF4-FFF2-40B4-BE49-F238E27FC236}">
                <a16:creationId xmlns:a16="http://schemas.microsoft.com/office/drawing/2014/main" id="{12D82FAC-E58D-E305-AC1C-BF9799D3D74C}"/>
              </a:ext>
            </a:extLst>
          </p:cNvPr>
          <p:cNvSpPr txBox="1"/>
          <p:nvPr/>
        </p:nvSpPr>
        <p:spPr>
          <a:xfrm>
            <a:off x="1936368" y="4159249"/>
            <a:ext cx="8319264" cy="400110"/>
          </a:xfrm>
          <a:prstGeom prst="rect">
            <a:avLst/>
          </a:prstGeom>
          <a:noFill/>
        </p:spPr>
        <p:txBody>
          <a:bodyPr wrap="square">
            <a:spAutoFit/>
          </a:bodyPr>
          <a:lstStyle/>
          <a:p>
            <a:pPr algn="ctr" fontAlgn="base"/>
            <a:r>
              <a:rPr lang="en-US" sz="2000" dirty="0"/>
              <a:t>To him dost thou attend;</a:t>
            </a:r>
          </a:p>
        </p:txBody>
      </p:sp>
      <p:sp>
        <p:nvSpPr>
          <p:cNvPr id="3" name="TextBox 2">
            <a:extLst>
              <a:ext uri="{FF2B5EF4-FFF2-40B4-BE49-F238E27FC236}">
                <a16:creationId xmlns:a16="http://schemas.microsoft.com/office/drawing/2014/main" id="{2DF8D53E-597E-5E19-DE96-A75BAA70735D}"/>
              </a:ext>
            </a:extLst>
          </p:cNvPr>
          <p:cNvSpPr txBox="1"/>
          <p:nvPr/>
        </p:nvSpPr>
        <p:spPr>
          <a:xfrm>
            <a:off x="3816783" y="3921141"/>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6</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112551466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Juz' 29</Template>
  <TotalTime>508</TotalTime>
  <Words>12049</Words>
  <Application>Microsoft Office PowerPoint</Application>
  <PresentationFormat>Widescreen</PresentationFormat>
  <Paragraphs>2378</Paragraphs>
  <Slides>640</Slides>
  <Notes>601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640</vt:i4>
      </vt:variant>
    </vt:vector>
  </HeadingPairs>
  <TitlesOfParts>
    <vt:vector size="650" baseType="lpstr">
      <vt:lpstr>Arial</vt:lpstr>
      <vt:lpstr>Arial Black</vt:lpstr>
      <vt:lpstr>Bahnschrift</vt:lpstr>
      <vt:lpstr>Bahnschrift SemiBold SemiConden</vt:lpstr>
      <vt:lpstr>Bahnschrift SemiCondensed</vt:lpstr>
      <vt:lpstr>Bahnschrift SemiLight Condensed</vt:lpstr>
      <vt:lpstr>Calibri</vt:lpstr>
      <vt:lpstr>Calibri Light</vt:lpstr>
      <vt:lpstr>KFGQPC Uthman Taha Naskh</vt:lpstr>
      <vt:lpstr>Office Theme</vt:lpstr>
      <vt:lpstr>PowerPoint Presentation</vt:lpstr>
      <vt:lpstr>أَعُوْذُ بِاللّٰهِ مِنَ الشَّيْطٰانِ الرَّجِيْمِ</vt:lpstr>
      <vt:lpstr>سورة النبأ بِسْمِ ٱللَّهِ ٱلرَّحْمَـٰنِ ٱلرَّحِيمِ</vt:lpstr>
      <vt:lpstr>عَمَّ يَتَسَآءَلُونَ</vt:lpstr>
      <vt:lpstr>عَنِ ٱلنَّبَإِ ٱلْعَظِيمِ</vt:lpstr>
      <vt:lpstr>ٱلَّذِى هُمْ فِيهِ مُخْتَلِفُونَ</vt:lpstr>
      <vt:lpstr>كَلَّا سَيَعْلَمُونَ</vt:lpstr>
      <vt:lpstr>ثُمَّ كَلَّا سَيَعْلَمُونَ</vt:lpstr>
      <vt:lpstr>أَلَمْ نَجْعَلِ ٱلْأَرْضَ مِهَـٰدًا</vt:lpstr>
      <vt:lpstr>وَٱلْجِبَالَ أَوْتَادًا</vt:lpstr>
      <vt:lpstr>وَخَلَقْنَـٰكُمْ أَزْوَٰجًا</vt:lpstr>
      <vt:lpstr>وَجَعَلْنَا نَوْمَكُمْ سُبَاتًا</vt:lpstr>
      <vt:lpstr>وَجَعَلْنَا ٱلَّيْلَ لِبَاسًا</vt:lpstr>
      <vt:lpstr>وَجَعَلْنَا ٱلنَّهَارَ مَعَاشًا</vt:lpstr>
      <vt:lpstr>وَبَنَيْنَا فَوْقَكُمْ سَبْعًا شِدَادًا</vt:lpstr>
      <vt:lpstr>وَجَعَلْنَا سِرَاجًا وَهَّاجًا</vt:lpstr>
      <vt:lpstr>وَأَنزَلْنَا مِنَ ٱلْمُعْصِرَٰتِ مَآءً ثَجَّاجًا</vt:lpstr>
      <vt:lpstr>لِّنُخْرِجَ بِهِ ۦ حَبًّا وَنَبَاتًا</vt:lpstr>
      <vt:lpstr>وَجَنَّـٰتٍ أَلْفَافًا</vt:lpstr>
      <vt:lpstr>إِنَّ يَوْمَ ٱلْفَصْلِ كَانَ مِيقَـٰتًا</vt:lpstr>
      <vt:lpstr>يَوْمَ يُنفَخُ فِى ٱلصُّورِ فَتَأْتُونَ أَفْوَاجًا</vt:lpstr>
      <vt:lpstr>وَفُتِحَتِ ٱلسَّمَآءُ فَكَانَتْ أَبْوَٰبًا</vt:lpstr>
      <vt:lpstr>وَسُيِّرَتِ ٱلْجِبَالُ فَكَانَتْ سَرَابًا</vt:lpstr>
      <vt:lpstr>إِنَّ جَهَنَّمَ كَانَتْ مِرْصَادًا</vt:lpstr>
      <vt:lpstr>لِّلطَّـٰغِينَ مَـَٔابًا</vt:lpstr>
      <vt:lpstr>لَّـٰبِثِينَ فِيهَآ أَحْقَابًا</vt:lpstr>
      <vt:lpstr>لَّا يَذُوقُونَ فِيهَا بَرْدًا وَلَا شَرَابًا</vt:lpstr>
      <vt:lpstr>إِلَّا حَمِيمًا وَغَسَّاقًا</vt:lpstr>
      <vt:lpstr>جَزَآءً وِفَاقًا</vt:lpstr>
      <vt:lpstr>إِنَّهُمْ كَانُوا۟ لَا يَرْجُونَ حِسَابًا</vt:lpstr>
      <vt:lpstr>وَكَذَّبُوا۟ بِـَٔايَـٰتِنَا كِذَّابًا</vt:lpstr>
      <vt:lpstr>وَكُلَّ شَىْءٍ أَحْصَيْنَـٰهُ كِتَـٰبًا</vt:lpstr>
      <vt:lpstr>فَذُوقُوا۟ فَلَن نَّزِيدَكُمْ إِلَّا عَذَابًا</vt:lpstr>
      <vt:lpstr>إِنَّ لِلْمُتَّقِينَ مَفَازًا</vt:lpstr>
      <vt:lpstr>حَدَآئِقَ وَأَعْنَـٰبًا</vt:lpstr>
      <vt:lpstr>وَكَوَاعِبَ أَتْرَابًا</vt:lpstr>
      <vt:lpstr>وَكَأْسًا دِهَاقًا</vt:lpstr>
      <vt:lpstr>لَّا يَسْمَعُونَ فِيهَا لَغْوًا وَلَا كِذَّٰبًا</vt:lpstr>
      <vt:lpstr>جَزَآءً مِّن رَّبِّكَ عَطَآءً حِسَابًا</vt:lpstr>
      <vt:lpstr>رَّبِّ ٱلسَّمَـٰوَٰتِ وَٱلْأَرْضِ وَمَا بَيْنَهُمَا ٱلرَّحْمَـٰنِ ۖ لَا يَمْلِكُونَ مِنْهُ خِطَابًا</vt:lpstr>
      <vt:lpstr>يَوْمَ يَقُومُ ٱلرُّوحُ وَٱلْمَلَـٰٓئِكَةُ صَفًّا ۖ لَّا يَتَكَلَّمُونَ إِلَّا مَنْ أَذِنَ لَهُ ٱلرَّحْمَـٰنُ وَقَالَ صَوَابًا</vt:lpstr>
      <vt:lpstr>ذَٰلِكَ ٱلْيَوْمُ ٱلْحَقُّ ۖ فَمَن شَآءَ ٱتَّخَذَ إِلَىٰ رَبِّهِۦ مَـَٔابًا</vt:lpstr>
      <vt:lpstr>إِنَّآ أَنذَرْنَـٰكُمْ عَذَابًا قَرِيبًا يَوْمَ يَنظُرُ ٱلْمَرْءُ مَا قَدَّمَتْ يَدَاهُ وَيَقُولُ ٱلْكَافِرُ يَـٰلَيْتَنِى كُنتُ تُرَٰبًۢا</vt:lpstr>
      <vt:lpstr>صدقَ اللهُ العليُّ العظيم</vt:lpstr>
      <vt:lpstr>سورة النازعات بِسْمِ ٱللَّهِ ٱلرَّحْمَـٰنِ ٱلرَّحِيمِ</vt:lpstr>
      <vt:lpstr>وَٱلنَّـٰزِعَـٰتِ غَرْقًا</vt:lpstr>
      <vt:lpstr>وَٱلنَّـٰشِطَـٰتِ نَشْطًا</vt:lpstr>
      <vt:lpstr>وَٱلسَّـٰبِحَـٰتِ سَبْحًا</vt:lpstr>
      <vt:lpstr>فَٱلسَّـٰبِقَـٰتِ سَبْقًا</vt:lpstr>
      <vt:lpstr>فَٱلْمُدَبِّرَٰتِ أَمْرًا</vt:lpstr>
      <vt:lpstr>يَوْمَ تَرْجُفُ ٱلرَّاجِفَةُ</vt:lpstr>
      <vt:lpstr>تَتْبَعُهَا ٱلرَّادِفَةُ</vt:lpstr>
      <vt:lpstr>قُلُوبٌ يَوْمَئِذٍ وَاجِفَةٌ</vt:lpstr>
      <vt:lpstr>أَبْصَـٰرُهَا خَـٰشِعَةٌ</vt:lpstr>
      <vt:lpstr>يَقُولُونَ أَءِنَّا لَمَرْدُودُونَ فِى ٱلْحَافِرَةِ</vt:lpstr>
      <vt:lpstr>أَءِذَا كُنَّا عِظَـٰمًا نَّخِرَةً</vt:lpstr>
      <vt:lpstr>قَالُوا۟ تِلْكَ إِذًا كَرَّةٌ خَاسِرَةٌ</vt:lpstr>
      <vt:lpstr>فَإِنَّمَا هِىَ زَجْرَةٌ وَٰحِدَةٌ</vt:lpstr>
      <vt:lpstr>فَإِذَا هُم بِٱلسَّاهِرَةِ</vt:lpstr>
      <vt:lpstr>هَلْ أَتَىٰكَ حَدِيثُ مُوسَىٰٓ</vt:lpstr>
      <vt:lpstr>إِذْ نَادَىٰهُ رَبُّهُۥ بِٱلْوَادِ ٱلْمُقَدَّسِ طُوًى</vt:lpstr>
      <vt:lpstr>ٱذْهَبْ إِلَىٰ فِرْعَوْنَ إِنَّهُۥ طَغَىٰ</vt:lpstr>
      <vt:lpstr>فَقُلْ هَل لَّكَ إِلَىٰٓ أَن تَزَكَّىٰ</vt:lpstr>
      <vt:lpstr>وَأَهْدِيَكَ إِلَىٰ رَبِّكَ فَتَخْشَىٰ</vt:lpstr>
      <vt:lpstr>فَأَرَىٰهُ ٱلْـَٔايَةَ ٱلْكُبْرَىٰ</vt:lpstr>
      <vt:lpstr>فَكَذَّبَ وَعَصَىٰ</vt:lpstr>
      <vt:lpstr>ثُمَّ أَدْبَرَ يَسْعَىٰ</vt:lpstr>
      <vt:lpstr>فَحَشَرَ فَنَادَىٰ</vt:lpstr>
      <vt:lpstr>فَقَالَ أَنَا۠ رَبُّكُمُ ٱلْأَعْلَىٰ</vt:lpstr>
      <vt:lpstr>فَأَخَذَهُ ٱللَّهُ نَكَالَ ٱلْـَٔاخِرَةِ وَٱلْأُولَىٰٓ</vt:lpstr>
      <vt:lpstr>إِنَّ فِى ذَٰلِكَ لَعِبْرَةً لِّمَن يَخْشَىٰٓ</vt:lpstr>
      <vt:lpstr>ءَأَنتُمْ أَشَدُّ خَلْقًا أَمِ ٱلسَّمَآءُ ۚ بَنَىٰهَا</vt:lpstr>
      <vt:lpstr>رَفَعَ سَمْكَهَا فَسَوَّىٰهَا</vt:lpstr>
      <vt:lpstr>وَأَغْطَشَ لَيْلَهَا وَأَخْرَجَ ضُحَىٰهَا</vt:lpstr>
      <vt:lpstr>وَٱلْأَرْضَ بَعْدَ ذَٰلِكَ دَحَىٰهَآ</vt:lpstr>
      <vt:lpstr>أَخْرَجَ مِنْهَا مَآءَهَا وَمَرْعَىٰهَا</vt:lpstr>
      <vt:lpstr>وَٱلْجِبَالَ أَرْسَىٰهَا</vt:lpstr>
      <vt:lpstr>مَتَـٰعًا لَّكُمْ وَلِأَنْعَـٰمِكُمْ</vt:lpstr>
      <vt:lpstr>فَإِذَا جَآءَتِ ٱلطَّآمَّةُ ٱلْكُبْرَىٰ</vt:lpstr>
      <vt:lpstr>يَوْمَ يَتَذَكَّرُ ٱلْإِنسَـٰنُ مَا سَعَىٰ</vt:lpstr>
      <vt:lpstr>وَبُرِّزَتِ ٱلْجَحِيمُ لِمَن يَرَىٰ</vt:lpstr>
      <vt:lpstr>فَأَمَّا مَن طَغَىٰ</vt:lpstr>
      <vt:lpstr>وَءَاثَرَ ٱلْحَيَوٰةَ ٱلدُّنْيَا</vt:lpstr>
      <vt:lpstr>فَإِنَّ ٱلْجَحِيمَ هِىَ ٱلْمَأْوَىٰ</vt:lpstr>
      <vt:lpstr>وَأَمَّا مَنْ خَافَ مَقَامَ رَبِّهِ ۦ وَنَهَى ٱلنَّفْسَ عَنِ ٱلْهَوَىٰ</vt:lpstr>
      <vt:lpstr>فَإِنَّ ٱلْجَنَّةَ هِىَ ٱلْمَأْوَىٰ</vt:lpstr>
      <vt:lpstr>يَسْـَٔلُونَكَ عَنِ ٱلسَّاعَةِ أَيَّانَ مُرْسَىٰهَا</vt:lpstr>
      <vt:lpstr>فِيمَ أَنتَ مِن ذِكْرَىٰهَآ</vt:lpstr>
      <vt:lpstr>إِلَىٰ رَبِّكَ مُنتَهَىٰهَآ</vt:lpstr>
      <vt:lpstr>إِنَّمَآ أَنتَ مُنذِرُ مَن يَخْشَىٰهَا</vt:lpstr>
      <vt:lpstr>كَأَنَّهُمْ يَوْمَ يَرَوْنَهَا لَمْ يَلْبَثُوٓا۟ إِلَّا عَشِيَّةً أَوْ ضُحَىٰهَا</vt:lpstr>
      <vt:lpstr>صدقَ اللهُ العليُّ العظيم</vt:lpstr>
      <vt:lpstr>سورة عبس بِسْمِ ٱللَّهِ ٱلرَّحْمَـٰنِ ٱلرَّحِيمِ</vt:lpstr>
      <vt:lpstr>عَبَسَ وَتَوَلَّىٰٓ</vt:lpstr>
      <vt:lpstr>أَن جَآءَهُ ٱلْأَعْمَىٰ</vt:lpstr>
      <vt:lpstr>وَمَا يُدْرِيكَ لَعَلَّهُۥ يَزَّكَّىٰٓ</vt:lpstr>
      <vt:lpstr>أَوْ يَذَّكَّرُ فَتَنفَعَهُ ٱلذِّكْرَىٰٓ</vt:lpstr>
      <vt:lpstr>أَمَّا مَنِ ٱسْتَغْنَىٰ</vt:lpstr>
      <vt:lpstr>فَأَنتَ لَهُۥ تَصَدَّىٰ</vt:lpstr>
      <vt:lpstr>وَمَا عَلَيْكَ أَلَّا يَزَّكَّىٰ</vt:lpstr>
      <vt:lpstr>وَأَمَّا مَن جَآءَكَ يَسْعَىٰ</vt:lpstr>
      <vt:lpstr>وَهُوَ يَخْشَىٰ</vt:lpstr>
      <vt:lpstr>فَأَنتَ عَنْهُ تَلَهَّىٰ</vt:lpstr>
      <vt:lpstr>كَلَّآ إِنَّهَا تَذْكِرَةٌ</vt:lpstr>
      <vt:lpstr>فَمَن شَآءَ ذَكَرَهُ ۥ</vt:lpstr>
      <vt:lpstr>فِى صُحُفٍ مُّكَرَّمَةٍ</vt:lpstr>
      <vt:lpstr>مَّرْفُوعَةٍ مُّطَهَّرَةٍۭ</vt:lpstr>
      <vt:lpstr>بِأَيْدِى سَفَرَةٍ</vt:lpstr>
      <vt:lpstr>كِرَامٍۭ بَرَرَةٍ</vt:lpstr>
      <vt:lpstr>قُتِلَ ٱلْإِنسَـٰنُ مَآ أَكْفَرَهُ ۥ</vt:lpstr>
      <vt:lpstr>مِنْ أَىِّ شَىْءٍ خَلَقَهُۥ</vt:lpstr>
      <vt:lpstr>مِن نُّطْفَةٍ خَلَقَهُۥ فَقَدَّرَهُ ۥ</vt:lpstr>
      <vt:lpstr>ثُمَّ ٱلسَّبِيلَ يَسَّرَهُۥ</vt:lpstr>
      <vt:lpstr>ثُمَّ أَمَاتَهُۥ فَأَقْبَرَهُ ۥ</vt:lpstr>
      <vt:lpstr>ثُمَّ إِذَا شَآءَ أَنشَرَهُ ۥ</vt:lpstr>
      <vt:lpstr>كَلَّا لَمَّا يَقْضِ مَآ أَمَرَهُ ۥ</vt:lpstr>
      <vt:lpstr>فَلْيَنظُرِ ٱلْإِنسَـٰنُ إِلَىٰ طَعَامِهِۦ ٓ</vt:lpstr>
      <vt:lpstr>أَنَّا صَبَبْنَا ٱلْمَآءَ صَبًّا</vt:lpstr>
      <vt:lpstr>ثُمَّ شَقَقْنَا ٱلْأَرْضَ شَقًّا</vt:lpstr>
      <vt:lpstr>فَأَنۢبَتْنَا فِيهَا حَبًّا</vt:lpstr>
      <vt:lpstr>وَعِنَبًا وَقَضْبًا</vt:lpstr>
      <vt:lpstr>وَزَيْتُونًا وَنَخْلًا</vt:lpstr>
      <vt:lpstr>وَحَدَآئِقَ غُلْبًا</vt:lpstr>
      <vt:lpstr>وَفَـٰكِهَةً وَأَبًّا</vt:lpstr>
      <vt:lpstr>مَّتَـٰعًا لَّكُمْ وَلِأَنْعَـٰمِكُمْ</vt:lpstr>
      <vt:lpstr>فَإِذَا جَآءَتِ ٱلصَّآخَّةُ</vt:lpstr>
      <vt:lpstr>يَوْمَ يَفِرُّ ٱلْمَرْءُ مِنْ أَخِيهِ</vt:lpstr>
      <vt:lpstr>وَأُمِّهِ ۦ وَأَبِيهِ</vt:lpstr>
      <vt:lpstr>وَصَـٰحِبَتِهِ ۦ وَبَنِيهِ</vt:lpstr>
      <vt:lpstr>لِكُلِّ ٱمْرِئٍ مِّنْهُمْ يَوْمَئِذٍ شَأْنٌ يُغْنِيهِ</vt:lpstr>
      <vt:lpstr>وُجُوهٌ يَوْمَئِذٍ مُّسْفِرَةٌ</vt:lpstr>
      <vt:lpstr>ضَاحِكَةٌ مُّسْتَبْشِرَةٌ</vt:lpstr>
      <vt:lpstr>وَوُجُوهٌ يَوْمَئِذٍ عَلَيْهَا غَبَرَةٌ</vt:lpstr>
      <vt:lpstr>تَرْهَقُهَا قَتَرَةٌ</vt:lpstr>
      <vt:lpstr>أُو۟لَـٰٓئِكَ هُمُ ٱلْكَفَرَةُ ٱلْفَجَرَةُ</vt:lpstr>
      <vt:lpstr>صدقَ اللهُ العليُّ العظيم</vt:lpstr>
      <vt:lpstr>سورة التكوير بِسْمِ ٱللَّهِ ٱلرَّحْمَـٰنِ ٱلرَّحِيمِ</vt:lpstr>
      <vt:lpstr>إِذَا ٱلشَّمْسُ كُوِّرَتْ</vt:lpstr>
      <vt:lpstr>وَإِذَا ٱلنُّجُومُ ٱنكَدَرَتْ</vt:lpstr>
      <vt:lpstr>وَإِذَا ٱلْجِبَالُ سُيِّرَتْ</vt:lpstr>
      <vt:lpstr>وَإِذَا ٱلْعِشَارُ عُطِّلَتْ</vt:lpstr>
      <vt:lpstr>وَإِذَا ٱلْوُحُوشُ حُشِرَتْ</vt:lpstr>
      <vt:lpstr>وَإِذَا ٱلْبِحَارُ سُجِّرَتْ</vt:lpstr>
      <vt:lpstr>وَإِذَا ٱلنُّفُوسُ زُوِّجَتْ</vt:lpstr>
      <vt:lpstr>وَإِذَا ٱلْمَوْءُۥدَةُ سُئِلَتْ</vt:lpstr>
      <vt:lpstr>بِأَىِّ ذَنۢبٍ قُتِلَتْ</vt:lpstr>
      <vt:lpstr>وَإِذَا ٱلصُّحُفُ نُشِرَتْ</vt:lpstr>
      <vt:lpstr>وَإِذَا ٱلسَّمَآءُ كُشِطَتْ</vt:lpstr>
      <vt:lpstr>وَإِذَا ٱلْجَحِيمُ سُعِّرَتْ</vt:lpstr>
      <vt:lpstr>وَإِذَا ٱلْجَنَّةُ أُزْلِفَتْ</vt:lpstr>
      <vt:lpstr>عَلِمَتْ نَفْسٌ مَّآ أَحْضَرَتْ</vt:lpstr>
      <vt:lpstr>فَلَآ أُقْسِمُ بِٱلْخُنَّسِ</vt:lpstr>
      <vt:lpstr>ٱلْجَوَارِ ٱلْكُنَّسِ</vt:lpstr>
      <vt:lpstr>وَٱلَّيْلِ إِذَا عَسْعَسَ</vt:lpstr>
      <vt:lpstr>وَٱلصُّبْحِ إِذَا تَنَفَّسَ</vt:lpstr>
      <vt:lpstr>إِنَّهُۥ لَقَوْلُ رَسُولٍ كَرِيمٍ</vt:lpstr>
      <vt:lpstr>ذِى قُوَّةٍ عِندَ ذِى ٱلْعَرْشِ مَكِينٍ</vt:lpstr>
      <vt:lpstr>مُّطَاعٍ ثَمَّ أَمِينٍ</vt:lpstr>
      <vt:lpstr>وَمَا صَاحِبُكُم بِمَجْنُونٍ</vt:lpstr>
      <vt:lpstr>وَلَقَدْ رَءَاهُ بِٱلْأُفُقِ ٱلْمُبِينِ</vt:lpstr>
      <vt:lpstr>وَمَا هُوَ عَلَى ٱلْغَيْبِ بِضَنِينٍ</vt:lpstr>
      <vt:lpstr>وَمَا هُوَ بِقَوْلِ شَيْطَـٰنٍ رَّجِيمٍ</vt:lpstr>
      <vt:lpstr>فَأَيْنَ تَذْهَبُونَ</vt:lpstr>
      <vt:lpstr>إِنْ هُوَ إِلَّا ذِكْرٌ لِّلْعَـٰلَمِينَ</vt:lpstr>
      <vt:lpstr>لِمَن شَآءَ مِنكُمْ أَن يَسْتَقِيمَ</vt:lpstr>
      <vt:lpstr>وَمَا تَشَآءُونَ إِلَّآ أَن يَشَآءَ ٱللَّهُ رَبُّ ٱلْعَـٰلَمِينَ</vt:lpstr>
      <vt:lpstr>صدقَ اللهُ العليُّ العظيم</vt:lpstr>
      <vt:lpstr>سورة الإنفطار بِسْمِ ٱللَّهِ ٱلرَّحْمَـٰنِ ٱلرَّحِيمِ</vt:lpstr>
      <vt:lpstr>إِذَا ٱلسَّمَآءُ ٱنفَطَرَتْ</vt:lpstr>
      <vt:lpstr>وَإِذَا ٱلْكَوَاكِبُ ٱنتَثَرَتْ</vt:lpstr>
      <vt:lpstr>وَإِذَا ٱلْبِحَارُ فُجِّرَتْ</vt:lpstr>
      <vt:lpstr>وَإِذَا ٱلْقُبُورُ بُعْثِرَتْ</vt:lpstr>
      <vt:lpstr>عَلِمَتْ نَفْسٌ مَّا قَدَّمَتْ وَأَخَّرَتْ</vt:lpstr>
      <vt:lpstr>يَـٰٓأَيُّهَا ٱلْإِنسَـٰنُ مَا غَرَّكَ بِرَبِّكَ ٱلْكَرِيمِ</vt:lpstr>
      <vt:lpstr>ٱلَّذِى خَلَقَكَ فَسَوَّىٰكَ فَعَدَلَكَ</vt:lpstr>
      <vt:lpstr>فِىٓ أَىِّ صُورَةٍ مَّا شَآءَ رَكَّبَكَ</vt:lpstr>
      <vt:lpstr>كَلَّا بَلْ تُكَذِّبُونَ بِٱلدِّينِ</vt:lpstr>
      <vt:lpstr>وَإِنَّ عَلَيْكُمْ لَحَـٰفِظِينَ</vt:lpstr>
      <vt:lpstr>كِرَامًا كَـٰتِبِينَ</vt:lpstr>
      <vt:lpstr>يَعْلَمُونَ مَا تَفْعَلُونَ</vt:lpstr>
      <vt:lpstr>إِنَّ ٱلْأَبْرَارَ لَفِى نَعِيمٍ</vt:lpstr>
      <vt:lpstr>وَإِنَّ ٱلْفُجَّارَ لَفِى جَحِيمٍ</vt:lpstr>
      <vt:lpstr>يَصْلَوْنَهَا يَوْمَ ٱلدِّينِ</vt:lpstr>
      <vt:lpstr>وَمَا هُمْ عَنْهَا بِغَآئِبِينَ</vt:lpstr>
      <vt:lpstr>وَمَآ أَدْرَىٰكَ مَا يَوْمُ ٱلدِّينِ</vt:lpstr>
      <vt:lpstr>ثُمَّ مَآ أَدْرَىٰكَ مَا يَوْمُ ٱلدِّينِ</vt:lpstr>
      <vt:lpstr>يَوْمَ لَا تَمْلِكُ نَفْسٌ لِّنَفْسٍ شَيْـًٔا ۖ وَٱلْأَمْرُ يَوْمَئِذٍ لِّلَّهِ</vt:lpstr>
      <vt:lpstr>صدقَ اللهُ العليُّ العظيم</vt:lpstr>
      <vt:lpstr>سورة المطففين بِسْمِ ٱللَّهِ ٱلرَّحْمَـٰنِ ٱلرَّحِيمِ</vt:lpstr>
      <vt:lpstr>وَيْلٌ لِّلْمُطَفِّفِينَ</vt:lpstr>
      <vt:lpstr>ٱلَّذِينَ إِذَا ٱكْتَالُوا۟ عَلَى ٱلنَّاسِ يَسْتَوْفُونَ</vt:lpstr>
      <vt:lpstr>وَإِذَا كَالُوهُمْ أَو وَّزَنُوهُمْ يُخْسِرُونَ</vt:lpstr>
      <vt:lpstr>أَلَا يَظُنُّ أُو۟لَـٰٓئِكَ أَنَّهُم مَّبْعُوثُونَ</vt:lpstr>
      <vt:lpstr>لِيَوْمٍ عَظِيمٍ</vt:lpstr>
      <vt:lpstr>يَوْمَ يَقُومُ ٱلنَّاسُ لِرَبِّ ٱلْعَـٰلَمِينَ</vt:lpstr>
      <vt:lpstr>كَلَّآ إِنَّ كِتَـٰبَ ٱلْفُجَّارِ لَفِى سِجِّينٍ</vt:lpstr>
      <vt:lpstr>وَمَآ أَدْرَىٰكَ مَا سِجِّينٌ</vt:lpstr>
      <vt:lpstr>كِتَـٰبٌ مَّرْقُومٌ</vt:lpstr>
      <vt:lpstr>وَيْلٌ يَوْمَئِذٍ لِّلْمُكَذِّبِينَ</vt:lpstr>
      <vt:lpstr>ٱلَّذِينَ يُكَذِّبُونَ بِيَوْمِ ٱلدِّينِ</vt:lpstr>
      <vt:lpstr>وَمَا يُكَذِّبُ بِهِۦ ٓ إِلَّا كُلُّ مُعْتَدٍ أَثِيمٍ</vt:lpstr>
      <vt:lpstr>إِذَا تُتْلَىٰ عَلَيْهِ ءَايَـٰتُنَا قَالَ أَسَـٰطِيرُ ٱلْأَوَّلِينَ</vt:lpstr>
      <vt:lpstr>كَلَّا ۖ بَلْ ۜ رَانَ عَلَىٰ قُلُوبِهِم مَّا كَانُوا۟ يَكْسِبُونَ</vt:lpstr>
      <vt:lpstr>كَلَّآ إِنَّهُمْ عَن رَّبِّهِمْ يَوْمَئِذٍ لَّمَحْجُوبُونَ</vt:lpstr>
      <vt:lpstr>ثُمَّ إِنَّهُمْ لَصَالُوا۟ ٱلْجَحِيمِ</vt:lpstr>
      <vt:lpstr>ثُمَّ يُقَالُ هَـٰذَا ٱلَّذِى كُنتُم بِهِ ۦ تُكَذِّبُونَ</vt:lpstr>
      <vt:lpstr>كَلَّآ إِنَّ كِتَـٰبَ ٱلْأَبْرَارِ لَفِى عِلِّيِّينَ</vt:lpstr>
      <vt:lpstr>وَمَآ أَدْرَىٰكَ مَا عِلِّيُّونَ</vt:lpstr>
      <vt:lpstr>كِتَـٰبٌ مَّرْقُومٌ</vt:lpstr>
      <vt:lpstr>يَشْهَدُهُ ٱلْمُقَرَّبُونَ</vt:lpstr>
      <vt:lpstr>إِنَّ ٱلْأَبْرَارَ لَفِى نَعِيمٍ</vt:lpstr>
      <vt:lpstr>عَلَى ٱلْأَرَآئِكِ يَنظُرُونَ</vt:lpstr>
      <vt:lpstr>تَعْرِفُ فِى وُجُوهِهِمْ نَضْرَةَ ٱلنَّعِيمِ</vt:lpstr>
      <vt:lpstr>يُسْقَوْنَ مِن رَّحِيقٍ مَّخْتُومٍ</vt:lpstr>
      <vt:lpstr>خِتَـٰمُهُۥ مِسْكٌ ۚ وَفِى ذَٰلِكَ فَلْيَتَنَافَسِ ٱلْمُتَنَـٰفِسُونَ</vt:lpstr>
      <vt:lpstr>وَمِزَاجُهُۥ مِن تَسْنِيمٍ</vt:lpstr>
      <vt:lpstr>عَيْنًا يَشْرَبُ بِهَا ٱلْمُقَرَّبُونَ</vt:lpstr>
      <vt:lpstr>إِنَّ ٱلَّذِينَ أَجْرَمُوا۟ كَانُوا۟ مِنَ ٱلَّذِينَ ءَامَنُوا۟ يَضْحَكُونَ</vt:lpstr>
      <vt:lpstr>وَإِذَا مَرُّوا۟ بِهِمْ يَتَغَامَزُونَ</vt:lpstr>
      <vt:lpstr>وَإِذَا ٱنقَلَبُوٓا۟ إِلَىٰٓ أَهْلِهِمُ ٱنقَلَبُوا۟ فَكِهِينَ</vt:lpstr>
      <vt:lpstr>وَإِذَا رَأَوْهُمْ قَالُوٓا۟ إِنَّ هَـٰٓؤُلَآءِ لَضَآلُّونَ</vt:lpstr>
      <vt:lpstr>وَمَآ أُرْسِلُوا۟ عَلَيْهِمْ حَـٰفِظِينَ</vt:lpstr>
      <vt:lpstr>فَٱلْيَوْمَ ٱلَّذِينَ ءَامَنُوا۟ مِنَ ٱلْكُفَّارِ يَضْحَكُونَ</vt:lpstr>
      <vt:lpstr>عَلَى ٱلْأَرَآئِكِ يَنظُرُونَ</vt:lpstr>
      <vt:lpstr>هَلْ ثُوِّبَ ٱلْكُفَّارُ مَا كَانُوا۟ يَفْعَلُونَ</vt:lpstr>
      <vt:lpstr>صدقَ اللهُ العليُّ العظيم</vt:lpstr>
      <vt:lpstr>سورة الإنشقاق بِسْمِ ٱللَّهِ ٱلرَّحْمَـٰنِ ٱلرَّحِيمِ</vt:lpstr>
      <vt:lpstr>إِذَا ٱلسَّمَآءُ ٱنشَقَّتْ</vt:lpstr>
      <vt:lpstr>وَأَذِنَتْ لِرَبِّهَا وَحُقَّتْ</vt:lpstr>
      <vt:lpstr>وَإِذَا ٱلْأَرْضُ مُدَّتْ</vt:lpstr>
      <vt:lpstr>وَأَلْقَتْ مَا فِيهَا وَتَخَلَّتْ</vt:lpstr>
      <vt:lpstr>وَأَذِنَتْ لِرَبِّهَا وَحُقَّتْ</vt:lpstr>
      <vt:lpstr>يَـٰٓأَيُّهَا ٱلْإِنسَـٰنُ إِنَّكَ كَادِحٌ إِلَىٰ رَبِّكَ كَدْحًا فَمُلَـٰقِيهِ</vt:lpstr>
      <vt:lpstr>فَأَمَّا مَنْ أُوتِىَ كِتَـٰبَهُۥ بِيَمِينِهِۦ</vt:lpstr>
      <vt:lpstr>فَسَوْفَ يُحَاسَبُ حِسَابًا يَسِيرًا</vt:lpstr>
      <vt:lpstr>وَيَنقَلِبُ إِلَىٰٓ أَهْلِهِ ۦ مَسْرُورًا</vt:lpstr>
      <vt:lpstr>وَأَمَّا مَنْ أُوتِىَ كِتَـٰبَهُۥ وَرَآءَ ظَهْرِهِۦ</vt:lpstr>
      <vt:lpstr>فَسَوْفَ يَدْعُوا۟ ثُبُورًا</vt:lpstr>
      <vt:lpstr>وَيَصْلَىٰ سَعِيرًا</vt:lpstr>
      <vt:lpstr>إِنَّهُۥ كَانَ فِىٓ أَهْلِهِۦ مَسْرُورًا</vt:lpstr>
      <vt:lpstr>إِنَّهُۥ ظَنَّ أَن لَّن يَحُورَ</vt:lpstr>
      <vt:lpstr>بَلَىٰٓ إِنَّ رَبَّهُۥ كَانَ بِهِۦ بَصِيرًا</vt:lpstr>
      <vt:lpstr>فَلَآ أُقْسِمُ بِٱلشَّفَقِ</vt:lpstr>
      <vt:lpstr>وَٱلَّيْلِ وَمَا وَسَقَ</vt:lpstr>
      <vt:lpstr>وَٱلْقَمَرِ إِذَا ٱتَّسَقَ</vt:lpstr>
      <vt:lpstr>لَتَرْكَبُنَّ طَبَقًا عَن طَبَقٍ</vt:lpstr>
      <vt:lpstr>فَمَا لَهُمْ لَا يُؤْمِنُونَ</vt:lpstr>
      <vt:lpstr>وَإِذَا قُرِئَ عَلَيْهِمُ ٱلْقُرْءَانُ لَا يَسْجُدُونَ ۩</vt:lpstr>
      <vt:lpstr>بَلِ ٱلَّذِينَ كَفَرُوا۟ يُكَذِّبُونَ</vt:lpstr>
      <vt:lpstr>وَٱللَّهُ أَعْلَمُ بِمَا يُوعُونَ</vt:lpstr>
      <vt:lpstr>فَبَشِّرْهُم بِعَذَابٍ أَلِيمٍ</vt:lpstr>
      <vt:lpstr>إِلَّا ٱلَّذِينَ ءَامَنُوا۟ وَعَمِلُوا۟ ٱلصَّـٰلِحَـٰتِ لَهُمْ أَجْرٌ غَيْرُ مَمْنُونٍۭ</vt:lpstr>
      <vt:lpstr>صدقَ اللهُ العليُّ العظيم</vt:lpstr>
      <vt:lpstr>سورة البروج بِسْمِ ٱللَّهِ ٱلرَّحْمَـٰنِ ٱلرَّحِيمِ</vt:lpstr>
      <vt:lpstr>وَٱلسَّمَآءِ ذَاتِ ٱلْبُرُوجِ</vt:lpstr>
      <vt:lpstr>وَٱلْيَوْمِ ٱلْمَوْعُودِ</vt:lpstr>
      <vt:lpstr>وَشَاهِدٍ وَمَشْهُودٍ</vt:lpstr>
      <vt:lpstr>قُتِلَ أَصْحَـٰبُ ٱلْأُخْدُودِ</vt:lpstr>
      <vt:lpstr>ٱلنَّارِ ذَاتِ ٱلْوَقُودِ</vt:lpstr>
      <vt:lpstr>إِذْ هُمْ عَلَيْهَا قُعُودٌ</vt:lpstr>
      <vt:lpstr>وَهُمْ عَلَىٰ مَا يَفْعَلُونَ بِٱلْمُؤْمِنِينَ شُهُودٌ</vt:lpstr>
      <vt:lpstr>وَمَا نَقَمُوا۟ مِنْهُمْ إِلَّآ أَن يُؤْمِنُوا۟ بِٱللَّهِ ٱلْعَزِيزِ ٱلْحَمِيدِ</vt:lpstr>
      <vt:lpstr>ٱلَّذِى لَهُۥ مُلْكُ ٱلسَّمَـٰوَٰتِ وَٱلْأَرْضِ ۚ وَٱللَّهُ عَلَىٰ كُلِّ شَىْءٍ شَهِيدٌ</vt:lpstr>
      <vt:lpstr>إِنَّ ٱلَّذِينَ فَتَنُوا۟ ٱلْمُؤْمِنِينَ وَٱلْمُؤْمِنَـٰتِ ثُمَّ لَمْ يَتُوبُوا۟ فَلَهُمْ عَذَابُ جَهَنَّمَ وَلَهُمْ عَذَابُ ٱلْحَرِيقِ</vt:lpstr>
      <vt:lpstr>إِنَّ ٱلَّذِينَ ءَامَنُوا۟ وَعَمِلُوا۟ ٱلصَّـٰلِحَـٰتِ لَهُمْ جَنَّـٰتٌ تَجْرِى مِن تَحْتِهَا ٱلْأَنْهَـٰرُ ۚ ذَٰلِكَ ٱلْفَوْزُ ٱلْكَبِيرُ</vt:lpstr>
      <vt:lpstr>إِنَّ بَطْشَ رَبِّكَ لَشَدِيدٌ</vt:lpstr>
      <vt:lpstr>إِنَّهُۥ هُوَ يُبْدِئُ وَيُعِيدُ</vt:lpstr>
      <vt:lpstr>وَهُوَ ٱلْغَفُورُ ٱلْوَدُودُ</vt:lpstr>
      <vt:lpstr>ذُو ٱلْعَرْشِ ٱلْمَجِيدُ</vt:lpstr>
      <vt:lpstr>فَعَّالٌۭ لِّمَا يُرِيدُ</vt:lpstr>
      <vt:lpstr>هَلْ أَتَىٰكَ حَدِيثُ ٱلْجُنُودِ</vt:lpstr>
      <vt:lpstr>فِرْعَوْنَ وَثَمُودَ</vt:lpstr>
      <vt:lpstr>بَلِ ٱلَّذِينَ كَفَرُوا۟ فِى تَكْذِيبٍۢ</vt:lpstr>
      <vt:lpstr>وَٱللَّهُ مِن وَرَآئِهِم مُّحِيطٌۢ</vt:lpstr>
      <vt:lpstr>بَلْ هُوَ قُرْءَانٌۭ مَّجِيدٌۭ</vt:lpstr>
      <vt:lpstr>فِى لَوْحٍۢ مَّحْفُوظٍۭ</vt:lpstr>
      <vt:lpstr>صدقَ اللهُ العليُّ العظيم</vt:lpstr>
      <vt:lpstr>سورة الطارق بِسْمِ ٱللَّهِ ٱلرَّحْمَـٰنِ ٱلرَّحِيمِ</vt:lpstr>
      <vt:lpstr>وَٱلسَّمَآءِ وَٱلطَّارِقِ</vt:lpstr>
      <vt:lpstr>وَمَآ أَدْرَىٰكَ مَا ٱلطَّارِقُ</vt:lpstr>
      <vt:lpstr>ٱلنَّجْمُ ٱلثَّاقِبُ</vt:lpstr>
      <vt:lpstr>إِن كُلُّ نَفْسٍۢ لَّمَّا عَلَيْهَا حَافِظٌۭ</vt:lpstr>
      <vt:lpstr>فَلْيَنظُرِ ٱلْإِنسَـٰنُ مِمَّ خُلِقَ</vt:lpstr>
      <vt:lpstr>خُلِقَ مِن مَّآءٍۢ دَافِقٍۢ</vt:lpstr>
      <vt:lpstr>يَخْرُجُ مِنۢ بَيْنِ ٱلصُّلْبِ وَٱلتَّرَآئِبِ</vt:lpstr>
      <vt:lpstr>إِنَّهُۥ عَلَىٰ رَجْعِهِ ۦ لَقَادِرٌۭ</vt:lpstr>
      <vt:lpstr>يَوْمَ تُبْلَى ٱلسَّرَآئِرُ</vt:lpstr>
      <vt:lpstr>فَمَا لَهُۥ مِن قُوَّةٍۢ وَلَا نَاصِرٍۢ</vt:lpstr>
      <vt:lpstr>وَٱلسَّمَآءِ ذَاتِ ٱلرَّجْعِ</vt:lpstr>
      <vt:lpstr>وَٱلْأَرْضِ ذَاتِ ٱلصَّدْعِ</vt:lpstr>
      <vt:lpstr>إِنَّهُۥ لَقَوْلٌۭ فَصْلٌۭ</vt:lpstr>
      <vt:lpstr>وَمَا هُوَ بِٱلْهَزْلِ</vt:lpstr>
      <vt:lpstr>إِنَّهُمْ يَكِيدُونَ كَيْدًۭا</vt:lpstr>
      <vt:lpstr>وَأَكِيدُ كَيْدًۭا</vt:lpstr>
      <vt:lpstr>فَمَهِّلِ ٱلْكَـٰفِرِينَ أَمْهِلْهُمْ رُوَيْدًۢا</vt:lpstr>
      <vt:lpstr>صدقَ اللهُ العليُّ العظيم</vt:lpstr>
      <vt:lpstr>سورة الأعلي بِسْمِ ٱللَّهِ ٱلرَّحْمَـٰنِ ٱلرَّحِيمِ</vt:lpstr>
      <vt:lpstr>سَبِّحِ ٱسْمَ رَبِّكَ ٱلْأَعْلَى</vt:lpstr>
      <vt:lpstr>ٱلَّذِى خَلَقَ فَسَوَّىٰ</vt:lpstr>
      <vt:lpstr>وَٱلَّذِى قَدَّرَ فَهَدَىٰ</vt:lpstr>
      <vt:lpstr>وَٱلَّذِىٓ أَخْرَجَ ٱلْمَرْعَىٰ</vt:lpstr>
      <vt:lpstr>فَجَعَلَهُۥ غُثَآءً أَحْوَىٰ</vt:lpstr>
      <vt:lpstr>سَنُقْرِئُكَ فَلَا تَنسَىٰٓ</vt:lpstr>
      <vt:lpstr>إِلَّا مَا شَآءَ ٱللَّهُۚ إِنَّهُۥ يَعْلَمُ ٱلْجَهْرَ وَمَا يَخْفَىٰ</vt:lpstr>
      <vt:lpstr>وَنُيَسِّرُكَ لِلْيُسْرَىٰ</vt:lpstr>
      <vt:lpstr>فَذَكِّرْ إِن نَّفَعَتِ ٱلذِّكْرَىٰ</vt:lpstr>
      <vt:lpstr>سَيَذَّكَّرُ مَن يَخْشَىٰ</vt:lpstr>
      <vt:lpstr>وَيَتَجَنَّبُهَا ٱلْأَشْقَى</vt:lpstr>
      <vt:lpstr>ٱلَّذِى يَصْلَى ٱلنَّارَ ٱلْكُبْرَىٰ</vt:lpstr>
      <vt:lpstr>ثُمَّ لَا يَمُوتُ فِيهَا وَلَا يَحْيَىٰ</vt:lpstr>
      <vt:lpstr>قَدْ أَفْلَحَ مَن تَزَكَّىٰ</vt:lpstr>
      <vt:lpstr>وَذَكَرَ ٱسْمَ رَبِّهِ ۦ فَصَلَّىٰ</vt:lpstr>
      <vt:lpstr>بَلْ تُؤْثِرُونَ ٱلْحَيَوٰةَ ٱلدُّنْيَا</vt:lpstr>
      <vt:lpstr>وَٱلْـَٔاخِرَةُ خَيْرٌۭ وَأَبْقَىٰٓ</vt:lpstr>
      <vt:lpstr>إِنَّ هَـٰذَا لَفِى ٱلصُّحُفِ ٱلْأُولَىٰ</vt:lpstr>
      <vt:lpstr>صُحُفِ إِبْرَٰهِيمَ وَمُوسَىٰ</vt:lpstr>
      <vt:lpstr>صدقَ اللهُ العليُّ العظيم</vt:lpstr>
      <vt:lpstr>سورة الغاشية بِسْمِ ٱللَّهِ ٱلرَّحْمَـٰنِ ٱلرَّحِيمِ</vt:lpstr>
      <vt:lpstr>هَلْ أَتَىٰكَ حَدِيثُ ٱلْغَـٰشِيَةِ</vt:lpstr>
      <vt:lpstr>وُجُوهٌۭ يَوْمَئِذٍ خَـٰشِعَةٌ</vt:lpstr>
      <vt:lpstr>عَامِلَةٌۭ نَّاصِبَةٌۭ</vt:lpstr>
      <vt:lpstr>تَصْلَىٰ نَارًا حَامِيَةًۭ</vt:lpstr>
      <vt:lpstr>ٱلنَّارِ ذَاتِ تُسْقَىٰ مِنْ عَيْنٍ ءَانِيَةٍۢٱلْوَقُودِ</vt:lpstr>
      <vt:lpstr>لَّيْسَ لَهُمْ طَعَامٌ إِلَّا مِن ضَرِيعٍۢ</vt:lpstr>
      <vt:lpstr>لَّا يُسْمِنُ وَلَا يُغْنِى مِن جُوعٍۢ</vt:lpstr>
      <vt:lpstr>وُجُوهٌۭ يَوْمَئِذٍۢ نَّاعِمَةٌۭ</vt:lpstr>
      <vt:lpstr>لِّسَعْيِهَا رَاضِيَةٌۭ</vt:lpstr>
      <vt:lpstr>فِى جَنَّةٍ عَالِيَةٍۢ</vt:lpstr>
      <vt:lpstr>لَّا تَسْمَعُ فِيهَا لَـٰغِيَةًۭ</vt:lpstr>
      <vt:lpstr>فِيهَا عَيْنٌۭ جَارِيَةٌۭ</vt:lpstr>
      <vt:lpstr>فِيهَا سُرُرٌۭ مَّرْفُوعَةٌۭ</vt:lpstr>
      <vt:lpstr>وَأَكْوَابٌۭ مَّوْضُوعَةٌۭ</vt:lpstr>
      <vt:lpstr>وَنَمَارِقُ مَصْفُوفَةٌۭ</vt:lpstr>
      <vt:lpstr>وَزَرَابِىُّ مَبْثُوثَةٌ</vt:lpstr>
      <vt:lpstr>أَفَلَا يَنظُرُونَ إِلَى ٱلْإِبِلِ كَيْفَ خُلِقَتْ</vt:lpstr>
      <vt:lpstr>وَإِلَى ٱلسَّمَآءِ كَيْفَ رُفِعَتْ</vt:lpstr>
      <vt:lpstr>وَإِلَى ٱلْجِبَالِ كَيْفَ نُصِبَتْ</vt:lpstr>
      <vt:lpstr>وَإِلَى ٱلْأَرْضِ كَيْفَ سُطِحَتْ</vt:lpstr>
      <vt:lpstr>فَذَكِّرْ إِنَّمَآ أَنتَ مُذَكِّرٌۭ</vt:lpstr>
      <vt:lpstr>لَّسْتَ عَلَيْهِم بِمُصَيْطِرٍ</vt:lpstr>
      <vt:lpstr>إِلَّا مَن تَوَلَّىٰ وَكَفَرَ</vt:lpstr>
      <vt:lpstr>فَيُعَذِّبُهُ ٱللَّهُ ٱلْعَذَابَ ٱلْأَكْبَرَ</vt:lpstr>
      <vt:lpstr>إِنَّ إِلَيْنَآ إِيَابَهُمْ</vt:lpstr>
      <vt:lpstr>ثُمَّ إِنَّ عَلَيْنَا حِسَابَهُم</vt:lpstr>
      <vt:lpstr>صدقَ اللهُ العليُّ العظيم</vt:lpstr>
      <vt:lpstr>سورة الفجر بِسْمِ ٱللَّهِ ٱلرَّحْمَـٰنِ ٱلرَّحِيمِ</vt:lpstr>
      <vt:lpstr>وَٱلْفَجْرِ</vt:lpstr>
      <vt:lpstr>وَلَيَالٍ عَشْرٍۢ</vt:lpstr>
      <vt:lpstr>وَٱلشَّفْعِ وَٱلْوَتْرِ</vt:lpstr>
      <vt:lpstr>وَٱلَّيْلِ إِذَا يَسْرِ</vt:lpstr>
      <vt:lpstr>هَلْ فِى ذَٰلِكَ قَسَمٌۭ لِّذِى حِجْرٍ</vt:lpstr>
      <vt:lpstr>أَلَمْ تَرَ كَيْفَ فَعَلَ رَبُّكَ بِعَادٍ</vt:lpstr>
      <vt:lpstr>إِرَمَ ذَاتِ ٱلْعِمَادِ</vt:lpstr>
      <vt:lpstr>ٱلَّتِى لَمْ يُخْلَقْ مِثْلُهَا فِى ٱلْبِلَـٰدِ</vt:lpstr>
      <vt:lpstr>وَثَمُودَ ٱلَّذِينَ جَابُوا۟ ٱلصَّخْرَ بِٱلْوَادِ</vt:lpstr>
      <vt:lpstr>وَفِرْعَوْنَ ذِى ٱلْأَوْتَادِ</vt:lpstr>
      <vt:lpstr>ٱلَّذِينَ طَغَوْا۟ فِى ٱلْبِلَـٰدِ</vt:lpstr>
      <vt:lpstr>فَأَكْثَرُوا۟ فِيهَا ٱلْفَسَادَ</vt:lpstr>
      <vt:lpstr>فَصَبَّ عَلَيْهِمْ رَبُّكَ سَوْطَ عَذَابٍ</vt:lpstr>
      <vt:lpstr>إِنَّ رَبَّكَ لَبِٱلْمِرْصَادِ</vt:lpstr>
      <vt:lpstr>فَأَمَّا ٱلْإِنسَـٰنُ إِذَا مَا ٱبْتَلَىٰهُ رَبُّهُۥ فَأَكْرَمَهُۥ وَنَعَّمَهُۥ فَيَقُولُ رَبِّىٓ أَكْرَمَنِ</vt:lpstr>
      <vt:lpstr>وَأَمَّآ إِذَا مَا ٱبْتَلَىٰهُ فَقَدَرَ عَلَيْهِ رِزْقَهُۥ فَيَقُولُ رَبِّىٓ أَهَـٰنَنِ</vt:lpstr>
      <vt:lpstr>كَلَّا ۖ بَل لَّا تُكْرِمُونَ ٱلْيَتِيمَ</vt:lpstr>
      <vt:lpstr>وَلَا تَحَـٰٓضُّونَ عَلَىٰ طَعَامِ ٱلْمِسْكِينِ</vt:lpstr>
      <vt:lpstr>وَتَأْكُلُونَ ٱلتُّرَاثَ أَكْلًۭا لَّمًّۭا</vt:lpstr>
      <vt:lpstr>وَتُحِبُّونَ ٱلْمَالَ حُبًّۭا جَمًّۭا</vt:lpstr>
      <vt:lpstr>كَلَّآ إِذَا دُكَّتِ ٱلْأَرْضُ دَكًّۭا دَكًّۭا</vt:lpstr>
      <vt:lpstr>وَجَآءَ رَبُّكَ وَٱلْمَلَكُ صَفًّۭا صَفًّۭا</vt:lpstr>
      <vt:lpstr>وَجِا۟ىٓءَ يَوْمَئِذٍۭ بِجَهَنَّمَ ۚ يَوْمَئِذٍۢ يَتَذَكَّرُ ٱلْإِنسَـٰنُ وَأَنَّىٰ لَهُ ٱلذِّكْرَىٰ</vt:lpstr>
      <vt:lpstr>يَقُولُ يَـٰلَيْتَنِى قَدَّمْتُ لِحَيَاتِى</vt:lpstr>
      <vt:lpstr>فَيَوْمَئِذٍۢ لَّا يُعَذِّبُ عَذَابَهُۥٓ أَحَدٌۭ</vt:lpstr>
      <vt:lpstr>وَلَا يُوثِقُ وَثَاقَهُۥ ٓ أَحَدٌۭ</vt:lpstr>
      <vt:lpstr>يَـٰٓأَيَّتُهَا ٱلنَّفْسُ ٱلْمُطْمَئِنَّةُ</vt:lpstr>
      <vt:lpstr>ٱرْجِعِىٓ إِلَىٰ رَبِّكِ رَاضِيَةًۭ مَّرْضِيَّةًۭ</vt:lpstr>
      <vt:lpstr>فَٱدْخُلِى فِى عِبَـٰدِى</vt:lpstr>
      <vt:lpstr>وَٱدْخُلِى جَنَّتِى</vt:lpstr>
      <vt:lpstr>صدقَ اللهُ العليُّ العظيم</vt:lpstr>
      <vt:lpstr>سورة البلد بِسْمِ ٱللَّهِ ٱلرَّحْمَـٰنِ ٱلرَّحِيمِ</vt:lpstr>
      <vt:lpstr>لَآ أُقْسِمُ بِهَـٰذَا ٱلْبَلَدِ</vt:lpstr>
      <vt:lpstr>وَأَنتَ حِلٌّۢ بِهَـٰذَا ٱلْبَلَدِ</vt:lpstr>
      <vt:lpstr>وَوَالِدٍۢ وَمَا وَلَدَ</vt:lpstr>
      <vt:lpstr>لَقَدْ خَلَقْنَا ٱلْإِنسَـٰنَ فِى كَبَدٍ</vt:lpstr>
      <vt:lpstr>أَيَحْسَبُ أَن لَّن يَقْدِرَ عَلَيْهِ أَحَدٌۭ</vt:lpstr>
      <vt:lpstr>يَقُولُ أَهْلَكْتُ مَالًۭا لُّبَدًا</vt:lpstr>
      <vt:lpstr>أَيَحْسَبُ أَن لَّمْ يَرَهُۥٓ أَحَدٌ</vt:lpstr>
      <vt:lpstr>أَلَمْ نَجْعَل لَّهُۥ عَيْنَيْنِ</vt:lpstr>
      <vt:lpstr>وَلِسَانًۭا وَشَفَتَيْنِ</vt:lpstr>
      <vt:lpstr>وَهَدَيْنَـٰهُ ٱلنَّجْدَيْنِ</vt:lpstr>
      <vt:lpstr>فَلَا ٱقْتَحَمَ ٱلْعَقَبَةَ</vt:lpstr>
      <vt:lpstr>وَمَآ أَدْرَىٰكَ مَا ٱلْعَقَبَةُ</vt:lpstr>
      <vt:lpstr>فَكُّ رَقَبَةٍ </vt:lpstr>
      <vt:lpstr>أَوْ إِطْعَـٰمٌۭ فِى يَوْمٍۢ ذِى مَسْغَبَةٍۢ</vt:lpstr>
      <vt:lpstr>يَتِيمًۭا ذَا مَقْرَبَةٍ</vt:lpstr>
      <vt:lpstr>أَوْ مِسْكِينًۭا ذَا مَتْرَبَةٍۢ</vt:lpstr>
      <vt:lpstr>ثُمَّ كَانَ مِنَ ٱلَّذِينَ ءَامَنُوا۟ وَتَوَاصَوْا۟ بِٱلصَّبْرِ وَتَوَاصَوْا۟ بِٱلْمَرْحَمَةِ</vt:lpstr>
      <vt:lpstr>أُو۟لَـٰٓئِكَ أَصْحَـٰبُ ٱلْمَيْمَنَةِ</vt:lpstr>
      <vt:lpstr>وَٱلَّذِينَ كَفَرُوا۟ بِـَٔايَـٰتِنَا هُمْ أَصْحَـٰبُ ٱلْمَشْـَٔمَةِ</vt:lpstr>
      <vt:lpstr>عَلَيْهِمْ نَارٌۭ مُّؤْصَدَةٌۢ</vt:lpstr>
      <vt:lpstr>صدقَ اللهُ العليُّ العظيم</vt:lpstr>
      <vt:lpstr>سورة الشمس بِسْمِ ٱللَّهِ ٱلرَّحْمَـٰنِ ٱلرَّحِيمِ</vt:lpstr>
      <vt:lpstr>وَٱلشَّمْسِ وَضُحَىٰهَا</vt:lpstr>
      <vt:lpstr>وَٱلْقَمَرِ إِذَا تَلَىٰهَا</vt:lpstr>
      <vt:lpstr>وَٱلنَّهَارِ إِذَا جَلَّىٰهَا</vt:lpstr>
      <vt:lpstr>وَٱلَّيْلِ إِذَا يَغْشَىٰهَا</vt:lpstr>
      <vt:lpstr>وَٱلسَّمَآءِ وَمَا بَنَىٰهَا</vt:lpstr>
      <vt:lpstr>وَٱلْأَرْضِ وَمَا طَحَىٰهَا</vt:lpstr>
      <vt:lpstr>وَنَفْسٍۢ وَمَا سَوَّىٰهَا</vt:lpstr>
      <vt:lpstr>فَأَلْهَمَهَا فُجُورَهَا وَتَقْوَىٰهَا</vt:lpstr>
      <vt:lpstr>قَدْ أَفْلَحَ مَن زَكَّىٰهَا</vt:lpstr>
      <vt:lpstr>وَقَدْ خَابَ مَن دَسَّىٰهَا</vt:lpstr>
      <vt:lpstr>كَذَّبَتْ ثَمُودُ بِطَغْوَىٰهَآ</vt:lpstr>
      <vt:lpstr>إِذِ ٱنۢبَعَثَ أَشْقَىٰهَا</vt:lpstr>
      <vt:lpstr>فَقَالَ لَهُمْ رَسُولُ ٱللَّهِ نَاقَةَ ٱللَّهِ وَسُقْيَـٰهَا</vt:lpstr>
      <vt:lpstr>فَكَذَّبُوهُ فَعَقَرُوهَا فَدَمْدَمَ عَلَيْهِمْ رَبُّهُم بِذَنۢبِهِمْ فَسَوَّىٰهَا</vt:lpstr>
      <vt:lpstr>وَلَا يَخَافُ عُقْبَـٰهَا</vt:lpstr>
      <vt:lpstr>صدقَ اللهُ العليُّ العظيم</vt:lpstr>
      <vt:lpstr>سورة الليل بِسْمِ ٱللَّهِ ٱلرَّحْمَـٰنِ ٱلرَّحِيمِ</vt:lpstr>
      <vt:lpstr>وَٱلَّيْلِ إِذَا يَغْشَىٰ</vt:lpstr>
      <vt:lpstr>وَٱلنَّهَارِ إِذَا تَجَلَّىٰ</vt:lpstr>
      <vt:lpstr>وَمَا خَلَقَ ٱلذَّكَرَ وَٱلْأُنثَىٰٓ</vt:lpstr>
      <vt:lpstr>إِنَّ سَعْيَكُمْ لَشَتَّىٰ</vt:lpstr>
      <vt:lpstr>فَأَمَّا مَنْ أَعْطَىٰ وَٱتَّقَىٰ</vt:lpstr>
      <vt:lpstr>وَصَدَّقَ بِٱلْحُسْنَىٰ</vt:lpstr>
      <vt:lpstr>فَسَنُيَسِّرُهُۥ لِلْيُسْرَىٰ</vt:lpstr>
      <vt:lpstr>وَأَمَّا مَنۢ بَخِلَ وَٱسْتَغْنَىٰ</vt:lpstr>
      <vt:lpstr>وَكَذَّبَ بِٱلْحُسْنَىٰ</vt:lpstr>
      <vt:lpstr>فَسَنُيَسِّرُهُۥ لِلْعُسْرَىٰ</vt:lpstr>
      <vt:lpstr>وَمَا يُغْنِى عَنْهُ مَالُهُۥ ٓ إِذَا تَرَدَّىٰٓ</vt:lpstr>
      <vt:lpstr>إِنَّ عَلَيْنَا لَلْهُدَىٰ</vt:lpstr>
      <vt:lpstr>وَإِنَّ لَنَا لَلْـَٔاخِرَةَ وَٱلْأُولَىٰ</vt:lpstr>
      <vt:lpstr>فَأَنذَرْتُكُمْ نَارًۭا تَلَظَّىٰ</vt:lpstr>
      <vt:lpstr>لَا يَصْلَىٰهَآ إِلَّا ٱلْأَشْقَى</vt:lpstr>
      <vt:lpstr>ٱلَّذِى كَذَّبَ وَتَوَلَّىٰ</vt:lpstr>
      <vt:lpstr>وَسَيُجَنَّبُهَا ٱلْأَتْقَى</vt:lpstr>
      <vt:lpstr>ٱلَّذِى يُؤْتِى مَالَهُۥ يَتَزَكَّىٰ</vt:lpstr>
      <vt:lpstr>وَمَا لِأَحَدٍ عِندَهُۥ مِن نِّعْمَةٍۢ تُجْزَىٰٓ</vt:lpstr>
      <vt:lpstr>إِلَّا ٱبْتِغَآءَ وَجْهِ رَبِّهِ ٱلْأَعْلَىٰ</vt:lpstr>
      <vt:lpstr>وَلَسَوْفَ يَرْضَىٰ</vt:lpstr>
      <vt:lpstr>صدقَ اللهُ العليُّ العظيم</vt:lpstr>
      <vt:lpstr>سورة الضحى بِسْمِ ٱللَّهِ ٱلرَّحْمَـٰنِ ٱلرَّحِيمِ</vt:lpstr>
      <vt:lpstr>وَٱلضُّحَىٰ</vt:lpstr>
      <vt:lpstr>وَٱلَّيْلِ إِذَا سَجَىٰ</vt:lpstr>
      <vt:lpstr>مَا وَدَّعَكَ رَبُّكَ وَمَا قَلَىٰ</vt:lpstr>
      <vt:lpstr>وَلَلْـَٔاخِرَةُ خَيْرٌۭ لَّكَ مِنَ ٱلْأُولَىٰ</vt:lpstr>
      <vt:lpstr>وَلَسَوْفَ يُعْطِيكَ رَبُّكَ فَتَرْضَىٰٓ</vt:lpstr>
      <vt:lpstr>أَلَمْ يَجِدْكَ يَتِيمًۭا فَـَٔاوَىٰ</vt:lpstr>
      <vt:lpstr>وَوَجَدَكَ ضَآلًّۭا فَهَدَىٰ</vt:lpstr>
      <vt:lpstr>وَوَجَدَكَ عَآئِلًۭا فَأَغْنَىٰ</vt:lpstr>
      <vt:lpstr>فَأَمَّا ٱلْيَتِيمَ فَلَا تَقْهَرْ</vt:lpstr>
      <vt:lpstr>وَأَمَّا ٱلسَّآئِلَ فَلَا تَنْهَرْ</vt:lpstr>
      <vt:lpstr>وَأَمَّا بِنِعْمَةِ رَبِّكَ فَحَدِّثْ</vt:lpstr>
      <vt:lpstr>صدقَ اللهُ العليُّ العظيم</vt:lpstr>
      <vt:lpstr>سورة الشرح بِسْمِ ٱللَّهِ ٱلرَّحْمَـٰنِ ٱلرَّحِيمِ</vt:lpstr>
      <vt:lpstr>أَلَمْ نَشْرَحْ لَكَ صَدْرَكَ</vt:lpstr>
      <vt:lpstr>وَوَضَعْنَا عَنكَ وِزْرَكَ</vt:lpstr>
      <vt:lpstr>ٱلَّذِىٓ أَنقَضَ ظَهْرَكَ</vt:lpstr>
      <vt:lpstr>وَرَفَعْنَا لَكَ ذِكْرَكَ</vt:lpstr>
      <vt:lpstr>فَإِنَّ مَعَ ٱلْعُسْرِ يُسْرًا</vt:lpstr>
      <vt:lpstr>إِنَّ مَعَ ٱلْعُسْرِ يُسْرًۭا</vt:lpstr>
      <vt:lpstr>فَإِذَا فَرَغْتَ فَٱنصَبْ</vt:lpstr>
      <vt:lpstr>وَإِلَىٰ رَبِّكَ فَٱرْغَب</vt:lpstr>
      <vt:lpstr>صدقَ اللهُ العليُّ العظيم</vt:lpstr>
      <vt:lpstr>سورة التين بِسْمِ ٱللَّهِ ٱلرَّحْمَـٰنِ ٱلرَّحِيمِ</vt:lpstr>
      <vt:lpstr>وَٱلتِّينِ وَٱلزَّيْتُونِ</vt:lpstr>
      <vt:lpstr>وَطُورِ سِينِينَ</vt:lpstr>
      <vt:lpstr>وَهَـٰذَا ٱلْبَلَدِ ٱلْأَمِينِ</vt:lpstr>
      <vt:lpstr>لَقَدْ خَلَقْنَا ٱلْإِنسَـٰنَ فِىٓ أَحْسَنِ تَقْوِيمٍۢ</vt:lpstr>
      <vt:lpstr>ثُمَّ رَدَدْنَـٰهُ أَسْفَلَ سَـٰفِلِينَ</vt:lpstr>
      <vt:lpstr>إِلَّا ٱلَّذِينَ ءَامَنُوا۟ وَعَمِلُوا۟ ٱلصَّـٰلِحَـٰتِ فَلَهُمْ أَجْرٌ غَيْرُ مَمْنُونٍۢ</vt:lpstr>
      <vt:lpstr>فَمَا يُكَذِّبُكَ بَعْدُ بِٱلدِّينِ</vt:lpstr>
      <vt:lpstr>أَلَيْسَ ٱللَّهُ بِأَحْكَمِ ٱلْحَـٰكِمِينَ</vt:lpstr>
      <vt:lpstr>صدقَ اللهُ العليُّ العظيم</vt:lpstr>
      <vt:lpstr>سورة العلق بِسْمِ ٱللَّهِ ٱلرَّحْمَـٰنِ ٱلرَّحِيمِ</vt:lpstr>
      <vt:lpstr>ٱقْرَأْ بِٱسْمِ رَبِّكَ ٱلَّذِى خَلَقَ</vt:lpstr>
      <vt:lpstr>خَلَقَ ٱلْإِنسَـٰنَ مِنْ عَلَقٍ</vt:lpstr>
      <vt:lpstr>ٱقْرَأْ وَرَبُّكَ ٱلْأَكْرَمُ</vt:lpstr>
      <vt:lpstr>ٱلَّذِى عَلَّمَ بِٱلْقَلَمِ</vt:lpstr>
      <vt:lpstr>عَلَّمَ ٱلْإِنسَـٰنَ مَا لَمْ يَعْلَمْ</vt:lpstr>
      <vt:lpstr>كَلَّآ إِنَّ ٱلْإِنسَـٰنَ لَيَطْغَىٰٓ</vt:lpstr>
      <vt:lpstr>أَن رَّءَاهُ ٱسْتَغْنَىٰٓ</vt:lpstr>
      <vt:lpstr>إِنَّ إِلَىٰ رَبِّكَ ٱلرُّجْعَىٰٓ</vt:lpstr>
      <vt:lpstr>أَرَءَيْتَ ٱلَّذِى يَنْهَىٰ</vt:lpstr>
      <vt:lpstr>عَبْدًا إِذَا صَلَّىٰٓ</vt:lpstr>
      <vt:lpstr>أَرَءَيْتَ إِن كَانَ عَلَى ٱلْهُدَىٰٓ</vt:lpstr>
      <vt:lpstr>أَوْ أَمَرَ بِٱلتَّقْوَىٰٓ</vt:lpstr>
      <vt:lpstr>أَرَءَيْتَ إِن كَذَّبَ وَتَوَلَّىٰٓ</vt:lpstr>
      <vt:lpstr>أَلَمْ يَعْلَم بِأَنَّ ٱللَّهَ يَرَىٰ</vt:lpstr>
      <vt:lpstr>كَلَّا لَئِن لَّمْ يَنتَهِ لَنَسْفَعًۢا بِٱلنَّاصِيَةِ</vt:lpstr>
      <vt:lpstr>نَاصِيَةٍۢ كَـٰذِبَةٍ خَاطِئَةٍۢ</vt:lpstr>
      <vt:lpstr>فَلْيَدْعُ نَادِيَهُۥ  </vt:lpstr>
      <vt:lpstr>سَنَدْعُ ٱلزَّبَانِيَةَ</vt:lpstr>
      <vt:lpstr>كَلَّا لَا تُطِعْهُ وَٱسْجُدْ وَٱقْتَرِب ۩</vt:lpstr>
      <vt:lpstr>صدقَ اللهُ العليُّ العظيم</vt:lpstr>
      <vt:lpstr>سورة القدر بِسْمِ ٱللَّهِ ٱلرَّحْمَـٰنِ ٱلرَّحِيمِ</vt:lpstr>
      <vt:lpstr>إِنَّآ أَنزَلْنَـٰهُ فِى لَيْلَةِ ٱلْقَدْرِ</vt:lpstr>
      <vt:lpstr>وَمَآ أَدْرَىٰكَ مَا لَيْلَةُ ٱلْقَدْرِ</vt:lpstr>
      <vt:lpstr>لَيْلَةُ ٱلْقَدْرِ خَيْرٌۭ مِّنْ أَلْفِ شَهْرٍۢ</vt:lpstr>
      <vt:lpstr>تَنَزَّلُ ٱلْمَلَـٰٓئِكَةُ وَٱلرُّوحُ فِيهَا بِإِذْنِ رَبِّهِم مِّن كُلِّ أَمْرٍۢ</vt:lpstr>
      <vt:lpstr>سَلَـٰمٌ هِىَ حَتَّىٰ مَطْلَعِ ٱلْفَجْرِ</vt:lpstr>
      <vt:lpstr>صدقَ اللهُ العليُّ العظيم</vt:lpstr>
      <vt:lpstr>سورة البينة بِسْمِ ٱللَّهِ ٱلرَّحْمَـٰنِ ٱلرَّحِيمِ</vt:lpstr>
      <vt:lpstr>لَمْ يَكُنِ ٱلَّذِينَ كَفَرُوا۟ مِنْ أَهْلِ ٱلْكِتَـٰبِ وَٱلْمُشْرِكِينَ مُنفَكِّينَ حَتَّىٰ تَأْتِيَهُمُ ٱلْبَيِّنَةُ</vt:lpstr>
      <vt:lpstr>رَسُولٌۭ مِّنَ ٱللَّهِ يَتْلُوا۟ صُحُفًۭا مُّطَهَّرَةًۭ</vt:lpstr>
      <vt:lpstr>فِيهَا كُتُبٌۭ قَيِّمَةٌۭ</vt:lpstr>
      <vt:lpstr>وَمَا تَفَرَّقَ ٱلَّذِينَ أُوتُوا۟ ٱلْكِتَـٰبَ إِلَّا مِنۢ بَعْدِ مَا جَآءَتْهُمُ ٱلْبَيِّنَةُ</vt:lpstr>
      <vt:lpstr>وَمَآ أُمِرُوٓا۟ إِلَّا لِيَعْبُدُوا۟ ٱللَّهَ مُخْلِصِينَ لَهُ ٱلدِّينَ حُنَفَآءَ وَيُقِيمُوا۟ ٱلصَّلَوٰةَ وَيُؤْتُوا۟ ٱلزَّكَوٰةَ ۚ وَذَٰلِكَ دِينُ ٱلْقَيِّمَةِ</vt:lpstr>
      <vt:lpstr>إِنَّ ٱلَّذِينَ كَفَرُوا۟ مِنْ أَهْلِ ٱلْكِتَـٰبِ وَٱلْمُشْرِكِينَ فِى نَارِ جَهَنَّمَ خَـٰلِدِينَ فِيهَآ ۚ أُو۟لَـٰٓئِكَ هُمْ شَرُّ ٱلْبَرِيَّةِ</vt:lpstr>
      <vt:lpstr>إِنَّ ٱلَّذِينَ ءَامَنُوا۟ وَعَمِلُوا۟ ٱلصَّـٰلِحَـٰتِ أُو۟لَـٰٓئِكَ هُمْ خَيْرُ ٱلْبَرِيَّةِ</vt:lpstr>
      <vt:lpstr>جَزَآؤُهُمْ عِندَ رَبِّهِمْ جَنَّـٰتُ عَدْنٍۢ تَجْرِى مِن تَحْتِهَا ٱلْأَنْهَـٰرُ خَـٰلِدِينَ فِيهَآ أَبَدًۭا ۖ رَّضِىَ ٱللَّهُ عَنْهُمْ وَرَضُوا۟ عَنْهُ ۚ ذَٰلِكَ لِمَنْ خَشِىَ رَبَّهُۥ</vt:lpstr>
      <vt:lpstr>صدقَ اللهُ العليُّ العظيم</vt:lpstr>
      <vt:lpstr>سورة الزلزلة بِسْمِ ٱللَّهِ ٱلرَّحْمَـٰنِ ٱلرَّحِيمِ</vt:lpstr>
      <vt:lpstr>إِذَا زُلْزِلَتِ ٱلْأَرْضُ زِلْزَالَهَا</vt:lpstr>
      <vt:lpstr>وَأَخْرَجَتِ ٱلْأَرْضُ أَثْقَالَهَا</vt:lpstr>
      <vt:lpstr>وَقَالَ ٱلْإِنسَـٰنُ مَا لَهَا</vt:lpstr>
      <vt:lpstr>يَوْمَئِذٍۢ تُحَدِّثُ أَخْبَارَهَا</vt:lpstr>
      <vt:lpstr>بِأَنَّ رَبَّكَ أَوْحَىٰ لَهَا</vt:lpstr>
      <vt:lpstr>يَوْمَئِذٍۢ يَصْدُرُ ٱلنَّاسُ أَشْتَاتًۭا لِّيُرَوْا۟ أَعْمَـٰلَهُمْ</vt:lpstr>
      <vt:lpstr>فَمَن يَعْمَلْ مِثْقَالَ ذَرَّةٍ خَيْرًۭا يَرَهُۥ</vt:lpstr>
      <vt:lpstr>وَمَن يَعْمَلْ مِثْقَالَ ذَرَّةٍۢ شَرًّۭا يَرَهُۥ</vt:lpstr>
      <vt:lpstr>صدقَ اللهُ العليُّ العظيم</vt:lpstr>
      <vt:lpstr>سورة العاديات بِسْمِ ٱللَّهِ ٱلرَّحْمَـٰنِ ٱلرَّحِيمِ</vt:lpstr>
      <vt:lpstr>وَٱلْعَـٰدِيَـٰتِ ضَبْحًۭا</vt:lpstr>
      <vt:lpstr>فَٱلْمُورِيَـٰتِ قَدْحًۭا</vt:lpstr>
      <vt:lpstr>فَٱلْمُغِيرَٰتِ صُبْحًۭا</vt:lpstr>
      <vt:lpstr>فَأَثَرْنَ بِهِ ۦ نَقْعًۭا</vt:lpstr>
      <vt:lpstr>فَوَسَطْنَ بِهِ ۦ جَمْعًا</vt:lpstr>
      <vt:lpstr>إِنَّ ٱلْإِنسَـٰنَ لِرَبِّهِ ۦ لَكَنُودٌۭ</vt:lpstr>
      <vt:lpstr>وَإِنَّهُۥ عَلَىٰ ذَٰلِكَ لَشَهِيدٌۭ</vt:lpstr>
      <vt:lpstr>وَإِنَّهُۥ لِحُبِّ ٱلْخَيْرِ لَشَدِيدٌ</vt:lpstr>
      <vt:lpstr>أَفَلَا يَعْلَمُ إِذَا بُعْثِرَ مَا فِى ٱلْقُبُورِ</vt:lpstr>
      <vt:lpstr>وَحُصِّلَ مَا فِى ٱلصُّدُورِ</vt:lpstr>
      <vt:lpstr>إِنَّ رَبَّهُم بِهِمْ يَوْمَئِذٍۢ لَّخَبِيرٌۢ</vt:lpstr>
      <vt:lpstr>صدقَ اللهُ العليُّ العظيم</vt:lpstr>
      <vt:lpstr>سورة القارعة بِسْمِ ٱللَّهِ ٱلرَّحْمَـٰنِ ٱلرَّحِيمِ</vt:lpstr>
      <vt:lpstr>ٱلْقَارِعَةُ</vt:lpstr>
      <vt:lpstr>مَا ٱلْقَارِعَةُ</vt:lpstr>
      <vt:lpstr>وَمَآ أَدْرَىٰكَ مَا ٱلْقَارِعَةُ</vt:lpstr>
      <vt:lpstr>يَوْمَ يَكُونُ ٱلنَّاسُ كَٱلْفَرَاشِ ٱلْمَبْثُوثِ</vt:lpstr>
      <vt:lpstr>وَتَكُونُ ٱلْجِبَالُ كَٱلْعِهْنِ ٱلْمَنفُوشِ</vt:lpstr>
      <vt:lpstr>فَأَمَّا مَن ثَقُلَتْ مَوَٰزِينُهُۥ</vt:lpstr>
      <vt:lpstr>فَهُوَ فِى عِيشَةٍۢ رَّاضِيَةٍۢ</vt:lpstr>
      <vt:lpstr>وَأَمَّا مَنْ خَفَّتْ مَوَٰزِينُهُۥ</vt:lpstr>
      <vt:lpstr>فَأُمُّهُۥ هَاوِيَةٌۭ</vt:lpstr>
      <vt:lpstr>وَمَآ أَدْرَىٰكَ مَا هِيَهْ</vt:lpstr>
      <vt:lpstr>نَارٌ حَامِيَةٌۢ</vt:lpstr>
      <vt:lpstr>صدقَ اللهُ العليُّ العظيم</vt:lpstr>
      <vt:lpstr>سورة التكاثر بِسْمِ ٱللَّهِ ٱلرَّحْمَـٰنِ ٱلرَّحِيمِ</vt:lpstr>
      <vt:lpstr>أَلْهَىٰكُمُ ٱلتَّكَاثُرُ</vt:lpstr>
      <vt:lpstr>حَتَّىٰ زُرْتُمُ ٱلْمَقَابِرَ</vt:lpstr>
      <vt:lpstr>كَلَّا سَوْفَ تَعْلَمُونَ</vt:lpstr>
      <vt:lpstr>ثُمَّ كَلَّا سَوْفَ تَعْلَمُونَ</vt:lpstr>
      <vt:lpstr>كَلَّا لَوْ تَعْلَمُونَ عِلْمَ ٱلْيَقِينِ</vt:lpstr>
      <vt:lpstr>لَتَرَوُنَّ ٱلْجَحِيمَ</vt:lpstr>
      <vt:lpstr>ثُمَّ لَتَرَوُنَّهَا عَيْنَ ٱلْيَقِينِ</vt:lpstr>
      <vt:lpstr>ثُمَّ لَتُسْـَٔلُنَّ يَوْمَئِذٍ عَنِ ٱلنَّعِيمِ</vt:lpstr>
      <vt:lpstr>صدقَ اللهُ العليُّ العظيم</vt:lpstr>
      <vt:lpstr>سورة العصر بِسْمِ ٱللَّهِ ٱلرَّحْمَـٰنِ ٱلرَّحِيمِ</vt:lpstr>
      <vt:lpstr>وَٱلْعَصْرِ</vt:lpstr>
      <vt:lpstr>إِنَّ ٱلْإِنسَـٰنَ لَفِى خُسْرٍ</vt:lpstr>
      <vt:lpstr>إِلَّا ٱلَّذِينَ ءَامَنُوا۟ وَعَمِلُوا۟ ٱلصَّـٰلِحَـٰتِ وَتَوَاصَوْا۟ بِٱلْحَقِّ وَتَوَاصَوْا۟ بِٱلصَّبْرِ</vt:lpstr>
      <vt:lpstr>صدقَ اللهُ العليُّ العظيم</vt:lpstr>
      <vt:lpstr>سورة الهمزة بِسْمِ ٱللَّهِ ٱلرَّحْمَـٰنِ ٱلرَّحِيمِ</vt:lpstr>
      <vt:lpstr>وَيْلٌۭ لِّكُلِّ هُمَزَةٍۢ لُّمَزَةٍ</vt:lpstr>
      <vt:lpstr>ٱلَّذِى جَمَعَ مَالًۭا وَعَدَّدَهُۥ</vt:lpstr>
      <vt:lpstr>يَحْسَبُ أَنَّ مَالَهُۥ ٓ أَخْلَدَهُۥ</vt:lpstr>
      <vt:lpstr>كَلَّا ۖ لَيُنۢبَذَنَّ فِى ٱلْحُطَمَةِ</vt:lpstr>
      <vt:lpstr>وَمَآ أَدْرَىٰكَ مَا ٱلْحُطَمَةُ</vt:lpstr>
      <vt:lpstr>نَارُ ٱللَّهِ ٱلْمُوقَدَةُ</vt:lpstr>
      <vt:lpstr>ٱلَّتِى تَطَّلِعُ عَلَى ٱلْأَفْـِٔدَةِ</vt:lpstr>
      <vt:lpstr>إِنَّهَا عَلَيْهِم مُّؤْصَدَةٌۭ</vt:lpstr>
      <vt:lpstr>فِى عَمَدٍۢ مُّمَدَّدَةٍۭ</vt:lpstr>
      <vt:lpstr>صدقَ اللهُ العليُّ العظيم</vt:lpstr>
      <vt:lpstr>سورة الفيل بِسْمِ ٱللَّهِ ٱلرَّحْمَـٰنِ ٱلرَّحِيمِ</vt:lpstr>
      <vt:lpstr>أَلَمْ تَرَ كَيْفَ فَعَلَ رَبُّكَ بِأَصْحَـٰبِ ٱلْفِيلِ</vt:lpstr>
      <vt:lpstr>أَلَمْ يَجْعَلْ كَيْدَهُمْ فِى تَضْلِيلٍۢ</vt:lpstr>
      <vt:lpstr>وَأَرْسَلَ عَلَيْهِمْ طَيْرًا أَبَابِيلَ</vt:lpstr>
      <vt:lpstr>تَرْمِيهِم بِحِجَارَةٍۢ مِّن سِجِّيلٍۢ</vt:lpstr>
      <vt:lpstr>فَجَعَلَهُمْ كَعَصْفٍۢ مَّأْكُولٍۭ</vt:lpstr>
      <vt:lpstr>صدقَ اللهُ العليُّ العظيم</vt:lpstr>
      <vt:lpstr>سورة قريش بِسْمِ ٱللَّهِ ٱلرَّحْمَـٰنِ ٱلرَّحِيمِ</vt:lpstr>
      <vt:lpstr>لِإِيلَـٰفِ قُرَيْشٍ</vt:lpstr>
      <vt:lpstr>إِ ۦلَـٰفِهِمْ رِحْلَةَ ٱلشِّتَآءِ وَٱلصَّيْفِ</vt:lpstr>
      <vt:lpstr>فَلْيَعْبُدُوا۟ رَبَّ هَـٰذَا ٱلْبَيْتِ</vt:lpstr>
      <vt:lpstr>ٱلَّذِىٓ أَطْعَمَهُم مِّن جُوعٍۢ وَءَامَنَهُم مِّنْ خَوْفٍۭ</vt:lpstr>
      <vt:lpstr>صدقَ اللهُ العليُّ العظيم</vt:lpstr>
      <vt:lpstr>سورة الماعون بِسْمِ ٱللَّهِ ٱلرَّحْمَـٰنِ ٱلرَّحِيمِ</vt:lpstr>
      <vt:lpstr>أَرَءَيْتَ ٱلَّذِى يُكَذِّبُ بِٱلدِّينِ</vt:lpstr>
      <vt:lpstr>فَذَٰلِكَ ٱلَّذِى يَدُعُّ ٱلْيَتِيمَ</vt:lpstr>
      <vt:lpstr>وَلَا يَحُضُّ عَلَىٰ طَعَامِ ٱلْمِسْكِينِ</vt:lpstr>
      <vt:lpstr>فَوَيْلٌۭ لِّلْمُصَلِّينَ</vt:lpstr>
      <vt:lpstr>ٱلَّذِينَ هُمْ عَن صَلَاتِهِمْ سَاهُونَ</vt:lpstr>
      <vt:lpstr>ٱلَّذِينَ هُمْ يُرَآءُونَ</vt:lpstr>
      <vt:lpstr>وَيَمْنَعُونَ ٱلْمَاعُونَ</vt:lpstr>
      <vt:lpstr>صدقَ اللهُ العليُّ العظيم</vt:lpstr>
      <vt:lpstr>سورة الكوثر بِسْمِ ٱللَّهِ ٱلرَّحْمَـٰنِ ٱلرَّحِيمِ</vt:lpstr>
      <vt:lpstr>إِنَّآ أَعْطَيْنَـٰكَ ٱلْكَوْثَرَ</vt:lpstr>
      <vt:lpstr>فَصَلِّ لِرَبِّكَ وَٱنْحَرْ</vt:lpstr>
      <vt:lpstr>إِنَّ شَانِئَكَ هُوَ ٱلْأَبْتَرُ</vt:lpstr>
      <vt:lpstr>صدقَ اللهُ العليُّ العظيم</vt:lpstr>
      <vt:lpstr>سورة الكافرون بِسْمِ ٱللَّهِ ٱلرَّحْمَـٰنِ ٱلرَّحِيمِ</vt:lpstr>
      <vt:lpstr>قُلْ يَـٰٓأَيُّهَا ٱلْكَـٰفِرُونَ</vt:lpstr>
      <vt:lpstr>لَآ أَعْبُدُ مَا تَعْبُدُونَ</vt:lpstr>
      <vt:lpstr>وَلَآ أَنتُمْ عَـٰبِدُونَ مَآ أَعْبُدُ</vt:lpstr>
      <vt:lpstr>وَلَآ أَنَا۠ عَابِدٌۭ مَّا عَبَدتُّمْ</vt:lpstr>
      <vt:lpstr>وَلَآ أَنتُمْ عَـٰبِدُونَ مَآ أَعْبُدُ</vt:lpstr>
      <vt:lpstr>لَكُمْ دِينُكُمْ وَلِىَ دِينِ</vt:lpstr>
      <vt:lpstr>صدقَ اللهُ العليُّ العظيم</vt:lpstr>
      <vt:lpstr>سورة النصر بِسْمِ ٱللَّهِ ٱلرَّحْمَـٰنِ ٱلرَّحِيمِ</vt:lpstr>
      <vt:lpstr>إِذَا جَآءَ نَصْرُ ٱللَّهِ وَٱلْفَتْحُ</vt:lpstr>
      <vt:lpstr>وَرَأَيْتَ ٱلنَّاسَ يَدْخُلُونَ فِى دِينِ ٱللَّهِ أَفْوَاجًۭا</vt:lpstr>
      <vt:lpstr>فَسَبِّحْ بِحَمْدِ رَبِّكَ وَٱسْتَغْفِرْهُ ۚ إِنَّهُۥ كَانَ تَوَّابًۢا</vt:lpstr>
      <vt:lpstr>صدقَ اللهُ العليُّ العظيم</vt:lpstr>
      <vt:lpstr>سورة المسد بِسْمِ ٱللَّهِ ٱلرَّحْمَـٰنِ ٱلرَّحِيمِ</vt:lpstr>
      <vt:lpstr>تَبَّتْ يَدَآ أَبِى لَهَبٍۢ وَتَبَّ</vt:lpstr>
      <vt:lpstr>مَآ أَغْنَىٰ عَنْهُ مَالُهُۥ وَمَا كَسَبَ</vt:lpstr>
      <vt:lpstr>سَيَصْلَىٰ نَارًۭا ذَاتَ لَهَبٍۢ</vt:lpstr>
      <vt:lpstr>وَٱمْرَأَتُهُۥ حَمَّالَةَ ٱلْحَطَبِ</vt:lpstr>
      <vt:lpstr>فِى جِيدِهَا حَبْلٌۭ مِّن مَّسَدٍۭ</vt:lpstr>
      <vt:lpstr>صدقَ اللهُ العليُّ العظيم</vt:lpstr>
      <vt:lpstr>سورة الإخلاص بِسْمِ ٱللَّهِ ٱلرَّحْمَـٰنِ ٱلرَّحِيمِ</vt:lpstr>
      <vt:lpstr>قُلْ هُوَ ٱللَّهُ أَحَدٌ</vt:lpstr>
      <vt:lpstr>ٱللَّهُ ٱلصَّمَدُ</vt:lpstr>
      <vt:lpstr>لَمْ يَلِدْ وَلَمْ يُولَدْ</vt:lpstr>
      <vt:lpstr>وَلَمْ يَكُن لَّهُۥ كُفُوًا أَحَدٌۢ</vt:lpstr>
      <vt:lpstr>صدقَ اللهُ العليُّ العظيم</vt:lpstr>
      <vt:lpstr>سورة الفلق بِسْمِ ٱللَّهِ ٱلرَّحْمَـٰنِ ٱلرَّحِيمِ</vt:lpstr>
      <vt:lpstr>قُلْ أَعُوذُ بِرَبِّ ٱلْفَلَقِ</vt:lpstr>
      <vt:lpstr>مِن شَرِّ مَا خَلَقَ</vt:lpstr>
      <vt:lpstr>وَمِن شَرِّ غَاسِقٍ إِذَا وَقَبَ</vt:lpstr>
      <vt:lpstr>وَمِن شَرِّ ٱلنَّفَّـٰثَـٰتِ فِى ٱلْعُقَدِ</vt:lpstr>
      <vt:lpstr>وَمِن شَرِّ حَاسِدٍ إِذَا حَسَدَ</vt:lpstr>
      <vt:lpstr>صدقَ اللهُ العليُّ العظيم</vt:lpstr>
      <vt:lpstr>سورة الناس بِسْمِ ٱللَّهِ ٱلرَّحْمَـٰنِ ٱلرَّحِيمِ</vt:lpstr>
      <vt:lpstr>قُلْ أَعُوذُ بِرَبِّ ٱلنَّاسِ</vt:lpstr>
      <vt:lpstr>مَلِكِ ٱلنَّاسِ</vt:lpstr>
      <vt:lpstr>إِلَـٰهِ ٱلنَّاسِ</vt:lpstr>
      <vt:lpstr>مِن شَرِّ ٱلْوَسْوَاسِ ٱلْخَنَّاسِ</vt:lpstr>
      <vt:lpstr>ٱلَّذِى يُوَسْوِسُ فِى صُدُورِ ٱلنَّاسِ</vt:lpstr>
      <vt:lpstr>مِنَ ٱلْجِنَّةِ وَٱلنَّاسِ</vt:lpstr>
      <vt:lpstr>صدقَ اللهُ العليُّ العظيم</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omrharby9@gmail.com</dc:creator>
  <cp:lastModifiedBy>omrharby9@gmail.com</cp:lastModifiedBy>
  <cp:revision>5</cp:revision>
  <dcterms:created xsi:type="dcterms:W3CDTF">2026-03-08T01:36:17Z</dcterms:created>
  <dcterms:modified xsi:type="dcterms:W3CDTF">2026-03-10T23:08:46Z</dcterms:modified>
</cp:coreProperties>
</file>