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5"/>
  </p:notesMasterIdLst>
  <p:sldIdLst>
    <p:sldId id="427" r:id="rId2"/>
    <p:sldId id="269" r:id="rId3"/>
    <p:sldId id="610" r:id="rId4"/>
    <p:sldId id="568" r:id="rId5"/>
    <p:sldId id="611" r:id="rId6"/>
    <p:sldId id="612" r:id="rId7"/>
    <p:sldId id="613" r:id="rId8"/>
    <p:sldId id="614" r:id="rId9"/>
    <p:sldId id="615" r:id="rId10"/>
    <p:sldId id="616" r:id="rId11"/>
    <p:sldId id="617" r:id="rId12"/>
    <p:sldId id="618" r:id="rId13"/>
    <p:sldId id="619" r:id="rId14"/>
    <p:sldId id="620" r:id="rId15"/>
    <p:sldId id="621" r:id="rId16"/>
    <p:sldId id="622" r:id="rId17"/>
    <p:sldId id="623" r:id="rId18"/>
    <p:sldId id="624" r:id="rId19"/>
    <p:sldId id="625" r:id="rId20"/>
    <p:sldId id="626" r:id="rId21"/>
    <p:sldId id="627" r:id="rId22"/>
    <p:sldId id="628" r:id="rId23"/>
    <p:sldId id="629" r:id="rId24"/>
    <p:sldId id="630" r:id="rId25"/>
    <p:sldId id="631" r:id="rId26"/>
    <p:sldId id="632" r:id="rId27"/>
    <p:sldId id="633" r:id="rId28"/>
    <p:sldId id="634" r:id="rId29"/>
    <p:sldId id="635" r:id="rId30"/>
    <p:sldId id="636" r:id="rId31"/>
    <p:sldId id="637" r:id="rId32"/>
    <p:sldId id="638" r:id="rId33"/>
    <p:sldId id="639" r:id="rId34"/>
    <p:sldId id="640" r:id="rId35"/>
    <p:sldId id="641" r:id="rId36"/>
    <p:sldId id="642" r:id="rId37"/>
    <p:sldId id="643" r:id="rId38"/>
    <p:sldId id="644" r:id="rId39"/>
    <p:sldId id="645" r:id="rId40"/>
    <p:sldId id="646" r:id="rId41"/>
    <p:sldId id="647" r:id="rId42"/>
    <p:sldId id="648" r:id="rId43"/>
    <p:sldId id="649" r:id="rId44"/>
    <p:sldId id="650" r:id="rId45"/>
    <p:sldId id="651" r:id="rId46"/>
    <p:sldId id="652" r:id="rId47"/>
    <p:sldId id="653" r:id="rId48"/>
    <p:sldId id="654" r:id="rId49"/>
    <p:sldId id="655" r:id="rId50"/>
    <p:sldId id="656" r:id="rId51"/>
    <p:sldId id="657" r:id="rId52"/>
    <p:sldId id="658" r:id="rId53"/>
    <p:sldId id="659" r:id="rId54"/>
    <p:sldId id="660" r:id="rId55"/>
    <p:sldId id="661" r:id="rId56"/>
    <p:sldId id="662" r:id="rId57"/>
    <p:sldId id="663" r:id="rId58"/>
    <p:sldId id="664" r:id="rId59"/>
    <p:sldId id="665" r:id="rId60"/>
    <p:sldId id="666" r:id="rId61"/>
    <p:sldId id="667" r:id="rId62"/>
    <p:sldId id="668" r:id="rId63"/>
    <p:sldId id="669" r:id="rId64"/>
    <p:sldId id="670" r:id="rId65"/>
    <p:sldId id="671" r:id="rId66"/>
    <p:sldId id="672" r:id="rId67"/>
    <p:sldId id="673" r:id="rId68"/>
    <p:sldId id="674" r:id="rId69"/>
    <p:sldId id="675" r:id="rId70"/>
    <p:sldId id="676" r:id="rId71"/>
    <p:sldId id="677" r:id="rId72"/>
    <p:sldId id="678" r:id="rId73"/>
    <p:sldId id="679" r:id="rId74"/>
    <p:sldId id="680" r:id="rId75"/>
    <p:sldId id="681" r:id="rId76"/>
    <p:sldId id="682" r:id="rId77"/>
    <p:sldId id="683" r:id="rId78"/>
    <p:sldId id="684" r:id="rId79"/>
    <p:sldId id="685" r:id="rId80"/>
    <p:sldId id="686" r:id="rId81"/>
    <p:sldId id="687" r:id="rId82"/>
    <p:sldId id="688" r:id="rId83"/>
    <p:sldId id="689" r:id="rId84"/>
    <p:sldId id="690" r:id="rId85"/>
    <p:sldId id="691" r:id="rId86"/>
    <p:sldId id="692" r:id="rId87"/>
    <p:sldId id="693" r:id="rId88"/>
    <p:sldId id="694" r:id="rId89"/>
    <p:sldId id="695" r:id="rId90"/>
    <p:sldId id="696" r:id="rId91"/>
    <p:sldId id="697" r:id="rId92"/>
    <p:sldId id="698" r:id="rId93"/>
    <p:sldId id="699" r:id="rId94"/>
    <p:sldId id="700" r:id="rId95"/>
    <p:sldId id="701" r:id="rId96"/>
    <p:sldId id="702" r:id="rId97"/>
    <p:sldId id="703" r:id="rId98"/>
    <p:sldId id="704" r:id="rId99"/>
    <p:sldId id="705" r:id="rId100"/>
    <p:sldId id="706" r:id="rId101"/>
    <p:sldId id="707" r:id="rId102"/>
    <p:sldId id="708" r:id="rId103"/>
    <p:sldId id="711" r:id="rId104"/>
    <p:sldId id="710" r:id="rId105"/>
    <p:sldId id="709" r:id="rId106"/>
    <p:sldId id="712" r:id="rId107"/>
    <p:sldId id="713" r:id="rId108"/>
    <p:sldId id="715" r:id="rId109"/>
    <p:sldId id="714" r:id="rId110"/>
    <p:sldId id="716" r:id="rId111"/>
    <p:sldId id="717" r:id="rId112"/>
    <p:sldId id="718" r:id="rId113"/>
    <p:sldId id="719" r:id="rId114"/>
    <p:sldId id="720" r:id="rId115"/>
    <p:sldId id="721" r:id="rId116"/>
    <p:sldId id="722" r:id="rId117"/>
    <p:sldId id="723" r:id="rId118"/>
    <p:sldId id="724" r:id="rId119"/>
    <p:sldId id="725" r:id="rId120"/>
    <p:sldId id="726" r:id="rId121"/>
    <p:sldId id="609" r:id="rId122"/>
    <p:sldId id="727" r:id="rId123"/>
    <p:sldId id="728" r:id="rId124"/>
    <p:sldId id="729" r:id="rId125"/>
    <p:sldId id="730" r:id="rId126"/>
    <p:sldId id="731" r:id="rId127"/>
    <p:sldId id="732" r:id="rId128"/>
    <p:sldId id="733" r:id="rId129"/>
    <p:sldId id="734" r:id="rId130"/>
    <p:sldId id="735" r:id="rId131"/>
    <p:sldId id="736" r:id="rId132"/>
    <p:sldId id="737" r:id="rId133"/>
    <p:sldId id="738" r:id="rId134"/>
    <p:sldId id="739" r:id="rId135"/>
    <p:sldId id="740" r:id="rId136"/>
    <p:sldId id="741" r:id="rId137"/>
    <p:sldId id="742" r:id="rId138"/>
    <p:sldId id="743" r:id="rId139"/>
    <p:sldId id="744" r:id="rId140"/>
    <p:sldId id="746" r:id="rId141"/>
    <p:sldId id="747" r:id="rId142"/>
    <p:sldId id="748" r:id="rId143"/>
    <p:sldId id="749" r:id="rId144"/>
    <p:sldId id="750" r:id="rId145"/>
    <p:sldId id="751" r:id="rId146"/>
    <p:sldId id="752" r:id="rId147"/>
    <p:sldId id="753" r:id="rId148"/>
    <p:sldId id="754" r:id="rId149"/>
    <p:sldId id="755" r:id="rId150"/>
    <p:sldId id="756" r:id="rId151"/>
    <p:sldId id="757" r:id="rId152"/>
    <p:sldId id="758" r:id="rId153"/>
    <p:sldId id="759" r:id="rId15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08" d="100"/>
          <a:sy n="108" d="100"/>
        </p:scale>
        <p:origin x="65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theme" Target="theme/theme1.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tableStyles" Target="tableStyles.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notesMaster" Target="notesMasters/notesMaster1.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commentAuthors" Target="commentAuthor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3/2/2026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D1FF2-76ED-6907-9EF5-E70E972869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008A9C-D9C5-17C8-A87A-1F03D9EEBF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728848-E1B0-C308-0EC5-6483773A39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FB7FB4-6E40-B731-1602-AC2C5B1010EC}"/>
              </a:ext>
            </a:extLst>
          </p:cNvPr>
          <p:cNvSpPr>
            <a:spLocks noGrp="1"/>
          </p:cNvSpPr>
          <p:nvPr>
            <p:ph type="sldNum" sz="quarter" idx="5"/>
          </p:nvPr>
        </p:nvSpPr>
        <p:spPr/>
        <p:txBody>
          <a:bodyPr/>
          <a:lstStyle/>
          <a:p>
            <a:fld id="{DB245632-D4FC-4E38-ADEE-4E3390753C23}" type="slidenum">
              <a:rPr lang="en-US" smtClean="0"/>
              <a:t>4</a:t>
            </a:fld>
            <a:endParaRPr lang="en-US"/>
          </a:p>
        </p:txBody>
      </p:sp>
    </p:spTree>
    <p:extLst>
      <p:ext uri="{BB962C8B-B14F-4D97-AF65-F5344CB8AC3E}">
        <p14:creationId xmlns:p14="http://schemas.microsoft.com/office/powerpoint/2010/main" val="4445121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3F987-183C-7C17-2D3E-1B27B7567D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117A9D-EBDE-001C-8C8B-BD51C7FCA1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99A42E-8F79-F0F6-FD69-0078F50823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AF56C3-1E47-4F90-774D-1FB427D239E2}"/>
              </a:ext>
            </a:extLst>
          </p:cNvPr>
          <p:cNvSpPr>
            <a:spLocks noGrp="1"/>
          </p:cNvSpPr>
          <p:nvPr>
            <p:ph type="sldNum" sz="quarter" idx="5"/>
          </p:nvPr>
        </p:nvSpPr>
        <p:spPr/>
        <p:txBody>
          <a:bodyPr/>
          <a:lstStyle/>
          <a:p>
            <a:fld id="{DB245632-D4FC-4E38-ADEE-4E3390753C23}" type="slidenum">
              <a:rPr lang="en-US" smtClean="0"/>
              <a:t>13</a:t>
            </a:fld>
            <a:endParaRPr lang="en-US"/>
          </a:p>
        </p:txBody>
      </p:sp>
    </p:spTree>
    <p:extLst>
      <p:ext uri="{BB962C8B-B14F-4D97-AF65-F5344CB8AC3E}">
        <p14:creationId xmlns:p14="http://schemas.microsoft.com/office/powerpoint/2010/main" val="1345970354"/>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CA8CD5-963A-ABAB-AE35-A2316A747C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586B2F-7BBA-5169-B182-4444145EA4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7959C9-F9F1-E7A1-AF22-5E5E48ED04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9EB5C8-2E20-C115-4EBC-3F367CD5B5C6}"/>
              </a:ext>
            </a:extLst>
          </p:cNvPr>
          <p:cNvSpPr>
            <a:spLocks noGrp="1"/>
          </p:cNvSpPr>
          <p:nvPr>
            <p:ph type="sldNum" sz="quarter" idx="5"/>
          </p:nvPr>
        </p:nvSpPr>
        <p:spPr/>
        <p:txBody>
          <a:bodyPr/>
          <a:lstStyle/>
          <a:p>
            <a:fld id="{DB245632-D4FC-4E38-ADEE-4E3390753C23}" type="slidenum">
              <a:rPr lang="en-US" smtClean="0"/>
              <a:t>103</a:t>
            </a:fld>
            <a:endParaRPr lang="en-US"/>
          </a:p>
        </p:txBody>
      </p:sp>
    </p:spTree>
    <p:extLst>
      <p:ext uri="{BB962C8B-B14F-4D97-AF65-F5344CB8AC3E}">
        <p14:creationId xmlns:p14="http://schemas.microsoft.com/office/powerpoint/2010/main" val="1051221770"/>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A540F1-1EE7-D405-FD48-356435EF63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468FFF-4BE1-5879-61B2-CBA6543EEE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3EFE84-9D58-6970-7683-B57136865B4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295449-B709-E4AE-5980-847E5B0DBB32}"/>
              </a:ext>
            </a:extLst>
          </p:cNvPr>
          <p:cNvSpPr>
            <a:spLocks noGrp="1"/>
          </p:cNvSpPr>
          <p:nvPr>
            <p:ph type="sldNum" sz="quarter" idx="5"/>
          </p:nvPr>
        </p:nvSpPr>
        <p:spPr/>
        <p:txBody>
          <a:bodyPr/>
          <a:lstStyle/>
          <a:p>
            <a:fld id="{DB245632-D4FC-4E38-ADEE-4E3390753C23}" type="slidenum">
              <a:rPr lang="en-US" smtClean="0"/>
              <a:t>104</a:t>
            </a:fld>
            <a:endParaRPr lang="en-US"/>
          </a:p>
        </p:txBody>
      </p:sp>
    </p:spTree>
    <p:extLst>
      <p:ext uri="{BB962C8B-B14F-4D97-AF65-F5344CB8AC3E}">
        <p14:creationId xmlns:p14="http://schemas.microsoft.com/office/powerpoint/2010/main" val="2517318562"/>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F609F-CA3E-5398-6256-24A9157642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6A294E-8DB5-3CA4-DBCB-0550D334F6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774A03-3AED-793F-06D7-CD0BE3F2E0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CB5D9F-9E28-8CBC-DAC7-843E661CC979}"/>
              </a:ext>
            </a:extLst>
          </p:cNvPr>
          <p:cNvSpPr>
            <a:spLocks noGrp="1"/>
          </p:cNvSpPr>
          <p:nvPr>
            <p:ph type="sldNum" sz="quarter" idx="5"/>
          </p:nvPr>
        </p:nvSpPr>
        <p:spPr/>
        <p:txBody>
          <a:bodyPr/>
          <a:lstStyle/>
          <a:p>
            <a:fld id="{DB245632-D4FC-4E38-ADEE-4E3390753C23}" type="slidenum">
              <a:rPr lang="en-US" smtClean="0"/>
              <a:t>105</a:t>
            </a:fld>
            <a:endParaRPr lang="en-US"/>
          </a:p>
        </p:txBody>
      </p:sp>
    </p:spTree>
    <p:extLst>
      <p:ext uri="{BB962C8B-B14F-4D97-AF65-F5344CB8AC3E}">
        <p14:creationId xmlns:p14="http://schemas.microsoft.com/office/powerpoint/2010/main" val="1659378336"/>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A6C52-71A4-6E5A-1564-A3A59B2841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27F4A5-D58C-E417-033D-05A0340543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1EDFA6-85B3-138A-42BE-351E1294BA3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48C984-E402-44F3-D56F-D04E625B4066}"/>
              </a:ext>
            </a:extLst>
          </p:cNvPr>
          <p:cNvSpPr>
            <a:spLocks noGrp="1"/>
          </p:cNvSpPr>
          <p:nvPr>
            <p:ph type="sldNum" sz="quarter" idx="5"/>
          </p:nvPr>
        </p:nvSpPr>
        <p:spPr/>
        <p:txBody>
          <a:bodyPr/>
          <a:lstStyle/>
          <a:p>
            <a:fld id="{DB245632-D4FC-4E38-ADEE-4E3390753C23}" type="slidenum">
              <a:rPr lang="en-US" smtClean="0"/>
              <a:t>106</a:t>
            </a:fld>
            <a:endParaRPr lang="en-US"/>
          </a:p>
        </p:txBody>
      </p:sp>
    </p:spTree>
    <p:extLst>
      <p:ext uri="{BB962C8B-B14F-4D97-AF65-F5344CB8AC3E}">
        <p14:creationId xmlns:p14="http://schemas.microsoft.com/office/powerpoint/2010/main" val="733977537"/>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AAB28-4F4A-0FBC-77C2-3E289C033E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F632BD-E928-5F53-5D0C-57AC784F77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F4C04A-728F-EC6C-F6F0-4F0D35ACCB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373F2A-5DC3-6463-EE54-C0D92B549E68}"/>
              </a:ext>
            </a:extLst>
          </p:cNvPr>
          <p:cNvSpPr>
            <a:spLocks noGrp="1"/>
          </p:cNvSpPr>
          <p:nvPr>
            <p:ph type="sldNum" sz="quarter" idx="5"/>
          </p:nvPr>
        </p:nvSpPr>
        <p:spPr/>
        <p:txBody>
          <a:bodyPr/>
          <a:lstStyle/>
          <a:p>
            <a:fld id="{DB245632-D4FC-4E38-ADEE-4E3390753C23}" type="slidenum">
              <a:rPr lang="en-US" smtClean="0"/>
              <a:t>107</a:t>
            </a:fld>
            <a:endParaRPr lang="en-US"/>
          </a:p>
        </p:txBody>
      </p:sp>
    </p:spTree>
    <p:extLst>
      <p:ext uri="{BB962C8B-B14F-4D97-AF65-F5344CB8AC3E}">
        <p14:creationId xmlns:p14="http://schemas.microsoft.com/office/powerpoint/2010/main" val="3677784276"/>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996F8-B6D1-02A6-C5B5-6E5A94DF5A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647691-8636-B0EB-7F19-E8CA088D13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DF896F-57AE-4DBA-3B24-B0C3CAE0C7F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E093D8-2C14-8EE0-ACBC-D83E92F8377E}"/>
              </a:ext>
            </a:extLst>
          </p:cNvPr>
          <p:cNvSpPr>
            <a:spLocks noGrp="1"/>
          </p:cNvSpPr>
          <p:nvPr>
            <p:ph type="sldNum" sz="quarter" idx="5"/>
          </p:nvPr>
        </p:nvSpPr>
        <p:spPr/>
        <p:txBody>
          <a:bodyPr/>
          <a:lstStyle/>
          <a:p>
            <a:fld id="{DB245632-D4FC-4E38-ADEE-4E3390753C23}" type="slidenum">
              <a:rPr lang="en-US" smtClean="0"/>
              <a:t>108</a:t>
            </a:fld>
            <a:endParaRPr lang="en-US"/>
          </a:p>
        </p:txBody>
      </p:sp>
    </p:spTree>
    <p:extLst>
      <p:ext uri="{BB962C8B-B14F-4D97-AF65-F5344CB8AC3E}">
        <p14:creationId xmlns:p14="http://schemas.microsoft.com/office/powerpoint/2010/main" val="3987996994"/>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68F60-8B38-F926-6650-3925BAFC69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2601FA-F60E-4995-3637-4EE41A9850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A92F43-1E18-F4A3-9C47-FEA3F136EA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070FEC-E24C-AF50-A232-A192EB179701}"/>
              </a:ext>
            </a:extLst>
          </p:cNvPr>
          <p:cNvSpPr>
            <a:spLocks noGrp="1"/>
          </p:cNvSpPr>
          <p:nvPr>
            <p:ph type="sldNum" sz="quarter" idx="5"/>
          </p:nvPr>
        </p:nvSpPr>
        <p:spPr/>
        <p:txBody>
          <a:bodyPr/>
          <a:lstStyle/>
          <a:p>
            <a:fld id="{DB245632-D4FC-4E38-ADEE-4E3390753C23}" type="slidenum">
              <a:rPr lang="en-US" smtClean="0"/>
              <a:t>109</a:t>
            </a:fld>
            <a:endParaRPr lang="en-US"/>
          </a:p>
        </p:txBody>
      </p:sp>
    </p:spTree>
    <p:extLst>
      <p:ext uri="{BB962C8B-B14F-4D97-AF65-F5344CB8AC3E}">
        <p14:creationId xmlns:p14="http://schemas.microsoft.com/office/powerpoint/2010/main" val="3110315523"/>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D3F37F-5091-4EAB-31CB-AB3E73F694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234B86-4663-71F0-7682-9E2AC01294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988215-BD8C-38E3-011A-3FA1C196FD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1C3FE3-3F9A-87C6-2B45-10212A64B62B}"/>
              </a:ext>
            </a:extLst>
          </p:cNvPr>
          <p:cNvSpPr>
            <a:spLocks noGrp="1"/>
          </p:cNvSpPr>
          <p:nvPr>
            <p:ph type="sldNum" sz="quarter" idx="5"/>
          </p:nvPr>
        </p:nvSpPr>
        <p:spPr/>
        <p:txBody>
          <a:bodyPr/>
          <a:lstStyle/>
          <a:p>
            <a:fld id="{DB245632-D4FC-4E38-ADEE-4E3390753C23}" type="slidenum">
              <a:rPr lang="en-US" smtClean="0"/>
              <a:t>110</a:t>
            </a:fld>
            <a:endParaRPr lang="en-US"/>
          </a:p>
        </p:txBody>
      </p:sp>
    </p:spTree>
    <p:extLst>
      <p:ext uri="{BB962C8B-B14F-4D97-AF65-F5344CB8AC3E}">
        <p14:creationId xmlns:p14="http://schemas.microsoft.com/office/powerpoint/2010/main" val="1354506902"/>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71C8E3-7BEA-929E-09E8-64CBE60E89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116DAF-2E48-7C32-0398-7CF0BE4AC0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6D5E26-0531-FC76-F715-859183E358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C276EF-732C-AD35-FDCB-F1B5F1B0521C}"/>
              </a:ext>
            </a:extLst>
          </p:cNvPr>
          <p:cNvSpPr>
            <a:spLocks noGrp="1"/>
          </p:cNvSpPr>
          <p:nvPr>
            <p:ph type="sldNum" sz="quarter" idx="5"/>
          </p:nvPr>
        </p:nvSpPr>
        <p:spPr/>
        <p:txBody>
          <a:bodyPr/>
          <a:lstStyle/>
          <a:p>
            <a:fld id="{DB245632-D4FC-4E38-ADEE-4E3390753C23}" type="slidenum">
              <a:rPr lang="en-US" smtClean="0"/>
              <a:t>111</a:t>
            </a:fld>
            <a:endParaRPr lang="en-US"/>
          </a:p>
        </p:txBody>
      </p:sp>
    </p:spTree>
    <p:extLst>
      <p:ext uri="{BB962C8B-B14F-4D97-AF65-F5344CB8AC3E}">
        <p14:creationId xmlns:p14="http://schemas.microsoft.com/office/powerpoint/2010/main" val="4285432399"/>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D44E5-2DF3-9C61-F505-A23A8D1204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5840C8-1A2B-C13B-1E6D-EBCAF1243C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4F7A34-1068-4D93-ADF6-0263064CB26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48D333-565D-6000-F262-3BB6E11D888B}"/>
              </a:ext>
            </a:extLst>
          </p:cNvPr>
          <p:cNvSpPr>
            <a:spLocks noGrp="1"/>
          </p:cNvSpPr>
          <p:nvPr>
            <p:ph type="sldNum" sz="quarter" idx="5"/>
          </p:nvPr>
        </p:nvSpPr>
        <p:spPr/>
        <p:txBody>
          <a:bodyPr/>
          <a:lstStyle/>
          <a:p>
            <a:fld id="{DB245632-D4FC-4E38-ADEE-4E3390753C23}" type="slidenum">
              <a:rPr lang="en-US" smtClean="0"/>
              <a:t>112</a:t>
            </a:fld>
            <a:endParaRPr lang="en-US"/>
          </a:p>
        </p:txBody>
      </p:sp>
    </p:spTree>
    <p:extLst>
      <p:ext uri="{BB962C8B-B14F-4D97-AF65-F5344CB8AC3E}">
        <p14:creationId xmlns:p14="http://schemas.microsoft.com/office/powerpoint/2010/main" val="16242402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8E39B8-5945-66D6-1D85-469BFE34C1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B0432E-6359-96C0-1D39-169D81CDCC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628143-27A2-8832-820B-4E64F102F58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973054-7856-DBBD-06B8-6DC23C8B1CB2}"/>
              </a:ext>
            </a:extLst>
          </p:cNvPr>
          <p:cNvSpPr>
            <a:spLocks noGrp="1"/>
          </p:cNvSpPr>
          <p:nvPr>
            <p:ph type="sldNum" sz="quarter" idx="5"/>
          </p:nvPr>
        </p:nvSpPr>
        <p:spPr/>
        <p:txBody>
          <a:bodyPr/>
          <a:lstStyle/>
          <a:p>
            <a:fld id="{DB245632-D4FC-4E38-ADEE-4E3390753C23}" type="slidenum">
              <a:rPr lang="en-US" smtClean="0"/>
              <a:t>14</a:t>
            </a:fld>
            <a:endParaRPr lang="en-US"/>
          </a:p>
        </p:txBody>
      </p:sp>
    </p:spTree>
    <p:extLst>
      <p:ext uri="{BB962C8B-B14F-4D97-AF65-F5344CB8AC3E}">
        <p14:creationId xmlns:p14="http://schemas.microsoft.com/office/powerpoint/2010/main" val="380508078"/>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F34FAA-17E6-B86F-74AC-E592A00384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773139-7801-DEA6-902C-BF0FA7DF5D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7B768A-9A57-45D8-3227-AD635A9609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5A0C19-FDFA-84CF-02EF-39A28F932760}"/>
              </a:ext>
            </a:extLst>
          </p:cNvPr>
          <p:cNvSpPr>
            <a:spLocks noGrp="1"/>
          </p:cNvSpPr>
          <p:nvPr>
            <p:ph type="sldNum" sz="quarter" idx="5"/>
          </p:nvPr>
        </p:nvSpPr>
        <p:spPr/>
        <p:txBody>
          <a:bodyPr/>
          <a:lstStyle/>
          <a:p>
            <a:fld id="{DB245632-D4FC-4E38-ADEE-4E3390753C23}" type="slidenum">
              <a:rPr lang="en-US" smtClean="0"/>
              <a:t>113</a:t>
            </a:fld>
            <a:endParaRPr lang="en-US"/>
          </a:p>
        </p:txBody>
      </p:sp>
    </p:spTree>
    <p:extLst>
      <p:ext uri="{BB962C8B-B14F-4D97-AF65-F5344CB8AC3E}">
        <p14:creationId xmlns:p14="http://schemas.microsoft.com/office/powerpoint/2010/main" val="1499023828"/>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97339B-6157-17FE-9DD1-7A33B8DBF0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8EC313-3BEC-555C-E88D-2E923DABDD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296B06-666F-2977-7CD4-EE9729EC7F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C9A1DD-1406-E868-0334-A4065EE5AE7B}"/>
              </a:ext>
            </a:extLst>
          </p:cNvPr>
          <p:cNvSpPr>
            <a:spLocks noGrp="1"/>
          </p:cNvSpPr>
          <p:nvPr>
            <p:ph type="sldNum" sz="quarter" idx="5"/>
          </p:nvPr>
        </p:nvSpPr>
        <p:spPr/>
        <p:txBody>
          <a:bodyPr/>
          <a:lstStyle/>
          <a:p>
            <a:fld id="{DB245632-D4FC-4E38-ADEE-4E3390753C23}" type="slidenum">
              <a:rPr lang="en-US" smtClean="0"/>
              <a:t>114</a:t>
            </a:fld>
            <a:endParaRPr lang="en-US"/>
          </a:p>
        </p:txBody>
      </p:sp>
    </p:spTree>
    <p:extLst>
      <p:ext uri="{BB962C8B-B14F-4D97-AF65-F5344CB8AC3E}">
        <p14:creationId xmlns:p14="http://schemas.microsoft.com/office/powerpoint/2010/main" val="1467345370"/>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4D42F-040E-7C40-209C-CF805EEA34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3045F0-414B-98AA-1085-8CEDDEA567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96485F-816E-4A89-2A8D-844F016DC9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EDEDD8D-C9F3-E316-723C-6C7634BC7415}"/>
              </a:ext>
            </a:extLst>
          </p:cNvPr>
          <p:cNvSpPr>
            <a:spLocks noGrp="1"/>
          </p:cNvSpPr>
          <p:nvPr>
            <p:ph type="sldNum" sz="quarter" idx="5"/>
          </p:nvPr>
        </p:nvSpPr>
        <p:spPr/>
        <p:txBody>
          <a:bodyPr/>
          <a:lstStyle/>
          <a:p>
            <a:fld id="{DB245632-D4FC-4E38-ADEE-4E3390753C23}" type="slidenum">
              <a:rPr lang="en-US" smtClean="0"/>
              <a:t>115</a:t>
            </a:fld>
            <a:endParaRPr lang="en-US"/>
          </a:p>
        </p:txBody>
      </p:sp>
    </p:spTree>
    <p:extLst>
      <p:ext uri="{BB962C8B-B14F-4D97-AF65-F5344CB8AC3E}">
        <p14:creationId xmlns:p14="http://schemas.microsoft.com/office/powerpoint/2010/main" val="1533011806"/>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C42BB-762E-BE90-0D73-AD8E92ADB5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67A945-239B-9604-C1DC-AF382BAB50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A1947E-19DD-973D-8651-949D7A58D0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120059-75DA-8AA5-4FDB-86871A7D6116}"/>
              </a:ext>
            </a:extLst>
          </p:cNvPr>
          <p:cNvSpPr>
            <a:spLocks noGrp="1"/>
          </p:cNvSpPr>
          <p:nvPr>
            <p:ph type="sldNum" sz="quarter" idx="5"/>
          </p:nvPr>
        </p:nvSpPr>
        <p:spPr/>
        <p:txBody>
          <a:bodyPr/>
          <a:lstStyle/>
          <a:p>
            <a:fld id="{DB245632-D4FC-4E38-ADEE-4E3390753C23}" type="slidenum">
              <a:rPr lang="en-US" smtClean="0"/>
              <a:t>116</a:t>
            </a:fld>
            <a:endParaRPr lang="en-US"/>
          </a:p>
        </p:txBody>
      </p:sp>
    </p:spTree>
    <p:extLst>
      <p:ext uri="{BB962C8B-B14F-4D97-AF65-F5344CB8AC3E}">
        <p14:creationId xmlns:p14="http://schemas.microsoft.com/office/powerpoint/2010/main" val="2421331242"/>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AFBFFA-8D32-4824-BB6D-386306D328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21555D-7915-4059-8098-9999F5C5D9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51B22F-F969-36C6-20EF-BB170AD4B5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067BF1-2314-20C8-9345-A8DB9AFB1958}"/>
              </a:ext>
            </a:extLst>
          </p:cNvPr>
          <p:cNvSpPr>
            <a:spLocks noGrp="1"/>
          </p:cNvSpPr>
          <p:nvPr>
            <p:ph type="sldNum" sz="quarter" idx="5"/>
          </p:nvPr>
        </p:nvSpPr>
        <p:spPr/>
        <p:txBody>
          <a:bodyPr/>
          <a:lstStyle/>
          <a:p>
            <a:fld id="{DB245632-D4FC-4E38-ADEE-4E3390753C23}" type="slidenum">
              <a:rPr lang="en-US" smtClean="0"/>
              <a:t>117</a:t>
            </a:fld>
            <a:endParaRPr lang="en-US"/>
          </a:p>
        </p:txBody>
      </p:sp>
    </p:spTree>
    <p:extLst>
      <p:ext uri="{BB962C8B-B14F-4D97-AF65-F5344CB8AC3E}">
        <p14:creationId xmlns:p14="http://schemas.microsoft.com/office/powerpoint/2010/main" val="1834022961"/>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1DC130-B094-4BD6-76C9-D3F2B31EFD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A8BB4A-86D3-08CE-B427-8363CC5B68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07C444-1CB5-FCBD-4AB2-9FBCE7A895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61E5A3-D9EC-3919-2358-8FEAD1B82EBE}"/>
              </a:ext>
            </a:extLst>
          </p:cNvPr>
          <p:cNvSpPr>
            <a:spLocks noGrp="1"/>
          </p:cNvSpPr>
          <p:nvPr>
            <p:ph type="sldNum" sz="quarter" idx="5"/>
          </p:nvPr>
        </p:nvSpPr>
        <p:spPr/>
        <p:txBody>
          <a:bodyPr/>
          <a:lstStyle/>
          <a:p>
            <a:fld id="{DB245632-D4FC-4E38-ADEE-4E3390753C23}" type="slidenum">
              <a:rPr lang="en-US" smtClean="0"/>
              <a:t>118</a:t>
            </a:fld>
            <a:endParaRPr lang="en-US"/>
          </a:p>
        </p:txBody>
      </p:sp>
    </p:spTree>
    <p:extLst>
      <p:ext uri="{BB962C8B-B14F-4D97-AF65-F5344CB8AC3E}">
        <p14:creationId xmlns:p14="http://schemas.microsoft.com/office/powerpoint/2010/main" val="2915802473"/>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1A334A-D5A5-8051-C662-BE88ECA300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7149DC-B0A3-AF68-F9BA-04B4EFF794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CDD18D-D939-60B4-4EBF-76EFCF3BB9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AF0F2E-ED21-15FC-95E7-BCD3A9BA539F}"/>
              </a:ext>
            </a:extLst>
          </p:cNvPr>
          <p:cNvSpPr>
            <a:spLocks noGrp="1"/>
          </p:cNvSpPr>
          <p:nvPr>
            <p:ph type="sldNum" sz="quarter" idx="5"/>
          </p:nvPr>
        </p:nvSpPr>
        <p:spPr/>
        <p:txBody>
          <a:bodyPr/>
          <a:lstStyle/>
          <a:p>
            <a:fld id="{DB245632-D4FC-4E38-ADEE-4E3390753C23}" type="slidenum">
              <a:rPr lang="en-US" smtClean="0"/>
              <a:t>119</a:t>
            </a:fld>
            <a:endParaRPr lang="en-US"/>
          </a:p>
        </p:txBody>
      </p:sp>
    </p:spTree>
    <p:extLst>
      <p:ext uri="{BB962C8B-B14F-4D97-AF65-F5344CB8AC3E}">
        <p14:creationId xmlns:p14="http://schemas.microsoft.com/office/powerpoint/2010/main" val="2621312307"/>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73F118-28D1-282B-C532-B6A959A4E5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92BB0E-9C17-E099-6746-2E3FCC8E62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840918-59A7-8E46-2118-56C150E19C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D9AC31-3A7F-2EAA-1B87-43603B935677}"/>
              </a:ext>
            </a:extLst>
          </p:cNvPr>
          <p:cNvSpPr>
            <a:spLocks noGrp="1"/>
          </p:cNvSpPr>
          <p:nvPr>
            <p:ph type="sldNum" sz="quarter" idx="5"/>
          </p:nvPr>
        </p:nvSpPr>
        <p:spPr/>
        <p:txBody>
          <a:bodyPr/>
          <a:lstStyle/>
          <a:p>
            <a:fld id="{DB245632-D4FC-4E38-ADEE-4E3390753C23}" type="slidenum">
              <a:rPr lang="en-US" smtClean="0"/>
              <a:t>120</a:t>
            </a:fld>
            <a:endParaRPr lang="en-US"/>
          </a:p>
        </p:txBody>
      </p:sp>
    </p:spTree>
    <p:extLst>
      <p:ext uri="{BB962C8B-B14F-4D97-AF65-F5344CB8AC3E}">
        <p14:creationId xmlns:p14="http://schemas.microsoft.com/office/powerpoint/2010/main" val="3207115502"/>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3E69CC-3CFA-FEA6-F5AA-B6F768F8BF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76BCB7-FBEA-714D-B8F9-118C24A1EE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470DA9-30B3-97C1-BDE0-7EC9EB469F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E83F617-ACCA-FA82-C717-EDEF5B35440C}"/>
              </a:ext>
            </a:extLst>
          </p:cNvPr>
          <p:cNvSpPr>
            <a:spLocks noGrp="1"/>
          </p:cNvSpPr>
          <p:nvPr>
            <p:ph type="sldNum" sz="quarter" idx="5"/>
          </p:nvPr>
        </p:nvSpPr>
        <p:spPr/>
        <p:txBody>
          <a:bodyPr/>
          <a:lstStyle/>
          <a:p>
            <a:fld id="{DB245632-D4FC-4E38-ADEE-4E3390753C23}" type="slidenum">
              <a:rPr lang="en-US" smtClean="0"/>
              <a:t>123</a:t>
            </a:fld>
            <a:endParaRPr lang="en-US"/>
          </a:p>
        </p:txBody>
      </p:sp>
    </p:spTree>
    <p:extLst>
      <p:ext uri="{BB962C8B-B14F-4D97-AF65-F5344CB8AC3E}">
        <p14:creationId xmlns:p14="http://schemas.microsoft.com/office/powerpoint/2010/main" val="2314867360"/>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6E1EC-4D27-CA41-DA5C-665FCDCDC5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42C8F7-B006-2DAC-486E-1AF9305ABD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59157C-A013-72C9-C381-E1C2ECE29A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C372B5-F278-35DD-534B-EE27DEA9D94A}"/>
              </a:ext>
            </a:extLst>
          </p:cNvPr>
          <p:cNvSpPr>
            <a:spLocks noGrp="1"/>
          </p:cNvSpPr>
          <p:nvPr>
            <p:ph type="sldNum" sz="quarter" idx="5"/>
          </p:nvPr>
        </p:nvSpPr>
        <p:spPr/>
        <p:txBody>
          <a:bodyPr/>
          <a:lstStyle/>
          <a:p>
            <a:fld id="{DB245632-D4FC-4E38-ADEE-4E3390753C23}" type="slidenum">
              <a:rPr lang="en-US" smtClean="0"/>
              <a:t>124</a:t>
            </a:fld>
            <a:endParaRPr lang="en-US"/>
          </a:p>
        </p:txBody>
      </p:sp>
    </p:spTree>
    <p:extLst>
      <p:ext uri="{BB962C8B-B14F-4D97-AF65-F5344CB8AC3E}">
        <p14:creationId xmlns:p14="http://schemas.microsoft.com/office/powerpoint/2010/main" val="28026313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962F6-C044-AD8C-BFDF-CE298C7EF7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5EE3B6-8553-68CC-CBA2-A27BA211E4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098ECD-0B13-A5A8-2603-8E3FB0B58C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0AA1DA-3B2B-E61C-3A2B-1DABCD5EE2B0}"/>
              </a:ext>
            </a:extLst>
          </p:cNvPr>
          <p:cNvSpPr>
            <a:spLocks noGrp="1"/>
          </p:cNvSpPr>
          <p:nvPr>
            <p:ph type="sldNum" sz="quarter" idx="5"/>
          </p:nvPr>
        </p:nvSpPr>
        <p:spPr/>
        <p:txBody>
          <a:bodyPr/>
          <a:lstStyle/>
          <a:p>
            <a:fld id="{DB245632-D4FC-4E38-ADEE-4E3390753C23}" type="slidenum">
              <a:rPr lang="en-US" smtClean="0"/>
              <a:t>15</a:t>
            </a:fld>
            <a:endParaRPr lang="en-US"/>
          </a:p>
        </p:txBody>
      </p:sp>
    </p:spTree>
    <p:extLst>
      <p:ext uri="{BB962C8B-B14F-4D97-AF65-F5344CB8AC3E}">
        <p14:creationId xmlns:p14="http://schemas.microsoft.com/office/powerpoint/2010/main" val="2020661130"/>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0D04C-EFDB-15D5-7F92-ED6B72F7D0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F6CAB2-9694-DD23-6505-E82D2F4BD1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3C1A95-E5DE-53CE-6D9D-8197E9A652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9F1858-F601-316C-5E3A-395CE77ED5A7}"/>
              </a:ext>
            </a:extLst>
          </p:cNvPr>
          <p:cNvSpPr>
            <a:spLocks noGrp="1"/>
          </p:cNvSpPr>
          <p:nvPr>
            <p:ph type="sldNum" sz="quarter" idx="5"/>
          </p:nvPr>
        </p:nvSpPr>
        <p:spPr/>
        <p:txBody>
          <a:bodyPr/>
          <a:lstStyle/>
          <a:p>
            <a:fld id="{DB245632-D4FC-4E38-ADEE-4E3390753C23}" type="slidenum">
              <a:rPr lang="en-US" smtClean="0"/>
              <a:t>125</a:t>
            </a:fld>
            <a:endParaRPr lang="en-US"/>
          </a:p>
        </p:txBody>
      </p:sp>
    </p:spTree>
    <p:extLst>
      <p:ext uri="{BB962C8B-B14F-4D97-AF65-F5344CB8AC3E}">
        <p14:creationId xmlns:p14="http://schemas.microsoft.com/office/powerpoint/2010/main" val="330989658"/>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AEC47C-CEEE-0EC8-42D1-D469C12FF1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A9E11C-9A38-86CB-575E-23CAC03F7E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9E73E1-C310-6385-3AF3-7B550725BC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0DEAC4-B402-1777-B2BF-3F940282F1A2}"/>
              </a:ext>
            </a:extLst>
          </p:cNvPr>
          <p:cNvSpPr>
            <a:spLocks noGrp="1"/>
          </p:cNvSpPr>
          <p:nvPr>
            <p:ph type="sldNum" sz="quarter" idx="5"/>
          </p:nvPr>
        </p:nvSpPr>
        <p:spPr/>
        <p:txBody>
          <a:bodyPr/>
          <a:lstStyle/>
          <a:p>
            <a:fld id="{DB245632-D4FC-4E38-ADEE-4E3390753C23}" type="slidenum">
              <a:rPr lang="en-US" smtClean="0"/>
              <a:t>126</a:t>
            </a:fld>
            <a:endParaRPr lang="en-US"/>
          </a:p>
        </p:txBody>
      </p:sp>
    </p:spTree>
    <p:extLst>
      <p:ext uri="{BB962C8B-B14F-4D97-AF65-F5344CB8AC3E}">
        <p14:creationId xmlns:p14="http://schemas.microsoft.com/office/powerpoint/2010/main" val="649498734"/>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8F2C01-D141-C708-D1B9-6295DE9AF5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8F8791-F26E-0CAA-3AB9-1ADF8FBB91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A81E0E-5BBA-9AB6-9EC1-7E8431F25E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7A70F1F-AE11-30EB-C51C-0491654544CC}"/>
              </a:ext>
            </a:extLst>
          </p:cNvPr>
          <p:cNvSpPr>
            <a:spLocks noGrp="1"/>
          </p:cNvSpPr>
          <p:nvPr>
            <p:ph type="sldNum" sz="quarter" idx="5"/>
          </p:nvPr>
        </p:nvSpPr>
        <p:spPr/>
        <p:txBody>
          <a:bodyPr/>
          <a:lstStyle/>
          <a:p>
            <a:fld id="{DB245632-D4FC-4E38-ADEE-4E3390753C23}" type="slidenum">
              <a:rPr lang="en-US" smtClean="0"/>
              <a:t>127</a:t>
            </a:fld>
            <a:endParaRPr lang="en-US"/>
          </a:p>
        </p:txBody>
      </p:sp>
    </p:spTree>
    <p:extLst>
      <p:ext uri="{BB962C8B-B14F-4D97-AF65-F5344CB8AC3E}">
        <p14:creationId xmlns:p14="http://schemas.microsoft.com/office/powerpoint/2010/main" val="1350160372"/>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15438-46FB-7929-664D-41427B4E66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115BAB-CF3D-B5E1-139E-6D07C024E7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D8949C-F0CA-4973-A22F-55CC3585F5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D8F2E1-B7FE-583B-DB18-11E85EE7D6A6}"/>
              </a:ext>
            </a:extLst>
          </p:cNvPr>
          <p:cNvSpPr>
            <a:spLocks noGrp="1"/>
          </p:cNvSpPr>
          <p:nvPr>
            <p:ph type="sldNum" sz="quarter" idx="5"/>
          </p:nvPr>
        </p:nvSpPr>
        <p:spPr/>
        <p:txBody>
          <a:bodyPr/>
          <a:lstStyle/>
          <a:p>
            <a:fld id="{DB245632-D4FC-4E38-ADEE-4E3390753C23}" type="slidenum">
              <a:rPr lang="en-US" smtClean="0"/>
              <a:t>128</a:t>
            </a:fld>
            <a:endParaRPr lang="en-US"/>
          </a:p>
        </p:txBody>
      </p:sp>
    </p:spTree>
    <p:extLst>
      <p:ext uri="{BB962C8B-B14F-4D97-AF65-F5344CB8AC3E}">
        <p14:creationId xmlns:p14="http://schemas.microsoft.com/office/powerpoint/2010/main" val="3595944899"/>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371664-1E24-A28D-B5CA-AFF8D919D1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9F51B7-8879-2B00-1B37-439135997C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C89997-8EF3-3837-03D1-545D648A08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524A53-066F-D760-37F2-8CF30478942B}"/>
              </a:ext>
            </a:extLst>
          </p:cNvPr>
          <p:cNvSpPr>
            <a:spLocks noGrp="1"/>
          </p:cNvSpPr>
          <p:nvPr>
            <p:ph type="sldNum" sz="quarter" idx="5"/>
          </p:nvPr>
        </p:nvSpPr>
        <p:spPr/>
        <p:txBody>
          <a:bodyPr/>
          <a:lstStyle/>
          <a:p>
            <a:fld id="{DB245632-D4FC-4E38-ADEE-4E3390753C23}" type="slidenum">
              <a:rPr lang="en-US" smtClean="0"/>
              <a:t>129</a:t>
            </a:fld>
            <a:endParaRPr lang="en-US"/>
          </a:p>
        </p:txBody>
      </p:sp>
    </p:spTree>
    <p:extLst>
      <p:ext uri="{BB962C8B-B14F-4D97-AF65-F5344CB8AC3E}">
        <p14:creationId xmlns:p14="http://schemas.microsoft.com/office/powerpoint/2010/main" val="475925641"/>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2D4F9-7C4E-E5E5-A1F6-19608BCBE2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385308-AA96-2916-E2D6-5D53FB8400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7CE5E4-F34A-226C-D513-735C805549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B3D27F-4B74-B57C-795C-67CDAC6DEFDC}"/>
              </a:ext>
            </a:extLst>
          </p:cNvPr>
          <p:cNvSpPr>
            <a:spLocks noGrp="1"/>
          </p:cNvSpPr>
          <p:nvPr>
            <p:ph type="sldNum" sz="quarter" idx="5"/>
          </p:nvPr>
        </p:nvSpPr>
        <p:spPr/>
        <p:txBody>
          <a:bodyPr/>
          <a:lstStyle/>
          <a:p>
            <a:fld id="{DB245632-D4FC-4E38-ADEE-4E3390753C23}" type="slidenum">
              <a:rPr lang="en-US" smtClean="0"/>
              <a:t>130</a:t>
            </a:fld>
            <a:endParaRPr lang="en-US"/>
          </a:p>
        </p:txBody>
      </p:sp>
    </p:spTree>
    <p:extLst>
      <p:ext uri="{BB962C8B-B14F-4D97-AF65-F5344CB8AC3E}">
        <p14:creationId xmlns:p14="http://schemas.microsoft.com/office/powerpoint/2010/main" val="1202744525"/>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9756DC-6A1D-A827-3FA4-64C7EA6712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CDEA9D-BC1C-BF8A-571B-17DB36D298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41442D-6C86-DC6F-1564-A5C49326E2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CED006-77B3-DCFD-1F31-E3F174621517}"/>
              </a:ext>
            </a:extLst>
          </p:cNvPr>
          <p:cNvSpPr>
            <a:spLocks noGrp="1"/>
          </p:cNvSpPr>
          <p:nvPr>
            <p:ph type="sldNum" sz="quarter" idx="5"/>
          </p:nvPr>
        </p:nvSpPr>
        <p:spPr/>
        <p:txBody>
          <a:bodyPr/>
          <a:lstStyle/>
          <a:p>
            <a:fld id="{DB245632-D4FC-4E38-ADEE-4E3390753C23}" type="slidenum">
              <a:rPr lang="en-US" smtClean="0"/>
              <a:t>131</a:t>
            </a:fld>
            <a:endParaRPr lang="en-US"/>
          </a:p>
        </p:txBody>
      </p:sp>
    </p:spTree>
    <p:extLst>
      <p:ext uri="{BB962C8B-B14F-4D97-AF65-F5344CB8AC3E}">
        <p14:creationId xmlns:p14="http://schemas.microsoft.com/office/powerpoint/2010/main" val="3996385394"/>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2C358B-1636-1A89-6472-3A61DB6A53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F39ECB-60A3-AD82-B8CE-047FDB7A4D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27C671-D2D9-BDAF-DB79-57C3A723E9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142943-544A-1F51-FC0C-296ABC4AA48C}"/>
              </a:ext>
            </a:extLst>
          </p:cNvPr>
          <p:cNvSpPr>
            <a:spLocks noGrp="1"/>
          </p:cNvSpPr>
          <p:nvPr>
            <p:ph type="sldNum" sz="quarter" idx="5"/>
          </p:nvPr>
        </p:nvSpPr>
        <p:spPr/>
        <p:txBody>
          <a:bodyPr/>
          <a:lstStyle/>
          <a:p>
            <a:fld id="{DB245632-D4FC-4E38-ADEE-4E3390753C23}" type="slidenum">
              <a:rPr lang="en-US" smtClean="0"/>
              <a:t>132</a:t>
            </a:fld>
            <a:endParaRPr lang="en-US"/>
          </a:p>
        </p:txBody>
      </p:sp>
    </p:spTree>
    <p:extLst>
      <p:ext uri="{BB962C8B-B14F-4D97-AF65-F5344CB8AC3E}">
        <p14:creationId xmlns:p14="http://schemas.microsoft.com/office/powerpoint/2010/main" val="1242943811"/>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25D0D6-F344-3A53-FB15-492B97E250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15EF96-0531-D91A-DBE7-30BAB0612E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601496-0770-4F42-0D9F-6F5984C85F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81792B-92C2-BDB4-89DE-2324A7859BA4}"/>
              </a:ext>
            </a:extLst>
          </p:cNvPr>
          <p:cNvSpPr>
            <a:spLocks noGrp="1"/>
          </p:cNvSpPr>
          <p:nvPr>
            <p:ph type="sldNum" sz="quarter" idx="5"/>
          </p:nvPr>
        </p:nvSpPr>
        <p:spPr/>
        <p:txBody>
          <a:bodyPr/>
          <a:lstStyle/>
          <a:p>
            <a:fld id="{DB245632-D4FC-4E38-ADEE-4E3390753C23}" type="slidenum">
              <a:rPr lang="en-US" smtClean="0"/>
              <a:t>133</a:t>
            </a:fld>
            <a:endParaRPr lang="en-US"/>
          </a:p>
        </p:txBody>
      </p:sp>
    </p:spTree>
    <p:extLst>
      <p:ext uri="{BB962C8B-B14F-4D97-AF65-F5344CB8AC3E}">
        <p14:creationId xmlns:p14="http://schemas.microsoft.com/office/powerpoint/2010/main" val="2343647307"/>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5BA0E3-E4D4-E5D9-99E2-295626D212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2651CA-EA6B-EED7-826A-190277D13B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DEA404-1BDB-A1EC-CDC2-19BFE483BB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75209E-3DCB-5174-2A1F-8DDED2F7B588}"/>
              </a:ext>
            </a:extLst>
          </p:cNvPr>
          <p:cNvSpPr>
            <a:spLocks noGrp="1"/>
          </p:cNvSpPr>
          <p:nvPr>
            <p:ph type="sldNum" sz="quarter" idx="5"/>
          </p:nvPr>
        </p:nvSpPr>
        <p:spPr/>
        <p:txBody>
          <a:bodyPr/>
          <a:lstStyle/>
          <a:p>
            <a:fld id="{DB245632-D4FC-4E38-ADEE-4E3390753C23}" type="slidenum">
              <a:rPr lang="en-US" smtClean="0"/>
              <a:t>134</a:t>
            </a:fld>
            <a:endParaRPr lang="en-US"/>
          </a:p>
        </p:txBody>
      </p:sp>
    </p:spTree>
    <p:extLst>
      <p:ext uri="{BB962C8B-B14F-4D97-AF65-F5344CB8AC3E}">
        <p14:creationId xmlns:p14="http://schemas.microsoft.com/office/powerpoint/2010/main" val="10980584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EA7A86-2910-746A-04A4-63BA4EADE4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689A04-651C-88D5-E178-ED6227713F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01060B-4452-4F86-1D53-49A534CA9C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57A793-9639-E1ED-9185-BC5EDB8D3584}"/>
              </a:ext>
            </a:extLst>
          </p:cNvPr>
          <p:cNvSpPr>
            <a:spLocks noGrp="1"/>
          </p:cNvSpPr>
          <p:nvPr>
            <p:ph type="sldNum" sz="quarter" idx="5"/>
          </p:nvPr>
        </p:nvSpPr>
        <p:spPr/>
        <p:txBody>
          <a:bodyPr/>
          <a:lstStyle/>
          <a:p>
            <a:fld id="{DB245632-D4FC-4E38-ADEE-4E3390753C23}" type="slidenum">
              <a:rPr lang="en-US" smtClean="0"/>
              <a:t>16</a:t>
            </a:fld>
            <a:endParaRPr lang="en-US"/>
          </a:p>
        </p:txBody>
      </p:sp>
    </p:spTree>
    <p:extLst>
      <p:ext uri="{BB962C8B-B14F-4D97-AF65-F5344CB8AC3E}">
        <p14:creationId xmlns:p14="http://schemas.microsoft.com/office/powerpoint/2010/main" val="3018940534"/>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7B1B03-FA3E-C7E2-CE01-B058906B2F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CA4FFA-1DE0-C4D3-85D0-B3B8367F38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E01CE7-8AB8-9BB4-291E-0EAA6D95B5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45D247-4D93-FDA3-A1F6-6B06DF2036D5}"/>
              </a:ext>
            </a:extLst>
          </p:cNvPr>
          <p:cNvSpPr>
            <a:spLocks noGrp="1"/>
          </p:cNvSpPr>
          <p:nvPr>
            <p:ph type="sldNum" sz="quarter" idx="5"/>
          </p:nvPr>
        </p:nvSpPr>
        <p:spPr/>
        <p:txBody>
          <a:bodyPr/>
          <a:lstStyle/>
          <a:p>
            <a:fld id="{DB245632-D4FC-4E38-ADEE-4E3390753C23}" type="slidenum">
              <a:rPr lang="en-US" smtClean="0"/>
              <a:t>135</a:t>
            </a:fld>
            <a:endParaRPr lang="en-US"/>
          </a:p>
        </p:txBody>
      </p:sp>
    </p:spTree>
    <p:extLst>
      <p:ext uri="{BB962C8B-B14F-4D97-AF65-F5344CB8AC3E}">
        <p14:creationId xmlns:p14="http://schemas.microsoft.com/office/powerpoint/2010/main" val="3084372931"/>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0357B2-E7BD-04EF-75FD-3B27D89244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6D0D75-1B34-EDC8-2ED1-761505EEEB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3A5B84-87D6-2822-FA14-065857068E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A32586-551D-A09F-3739-30E6C401E00C}"/>
              </a:ext>
            </a:extLst>
          </p:cNvPr>
          <p:cNvSpPr>
            <a:spLocks noGrp="1"/>
          </p:cNvSpPr>
          <p:nvPr>
            <p:ph type="sldNum" sz="quarter" idx="5"/>
          </p:nvPr>
        </p:nvSpPr>
        <p:spPr/>
        <p:txBody>
          <a:bodyPr/>
          <a:lstStyle/>
          <a:p>
            <a:fld id="{DB245632-D4FC-4E38-ADEE-4E3390753C23}" type="slidenum">
              <a:rPr lang="en-US" smtClean="0"/>
              <a:t>136</a:t>
            </a:fld>
            <a:endParaRPr lang="en-US"/>
          </a:p>
        </p:txBody>
      </p:sp>
    </p:spTree>
    <p:extLst>
      <p:ext uri="{BB962C8B-B14F-4D97-AF65-F5344CB8AC3E}">
        <p14:creationId xmlns:p14="http://schemas.microsoft.com/office/powerpoint/2010/main" val="958780981"/>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12727-E32F-E6CD-BEEE-5709314EDF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A3BD78-93E5-2581-7955-21A83DD2CC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4CBCBC-3F08-28B5-FC75-40458C6632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3A8C4B-A7E1-C426-5A48-C20337AB477F}"/>
              </a:ext>
            </a:extLst>
          </p:cNvPr>
          <p:cNvSpPr>
            <a:spLocks noGrp="1"/>
          </p:cNvSpPr>
          <p:nvPr>
            <p:ph type="sldNum" sz="quarter" idx="5"/>
          </p:nvPr>
        </p:nvSpPr>
        <p:spPr/>
        <p:txBody>
          <a:bodyPr/>
          <a:lstStyle/>
          <a:p>
            <a:fld id="{DB245632-D4FC-4E38-ADEE-4E3390753C23}" type="slidenum">
              <a:rPr lang="en-US" smtClean="0"/>
              <a:t>137</a:t>
            </a:fld>
            <a:endParaRPr lang="en-US"/>
          </a:p>
        </p:txBody>
      </p:sp>
    </p:spTree>
    <p:extLst>
      <p:ext uri="{BB962C8B-B14F-4D97-AF65-F5344CB8AC3E}">
        <p14:creationId xmlns:p14="http://schemas.microsoft.com/office/powerpoint/2010/main" val="3963401719"/>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E7FB76-FDFD-006F-784E-91A4A1167F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80BAF5-1A05-A724-A5E3-48F53D3600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7F3193-D280-D76C-2AE0-2C3D4BE826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E84026F-BFE3-6898-2A8E-DB222F18B654}"/>
              </a:ext>
            </a:extLst>
          </p:cNvPr>
          <p:cNvSpPr>
            <a:spLocks noGrp="1"/>
          </p:cNvSpPr>
          <p:nvPr>
            <p:ph type="sldNum" sz="quarter" idx="5"/>
          </p:nvPr>
        </p:nvSpPr>
        <p:spPr/>
        <p:txBody>
          <a:bodyPr/>
          <a:lstStyle/>
          <a:p>
            <a:fld id="{DB245632-D4FC-4E38-ADEE-4E3390753C23}" type="slidenum">
              <a:rPr lang="en-US" smtClean="0"/>
              <a:t>138</a:t>
            </a:fld>
            <a:endParaRPr lang="en-US"/>
          </a:p>
        </p:txBody>
      </p:sp>
    </p:spTree>
    <p:extLst>
      <p:ext uri="{BB962C8B-B14F-4D97-AF65-F5344CB8AC3E}">
        <p14:creationId xmlns:p14="http://schemas.microsoft.com/office/powerpoint/2010/main" val="4149617462"/>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3844F3-58AE-3246-1499-377D267B12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94D15A-BB8E-C8F8-75BC-0EA0ED0BC4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6AB009-6489-E020-0BA9-652692478F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5E27FA-808D-3ECC-6176-732F6E700266}"/>
              </a:ext>
            </a:extLst>
          </p:cNvPr>
          <p:cNvSpPr>
            <a:spLocks noGrp="1"/>
          </p:cNvSpPr>
          <p:nvPr>
            <p:ph type="sldNum" sz="quarter" idx="5"/>
          </p:nvPr>
        </p:nvSpPr>
        <p:spPr/>
        <p:txBody>
          <a:bodyPr/>
          <a:lstStyle/>
          <a:p>
            <a:fld id="{DB245632-D4FC-4E38-ADEE-4E3390753C23}" type="slidenum">
              <a:rPr lang="en-US" smtClean="0"/>
              <a:t>139</a:t>
            </a:fld>
            <a:endParaRPr lang="en-US"/>
          </a:p>
        </p:txBody>
      </p:sp>
    </p:spTree>
    <p:extLst>
      <p:ext uri="{BB962C8B-B14F-4D97-AF65-F5344CB8AC3E}">
        <p14:creationId xmlns:p14="http://schemas.microsoft.com/office/powerpoint/2010/main" val="498027990"/>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174C13-FE29-DD08-6A3D-F72E607EE4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A367CA-1A02-83AF-DECD-D51D4A5774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19F7A5-E106-015A-815F-D9183E7178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436D13-EB36-B46B-ABBA-00ECC694C479}"/>
              </a:ext>
            </a:extLst>
          </p:cNvPr>
          <p:cNvSpPr>
            <a:spLocks noGrp="1"/>
          </p:cNvSpPr>
          <p:nvPr>
            <p:ph type="sldNum" sz="quarter" idx="5"/>
          </p:nvPr>
        </p:nvSpPr>
        <p:spPr/>
        <p:txBody>
          <a:bodyPr/>
          <a:lstStyle/>
          <a:p>
            <a:fld id="{DB245632-D4FC-4E38-ADEE-4E3390753C23}" type="slidenum">
              <a:rPr lang="en-US" smtClean="0"/>
              <a:t>140</a:t>
            </a:fld>
            <a:endParaRPr lang="en-US"/>
          </a:p>
        </p:txBody>
      </p:sp>
    </p:spTree>
    <p:extLst>
      <p:ext uri="{BB962C8B-B14F-4D97-AF65-F5344CB8AC3E}">
        <p14:creationId xmlns:p14="http://schemas.microsoft.com/office/powerpoint/2010/main" val="3988010342"/>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8B3704-C921-F916-3B42-84E3CD12A0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F9D099-51A0-3771-E007-4469353548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72E544-AD14-14D3-DB79-B96C6C0579C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5B1E61-4485-965A-950C-4A013E6FE821}"/>
              </a:ext>
            </a:extLst>
          </p:cNvPr>
          <p:cNvSpPr>
            <a:spLocks noGrp="1"/>
          </p:cNvSpPr>
          <p:nvPr>
            <p:ph type="sldNum" sz="quarter" idx="5"/>
          </p:nvPr>
        </p:nvSpPr>
        <p:spPr/>
        <p:txBody>
          <a:bodyPr/>
          <a:lstStyle/>
          <a:p>
            <a:fld id="{DB245632-D4FC-4E38-ADEE-4E3390753C23}" type="slidenum">
              <a:rPr lang="en-US" smtClean="0"/>
              <a:t>141</a:t>
            </a:fld>
            <a:endParaRPr lang="en-US"/>
          </a:p>
        </p:txBody>
      </p:sp>
    </p:spTree>
    <p:extLst>
      <p:ext uri="{BB962C8B-B14F-4D97-AF65-F5344CB8AC3E}">
        <p14:creationId xmlns:p14="http://schemas.microsoft.com/office/powerpoint/2010/main" val="3998055867"/>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B8F2AA-30E8-7447-8F9F-C09DBA2E90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CA589C-997B-E45C-DC41-208A1EEF41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8688BE-8C1E-F44C-D70F-24AD9576C7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6ACA2D-5E4E-1431-97D5-A5F3FD3E6734}"/>
              </a:ext>
            </a:extLst>
          </p:cNvPr>
          <p:cNvSpPr>
            <a:spLocks noGrp="1"/>
          </p:cNvSpPr>
          <p:nvPr>
            <p:ph type="sldNum" sz="quarter" idx="5"/>
          </p:nvPr>
        </p:nvSpPr>
        <p:spPr/>
        <p:txBody>
          <a:bodyPr/>
          <a:lstStyle/>
          <a:p>
            <a:fld id="{DB245632-D4FC-4E38-ADEE-4E3390753C23}" type="slidenum">
              <a:rPr lang="en-US" smtClean="0"/>
              <a:t>142</a:t>
            </a:fld>
            <a:endParaRPr lang="en-US"/>
          </a:p>
        </p:txBody>
      </p:sp>
    </p:spTree>
    <p:extLst>
      <p:ext uri="{BB962C8B-B14F-4D97-AF65-F5344CB8AC3E}">
        <p14:creationId xmlns:p14="http://schemas.microsoft.com/office/powerpoint/2010/main" val="973738572"/>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C98C5-74B9-04A3-C1BE-8EBAA758EE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E69295-ABF7-E418-ADBB-F7ADA1B7F4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76E830-22E5-C7EA-3A47-4ECA1D5B82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281471-16E0-3860-2EA7-A193255D4C2F}"/>
              </a:ext>
            </a:extLst>
          </p:cNvPr>
          <p:cNvSpPr>
            <a:spLocks noGrp="1"/>
          </p:cNvSpPr>
          <p:nvPr>
            <p:ph type="sldNum" sz="quarter" idx="5"/>
          </p:nvPr>
        </p:nvSpPr>
        <p:spPr/>
        <p:txBody>
          <a:bodyPr/>
          <a:lstStyle/>
          <a:p>
            <a:fld id="{DB245632-D4FC-4E38-ADEE-4E3390753C23}" type="slidenum">
              <a:rPr lang="en-US" smtClean="0"/>
              <a:t>143</a:t>
            </a:fld>
            <a:endParaRPr lang="en-US"/>
          </a:p>
        </p:txBody>
      </p:sp>
    </p:spTree>
    <p:extLst>
      <p:ext uri="{BB962C8B-B14F-4D97-AF65-F5344CB8AC3E}">
        <p14:creationId xmlns:p14="http://schemas.microsoft.com/office/powerpoint/2010/main" val="2317103049"/>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62770-406F-80C5-47EB-0E570F9CDD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1522B3-088D-F83D-6F70-9440EC0E0D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1D5692-0F70-74ED-271D-3F7E506ED9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99DE4B-969F-3CA7-E29C-937D6C24B23F}"/>
              </a:ext>
            </a:extLst>
          </p:cNvPr>
          <p:cNvSpPr>
            <a:spLocks noGrp="1"/>
          </p:cNvSpPr>
          <p:nvPr>
            <p:ph type="sldNum" sz="quarter" idx="5"/>
          </p:nvPr>
        </p:nvSpPr>
        <p:spPr/>
        <p:txBody>
          <a:bodyPr/>
          <a:lstStyle/>
          <a:p>
            <a:fld id="{DB245632-D4FC-4E38-ADEE-4E3390753C23}" type="slidenum">
              <a:rPr lang="en-US" smtClean="0"/>
              <a:t>144</a:t>
            </a:fld>
            <a:endParaRPr lang="en-US"/>
          </a:p>
        </p:txBody>
      </p:sp>
    </p:spTree>
    <p:extLst>
      <p:ext uri="{BB962C8B-B14F-4D97-AF65-F5344CB8AC3E}">
        <p14:creationId xmlns:p14="http://schemas.microsoft.com/office/powerpoint/2010/main" val="1311298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130A93-9C90-B622-519C-11B6DF147B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04AE93-C1B5-FBBA-FEF1-A678EDA6B2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8C8C69-4D09-C7B0-1B7F-EDE06F5F88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22B05F-A26B-0E99-E3DD-39F0274F2CDF}"/>
              </a:ext>
            </a:extLst>
          </p:cNvPr>
          <p:cNvSpPr>
            <a:spLocks noGrp="1"/>
          </p:cNvSpPr>
          <p:nvPr>
            <p:ph type="sldNum" sz="quarter" idx="5"/>
          </p:nvPr>
        </p:nvSpPr>
        <p:spPr/>
        <p:txBody>
          <a:bodyPr/>
          <a:lstStyle/>
          <a:p>
            <a:fld id="{DB245632-D4FC-4E38-ADEE-4E3390753C23}" type="slidenum">
              <a:rPr lang="en-US" smtClean="0"/>
              <a:t>17</a:t>
            </a:fld>
            <a:endParaRPr lang="en-US"/>
          </a:p>
        </p:txBody>
      </p:sp>
    </p:spTree>
    <p:extLst>
      <p:ext uri="{BB962C8B-B14F-4D97-AF65-F5344CB8AC3E}">
        <p14:creationId xmlns:p14="http://schemas.microsoft.com/office/powerpoint/2010/main" val="4136640754"/>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1B2E84-41AA-0F7F-334C-034D773BB8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410115-6CF9-F4AF-5546-170F422678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BBCDEC-8ED4-E933-BB0B-E9440FD24C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20C4F1-6C98-F0CC-EE69-1C1322BEF677}"/>
              </a:ext>
            </a:extLst>
          </p:cNvPr>
          <p:cNvSpPr>
            <a:spLocks noGrp="1"/>
          </p:cNvSpPr>
          <p:nvPr>
            <p:ph type="sldNum" sz="quarter" idx="5"/>
          </p:nvPr>
        </p:nvSpPr>
        <p:spPr/>
        <p:txBody>
          <a:bodyPr/>
          <a:lstStyle/>
          <a:p>
            <a:fld id="{DB245632-D4FC-4E38-ADEE-4E3390753C23}" type="slidenum">
              <a:rPr lang="en-US" smtClean="0"/>
              <a:t>145</a:t>
            </a:fld>
            <a:endParaRPr lang="en-US"/>
          </a:p>
        </p:txBody>
      </p:sp>
    </p:spTree>
    <p:extLst>
      <p:ext uri="{BB962C8B-B14F-4D97-AF65-F5344CB8AC3E}">
        <p14:creationId xmlns:p14="http://schemas.microsoft.com/office/powerpoint/2010/main" val="1595214312"/>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29EF9-0D9E-681C-F1D9-EBAB61E0EF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DC96D1-925F-1D68-02BF-62C979345A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FB0B89-6983-C76E-DAED-37CB83C5C7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C7EA86-27E4-4551-979F-4D620802DC46}"/>
              </a:ext>
            </a:extLst>
          </p:cNvPr>
          <p:cNvSpPr>
            <a:spLocks noGrp="1"/>
          </p:cNvSpPr>
          <p:nvPr>
            <p:ph type="sldNum" sz="quarter" idx="5"/>
          </p:nvPr>
        </p:nvSpPr>
        <p:spPr/>
        <p:txBody>
          <a:bodyPr/>
          <a:lstStyle/>
          <a:p>
            <a:fld id="{DB245632-D4FC-4E38-ADEE-4E3390753C23}" type="slidenum">
              <a:rPr lang="en-US" smtClean="0"/>
              <a:t>146</a:t>
            </a:fld>
            <a:endParaRPr lang="en-US"/>
          </a:p>
        </p:txBody>
      </p:sp>
    </p:spTree>
    <p:extLst>
      <p:ext uri="{BB962C8B-B14F-4D97-AF65-F5344CB8AC3E}">
        <p14:creationId xmlns:p14="http://schemas.microsoft.com/office/powerpoint/2010/main" val="3532373541"/>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D1FD87-4FA8-AE66-067D-2F157A9854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057BDE-CA4C-688A-7146-570693372B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7F1BDF-851B-CB3B-3A0D-D913BDBA4F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B1C6F0-A579-6E99-1D2C-A299D2C53C9C}"/>
              </a:ext>
            </a:extLst>
          </p:cNvPr>
          <p:cNvSpPr>
            <a:spLocks noGrp="1"/>
          </p:cNvSpPr>
          <p:nvPr>
            <p:ph type="sldNum" sz="quarter" idx="5"/>
          </p:nvPr>
        </p:nvSpPr>
        <p:spPr/>
        <p:txBody>
          <a:bodyPr/>
          <a:lstStyle/>
          <a:p>
            <a:fld id="{DB245632-D4FC-4E38-ADEE-4E3390753C23}" type="slidenum">
              <a:rPr lang="en-US" smtClean="0"/>
              <a:t>147</a:t>
            </a:fld>
            <a:endParaRPr lang="en-US"/>
          </a:p>
        </p:txBody>
      </p:sp>
    </p:spTree>
    <p:extLst>
      <p:ext uri="{BB962C8B-B14F-4D97-AF65-F5344CB8AC3E}">
        <p14:creationId xmlns:p14="http://schemas.microsoft.com/office/powerpoint/2010/main" val="3381247500"/>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D7997B-E618-732F-3F51-6630B14EC4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55748F-F8AA-BEFD-420F-E3A7CB36AA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BE2FE0-C678-CBE9-50F3-B2CFB5E997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CB2B62-F44F-58C3-52AE-648B4EFB1E45}"/>
              </a:ext>
            </a:extLst>
          </p:cNvPr>
          <p:cNvSpPr>
            <a:spLocks noGrp="1"/>
          </p:cNvSpPr>
          <p:nvPr>
            <p:ph type="sldNum" sz="quarter" idx="5"/>
          </p:nvPr>
        </p:nvSpPr>
        <p:spPr/>
        <p:txBody>
          <a:bodyPr/>
          <a:lstStyle/>
          <a:p>
            <a:fld id="{DB245632-D4FC-4E38-ADEE-4E3390753C23}" type="slidenum">
              <a:rPr lang="en-US" smtClean="0"/>
              <a:t>148</a:t>
            </a:fld>
            <a:endParaRPr lang="en-US"/>
          </a:p>
        </p:txBody>
      </p:sp>
    </p:spTree>
    <p:extLst>
      <p:ext uri="{BB962C8B-B14F-4D97-AF65-F5344CB8AC3E}">
        <p14:creationId xmlns:p14="http://schemas.microsoft.com/office/powerpoint/2010/main" val="4105379075"/>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E875F-631E-F013-8868-1D10B49247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E62EA0-AE19-4803-6D2A-06E19A7F1E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990973-96DC-FF29-B03E-F3EA71FF7C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88C916-067A-536B-BDFA-03AE1ED4BE80}"/>
              </a:ext>
            </a:extLst>
          </p:cNvPr>
          <p:cNvSpPr>
            <a:spLocks noGrp="1"/>
          </p:cNvSpPr>
          <p:nvPr>
            <p:ph type="sldNum" sz="quarter" idx="5"/>
          </p:nvPr>
        </p:nvSpPr>
        <p:spPr/>
        <p:txBody>
          <a:bodyPr/>
          <a:lstStyle/>
          <a:p>
            <a:fld id="{DB245632-D4FC-4E38-ADEE-4E3390753C23}" type="slidenum">
              <a:rPr lang="en-US" smtClean="0"/>
              <a:t>149</a:t>
            </a:fld>
            <a:endParaRPr lang="en-US"/>
          </a:p>
        </p:txBody>
      </p:sp>
    </p:spTree>
    <p:extLst>
      <p:ext uri="{BB962C8B-B14F-4D97-AF65-F5344CB8AC3E}">
        <p14:creationId xmlns:p14="http://schemas.microsoft.com/office/powerpoint/2010/main" val="3443849895"/>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EF20E-B620-7A15-EB21-7464DBE7C6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E0C6EB-7F1B-7FD7-C379-CBD5CF9803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E4B5F8-D320-7EC9-7F80-544B87D7C3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83C608-4728-3FA5-0269-2FFDB8031E1C}"/>
              </a:ext>
            </a:extLst>
          </p:cNvPr>
          <p:cNvSpPr>
            <a:spLocks noGrp="1"/>
          </p:cNvSpPr>
          <p:nvPr>
            <p:ph type="sldNum" sz="quarter" idx="5"/>
          </p:nvPr>
        </p:nvSpPr>
        <p:spPr/>
        <p:txBody>
          <a:bodyPr/>
          <a:lstStyle/>
          <a:p>
            <a:fld id="{DB245632-D4FC-4E38-ADEE-4E3390753C23}" type="slidenum">
              <a:rPr lang="en-US" smtClean="0"/>
              <a:t>150</a:t>
            </a:fld>
            <a:endParaRPr lang="en-US"/>
          </a:p>
        </p:txBody>
      </p:sp>
    </p:spTree>
    <p:extLst>
      <p:ext uri="{BB962C8B-B14F-4D97-AF65-F5344CB8AC3E}">
        <p14:creationId xmlns:p14="http://schemas.microsoft.com/office/powerpoint/2010/main" val="3388061880"/>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4CA783-4370-0DC9-C40E-31D6FDD155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A25E2E-F9F3-7B43-7C82-3F4A83A533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3196B3-FF67-37D7-5FCC-8736FB6DB9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FC62A7-2F8A-6B0B-2581-831D7930EC32}"/>
              </a:ext>
            </a:extLst>
          </p:cNvPr>
          <p:cNvSpPr>
            <a:spLocks noGrp="1"/>
          </p:cNvSpPr>
          <p:nvPr>
            <p:ph type="sldNum" sz="quarter" idx="5"/>
          </p:nvPr>
        </p:nvSpPr>
        <p:spPr/>
        <p:txBody>
          <a:bodyPr/>
          <a:lstStyle/>
          <a:p>
            <a:fld id="{DB245632-D4FC-4E38-ADEE-4E3390753C23}" type="slidenum">
              <a:rPr lang="en-US" smtClean="0"/>
              <a:t>151</a:t>
            </a:fld>
            <a:endParaRPr lang="en-US"/>
          </a:p>
        </p:txBody>
      </p:sp>
    </p:spTree>
    <p:extLst>
      <p:ext uri="{BB962C8B-B14F-4D97-AF65-F5344CB8AC3E}">
        <p14:creationId xmlns:p14="http://schemas.microsoft.com/office/powerpoint/2010/main" val="1354333302"/>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AA4E1-7F2B-F95E-5F5A-5BD5A3D932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5FD9B1-06B0-EA17-E1A7-98C9009A78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1AEE49-F1BE-C7D4-F4CC-5D106968C9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1D069C-912F-8EA7-6584-22BCE58C0A76}"/>
              </a:ext>
            </a:extLst>
          </p:cNvPr>
          <p:cNvSpPr>
            <a:spLocks noGrp="1"/>
          </p:cNvSpPr>
          <p:nvPr>
            <p:ph type="sldNum" sz="quarter" idx="5"/>
          </p:nvPr>
        </p:nvSpPr>
        <p:spPr/>
        <p:txBody>
          <a:bodyPr/>
          <a:lstStyle/>
          <a:p>
            <a:fld id="{DB245632-D4FC-4E38-ADEE-4E3390753C23}" type="slidenum">
              <a:rPr lang="en-US" smtClean="0"/>
              <a:t>152</a:t>
            </a:fld>
            <a:endParaRPr lang="en-US"/>
          </a:p>
        </p:txBody>
      </p:sp>
    </p:spTree>
    <p:extLst>
      <p:ext uri="{BB962C8B-B14F-4D97-AF65-F5344CB8AC3E}">
        <p14:creationId xmlns:p14="http://schemas.microsoft.com/office/powerpoint/2010/main" val="17443628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D2A8DE-9F54-335B-60E1-914090C281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A85AF2-4342-F214-1EAE-1D9AFC4600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AAC3DB-7E26-689C-BE3C-57D04612CE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D2F073-C1A4-4253-8B45-D86F4721CD30}"/>
              </a:ext>
            </a:extLst>
          </p:cNvPr>
          <p:cNvSpPr>
            <a:spLocks noGrp="1"/>
          </p:cNvSpPr>
          <p:nvPr>
            <p:ph type="sldNum" sz="quarter" idx="5"/>
          </p:nvPr>
        </p:nvSpPr>
        <p:spPr/>
        <p:txBody>
          <a:bodyPr/>
          <a:lstStyle/>
          <a:p>
            <a:fld id="{DB245632-D4FC-4E38-ADEE-4E3390753C23}" type="slidenum">
              <a:rPr lang="en-US" smtClean="0"/>
              <a:t>18</a:t>
            </a:fld>
            <a:endParaRPr lang="en-US"/>
          </a:p>
        </p:txBody>
      </p:sp>
    </p:spTree>
    <p:extLst>
      <p:ext uri="{BB962C8B-B14F-4D97-AF65-F5344CB8AC3E}">
        <p14:creationId xmlns:p14="http://schemas.microsoft.com/office/powerpoint/2010/main" val="42454175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AAD72-F516-3257-F812-9F1D1EC750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D2A3D9-7765-75D7-409A-493303E6B6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B4FB6A-BB48-8BC7-8B82-F62A221DB9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ACC99A-09F0-2314-C391-78D719417D13}"/>
              </a:ext>
            </a:extLst>
          </p:cNvPr>
          <p:cNvSpPr>
            <a:spLocks noGrp="1"/>
          </p:cNvSpPr>
          <p:nvPr>
            <p:ph type="sldNum" sz="quarter" idx="5"/>
          </p:nvPr>
        </p:nvSpPr>
        <p:spPr/>
        <p:txBody>
          <a:bodyPr/>
          <a:lstStyle/>
          <a:p>
            <a:fld id="{DB245632-D4FC-4E38-ADEE-4E3390753C23}" type="slidenum">
              <a:rPr lang="en-US" smtClean="0"/>
              <a:t>19</a:t>
            </a:fld>
            <a:endParaRPr lang="en-US"/>
          </a:p>
        </p:txBody>
      </p:sp>
    </p:spTree>
    <p:extLst>
      <p:ext uri="{BB962C8B-B14F-4D97-AF65-F5344CB8AC3E}">
        <p14:creationId xmlns:p14="http://schemas.microsoft.com/office/powerpoint/2010/main" val="19445455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1B9E1-DB6A-CE1C-0D87-19EC9FF7AC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2BF928-73BC-EBED-0FCD-B28A968E0D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A4B05A-E3A9-92AA-D7F1-2525BEFBAB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43E702-09CC-DC90-C762-EC728A36BAF6}"/>
              </a:ext>
            </a:extLst>
          </p:cNvPr>
          <p:cNvSpPr>
            <a:spLocks noGrp="1"/>
          </p:cNvSpPr>
          <p:nvPr>
            <p:ph type="sldNum" sz="quarter" idx="5"/>
          </p:nvPr>
        </p:nvSpPr>
        <p:spPr/>
        <p:txBody>
          <a:bodyPr/>
          <a:lstStyle/>
          <a:p>
            <a:fld id="{DB245632-D4FC-4E38-ADEE-4E3390753C23}" type="slidenum">
              <a:rPr lang="en-US" smtClean="0"/>
              <a:t>20</a:t>
            </a:fld>
            <a:endParaRPr lang="en-US"/>
          </a:p>
        </p:txBody>
      </p:sp>
    </p:spTree>
    <p:extLst>
      <p:ext uri="{BB962C8B-B14F-4D97-AF65-F5344CB8AC3E}">
        <p14:creationId xmlns:p14="http://schemas.microsoft.com/office/powerpoint/2010/main" val="34040219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87B348-7062-5FB9-3189-FED3C5C72B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3E57CD-51FF-B338-5178-3363853B4C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BEB0AE-B146-27A9-553E-98A500C9B2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DD6483-73A3-4F9A-EFED-501ED9C29BDD}"/>
              </a:ext>
            </a:extLst>
          </p:cNvPr>
          <p:cNvSpPr>
            <a:spLocks noGrp="1"/>
          </p:cNvSpPr>
          <p:nvPr>
            <p:ph type="sldNum" sz="quarter" idx="5"/>
          </p:nvPr>
        </p:nvSpPr>
        <p:spPr/>
        <p:txBody>
          <a:bodyPr/>
          <a:lstStyle/>
          <a:p>
            <a:fld id="{DB245632-D4FC-4E38-ADEE-4E3390753C23}" type="slidenum">
              <a:rPr lang="en-US" smtClean="0"/>
              <a:t>21</a:t>
            </a:fld>
            <a:endParaRPr lang="en-US"/>
          </a:p>
        </p:txBody>
      </p:sp>
    </p:spTree>
    <p:extLst>
      <p:ext uri="{BB962C8B-B14F-4D97-AF65-F5344CB8AC3E}">
        <p14:creationId xmlns:p14="http://schemas.microsoft.com/office/powerpoint/2010/main" val="20893875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A7E91F-600A-69A9-57E8-E131D6D68B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86D276-32E5-2360-93CD-71C8403A8A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590DA0-505E-D963-B837-42DE25C85A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418454-BF66-3641-4509-CDCE10A28B9C}"/>
              </a:ext>
            </a:extLst>
          </p:cNvPr>
          <p:cNvSpPr>
            <a:spLocks noGrp="1"/>
          </p:cNvSpPr>
          <p:nvPr>
            <p:ph type="sldNum" sz="quarter" idx="5"/>
          </p:nvPr>
        </p:nvSpPr>
        <p:spPr/>
        <p:txBody>
          <a:bodyPr/>
          <a:lstStyle/>
          <a:p>
            <a:fld id="{DB245632-D4FC-4E38-ADEE-4E3390753C23}" type="slidenum">
              <a:rPr lang="en-US" smtClean="0"/>
              <a:t>22</a:t>
            </a:fld>
            <a:endParaRPr lang="en-US"/>
          </a:p>
        </p:txBody>
      </p:sp>
    </p:spTree>
    <p:extLst>
      <p:ext uri="{BB962C8B-B14F-4D97-AF65-F5344CB8AC3E}">
        <p14:creationId xmlns:p14="http://schemas.microsoft.com/office/powerpoint/2010/main" val="3351026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00150D-4C35-77E5-BCA6-2A23635C5D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4A63E2-2242-C06E-685A-7ED9F95A24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650ED8-CB20-E256-3445-28FC7980F2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892F7F-7144-DD81-931D-E0454763290A}"/>
              </a:ext>
            </a:extLst>
          </p:cNvPr>
          <p:cNvSpPr>
            <a:spLocks noGrp="1"/>
          </p:cNvSpPr>
          <p:nvPr>
            <p:ph type="sldNum" sz="quarter" idx="5"/>
          </p:nvPr>
        </p:nvSpPr>
        <p:spPr/>
        <p:txBody>
          <a:bodyPr/>
          <a:lstStyle/>
          <a:p>
            <a:fld id="{DB245632-D4FC-4E38-ADEE-4E3390753C23}" type="slidenum">
              <a:rPr lang="en-US" smtClean="0"/>
              <a:t>5</a:t>
            </a:fld>
            <a:endParaRPr lang="en-US"/>
          </a:p>
        </p:txBody>
      </p:sp>
    </p:spTree>
    <p:extLst>
      <p:ext uri="{BB962C8B-B14F-4D97-AF65-F5344CB8AC3E}">
        <p14:creationId xmlns:p14="http://schemas.microsoft.com/office/powerpoint/2010/main" val="12211498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BA947C-00C7-1997-4379-91C745F979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C17D85-9608-F210-68FB-25E5101B39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E90EB8-9C7F-7707-3E6C-CFF70BCF2A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9AA1AD-DB59-1F47-2324-965B1EFB917A}"/>
              </a:ext>
            </a:extLst>
          </p:cNvPr>
          <p:cNvSpPr>
            <a:spLocks noGrp="1"/>
          </p:cNvSpPr>
          <p:nvPr>
            <p:ph type="sldNum" sz="quarter" idx="5"/>
          </p:nvPr>
        </p:nvSpPr>
        <p:spPr/>
        <p:txBody>
          <a:bodyPr/>
          <a:lstStyle/>
          <a:p>
            <a:fld id="{DB245632-D4FC-4E38-ADEE-4E3390753C23}" type="slidenum">
              <a:rPr lang="en-US" smtClean="0"/>
              <a:t>23</a:t>
            </a:fld>
            <a:endParaRPr lang="en-US"/>
          </a:p>
        </p:txBody>
      </p:sp>
    </p:spTree>
    <p:extLst>
      <p:ext uri="{BB962C8B-B14F-4D97-AF65-F5344CB8AC3E}">
        <p14:creationId xmlns:p14="http://schemas.microsoft.com/office/powerpoint/2010/main" val="30070648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CE8D91-B506-0266-8A43-C9258EB062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AAF338-E294-755B-40ED-2BE1345E30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DAE893-2DB0-B7F4-E68E-94C4E18947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65942F-1614-18F8-CD62-C08EB789C275}"/>
              </a:ext>
            </a:extLst>
          </p:cNvPr>
          <p:cNvSpPr>
            <a:spLocks noGrp="1"/>
          </p:cNvSpPr>
          <p:nvPr>
            <p:ph type="sldNum" sz="quarter" idx="5"/>
          </p:nvPr>
        </p:nvSpPr>
        <p:spPr/>
        <p:txBody>
          <a:bodyPr/>
          <a:lstStyle/>
          <a:p>
            <a:fld id="{DB245632-D4FC-4E38-ADEE-4E3390753C23}" type="slidenum">
              <a:rPr lang="en-US" smtClean="0"/>
              <a:t>24</a:t>
            </a:fld>
            <a:endParaRPr lang="en-US"/>
          </a:p>
        </p:txBody>
      </p:sp>
    </p:spTree>
    <p:extLst>
      <p:ext uri="{BB962C8B-B14F-4D97-AF65-F5344CB8AC3E}">
        <p14:creationId xmlns:p14="http://schemas.microsoft.com/office/powerpoint/2010/main" val="40864878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79FCD-A80F-525B-EBAA-1B03405FE0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F6C750-FE48-0A00-2D81-5D5A6E2541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F27F3A-A2F4-B838-41FB-1BDFB4D595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53D4A0-8265-DCCA-4498-462854AB20BC}"/>
              </a:ext>
            </a:extLst>
          </p:cNvPr>
          <p:cNvSpPr>
            <a:spLocks noGrp="1"/>
          </p:cNvSpPr>
          <p:nvPr>
            <p:ph type="sldNum" sz="quarter" idx="5"/>
          </p:nvPr>
        </p:nvSpPr>
        <p:spPr/>
        <p:txBody>
          <a:bodyPr/>
          <a:lstStyle/>
          <a:p>
            <a:fld id="{DB245632-D4FC-4E38-ADEE-4E3390753C23}" type="slidenum">
              <a:rPr lang="en-US" smtClean="0"/>
              <a:t>25</a:t>
            </a:fld>
            <a:endParaRPr lang="en-US"/>
          </a:p>
        </p:txBody>
      </p:sp>
    </p:spTree>
    <p:extLst>
      <p:ext uri="{BB962C8B-B14F-4D97-AF65-F5344CB8AC3E}">
        <p14:creationId xmlns:p14="http://schemas.microsoft.com/office/powerpoint/2010/main" val="2976650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483356-444B-11D0-5DBC-15CFAD22D9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83ABB0-7479-3914-FAEC-CC38574827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6A3CC2-4B0A-E9E1-A38D-FC65A75DEC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2BB202-3DD2-06BB-C783-85917DAC9460}"/>
              </a:ext>
            </a:extLst>
          </p:cNvPr>
          <p:cNvSpPr>
            <a:spLocks noGrp="1"/>
          </p:cNvSpPr>
          <p:nvPr>
            <p:ph type="sldNum" sz="quarter" idx="5"/>
          </p:nvPr>
        </p:nvSpPr>
        <p:spPr/>
        <p:txBody>
          <a:bodyPr/>
          <a:lstStyle/>
          <a:p>
            <a:fld id="{DB245632-D4FC-4E38-ADEE-4E3390753C23}" type="slidenum">
              <a:rPr lang="en-US" smtClean="0"/>
              <a:t>26</a:t>
            </a:fld>
            <a:endParaRPr lang="en-US"/>
          </a:p>
        </p:txBody>
      </p:sp>
    </p:spTree>
    <p:extLst>
      <p:ext uri="{BB962C8B-B14F-4D97-AF65-F5344CB8AC3E}">
        <p14:creationId xmlns:p14="http://schemas.microsoft.com/office/powerpoint/2010/main" val="27223368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941823-3DD9-D601-DE4D-EC67078A6B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B58EE5-6153-52E5-0485-C0FE38CEBC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3D4E4C-54FC-92B9-34A5-3D73A05BC29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26A8CD-B2AD-1B21-787F-2DE8C869D03F}"/>
              </a:ext>
            </a:extLst>
          </p:cNvPr>
          <p:cNvSpPr>
            <a:spLocks noGrp="1"/>
          </p:cNvSpPr>
          <p:nvPr>
            <p:ph type="sldNum" sz="quarter" idx="5"/>
          </p:nvPr>
        </p:nvSpPr>
        <p:spPr/>
        <p:txBody>
          <a:bodyPr/>
          <a:lstStyle/>
          <a:p>
            <a:fld id="{DB245632-D4FC-4E38-ADEE-4E3390753C23}" type="slidenum">
              <a:rPr lang="en-US" smtClean="0"/>
              <a:t>27</a:t>
            </a:fld>
            <a:endParaRPr lang="en-US"/>
          </a:p>
        </p:txBody>
      </p:sp>
    </p:spTree>
    <p:extLst>
      <p:ext uri="{BB962C8B-B14F-4D97-AF65-F5344CB8AC3E}">
        <p14:creationId xmlns:p14="http://schemas.microsoft.com/office/powerpoint/2010/main" val="17162637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4F7CF-2883-A499-8AD6-B00BC71E3C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91AA5A-C92F-7958-B785-7541E4578F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70AD84-99B7-1A00-7DA4-9825FCC8ED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7D322D-A456-8FF4-421D-FE0776A8AB0E}"/>
              </a:ext>
            </a:extLst>
          </p:cNvPr>
          <p:cNvSpPr>
            <a:spLocks noGrp="1"/>
          </p:cNvSpPr>
          <p:nvPr>
            <p:ph type="sldNum" sz="quarter" idx="5"/>
          </p:nvPr>
        </p:nvSpPr>
        <p:spPr/>
        <p:txBody>
          <a:bodyPr/>
          <a:lstStyle/>
          <a:p>
            <a:fld id="{DB245632-D4FC-4E38-ADEE-4E3390753C23}" type="slidenum">
              <a:rPr lang="en-US" smtClean="0"/>
              <a:t>28</a:t>
            </a:fld>
            <a:endParaRPr lang="en-US"/>
          </a:p>
        </p:txBody>
      </p:sp>
    </p:spTree>
    <p:extLst>
      <p:ext uri="{BB962C8B-B14F-4D97-AF65-F5344CB8AC3E}">
        <p14:creationId xmlns:p14="http://schemas.microsoft.com/office/powerpoint/2010/main" val="12793926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C9319-43B0-6EF1-6041-67E661E321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16905F-3A14-1074-322C-FF5546A9DF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B97724-43EE-A1D9-13E5-22EE46C8CF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7DCA2A-FE1A-C98F-BCB8-87AB2094ED48}"/>
              </a:ext>
            </a:extLst>
          </p:cNvPr>
          <p:cNvSpPr>
            <a:spLocks noGrp="1"/>
          </p:cNvSpPr>
          <p:nvPr>
            <p:ph type="sldNum" sz="quarter" idx="5"/>
          </p:nvPr>
        </p:nvSpPr>
        <p:spPr/>
        <p:txBody>
          <a:bodyPr/>
          <a:lstStyle/>
          <a:p>
            <a:fld id="{DB245632-D4FC-4E38-ADEE-4E3390753C23}" type="slidenum">
              <a:rPr lang="en-US" smtClean="0"/>
              <a:t>29</a:t>
            </a:fld>
            <a:endParaRPr lang="en-US"/>
          </a:p>
        </p:txBody>
      </p:sp>
    </p:spTree>
    <p:extLst>
      <p:ext uri="{BB962C8B-B14F-4D97-AF65-F5344CB8AC3E}">
        <p14:creationId xmlns:p14="http://schemas.microsoft.com/office/powerpoint/2010/main" val="25765378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49FCD-E55E-7A11-871D-08C825142C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34A289-17C4-5D17-30EE-CFD8E5A231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2B7C55-789F-3133-2678-019B68CB3C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965DF8-9F1E-DDBB-BD6D-FAE6331DC988}"/>
              </a:ext>
            </a:extLst>
          </p:cNvPr>
          <p:cNvSpPr>
            <a:spLocks noGrp="1"/>
          </p:cNvSpPr>
          <p:nvPr>
            <p:ph type="sldNum" sz="quarter" idx="5"/>
          </p:nvPr>
        </p:nvSpPr>
        <p:spPr/>
        <p:txBody>
          <a:bodyPr/>
          <a:lstStyle/>
          <a:p>
            <a:fld id="{DB245632-D4FC-4E38-ADEE-4E3390753C23}" type="slidenum">
              <a:rPr lang="en-US" smtClean="0"/>
              <a:t>30</a:t>
            </a:fld>
            <a:endParaRPr lang="en-US"/>
          </a:p>
        </p:txBody>
      </p:sp>
    </p:spTree>
    <p:extLst>
      <p:ext uri="{BB962C8B-B14F-4D97-AF65-F5344CB8AC3E}">
        <p14:creationId xmlns:p14="http://schemas.microsoft.com/office/powerpoint/2010/main" val="254486614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32927-4DFA-98DC-C9CF-C3FD9E31F9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72601A-0ACE-9EEE-C65A-D23DEEA2A8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6BC691-4948-FB0F-C4D4-9ABD9C6277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F24AB0-4931-722A-D917-5CBAA1EC521D}"/>
              </a:ext>
            </a:extLst>
          </p:cNvPr>
          <p:cNvSpPr>
            <a:spLocks noGrp="1"/>
          </p:cNvSpPr>
          <p:nvPr>
            <p:ph type="sldNum" sz="quarter" idx="5"/>
          </p:nvPr>
        </p:nvSpPr>
        <p:spPr/>
        <p:txBody>
          <a:bodyPr/>
          <a:lstStyle/>
          <a:p>
            <a:fld id="{DB245632-D4FC-4E38-ADEE-4E3390753C23}" type="slidenum">
              <a:rPr lang="en-US" smtClean="0"/>
              <a:t>31</a:t>
            </a:fld>
            <a:endParaRPr lang="en-US"/>
          </a:p>
        </p:txBody>
      </p:sp>
    </p:spTree>
    <p:extLst>
      <p:ext uri="{BB962C8B-B14F-4D97-AF65-F5344CB8AC3E}">
        <p14:creationId xmlns:p14="http://schemas.microsoft.com/office/powerpoint/2010/main" val="357730353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F5D99-B6FC-295E-133E-538958E94F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2B5A97-E37C-E4DE-6698-3D557B002C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861D9A-ACCA-F893-C940-CEEE7E4D07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8F82D0-0220-87B4-7E9D-807171910EC7}"/>
              </a:ext>
            </a:extLst>
          </p:cNvPr>
          <p:cNvSpPr>
            <a:spLocks noGrp="1"/>
          </p:cNvSpPr>
          <p:nvPr>
            <p:ph type="sldNum" sz="quarter" idx="5"/>
          </p:nvPr>
        </p:nvSpPr>
        <p:spPr/>
        <p:txBody>
          <a:bodyPr/>
          <a:lstStyle/>
          <a:p>
            <a:fld id="{DB245632-D4FC-4E38-ADEE-4E3390753C23}" type="slidenum">
              <a:rPr lang="en-US" smtClean="0"/>
              <a:t>32</a:t>
            </a:fld>
            <a:endParaRPr lang="en-US"/>
          </a:p>
        </p:txBody>
      </p:sp>
    </p:spTree>
    <p:extLst>
      <p:ext uri="{BB962C8B-B14F-4D97-AF65-F5344CB8AC3E}">
        <p14:creationId xmlns:p14="http://schemas.microsoft.com/office/powerpoint/2010/main" val="3745258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00EB97-F16D-9806-8F41-180ACA8BB8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FC1E04-52C7-403F-912B-E937741FE0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AFFEC3-6FDB-3F9D-0989-A8BEE414EA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1D099B-09F2-FC8F-E7D2-40A45D773FCF}"/>
              </a:ext>
            </a:extLst>
          </p:cNvPr>
          <p:cNvSpPr>
            <a:spLocks noGrp="1"/>
          </p:cNvSpPr>
          <p:nvPr>
            <p:ph type="sldNum" sz="quarter" idx="5"/>
          </p:nvPr>
        </p:nvSpPr>
        <p:spPr/>
        <p:txBody>
          <a:bodyPr/>
          <a:lstStyle/>
          <a:p>
            <a:fld id="{DB245632-D4FC-4E38-ADEE-4E3390753C23}" type="slidenum">
              <a:rPr lang="en-US" smtClean="0"/>
              <a:t>6</a:t>
            </a:fld>
            <a:endParaRPr lang="en-US"/>
          </a:p>
        </p:txBody>
      </p:sp>
    </p:spTree>
    <p:extLst>
      <p:ext uri="{BB962C8B-B14F-4D97-AF65-F5344CB8AC3E}">
        <p14:creationId xmlns:p14="http://schemas.microsoft.com/office/powerpoint/2010/main" val="28638171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671E82-A2F5-DA40-26C8-70154D8C64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A78454-F2DC-1821-D3CD-32DA7884B5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E12FC6-2854-D61F-DB6F-871105A250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0C4E7B-52CA-9F2F-058A-C6F55D979F8B}"/>
              </a:ext>
            </a:extLst>
          </p:cNvPr>
          <p:cNvSpPr>
            <a:spLocks noGrp="1"/>
          </p:cNvSpPr>
          <p:nvPr>
            <p:ph type="sldNum" sz="quarter" idx="5"/>
          </p:nvPr>
        </p:nvSpPr>
        <p:spPr/>
        <p:txBody>
          <a:bodyPr/>
          <a:lstStyle/>
          <a:p>
            <a:fld id="{DB245632-D4FC-4E38-ADEE-4E3390753C23}" type="slidenum">
              <a:rPr lang="en-US" smtClean="0"/>
              <a:t>33</a:t>
            </a:fld>
            <a:endParaRPr lang="en-US"/>
          </a:p>
        </p:txBody>
      </p:sp>
    </p:spTree>
    <p:extLst>
      <p:ext uri="{BB962C8B-B14F-4D97-AF65-F5344CB8AC3E}">
        <p14:creationId xmlns:p14="http://schemas.microsoft.com/office/powerpoint/2010/main" val="37575186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850DA-5F04-B497-60A6-59DA015D0D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054C5E-AE1A-EBCA-0CA3-E78C5F0A6F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A26518-B9B8-3813-1446-7F40FFE1D5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A3A606-8776-DA9F-371F-D177BAAFFFC3}"/>
              </a:ext>
            </a:extLst>
          </p:cNvPr>
          <p:cNvSpPr>
            <a:spLocks noGrp="1"/>
          </p:cNvSpPr>
          <p:nvPr>
            <p:ph type="sldNum" sz="quarter" idx="5"/>
          </p:nvPr>
        </p:nvSpPr>
        <p:spPr/>
        <p:txBody>
          <a:bodyPr/>
          <a:lstStyle/>
          <a:p>
            <a:fld id="{DB245632-D4FC-4E38-ADEE-4E3390753C23}" type="slidenum">
              <a:rPr lang="en-US" smtClean="0"/>
              <a:t>34</a:t>
            </a:fld>
            <a:endParaRPr lang="en-US"/>
          </a:p>
        </p:txBody>
      </p:sp>
    </p:spTree>
    <p:extLst>
      <p:ext uri="{BB962C8B-B14F-4D97-AF65-F5344CB8AC3E}">
        <p14:creationId xmlns:p14="http://schemas.microsoft.com/office/powerpoint/2010/main" val="105328182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1C171-4695-7DF4-3539-DBAF053FD0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F4B7CE-B936-C84A-2D29-160A2FCB06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2B91C8-BCE7-B108-6ED5-97EBBA6B6D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73B98D-6BE3-423A-DB44-B51848743C46}"/>
              </a:ext>
            </a:extLst>
          </p:cNvPr>
          <p:cNvSpPr>
            <a:spLocks noGrp="1"/>
          </p:cNvSpPr>
          <p:nvPr>
            <p:ph type="sldNum" sz="quarter" idx="5"/>
          </p:nvPr>
        </p:nvSpPr>
        <p:spPr/>
        <p:txBody>
          <a:bodyPr/>
          <a:lstStyle/>
          <a:p>
            <a:fld id="{DB245632-D4FC-4E38-ADEE-4E3390753C23}" type="slidenum">
              <a:rPr lang="en-US" smtClean="0"/>
              <a:t>35</a:t>
            </a:fld>
            <a:endParaRPr lang="en-US"/>
          </a:p>
        </p:txBody>
      </p:sp>
    </p:spTree>
    <p:extLst>
      <p:ext uri="{BB962C8B-B14F-4D97-AF65-F5344CB8AC3E}">
        <p14:creationId xmlns:p14="http://schemas.microsoft.com/office/powerpoint/2010/main" val="38609676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178FA-DD3E-ADA5-155F-2AEAD0C6FC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EFFD9E-DD3D-72DF-5DB0-F3AA96E9AB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FAECDC-457C-6BAA-B986-78B6D7989B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1F1D90-2673-2137-62F2-4F6A725E9961}"/>
              </a:ext>
            </a:extLst>
          </p:cNvPr>
          <p:cNvSpPr>
            <a:spLocks noGrp="1"/>
          </p:cNvSpPr>
          <p:nvPr>
            <p:ph type="sldNum" sz="quarter" idx="5"/>
          </p:nvPr>
        </p:nvSpPr>
        <p:spPr/>
        <p:txBody>
          <a:bodyPr/>
          <a:lstStyle/>
          <a:p>
            <a:fld id="{DB245632-D4FC-4E38-ADEE-4E3390753C23}" type="slidenum">
              <a:rPr lang="en-US" smtClean="0"/>
              <a:t>36</a:t>
            </a:fld>
            <a:endParaRPr lang="en-US"/>
          </a:p>
        </p:txBody>
      </p:sp>
    </p:spTree>
    <p:extLst>
      <p:ext uri="{BB962C8B-B14F-4D97-AF65-F5344CB8AC3E}">
        <p14:creationId xmlns:p14="http://schemas.microsoft.com/office/powerpoint/2010/main" val="318713402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DC413-A671-FBA5-2350-9969148108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A8EDA3-4C87-2DB5-2EA1-805411A718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A92FBD-C5E7-D39D-EB6E-9F040EFB75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9EFBD7-5823-E374-4C0A-997D734A61FD}"/>
              </a:ext>
            </a:extLst>
          </p:cNvPr>
          <p:cNvSpPr>
            <a:spLocks noGrp="1"/>
          </p:cNvSpPr>
          <p:nvPr>
            <p:ph type="sldNum" sz="quarter" idx="5"/>
          </p:nvPr>
        </p:nvSpPr>
        <p:spPr/>
        <p:txBody>
          <a:bodyPr/>
          <a:lstStyle/>
          <a:p>
            <a:fld id="{DB245632-D4FC-4E38-ADEE-4E3390753C23}" type="slidenum">
              <a:rPr lang="en-US" smtClean="0"/>
              <a:t>37</a:t>
            </a:fld>
            <a:endParaRPr lang="en-US"/>
          </a:p>
        </p:txBody>
      </p:sp>
    </p:spTree>
    <p:extLst>
      <p:ext uri="{BB962C8B-B14F-4D97-AF65-F5344CB8AC3E}">
        <p14:creationId xmlns:p14="http://schemas.microsoft.com/office/powerpoint/2010/main" val="32858497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E7EE76-6B8B-B9CF-F517-DA77979B42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E9FB05-1FEC-CA4C-BE60-D5218B968D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6EC0F9-DBF6-EAA3-B801-046A3E9C86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6FF6DD-37AF-00F9-74BA-DA7E36AFB428}"/>
              </a:ext>
            </a:extLst>
          </p:cNvPr>
          <p:cNvSpPr>
            <a:spLocks noGrp="1"/>
          </p:cNvSpPr>
          <p:nvPr>
            <p:ph type="sldNum" sz="quarter" idx="5"/>
          </p:nvPr>
        </p:nvSpPr>
        <p:spPr/>
        <p:txBody>
          <a:bodyPr/>
          <a:lstStyle/>
          <a:p>
            <a:fld id="{DB245632-D4FC-4E38-ADEE-4E3390753C23}" type="slidenum">
              <a:rPr lang="en-US" smtClean="0"/>
              <a:t>38</a:t>
            </a:fld>
            <a:endParaRPr lang="en-US"/>
          </a:p>
        </p:txBody>
      </p:sp>
    </p:spTree>
    <p:extLst>
      <p:ext uri="{BB962C8B-B14F-4D97-AF65-F5344CB8AC3E}">
        <p14:creationId xmlns:p14="http://schemas.microsoft.com/office/powerpoint/2010/main" val="391350886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63408-7390-5603-0013-B252763433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5ACF18-2255-2EF5-3E7B-6DFD79706B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6FFD0C-5B82-EECA-BE42-FC84BF55B5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F62D60C-28CC-F69E-D33C-795CF262AE46}"/>
              </a:ext>
            </a:extLst>
          </p:cNvPr>
          <p:cNvSpPr>
            <a:spLocks noGrp="1"/>
          </p:cNvSpPr>
          <p:nvPr>
            <p:ph type="sldNum" sz="quarter" idx="5"/>
          </p:nvPr>
        </p:nvSpPr>
        <p:spPr/>
        <p:txBody>
          <a:bodyPr/>
          <a:lstStyle/>
          <a:p>
            <a:fld id="{DB245632-D4FC-4E38-ADEE-4E3390753C23}" type="slidenum">
              <a:rPr lang="en-US" smtClean="0"/>
              <a:t>39</a:t>
            </a:fld>
            <a:endParaRPr lang="en-US"/>
          </a:p>
        </p:txBody>
      </p:sp>
    </p:spTree>
    <p:extLst>
      <p:ext uri="{BB962C8B-B14F-4D97-AF65-F5344CB8AC3E}">
        <p14:creationId xmlns:p14="http://schemas.microsoft.com/office/powerpoint/2010/main" val="11729106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9EEFF1-139E-B1BF-0CCF-CE5AD2E9C6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077E79-5409-063D-8B92-CE98C292ED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B54E93-F67A-A62F-3E3C-630038787D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DE26B4-7EBD-F954-F943-141903BC6A25}"/>
              </a:ext>
            </a:extLst>
          </p:cNvPr>
          <p:cNvSpPr>
            <a:spLocks noGrp="1"/>
          </p:cNvSpPr>
          <p:nvPr>
            <p:ph type="sldNum" sz="quarter" idx="5"/>
          </p:nvPr>
        </p:nvSpPr>
        <p:spPr/>
        <p:txBody>
          <a:bodyPr/>
          <a:lstStyle/>
          <a:p>
            <a:fld id="{DB245632-D4FC-4E38-ADEE-4E3390753C23}" type="slidenum">
              <a:rPr lang="en-US" smtClean="0"/>
              <a:t>40</a:t>
            </a:fld>
            <a:endParaRPr lang="en-US"/>
          </a:p>
        </p:txBody>
      </p:sp>
    </p:spTree>
    <p:extLst>
      <p:ext uri="{BB962C8B-B14F-4D97-AF65-F5344CB8AC3E}">
        <p14:creationId xmlns:p14="http://schemas.microsoft.com/office/powerpoint/2010/main" val="77418944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49D238-1200-6FF2-D7B5-897F035BEF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835269-5F01-256E-0A15-D63E8538A7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960B10-E578-63A3-5D92-7EB32F8F9C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9A6600-31E7-9E69-2F6C-93ED21E69B9C}"/>
              </a:ext>
            </a:extLst>
          </p:cNvPr>
          <p:cNvSpPr>
            <a:spLocks noGrp="1"/>
          </p:cNvSpPr>
          <p:nvPr>
            <p:ph type="sldNum" sz="quarter" idx="5"/>
          </p:nvPr>
        </p:nvSpPr>
        <p:spPr/>
        <p:txBody>
          <a:bodyPr/>
          <a:lstStyle/>
          <a:p>
            <a:fld id="{DB245632-D4FC-4E38-ADEE-4E3390753C23}" type="slidenum">
              <a:rPr lang="en-US" smtClean="0"/>
              <a:t>41</a:t>
            </a:fld>
            <a:endParaRPr lang="en-US"/>
          </a:p>
        </p:txBody>
      </p:sp>
    </p:spTree>
    <p:extLst>
      <p:ext uri="{BB962C8B-B14F-4D97-AF65-F5344CB8AC3E}">
        <p14:creationId xmlns:p14="http://schemas.microsoft.com/office/powerpoint/2010/main" val="148499614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A1656-3D16-75CA-FB8B-C2C82E2696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985B29-707F-AB69-8842-C8517F2A01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8B3B3C-8070-E6C5-5F5A-D14A785DBA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C8C43C-5A35-96F4-05C4-4701707F9317}"/>
              </a:ext>
            </a:extLst>
          </p:cNvPr>
          <p:cNvSpPr>
            <a:spLocks noGrp="1"/>
          </p:cNvSpPr>
          <p:nvPr>
            <p:ph type="sldNum" sz="quarter" idx="5"/>
          </p:nvPr>
        </p:nvSpPr>
        <p:spPr/>
        <p:txBody>
          <a:bodyPr/>
          <a:lstStyle/>
          <a:p>
            <a:fld id="{DB245632-D4FC-4E38-ADEE-4E3390753C23}" type="slidenum">
              <a:rPr lang="en-US" smtClean="0"/>
              <a:t>42</a:t>
            </a:fld>
            <a:endParaRPr lang="en-US"/>
          </a:p>
        </p:txBody>
      </p:sp>
    </p:spTree>
    <p:extLst>
      <p:ext uri="{BB962C8B-B14F-4D97-AF65-F5344CB8AC3E}">
        <p14:creationId xmlns:p14="http://schemas.microsoft.com/office/powerpoint/2010/main" val="3870187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A9DD3-E023-8E7B-3A96-89B94E3F6E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5F1247-B723-D354-9E1C-16C6181E1C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7D9B11-A955-EC54-4F7E-23DD0749AA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84C3FA-C04D-EB93-CA56-FF90A1FEDE5E}"/>
              </a:ext>
            </a:extLst>
          </p:cNvPr>
          <p:cNvSpPr>
            <a:spLocks noGrp="1"/>
          </p:cNvSpPr>
          <p:nvPr>
            <p:ph type="sldNum" sz="quarter" idx="5"/>
          </p:nvPr>
        </p:nvSpPr>
        <p:spPr/>
        <p:txBody>
          <a:bodyPr/>
          <a:lstStyle/>
          <a:p>
            <a:fld id="{DB245632-D4FC-4E38-ADEE-4E3390753C23}" type="slidenum">
              <a:rPr lang="en-US" smtClean="0"/>
              <a:t>7</a:t>
            </a:fld>
            <a:endParaRPr lang="en-US"/>
          </a:p>
        </p:txBody>
      </p:sp>
    </p:spTree>
    <p:extLst>
      <p:ext uri="{BB962C8B-B14F-4D97-AF65-F5344CB8AC3E}">
        <p14:creationId xmlns:p14="http://schemas.microsoft.com/office/powerpoint/2010/main" val="287739057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288A2C-0D23-B565-942C-9C77308999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457FC8-AD45-0CD0-2CBE-E67D2046C5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ED68AF-82C3-860E-DB42-800C1D963B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249048-EE0B-23B1-8B7A-F034ACA3DC61}"/>
              </a:ext>
            </a:extLst>
          </p:cNvPr>
          <p:cNvSpPr>
            <a:spLocks noGrp="1"/>
          </p:cNvSpPr>
          <p:nvPr>
            <p:ph type="sldNum" sz="quarter" idx="5"/>
          </p:nvPr>
        </p:nvSpPr>
        <p:spPr/>
        <p:txBody>
          <a:bodyPr/>
          <a:lstStyle/>
          <a:p>
            <a:fld id="{DB245632-D4FC-4E38-ADEE-4E3390753C23}" type="slidenum">
              <a:rPr lang="en-US" smtClean="0"/>
              <a:t>43</a:t>
            </a:fld>
            <a:endParaRPr lang="en-US"/>
          </a:p>
        </p:txBody>
      </p:sp>
    </p:spTree>
    <p:extLst>
      <p:ext uri="{BB962C8B-B14F-4D97-AF65-F5344CB8AC3E}">
        <p14:creationId xmlns:p14="http://schemas.microsoft.com/office/powerpoint/2010/main" val="128252780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94DBE5-38FF-CBDE-E06B-23D6EB2E95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1341AD-4C57-A87A-E18D-933B160261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E257C6-E2EF-4800-EE8B-60C2494613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A26CA74-AA71-1A84-3F39-F6CC9A3A80DE}"/>
              </a:ext>
            </a:extLst>
          </p:cNvPr>
          <p:cNvSpPr>
            <a:spLocks noGrp="1"/>
          </p:cNvSpPr>
          <p:nvPr>
            <p:ph type="sldNum" sz="quarter" idx="5"/>
          </p:nvPr>
        </p:nvSpPr>
        <p:spPr/>
        <p:txBody>
          <a:bodyPr/>
          <a:lstStyle/>
          <a:p>
            <a:fld id="{DB245632-D4FC-4E38-ADEE-4E3390753C23}" type="slidenum">
              <a:rPr lang="en-US" smtClean="0"/>
              <a:t>44</a:t>
            </a:fld>
            <a:endParaRPr lang="en-US"/>
          </a:p>
        </p:txBody>
      </p:sp>
    </p:spTree>
    <p:extLst>
      <p:ext uri="{BB962C8B-B14F-4D97-AF65-F5344CB8AC3E}">
        <p14:creationId xmlns:p14="http://schemas.microsoft.com/office/powerpoint/2010/main" val="356153377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F7CB05-132A-056B-1750-53E69708B0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AA31FD-4AED-E62E-3025-0B352C1833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C05D83-95CF-489E-3990-14106A591F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F44CDF-9BBE-439E-7C43-820CF3BC11ED}"/>
              </a:ext>
            </a:extLst>
          </p:cNvPr>
          <p:cNvSpPr>
            <a:spLocks noGrp="1"/>
          </p:cNvSpPr>
          <p:nvPr>
            <p:ph type="sldNum" sz="quarter" idx="5"/>
          </p:nvPr>
        </p:nvSpPr>
        <p:spPr/>
        <p:txBody>
          <a:bodyPr/>
          <a:lstStyle/>
          <a:p>
            <a:fld id="{DB245632-D4FC-4E38-ADEE-4E3390753C23}" type="slidenum">
              <a:rPr lang="en-US" smtClean="0"/>
              <a:t>45</a:t>
            </a:fld>
            <a:endParaRPr lang="en-US"/>
          </a:p>
        </p:txBody>
      </p:sp>
    </p:spTree>
    <p:extLst>
      <p:ext uri="{BB962C8B-B14F-4D97-AF65-F5344CB8AC3E}">
        <p14:creationId xmlns:p14="http://schemas.microsoft.com/office/powerpoint/2010/main" val="102742954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151263-6E4E-21BC-ED0B-340F0DD3B9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5D89A1-BE3D-C0B7-52DE-EA0F8069F6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E5F62B-FBAB-1B01-0BAD-D18425CB28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785B56-2D84-0C40-4F01-9D6F1BEC84AA}"/>
              </a:ext>
            </a:extLst>
          </p:cNvPr>
          <p:cNvSpPr>
            <a:spLocks noGrp="1"/>
          </p:cNvSpPr>
          <p:nvPr>
            <p:ph type="sldNum" sz="quarter" idx="5"/>
          </p:nvPr>
        </p:nvSpPr>
        <p:spPr/>
        <p:txBody>
          <a:bodyPr/>
          <a:lstStyle/>
          <a:p>
            <a:fld id="{DB245632-D4FC-4E38-ADEE-4E3390753C23}" type="slidenum">
              <a:rPr lang="en-US" smtClean="0"/>
              <a:t>46</a:t>
            </a:fld>
            <a:endParaRPr lang="en-US"/>
          </a:p>
        </p:txBody>
      </p:sp>
    </p:spTree>
    <p:extLst>
      <p:ext uri="{BB962C8B-B14F-4D97-AF65-F5344CB8AC3E}">
        <p14:creationId xmlns:p14="http://schemas.microsoft.com/office/powerpoint/2010/main" val="16224311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7877CD-5734-E10E-A5BA-5608978985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45253B-F534-D020-89BF-1C0E55727E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04E6B4-F479-86FF-628F-C7F65B795D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86EADC-B767-4443-B8AF-80193A6D0D69}"/>
              </a:ext>
            </a:extLst>
          </p:cNvPr>
          <p:cNvSpPr>
            <a:spLocks noGrp="1"/>
          </p:cNvSpPr>
          <p:nvPr>
            <p:ph type="sldNum" sz="quarter" idx="5"/>
          </p:nvPr>
        </p:nvSpPr>
        <p:spPr/>
        <p:txBody>
          <a:bodyPr/>
          <a:lstStyle/>
          <a:p>
            <a:fld id="{DB245632-D4FC-4E38-ADEE-4E3390753C23}" type="slidenum">
              <a:rPr lang="en-US" smtClean="0"/>
              <a:t>47</a:t>
            </a:fld>
            <a:endParaRPr lang="en-US"/>
          </a:p>
        </p:txBody>
      </p:sp>
    </p:spTree>
    <p:extLst>
      <p:ext uri="{BB962C8B-B14F-4D97-AF65-F5344CB8AC3E}">
        <p14:creationId xmlns:p14="http://schemas.microsoft.com/office/powerpoint/2010/main" val="180461456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AAC70C-6B29-4811-1630-AEE24385EF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26B67F-FF79-4BB3-2EC1-7812A8AC04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93C4B9-A01C-BBC5-0B88-78C8D20BF8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0796A1-CF34-813B-55EB-A47C6E3D5134}"/>
              </a:ext>
            </a:extLst>
          </p:cNvPr>
          <p:cNvSpPr>
            <a:spLocks noGrp="1"/>
          </p:cNvSpPr>
          <p:nvPr>
            <p:ph type="sldNum" sz="quarter" idx="5"/>
          </p:nvPr>
        </p:nvSpPr>
        <p:spPr/>
        <p:txBody>
          <a:bodyPr/>
          <a:lstStyle/>
          <a:p>
            <a:fld id="{DB245632-D4FC-4E38-ADEE-4E3390753C23}" type="slidenum">
              <a:rPr lang="en-US" smtClean="0"/>
              <a:t>48</a:t>
            </a:fld>
            <a:endParaRPr lang="en-US"/>
          </a:p>
        </p:txBody>
      </p:sp>
    </p:spTree>
    <p:extLst>
      <p:ext uri="{BB962C8B-B14F-4D97-AF65-F5344CB8AC3E}">
        <p14:creationId xmlns:p14="http://schemas.microsoft.com/office/powerpoint/2010/main" val="33737869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FEDF1-60A3-5ED8-7466-BD50721AE3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BFBAFC-D37C-C21A-4D63-055A2C3DAD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A6003D-FEE8-11CE-A700-2747CD3BB2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FF6BDD-8B8C-3EA9-97FF-94666D3D6AB5}"/>
              </a:ext>
            </a:extLst>
          </p:cNvPr>
          <p:cNvSpPr>
            <a:spLocks noGrp="1"/>
          </p:cNvSpPr>
          <p:nvPr>
            <p:ph type="sldNum" sz="quarter" idx="5"/>
          </p:nvPr>
        </p:nvSpPr>
        <p:spPr/>
        <p:txBody>
          <a:bodyPr/>
          <a:lstStyle/>
          <a:p>
            <a:fld id="{DB245632-D4FC-4E38-ADEE-4E3390753C23}" type="slidenum">
              <a:rPr lang="en-US" smtClean="0"/>
              <a:t>49</a:t>
            </a:fld>
            <a:endParaRPr lang="en-US"/>
          </a:p>
        </p:txBody>
      </p:sp>
    </p:spTree>
    <p:extLst>
      <p:ext uri="{BB962C8B-B14F-4D97-AF65-F5344CB8AC3E}">
        <p14:creationId xmlns:p14="http://schemas.microsoft.com/office/powerpoint/2010/main" val="62004263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165CD4-AD0E-26C0-3101-A5ED57230F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563D00-F6E2-DEA2-91F9-8E38A2FACC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FCAB35-797C-5B57-115A-2649AD7F42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BC0E95-8D52-253F-E8AA-BCB2FF51A3C9}"/>
              </a:ext>
            </a:extLst>
          </p:cNvPr>
          <p:cNvSpPr>
            <a:spLocks noGrp="1"/>
          </p:cNvSpPr>
          <p:nvPr>
            <p:ph type="sldNum" sz="quarter" idx="5"/>
          </p:nvPr>
        </p:nvSpPr>
        <p:spPr/>
        <p:txBody>
          <a:bodyPr/>
          <a:lstStyle/>
          <a:p>
            <a:fld id="{DB245632-D4FC-4E38-ADEE-4E3390753C23}" type="slidenum">
              <a:rPr lang="en-US" smtClean="0"/>
              <a:t>50</a:t>
            </a:fld>
            <a:endParaRPr lang="en-US"/>
          </a:p>
        </p:txBody>
      </p:sp>
    </p:spTree>
    <p:extLst>
      <p:ext uri="{BB962C8B-B14F-4D97-AF65-F5344CB8AC3E}">
        <p14:creationId xmlns:p14="http://schemas.microsoft.com/office/powerpoint/2010/main" val="100479075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B72B98-FADA-D8A6-55BD-867FF55B2A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A8D799-C3EE-EC44-CE8D-656866B361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FB3FD5-10B6-294C-8A7D-A5F704AC27F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6EC0D6-186A-646E-FA78-73B763F39E05}"/>
              </a:ext>
            </a:extLst>
          </p:cNvPr>
          <p:cNvSpPr>
            <a:spLocks noGrp="1"/>
          </p:cNvSpPr>
          <p:nvPr>
            <p:ph type="sldNum" sz="quarter" idx="5"/>
          </p:nvPr>
        </p:nvSpPr>
        <p:spPr/>
        <p:txBody>
          <a:bodyPr/>
          <a:lstStyle/>
          <a:p>
            <a:fld id="{DB245632-D4FC-4E38-ADEE-4E3390753C23}" type="slidenum">
              <a:rPr lang="en-US" smtClean="0"/>
              <a:t>51</a:t>
            </a:fld>
            <a:endParaRPr lang="en-US"/>
          </a:p>
        </p:txBody>
      </p:sp>
    </p:spTree>
    <p:extLst>
      <p:ext uri="{BB962C8B-B14F-4D97-AF65-F5344CB8AC3E}">
        <p14:creationId xmlns:p14="http://schemas.microsoft.com/office/powerpoint/2010/main" val="320894583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597C1-29BD-9494-1466-2BB4FE8C07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677BE3-3B01-312D-5584-DF46295275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59EDC2-73B9-5038-F9BC-A8B921B99B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190E7F-CD19-9072-5C7B-96475F3504BA}"/>
              </a:ext>
            </a:extLst>
          </p:cNvPr>
          <p:cNvSpPr>
            <a:spLocks noGrp="1"/>
          </p:cNvSpPr>
          <p:nvPr>
            <p:ph type="sldNum" sz="quarter" idx="5"/>
          </p:nvPr>
        </p:nvSpPr>
        <p:spPr/>
        <p:txBody>
          <a:bodyPr/>
          <a:lstStyle/>
          <a:p>
            <a:fld id="{DB245632-D4FC-4E38-ADEE-4E3390753C23}" type="slidenum">
              <a:rPr lang="en-US" smtClean="0"/>
              <a:t>52</a:t>
            </a:fld>
            <a:endParaRPr lang="en-US"/>
          </a:p>
        </p:txBody>
      </p:sp>
    </p:spTree>
    <p:extLst>
      <p:ext uri="{BB962C8B-B14F-4D97-AF65-F5344CB8AC3E}">
        <p14:creationId xmlns:p14="http://schemas.microsoft.com/office/powerpoint/2010/main" val="4309051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7AFA51-70DB-BEE0-8AF3-C8A67E3F85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317CCE-D7FD-8FD2-0B3F-E92E537CD5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CE259A-4906-A766-547C-2F6F79EC3A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6B1E73-D44D-C483-C0A7-9DCFA3D674B3}"/>
              </a:ext>
            </a:extLst>
          </p:cNvPr>
          <p:cNvSpPr>
            <a:spLocks noGrp="1"/>
          </p:cNvSpPr>
          <p:nvPr>
            <p:ph type="sldNum" sz="quarter" idx="5"/>
          </p:nvPr>
        </p:nvSpPr>
        <p:spPr/>
        <p:txBody>
          <a:bodyPr/>
          <a:lstStyle/>
          <a:p>
            <a:fld id="{DB245632-D4FC-4E38-ADEE-4E3390753C23}" type="slidenum">
              <a:rPr lang="en-US" smtClean="0"/>
              <a:t>8</a:t>
            </a:fld>
            <a:endParaRPr lang="en-US"/>
          </a:p>
        </p:txBody>
      </p:sp>
    </p:spTree>
    <p:extLst>
      <p:ext uri="{BB962C8B-B14F-4D97-AF65-F5344CB8AC3E}">
        <p14:creationId xmlns:p14="http://schemas.microsoft.com/office/powerpoint/2010/main" val="391297276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8308FE-CB37-B9DE-98CA-527CE92211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2AD580-828C-AC2C-F801-B363291236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C2473F-1DBF-973B-B1E9-E8F2BAFE49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351E02-DCAA-96A9-AC9F-4DF11EAD826C}"/>
              </a:ext>
            </a:extLst>
          </p:cNvPr>
          <p:cNvSpPr>
            <a:spLocks noGrp="1"/>
          </p:cNvSpPr>
          <p:nvPr>
            <p:ph type="sldNum" sz="quarter" idx="5"/>
          </p:nvPr>
        </p:nvSpPr>
        <p:spPr/>
        <p:txBody>
          <a:bodyPr/>
          <a:lstStyle/>
          <a:p>
            <a:fld id="{DB245632-D4FC-4E38-ADEE-4E3390753C23}" type="slidenum">
              <a:rPr lang="en-US" smtClean="0"/>
              <a:t>53</a:t>
            </a:fld>
            <a:endParaRPr lang="en-US"/>
          </a:p>
        </p:txBody>
      </p:sp>
    </p:spTree>
    <p:extLst>
      <p:ext uri="{BB962C8B-B14F-4D97-AF65-F5344CB8AC3E}">
        <p14:creationId xmlns:p14="http://schemas.microsoft.com/office/powerpoint/2010/main" val="173107042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FA2169-98AA-6EF6-A2DD-E5A6F988B5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54B754-E393-0417-3CDA-D4DBBA9F97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375620-5557-A941-DDA2-507860ABF9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F4DEF0-D638-6DCE-5050-2603590099C2}"/>
              </a:ext>
            </a:extLst>
          </p:cNvPr>
          <p:cNvSpPr>
            <a:spLocks noGrp="1"/>
          </p:cNvSpPr>
          <p:nvPr>
            <p:ph type="sldNum" sz="quarter" idx="5"/>
          </p:nvPr>
        </p:nvSpPr>
        <p:spPr/>
        <p:txBody>
          <a:bodyPr/>
          <a:lstStyle/>
          <a:p>
            <a:fld id="{DB245632-D4FC-4E38-ADEE-4E3390753C23}" type="slidenum">
              <a:rPr lang="en-US" smtClean="0"/>
              <a:t>54</a:t>
            </a:fld>
            <a:endParaRPr lang="en-US"/>
          </a:p>
        </p:txBody>
      </p:sp>
    </p:spTree>
    <p:extLst>
      <p:ext uri="{BB962C8B-B14F-4D97-AF65-F5344CB8AC3E}">
        <p14:creationId xmlns:p14="http://schemas.microsoft.com/office/powerpoint/2010/main" val="236018988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B614D-62AE-3F09-CC69-58846054E3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822F29-73FB-A7E4-012D-A30C83BE05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727A93-8744-E872-9D7D-D1E457CF8F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3BE84B-BA4A-62E7-5307-CEDC7CA23647}"/>
              </a:ext>
            </a:extLst>
          </p:cNvPr>
          <p:cNvSpPr>
            <a:spLocks noGrp="1"/>
          </p:cNvSpPr>
          <p:nvPr>
            <p:ph type="sldNum" sz="quarter" idx="5"/>
          </p:nvPr>
        </p:nvSpPr>
        <p:spPr/>
        <p:txBody>
          <a:bodyPr/>
          <a:lstStyle/>
          <a:p>
            <a:fld id="{DB245632-D4FC-4E38-ADEE-4E3390753C23}" type="slidenum">
              <a:rPr lang="en-US" smtClean="0"/>
              <a:t>55</a:t>
            </a:fld>
            <a:endParaRPr lang="en-US"/>
          </a:p>
        </p:txBody>
      </p:sp>
    </p:spTree>
    <p:extLst>
      <p:ext uri="{BB962C8B-B14F-4D97-AF65-F5344CB8AC3E}">
        <p14:creationId xmlns:p14="http://schemas.microsoft.com/office/powerpoint/2010/main" val="271487956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12920-0207-C906-B5DC-5AC4A81D51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78C66D-EF09-59C8-38A0-F84B81D4FD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263628-4788-DC7B-D490-DA7382C239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B34874-67EF-5E4D-A586-62D9E0A62700}"/>
              </a:ext>
            </a:extLst>
          </p:cNvPr>
          <p:cNvSpPr>
            <a:spLocks noGrp="1"/>
          </p:cNvSpPr>
          <p:nvPr>
            <p:ph type="sldNum" sz="quarter" idx="5"/>
          </p:nvPr>
        </p:nvSpPr>
        <p:spPr/>
        <p:txBody>
          <a:bodyPr/>
          <a:lstStyle/>
          <a:p>
            <a:fld id="{DB245632-D4FC-4E38-ADEE-4E3390753C23}" type="slidenum">
              <a:rPr lang="en-US" smtClean="0"/>
              <a:t>56</a:t>
            </a:fld>
            <a:endParaRPr lang="en-US"/>
          </a:p>
        </p:txBody>
      </p:sp>
    </p:spTree>
    <p:extLst>
      <p:ext uri="{BB962C8B-B14F-4D97-AF65-F5344CB8AC3E}">
        <p14:creationId xmlns:p14="http://schemas.microsoft.com/office/powerpoint/2010/main" val="310073769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F8D1C7-FA70-173A-7DFF-E9DDCBB456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976B0F-5564-59CA-1F69-D2D08E9618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4CA9E9-6E11-CC8A-FE45-BC58AFEB3B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4E2E4B-06C8-D4BC-DFB6-0C1E70ACEE94}"/>
              </a:ext>
            </a:extLst>
          </p:cNvPr>
          <p:cNvSpPr>
            <a:spLocks noGrp="1"/>
          </p:cNvSpPr>
          <p:nvPr>
            <p:ph type="sldNum" sz="quarter" idx="5"/>
          </p:nvPr>
        </p:nvSpPr>
        <p:spPr/>
        <p:txBody>
          <a:bodyPr/>
          <a:lstStyle/>
          <a:p>
            <a:fld id="{DB245632-D4FC-4E38-ADEE-4E3390753C23}" type="slidenum">
              <a:rPr lang="en-US" smtClean="0"/>
              <a:t>57</a:t>
            </a:fld>
            <a:endParaRPr lang="en-US"/>
          </a:p>
        </p:txBody>
      </p:sp>
    </p:spTree>
    <p:extLst>
      <p:ext uri="{BB962C8B-B14F-4D97-AF65-F5344CB8AC3E}">
        <p14:creationId xmlns:p14="http://schemas.microsoft.com/office/powerpoint/2010/main" val="414337076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552AB-244F-3E11-74E1-4662A6F717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830719-E0CC-E981-380C-D05C829519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DAC46B-810F-BCC7-68A8-0800E7F66B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9AF4CF-2F73-9C8C-4C68-485B8CBF8349}"/>
              </a:ext>
            </a:extLst>
          </p:cNvPr>
          <p:cNvSpPr>
            <a:spLocks noGrp="1"/>
          </p:cNvSpPr>
          <p:nvPr>
            <p:ph type="sldNum" sz="quarter" idx="5"/>
          </p:nvPr>
        </p:nvSpPr>
        <p:spPr/>
        <p:txBody>
          <a:bodyPr/>
          <a:lstStyle/>
          <a:p>
            <a:fld id="{DB245632-D4FC-4E38-ADEE-4E3390753C23}" type="slidenum">
              <a:rPr lang="en-US" smtClean="0"/>
              <a:t>58</a:t>
            </a:fld>
            <a:endParaRPr lang="en-US"/>
          </a:p>
        </p:txBody>
      </p:sp>
    </p:spTree>
    <p:extLst>
      <p:ext uri="{BB962C8B-B14F-4D97-AF65-F5344CB8AC3E}">
        <p14:creationId xmlns:p14="http://schemas.microsoft.com/office/powerpoint/2010/main" val="129953210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EC17A-46CD-3592-BD60-AB09CB9A06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0E8674-A289-78B6-275A-F9D979329D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E0D11A-C7E5-2740-70B7-A39CF296D29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053F23-36F6-DAA4-7439-EC0ED57AEC97}"/>
              </a:ext>
            </a:extLst>
          </p:cNvPr>
          <p:cNvSpPr>
            <a:spLocks noGrp="1"/>
          </p:cNvSpPr>
          <p:nvPr>
            <p:ph type="sldNum" sz="quarter" idx="5"/>
          </p:nvPr>
        </p:nvSpPr>
        <p:spPr/>
        <p:txBody>
          <a:bodyPr/>
          <a:lstStyle/>
          <a:p>
            <a:fld id="{DB245632-D4FC-4E38-ADEE-4E3390753C23}" type="slidenum">
              <a:rPr lang="en-US" smtClean="0"/>
              <a:t>59</a:t>
            </a:fld>
            <a:endParaRPr lang="en-US"/>
          </a:p>
        </p:txBody>
      </p:sp>
    </p:spTree>
    <p:extLst>
      <p:ext uri="{BB962C8B-B14F-4D97-AF65-F5344CB8AC3E}">
        <p14:creationId xmlns:p14="http://schemas.microsoft.com/office/powerpoint/2010/main" val="130354959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5600E-B518-0F9A-2DBA-33ACB1B36C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A16C85-63B7-CBBE-55E9-846598D7C0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61FAE2-8E90-B248-05AE-F31C413599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76A792-8FCC-A9D0-9CCF-6E2852878838}"/>
              </a:ext>
            </a:extLst>
          </p:cNvPr>
          <p:cNvSpPr>
            <a:spLocks noGrp="1"/>
          </p:cNvSpPr>
          <p:nvPr>
            <p:ph type="sldNum" sz="quarter" idx="5"/>
          </p:nvPr>
        </p:nvSpPr>
        <p:spPr/>
        <p:txBody>
          <a:bodyPr/>
          <a:lstStyle/>
          <a:p>
            <a:fld id="{DB245632-D4FC-4E38-ADEE-4E3390753C23}" type="slidenum">
              <a:rPr lang="en-US" smtClean="0"/>
              <a:t>60</a:t>
            </a:fld>
            <a:endParaRPr lang="en-US"/>
          </a:p>
        </p:txBody>
      </p:sp>
    </p:spTree>
    <p:extLst>
      <p:ext uri="{BB962C8B-B14F-4D97-AF65-F5344CB8AC3E}">
        <p14:creationId xmlns:p14="http://schemas.microsoft.com/office/powerpoint/2010/main" val="206256335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4AE21E-9181-FD9D-B2E5-84D2E6EB26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891843-D8D5-576E-0610-3AC30365C5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4502D0-F101-85C5-B06D-361E72EF7E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FB0F39-3544-BA1F-3F66-AD211D46058F}"/>
              </a:ext>
            </a:extLst>
          </p:cNvPr>
          <p:cNvSpPr>
            <a:spLocks noGrp="1"/>
          </p:cNvSpPr>
          <p:nvPr>
            <p:ph type="sldNum" sz="quarter" idx="5"/>
          </p:nvPr>
        </p:nvSpPr>
        <p:spPr/>
        <p:txBody>
          <a:bodyPr/>
          <a:lstStyle/>
          <a:p>
            <a:fld id="{DB245632-D4FC-4E38-ADEE-4E3390753C23}" type="slidenum">
              <a:rPr lang="en-US" smtClean="0"/>
              <a:t>61</a:t>
            </a:fld>
            <a:endParaRPr lang="en-US"/>
          </a:p>
        </p:txBody>
      </p:sp>
    </p:spTree>
    <p:extLst>
      <p:ext uri="{BB962C8B-B14F-4D97-AF65-F5344CB8AC3E}">
        <p14:creationId xmlns:p14="http://schemas.microsoft.com/office/powerpoint/2010/main" val="264319092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604CF-E37B-4840-FA5B-E33A7013CB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5E6C27-782A-BA5D-1D9B-4B7DE52014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0E3D52-5500-EC00-CCEA-2848085005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4CBFBF-3A11-6C5D-5211-CF430521332B}"/>
              </a:ext>
            </a:extLst>
          </p:cNvPr>
          <p:cNvSpPr>
            <a:spLocks noGrp="1"/>
          </p:cNvSpPr>
          <p:nvPr>
            <p:ph type="sldNum" sz="quarter" idx="5"/>
          </p:nvPr>
        </p:nvSpPr>
        <p:spPr/>
        <p:txBody>
          <a:bodyPr/>
          <a:lstStyle/>
          <a:p>
            <a:fld id="{DB245632-D4FC-4E38-ADEE-4E3390753C23}" type="slidenum">
              <a:rPr lang="en-US" smtClean="0"/>
              <a:t>62</a:t>
            </a:fld>
            <a:endParaRPr lang="en-US"/>
          </a:p>
        </p:txBody>
      </p:sp>
    </p:spTree>
    <p:extLst>
      <p:ext uri="{BB962C8B-B14F-4D97-AF65-F5344CB8AC3E}">
        <p14:creationId xmlns:p14="http://schemas.microsoft.com/office/powerpoint/2010/main" val="16381284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117619-F898-D2E4-04F0-B6489E02E2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1A2845-D282-191D-94A8-ED2A22D7AF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82C4FC-57C5-7092-E393-39C91DCB02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588E66-A8D6-4231-A756-C69BEE33C5DD}"/>
              </a:ext>
            </a:extLst>
          </p:cNvPr>
          <p:cNvSpPr>
            <a:spLocks noGrp="1"/>
          </p:cNvSpPr>
          <p:nvPr>
            <p:ph type="sldNum" sz="quarter" idx="5"/>
          </p:nvPr>
        </p:nvSpPr>
        <p:spPr/>
        <p:txBody>
          <a:bodyPr/>
          <a:lstStyle/>
          <a:p>
            <a:fld id="{DB245632-D4FC-4E38-ADEE-4E3390753C23}" type="slidenum">
              <a:rPr lang="en-US" smtClean="0"/>
              <a:t>9</a:t>
            </a:fld>
            <a:endParaRPr lang="en-US"/>
          </a:p>
        </p:txBody>
      </p:sp>
    </p:spTree>
    <p:extLst>
      <p:ext uri="{BB962C8B-B14F-4D97-AF65-F5344CB8AC3E}">
        <p14:creationId xmlns:p14="http://schemas.microsoft.com/office/powerpoint/2010/main" val="59649497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C2546-EF4F-8948-C335-5ACA4FAFD7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44734A-742F-654F-106B-8D29155396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CB0D09-43F7-6CF5-A7BE-751192967B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D8134B-0290-9E49-0C09-5CCA21752339}"/>
              </a:ext>
            </a:extLst>
          </p:cNvPr>
          <p:cNvSpPr>
            <a:spLocks noGrp="1"/>
          </p:cNvSpPr>
          <p:nvPr>
            <p:ph type="sldNum" sz="quarter" idx="5"/>
          </p:nvPr>
        </p:nvSpPr>
        <p:spPr/>
        <p:txBody>
          <a:bodyPr/>
          <a:lstStyle/>
          <a:p>
            <a:fld id="{DB245632-D4FC-4E38-ADEE-4E3390753C23}" type="slidenum">
              <a:rPr lang="en-US" smtClean="0"/>
              <a:t>63</a:t>
            </a:fld>
            <a:endParaRPr lang="en-US"/>
          </a:p>
        </p:txBody>
      </p:sp>
    </p:spTree>
    <p:extLst>
      <p:ext uri="{BB962C8B-B14F-4D97-AF65-F5344CB8AC3E}">
        <p14:creationId xmlns:p14="http://schemas.microsoft.com/office/powerpoint/2010/main" val="85022930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ED318-889A-A23E-F4D8-B466F1FB83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BE7273-B15A-20DC-C339-C4B80E0051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87C940-998D-304C-0B25-A898B6C836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8762BC-880B-BB93-A70A-9FC67178AE3B}"/>
              </a:ext>
            </a:extLst>
          </p:cNvPr>
          <p:cNvSpPr>
            <a:spLocks noGrp="1"/>
          </p:cNvSpPr>
          <p:nvPr>
            <p:ph type="sldNum" sz="quarter" idx="5"/>
          </p:nvPr>
        </p:nvSpPr>
        <p:spPr/>
        <p:txBody>
          <a:bodyPr/>
          <a:lstStyle/>
          <a:p>
            <a:fld id="{DB245632-D4FC-4E38-ADEE-4E3390753C23}" type="slidenum">
              <a:rPr lang="en-US" smtClean="0"/>
              <a:t>64</a:t>
            </a:fld>
            <a:endParaRPr lang="en-US"/>
          </a:p>
        </p:txBody>
      </p:sp>
    </p:spTree>
    <p:extLst>
      <p:ext uri="{BB962C8B-B14F-4D97-AF65-F5344CB8AC3E}">
        <p14:creationId xmlns:p14="http://schemas.microsoft.com/office/powerpoint/2010/main" val="126536791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1C9C9-83F3-22EF-409E-4C75EA2A96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E5466D-D5C9-A6CD-4856-A3DA606624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5ADED9-6329-1501-B518-AE0C06B1BC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453B3B-9925-2737-2351-C0EB54033950}"/>
              </a:ext>
            </a:extLst>
          </p:cNvPr>
          <p:cNvSpPr>
            <a:spLocks noGrp="1"/>
          </p:cNvSpPr>
          <p:nvPr>
            <p:ph type="sldNum" sz="quarter" idx="5"/>
          </p:nvPr>
        </p:nvSpPr>
        <p:spPr/>
        <p:txBody>
          <a:bodyPr/>
          <a:lstStyle/>
          <a:p>
            <a:fld id="{DB245632-D4FC-4E38-ADEE-4E3390753C23}" type="slidenum">
              <a:rPr lang="en-US" smtClean="0"/>
              <a:t>65</a:t>
            </a:fld>
            <a:endParaRPr lang="en-US"/>
          </a:p>
        </p:txBody>
      </p:sp>
    </p:spTree>
    <p:extLst>
      <p:ext uri="{BB962C8B-B14F-4D97-AF65-F5344CB8AC3E}">
        <p14:creationId xmlns:p14="http://schemas.microsoft.com/office/powerpoint/2010/main" val="129775961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FF2C81-6992-E1F5-A0F2-45D2F21AC8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6C51F2-F9DB-A32B-3571-301B8B9629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D11443-02E9-E474-92CD-B0D145209E7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E4A591-8D82-78B7-8472-820D54BFE823}"/>
              </a:ext>
            </a:extLst>
          </p:cNvPr>
          <p:cNvSpPr>
            <a:spLocks noGrp="1"/>
          </p:cNvSpPr>
          <p:nvPr>
            <p:ph type="sldNum" sz="quarter" idx="5"/>
          </p:nvPr>
        </p:nvSpPr>
        <p:spPr/>
        <p:txBody>
          <a:bodyPr/>
          <a:lstStyle/>
          <a:p>
            <a:fld id="{DB245632-D4FC-4E38-ADEE-4E3390753C23}" type="slidenum">
              <a:rPr lang="en-US" smtClean="0"/>
              <a:t>66</a:t>
            </a:fld>
            <a:endParaRPr lang="en-US"/>
          </a:p>
        </p:txBody>
      </p:sp>
    </p:spTree>
    <p:extLst>
      <p:ext uri="{BB962C8B-B14F-4D97-AF65-F5344CB8AC3E}">
        <p14:creationId xmlns:p14="http://schemas.microsoft.com/office/powerpoint/2010/main" val="422095420"/>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B9916-E71A-88C9-2401-86F73B126A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0F5A97-C026-B181-8F87-B90DE43006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110A70-1270-98B2-385A-C871532267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732857-321C-4FFC-00BF-9F1CC1D36237}"/>
              </a:ext>
            </a:extLst>
          </p:cNvPr>
          <p:cNvSpPr>
            <a:spLocks noGrp="1"/>
          </p:cNvSpPr>
          <p:nvPr>
            <p:ph type="sldNum" sz="quarter" idx="5"/>
          </p:nvPr>
        </p:nvSpPr>
        <p:spPr/>
        <p:txBody>
          <a:bodyPr/>
          <a:lstStyle/>
          <a:p>
            <a:fld id="{DB245632-D4FC-4E38-ADEE-4E3390753C23}" type="slidenum">
              <a:rPr lang="en-US" smtClean="0"/>
              <a:t>67</a:t>
            </a:fld>
            <a:endParaRPr lang="en-US"/>
          </a:p>
        </p:txBody>
      </p:sp>
    </p:spTree>
    <p:extLst>
      <p:ext uri="{BB962C8B-B14F-4D97-AF65-F5344CB8AC3E}">
        <p14:creationId xmlns:p14="http://schemas.microsoft.com/office/powerpoint/2010/main" val="1984980947"/>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4CFFEB-4221-3585-E0D2-CC654D1A60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9857BF-46A4-AE39-7CC6-BF38AD1E41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A3E2FB-B004-014D-A893-BA776600DF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84073D-62F5-90DC-B0CB-B390B128C2D3}"/>
              </a:ext>
            </a:extLst>
          </p:cNvPr>
          <p:cNvSpPr>
            <a:spLocks noGrp="1"/>
          </p:cNvSpPr>
          <p:nvPr>
            <p:ph type="sldNum" sz="quarter" idx="5"/>
          </p:nvPr>
        </p:nvSpPr>
        <p:spPr/>
        <p:txBody>
          <a:bodyPr/>
          <a:lstStyle/>
          <a:p>
            <a:fld id="{DB245632-D4FC-4E38-ADEE-4E3390753C23}" type="slidenum">
              <a:rPr lang="en-US" smtClean="0"/>
              <a:t>68</a:t>
            </a:fld>
            <a:endParaRPr lang="en-US"/>
          </a:p>
        </p:txBody>
      </p:sp>
    </p:spTree>
    <p:extLst>
      <p:ext uri="{BB962C8B-B14F-4D97-AF65-F5344CB8AC3E}">
        <p14:creationId xmlns:p14="http://schemas.microsoft.com/office/powerpoint/2010/main" val="3444822941"/>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2C72E-A24C-9566-389E-66C864CCDA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BC413C-A2A3-3918-607F-525C2FD213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BF780A-C77F-9ED1-DBA1-5F92658294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6C3FEA-5944-A635-0B04-C71E90782F43}"/>
              </a:ext>
            </a:extLst>
          </p:cNvPr>
          <p:cNvSpPr>
            <a:spLocks noGrp="1"/>
          </p:cNvSpPr>
          <p:nvPr>
            <p:ph type="sldNum" sz="quarter" idx="5"/>
          </p:nvPr>
        </p:nvSpPr>
        <p:spPr/>
        <p:txBody>
          <a:bodyPr/>
          <a:lstStyle/>
          <a:p>
            <a:fld id="{DB245632-D4FC-4E38-ADEE-4E3390753C23}" type="slidenum">
              <a:rPr lang="en-US" smtClean="0"/>
              <a:t>69</a:t>
            </a:fld>
            <a:endParaRPr lang="en-US"/>
          </a:p>
        </p:txBody>
      </p:sp>
    </p:spTree>
    <p:extLst>
      <p:ext uri="{BB962C8B-B14F-4D97-AF65-F5344CB8AC3E}">
        <p14:creationId xmlns:p14="http://schemas.microsoft.com/office/powerpoint/2010/main" val="419038684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95478-5B2D-5337-D783-49CC2391B1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6A417C-4232-18AB-81C2-3AFF6E8BF8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929642-FE88-E7DE-34D7-3BC140C54A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C527C3-0D17-464E-4970-A793C73634BC}"/>
              </a:ext>
            </a:extLst>
          </p:cNvPr>
          <p:cNvSpPr>
            <a:spLocks noGrp="1"/>
          </p:cNvSpPr>
          <p:nvPr>
            <p:ph type="sldNum" sz="quarter" idx="5"/>
          </p:nvPr>
        </p:nvSpPr>
        <p:spPr/>
        <p:txBody>
          <a:bodyPr/>
          <a:lstStyle/>
          <a:p>
            <a:fld id="{DB245632-D4FC-4E38-ADEE-4E3390753C23}" type="slidenum">
              <a:rPr lang="en-US" smtClean="0"/>
              <a:t>70</a:t>
            </a:fld>
            <a:endParaRPr lang="en-US"/>
          </a:p>
        </p:txBody>
      </p:sp>
    </p:spTree>
    <p:extLst>
      <p:ext uri="{BB962C8B-B14F-4D97-AF65-F5344CB8AC3E}">
        <p14:creationId xmlns:p14="http://schemas.microsoft.com/office/powerpoint/2010/main" val="710210334"/>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3F86D5-1A0A-48D8-EFFF-2F9AA8609E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3D394C-8C49-44BB-12F5-AF689AFF85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61026A-0AAF-AEE1-4650-E2D8D8B397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DE2FCF-ED8D-C04F-3300-CBFC48207683}"/>
              </a:ext>
            </a:extLst>
          </p:cNvPr>
          <p:cNvSpPr>
            <a:spLocks noGrp="1"/>
          </p:cNvSpPr>
          <p:nvPr>
            <p:ph type="sldNum" sz="quarter" idx="5"/>
          </p:nvPr>
        </p:nvSpPr>
        <p:spPr/>
        <p:txBody>
          <a:bodyPr/>
          <a:lstStyle/>
          <a:p>
            <a:fld id="{DB245632-D4FC-4E38-ADEE-4E3390753C23}" type="slidenum">
              <a:rPr lang="en-US" smtClean="0"/>
              <a:t>71</a:t>
            </a:fld>
            <a:endParaRPr lang="en-US"/>
          </a:p>
        </p:txBody>
      </p:sp>
    </p:spTree>
    <p:extLst>
      <p:ext uri="{BB962C8B-B14F-4D97-AF65-F5344CB8AC3E}">
        <p14:creationId xmlns:p14="http://schemas.microsoft.com/office/powerpoint/2010/main" val="2205676490"/>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C6239-0514-3AC1-8CE3-0A5B7E07EE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D07903-A3CD-5D35-E20B-FED5C54BC2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7168E0-AA46-9BE8-D960-3A37F6E8EB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C866CE-3D5E-4193-0534-025573901BF9}"/>
              </a:ext>
            </a:extLst>
          </p:cNvPr>
          <p:cNvSpPr>
            <a:spLocks noGrp="1"/>
          </p:cNvSpPr>
          <p:nvPr>
            <p:ph type="sldNum" sz="quarter" idx="5"/>
          </p:nvPr>
        </p:nvSpPr>
        <p:spPr/>
        <p:txBody>
          <a:bodyPr/>
          <a:lstStyle/>
          <a:p>
            <a:fld id="{DB245632-D4FC-4E38-ADEE-4E3390753C23}" type="slidenum">
              <a:rPr lang="en-US" smtClean="0"/>
              <a:t>72</a:t>
            </a:fld>
            <a:endParaRPr lang="en-US"/>
          </a:p>
        </p:txBody>
      </p:sp>
    </p:spTree>
    <p:extLst>
      <p:ext uri="{BB962C8B-B14F-4D97-AF65-F5344CB8AC3E}">
        <p14:creationId xmlns:p14="http://schemas.microsoft.com/office/powerpoint/2010/main" val="15691179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BD09-B0AF-BCD0-92CE-DB205EC983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3CD057-310D-E5AE-46FB-C621B15D29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10F410-A9A7-81AC-0C41-4F10C989A4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C99D91-8F60-2D8B-A4C4-D0E45B521F2F}"/>
              </a:ext>
            </a:extLst>
          </p:cNvPr>
          <p:cNvSpPr>
            <a:spLocks noGrp="1"/>
          </p:cNvSpPr>
          <p:nvPr>
            <p:ph type="sldNum" sz="quarter" idx="5"/>
          </p:nvPr>
        </p:nvSpPr>
        <p:spPr/>
        <p:txBody>
          <a:bodyPr/>
          <a:lstStyle/>
          <a:p>
            <a:fld id="{DB245632-D4FC-4E38-ADEE-4E3390753C23}" type="slidenum">
              <a:rPr lang="en-US" smtClean="0"/>
              <a:t>10</a:t>
            </a:fld>
            <a:endParaRPr lang="en-US"/>
          </a:p>
        </p:txBody>
      </p:sp>
    </p:spTree>
    <p:extLst>
      <p:ext uri="{BB962C8B-B14F-4D97-AF65-F5344CB8AC3E}">
        <p14:creationId xmlns:p14="http://schemas.microsoft.com/office/powerpoint/2010/main" val="19635708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BB48C-4D5E-5D79-AA70-077B62982C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CB3AEC-7DC5-E4F2-C56F-575055D3C8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FF39E3-70AF-C2D8-C06E-4B168560A7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E68CC6-DE48-E490-5581-BD941AB73C3A}"/>
              </a:ext>
            </a:extLst>
          </p:cNvPr>
          <p:cNvSpPr>
            <a:spLocks noGrp="1"/>
          </p:cNvSpPr>
          <p:nvPr>
            <p:ph type="sldNum" sz="quarter" idx="5"/>
          </p:nvPr>
        </p:nvSpPr>
        <p:spPr/>
        <p:txBody>
          <a:bodyPr/>
          <a:lstStyle/>
          <a:p>
            <a:fld id="{DB245632-D4FC-4E38-ADEE-4E3390753C23}" type="slidenum">
              <a:rPr lang="en-US" smtClean="0"/>
              <a:t>73</a:t>
            </a:fld>
            <a:endParaRPr lang="en-US"/>
          </a:p>
        </p:txBody>
      </p:sp>
    </p:spTree>
    <p:extLst>
      <p:ext uri="{BB962C8B-B14F-4D97-AF65-F5344CB8AC3E}">
        <p14:creationId xmlns:p14="http://schemas.microsoft.com/office/powerpoint/2010/main" val="7747399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DED56-87AC-C5BD-62E0-3A3FA25006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7AA255-03D8-D61B-89E7-7FA0EB18F7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B31E96-F0DD-3D7C-31B4-482D139C25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42CFFE-3470-7354-4CD5-C372B50B4A3C}"/>
              </a:ext>
            </a:extLst>
          </p:cNvPr>
          <p:cNvSpPr>
            <a:spLocks noGrp="1"/>
          </p:cNvSpPr>
          <p:nvPr>
            <p:ph type="sldNum" sz="quarter" idx="5"/>
          </p:nvPr>
        </p:nvSpPr>
        <p:spPr/>
        <p:txBody>
          <a:bodyPr/>
          <a:lstStyle/>
          <a:p>
            <a:fld id="{DB245632-D4FC-4E38-ADEE-4E3390753C23}" type="slidenum">
              <a:rPr lang="en-US" smtClean="0"/>
              <a:t>74</a:t>
            </a:fld>
            <a:endParaRPr lang="en-US"/>
          </a:p>
        </p:txBody>
      </p:sp>
    </p:spTree>
    <p:extLst>
      <p:ext uri="{BB962C8B-B14F-4D97-AF65-F5344CB8AC3E}">
        <p14:creationId xmlns:p14="http://schemas.microsoft.com/office/powerpoint/2010/main" val="1439509799"/>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4B099-0023-204C-1D02-1BB2C07E8B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F75A2E-4AE4-0ACC-2DD4-509CDAF74B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4AFEBB-46BD-B578-93E4-AF9DF4B7B5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CC4062-C3FC-3DF3-4121-3C01AD81CC9B}"/>
              </a:ext>
            </a:extLst>
          </p:cNvPr>
          <p:cNvSpPr>
            <a:spLocks noGrp="1"/>
          </p:cNvSpPr>
          <p:nvPr>
            <p:ph type="sldNum" sz="quarter" idx="5"/>
          </p:nvPr>
        </p:nvSpPr>
        <p:spPr/>
        <p:txBody>
          <a:bodyPr/>
          <a:lstStyle/>
          <a:p>
            <a:fld id="{DB245632-D4FC-4E38-ADEE-4E3390753C23}" type="slidenum">
              <a:rPr lang="en-US" smtClean="0"/>
              <a:t>75</a:t>
            </a:fld>
            <a:endParaRPr lang="en-US"/>
          </a:p>
        </p:txBody>
      </p:sp>
    </p:spTree>
    <p:extLst>
      <p:ext uri="{BB962C8B-B14F-4D97-AF65-F5344CB8AC3E}">
        <p14:creationId xmlns:p14="http://schemas.microsoft.com/office/powerpoint/2010/main" val="2887958678"/>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803B6-29BE-6948-E3E9-C4E461C37F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4A0FF7-4F0D-AADA-E388-A0ABAC8864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4E1782-3BCD-A210-8A99-3F5FBB58C2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FE8803-E1C5-61F1-908A-A66E1C3267F3}"/>
              </a:ext>
            </a:extLst>
          </p:cNvPr>
          <p:cNvSpPr>
            <a:spLocks noGrp="1"/>
          </p:cNvSpPr>
          <p:nvPr>
            <p:ph type="sldNum" sz="quarter" idx="5"/>
          </p:nvPr>
        </p:nvSpPr>
        <p:spPr/>
        <p:txBody>
          <a:bodyPr/>
          <a:lstStyle/>
          <a:p>
            <a:fld id="{DB245632-D4FC-4E38-ADEE-4E3390753C23}" type="slidenum">
              <a:rPr lang="en-US" smtClean="0"/>
              <a:t>76</a:t>
            </a:fld>
            <a:endParaRPr lang="en-US"/>
          </a:p>
        </p:txBody>
      </p:sp>
    </p:spTree>
    <p:extLst>
      <p:ext uri="{BB962C8B-B14F-4D97-AF65-F5344CB8AC3E}">
        <p14:creationId xmlns:p14="http://schemas.microsoft.com/office/powerpoint/2010/main" val="1559032509"/>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BD94C-9437-8653-13AA-FA76A6C83A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5AA6D6-BDC0-D5BC-41E8-BECB02FA65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8F9F1F-3D6B-8C5F-8B75-F5CC0D85390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49DCFD-5404-5962-0A99-80BA15ECB469}"/>
              </a:ext>
            </a:extLst>
          </p:cNvPr>
          <p:cNvSpPr>
            <a:spLocks noGrp="1"/>
          </p:cNvSpPr>
          <p:nvPr>
            <p:ph type="sldNum" sz="quarter" idx="5"/>
          </p:nvPr>
        </p:nvSpPr>
        <p:spPr/>
        <p:txBody>
          <a:bodyPr/>
          <a:lstStyle/>
          <a:p>
            <a:fld id="{DB245632-D4FC-4E38-ADEE-4E3390753C23}" type="slidenum">
              <a:rPr lang="en-US" smtClean="0"/>
              <a:t>77</a:t>
            </a:fld>
            <a:endParaRPr lang="en-US"/>
          </a:p>
        </p:txBody>
      </p:sp>
    </p:spTree>
    <p:extLst>
      <p:ext uri="{BB962C8B-B14F-4D97-AF65-F5344CB8AC3E}">
        <p14:creationId xmlns:p14="http://schemas.microsoft.com/office/powerpoint/2010/main" val="2664772505"/>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58D8-9943-1AF2-B707-9315E5F251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62CBD8-F184-51C9-CA09-CE2D018034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D60E47-F650-E9AE-2427-21A2054D25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FC617E-1912-0AF7-BD43-AF728194AA14}"/>
              </a:ext>
            </a:extLst>
          </p:cNvPr>
          <p:cNvSpPr>
            <a:spLocks noGrp="1"/>
          </p:cNvSpPr>
          <p:nvPr>
            <p:ph type="sldNum" sz="quarter" idx="5"/>
          </p:nvPr>
        </p:nvSpPr>
        <p:spPr/>
        <p:txBody>
          <a:bodyPr/>
          <a:lstStyle/>
          <a:p>
            <a:fld id="{DB245632-D4FC-4E38-ADEE-4E3390753C23}" type="slidenum">
              <a:rPr lang="en-US" smtClean="0"/>
              <a:t>78</a:t>
            </a:fld>
            <a:endParaRPr lang="en-US"/>
          </a:p>
        </p:txBody>
      </p:sp>
    </p:spTree>
    <p:extLst>
      <p:ext uri="{BB962C8B-B14F-4D97-AF65-F5344CB8AC3E}">
        <p14:creationId xmlns:p14="http://schemas.microsoft.com/office/powerpoint/2010/main" val="3722215755"/>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E81422-23FE-1A4F-15FD-73566E6A07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3757A6-2074-2BB1-5965-504CD7E01C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DDB136-9031-3224-A73E-89C2AA3FF5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00BD34-5D94-642B-E3D3-D028A873564F}"/>
              </a:ext>
            </a:extLst>
          </p:cNvPr>
          <p:cNvSpPr>
            <a:spLocks noGrp="1"/>
          </p:cNvSpPr>
          <p:nvPr>
            <p:ph type="sldNum" sz="quarter" idx="5"/>
          </p:nvPr>
        </p:nvSpPr>
        <p:spPr/>
        <p:txBody>
          <a:bodyPr/>
          <a:lstStyle/>
          <a:p>
            <a:fld id="{DB245632-D4FC-4E38-ADEE-4E3390753C23}" type="slidenum">
              <a:rPr lang="en-US" smtClean="0"/>
              <a:t>79</a:t>
            </a:fld>
            <a:endParaRPr lang="en-US"/>
          </a:p>
        </p:txBody>
      </p:sp>
    </p:spTree>
    <p:extLst>
      <p:ext uri="{BB962C8B-B14F-4D97-AF65-F5344CB8AC3E}">
        <p14:creationId xmlns:p14="http://schemas.microsoft.com/office/powerpoint/2010/main" val="467082375"/>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602E84-09FF-BF39-6BEE-1A5524790E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F937F4-1E51-BD98-F843-E676A487B5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78DC24-8C60-DA1B-4148-14ABA1404D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291053-FCEE-685D-E4F5-0063FBD34957}"/>
              </a:ext>
            </a:extLst>
          </p:cNvPr>
          <p:cNvSpPr>
            <a:spLocks noGrp="1"/>
          </p:cNvSpPr>
          <p:nvPr>
            <p:ph type="sldNum" sz="quarter" idx="5"/>
          </p:nvPr>
        </p:nvSpPr>
        <p:spPr/>
        <p:txBody>
          <a:bodyPr/>
          <a:lstStyle/>
          <a:p>
            <a:fld id="{DB245632-D4FC-4E38-ADEE-4E3390753C23}" type="slidenum">
              <a:rPr lang="en-US" smtClean="0"/>
              <a:t>80</a:t>
            </a:fld>
            <a:endParaRPr lang="en-US"/>
          </a:p>
        </p:txBody>
      </p:sp>
    </p:spTree>
    <p:extLst>
      <p:ext uri="{BB962C8B-B14F-4D97-AF65-F5344CB8AC3E}">
        <p14:creationId xmlns:p14="http://schemas.microsoft.com/office/powerpoint/2010/main" val="2694827653"/>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26CAAB-A196-B3EB-2423-94010FDACB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50DD4E-F702-F33A-E337-43C98AA699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61C60A-3C97-474C-F7C9-4923F3BB7D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0EB90F-C668-0535-88DC-39F35A7B59D0}"/>
              </a:ext>
            </a:extLst>
          </p:cNvPr>
          <p:cNvSpPr>
            <a:spLocks noGrp="1"/>
          </p:cNvSpPr>
          <p:nvPr>
            <p:ph type="sldNum" sz="quarter" idx="5"/>
          </p:nvPr>
        </p:nvSpPr>
        <p:spPr/>
        <p:txBody>
          <a:bodyPr/>
          <a:lstStyle/>
          <a:p>
            <a:fld id="{DB245632-D4FC-4E38-ADEE-4E3390753C23}" type="slidenum">
              <a:rPr lang="en-US" smtClean="0"/>
              <a:t>81</a:t>
            </a:fld>
            <a:endParaRPr lang="en-US"/>
          </a:p>
        </p:txBody>
      </p:sp>
    </p:spTree>
    <p:extLst>
      <p:ext uri="{BB962C8B-B14F-4D97-AF65-F5344CB8AC3E}">
        <p14:creationId xmlns:p14="http://schemas.microsoft.com/office/powerpoint/2010/main" val="2845013563"/>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767AF6-D206-C6FE-F33E-ADDF464C43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B6840F-6955-8F32-C2D1-613A925CAE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A0C0A1-72C1-9DA4-FE92-5D412F9DE6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452823-2507-28AB-EFEA-3C3A898FA105}"/>
              </a:ext>
            </a:extLst>
          </p:cNvPr>
          <p:cNvSpPr>
            <a:spLocks noGrp="1"/>
          </p:cNvSpPr>
          <p:nvPr>
            <p:ph type="sldNum" sz="quarter" idx="5"/>
          </p:nvPr>
        </p:nvSpPr>
        <p:spPr/>
        <p:txBody>
          <a:bodyPr/>
          <a:lstStyle/>
          <a:p>
            <a:fld id="{DB245632-D4FC-4E38-ADEE-4E3390753C23}" type="slidenum">
              <a:rPr lang="en-US" smtClean="0"/>
              <a:t>82</a:t>
            </a:fld>
            <a:endParaRPr lang="en-US"/>
          </a:p>
        </p:txBody>
      </p:sp>
    </p:spTree>
    <p:extLst>
      <p:ext uri="{BB962C8B-B14F-4D97-AF65-F5344CB8AC3E}">
        <p14:creationId xmlns:p14="http://schemas.microsoft.com/office/powerpoint/2010/main" val="10797831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CBCB52-5BBD-5DFA-1D78-627508EB57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C308E4-1F58-4B50-A2D0-F3A201E93D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1FA6DE-53F1-5DF3-B486-BBED02DDB5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0778D5-3754-9D7D-A57D-2F417AADB93D}"/>
              </a:ext>
            </a:extLst>
          </p:cNvPr>
          <p:cNvSpPr>
            <a:spLocks noGrp="1"/>
          </p:cNvSpPr>
          <p:nvPr>
            <p:ph type="sldNum" sz="quarter" idx="5"/>
          </p:nvPr>
        </p:nvSpPr>
        <p:spPr/>
        <p:txBody>
          <a:bodyPr/>
          <a:lstStyle/>
          <a:p>
            <a:fld id="{DB245632-D4FC-4E38-ADEE-4E3390753C23}" type="slidenum">
              <a:rPr lang="en-US" smtClean="0"/>
              <a:t>11</a:t>
            </a:fld>
            <a:endParaRPr lang="en-US"/>
          </a:p>
        </p:txBody>
      </p:sp>
    </p:spTree>
    <p:extLst>
      <p:ext uri="{BB962C8B-B14F-4D97-AF65-F5344CB8AC3E}">
        <p14:creationId xmlns:p14="http://schemas.microsoft.com/office/powerpoint/2010/main" val="1987822202"/>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5408BB-E3EF-FB1D-5DC4-B7EA77FA26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DF93CD-DF58-B954-C059-DEE1AC23DC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97F980-E77D-7638-361C-C63D3BE988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25FE1B-FC92-87E5-F25E-B9AE32787AF7}"/>
              </a:ext>
            </a:extLst>
          </p:cNvPr>
          <p:cNvSpPr>
            <a:spLocks noGrp="1"/>
          </p:cNvSpPr>
          <p:nvPr>
            <p:ph type="sldNum" sz="quarter" idx="5"/>
          </p:nvPr>
        </p:nvSpPr>
        <p:spPr/>
        <p:txBody>
          <a:bodyPr/>
          <a:lstStyle/>
          <a:p>
            <a:fld id="{DB245632-D4FC-4E38-ADEE-4E3390753C23}" type="slidenum">
              <a:rPr lang="en-US" smtClean="0"/>
              <a:t>83</a:t>
            </a:fld>
            <a:endParaRPr lang="en-US"/>
          </a:p>
        </p:txBody>
      </p:sp>
    </p:spTree>
    <p:extLst>
      <p:ext uri="{BB962C8B-B14F-4D97-AF65-F5344CB8AC3E}">
        <p14:creationId xmlns:p14="http://schemas.microsoft.com/office/powerpoint/2010/main" val="1519717378"/>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DCC4E-7720-5036-FB15-9735284E2E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75F9D8-1514-1278-9B37-B20952472A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61883E-CA2B-7751-AA95-F5C2BF960D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AF2B5C-A909-03AA-4793-A9F6DF6033D1}"/>
              </a:ext>
            </a:extLst>
          </p:cNvPr>
          <p:cNvSpPr>
            <a:spLocks noGrp="1"/>
          </p:cNvSpPr>
          <p:nvPr>
            <p:ph type="sldNum" sz="quarter" idx="5"/>
          </p:nvPr>
        </p:nvSpPr>
        <p:spPr/>
        <p:txBody>
          <a:bodyPr/>
          <a:lstStyle/>
          <a:p>
            <a:fld id="{DB245632-D4FC-4E38-ADEE-4E3390753C23}" type="slidenum">
              <a:rPr lang="en-US" smtClean="0"/>
              <a:t>84</a:t>
            </a:fld>
            <a:endParaRPr lang="en-US"/>
          </a:p>
        </p:txBody>
      </p:sp>
    </p:spTree>
    <p:extLst>
      <p:ext uri="{BB962C8B-B14F-4D97-AF65-F5344CB8AC3E}">
        <p14:creationId xmlns:p14="http://schemas.microsoft.com/office/powerpoint/2010/main" val="2706253994"/>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B07E3-E57D-AAA1-1E1B-C1813C8454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AB29D6-352F-E222-6B9D-B653FC313E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3BD5FF-1F32-60EB-3905-CAA131A310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826CAA-6265-C292-8F0E-7A1ABEB8C45E}"/>
              </a:ext>
            </a:extLst>
          </p:cNvPr>
          <p:cNvSpPr>
            <a:spLocks noGrp="1"/>
          </p:cNvSpPr>
          <p:nvPr>
            <p:ph type="sldNum" sz="quarter" idx="5"/>
          </p:nvPr>
        </p:nvSpPr>
        <p:spPr/>
        <p:txBody>
          <a:bodyPr/>
          <a:lstStyle/>
          <a:p>
            <a:fld id="{DB245632-D4FC-4E38-ADEE-4E3390753C23}" type="slidenum">
              <a:rPr lang="en-US" smtClean="0"/>
              <a:t>85</a:t>
            </a:fld>
            <a:endParaRPr lang="en-US"/>
          </a:p>
        </p:txBody>
      </p:sp>
    </p:spTree>
    <p:extLst>
      <p:ext uri="{BB962C8B-B14F-4D97-AF65-F5344CB8AC3E}">
        <p14:creationId xmlns:p14="http://schemas.microsoft.com/office/powerpoint/2010/main" val="2590872078"/>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B96C8-B511-2460-6DDC-3EE2C66AC3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DC2B08-1D3B-A075-C5B9-009AF0A51F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64D857-14FC-11A3-21BA-D0F03651BE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2E01F7-D566-FE09-DE41-991259C5F682}"/>
              </a:ext>
            </a:extLst>
          </p:cNvPr>
          <p:cNvSpPr>
            <a:spLocks noGrp="1"/>
          </p:cNvSpPr>
          <p:nvPr>
            <p:ph type="sldNum" sz="quarter" idx="5"/>
          </p:nvPr>
        </p:nvSpPr>
        <p:spPr/>
        <p:txBody>
          <a:bodyPr/>
          <a:lstStyle/>
          <a:p>
            <a:fld id="{DB245632-D4FC-4E38-ADEE-4E3390753C23}" type="slidenum">
              <a:rPr lang="en-US" smtClean="0"/>
              <a:t>86</a:t>
            </a:fld>
            <a:endParaRPr lang="en-US"/>
          </a:p>
        </p:txBody>
      </p:sp>
    </p:spTree>
    <p:extLst>
      <p:ext uri="{BB962C8B-B14F-4D97-AF65-F5344CB8AC3E}">
        <p14:creationId xmlns:p14="http://schemas.microsoft.com/office/powerpoint/2010/main" val="1786621708"/>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7521F-FAEF-5E76-F248-84B73114F2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FC1BBF-C129-888F-86D4-0773749722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44989D-5FF4-718E-5F96-BA636B2A4C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6C65BA-B88A-1F95-56D0-CA5B2BE933B5}"/>
              </a:ext>
            </a:extLst>
          </p:cNvPr>
          <p:cNvSpPr>
            <a:spLocks noGrp="1"/>
          </p:cNvSpPr>
          <p:nvPr>
            <p:ph type="sldNum" sz="quarter" idx="5"/>
          </p:nvPr>
        </p:nvSpPr>
        <p:spPr/>
        <p:txBody>
          <a:bodyPr/>
          <a:lstStyle/>
          <a:p>
            <a:fld id="{DB245632-D4FC-4E38-ADEE-4E3390753C23}" type="slidenum">
              <a:rPr lang="en-US" smtClean="0"/>
              <a:t>87</a:t>
            </a:fld>
            <a:endParaRPr lang="en-US"/>
          </a:p>
        </p:txBody>
      </p:sp>
    </p:spTree>
    <p:extLst>
      <p:ext uri="{BB962C8B-B14F-4D97-AF65-F5344CB8AC3E}">
        <p14:creationId xmlns:p14="http://schemas.microsoft.com/office/powerpoint/2010/main" val="1669704356"/>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95E09-C468-CAC3-749D-570551E749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D8F687-16DD-917D-98C4-2245DC0C59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63F891-1C69-D3F0-3396-8DC4E13720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8A50B0-473F-D251-530A-6EC73180E895}"/>
              </a:ext>
            </a:extLst>
          </p:cNvPr>
          <p:cNvSpPr>
            <a:spLocks noGrp="1"/>
          </p:cNvSpPr>
          <p:nvPr>
            <p:ph type="sldNum" sz="quarter" idx="5"/>
          </p:nvPr>
        </p:nvSpPr>
        <p:spPr/>
        <p:txBody>
          <a:bodyPr/>
          <a:lstStyle/>
          <a:p>
            <a:fld id="{DB245632-D4FC-4E38-ADEE-4E3390753C23}" type="slidenum">
              <a:rPr lang="en-US" smtClean="0"/>
              <a:t>88</a:t>
            </a:fld>
            <a:endParaRPr lang="en-US"/>
          </a:p>
        </p:txBody>
      </p:sp>
    </p:spTree>
    <p:extLst>
      <p:ext uri="{BB962C8B-B14F-4D97-AF65-F5344CB8AC3E}">
        <p14:creationId xmlns:p14="http://schemas.microsoft.com/office/powerpoint/2010/main" val="823368140"/>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84EE1-1BA0-7525-325A-5036A22877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AECE90-D78D-1F45-6E1E-67A442EC93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885ED1-CFFD-F92D-73DB-3192F2EDC4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1D0A38-7B41-8369-9EEB-0E2474D4DF32}"/>
              </a:ext>
            </a:extLst>
          </p:cNvPr>
          <p:cNvSpPr>
            <a:spLocks noGrp="1"/>
          </p:cNvSpPr>
          <p:nvPr>
            <p:ph type="sldNum" sz="quarter" idx="5"/>
          </p:nvPr>
        </p:nvSpPr>
        <p:spPr/>
        <p:txBody>
          <a:bodyPr/>
          <a:lstStyle/>
          <a:p>
            <a:fld id="{DB245632-D4FC-4E38-ADEE-4E3390753C23}" type="slidenum">
              <a:rPr lang="en-US" smtClean="0"/>
              <a:t>89</a:t>
            </a:fld>
            <a:endParaRPr lang="en-US"/>
          </a:p>
        </p:txBody>
      </p:sp>
    </p:spTree>
    <p:extLst>
      <p:ext uri="{BB962C8B-B14F-4D97-AF65-F5344CB8AC3E}">
        <p14:creationId xmlns:p14="http://schemas.microsoft.com/office/powerpoint/2010/main" val="3760923710"/>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37979-92D4-AFB6-D458-D8D4629569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07BBD5-7207-8A3C-A6DC-B68F83DB5F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9B2E98-0C45-9252-A8E9-53DC22C29D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2B9BD7-C623-6E4A-15C6-9C9D7E53CFAC}"/>
              </a:ext>
            </a:extLst>
          </p:cNvPr>
          <p:cNvSpPr>
            <a:spLocks noGrp="1"/>
          </p:cNvSpPr>
          <p:nvPr>
            <p:ph type="sldNum" sz="quarter" idx="5"/>
          </p:nvPr>
        </p:nvSpPr>
        <p:spPr/>
        <p:txBody>
          <a:bodyPr/>
          <a:lstStyle/>
          <a:p>
            <a:fld id="{DB245632-D4FC-4E38-ADEE-4E3390753C23}" type="slidenum">
              <a:rPr lang="en-US" smtClean="0"/>
              <a:t>90</a:t>
            </a:fld>
            <a:endParaRPr lang="en-US"/>
          </a:p>
        </p:txBody>
      </p:sp>
    </p:spTree>
    <p:extLst>
      <p:ext uri="{BB962C8B-B14F-4D97-AF65-F5344CB8AC3E}">
        <p14:creationId xmlns:p14="http://schemas.microsoft.com/office/powerpoint/2010/main" val="408710309"/>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CB36D-5B6E-8D87-F77A-29A866FDAF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D771DD-D029-EC66-9E32-23790B29EC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20208B-8285-DC8C-6A20-F2061F75C9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88C15B-88C3-0FBC-D796-49D1BC85FFBF}"/>
              </a:ext>
            </a:extLst>
          </p:cNvPr>
          <p:cNvSpPr>
            <a:spLocks noGrp="1"/>
          </p:cNvSpPr>
          <p:nvPr>
            <p:ph type="sldNum" sz="quarter" idx="5"/>
          </p:nvPr>
        </p:nvSpPr>
        <p:spPr/>
        <p:txBody>
          <a:bodyPr/>
          <a:lstStyle/>
          <a:p>
            <a:fld id="{DB245632-D4FC-4E38-ADEE-4E3390753C23}" type="slidenum">
              <a:rPr lang="en-US" smtClean="0"/>
              <a:t>91</a:t>
            </a:fld>
            <a:endParaRPr lang="en-US"/>
          </a:p>
        </p:txBody>
      </p:sp>
    </p:spTree>
    <p:extLst>
      <p:ext uri="{BB962C8B-B14F-4D97-AF65-F5344CB8AC3E}">
        <p14:creationId xmlns:p14="http://schemas.microsoft.com/office/powerpoint/2010/main" val="3769406338"/>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96EB8-F547-D754-0A43-813ACA4CAB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88FCD3-CB06-44F2-A935-E88174B10C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379A08-C20C-8C88-EE7D-61D0DF5927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0C66EF-E774-3E41-2C0C-B8AD1F8E4035}"/>
              </a:ext>
            </a:extLst>
          </p:cNvPr>
          <p:cNvSpPr>
            <a:spLocks noGrp="1"/>
          </p:cNvSpPr>
          <p:nvPr>
            <p:ph type="sldNum" sz="quarter" idx="5"/>
          </p:nvPr>
        </p:nvSpPr>
        <p:spPr/>
        <p:txBody>
          <a:bodyPr/>
          <a:lstStyle/>
          <a:p>
            <a:fld id="{DB245632-D4FC-4E38-ADEE-4E3390753C23}" type="slidenum">
              <a:rPr lang="en-US" smtClean="0"/>
              <a:t>92</a:t>
            </a:fld>
            <a:endParaRPr lang="en-US"/>
          </a:p>
        </p:txBody>
      </p:sp>
    </p:spTree>
    <p:extLst>
      <p:ext uri="{BB962C8B-B14F-4D97-AF65-F5344CB8AC3E}">
        <p14:creationId xmlns:p14="http://schemas.microsoft.com/office/powerpoint/2010/main" val="4422252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35180-D45B-EBFD-CA0F-A4FEDBA271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D8D793-2679-5222-962D-FBDC8CF0BE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E08C2D-6480-8476-99A6-59F9420C23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735AE0-FD0E-1B5D-9A50-4DF1BFA75287}"/>
              </a:ext>
            </a:extLst>
          </p:cNvPr>
          <p:cNvSpPr>
            <a:spLocks noGrp="1"/>
          </p:cNvSpPr>
          <p:nvPr>
            <p:ph type="sldNum" sz="quarter" idx="5"/>
          </p:nvPr>
        </p:nvSpPr>
        <p:spPr/>
        <p:txBody>
          <a:bodyPr/>
          <a:lstStyle/>
          <a:p>
            <a:fld id="{DB245632-D4FC-4E38-ADEE-4E3390753C23}" type="slidenum">
              <a:rPr lang="en-US" smtClean="0"/>
              <a:t>12</a:t>
            </a:fld>
            <a:endParaRPr lang="en-US"/>
          </a:p>
        </p:txBody>
      </p:sp>
    </p:spTree>
    <p:extLst>
      <p:ext uri="{BB962C8B-B14F-4D97-AF65-F5344CB8AC3E}">
        <p14:creationId xmlns:p14="http://schemas.microsoft.com/office/powerpoint/2010/main" val="308226914"/>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15E0A3-497E-B155-B44A-8A1D059C40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1FE397-B199-C07F-1262-E7B941DAC9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6DC350-AC94-56CC-E541-3C6CA6D58D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E8CECC-0236-31D9-5196-3F24A33C55EC}"/>
              </a:ext>
            </a:extLst>
          </p:cNvPr>
          <p:cNvSpPr>
            <a:spLocks noGrp="1"/>
          </p:cNvSpPr>
          <p:nvPr>
            <p:ph type="sldNum" sz="quarter" idx="5"/>
          </p:nvPr>
        </p:nvSpPr>
        <p:spPr/>
        <p:txBody>
          <a:bodyPr/>
          <a:lstStyle/>
          <a:p>
            <a:fld id="{DB245632-D4FC-4E38-ADEE-4E3390753C23}" type="slidenum">
              <a:rPr lang="en-US" smtClean="0"/>
              <a:t>93</a:t>
            </a:fld>
            <a:endParaRPr lang="en-US"/>
          </a:p>
        </p:txBody>
      </p:sp>
    </p:spTree>
    <p:extLst>
      <p:ext uri="{BB962C8B-B14F-4D97-AF65-F5344CB8AC3E}">
        <p14:creationId xmlns:p14="http://schemas.microsoft.com/office/powerpoint/2010/main" val="403332688"/>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162C8-098F-2CFF-68FA-A31BB1C114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CDA9F4-133F-0ABB-36E6-893C703A47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812211-A37A-CCEE-9C07-68963A8C123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72A02B-369D-4E71-3064-F6A99DA5B001}"/>
              </a:ext>
            </a:extLst>
          </p:cNvPr>
          <p:cNvSpPr>
            <a:spLocks noGrp="1"/>
          </p:cNvSpPr>
          <p:nvPr>
            <p:ph type="sldNum" sz="quarter" idx="5"/>
          </p:nvPr>
        </p:nvSpPr>
        <p:spPr/>
        <p:txBody>
          <a:bodyPr/>
          <a:lstStyle/>
          <a:p>
            <a:fld id="{DB245632-D4FC-4E38-ADEE-4E3390753C23}" type="slidenum">
              <a:rPr lang="en-US" smtClean="0"/>
              <a:t>94</a:t>
            </a:fld>
            <a:endParaRPr lang="en-US"/>
          </a:p>
        </p:txBody>
      </p:sp>
    </p:spTree>
    <p:extLst>
      <p:ext uri="{BB962C8B-B14F-4D97-AF65-F5344CB8AC3E}">
        <p14:creationId xmlns:p14="http://schemas.microsoft.com/office/powerpoint/2010/main" val="2519874332"/>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1ACA0-E90D-BBD1-967D-C3436AF0C8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10CEFB-4895-9401-0CB5-BD71686559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85F337-B4E0-FB8E-37FD-2BDF6D1F32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D3B97B-F4D4-744C-C0C6-49878C36C775}"/>
              </a:ext>
            </a:extLst>
          </p:cNvPr>
          <p:cNvSpPr>
            <a:spLocks noGrp="1"/>
          </p:cNvSpPr>
          <p:nvPr>
            <p:ph type="sldNum" sz="quarter" idx="5"/>
          </p:nvPr>
        </p:nvSpPr>
        <p:spPr/>
        <p:txBody>
          <a:bodyPr/>
          <a:lstStyle/>
          <a:p>
            <a:fld id="{DB245632-D4FC-4E38-ADEE-4E3390753C23}" type="slidenum">
              <a:rPr lang="en-US" smtClean="0"/>
              <a:t>95</a:t>
            </a:fld>
            <a:endParaRPr lang="en-US"/>
          </a:p>
        </p:txBody>
      </p:sp>
    </p:spTree>
    <p:extLst>
      <p:ext uri="{BB962C8B-B14F-4D97-AF65-F5344CB8AC3E}">
        <p14:creationId xmlns:p14="http://schemas.microsoft.com/office/powerpoint/2010/main" val="474061164"/>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D7E106-9529-58CF-F4F0-559895642C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F1D1F3-F1E6-6236-64A4-21938EA2A0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023D89-774D-D548-F0DE-D8FA1CFC8E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ED51E9-7367-4B69-E383-AA4B65E2EEC6}"/>
              </a:ext>
            </a:extLst>
          </p:cNvPr>
          <p:cNvSpPr>
            <a:spLocks noGrp="1"/>
          </p:cNvSpPr>
          <p:nvPr>
            <p:ph type="sldNum" sz="quarter" idx="5"/>
          </p:nvPr>
        </p:nvSpPr>
        <p:spPr/>
        <p:txBody>
          <a:bodyPr/>
          <a:lstStyle/>
          <a:p>
            <a:fld id="{DB245632-D4FC-4E38-ADEE-4E3390753C23}" type="slidenum">
              <a:rPr lang="en-US" smtClean="0"/>
              <a:t>96</a:t>
            </a:fld>
            <a:endParaRPr lang="en-US"/>
          </a:p>
        </p:txBody>
      </p:sp>
    </p:spTree>
    <p:extLst>
      <p:ext uri="{BB962C8B-B14F-4D97-AF65-F5344CB8AC3E}">
        <p14:creationId xmlns:p14="http://schemas.microsoft.com/office/powerpoint/2010/main" val="837893349"/>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FD13A-7CC5-0093-0B0B-9706C72F0F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BE5A54-2AE0-DD8C-61CC-F6CB29F485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F5A659-3873-0857-5CAB-0D117945FF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CDC031-DCD0-DA6E-0684-FD8BCE047898}"/>
              </a:ext>
            </a:extLst>
          </p:cNvPr>
          <p:cNvSpPr>
            <a:spLocks noGrp="1"/>
          </p:cNvSpPr>
          <p:nvPr>
            <p:ph type="sldNum" sz="quarter" idx="5"/>
          </p:nvPr>
        </p:nvSpPr>
        <p:spPr/>
        <p:txBody>
          <a:bodyPr/>
          <a:lstStyle/>
          <a:p>
            <a:fld id="{DB245632-D4FC-4E38-ADEE-4E3390753C23}" type="slidenum">
              <a:rPr lang="en-US" smtClean="0"/>
              <a:t>97</a:t>
            </a:fld>
            <a:endParaRPr lang="en-US"/>
          </a:p>
        </p:txBody>
      </p:sp>
    </p:spTree>
    <p:extLst>
      <p:ext uri="{BB962C8B-B14F-4D97-AF65-F5344CB8AC3E}">
        <p14:creationId xmlns:p14="http://schemas.microsoft.com/office/powerpoint/2010/main" val="56368839"/>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896EA-5376-3FEE-FB6B-A3CF20DC0F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9DC0BA-ED3C-57D1-E29B-D54968A96E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4FB417-BCA4-8D3F-AB7C-D1F1322E66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0F9A39-EF93-A39D-2B4C-B97B955F98B6}"/>
              </a:ext>
            </a:extLst>
          </p:cNvPr>
          <p:cNvSpPr>
            <a:spLocks noGrp="1"/>
          </p:cNvSpPr>
          <p:nvPr>
            <p:ph type="sldNum" sz="quarter" idx="5"/>
          </p:nvPr>
        </p:nvSpPr>
        <p:spPr/>
        <p:txBody>
          <a:bodyPr/>
          <a:lstStyle/>
          <a:p>
            <a:fld id="{DB245632-D4FC-4E38-ADEE-4E3390753C23}" type="slidenum">
              <a:rPr lang="en-US" smtClean="0"/>
              <a:t>98</a:t>
            </a:fld>
            <a:endParaRPr lang="en-US"/>
          </a:p>
        </p:txBody>
      </p:sp>
    </p:spTree>
    <p:extLst>
      <p:ext uri="{BB962C8B-B14F-4D97-AF65-F5344CB8AC3E}">
        <p14:creationId xmlns:p14="http://schemas.microsoft.com/office/powerpoint/2010/main" val="2371097966"/>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C63759-784F-BA8E-F769-28560893BE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5502CA-7551-5B2D-7CA8-D535D3B266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62861F-05FB-B757-7A47-1EF13C26D2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5432FC-9695-4280-9076-965158035BB4}"/>
              </a:ext>
            </a:extLst>
          </p:cNvPr>
          <p:cNvSpPr>
            <a:spLocks noGrp="1"/>
          </p:cNvSpPr>
          <p:nvPr>
            <p:ph type="sldNum" sz="quarter" idx="5"/>
          </p:nvPr>
        </p:nvSpPr>
        <p:spPr/>
        <p:txBody>
          <a:bodyPr/>
          <a:lstStyle/>
          <a:p>
            <a:fld id="{DB245632-D4FC-4E38-ADEE-4E3390753C23}" type="slidenum">
              <a:rPr lang="en-US" smtClean="0"/>
              <a:t>99</a:t>
            </a:fld>
            <a:endParaRPr lang="en-US"/>
          </a:p>
        </p:txBody>
      </p:sp>
    </p:spTree>
    <p:extLst>
      <p:ext uri="{BB962C8B-B14F-4D97-AF65-F5344CB8AC3E}">
        <p14:creationId xmlns:p14="http://schemas.microsoft.com/office/powerpoint/2010/main" val="2149362998"/>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2A91D-0350-C8F3-F39A-8494C0CF98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FDDC27-B76E-11DE-946C-D573141A09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35C314-D810-AC48-9F9B-BFB9714AB8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470750-57C8-E07E-A386-37F049F9FA5D}"/>
              </a:ext>
            </a:extLst>
          </p:cNvPr>
          <p:cNvSpPr>
            <a:spLocks noGrp="1"/>
          </p:cNvSpPr>
          <p:nvPr>
            <p:ph type="sldNum" sz="quarter" idx="5"/>
          </p:nvPr>
        </p:nvSpPr>
        <p:spPr/>
        <p:txBody>
          <a:bodyPr/>
          <a:lstStyle/>
          <a:p>
            <a:fld id="{DB245632-D4FC-4E38-ADEE-4E3390753C23}" type="slidenum">
              <a:rPr lang="en-US" smtClean="0"/>
              <a:t>100</a:t>
            </a:fld>
            <a:endParaRPr lang="en-US"/>
          </a:p>
        </p:txBody>
      </p:sp>
    </p:spTree>
    <p:extLst>
      <p:ext uri="{BB962C8B-B14F-4D97-AF65-F5344CB8AC3E}">
        <p14:creationId xmlns:p14="http://schemas.microsoft.com/office/powerpoint/2010/main" val="3665581339"/>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11D59-CFF5-CE21-BD7F-1F07902A38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8DADA4-F870-160B-3BCF-36E8452DB5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D7285A-1B98-7960-D137-489E0A4F51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6356A4-5C0B-9996-8684-CED1634DD97F}"/>
              </a:ext>
            </a:extLst>
          </p:cNvPr>
          <p:cNvSpPr>
            <a:spLocks noGrp="1"/>
          </p:cNvSpPr>
          <p:nvPr>
            <p:ph type="sldNum" sz="quarter" idx="5"/>
          </p:nvPr>
        </p:nvSpPr>
        <p:spPr/>
        <p:txBody>
          <a:bodyPr/>
          <a:lstStyle/>
          <a:p>
            <a:fld id="{DB245632-D4FC-4E38-ADEE-4E3390753C23}" type="slidenum">
              <a:rPr lang="en-US" smtClean="0"/>
              <a:t>101</a:t>
            </a:fld>
            <a:endParaRPr lang="en-US"/>
          </a:p>
        </p:txBody>
      </p:sp>
    </p:spTree>
    <p:extLst>
      <p:ext uri="{BB962C8B-B14F-4D97-AF65-F5344CB8AC3E}">
        <p14:creationId xmlns:p14="http://schemas.microsoft.com/office/powerpoint/2010/main" val="3008852025"/>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75A5A8-DF95-0F3C-D845-8977BA5D05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BB2AC9-41AE-095C-7465-FCC6EC8F48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701572-6239-F4AB-7721-F4BF6AEC39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7F69CB-6E2A-ECE1-54D6-A8885390FE2C}"/>
              </a:ext>
            </a:extLst>
          </p:cNvPr>
          <p:cNvSpPr>
            <a:spLocks noGrp="1"/>
          </p:cNvSpPr>
          <p:nvPr>
            <p:ph type="sldNum" sz="quarter" idx="5"/>
          </p:nvPr>
        </p:nvSpPr>
        <p:spPr/>
        <p:txBody>
          <a:bodyPr/>
          <a:lstStyle/>
          <a:p>
            <a:fld id="{DB245632-D4FC-4E38-ADEE-4E3390753C23}" type="slidenum">
              <a:rPr lang="en-US" smtClean="0"/>
              <a:t>102</a:t>
            </a:fld>
            <a:endParaRPr lang="en-US"/>
          </a:p>
        </p:txBody>
      </p:sp>
    </p:spTree>
    <p:extLst>
      <p:ext uri="{BB962C8B-B14F-4D97-AF65-F5344CB8AC3E}">
        <p14:creationId xmlns:p14="http://schemas.microsoft.com/office/powerpoint/2010/main" val="35978003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4 – </a:t>
            </a:r>
            <a:r>
              <a:rPr lang="en-US" sz="3600"/>
              <a:t>Chapter 4 </a:t>
            </a:r>
            <a:endParaRPr lang="en-US" sz="3600" dirty="0"/>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D9384-C5A7-25E2-7D91-ECB7338EC5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01EA4B-7116-0CCC-6F5B-D8A17E90F1C2}"/>
              </a:ext>
            </a:extLst>
          </p:cNvPr>
          <p:cNvSpPr>
            <a:spLocks noGrp="1"/>
          </p:cNvSpPr>
          <p:nvPr>
            <p:ph type="title"/>
          </p:nvPr>
        </p:nvSpPr>
        <p:spPr>
          <a:xfrm>
            <a:off x="1980393" y="2024100"/>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قُلْ يَا أَهْلَ الْكِتَابِ لِمَ تَكْفُرُونَ بِآيَاتِ اللَّهِ وَاللَّهُ شَهِيدٌ عَلَىٰ مَا تَعْمَلُونَ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2C138F-CF9C-44C4-44F0-44123D731A3C}"/>
              </a:ext>
            </a:extLst>
          </p:cNvPr>
          <p:cNvSpPr txBox="1"/>
          <p:nvPr/>
        </p:nvSpPr>
        <p:spPr>
          <a:xfrm>
            <a:off x="2060712" y="456187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"O People of the Book! Why reject ye the Signs of Allah, when Allah is Himself witness to all ye do?"</a:t>
            </a:r>
          </a:p>
        </p:txBody>
      </p:sp>
      <p:sp>
        <p:nvSpPr>
          <p:cNvPr id="3" name="TextBox 2">
            <a:extLst>
              <a:ext uri="{FF2B5EF4-FFF2-40B4-BE49-F238E27FC236}">
                <a16:creationId xmlns:a16="http://schemas.microsoft.com/office/drawing/2014/main" id="{E05E69CF-8FA6-F942-C643-C5F9DE7CA52C}"/>
              </a:ext>
            </a:extLst>
          </p:cNvPr>
          <p:cNvSpPr txBox="1"/>
          <p:nvPr/>
        </p:nvSpPr>
        <p:spPr>
          <a:xfrm>
            <a:off x="2171306" y="43456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{98}</a:t>
            </a:r>
            <a:endParaRPr lang="en-US" sz="1400" dirty="0"/>
          </a:p>
        </p:txBody>
      </p:sp>
    </p:spTree>
    <p:extLst>
      <p:ext uri="{BB962C8B-B14F-4D97-AF65-F5344CB8AC3E}">
        <p14:creationId xmlns:p14="http://schemas.microsoft.com/office/powerpoint/2010/main" val="155295097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3F3DD1-5CC8-C234-039C-CF852788E1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25E8CE-42E0-785E-3D29-E8FA30E8DDAA}"/>
              </a:ext>
            </a:extLst>
          </p:cNvPr>
          <p:cNvSpPr>
            <a:spLocks noGrp="1"/>
          </p:cNvSpPr>
          <p:nvPr>
            <p:ph type="title"/>
          </p:nvPr>
        </p:nvSpPr>
        <p:spPr>
          <a:xfrm>
            <a:off x="1980393" y="1095548"/>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لَقَدْ سَمِعَ اللَّهُ قَوْلَ الَّذِينَ قَالُوا إِنَّ اللَّهَ فَقِيرٌ وَنَحْنُ أَغْنِيَاءُ ۘ سَنَكْتُبُ مَا قَالُوا وَقَتْلَهُمُ الْأَنْبِيَاءَ بِغَيْرِ حَقٍّ وَنَقُولُ ذُوقُوا عَذَابَ الْحَرِيقِ</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5CA6D3B-4170-ED28-5D25-10A4682637EF}"/>
              </a:ext>
            </a:extLst>
          </p:cNvPr>
          <p:cNvSpPr txBox="1"/>
          <p:nvPr/>
        </p:nvSpPr>
        <p:spPr>
          <a:xfrm>
            <a:off x="2141032" y="4416499"/>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hath heard the taunt of those who say: "Truly, Allah is indigent and we are rich!"- We shall certainly record their word and (their act) of slaying the prophets in defiance of right, and We shall say: "Taste ye the penalty of the Scorching Fire!</a:t>
            </a:r>
          </a:p>
        </p:txBody>
      </p:sp>
      <p:sp>
        <p:nvSpPr>
          <p:cNvPr id="3" name="TextBox 2">
            <a:extLst>
              <a:ext uri="{FF2B5EF4-FFF2-40B4-BE49-F238E27FC236}">
                <a16:creationId xmlns:a16="http://schemas.microsoft.com/office/drawing/2014/main" id="{2A9A20EF-AF82-AF3E-3225-AC405DB637B7}"/>
              </a:ext>
            </a:extLst>
          </p:cNvPr>
          <p:cNvSpPr txBox="1"/>
          <p:nvPr/>
        </p:nvSpPr>
        <p:spPr>
          <a:xfrm>
            <a:off x="4008563" y="41751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323913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5FCD0-C8B5-9A9F-23B4-EFEFCE9FEB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758BC8-EB15-4754-B6D1-F8B970FF5C89}"/>
              </a:ext>
            </a:extLst>
          </p:cNvPr>
          <p:cNvSpPr>
            <a:spLocks noGrp="1"/>
          </p:cNvSpPr>
          <p:nvPr>
            <p:ph type="title"/>
          </p:nvPr>
        </p:nvSpPr>
        <p:spPr>
          <a:xfrm>
            <a:off x="1980393" y="1361878"/>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ذَٰلِكَ بِمَا قَدَّمَتْ أَيْدِيكُمْ وَأَنَّ اللَّهَ لَيْسَ بِظَلَّامٍ لِلْعَبِيدِ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5C2E2B3-811A-3937-0A18-B86323FD8367}"/>
              </a:ext>
            </a:extLst>
          </p:cNvPr>
          <p:cNvSpPr txBox="1"/>
          <p:nvPr/>
        </p:nvSpPr>
        <p:spPr>
          <a:xfrm>
            <a:off x="2141032" y="4005885"/>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"This is because of the (unrighteous deeds) which your hands sent on before ye: For Allah never harms those who serve Him."</a:t>
            </a:r>
          </a:p>
        </p:txBody>
      </p:sp>
      <p:sp>
        <p:nvSpPr>
          <p:cNvPr id="3" name="TextBox 2">
            <a:extLst>
              <a:ext uri="{FF2B5EF4-FFF2-40B4-BE49-F238E27FC236}">
                <a16:creationId xmlns:a16="http://schemas.microsoft.com/office/drawing/2014/main" id="{BF88F187-8DB8-3BA2-9B93-C1F1D489CDC9}"/>
              </a:ext>
            </a:extLst>
          </p:cNvPr>
          <p:cNvSpPr txBox="1"/>
          <p:nvPr/>
        </p:nvSpPr>
        <p:spPr>
          <a:xfrm>
            <a:off x="4106217" y="36158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4179951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675AF-E352-2852-5FA6-EE8AAA684C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E957CD-0AD8-E676-09DF-236B2C6B23DF}"/>
              </a:ext>
            </a:extLst>
          </p:cNvPr>
          <p:cNvSpPr>
            <a:spLocks noGrp="1"/>
          </p:cNvSpPr>
          <p:nvPr>
            <p:ph type="title"/>
          </p:nvPr>
        </p:nvSpPr>
        <p:spPr>
          <a:xfrm>
            <a:off x="1980393" y="1121196"/>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الَّذِينَ قَالُوا إِنَّ اللَّهَ عَهِدَ إِلَيْنَا أَلَّا نُؤْمِنَ لِرَسُولٍ حَتَّىٰ يَأْتِيَنَا بِقُرْبَانٍ تَأْكُلُهُ النَّارُۗ قُلْ قَدْ جَاءَكُمْ رُسُلٌ مِنْ قَبْلِي بِالْبَيِّنَاتِ وَبِالَّذِي قُلْتُمْ فَلِمَ قَتَلْتُمُوهُمْ إِنْ كُنْتُمْ صَادِقِينَ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C6917DC-1F08-D413-F2E7-C752992BF556}"/>
              </a:ext>
            </a:extLst>
          </p:cNvPr>
          <p:cNvSpPr txBox="1"/>
          <p:nvPr/>
        </p:nvSpPr>
        <p:spPr>
          <a:xfrm>
            <a:off x="2141032" y="4312562"/>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(also) said: "Allah took our promise not to believe in an messenger unless He showed us a sacrifice consumed by Fire (From heaven)." Say: "There came to you messengers before me, with clear Signs and even with what ye ask for: why then did ye slay them, if ye speak the truth?"</a:t>
            </a:r>
          </a:p>
        </p:txBody>
      </p:sp>
      <p:sp>
        <p:nvSpPr>
          <p:cNvPr id="3" name="TextBox 2">
            <a:extLst>
              <a:ext uri="{FF2B5EF4-FFF2-40B4-BE49-F238E27FC236}">
                <a16:creationId xmlns:a16="http://schemas.microsoft.com/office/drawing/2014/main" id="{F4A77629-9345-5F5A-5955-22E1C97B1300}"/>
              </a:ext>
            </a:extLst>
          </p:cNvPr>
          <p:cNvSpPr txBox="1"/>
          <p:nvPr/>
        </p:nvSpPr>
        <p:spPr>
          <a:xfrm>
            <a:off x="2810078" y="40047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4219018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A52328-F2D4-DB0E-9E7B-EFA1F8A836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348BE6-21E1-E685-91C8-3E7E8B88C5C7}"/>
              </a:ext>
            </a:extLst>
          </p:cNvPr>
          <p:cNvSpPr>
            <a:spLocks noGrp="1"/>
          </p:cNvSpPr>
          <p:nvPr>
            <p:ph type="title"/>
          </p:nvPr>
        </p:nvSpPr>
        <p:spPr>
          <a:xfrm>
            <a:off x="1980393" y="109456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فَإِنْ كَذَّبُوكَ فَقَدْ كُذِّبَ رُسُلٌ مِنْ قَبْلِكَ جَاءُوا بِالْبَيِّنَاتِ وَالزُّبُرِ وَالْكِتَابِ الْمُنِيرِ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A30B36E-D7B1-D36D-4155-8B49AE05A4E7}"/>
              </a:ext>
            </a:extLst>
          </p:cNvPr>
          <p:cNvSpPr txBox="1"/>
          <p:nvPr/>
        </p:nvSpPr>
        <p:spPr>
          <a:xfrm>
            <a:off x="2141032" y="368518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if they reject thee, so were rejected messengers before thee, who came with Clear Signs, Books of dark prophecies, and the Book of Enlightenment.</a:t>
            </a:r>
          </a:p>
        </p:txBody>
      </p:sp>
      <p:sp>
        <p:nvSpPr>
          <p:cNvPr id="3" name="TextBox 2">
            <a:extLst>
              <a:ext uri="{FF2B5EF4-FFF2-40B4-BE49-F238E27FC236}">
                <a16:creationId xmlns:a16="http://schemas.microsoft.com/office/drawing/2014/main" id="{9298F4B2-9A4A-B36E-999F-4EF4DEC01B0B}"/>
              </a:ext>
            </a:extLst>
          </p:cNvPr>
          <p:cNvSpPr txBox="1"/>
          <p:nvPr/>
        </p:nvSpPr>
        <p:spPr>
          <a:xfrm>
            <a:off x="1584539" y="33507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8479300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A73FFB-862A-7611-0CF8-1F8F32440D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46D969-D5A7-4AA2-4045-C5B063DECDF2}"/>
              </a:ext>
            </a:extLst>
          </p:cNvPr>
          <p:cNvSpPr>
            <a:spLocks noGrp="1"/>
          </p:cNvSpPr>
          <p:nvPr>
            <p:ph type="title"/>
          </p:nvPr>
        </p:nvSpPr>
        <p:spPr>
          <a:xfrm>
            <a:off x="1980393" y="105077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لَتُبْلَوُنَّ فِي أَمْوَالِكُمْ وَأَنْفُسِكُمْ وَلَتَسْمَعُنَّ مِنَ الَّذِينَ أُوتُوا الْكِتَابَ مِنْ قَبْلِكُمْ وَمِنَ الَّذِينَ أَشْرَكُوا أَذًى كَثِيرًا ۚ وَإِنْ تَصْبِرُوا وَتَتَّقُوا فَإِنَّ ذَٰلِكَ مِنْ عَزْمِ الْأُمُورِ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EA3C918-5CB3-C4AA-22BC-290343B9C3DF}"/>
              </a:ext>
            </a:extLst>
          </p:cNvPr>
          <p:cNvSpPr txBox="1"/>
          <p:nvPr/>
        </p:nvSpPr>
        <p:spPr>
          <a:xfrm>
            <a:off x="2141032" y="4386525"/>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Every soul shall have a taste of death: And only on the Day of Judgment shall you be paid your full recompense. Only he who is saved far from the Fire and admitted to the Garden will have attained the object (of Life): For the life of this world is but goods and chattels of deception.</a:t>
            </a:r>
          </a:p>
        </p:txBody>
      </p:sp>
      <p:sp>
        <p:nvSpPr>
          <p:cNvPr id="3" name="TextBox 2">
            <a:extLst>
              <a:ext uri="{FF2B5EF4-FFF2-40B4-BE49-F238E27FC236}">
                <a16:creationId xmlns:a16="http://schemas.microsoft.com/office/drawing/2014/main" id="{BB9282F8-9272-2478-7FAD-3FA05BD9C032}"/>
              </a:ext>
            </a:extLst>
          </p:cNvPr>
          <p:cNvSpPr txBox="1"/>
          <p:nvPr/>
        </p:nvSpPr>
        <p:spPr>
          <a:xfrm>
            <a:off x="2186934" y="40787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124200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2D6F86-9FD3-AC09-C150-945AB9B218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74E0E1-DFAB-F9C0-AB8F-B8D84FBF63A2}"/>
              </a:ext>
            </a:extLst>
          </p:cNvPr>
          <p:cNvSpPr>
            <a:spLocks noGrp="1"/>
          </p:cNvSpPr>
          <p:nvPr>
            <p:ph type="title"/>
          </p:nvPr>
        </p:nvSpPr>
        <p:spPr>
          <a:xfrm>
            <a:off x="1980393" y="1137685"/>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لَتُبْلَوُنَّ فِي أَمْوَالِكُمْ وَأَنْفُسِكُمْ وَلَتَسْمَعُنَّ مِنَ الَّذِينَ أُوتُوا الْكِتَابَ مِنْ قَبْلِكُمْ وَمِنَ الَّذِينَ أَشْرَكُوا أَذًى كَثِيرً ۚ وَإِنْ تَصْبِرُوا وَتَتَّقُوا فَإِنَّ ذَٰلِكَ مِنْ عَزْمِ الْأُمُورِ</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064D84-B3B4-4833-5F21-2E578790DB4B}"/>
              </a:ext>
            </a:extLst>
          </p:cNvPr>
          <p:cNvSpPr txBox="1"/>
          <p:nvPr/>
        </p:nvSpPr>
        <p:spPr>
          <a:xfrm>
            <a:off x="2141032" y="4331055"/>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 shall certainly be tried and tested in your possessions and in your personal selves; and ye shall certainly Hear much that will grieve you, from those who received the Book before you and from those who worship many gods. But if ye persevere patiently, and guard against evil,-then that will be a determining factor in all affairs.</a:t>
            </a:r>
          </a:p>
        </p:txBody>
      </p:sp>
      <p:sp>
        <p:nvSpPr>
          <p:cNvPr id="3" name="TextBox 2">
            <a:extLst>
              <a:ext uri="{FF2B5EF4-FFF2-40B4-BE49-F238E27FC236}">
                <a16:creationId xmlns:a16="http://schemas.microsoft.com/office/drawing/2014/main" id="{CA8EEC0A-E6AC-8E8F-F14A-72662B3A6523}"/>
              </a:ext>
            </a:extLst>
          </p:cNvPr>
          <p:cNvSpPr txBox="1"/>
          <p:nvPr/>
        </p:nvSpPr>
        <p:spPr>
          <a:xfrm>
            <a:off x="3573138" y="40232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6826776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1B1681-7B3A-BC9C-F183-6D6B2727DF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9B3206-6930-0069-831B-E9B382A3603D}"/>
              </a:ext>
            </a:extLst>
          </p:cNvPr>
          <p:cNvSpPr>
            <a:spLocks noGrp="1"/>
          </p:cNvSpPr>
          <p:nvPr>
            <p:ph type="title"/>
          </p:nvPr>
        </p:nvSpPr>
        <p:spPr>
          <a:xfrm>
            <a:off x="1980393" y="1022275"/>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وَإِذْ أَخَذَ اللَّهُ مِيثَاقَ الَّذِينَ أُوتُوا </a:t>
            </a:r>
            <a:br>
              <a:rPr lang="ar-EG" sz="5400" b="0" dirty="0">
                <a:solidFill>
                  <a:srgbClr val="000000"/>
                </a:solidFill>
                <a:effectLst/>
                <a:latin typeface="Scheheraza"/>
              </a:rPr>
            </a:br>
            <a:r>
              <a:rPr lang="ar-EG" sz="5400" b="0" dirty="0">
                <a:solidFill>
                  <a:srgbClr val="000000"/>
                </a:solidFill>
                <a:effectLst/>
                <a:latin typeface="Scheheraza"/>
              </a:rPr>
              <a:t>الْكِتَابَ لَتُبَيِّنُنَّهُ لِلنَّاسِ وَلَا تَكْتُمُونَهُ فَنَبَذُوهُ وَرَاءَ ظُهُورِهِمْ وَاشْتَرَوْا بِهِ ثَمَنًا قَلِيلًاۖ فَبِئْسَ مَا يَشْتَرُونَ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2BBED3-4A1F-10E9-0444-A03AE3577C1F}"/>
              </a:ext>
            </a:extLst>
          </p:cNvPr>
          <p:cNvSpPr txBox="1"/>
          <p:nvPr/>
        </p:nvSpPr>
        <p:spPr>
          <a:xfrm>
            <a:off x="2141032" y="433105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Allah took a covenant from the People of the Book, to make it known and clear to mankind, and not to hide it; but they threw it away behind their backs, and purchased with it some miserable gain! And vile was the bargain they made!</a:t>
            </a:r>
          </a:p>
        </p:txBody>
      </p:sp>
      <p:sp>
        <p:nvSpPr>
          <p:cNvPr id="3" name="TextBox 2">
            <a:extLst>
              <a:ext uri="{FF2B5EF4-FFF2-40B4-BE49-F238E27FC236}">
                <a16:creationId xmlns:a16="http://schemas.microsoft.com/office/drawing/2014/main" id="{70A8A741-AF39-7F70-BF0F-A3C5493BB2FF}"/>
              </a:ext>
            </a:extLst>
          </p:cNvPr>
          <p:cNvSpPr txBox="1"/>
          <p:nvPr/>
        </p:nvSpPr>
        <p:spPr>
          <a:xfrm>
            <a:off x="3218031" y="40397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6235028"/>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B07D6F-4A12-E752-EAC2-BBB51B78F8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56AC8F-FBFB-7463-506A-B280C06F9F37}"/>
              </a:ext>
            </a:extLst>
          </p:cNvPr>
          <p:cNvSpPr>
            <a:spLocks noGrp="1"/>
          </p:cNvSpPr>
          <p:nvPr>
            <p:ph type="title"/>
          </p:nvPr>
        </p:nvSpPr>
        <p:spPr>
          <a:xfrm>
            <a:off x="1980393" y="1226462"/>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لَا تَحْسَبَنَّ الَّذِينَ يَفْرَحُونَ بِمَا أَتَوْا وَيُحِبُّونَ أَنْ يُحْمَدُوا بِمَا لَمْ يَفْعَلُوا فَلَا تَحْسَبَنَّهُمْ بِمَفَازَةٍ مِنَ الْعَذَابِۖ وَلَهُمْ عَذَابٌ أَلِيمٌ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C0736EF-6EAC-D0FF-4054-50FDF0807CE0}"/>
              </a:ext>
            </a:extLst>
          </p:cNvPr>
          <p:cNvSpPr txBox="1"/>
          <p:nvPr/>
        </p:nvSpPr>
        <p:spPr>
          <a:xfrm>
            <a:off x="2141032" y="453524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Think not that those who exult in what they have brought about, and love to be praised for what they have not done,- think escape the penalty. For them is a penalty Grievous indeed.</a:t>
            </a:r>
          </a:p>
        </p:txBody>
      </p:sp>
      <p:sp>
        <p:nvSpPr>
          <p:cNvPr id="3" name="TextBox 2">
            <a:extLst>
              <a:ext uri="{FF2B5EF4-FFF2-40B4-BE49-F238E27FC236}">
                <a16:creationId xmlns:a16="http://schemas.microsoft.com/office/drawing/2014/main" id="{ABE85C45-16BA-5112-E310-7C31C893F851}"/>
              </a:ext>
            </a:extLst>
          </p:cNvPr>
          <p:cNvSpPr txBox="1"/>
          <p:nvPr/>
        </p:nvSpPr>
        <p:spPr>
          <a:xfrm>
            <a:off x="4469782" y="43437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12218672"/>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EF4BEC-3575-1EE2-FC17-940FDFE435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438C76-0A6E-34F9-BBBE-AD31A5ACFFB8}"/>
              </a:ext>
            </a:extLst>
          </p:cNvPr>
          <p:cNvSpPr>
            <a:spLocks noGrp="1"/>
          </p:cNvSpPr>
          <p:nvPr>
            <p:ph type="title"/>
          </p:nvPr>
        </p:nvSpPr>
        <p:spPr>
          <a:xfrm>
            <a:off x="1980393" y="1279730"/>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وَلِلَّهِ مُلْكُ السَّمَاوَاتِ وَالْأَرْضِۗ وَاللَّهُ عَلَىٰ كُلِّ شَيْءٍ قَدِيرٌ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F590E40-BCA8-1EF9-0615-2921E1C80A2A}"/>
              </a:ext>
            </a:extLst>
          </p:cNvPr>
          <p:cNvSpPr txBox="1"/>
          <p:nvPr/>
        </p:nvSpPr>
        <p:spPr>
          <a:xfrm>
            <a:off x="2141032" y="404308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belongeth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dominion of the heavens and the earth; and Allah hath power over all things.</a:t>
            </a:r>
          </a:p>
        </p:txBody>
      </p:sp>
      <p:sp>
        <p:nvSpPr>
          <p:cNvPr id="3" name="TextBox 2">
            <a:extLst>
              <a:ext uri="{FF2B5EF4-FFF2-40B4-BE49-F238E27FC236}">
                <a16:creationId xmlns:a16="http://schemas.microsoft.com/office/drawing/2014/main" id="{10647AD8-59D6-ADC1-0E8E-2AA51C7F8A1F}"/>
              </a:ext>
            </a:extLst>
          </p:cNvPr>
          <p:cNvSpPr txBox="1"/>
          <p:nvPr/>
        </p:nvSpPr>
        <p:spPr>
          <a:xfrm>
            <a:off x="3253542" y="36335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1387391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34DDF1-8ADF-367E-74F6-21277C7670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D94264-3224-8D68-1D87-1B6BF177146C}"/>
              </a:ext>
            </a:extLst>
          </p:cNvPr>
          <p:cNvSpPr>
            <a:spLocks noGrp="1"/>
          </p:cNvSpPr>
          <p:nvPr>
            <p:ph type="title"/>
          </p:nvPr>
        </p:nvSpPr>
        <p:spPr>
          <a:xfrm>
            <a:off x="1980393" y="1279730"/>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إِنَّ فِي خَلْقِ السَّمَاوَاتِ وَالْأَرْضِ وَاخْتِلَافِ اللَّيْلِ وَالنَّهَارِ لَآيَاتٍ لِأُولِي الْأَلْبَابِ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B756B25-44AB-8901-3CD0-729613D7C7BE}"/>
              </a:ext>
            </a:extLst>
          </p:cNvPr>
          <p:cNvSpPr txBox="1"/>
          <p:nvPr/>
        </p:nvSpPr>
        <p:spPr>
          <a:xfrm>
            <a:off x="2141032" y="427868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Behold! in the creation of the heavens and the earth, and the alternation of night and day,- there are indeed Signs for men of understanding,-</a:t>
            </a:r>
          </a:p>
        </p:txBody>
      </p:sp>
      <p:sp>
        <p:nvSpPr>
          <p:cNvPr id="3" name="TextBox 2">
            <a:extLst>
              <a:ext uri="{FF2B5EF4-FFF2-40B4-BE49-F238E27FC236}">
                <a16:creationId xmlns:a16="http://schemas.microsoft.com/office/drawing/2014/main" id="{29EB91B4-8DEC-E689-8811-E3F85967825B}"/>
              </a:ext>
            </a:extLst>
          </p:cNvPr>
          <p:cNvSpPr txBox="1"/>
          <p:nvPr/>
        </p:nvSpPr>
        <p:spPr>
          <a:xfrm>
            <a:off x="3910489" y="39709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588726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8FEFA-9317-0478-C739-61B7C5B5C8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6C2B45-1976-11BF-7A8A-C9126223ED0E}"/>
              </a:ext>
            </a:extLst>
          </p:cNvPr>
          <p:cNvSpPr>
            <a:spLocks noGrp="1"/>
          </p:cNvSpPr>
          <p:nvPr>
            <p:ph type="title"/>
          </p:nvPr>
        </p:nvSpPr>
        <p:spPr>
          <a:xfrm>
            <a:off x="1980393" y="1586141"/>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قُلْ يَا أَهْلَ الْكِتَابِ لِمَ تَصُدُّونَ عَنْ سَبِيلِ اللَّهِ مَنْ آمَنَ تَبْغُونَهَا عِوَجًا وَأَنْتُمْ شُهَدَاءُۗ وَمَا اللَّهُ بِغَافِلٍ عَمَّا تَعْمَلُونَ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6DB7D4-C774-9490-B90B-01E9593662FC}"/>
              </a:ext>
            </a:extLst>
          </p:cNvPr>
          <p:cNvSpPr txBox="1"/>
          <p:nvPr/>
        </p:nvSpPr>
        <p:spPr>
          <a:xfrm>
            <a:off x="2060712" y="450860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"O ye People of the Book! Why obstruct ye those who believe, from the path of Allah, Seeking to make it crooked, while ye were yourselves witnesses (to Allah's Covenant)? but Allah is not unmindful of all that ye do."</a:t>
            </a:r>
          </a:p>
        </p:txBody>
      </p:sp>
      <p:sp>
        <p:nvSpPr>
          <p:cNvPr id="3" name="TextBox 2">
            <a:extLst>
              <a:ext uri="{FF2B5EF4-FFF2-40B4-BE49-F238E27FC236}">
                <a16:creationId xmlns:a16="http://schemas.microsoft.com/office/drawing/2014/main" id="{86113F83-DAA0-8B3C-E2BA-E06B3E55F078}"/>
              </a:ext>
            </a:extLst>
          </p:cNvPr>
          <p:cNvSpPr txBox="1"/>
          <p:nvPr/>
        </p:nvSpPr>
        <p:spPr>
          <a:xfrm>
            <a:off x="2881521" y="42540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{99}</a:t>
            </a:r>
            <a:endParaRPr lang="en-US" sz="1400" dirty="0"/>
          </a:p>
        </p:txBody>
      </p:sp>
    </p:spTree>
    <p:extLst>
      <p:ext uri="{BB962C8B-B14F-4D97-AF65-F5344CB8AC3E}">
        <p14:creationId xmlns:p14="http://schemas.microsoft.com/office/powerpoint/2010/main" val="105968423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CE40E3-9730-7FA0-99B3-5F90D2B3E7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54B4F2-816C-992C-798C-BE365134D5A3}"/>
              </a:ext>
            </a:extLst>
          </p:cNvPr>
          <p:cNvSpPr>
            <a:spLocks noGrp="1"/>
          </p:cNvSpPr>
          <p:nvPr>
            <p:ph type="title"/>
          </p:nvPr>
        </p:nvSpPr>
        <p:spPr>
          <a:xfrm>
            <a:off x="1980393" y="1010249"/>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الَّذِينَ يَذْكُرُونَ اللَّهَ قِيَامًا وَقُعُودًا وَعَلَىٰ جُنُوبِهِمْ وَيَتَفَكَّرُونَ فِي خَلْقِ السَّمَاوَاتِ وَالْأَرْضِ رَبَّنَا مَا خَلَقْتَ هَٰذَا بَاطِلًا سُبْحَانَكَ فَقِنَا عَذَابَ النَّارِ</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43CEF67-93C7-2AE5-E5DC-341EBB9E00D3}"/>
              </a:ext>
            </a:extLst>
          </p:cNvPr>
          <p:cNvSpPr txBox="1"/>
          <p:nvPr/>
        </p:nvSpPr>
        <p:spPr>
          <a:xfrm>
            <a:off x="2141032" y="4154351"/>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Men who celebrate the praises of Allah, standing, sitting, and lying down on their sides, and contemplate the (wonders of) creation in the heavens and the earth, (With the thought): "Our Lord! not for naught Hast Thou created (all) this! Glory to Thee! Give us salvation from the penalty of the Fire.</a:t>
            </a:r>
          </a:p>
        </p:txBody>
      </p:sp>
      <p:sp>
        <p:nvSpPr>
          <p:cNvPr id="3" name="TextBox 2">
            <a:extLst>
              <a:ext uri="{FF2B5EF4-FFF2-40B4-BE49-F238E27FC236}">
                <a16:creationId xmlns:a16="http://schemas.microsoft.com/office/drawing/2014/main" id="{DA0BBEC0-EEA4-4D30-B998-8858A037314D}"/>
              </a:ext>
            </a:extLst>
          </p:cNvPr>
          <p:cNvSpPr txBox="1"/>
          <p:nvPr/>
        </p:nvSpPr>
        <p:spPr>
          <a:xfrm>
            <a:off x="3155887" y="39620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7632282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2C6656-9B12-A50A-285B-AAE555675F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90EB16-B717-5B53-7A30-73E610F5B825}"/>
              </a:ext>
            </a:extLst>
          </p:cNvPr>
          <p:cNvSpPr>
            <a:spLocks noGrp="1"/>
          </p:cNvSpPr>
          <p:nvPr>
            <p:ph type="title"/>
          </p:nvPr>
        </p:nvSpPr>
        <p:spPr>
          <a:xfrm>
            <a:off x="1980393" y="1279730"/>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رَبَّنَا إِنَّكَ مَنْ تُدْخِلِ النَّارَ فَقَدْ أَخْزَيْتَهُۖ  وَمَا لِلظَّالِمِينَ مِنْ أَنْصَارٍ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1FF9D3A-6F5C-7EFA-DA18-64363673AFD8}"/>
              </a:ext>
            </a:extLst>
          </p:cNvPr>
          <p:cNvSpPr txBox="1"/>
          <p:nvPr/>
        </p:nvSpPr>
        <p:spPr>
          <a:xfrm>
            <a:off x="2141032" y="399602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"Our Lord! any whom Thou dost admit to the Fire, Truly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coverest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with shame, and never will wrong-doers Find any helpers!</a:t>
            </a:r>
          </a:p>
        </p:txBody>
      </p:sp>
      <p:sp>
        <p:nvSpPr>
          <p:cNvPr id="3" name="TextBox 2">
            <a:extLst>
              <a:ext uri="{FF2B5EF4-FFF2-40B4-BE49-F238E27FC236}">
                <a16:creationId xmlns:a16="http://schemas.microsoft.com/office/drawing/2014/main" id="{5A51EF10-B6C0-6417-9509-5DB285F41497}"/>
              </a:ext>
            </a:extLst>
          </p:cNvPr>
          <p:cNvSpPr txBox="1"/>
          <p:nvPr/>
        </p:nvSpPr>
        <p:spPr>
          <a:xfrm>
            <a:off x="1718544" y="35980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64215136"/>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6D5031-5629-2DF4-2D7F-15E1F2BBBA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020485-DFCF-9278-5522-EABB2F841AE5}"/>
              </a:ext>
            </a:extLst>
          </p:cNvPr>
          <p:cNvSpPr>
            <a:spLocks noGrp="1"/>
          </p:cNvSpPr>
          <p:nvPr>
            <p:ph type="title"/>
          </p:nvPr>
        </p:nvSpPr>
        <p:spPr>
          <a:xfrm>
            <a:off x="1980393" y="1253097"/>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رَبَّنَا إِنَّنَا سَمِعْنَا مُنَادِيًا يُنَادِي لِلْإِيمَانِ أَنْ آمِنُوا بِرَبِّكُمْ فَآمَنَّاۚ رَبَّنَا فَاغْفِرْ لَنَا ذُنُوبَنَا وَكَفِّرْ عَنَّا سَيِّئَاتِنَا وَتَوَفَّنَا مَعَ الْأَبْرَارِ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60B9119-FE23-509A-32F6-A4AABDAFBBE3}"/>
              </a:ext>
            </a:extLst>
          </p:cNvPr>
          <p:cNvSpPr txBox="1"/>
          <p:nvPr/>
        </p:nvSpPr>
        <p:spPr>
          <a:xfrm>
            <a:off x="2141032" y="418245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"Our Lord! we have heard the call of one calling (Us) to Faith, 'Believe ye in the Lord,' and we have believed. Our Lord! Forgive us our sins, blot out from us our iniquities, and take to Thyself our souls in the company of the righteous.</a:t>
            </a:r>
          </a:p>
        </p:txBody>
      </p:sp>
      <p:sp>
        <p:nvSpPr>
          <p:cNvPr id="3" name="TextBox 2">
            <a:extLst>
              <a:ext uri="{FF2B5EF4-FFF2-40B4-BE49-F238E27FC236}">
                <a16:creationId xmlns:a16="http://schemas.microsoft.com/office/drawing/2014/main" id="{F8C1C0AF-7D30-6091-247F-875D89B89FB6}"/>
              </a:ext>
            </a:extLst>
          </p:cNvPr>
          <p:cNvSpPr txBox="1"/>
          <p:nvPr/>
        </p:nvSpPr>
        <p:spPr>
          <a:xfrm>
            <a:off x="1825497" y="39442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2640756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6A4DB-26BF-F2B0-BB6A-FA2A09F69D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AF93D9-D8B7-F1C8-A576-F9C55E3D7D05}"/>
              </a:ext>
            </a:extLst>
          </p:cNvPr>
          <p:cNvSpPr>
            <a:spLocks noGrp="1"/>
          </p:cNvSpPr>
          <p:nvPr>
            <p:ph type="title"/>
          </p:nvPr>
        </p:nvSpPr>
        <p:spPr>
          <a:xfrm>
            <a:off x="1980393" y="1253097"/>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رَبَّنَا وَآتِنَا مَا وَعَدْتَنَا عَلَىٰ رُسُلِكَ وَلَا تُخْزِنَا يَوْمَ الْقِيَامَةِۗ إِنَّكَ لَا تُخْلِفُ الْمِيعَادَ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AE36668-B418-6D26-518E-3A25FE9FCCEF}"/>
              </a:ext>
            </a:extLst>
          </p:cNvPr>
          <p:cNvSpPr txBox="1"/>
          <p:nvPr/>
        </p:nvSpPr>
        <p:spPr>
          <a:xfrm>
            <a:off x="2060712" y="373677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"Our Lord! Grant us what Thou didst promise unto us through Thine messengers, and save us from shame on the Day of Judgment: For Thou never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breakest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Thy promise."</a:t>
            </a:r>
          </a:p>
        </p:txBody>
      </p:sp>
      <p:sp>
        <p:nvSpPr>
          <p:cNvPr id="3" name="TextBox 2">
            <a:extLst>
              <a:ext uri="{FF2B5EF4-FFF2-40B4-BE49-F238E27FC236}">
                <a16:creationId xmlns:a16="http://schemas.microsoft.com/office/drawing/2014/main" id="{F258DC10-8476-9154-B196-3827E35091D8}"/>
              </a:ext>
            </a:extLst>
          </p:cNvPr>
          <p:cNvSpPr txBox="1"/>
          <p:nvPr/>
        </p:nvSpPr>
        <p:spPr>
          <a:xfrm>
            <a:off x="1523656" y="34290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36534192"/>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B21826-1E84-3D96-1EA7-FA27CA4CEE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DCE45F-3161-3B36-97A6-15DDD7720431}"/>
              </a:ext>
            </a:extLst>
          </p:cNvPr>
          <p:cNvSpPr>
            <a:spLocks noGrp="1"/>
          </p:cNvSpPr>
          <p:nvPr>
            <p:ph type="title"/>
          </p:nvPr>
        </p:nvSpPr>
        <p:spPr>
          <a:xfrm>
            <a:off x="1980393" y="1253097"/>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فَاسْتَجَابَ لَهُمْ رَبُّهُمْ أَنِّي لَا أُضِيعُ عَمَلَ عَامِلٍ مِنْكُمْ مِنْ ذَكَرٍ أَوْ أُنْثَىٰۖ بَعْضُكُمْ مِنْ بَعْضٍۖ...</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520FCE6-6246-4E6B-B663-A5735E0B49B9}"/>
              </a:ext>
            </a:extLst>
          </p:cNvPr>
          <p:cNvSpPr txBox="1"/>
          <p:nvPr/>
        </p:nvSpPr>
        <p:spPr>
          <a:xfrm>
            <a:off x="2060712" y="420818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their Lord hath accepted of them, and answered them: "Never will I suffer to be lost the work of any of you, be he male or female: Ye are members, one of another:</a:t>
            </a:r>
          </a:p>
        </p:txBody>
      </p:sp>
    </p:spTree>
    <p:extLst>
      <p:ext uri="{BB962C8B-B14F-4D97-AF65-F5344CB8AC3E}">
        <p14:creationId xmlns:p14="http://schemas.microsoft.com/office/powerpoint/2010/main" val="250849845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04B5B0-BBC7-4D61-B83B-C9BC0207CF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3AFD40-0D3B-E1E5-A608-C8CC30E84032}"/>
              </a:ext>
            </a:extLst>
          </p:cNvPr>
          <p:cNvSpPr>
            <a:spLocks noGrp="1"/>
          </p:cNvSpPr>
          <p:nvPr>
            <p:ph type="title"/>
          </p:nvPr>
        </p:nvSpPr>
        <p:spPr>
          <a:xfrm>
            <a:off x="1980392" y="1074138"/>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فَالَّذِينَ هَاجَرُوا وَأُخْرِجُوا مِنْ دِيَارِهِمْ وَأُوذُوا فِي سَبِيلِي وَقَاتَلُوا وَقُتِلُوا لَأُكَفِّرَنَّ عَنْهُمْ سَيِّئَاتِهِمْ وَلَأُدْخِلَنَّهُمْ جَنَّاتٍ تَجْرِي مِنْ تَحْتِهَا الْأَنْهَارُ ثَوَابًا مِنْ عِنْدِ اللَّهِۗ وَاللَّهُ عِنْدَهُ حُسْنُ الثَّوَابِ</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97F9DE-7817-8C44-FCE8-A5680D52B0B3}"/>
              </a:ext>
            </a:extLst>
          </p:cNvPr>
          <p:cNvSpPr txBox="1"/>
          <p:nvPr/>
        </p:nvSpPr>
        <p:spPr>
          <a:xfrm>
            <a:off x="2060711" y="4092611"/>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have left their homes, or been driven out therefrom, or suffered harm in My Cause, or fought or been slain,- verily, I will blot out from them their iniquities, and admit them into Gardens with rivers flowing beneath;- A reward from the presence of Allah, and from His presence is the best of rewards."</a:t>
            </a:r>
          </a:p>
        </p:txBody>
      </p:sp>
      <p:sp>
        <p:nvSpPr>
          <p:cNvPr id="3" name="TextBox 2">
            <a:extLst>
              <a:ext uri="{FF2B5EF4-FFF2-40B4-BE49-F238E27FC236}">
                <a16:creationId xmlns:a16="http://schemas.microsoft.com/office/drawing/2014/main" id="{4C24C63C-3195-8D89-5094-5CA318E040F6}"/>
              </a:ext>
            </a:extLst>
          </p:cNvPr>
          <p:cNvSpPr txBox="1"/>
          <p:nvPr/>
        </p:nvSpPr>
        <p:spPr>
          <a:xfrm>
            <a:off x="2571221" y="37848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0473875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47A55D-21EA-3B6E-7DF3-C1F1ED3A29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4DE75E-1BEE-D6F7-F1B6-681A3C9E76CB}"/>
              </a:ext>
            </a:extLst>
          </p:cNvPr>
          <p:cNvSpPr>
            <a:spLocks noGrp="1"/>
          </p:cNvSpPr>
          <p:nvPr>
            <p:ph type="title"/>
          </p:nvPr>
        </p:nvSpPr>
        <p:spPr>
          <a:xfrm>
            <a:off x="1980391" y="1482511"/>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لَا يَغُرَّنَّكَ تَقَلُّبُ الَّذِينَ كَفَرُوا فِي الْبِلَادِ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C8E3A79-2A62-AC2E-1B3B-B3B40296AF77}"/>
              </a:ext>
            </a:extLst>
          </p:cNvPr>
          <p:cNvSpPr txBox="1"/>
          <p:nvPr/>
        </p:nvSpPr>
        <p:spPr>
          <a:xfrm>
            <a:off x="2060710" y="358477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Let not the strutting about of the Unbelievers through the land deceive thee:</a:t>
            </a:r>
          </a:p>
        </p:txBody>
      </p:sp>
      <p:sp>
        <p:nvSpPr>
          <p:cNvPr id="3" name="TextBox 2">
            <a:extLst>
              <a:ext uri="{FF2B5EF4-FFF2-40B4-BE49-F238E27FC236}">
                <a16:creationId xmlns:a16="http://schemas.microsoft.com/office/drawing/2014/main" id="{D94F80D1-2256-235C-6A5D-9E17E9D82474}"/>
              </a:ext>
            </a:extLst>
          </p:cNvPr>
          <p:cNvSpPr txBox="1"/>
          <p:nvPr/>
        </p:nvSpPr>
        <p:spPr>
          <a:xfrm>
            <a:off x="1678382" y="32732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9023931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212A3D-3AF5-C539-6238-125343CBAD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58BEC3-DD3D-F122-BD2A-6749C429B1BD}"/>
              </a:ext>
            </a:extLst>
          </p:cNvPr>
          <p:cNvSpPr>
            <a:spLocks noGrp="1"/>
          </p:cNvSpPr>
          <p:nvPr>
            <p:ph type="title"/>
          </p:nvPr>
        </p:nvSpPr>
        <p:spPr>
          <a:xfrm>
            <a:off x="1980391" y="1482511"/>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مَتَاعٌ قَلِيلٌ ثُمَّ مَأْوَاهُمْ جَهَنَّمُۚ</a:t>
            </a:r>
            <a:br>
              <a:rPr lang="ar-EG" sz="6000" b="0" dirty="0">
                <a:solidFill>
                  <a:srgbClr val="000000"/>
                </a:solidFill>
                <a:effectLst/>
                <a:latin typeface="Scheheraza"/>
              </a:rPr>
            </a:br>
            <a:r>
              <a:rPr lang="ar-EG" sz="6000" b="0" dirty="0">
                <a:solidFill>
                  <a:srgbClr val="000000"/>
                </a:solidFill>
                <a:effectLst/>
                <a:latin typeface="Scheheraza"/>
              </a:rPr>
              <a:t> وَبِئْسَ الْمِهَادُ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353DEB9-70B2-FA4B-5C4E-E442910095E6}"/>
              </a:ext>
            </a:extLst>
          </p:cNvPr>
          <p:cNvSpPr txBox="1"/>
          <p:nvPr/>
        </p:nvSpPr>
        <p:spPr>
          <a:xfrm>
            <a:off x="2060710" y="396533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Little is it for enjoyment: Their ultimate abode is Hell: what an evil bed (To lie on)!</a:t>
            </a:r>
          </a:p>
        </p:txBody>
      </p:sp>
      <p:sp>
        <p:nvSpPr>
          <p:cNvPr id="3" name="TextBox 2">
            <a:extLst>
              <a:ext uri="{FF2B5EF4-FFF2-40B4-BE49-F238E27FC236}">
                <a16:creationId xmlns:a16="http://schemas.microsoft.com/office/drawing/2014/main" id="{4AA3AECA-24BC-6EF8-F2CF-4B1B3ED7A38A}"/>
              </a:ext>
            </a:extLst>
          </p:cNvPr>
          <p:cNvSpPr txBox="1"/>
          <p:nvPr/>
        </p:nvSpPr>
        <p:spPr>
          <a:xfrm>
            <a:off x="4004332" y="37267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0625504"/>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1872A-AE96-AAEE-01C5-56B1D04DFB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9A4CAD-DB26-3C9C-2592-3C0C76D673AC}"/>
              </a:ext>
            </a:extLst>
          </p:cNvPr>
          <p:cNvSpPr>
            <a:spLocks noGrp="1"/>
          </p:cNvSpPr>
          <p:nvPr>
            <p:ph type="title"/>
          </p:nvPr>
        </p:nvSpPr>
        <p:spPr>
          <a:xfrm>
            <a:off x="1980389" y="1162915"/>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لَٰكِنِ الَّذِينَ اتَّقَوْا رَبَّهُمْ لَهُمْ جَنَّاتٌ تَجْرِي مِنْ تَحْتِهَا الْأَنْهَارُ خَالِدِينَ فِيهَا نُزُلًا مِنْ عِنْدِ اللَّهِۗ وَمَا عِنْدَ اللَّهِ خَيْرٌ لِلْأَبْرَارِ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998B58F-BA95-8D29-D1B4-80C40F9B74A1}"/>
              </a:ext>
            </a:extLst>
          </p:cNvPr>
          <p:cNvSpPr txBox="1"/>
          <p:nvPr/>
        </p:nvSpPr>
        <p:spPr>
          <a:xfrm>
            <a:off x="2060709" y="406114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On the other hand, for those who fear their Lord, are Gardens, with rivers flowing beneath; therein are they to dwell (for ever),- a gift from the presence of Allah; and that which is in the presence of Allah is the best (bliss) for the righteous.</a:t>
            </a:r>
          </a:p>
        </p:txBody>
      </p:sp>
      <p:sp>
        <p:nvSpPr>
          <p:cNvPr id="3" name="TextBox 2">
            <a:extLst>
              <a:ext uri="{FF2B5EF4-FFF2-40B4-BE49-F238E27FC236}">
                <a16:creationId xmlns:a16="http://schemas.microsoft.com/office/drawing/2014/main" id="{212B8453-8DC1-5060-0475-B4B9E2AAAE96}"/>
              </a:ext>
            </a:extLst>
          </p:cNvPr>
          <p:cNvSpPr txBox="1"/>
          <p:nvPr/>
        </p:nvSpPr>
        <p:spPr>
          <a:xfrm>
            <a:off x="2131144" y="38106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5920883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E1887-1422-E09D-AD3B-0D2E96DCD0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FFC3F3-DB82-E31E-518E-B005CD766EF5}"/>
              </a:ext>
            </a:extLst>
          </p:cNvPr>
          <p:cNvSpPr>
            <a:spLocks noGrp="1"/>
          </p:cNvSpPr>
          <p:nvPr>
            <p:ph type="title"/>
          </p:nvPr>
        </p:nvSpPr>
        <p:spPr>
          <a:xfrm>
            <a:off x="1980390" y="1038627"/>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وَإِنَّ مِنْ أَهْلِ الْكِتَابِ لَمَنْ يُؤْمِنُ بِاللَّهِ وَمَا أُنْزِلَ إِلَيْكُمْ وَمَا أُنْزِلَ إِلَيْهِمْ خَاشِعِينَ لِلَّهِ لَا يَشْتَرُونَ بِآيَاتِ اللَّهِ ثَمَنًا قَلِيلًاۗ أُولَٰئِكَ لَهُمْ أَجْرُهُمْ عِنْدَ رَبِّهِمْۗ إِنَّ اللَّهَ سَرِيعُ الْحِسَابِ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9F67EC4-A3FD-049C-75CB-3C5E7BC9CE2C}"/>
              </a:ext>
            </a:extLst>
          </p:cNvPr>
          <p:cNvSpPr txBox="1"/>
          <p:nvPr/>
        </p:nvSpPr>
        <p:spPr>
          <a:xfrm>
            <a:off x="2060709" y="4188157"/>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there are, certainly, among the People of the Book, those who believe in Allah, in the revelation to you, and in the revelation to them, bowing in humility to Allah: They will not sell the Signs of Allah for a miserable gain! For them is a reward with their Lord, and Allah is swift in account.</a:t>
            </a:r>
          </a:p>
        </p:txBody>
      </p:sp>
      <p:sp>
        <p:nvSpPr>
          <p:cNvPr id="3" name="TextBox 2">
            <a:extLst>
              <a:ext uri="{FF2B5EF4-FFF2-40B4-BE49-F238E27FC236}">
                <a16:creationId xmlns:a16="http://schemas.microsoft.com/office/drawing/2014/main" id="{0FAD150A-1296-9585-2A21-91FDB60C9309}"/>
              </a:ext>
            </a:extLst>
          </p:cNvPr>
          <p:cNvSpPr txBox="1"/>
          <p:nvPr/>
        </p:nvSpPr>
        <p:spPr>
          <a:xfrm>
            <a:off x="1864814" y="38803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35400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E5BB9F-9373-9261-6628-2047677E2D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F3DF3F-B4A7-AAEA-19A3-9AE042080BDE}"/>
              </a:ext>
            </a:extLst>
          </p:cNvPr>
          <p:cNvSpPr>
            <a:spLocks noGrp="1"/>
          </p:cNvSpPr>
          <p:nvPr>
            <p:ph type="title"/>
          </p:nvPr>
        </p:nvSpPr>
        <p:spPr>
          <a:xfrm>
            <a:off x="1980393" y="1666044"/>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يَا أَيُّهَا الَّذِينَ آمَنُوا إِنْ تُطِيعُوا فَرِيقًا مِنَ الَّذِينَ أُوتُوا الْكِتَابَ يَرُدُّوكُمْ بَعْدَ إِيمَانِكُمْ كَافِرِينَ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17C66A3-FA0B-89C3-A914-8DDB6219EFE0}"/>
              </a:ext>
            </a:extLst>
          </p:cNvPr>
          <p:cNvSpPr txBox="1"/>
          <p:nvPr/>
        </p:nvSpPr>
        <p:spPr>
          <a:xfrm>
            <a:off x="2060712" y="471449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If ye listen to a faction among the People of the Book, they would (indeed) render you apostates after ye have believed!</a:t>
            </a:r>
          </a:p>
        </p:txBody>
      </p:sp>
      <p:sp>
        <p:nvSpPr>
          <p:cNvPr id="3" name="TextBox 2">
            <a:extLst>
              <a:ext uri="{FF2B5EF4-FFF2-40B4-BE49-F238E27FC236}">
                <a16:creationId xmlns:a16="http://schemas.microsoft.com/office/drawing/2014/main" id="{2A6568F4-6152-BF46-5E52-669D9A66C32C}"/>
              </a:ext>
            </a:extLst>
          </p:cNvPr>
          <p:cNvSpPr txBox="1"/>
          <p:nvPr/>
        </p:nvSpPr>
        <p:spPr>
          <a:xfrm>
            <a:off x="3840309" y="45115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{100}</a:t>
            </a:r>
            <a:endParaRPr lang="en-US" sz="1400" dirty="0"/>
          </a:p>
        </p:txBody>
      </p:sp>
    </p:spTree>
    <p:extLst>
      <p:ext uri="{BB962C8B-B14F-4D97-AF65-F5344CB8AC3E}">
        <p14:creationId xmlns:p14="http://schemas.microsoft.com/office/powerpoint/2010/main" val="3871975855"/>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7DCBC-D045-D30F-633E-065618C25C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6BFDD9-CA42-7FC8-BD34-B4B18C4EC94E}"/>
              </a:ext>
            </a:extLst>
          </p:cNvPr>
          <p:cNvSpPr>
            <a:spLocks noGrp="1"/>
          </p:cNvSpPr>
          <p:nvPr>
            <p:ph type="title"/>
          </p:nvPr>
        </p:nvSpPr>
        <p:spPr>
          <a:xfrm>
            <a:off x="1980389" y="1402604"/>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يَا أَيُّهَا الَّذِينَ آمَنُوا اصْبِرُوا وَصَابِرُوا وَرَابِطُوا وَاتَّقُوا اللَّهَ لَعَلَّكُمْ تُفْلِحُونَ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01F7FDC-10A0-0E6D-F4E7-FC7514369526}"/>
              </a:ext>
            </a:extLst>
          </p:cNvPr>
          <p:cNvSpPr txBox="1"/>
          <p:nvPr/>
        </p:nvSpPr>
        <p:spPr>
          <a:xfrm>
            <a:off x="2060709" y="400171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Persevere in patience and constancy; vie in such perseverance; strengthen each other; and fear Allah; that ye may prosper.</a:t>
            </a:r>
          </a:p>
        </p:txBody>
      </p:sp>
      <p:sp>
        <p:nvSpPr>
          <p:cNvPr id="3" name="TextBox 2">
            <a:extLst>
              <a:ext uri="{FF2B5EF4-FFF2-40B4-BE49-F238E27FC236}">
                <a16:creationId xmlns:a16="http://schemas.microsoft.com/office/drawing/2014/main" id="{E49B16AC-CF39-C2C8-8581-4F7A302F245B}"/>
              </a:ext>
            </a:extLst>
          </p:cNvPr>
          <p:cNvSpPr txBox="1"/>
          <p:nvPr/>
        </p:nvSpPr>
        <p:spPr>
          <a:xfrm>
            <a:off x="2131144" y="36939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7594053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2237480107"/>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7A65B-D094-11C1-9140-1FC53EAE2A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9099C9-1424-080B-ABB0-CFD4133C178F}"/>
              </a:ext>
            </a:extLst>
          </p:cNvPr>
          <p:cNvSpPr>
            <a:spLocks noGrp="1"/>
          </p:cNvSpPr>
          <p:nvPr>
            <p:ph type="title"/>
          </p:nvPr>
        </p:nvSpPr>
        <p:spPr>
          <a:xfrm>
            <a:off x="1980393" y="1706959"/>
            <a:ext cx="8231214" cy="3461837"/>
          </a:xfrm>
        </p:spPr>
        <p:txBody>
          <a:bodyPr>
            <a:noAutofit/>
          </a:bodyPr>
          <a:lstStyle/>
          <a:p>
            <a:pPr>
              <a:lnSpc>
                <a:spcPct val="100000"/>
              </a:lnSpc>
            </a:pPr>
            <a:r>
              <a:rPr lang="ar-EG" b="0" dirty="0">
                <a:highlight>
                  <a:srgbClr val="00FF00"/>
                </a:highlight>
              </a:rPr>
              <a:t>سورة </a:t>
            </a:r>
            <a:r>
              <a:rPr lang="ar-EG" sz="4000" b="0" dirty="0">
                <a:highlight>
                  <a:srgbClr val="00FF00"/>
                </a:highlight>
                <a:latin typeface="Arial" panose="020B0604020202020204" pitchFamily="34" charset="0"/>
                <a:ea typeface="+mn-ea"/>
                <a:cs typeface="Arial" panose="020B0604020202020204" pitchFamily="34" charset="0"/>
              </a:rPr>
              <a:t>النساء</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458531309"/>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EE345-A70D-8758-4872-1F94EBAEEC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DE2D53-892F-AE5C-11C8-D04FCCC3B2D1}"/>
              </a:ext>
            </a:extLst>
          </p:cNvPr>
          <p:cNvSpPr>
            <a:spLocks noGrp="1"/>
          </p:cNvSpPr>
          <p:nvPr>
            <p:ph type="title"/>
          </p:nvPr>
        </p:nvSpPr>
        <p:spPr>
          <a:xfrm>
            <a:off x="1980388" y="1100778"/>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يَا أَيُّهَا النَّاسُ اتَّقُوا رَبَّكُمُ الَّذِي خَلَقَكُمْ مِنْ نَفْسٍ وَاحِدَةٍ وَخَلَقَ مِنْهَا زَوْجَهَا وَبَثَّ مِنْهُمَا رِجَالًا كَثِيرًا وَنِسَاءًۚ وَاتَّقُوا اللَّهَ الَّذِي تَسَاءَلُونَ بِهِ وَالْأَرْحَامَۚ إِنَّ اللَّهَ كَانَ عَلَيْكُمْ رَقِيبًا</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49DE517-F59B-E846-AD44-3994CA21BA0A}"/>
              </a:ext>
            </a:extLst>
          </p:cNvPr>
          <p:cNvSpPr txBox="1"/>
          <p:nvPr/>
        </p:nvSpPr>
        <p:spPr>
          <a:xfrm>
            <a:off x="2060708" y="412600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mankind! reverence your Guardian-Lord, who created you from a single person, created, of like nature, His mate, and from them twain scattered (like seeds) countless men and women;- reverence Allah, through whom ye demand your mutual (rights), and (reverence) the wombs (That bore you): for Allah ever watches over you.</a:t>
            </a:r>
          </a:p>
        </p:txBody>
      </p:sp>
      <p:sp>
        <p:nvSpPr>
          <p:cNvPr id="3" name="TextBox 2">
            <a:extLst>
              <a:ext uri="{FF2B5EF4-FFF2-40B4-BE49-F238E27FC236}">
                <a16:creationId xmlns:a16="http://schemas.microsoft.com/office/drawing/2014/main" id="{88C61B4F-1E7B-CF8F-65AF-BA7D7C7035BF}"/>
              </a:ext>
            </a:extLst>
          </p:cNvPr>
          <p:cNvSpPr txBox="1"/>
          <p:nvPr/>
        </p:nvSpPr>
        <p:spPr>
          <a:xfrm>
            <a:off x="2859113" y="38182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22873097"/>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9622E-EDC5-1E1B-5A6A-A03DFFFC84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3D474E-DD9F-4ED4-4C80-E65A76EEA692}"/>
              </a:ext>
            </a:extLst>
          </p:cNvPr>
          <p:cNvSpPr>
            <a:spLocks noGrp="1"/>
          </p:cNvSpPr>
          <p:nvPr>
            <p:ph type="title"/>
          </p:nvPr>
        </p:nvSpPr>
        <p:spPr>
          <a:xfrm>
            <a:off x="1980388" y="125169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وَآتُوا الْيَتَامَىٰ أَمْوَالَهُمْۖ وَلَا تَتَبَدَّلُوا الْخَبِيثَ بِالطَّيِّبِۖ وَلَا تَأْكُلُوا أَمْوَالَهُمْ إِلَىٰ أَمْوَالِكُمْ ۚ إِنَّهُ كَانَ حُوبًا كَبِيرًا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4F0F15-F0D0-7313-F6B3-CEFF29EC2FF0}"/>
              </a:ext>
            </a:extLst>
          </p:cNvPr>
          <p:cNvSpPr txBox="1"/>
          <p:nvPr/>
        </p:nvSpPr>
        <p:spPr>
          <a:xfrm>
            <a:off x="2060708" y="412600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orphans restore their property (When they reach their age), nor substitute (your) worthless things for (their) good ones; and devour not their substance (by mixing it up) with your won. For this is indeed a great sin.</a:t>
            </a:r>
          </a:p>
        </p:txBody>
      </p:sp>
      <p:sp>
        <p:nvSpPr>
          <p:cNvPr id="3" name="TextBox 2">
            <a:extLst>
              <a:ext uri="{FF2B5EF4-FFF2-40B4-BE49-F238E27FC236}">
                <a16:creationId xmlns:a16="http://schemas.microsoft.com/office/drawing/2014/main" id="{C43C5054-05E9-EC71-41F7-9B72C725E7AF}"/>
              </a:ext>
            </a:extLst>
          </p:cNvPr>
          <p:cNvSpPr txBox="1"/>
          <p:nvPr/>
        </p:nvSpPr>
        <p:spPr>
          <a:xfrm>
            <a:off x="2734826" y="38981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99991755"/>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29E9B-977F-55AA-DE00-D73B6DE36D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9A60B8-9B4E-C5E2-B555-A9F955E2A35C}"/>
              </a:ext>
            </a:extLst>
          </p:cNvPr>
          <p:cNvSpPr>
            <a:spLocks noGrp="1"/>
          </p:cNvSpPr>
          <p:nvPr>
            <p:ph type="title"/>
          </p:nvPr>
        </p:nvSpPr>
        <p:spPr>
          <a:xfrm>
            <a:off x="1980388" y="1001075"/>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وَإِنْ خِفْتُمْ أَلَّا تُقْسِطُوا فِي الْيَتَامَىٰ فَانْكِحُوا مَا طَابَ لَكُمْ مِنَ النِّسَاءِ مَثْنَىٰ وَثُلَاثَ وَرُبَاعَۖ فَإِنْ خِفْتُمْ أَلَّا تَعْدِلُوا فَوَاحِدَةً أَوْ مَا مَلَكَتْ أَيْمَانُكُمْۚ ذَٰلِكَ أَدْنَىٰ أَلَّا تَعُولُوا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7F3037F-A0EC-D0A5-D128-28F187CB8AC5}"/>
              </a:ext>
            </a:extLst>
          </p:cNvPr>
          <p:cNvSpPr txBox="1"/>
          <p:nvPr/>
        </p:nvSpPr>
        <p:spPr>
          <a:xfrm>
            <a:off x="2060708" y="412600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ye fear that ye shall not be able to deal justly with the orphans, Marry women of your choice, Two or three or four; but if ye fear that ye shall not be able to deal justly (with them), then only one, or (a captive) that your right hands possess, that will be more suitable, to prevent you from doing injustice.</a:t>
            </a:r>
          </a:p>
        </p:txBody>
      </p:sp>
      <p:sp>
        <p:nvSpPr>
          <p:cNvPr id="3" name="TextBox 2">
            <a:extLst>
              <a:ext uri="{FF2B5EF4-FFF2-40B4-BE49-F238E27FC236}">
                <a16:creationId xmlns:a16="http://schemas.microsoft.com/office/drawing/2014/main" id="{111E6DCB-10EA-28D7-2BA4-8AA9F952EF90}"/>
              </a:ext>
            </a:extLst>
          </p:cNvPr>
          <p:cNvSpPr txBox="1"/>
          <p:nvPr/>
        </p:nvSpPr>
        <p:spPr>
          <a:xfrm>
            <a:off x="3134321" y="38182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68837698"/>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054E9-6C68-6B7A-6401-E2A93C13A1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9EFBD6-2055-C52A-7289-6C6C8A8C08E8}"/>
              </a:ext>
            </a:extLst>
          </p:cNvPr>
          <p:cNvSpPr>
            <a:spLocks noGrp="1"/>
          </p:cNvSpPr>
          <p:nvPr>
            <p:ph type="title"/>
          </p:nvPr>
        </p:nvSpPr>
        <p:spPr>
          <a:xfrm>
            <a:off x="1980387" y="1369944"/>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وَآتُوا النِّسَاءَ صَدُقَاتِهِنَّ نِحْلَةًۚ فَإِنْ طِبْنَ لَكُمْ عَنْ شَيْءٍ مِنْهُ نَفْسًا فَكُلُوهُ هَنِيئًا مَرِيئًا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4E108E0-7EA1-0AA1-102A-B2339945D2AF}"/>
              </a:ext>
            </a:extLst>
          </p:cNvPr>
          <p:cNvSpPr txBox="1"/>
          <p:nvPr/>
        </p:nvSpPr>
        <p:spPr>
          <a:xfrm>
            <a:off x="2060707" y="381611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give the women (on marriage) their dower as a free gift; but if they, of their own good pleasure, remit any part of it to you, Take it and enjoy it with right good cheer.</a:t>
            </a:r>
          </a:p>
        </p:txBody>
      </p:sp>
      <p:sp>
        <p:nvSpPr>
          <p:cNvPr id="3" name="TextBox 2">
            <a:extLst>
              <a:ext uri="{FF2B5EF4-FFF2-40B4-BE49-F238E27FC236}">
                <a16:creationId xmlns:a16="http://schemas.microsoft.com/office/drawing/2014/main" id="{9FD99827-0BFC-B9AC-9AA5-320F30EE7452}"/>
              </a:ext>
            </a:extLst>
          </p:cNvPr>
          <p:cNvSpPr txBox="1"/>
          <p:nvPr/>
        </p:nvSpPr>
        <p:spPr>
          <a:xfrm>
            <a:off x="2290943" y="34290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82274864"/>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812552-6432-7CB4-6269-7B97958C8B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6B4062-8849-DBF8-479B-697F5F1927AD}"/>
              </a:ext>
            </a:extLst>
          </p:cNvPr>
          <p:cNvSpPr>
            <a:spLocks noGrp="1"/>
          </p:cNvSpPr>
          <p:nvPr>
            <p:ph type="title"/>
          </p:nvPr>
        </p:nvSpPr>
        <p:spPr>
          <a:xfrm>
            <a:off x="1980387" y="1219023"/>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وَلَا تُؤْتُوا السُّفَهَاءَ أَمْوَالَكُمُ الَّتِي جَعَلَ اللَّهُ لَكُمْ قِيَامًا وَارْزُقُوهُمْ فِيهَا وَاكْسُوهُمْ وَقُولُوا لَهُمْ قَوْلًا مَعْرُوفًا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F70300-208D-0C8F-2D64-B073D38A55B4}"/>
              </a:ext>
            </a:extLst>
          </p:cNvPr>
          <p:cNvSpPr txBox="1"/>
          <p:nvPr/>
        </p:nvSpPr>
        <p:spPr>
          <a:xfrm>
            <a:off x="2060706" y="400254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those weak of understanding Make not over your property, which Allah hath made a means of support for you, but feed and clothe them therewith, and speak to them words of kindness and justice.</a:t>
            </a:r>
          </a:p>
        </p:txBody>
      </p:sp>
      <p:sp>
        <p:nvSpPr>
          <p:cNvPr id="3" name="TextBox 2">
            <a:extLst>
              <a:ext uri="{FF2B5EF4-FFF2-40B4-BE49-F238E27FC236}">
                <a16:creationId xmlns:a16="http://schemas.microsoft.com/office/drawing/2014/main" id="{74829D7B-A66C-5E38-D8A0-66147530D553}"/>
              </a:ext>
            </a:extLst>
          </p:cNvPr>
          <p:cNvSpPr txBox="1"/>
          <p:nvPr/>
        </p:nvSpPr>
        <p:spPr>
          <a:xfrm>
            <a:off x="4492605" y="36947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713335854"/>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893EA3-3CE0-0FDF-5236-CCD66914CC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B58719-FBF3-DAD3-2D06-096CC062CEDD}"/>
              </a:ext>
            </a:extLst>
          </p:cNvPr>
          <p:cNvSpPr>
            <a:spLocks noGrp="1"/>
          </p:cNvSpPr>
          <p:nvPr>
            <p:ph type="title"/>
          </p:nvPr>
        </p:nvSpPr>
        <p:spPr>
          <a:xfrm>
            <a:off x="1980387" y="1219023"/>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وَابْتَلُوا الْيَتَامَىٰ حَتَّىٰ إِذَا بَلَغُوا النِّكَاحَ فَإِنْ آنَسْتُمْ مِنْهُمْ رُشْدًا فَادْفَعُوا إِلَيْهِمْ أَمْوَالَهُمْۖ وَلَا تَأْكُلُوهَا إِسْرَافًا وَبِدَارًا أَنْ يَكْبَرُواۚ</a:t>
            </a:r>
            <a:r>
              <a:rPr lang="en-US" sz="4800" b="0" dirty="0">
                <a:solidFill>
                  <a:srgbClr val="000000"/>
                </a:solidFill>
                <a:effectLst/>
                <a:latin typeface="Scheheraza"/>
              </a:rPr>
              <a:t>…</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0F19F38-318A-4916-67B0-1DAF4B9FB90F}"/>
              </a:ext>
            </a:extLst>
          </p:cNvPr>
          <p:cNvSpPr txBox="1"/>
          <p:nvPr/>
        </p:nvSpPr>
        <p:spPr>
          <a:xfrm>
            <a:off x="2060706" y="400254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Make trial of orphans until they reach the age of marriage; if then ye find sound judgment in them, release their property to them; but consume it not wastefully, nor in haste against their growing up.</a:t>
            </a:r>
          </a:p>
        </p:txBody>
      </p:sp>
    </p:spTree>
    <p:extLst>
      <p:ext uri="{BB962C8B-B14F-4D97-AF65-F5344CB8AC3E}">
        <p14:creationId xmlns:p14="http://schemas.microsoft.com/office/powerpoint/2010/main" val="4276454609"/>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C0DDA-AC03-7B7C-682D-3FA34BCDFF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67F345-D73C-1311-4453-059302E03516}"/>
              </a:ext>
            </a:extLst>
          </p:cNvPr>
          <p:cNvSpPr>
            <a:spLocks noGrp="1"/>
          </p:cNvSpPr>
          <p:nvPr>
            <p:ph type="title"/>
          </p:nvPr>
        </p:nvSpPr>
        <p:spPr>
          <a:xfrm>
            <a:off x="1980387" y="1219023"/>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وَمَنْ كَانَ غَنِيًّا فَلْيَسْتَعْفِفْۖ وَمَنْ كَانَ فَقِيرًا فَلْيَأْكُلْ بِالْمَعْرُوفِۚ فَإِذَا دَفَعْتُمْ إِلَيْهِمْ أَمْوَالَهُمْ فَأَشْهِدُوا عَلَيْهِمْۚ وَكَفَىٰ بِاللَّهِ حَسِيبًا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6551A6B-31DA-C606-0961-8A930C8F958D}"/>
              </a:ext>
            </a:extLst>
          </p:cNvPr>
          <p:cNvSpPr txBox="1"/>
          <p:nvPr/>
        </p:nvSpPr>
        <p:spPr>
          <a:xfrm>
            <a:off x="2060706" y="409132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the guardian is well-off, Let him claim no remuneration, but if he is poor, let him have for himself what is just and reasonable. When ye release their property to them, take witnesses in their presence: But all-sufficient is Allah in taking account.</a:t>
            </a:r>
          </a:p>
        </p:txBody>
      </p:sp>
      <p:sp>
        <p:nvSpPr>
          <p:cNvPr id="3" name="TextBox 2">
            <a:extLst>
              <a:ext uri="{FF2B5EF4-FFF2-40B4-BE49-F238E27FC236}">
                <a16:creationId xmlns:a16="http://schemas.microsoft.com/office/drawing/2014/main" id="{F591DD62-5AD4-55D1-DED6-79F67621AE58}"/>
              </a:ext>
            </a:extLst>
          </p:cNvPr>
          <p:cNvSpPr txBox="1"/>
          <p:nvPr/>
        </p:nvSpPr>
        <p:spPr>
          <a:xfrm>
            <a:off x="2548395" y="37835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18608271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46920-1C27-C964-368C-387A6B69DC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21F3B0-3D94-171E-A564-4A4D08787D88}"/>
              </a:ext>
            </a:extLst>
          </p:cNvPr>
          <p:cNvSpPr>
            <a:spLocks noGrp="1"/>
          </p:cNvSpPr>
          <p:nvPr>
            <p:ph type="title"/>
          </p:nvPr>
        </p:nvSpPr>
        <p:spPr>
          <a:xfrm>
            <a:off x="1980393" y="1603900"/>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وَكَيْفَ تَكْفُرُونَ وَأَنْتُمْ تُتْلَىٰ عَلَيْكُمْ آيَاتُ اللَّهِ وَفِيكُمْ رَسُولُهُ ۗ وَمَنْ يَعْتَصِمْ بِاللَّهِ فَقَدْ هُدِيَ إِلَىٰ صِرَاطٍ مُسْتَقِيمٍ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E3C48A4-5236-2083-66A7-8F51F5FD132A}"/>
              </a:ext>
            </a:extLst>
          </p:cNvPr>
          <p:cNvSpPr txBox="1"/>
          <p:nvPr/>
        </p:nvSpPr>
        <p:spPr>
          <a:xfrm>
            <a:off x="2060712" y="455790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how would ye deny Faith while unto you are rehearsed the Signs of Allah, and among you Lives the Messenger? Whoever holds firmly to Allah will be shown a way that is straight.</a:t>
            </a:r>
          </a:p>
        </p:txBody>
      </p:sp>
      <p:sp>
        <p:nvSpPr>
          <p:cNvPr id="3" name="TextBox 2">
            <a:extLst>
              <a:ext uri="{FF2B5EF4-FFF2-40B4-BE49-F238E27FC236}">
                <a16:creationId xmlns:a16="http://schemas.microsoft.com/office/drawing/2014/main" id="{9255E8C7-2FC5-CD35-B936-78040B912AEF}"/>
              </a:ext>
            </a:extLst>
          </p:cNvPr>
          <p:cNvSpPr txBox="1"/>
          <p:nvPr/>
        </p:nvSpPr>
        <p:spPr>
          <a:xfrm>
            <a:off x="3005808" y="43251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{101}</a:t>
            </a:r>
            <a:endParaRPr lang="en-US" sz="1400" dirty="0"/>
          </a:p>
        </p:txBody>
      </p:sp>
    </p:spTree>
    <p:extLst>
      <p:ext uri="{BB962C8B-B14F-4D97-AF65-F5344CB8AC3E}">
        <p14:creationId xmlns:p14="http://schemas.microsoft.com/office/powerpoint/2010/main" val="602572170"/>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085DA-1D0F-C8C8-68EF-8E23F55866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CD0BA5-A078-BAA5-D954-9F971466C813}"/>
              </a:ext>
            </a:extLst>
          </p:cNvPr>
          <p:cNvSpPr>
            <a:spLocks noGrp="1"/>
          </p:cNvSpPr>
          <p:nvPr>
            <p:ph type="title"/>
          </p:nvPr>
        </p:nvSpPr>
        <p:spPr>
          <a:xfrm>
            <a:off x="1980387" y="1219023"/>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لِلرِّجَالِ نَصِيبٌ مِمَّا تَرَكَ الْوَالِدَانِ وَالْأَقْرَبُونَ وَلِلنِّسَاءِ نَصِيبٌ مِمَّا تَرَكَ الْوَالِدَانِ وَالْأَقْرَبُونَ مِمَّا قَلَّ مِنْهُ أَوْ كَثُرَۚ نَصِيبًا مَفْرُوضًا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D8C7A17-1205-BD78-76FB-5355CC6799DF}"/>
              </a:ext>
            </a:extLst>
          </p:cNvPr>
          <p:cNvSpPr txBox="1"/>
          <p:nvPr/>
        </p:nvSpPr>
        <p:spPr>
          <a:xfrm>
            <a:off x="2060706" y="431390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From what is left by parents and those nearest related there is a share for men and a share for women, whether the property be small or large,-a determinate share.</a:t>
            </a:r>
          </a:p>
        </p:txBody>
      </p:sp>
      <p:sp>
        <p:nvSpPr>
          <p:cNvPr id="3" name="TextBox 2">
            <a:extLst>
              <a:ext uri="{FF2B5EF4-FFF2-40B4-BE49-F238E27FC236}">
                <a16:creationId xmlns:a16="http://schemas.microsoft.com/office/drawing/2014/main" id="{02E1A725-CD8B-48DE-1B39-86B1CA5787AF}"/>
              </a:ext>
            </a:extLst>
          </p:cNvPr>
          <p:cNvSpPr txBox="1"/>
          <p:nvPr/>
        </p:nvSpPr>
        <p:spPr>
          <a:xfrm>
            <a:off x="4128621" y="40949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2718911316"/>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6E1399-CE9A-EC5D-30B0-1A5473D0FE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D894A8-D1E8-BA2C-81E6-BF7BC79F0FA3}"/>
              </a:ext>
            </a:extLst>
          </p:cNvPr>
          <p:cNvSpPr>
            <a:spLocks noGrp="1"/>
          </p:cNvSpPr>
          <p:nvPr>
            <p:ph type="title"/>
          </p:nvPr>
        </p:nvSpPr>
        <p:spPr>
          <a:xfrm>
            <a:off x="1980385" y="1223127"/>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وَإِذَا حَضَرَ الْقِسْمَةَ أُولُو الْقُرْبَىٰ وَالْيَتَامَىٰ وَالْمَسَاكِينُ فَارْزُقُوهُمْ مِنْهُ وَقُولُوا لَهُمْ قَوْلًا مَعْرُوفًا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0CAC779-26FC-CB61-E8A0-C0A5D3346A57}"/>
              </a:ext>
            </a:extLst>
          </p:cNvPr>
          <p:cNvSpPr txBox="1"/>
          <p:nvPr/>
        </p:nvSpPr>
        <p:spPr>
          <a:xfrm>
            <a:off x="2060705" y="417713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at the time of division other relatives, or orphans or poor, are present, feed them out of the (property), and speak to them words of kindness and justice.</a:t>
            </a:r>
          </a:p>
        </p:txBody>
      </p:sp>
      <p:sp>
        <p:nvSpPr>
          <p:cNvPr id="3" name="TextBox 2">
            <a:extLst>
              <a:ext uri="{FF2B5EF4-FFF2-40B4-BE49-F238E27FC236}">
                <a16:creationId xmlns:a16="http://schemas.microsoft.com/office/drawing/2014/main" id="{009CEDE4-5B84-0E00-68AE-24248DDFDB96}"/>
              </a:ext>
            </a:extLst>
          </p:cNvPr>
          <p:cNvSpPr txBox="1"/>
          <p:nvPr/>
        </p:nvSpPr>
        <p:spPr>
          <a:xfrm>
            <a:off x="3178709" y="37930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3411071511"/>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889652-C2CD-C784-BB31-72ECC7054E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C26395-2CDC-87DF-786D-7AE8D3D576A7}"/>
              </a:ext>
            </a:extLst>
          </p:cNvPr>
          <p:cNvSpPr>
            <a:spLocks noGrp="1"/>
          </p:cNvSpPr>
          <p:nvPr>
            <p:ph type="title"/>
          </p:nvPr>
        </p:nvSpPr>
        <p:spPr>
          <a:xfrm>
            <a:off x="1980385" y="1311904"/>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وَلْيَخْشَ الَّذِينَ لَوْ تَرَكُوا مِنْ خَلْفِهِمْ ذُرِّيَّةً ضِعَافًا خَافُوا عَلَيْهِمْ فَلْيَتَّقُوا اللَّهَ وَلْيَقُولُوا قَوْلًا سَدِيدًا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B765DD4-934B-C9A1-3ACA-9EAF62A06B09}"/>
              </a:ext>
            </a:extLst>
          </p:cNvPr>
          <p:cNvSpPr txBox="1"/>
          <p:nvPr/>
        </p:nvSpPr>
        <p:spPr>
          <a:xfrm>
            <a:off x="2060705" y="417713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Let those (disposing of an estate) have the same fear in their minds as they would have for their own if they had left a helpless family behind: Let them fear Allah, and speak words of appropriate (comfort).</a:t>
            </a:r>
          </a:p>
        </p:txBody>
      </p:sp>
      <p:sp>
        <p:nvSpPr>
          <p:cNvPr id="3" name="TextBox 2">
            <a:extLst>
              <a:ext uri="{FF2B5EF4-FFF2-40B4-BE49-F238E27FC236}">
                <a16:creationId xmlns:a16="http://schemas.microsoft.com/office/drawing/2014/main" id="{C0B7D370-FAD1-D655-91A3-5A638C4DA4A6}"/>
              </a:ext>
            </a:extLst>
          </p:cNvPr>
          <p:cNvSpPr txBox="1"/>
          <p:nvPr/>
        </p:nvSpPr>
        <p:spPr>
          <a:xfrm>
            <a:off x="3622592" y="39308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820835419"/>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06063-EA7E-06F8-11C5-989C379B87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5246A0-2F72-21AB-5D1F-6BDCFB63EA48}"/>
              </a:ext>
            </a:extLst>
          </p:cNvPr>
          <p:cNvSpPr>
            <a:spLocks noGrp="1"/>
          </p:cNvSpPr>
          <p:nvPr>
            <p:ph type="title"/>
          </p:nvPr>
        </p:nvSpPr>
        <p:spPr>
          <a:xfrm>
            <a:off x="1980385" y="1214249"/>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إِنَّ الَّذِينَ يَأْكُلُونَ أَمْوَالَ الْيَتَامَىٰ ظُلْمًا إِنَّمَا يَأْكُلُونَ فِي بُطُونِهِمْ نَارًاۖ وَسَيَصْلَوْنَ سَعِيرًا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17DC0F-45DD-8188-8551-9E78CA4FF6BF}"/>
              </a:ext>
            </a:extLst>
          </p:cNvPr>
          <p:cNvSpPr txBox="1"/>
          <p:nvPr/>
        </p:nvSpPr>
        <p:spPr>
          <a:xfrm>
            <a:off x="2060704" y="423863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unjustly eat up the property of orphans, eat up a Fire into their own bodies: They will soon be enduring a Blazing Fire!</a:t>
            </a:r>
          </a:p>
        </p:txBody>
      </p:sp>
      <p:sp>
        <p:nvSpPr>
          <p:cNvPr id="3" name="TextBox 2">
            <a:extLst>
              <a:ext uri="{FF2B5EF4-FFF2-40B4-BE49-F238E27FC236}">
                <a16:creationId xmlns:a16="http://schemas.microsoft.com/office/drawing/2014/main" id="{72781559-574E-1270-6E63-2197B2F4CA69}"/>
              </a:ext>
            </a:extLst>
          </p:cNvPr>
          <p:cNvSpPr txBox="1"/>
          <p:nvPr/>
        </p:nvSpPr>
        <p:spPr>
          <a:xfrm>
            <a:off x="3533815" y="39259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a:t>
            </a:r>
            <a:endParaRPr lang="en-US" sz="1400" dirty="0"/>
          </a:p>
        </p:txBody>
      </p:sp>
    </p:spTree>
    <p:extLst>
      <p:ext uri="{BB962C8B-B14F-4D97-AF65-F5344CB8AC3E}">
        <p14:creationId xmlns:p14="http://schemas.microsoft.com/office/powerpoint/2010/main" val="2340032588"/>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17C23-BA86-BC14-25C8-A8B0D69501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867E91-9ABA-751E-E9D6-033050708901}"/>
              </a:ext>
            </a:extLst>
          </p:cNvPr>
          <p:cNvSpPr>
            <a:spLocks noGrp="1"/>
          </p:cNvSpPr>
          <p:nvPr>
            <p:ph type="title"/>
          </p:nvPr>
        </p:nvSpPr>
        <p:spPr>
          <a:xfrm>
            <a:off x="1980384" y="1196494"/>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يُوصِيكُمُ اللَّهُ فِي أَوْلَادِكُمْۖ لِلذَّكَرِ مِثْلُ حَظِّ الْأُنْثَيَيْنِۚ فَإِنْ كُنَّ نِسَاءً فَوْقَ اثْنَتَيْنِ فَلَهُنَّ ثُلُثَا مَا تَرَكَۖ وَإِنْ كَانَتْ وَاحِدَةً فَلَهَا النِّصْفُۚ وَلِأَبَوَيْهِ لِكُلِّ</a:t>
            </a:r>
            <a:r>
              <a:rPr lang="en-US" b="0" dirty="0">
                <a:solidFill>
                  <a:srgbClr val="000000"/>
                </a:solidFill>
                <a:effectLst/>
                <a:latin typeface="Scheheraza"/>
              </a:rPr>
              <a:t> </a:t>
            </a:r>
            <a:r>
              <a:rPr lang="ar-EG" b="0" dirty="0">
                <a:solidFill>
                  <a:srgbClr val="000000"/>
                </a:solidFill>
                <a:effectLst/>
                <a:latin typeface="Scheheraza"/>
              </a:rPr>
              <a:t> وَاحِدٍ مِنْهُمَا السُّدُسُ مِمَّا تَرَكَ إِنْ كَانَ لَهُ وَلَدٌۚ</a:t>
            </a:r>
            <a:r>
              <a:rPr lang="en-US" b="0" dirty="0">
                <a:solidFill>
                  <a:srgbClr val="000000"/>
                </a:solidFill>
                <a:latin typeface="Scheheraza"/>
              </a:rPr>
              <a:t>…</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8290466-DD5D-EB7D-262B-0FFB871F6B87}"/>
              </a:ext>
            </a:extLst>
          </p:cNvPr>
          <p:cNvSpPr txBox="1"/>
          <p:nvPr/>
        </p:nvSpPr>
        <p:spPr>
          <a:xfrm>
            <a:off x="2060704" y="4265270"/>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(thus) directs you as regards your Children's (Inheritance): to the male, a portion equal to that of two females: if only daughters, two or more, their share is two-thirds of the inheritance; if only one, her share is a half. For parents, a sixth share of the inheritance to each, if the deceased left children;</a:t>
            </a:r>
          </a:p>
        </p:txBody>
      </p:sp>
    </p:spTree>
    <p:extLst>
      <p:ext uri="{BB962C8B-B14F-4D97-AF65-F5344CB8AC3E}">
        <p14:creationId xmlns:p14="http://schemas.microsoft.com/office/powerpoint/2010/main" val="4076483656"/>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40A3B3-DFD2-DBD2-5AD9-33E5C2955B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817957-E767-24AD-AC41-5F5011AB6165}"/>
              </a:ext>
            </a:extLst>
          </p:cNvPr>
          <p:cNvSpPr>
            <a:spLocks noGrp="1"/>
          </p:cNvSpPr>
          <p:nvPr>
            <p:ph type="title"/>
          </p:nvPr>
        </p:nvSpPr>
        <p:spPr>
          <a:xfrm>
            <a:off x="1980384" y="1258640"/>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فَإِنْ لَمْ يَكُنْ لَهُ وَلَدٌ وَوَرِثَهُ أَبَوَاهُ فَلِأُمِّهِ الثُّلُثُ ۚ فَإِنْ كَانَ لَهُ إِخْوَةٌ فَلِأُمِّهِ السُّدُسُۚ مِنْ بَعْدِ وَصِيَّةٍ يُوصِي بِهَا أَوْ دَيْنٍۗ</a:t>
            </a:r>
            <a:r>
              <a:rPr lang="en-US" sz="5400" b="0" dirty="0">
                <a:solidFill>
                  <a:srgbClr val="000000"/>
                </a:solidFill>
                <a:effectLst/>
                <a:latin typeface="Scheheraza"/>
              </a:rPr>
              <a:t>…</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897C767-66F7-1354-B709-E83830854737}"/>
              </a:ext>
            </a:extLst>
          </p:cNvPr>
          <p:cNvSpPr txBox="1"/>
          <p:nvPr/>
        </p:nvSpPr>
        <p:spPr>
          <a:xfrm>
            <a:off x="2060703" y="4258812"/>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no children, and the parents are the (only) heirs, the mother has a third; if the deceased Left brothers (or sisters) the mother has a sixth. (The distribution in all cases ('s) after the payment of legacies and debts.</a:t>
            </a:r>
          </a:p>
        </p:txBody>
      </p:sp>
    </p:spTree>
    <p:extLst>
      <p:ext uri="{BB962C8B-B14F-4D97-AF65-F5344CB8AC3E}">
        <p14:creationId xmlns:p14="http://schemas.microsoft.com/office/powerpoint/2010/main" val="2226678465"/>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648DC0-CDA2-84C9-69E2-D7A72ABDF9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C14745-EFB7-64DA-856C-E670F0863AE2}"/>
              </a:ext>
            </a:extLst>
          </p:cNvPr>
          <p:cNvSpPr>
            <a:spLocks noGrp="1"/>
          </p:cNvSpPr>
          <p:nvPr>
            <p:ph type="title"/>
          </p:nvPr>
        </p:nvSpPr>
        <p:spPr>
          <a:xfrm>
            <a:off x="1980384" y="1284630"/>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آبَاؤُكُمْ وَأَبْنَاؤُكُمْ لَا تَدْرُونَ أَيُّهُمْ أَقْرَبُ لَكُمْ نَفْعًاۚ فَرِيضَةً مِنَ اللَّهِۗ إِنَّ اللَّهَ كَانَ عَلِيمًا حَكِيمًا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B6D9D61-FD91-FE87-C6D1-A1EBE2ACE185}"/>
              </a:ext>
            </a:extLst>
          </p:cNvPr>
          <p:cNvSpPr txBox="1"/>
          <p:nvPr/>
        </p:nvSpPr>
        <p:spPr>
          <a:xfrm>
            <a:off x="2060704" y="423863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 know not whether your parents or your children are nearest to you in benefit. These are settled portions ordained by Allah; and Allah is All-knowing, Al-wise.</a:t>
            </a:r>
          </a:p>
        </p:txBody>
      </p:sp>
      <p:sp>
        <p:nvSpPr>
          <p:cNvPr id="3" name="TextBox 2">
            <a:extLst>
              <a:ext uri="{FF2B5EF4-FFF2-40B4-BE49-F238E27FC236}">
                <a16:creationId xmlns:a16="http://schemas.microsoft.com/office/drawing/2014/main" id="{EFD8AB6A-314F-24EB-2BA3-30DCD8908E56}"/>
              </a:ext>
            </a:extLst>
          </p:cNvPr>
          <p:cNvSpPr txBox="1"/>
          <p:nvPr/>
        </p:nvSpPr>
        <p:spPr>
          <a:xfrm>
            <a:off x="3249729" y="40137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a:t>
            </a:r>
            <a:endParaRPr lang="en-US" sz="1400" dirty="0"/>
          </a:p>
        </p:txBody>
      </p:sp>
    </p:spTree>
    <p:extLst>
      <p:ext uri="{BB962C8B-B14F-4D97-AF65-F5344CB8AC3E}">
        <p14:creationId xmlns:p14="http://schemas.microsoft.com/office/powerpoint/2010/main" val="823231655"/>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BC9A22-02E9-3946-F0D9-091D18E2BF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457DDB-D80B-21CF-4892-D746E3F1718E}"/>
              </a:ext>
            </a:extLst>
          </p:cNvPr>
          <p:cNvSpPr>
            <a:spLocks noGrp="1"/>
          </p:cNvSpPr>
          <p:nvPr>
            <p:ph type="title"/>
          </p:nvPr>
        </p:nvSpPr>
        <p:spPr>
          <a:xfrm>
            <a:off x="1980383" y="1222485"/>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وَلَكُمْ نِصْفُ مَا تَرَكَ أَزْوَاجُكُمْ إِنْ لَمْ يَكُنْ لَهُنَّ وَلَدٌۚ فَإِنْ كَانَ لَهُنَّ وَلَدٌ فَلَكُمُ الرُّبُعُ مِمَّا تَرَكْنَۚ مِنْ بَعْدِ وَصِيَّةٍ يُوصِينَ بِهَا أَوْ </a:t>
            </a:r>
            <a:r>
              <a:rPr lang="en-US" sz="4800" b="0" dirty="0">
                <a:solidFill>
                  <a:srgbClr val="000000"/>
                </a:solidFill>
                <a:effectLst/>
                <a:latin typeface="Scheheraza"/>
              </a:rPr>
              <a:t> </a:t>
            </a:r>
            <a:r>
              <a:rPr lang="ar-EG" sz="4800" b="0" dirty="0">
                <a:solidFill>
                  <a:srgbClr val="000000"/>
                </a:solidFill>
                <a:effectLst/>
                <a:latin typeface="Scheheraza"/>
              </a:rPr>
              <a:t>دَيْنٍۚ وَلَهُنَّ الرُّبُعُ مِمَّا تَرَكْتُمْ إِنْ لَمْ يَكُنْ لَكُمْ وَلَدٌۚ</a:t>
            </a:r>
            <a:r>
              <a:rPr lang="en-US" sz="4800" b="0" dirty="0">
                <a:solidFill>
                  <a:srgbClr val="000000"/>
                </a:solidFill>
                <a:effectLst/>
                <a:latin typeface="Scheheraza"/>
              </a:rPr>
              <a:t>…</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9CB2C4D-95B7-35E4-27BD-F0DD2DE88B9E}"/>
              </a:ext>
            </a:extLst>
          </p:cNvPr>
          <p:cNvSpPr txBox="1"/>
          <p:nvPr/>
        </p:nvSpPr>
        <p:spPr>
          <a:xfrm>
            <a:off x="2060703" y="443574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what your wives leave, your share is a half, if they leave no child; but if they leave a child, ye get a fourth; after payment of legacies and debts. In what ye leave, their share is a fourth, if ye leave no child;</a:t>
            </a:r>
          </a:p>
        </p:txBody>
      </p:sp>
    </p:spTree>
    <p:extLst>
      <p:ext uri="{BB962C8B-B14F-4D97-AF65-F5344CB8AC3E}">
        <p14:creationId xmlns:p14="http://schemas.microsoft.com/office/powerpoint/2010/main" val="3886746625"/>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D2617-EBAB-A3C4-2E5A-085C6F8A20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EFAD2B-94D4-9FE3-078C-AB162925D072}"/>
              </a:ext>
            </a:extLst>
          </p:cNvPr>
          <p:cNvSpPr>
            <a:spLocks noGrp="1"/>
          </p:cNvSpPr>
          <p:nvPr>
            <p:ph type="title"/>
          </p:nvPr>
        </p:nvSpPr>
        <p:spPr>
          <a:xfrm>
            <a:off x="1980383" y="1327854"/>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فَإِنْ كَانَ لَكُمْ وَلَدٌ فَلَهُنَّ الثُّمُنُ مِمَّا تَرَكْتُمْۚ مِنْ بَعْدِ وَصِيَّةٍ تُوصُونَ بِهَا أَوْ دَيْنٍۗ</a:t>
            </a:r>
            <a:r>
              <a:rPr lang="en-US" sz="5400" b="0" dirty="0">
                <a:solidFill>
                  <a:srgbClr val="000000"/>
                </a:solidFill>
                <a:effectLst/>
                <a:latin typeface="Scheheraza"/>
              </a:rPr>
              <a:t>…</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D65018C-3269-E65B-C0AA-117E4B16E8F8}"/>
              </a:ext>
            </a:extLst>
          </p:cNvPr>
          <p:cNvSpPr txBox="1"/>
          <p:nvPr/>
        </p:nvSpPr>
        <p:spPr>
          <a:xfrm>
            <a:off x="1980383" y="394747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if ye leave a child, they get an eighth; after payment of legacies and debts.</a:t>
            </a:r>
          </a:p>
        </p:txBody>
      </p:sp>
    </p:spTree>
    <p:extLst>
      <p:ext uri="{BB962C8B-B14F-4D97-AF65-F5344CB8AC3E}">
        <p14:creationId xmlns:p14="http://schemas.microsoft.com/office/powerpoint/2010/main" val="3195071930"/>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C90E39-BF58-4426-18E6-E549FD9AF0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F7D8B0-EBD2-7DE3-8B6F-292CE69752C1}"/>
              </a:ext>
            </a:extLst>
          </p:cNvPr>
          <p:cNvSpPr>
            <a:spLocks noGrp="1"/>
          </p:cNvSpPr>
          <p:nvPr>
            <p:ph type="title"/>
          </p:nvPr>
        </p:nvSpPr>
        <p:spPr>
          <a:xfrm>
            <a:off x="1980403" y="1160342"/>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وَإِنْ كَانَ رَجُلٌ يُورَثُ كَلَالَةً أَوِ امْرَأَةٌ وَلَهُ أَخٌ أَوْ أُخْتٌ فَلِكُلِّ وَاحِدٍ مِنْهُمَا السُّدُسُۚ فَإِنْ كَانُوا أَكْثَرَ مِنْ ذَٰلِكَ فَهُمْ شُرَكَاءُ فِي الثُّلُثِۚ</a:t>
            </a:r>
            <a:r>
              <a:rPr lang="en-US" sz="5400" b="0" dirty="0">
                <a:solidFill>
                  <a:srgbClr val="000000"/>
                </a:solidFill>
                <a:effectLst/>
                <a:latin typeface="Scheheraza"/>
              </a:rPr>
              <a:t>…</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70FEE69-3137-2FB0-3FCF-A87C4567EA5A}"/>
              </a:ext>
            </a:extLst>
          </p:cNvPr>
          <p:cNvSpPr txBox="1"/>
          <p:nvPr/>
        </p:nvSpPr>
        <p:spPr>
          <a:xfrm>
            <a:off x="1980383" y="445350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the man or woman whose inheritance is in question, has left neither ascendants nor descendants, but has left a brother or a sister, each one of the two gets a sixth; but if more than two, they share in a third;</a:t>
            </a:r>
          </a:p>
        </p:txBody>
      </p:sp>
    </p:spTree>
    <p:extLst>
      <p:ext uri="{BB962C8B-B14F-4D97-AF65-F5344CB8AC3E}">
        <p14:creationId xmlns:p14="http://schemas.microsoft.com/office/powerpoint/2010/main" val="27677645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E94E81-7150-15BA-FE07-19C5FB0961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1AEF27-29B5-F6D0-BEE5-53689761420E}"/>
              </a:ext>
            </a:extLst>
          </p:cNvPr>
          <p:cNvSpPr>
            <a:spLocks noGrp="1"/>
          </p:cNvSpPr>
          <p:nvPr>
            <p:ph type="title"/>
          </p:nvPr>
        </p:nvSpPr>
        <p:spPr>
          <a:xfrm>
            <a:off x="1980393" y="180808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يَا أَيُّهَا الَّذِينَ آمَنُوا اتَّقُوا اللَّهَ حَقَّ تُقَاتِهِ وَلَا تَمُوتُنَّ إِلَّا وَأَنْتُمْ مُسْلِمُونَ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C721274-A0AD-5E57-819A-AA0C14619532}"/>
              </a:ext>
            </a:extLst>
          </p:cNvPr>
          <p:cNvSpPr txBox="1"/>
          <p:nvPr/>
        </p:nvSpPr>
        <p:spPr>
          <a:xfrm>
            <a:off x="2060712" y="448314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Fear Allah as He should be feared, and die not except in a state of Islam.</a:t>
            </a:r>
          </a:p>
        </p:txBody>
      </p:sp>
      <p:sp>
        <p:nvSpPr>
          <p:cNvPr id="3" name="TextBox 2">
            <a:extLst>
              <a:ext uri="{FF2B5EF4-FFF2-40B4-BE49-F238E27FC236}">
                <a16:creationId xmlns:a16="http://schemas.microsoft.com/office/drawing/2014/main" id="{43CE14EB-4C71-70DD-9A36-E1215874555E}"/>
              </a:ext>
            </a:extLst>
          </p:cNvPr>
          <p:cNvSpPr txBox="1"/>
          <p:nvPr/>
        </p:nvSpPr>
        <p:spPr>
          <a:xfrm>
            <a:off x="1678384" y="417536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{102}</a:t>
            </a:r>
            <a:endParaRPr lang="en-US" sz="1400" dirty="0"/>
          </a:p>
        </p:txBody>
      </p:sp>
    </p:spTree>
    <p:extLst>
      <p:ext uri="{BB962C8B-B14F-4D97-AF65-F5344CB8AC3E}">
        <p14:creationId xmlns:p14="http://schemas.microsoft.com/office/powerpoint/2010/main" val="4214192652"/>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EB3299-6515-E9E4-5A6C-EB595F6795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C23EB3-EF87-C1BA-EDAD-9B83F8C4829E}"/>
              </a:ext>
            </a:extLst>
          </p:cNvPr>
          <p:cNvSpPr>
            <a:spLocks noGrp="1"/>
          </p:cNvSpPr>
          <p:nvPr>
            <p:ph type="title"/>
          </p:nvPr>
        </p:nvSpPr>
        <p:spPr>
          <a:xfrm>
            <a:off x="1980384" y="1284630"/>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مِنْ بَعْدِ وَصِيَّةٍ يُوصَىٰ بِهَا أَوْ دَيْنٍ غَيْرَ مُضَارٍّ ۚ وَصِيَّةً مِنَ اللَّهِۗ وَاللَّهُ عَلِيمٌ حَلِيمٌ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1EE5334-CBE6-07F3-74D7-33B4431A3EA9}"/>
              </a:ext>
            </a:extLst>
          </p:cNvPr>
          <p:cNvSpPr txBox="1"/>
          <p:nvPr/>
        </p:nvSpPr>
        <p:spPr>
          <a:xfrm>
            <a:off x="2060703" y="438763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after payment of legacies and debts; so that no loss is caused (to any one). Thus is it ordained by Allah; and Allah is All-knowing, Most Forbearing.</a:t>
            </a:r>
          </a:p>
        </p:txBody>
      </p:sp>
      <p:sp>
        <p:nvSpPr>
          <p:cNvPr id="3" name="TextBox 2">
            <a:extLst>
              <a:ext uri="{FF2B5EF4-FFF2-40B4-BE49-F238E27FC236}">
                <a16:creationId xmlns:a16="http://schemas.microsoft.com/office/drawing/2014/main" id="{32A2D5C2-B4B8-2743-9247-AC6DE5385FAE}"/>
              </a:ext>
            </a:extLst>
          </p:cNvPr>
          <p:cNvSpPr txBox="1"/>
          <p:nvPr/>
        </p:nvSpPr>
        <p:spPr>
          <a:xfrm>
            <a:off x="4412704" y="40847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a:t>
            </a:r>
            <a:endParaRPr lang="en-US" sz="1400" dirty="0"/>
          </a:p>
        </p:txBody>
      </p:sp>
    </p:spTree>
    <p:extLst>
      <p:ext uri="{BB962C8B-B14F-4D97-AF65-F5344CB8AC3E}">
        <p14:creationId xmlns:p14="http://schemas.microsoft.com/office/powerpoint/2010/main" val="1979494151"/>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F83FEA-A721-44DD-B3DA-3709434362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324569-8304-B52A-03C1-855FE979C78D}"/>
              </a:ext>
            </a:extLst>
          </p:cNvPr>
          <p:cNvSpPr>
            <a:spLocks noGrp="1"/>
          </p:cNvSpPr>
          <p:nvPr>
            <p:ph type="title"/>
          </p:nvPr>
        </p:nvSpPr>
        <p:spPr>
          <a:xfrm>
            <a:off x="1980392" y="1207363"/>
            <a:ext cx="8231214" cy="3450327"/>
          </a:xfrm>
        </p:spPr>
        <p:txBody>
          <a:bodyPr>
            <a:noAutofit/>
          </a:bodyPr>
          <a:lstStyle/>
          <a:p>
            <a:pPr marL="0" eaLnBrk="1" latinLnBrk="0" hangingPunct="1">
              <a:lnSpc>
                <a:spcPct val="100000"/>
              </a:lnSpc>
            </a:pPr>
            <a:r>
              <a:rPr lang="ar-EG" sz="5400" b="0" dirty="0">
                <a:solidFill>
                  <a:srgbClr val="000000"/>
                </a:solidFill>
                <a:effectLst/>
                <a:latin typeface="Scheheraza"/>
              </a:rPr>
              <a:t>تِلْكَ حُدُودُ اللَّهِۚ وَمَنْ يُطِعِ اللَّهَ وَرَسُولَهُ يُدْخِلْهُ جَنَّاتٍ تَجْرِي مِنْ تَحْتِهَا الْأَنْهَارُ خَالِدِينَ فِيهَاۚ وَذَٰلِكَ الْفَوْزُ الْعَظِيمُ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A94705B-7781-5DB0-F703-C4854743D18B}"/>
              </a:ext>
            </a:extLst>
          </p:cNvPr>
          <p:cNvSpPr txBox="1"/>
          <p:nvPr/>
        </p:nvSpPr>
        <p:spPr>
          <a:xfrm>
            <a:off x="2060711" y="414985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are limits set by Allah: those who obey Allah and His Messenger will be admitted to Gardens with rivers flowing beneath, to abide therein (for ever) and that will be the supreme achievement.</a:t>
            </a:r>
          </a:p>
        </p:txBody>
      </p:sp>
      <p:sp>
        <p:nvSpPr>
          <p:cNvPr id="3" name="TextBox 2">
            <a:extLst>
              <a:ext uri="{FF2B5EF4-FFF2-40B4-BE49-F238E27FC236}">
                <a16:creationId xmlns:a16="http://schemas.microsoft.com/office/drawing/2014/main" id="{D8ECBED6-7225-7793-05E6-3B8C2517E575}"/>
              </a:ext>
            </a:extLst>
          </p:cNvPr>
          <p:cNvSpPr txBox="1"/>
          <p:nvPr/>
        </p:nvSpPr>
        <p:spPr>
          <a:xfrm>
            <a:off x="2344207" y="39160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a:t>
            </a:r>
            <a:endParaRPr lang="en-US" sz="1400" dirty="0"/>
          </a:p>
        </p:txBody>
      </p:sp>
    </p:spTree>
    <p:extLst>
      <p:ext uri="{BB962C8B-B14F-4D97-AF65-F5344CB8AC3E}">
        <p14:creationId xmlns:p14="http://schemas.microsoft.com/office/powerpoint/2010/main" val="2812138021"/>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468ED9-C3B3-ABB1-3581-ECFDCFE642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9025E0-AC3F-DB17-231B-62EA49475FD2}"/>
              </a:ext>
            </a:extLst>
          </p:cNvPr>
          <p:cNvSpPr>
            <a:spLocks noGrp="1"/>
          </p:cNvSpPr>
          <p:nvPr>
            <p:ph type="title"/>
          </p:nvPr>
        </p:nvSpPr>
        <p:spPr>
          <a:xfrm>
            <a:off x="1980391" y="1491448"/>
            <a:ext cx="8231214" cy="3450327"/>
          </a:xfrm>
        </p:spPr>
        <p:txBody>
          <a:bodyPr>
            <a:noAutofit/>
          </a:bodyPr>
          <a:lstStyle/>
          <a:p>
            <a:pPr marL="0" eaLnBrk="1" latinLnBrk="0" hangingPunct="1">
              <a:lnSpc>
                <a:spcPct val="100000"/>
              </a:lnSpc>
            </a:pPr>
            <a:r>
              <a:rPr lang="ar-EG" sz="5400" b="0" dirty="0">
                <a:solidFill>
                  <a:srgbClr val="000000"/>
                </a:solidFill>
                <a:effectLst/>
                <a:latin typeface="Scheheraza"/>
              </a:rPr>
              <a:t>وَمَنْ يَعْصِ اللَّهَ وَرَسُولَهُ وَيَتَعَدَّ حُدُودَهُ يُدْخِلْهُ نَارًا خَالِدًا فِيهَا وَلَهُ عَذَابٌ مُهِينٌ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91E4A95-E53C-2F5F-A052-8973852A27C1}"/>
              </a:ext>
            </a:extLst>
          </p:cNvPr>
          <p:cNvSpPr txBox="1"/>
          <p:nvPr/>
        </p:nvSpPr>
        <p:spPr>
          <a:xfrm>
            <a:off x="2060711" y="406996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those who disobey Allah and His Messenger and transgress His limits will be admitted to a Fire, to abide therein: And they shall have a humiliating punishment.</a:t>
            </a:r>
          </a:p>
        </p:txBody>
      </p:sp>
      <p:sp>
        <p:nvSpPr>
          <p:cNvPr id="3" name="TextBox 2">
            <a:extLst>
              <a:ext uri="{FF2B5EF4-FFF2-40B4-BE49-F238E27FC236}">
                <a16:creationId xmlns:a16="http://schemas.microsoft.com/office/drawing/2014/main" id="{13712C17-1FA1-FA3A-80F1-E183BF2EA921}"/>
              </a:ext>
            </a:extLst>
          </p:cNvPr>
          <p:cNvSpPr txBox="1"/>
          <p:nvPr/>
        </p:nvSpPr>
        <p:spPr>
          <a:xfrm>
            <a:off x="1638222" y="37621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endParaRPr lang="en-US" sz="1400" dirty="0"/>
          </a:p>
        </p:txBody>
      </p:sp>
    </p:spTree>
    <p:extLst>
      <p:ext uri="{BB962C8B-B14F-4D97-AF65-F5344CB8AC3E}">
        <p14:creationId xmlns:p14="http://schemas.microsoft.com/office/powerpoint/2010/main" val="3005269283"/>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473692-DC8F-EFB1-F748-20513B306B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1C4B78-4218-D777-ABE4-D13BD65AB87B}"/>
              </a:ext>
            </a:extLst>
          </p:cNvPr>
          <p:cNvSpPr>
            <a:spLocks noGrp="1"/>
          </p:cNvSpPr>
          <p:nvPr>
            <p:ph type="title"/>
          </p:nvPr>
        </p:nvSpPr>
        <p:spPr>
          <a:xfrm>
            <a:off x="1980391" y="1062876"/>
            <a:ext cx="8231214" cy="3450327"/>
          </a:xfrm>
        </p:spPr>
        <p:txBody>
          <a:bodyPr>
            <a:noAutofit/>
          </a:bodyPr>
          <a:lstStyle/>
          <a:p>
            <a:pPr marL="0" eaLnBrk="1" latinLnBrk="0" hangingPunct="1">
              <a:lnSpc>
                <a:spcPct val="100000"/>
              </a:lnSpc>
            </a:pPr>
            <a:r>
              <a:rPr lang="ar-EG" sz="4800" b="0" dirty="0">
                <a:solidFill>
                  <a:srgbClr val="000000"/>
                </a:solidFill>
                <a:effectLst/>
                <a:latin typeface="Scheheraza"/>
              </a:rPr>
              <a:t>وَاللَّاتِي يَأْتِينَ الْفَاحِشَةَ مِنْ نِسَائِكُمْ فَاسْتَشْهِدُوا عَلَيْهِنَّ أَرْبَعَةً مِنْكُمْۖ فَإِنْ شَهِدُوا فَأَمْسِكُوهُنَّ فِي الْبُيُوتِ حَتَّىٰ يَتَوَفَّاهُنَّ الْمَوْتُ أَوْ يَجْعَلَ اللَّهُ لَهُنَّ سَبِيلًا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9364E9F-FEF2-2768-43E1-83E543C5CBCE}"/>
              </a:ext>
            </a:extLst>
          </p:cNvPr>
          <p:cNvSpPr txBox="1"/>
          <p:nvPr/>
        </p:nvSpPr>
        <p:spPr>
          <a:xfrm>
            <a:off x="2060710" y="417649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any of your women are guilty of lewdness, Take the evidence of four (Reliable) witnesses from amongst you against them; and if they testify, confine them to houses until death do claim them, or Allah ordain for them some (other) way.</a:t>
            </a:r>
          </a:p>
        </p:txBody>
      </p:sp>
      <p:sp>
        <p:nvSpPr>
          <p:cNvPr id="3" name="TextBox 2">
            <a:extLst>
              <a:ext uri="{FF2B5EF4-FFF2-40B4-BE49-F238E27FC236}">
                <a16:creationId xmlns:a16="http://schemas.microsoft.com/office/drawing/2014/main" id="{C9509EF8-0728-0CAC-940B-CFF2B2F6A82B}"/>
              </a:ext>
            </a:extLst>
          </p:cNvPr>
          <p:cNvSpPr txBox="1"/>
          <p:nvPr/>
        </p:nvSpPr>
        <p:spPr>
          <a:xfrm>
            <a:off x="3422633" y="38687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endParaRPr lang="en-US" sz="1400" dirty="0"/>
          </a:p>
        </p:txBody>
      </p:sp>
    </p:spTree>
    <p:extLst>
      <p:ext uri="{BB962C8B-B14F-4D97-AF65-F5344CB8AC3E}">
        <p14:creationId xmlns:p14="http://schemas.microsoft.com/office/powerpoint/2010/main" val="1037497903"/>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0304AE-1314-8CBC-A3B2-96EA6CBB30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2E3E08-23AE-273B-C23E-8A1B7EF48B61}"/>
              </a:ext>
            </a:extLst>
          </p:cNvPr>
          <p:cNvSpPr>
            <a:spLocks noGrp="1"/>
          </p:cNvSpPr>
          <p:nvPr>
            <p:ph type="title"/>
          </p:nvPr>
        </p:nvSpPr>
        <p:spPr>
          <a:xfrm>
            <a:off x="1980390" y="1346961"/>
            <a:ext cx="8231214" cy="3450327"/>
          </a:xfrm>
        </p:spPr>
        <p:txBody>
          <a:bodyPr>
            <a:noAutofit/>
          </a:bodyPr>
          <a:lstStyle/>
          <a:p>
            <a:pPr marL="0" eaLnBrk="1" latinLnBrk="0" hangingPunct="1">
              <a:lnSpc>
                <a:spcPct val="100000"/>
              </a:lnSpc>
            </a:pPr>
            <a:r>
              <a:rPr lang="ar-EG" sz="5400" b="0" dirty="0">
                <a:solidFill>
                  <a:srgbClr val="000000"/>
                </a:solidFill>
                <a:effectLst/>
                <a:latin typeface="Scheheraza"/>
              </a:rPr>
              <a:t>وَاللَّذَانِ يَأْتِيَانِهَا مِنْكُمْ فَآذُوهُمَاۖ فَإِنْ تَابَا وَأَصْلَحَا فَأَعْرِضُوا عَنْهُمَاۗ إِنَّ اللَّهَ كَانَ تَوَّابًا رَحِيمًا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D8AE63A-A160-EC39-B170-7640F75299C1}"/>
              </a:ext>
            </a:extLst>
          </p:cNvPr>
          <p:cNvSpPr txBox="1"/>
          <p:nvPr/>
        </p:nvSpPr>
        <p:spPr>
          <a:xfrm>
            <a:off x="2060709" y="417649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two men among you are guilty of lewdness, punish them both. If they repent and amend, Leave them alone; for Allah is Oft-returning, Most Merciful.</a:t>
            </a:r>
          </a:p>
        </p:txBody>
      </p:sp>
      <p:sp>
        <p:nvSpPr>
          <p:cNvPr id="3" name="TextBox 2">
            <a:extLst>
              <a:ext uri="{FF2B5EF4-FFF2-40B4-BE49-F238E27FC236}">
                <a16:creationId xmlns:a16="http://schemas.microsoft.com/office/drawing/2014/main" id="{B534E689-4AEB-BE08-7EAD-4F75B41D2A72}"/>
              </a:ext>
            </a:extLst>
          </p:cNvPr>
          <p:cNvSpPr txBox="1"/>
          <p:nvPr/>
        </p:nvSpPr>
        <p:spPr>
          <a:xfrm>
            <a:off x="4381421" y="39308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{16}</a:t>
            </a:r>
            <a:endParaRPr lang="en-US" sz="1400" dirty="0"/>
          </a:p>
        </p:txBody>
      </p:sp>
    </p:spTree>
    <p:extLst>
      <p:ext uri="{BB962C8B-B14F-4D97-AF65-F5344CB8AC3E}">
        <p14:creationId xmlns:p14="http://schemas.microsoft.com/office/powerpoint/2010/main" val="2293557282"/>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38C75E-DF9E-0186-2179-FCEFD05AB1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156FE0-2C39-90CE-210D-1D70AD9B0530}"/>
              </a:ext>
            </a:extLst>
          </p:cNvPr>
          <p:cNvSpPr>
            <a:spLocks noGrp="1"/>
          </p:cNvSpPr>
          <p:nvPr>
            <p:ph type="title"/>
          </p:nvPr>
        </p:nvSpPr>
        <p:spPr>
          <a:xfrm>
            <a:off x="1980389" y="1233996"/>
            <a:ext cx="8231214" cy="3450327"/>
          </a:xfrm>
        </p:spPr>
        <p:txBody>
          <a:bodyPr>
            <a:noAutofit/>
          </a:bodyPr>
          <a:lstStyle/>
          <a:p>
            <a:pPr marL="0" eaLnBrk="1" latinLnBrk="0" hangingPunct="1">
              <a:lnSpc>
                <a:spcPct val="100000"/>
              </a:lnSpc>
            </a:pPr>
            <a:r>
              <a:rPr lang="ar-EG" sz="5400" b="0" dirty="0">
                <a:solidFill>
                  <a:srgbClr val="000000"/>
                </a:solidFill>
                <a:effectLst/>
                <a:latin typeface="Scheheraza"/>
              </a:rPr>
              <a:t>إِنَّمَا التَّوْبَةُ عَلَى اللَّهِ لِلَّذِينَ يَعْمَلُونَ السُّوءَ بِجَهَالَةٍ ثُمَّ يَتُوبُونَ مِنْ قَرِيبٍ فَأُولَٰئِكَ يَتُوبُ اللَّهُ عَلَيْهِمْۗ وَكَانَ اللَّهُ </a:t>
            </a:r>
            <a:br>
              <a:rPr lang="en-US" sz="5400" b="0" dirty="0">
                <a:solidFill>
                  <a:srgbClr val="000000"/>
                </a:solidFill>
                <a:effectLst/>
                <a:latin typeface="Scheheraza"/>
              </a:rPr>
            </a:br>
            <a:r>
              <a:rPr lang="ar-EG" sz="5400" b="0" dirty="0">
                <a:solidFill>
                  <a:srgbClr val="000000"/>
                </a:solidFill>
                <a:effectLst/>
                <a:latin typeface="Scheheraza"/>
              </a:rPr>
              <a:t>عَلِيمًا حَكِيمًا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46C90B0-B5D5-2B9E-5BD0-FB93D95A0FF9}"/>
              </a:ext>
            </a:extLst>
          </p:cNvPr>
          <p:cNvSpPr txBox="1"/>
          <p:nvPr/>
        </p:nvSpPr>
        <p:spPr>
          <a:xfrm>
            <a:off x="2060708" y="447035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accept the repentance of those who do evil in ignorance and repent soon afterwards; to them will Allah turn in mercy: For Allah is full of knowledge and wisdom</a:t>
            </a:r>
          </a:p>
        </p:txBody>
      </p:sp>
      <p:sp>
        <p:nvSpPr>
          <p:cNvPr id="3" name="TextBox 2">
            <a:extLst>
              <a:ext uri="{FF2B5EF4-FFF2-40B4-BE49-F238E27FC236}">
                <a16:creationId xmlns:a16="http://schemas.microsoft.com/office/drawing/2014/main" id="{F44EFDDB-22EB-A307-AE38-6748FFACF454}"/>
              </a:ext>
            </a:extLst>
          </p:cNvPr>
          <p:cNvSpPr txBox="1"/>
          <p:nvPr/>
        </p:nvSpPr>
        <p:spPr>
          <a:xfrm>
            <a:off x="4310400" y="41625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{17}</a:t>
            </a:r>
            <a:endParaRPr lang="en-US" sz="1400" dirty="0"/>
          </a:p>
        </p:txBody>
      </p:sp>
    </p:spTree>
    <p:extLst>
      <p:ext uri="{BB962C8B-B14F-4D97-AF65-F5344CB8AC3E}">
        <p14:creationId xmlns:p14="http://schemas.microsoft.com/office/powerpoint/2010/main" val="4196016232"/>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4E1397-FCD3-5C3A-DCD7-48BF68668D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5DD802-CC38-F57E-ED34-ADAEFE43ADCA}"/>
              </a:ext>
            </a:extLst>
          </p:cNvPr>
          <p:cNvSpPr>
            <a:spLocks noGrp="1"/>
          </p:cNvSpPr>
          <p:nvPr>
            <p:ph type="title"/>
          </p:nvPr>
        </p:nvSpPr>
        <p:spPr>
          <a:xfrm>
            <a:off x="1980389" y="1182439"/>
            <a:ext cx="8231214" cy="3450327"/>
          </a:xfrm>
        </p:spPr>
        <p:txBody>
          <a:bodyPr>
            <a:noAutofit/>
          </a:bodyPr>
          <a:lstStyle/>
          <a:p>
            <a:pPr marL="0" eaLnBrk="1" latinLnBrk="0" hangingPunct="1">
              <a:lnSpc>
                <a:spcPct val="100000"/>
              </a:lnSpc>
            </a:pPr>
            <a:r>
              <a:rPr lang="ar-EG" sz="4800" b="0" dirty="0">
                <a:solidFill>
                  <a:srgbClr val="000000"/>
                </a:solidFill>
                <a:effectLst/>
                <a:latin typeface="Scheheraza"/>
              </a:rPr>
              <a:t>وَلَيْسَتِ التَّوْبَةُ لِلَّذِينَ يَعْمَلُونَ السَّيِّئَاتِ حَتَّىٰ إِذَا حَضَرَ أَحَدَهُمُ الْمَوْتُ قَالَ إِنِّي تُبْتُ الْآنَ وَلَا الَّذِينَ يَمُوتُونَ وَهُمْ كُفَّارٌۚ أُولَٰئِكَ أَعْتَدْنَا لَهُمْ عَذَابًا أَلِيمًا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DE2811-2858-661B-47C6-1649DD09DE20}"/>
              </a:ext>
            </a:extLst>
          </p:cNvPr>
          <p:cNvSpPr txBox="1"/>
          <p:nvPr/>
        </p:nvSpPr>
        <p:spPr>
          <a:xfrm>
            <a:off x="2060708" y="417649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no effect is the repentance of those who continue to do evil, until death faces one of them, and he says, "Now have I repented indeed;" nor of those who die rejecting Faith: for them have We prepared a punishment most grievous.</a:t>
            </a:r>
          </a:p>
        </p:txBody>
      </p:sp>
      <p:sp>
        <p:nvSpPr>
          <p:cNvPr id="3" name="TextBox 2">
            <a:extLst>
              <a:ext uri="{FF2B5EF4-FFF2-40B4-BE49-F238E27FC236}">
                <a16:creationId xmlns:a16="http://schemas.microsoft.com/office/drawing/2014/main" id="{8EA3022F-9A7B-29E2-65F0-FE02A5F8FBE6}"/>
              </a:ext>
            </a:extLst>
          </p:cNvPr>
          <p:cNvSpPr txBox="1"/>
          <p:nvPr/>
        </p:nvSpPr>
        <p:spPr>
          <a:xfrm>
            <a:off x="4292645" y="39545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{18}</a:t>
            </a:r>
            <a:endParaRPr lang="en-US" sz="1400" dirty="0"/>
          </a:p>
        </p:txBody>
      </p:sp>
    </p:spTree>
    <p:extLst>
      <p:ext uri="{BB962C8B-B14F-4D97-AF65-F5344CB8AC3E}">
        <p14:creationId xmlns:p14="http://schemas.microsoft.com/office/powerpoint/2010/main" val="3088671776"/>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4FA76B-AF21-F3DB-1057-5B6A03EA5E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452DFD-EE23-47BE-2EBB-4A562726E4E5}"/>
              </a:ext>
            </a:extLst>
          </p:cNvPr>
          <p:cNvSpPr>
            <a:spLocks noGrp="1"/>
          </p:cNvSpPr>
          <p:nvPr>
            <p:ph type="title"/>
          </p:nvPr>
        </p:nvSpPr>
        <p:spPr>
          <a:xfrm>
            <a:off x="1980387" y="998647"/>
            <a:ext cx="8231214" cy="3450327"/>
          </a:xfrm>
        </p:spPr>
        <p:txBody>
          <a:bodyPr>
            <a:noAutofit/>
          </a:bodyPr>
          <a:lstStyle/>
          <a:p>
            <a:pPr marL="0" eaLnBrk="1" latinLnBrk="0" hangingPunct="1">
              <a:lnSpc>
                <a:spcPct val="100000"/>
              </a:lnSpc>
            </a:pPr>
            <a:r>
              <a:rPr lang="ar-EG" sz="4000" b="0" dirty="0">
                <a:solidFill>
                  <a:srgbClr val="000000"/>
                </a:solidFill>
                <a:effectLst/>
                <a:latin typeface="Scheheraza"/>
              </a:rPr>
              <a:t>يَا أَيُّهَا الَّذِينَ آمَنُوا لَا يَحِلُّ لَكُمْ أَنْ تَرِثُوا النِّسَاءَ كَرْهًاۖ وَلَا تَعْضُلُوهُنَّ لِتَذْهَبُوا بِبَعْضِ مَا آتَيْتُمُوهُنَّ إِلَّا أَنْ يَأْتِينَ بِفَاحِشَةٍ مُبَيِّنَةٍۚ وَعَاشِرُوهُنَّ بِالْمَعْرُوفِ ۚ فَإِنْ كَرِهْتُمُوهُنَّ فَعَسَىٰ أَنْ تَكْرَهُوا شَيْئًا وَيَجْعَلَ اللَّهُ فِيهِ خَيْرًا كَثِيرًا </a:t>
            </a:r>
            <a:endParaRPr lang="ar-EG" sz="4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87B5376-A072-1A13-26C3-DEAF847F19B9}"/>
              </a:ext>
            </a:extLst>
          </p:cNvPr>
          <p:cNvSpPr txBox="1"/>
          <p:nvPr/>
        </p:nvSpPr>
        <p:spPr>
          <a:xfrm>
            <a:off x="2060706" y="4145480"/>
            <a:ext cx="8070575" cy="1754326"/>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Ye are forbidden to inherit women against their will. Nor should ye treat them with harshness, that ye may Take away part of the dower ye have given them,-except where they have been guilty of open lewdness; on the contrary live with them on a footing of kindness and equity. If ye take a dislike to them it may be that ye dislike a thing, and Allah brings about through it a great deal of good.</a:t>
            </a:r>
          </a:p>
        </p:txBody>
      </p:sp>
      <p:sp>
        <p:nvSpPr>
          <p:cNvPr id="3" name="TextBox 2">
            <a:extLst>
              <a:ext uri="{FF2B5EF4-FFF2-40B4-BE49-F238E27FC236}">
                <a16:creationId xmlns:a16="http://schemas.microsoft.com/office/drawing/2014/main" id="{2D7C0F47-7E6C-0D33-B9DD-4FBE8C58EBF8}"/>
              </a:ext>
            </a:extLst>
          </p:cNvPr>
          <p:cNvSpPr txBox="1"/>
          <p:nvPr/>
        </p:nvSpPr>
        <p:spPr>
          <a:xfrm>
            <a:off x="4745405" y="3928265"/>
            <a:ext cx="684337" cy="292388"/>
          </a:xfrm>
          <a:prstGeom prst="rect">
            <a:avLst/>
          </a:prstGeom>
          <a:noFill/>
        </p:spPr>
        <p:txBody>
          <a:bodyPr wrap="square">
            <a:spAutoFit/>
          </a:bodyPr>
          <a:lstStyle/>
          <a:p>
            <a:pPr algn="ctr"/>
            <a:r>
              <a:rPr lang="en-US" sz="1300" dirty="0">
                <a:latin typeface="Arial" panose="020B0604020202020204" pitchFamily="34" charset="0"/>
                <a:cs typeface="Arial" panose="020B0604020202020204" pitchFamily="34" charset="0"/>
              </a:rPr>
              <a:t>{19}</a:t>
            </a:r>
            <a:endParaRPr lang="en-US" sz="1300" dirty="0"/>
          </a:p>
        </p:txBody>
      </p:sp>
    </p:spTree>
    <p:extLst>
      <p:ext uri="{BB962C8B-B14F-4D97-AF65-F5344CB8AC3E}">
        <p14:creationId xmlns:p14="http://schemas.microsoft.com/office/powerpoint/2010/main" val="2164671732"/>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017E3F-E524-D129-5E10-954575A754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BE2285-6878-63C0-DAB8-31E74791B5C4}"/>
              </a:ext>
            </a:extLst>
          </p:cNvPr>
          <p:cNvSpPr>
            <a:spLocks noGrp="1"/>
          </p:cNvSpPr>
          <p:nvPr>
            <p:ph type="title"/>
          </p:nvPr>
        </p:nvSpPr>
        <p:spPr>
          <a:xfrm>
            <a:off x="1980387" y="1242646"/>
            <a:ext cx="8231214" cy="3450327"/>
          </a:xfrm>
        </p:spPr>
        <p:txBody>
          <a:bodyPr>
            <a:noAutofit/>
          </a:bodyPr>
          <a:lstStyle/>
          <a:p>
            <a:pPr>
              <a:lnSpc>
                <a:spcPct val="100000"/>
              </a:lnSpc>
            </a:pPr>
            <a:r>
              <a:rPr lang="ar-EG" sz="5400" b="0" dirty="0"/>
              <a:t>وَإِنْ أَرَدْتُمُ اسْتِبْدَالَ زَوْجٍ مَكَانَ زَوْجٍ وَآتَيْتُمْ إِحْدَاهُنَّ قِنْطَارًا فَلَا تَأْخُذُوا مِنْهُ شَيْئًا ۚ أَتَأْخُذُونَهُ بُهْتَانًا وَإِثْمًا مُبِينًا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7DF5F89-0D57-A986-EC75-C2CA7DA86C6A}"/>
              </a:ext>
            </a:extLst>
          </p:cNvPr>
          <p:cNvSpPr txBox="1"/>
          <p:nvPr/>
        </p:nvSpPr>
        <p:spPr>
          <a:xfrm>
            <a:off x="2060706" y="418514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ye decide to take one wife in place of another, even if ye had given the latter a whole treasure for dower, Take not the least bit of it back: Would ye take it by slander and manifest wrong?</a:t>
            </a:r>
          </a:p>
        </p:txBody>
      </p:sp>
      <p:sp>
        <p:nvSpPr>
          <p:cNvPr id="3" name="TextBox 2">
            <a:extLst>
              <a:ext uri="{FF2B5EF4-FFF2-40B4-BE49-F238E27FC236}">
                <a16:creationId xmlns:a16="http://schemas.microsoft.com/office/drawing/2014/main" id="{5D6E90E7-D507-3252-7303-678B70D8D7A9}"/>
              </a:ext>
            </a:extLst>
          </p:cNvPr>
          <p:cNvSpPr txBox="1"/>
          <p:nvPr/>
        </p:nvSpPr>
        <p:spPr>
          <a:xfrm>
            <a:off x="2295168" y="38773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a:t>
            </a:r>
            <a:endParaRPr lang="en-US" sz="1400" dirty="0"/>
          </a:p>
        </p:txBody>
      </p:sp>
    </p:spTree>
    <p:extLst>
      <p:ext uri="{BB962C8B-B14F-4D97-AF65-F5344CB8AC3E}">
        <p14:creationId xmlns:p14="http://schemas.microsoft.com/office/powerpoint/2010/main" val="1326554949"/>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DCC5B-2C33-302B-13AB-157AC767B2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D8521D-8D57-9FBB-DD65-BC8EEA3DA9BE}"/>
              </a:ext>
            </a:extLst>
          </p:cNvPr>
          <p:cNvSpPr>
            <a:spLocks noGrp="1"/>
          </p:cNvSpPr>
          <p:nvPr>
            <p:ph type="title"/>
          </p:nvPr>
        </p:nvSpPr>
        <p:spPr>
          <a:xfrm>
            <a:off x="1980386" y="1358056"/>
            <a:ext cx="8231214" cy="3450327"/>
          </a:xfrm>
        </p:spPr>
        <p:txBody>
          <a:bodyPr>
            <a:noAutofit/>
          </a:bodyPr>
          <a:lstStyle/>
          <a:p>
            <a:pPr>
              <a:lnSpc>
                <a:spcPct val="100000"/>
              </a:lnSpc>
            </a:pPr>
            <a:r>
              <a:rPr lang="ar-EG" sz="5400" b="0" dirty="0"/>
              <a:t>وَكَيْفَ تَأْخُذُونَهُ وَقَدْ أَفْضَىٰ بَعْضُكُمْ إِلَىٰ بَعْضٍ وَأَخَذْنَ مِنْكُمْ مِيثَاقًا غَلِيظًا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3C26632-DD5A-D788-9AC2-11D8043E0E05}"/>
              </a:ext>
            </a:extLst>
          </p:cNvPr>
          <p:cNvSpPr txBox="1"/>
          <p:nvPr/>
        </p:nvSpPr>
        <p:spPr>
          <a:xfrm>
            <a:off x="2060706" y="383119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how could ye take it when ye have gone in unto each other, and they have Taken from you a solemn covenant?</a:t>
            </a:r>
          </a:p>
        </p:txBody>
      </p:sp>
      <p:sp>
        <p:nvSpPr>
          <p:cNvPr id="3" name="TextBox 2">
            <a:extLst>
              <a:ext uri="{FF2B5EF4-FFF2-40B4-BE49-F238E27FC236}">
                <a16:creationId xmlns:a16="http://schemas.microsoft.com/office/drawing/2014/main" id="{C1D04F26-23F9-B559-B379-01F416B1EE02}"/>
              </a:ext>
            </a:extLst>
          </p:cNvPr>
          <p:cNvSpPr txBox="1"/>
          <p:nvPr/>
        </p:nvSpPr>
        <p:spPr>
          <a:xfrm>
            <a:off x="2330679" y="35234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{21}</a:t>
            </a:r>
            <a:endParaRPr lang="en-US" sz="1400" dirty="0"/>
          </a:p>
        </p:txBody>
      </p:sp>
    </p:spTree>
    <p:extLst>
      <p:ext uri="{BB962C8B-B14F-4D97-AF65-F5344CB8AC3E}">
        <p14:creationId xmlns:p14="http://schemas.microsoft.com/office/powerpoint/2010/main" val="4834633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2E2E96-1AF8-C136-DCA3-934BA1A939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B810FB-6D26-6DAB-41D2-3F0CC941CBFB}"/>
              </a:ext>
            </a:extLst>
          </p:cNvPr>
          <p:cNvSpPr>
            <a:spLocks noGrp="1"/>
          </p:cNvSpPr>
          <p:nvPr>
            <p:ph type="title"/>
          </p:nvPr>
        </p:nvSpPr>
        <p:spPr>
          <a:xfrm>
            <a:off x="1980393" y="1275425"/>
            <a:ext cx="8231214" cy="3461837"/>
          </a:xfrm>
        </p:spPr>
        <p:txBody>
          <a:bodyPr>
            <a:noAutofit/>
          </a:bodyPr>
          <a:lstStyle/>
          <a:p>
            <a:pPr marL="0" eaLnBrk="1" latinLnBrk="0" hangingPunct="1">
              <a:lnSpc>
                <a:spcPct val="100000"/>
              </a:lnSpc>
            </a:pPr>
            <a:r>
              <a:rPr lang="ar-EG" sz="4600" b="0" dirty="0">
                <a:solidFill>
                  <a:srgbClr val="000000"/>
                </a:solidFill>
                <a:effectLst/>
                <a:latin typeface="Scheheraza"/>
              </a:rPr>
              <a:t>وَاعْتَصِمُوا بِحَبْلِ اللَّهِ جَمِيعًا وَلَا تَفَرَّقُواۚ وَاذْكُرُوا نِعْمَتَ اللَّهِ عَلَيْكُمْ إِذْ كُنْتُمْ أَعْدَاءً فَأَلَّفَ بَيْنَ قُلُوبِكُمْ فَأَصْبَحْتُمْ بِنِعْمَتِهِ إِخْوَانًا وَكُنْتُمْ عَلَىٰ شَفَا حُفْرَةٍ مِنَ النَّارِ فَأَنْقَذَكُمْ مِنْهَاۗ</a:t>
            </a:r>
            <a:r>
              <a:rPr lang="en-US" sz="4600" b="0" dirty="0">
                <a:solidFill>
                  <a:srgbClr val="000000"/>
                </a:solidFill>
                <a:effectLst/>
                <a:latin typeface="Scheheraza"/>
              </a:rPr>
              <a:t>...</a:t>
            </a:r>
            <a:endParaRPr lang="ar-EG" sz="4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8235374-4A56-0F10-E1DA-8EB61C120B66}"/>
              </a:ext>
            </a:extLst>
          </p:cNvPr>
          <p:cNvSpPr txBox="1"/>
          <p:nvPr/>
        </p:nvSpPr>
        <p:spPr>
          <a:xfrm>
            <a:off x="2060712" y="4412121"/>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hold fast, all together, by the rope which Allah (stretches out for you), and be not divided among yourselves; and remember with gratitude Allah's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on you; for ye were enemies and He joined your hearts in love, so that by His Grace, ye became brethren; and ye were on the brink of the pit of Fire, and He saved you from it.</a:t>
            </a:r>
          </a:p>
        </p:txBody>
      </p:sp>
    </p:spTree>
    <p:extLst>
      <p:ext uri="{BB962C8B-B14F-4D97-AF65-F5344CB8AC3E}">
        <p14:creationId xmlns:p14="http://schemas.microsoft.com/office/powerpoint/2010/main" val="645409464"/>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39305-D628-7874-ADAD-14729D73B4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C4F990-243F-8369-221A-1A18FE691BEC}"/>
              </a:ext>
            </a:extLst>
          </p:cNvPr>
          <p:cNvSpPr>
            <a:spLocks noGrp="1"/>
          </p:cNvSpPr>
          <p:nvPr>
            <p:ph type="title"/>
          </p:nvPr>
        </p:nvSpPr>
        <p:spPr>
          <a:xfrm>
            <a:off x="1980386" y="1358056"/>
            <a:ext cx="8231214" cy="3450327"/>
          </a:xfrm>
        </p:spPr>
        <p:txBody>
          <a:bodyPr>
            <a:noAutofit/>
          </a:bodyPr>
          <a:lstStyle/>
          <a:p>
            <a:pPr>
              <a:lnSpc>
                <a:spcPct val="100000"/>
              </a:lnSpc>
            </a:pPr>
            <a:r>
              <a:rPr lang="ar-EG" sz="6000" b="0" dirty="0"/>
              <a:t>وَلَا تَنْكِحُوا مَا نَكَحَ آبَاؤُكُمْ مِنَ النِّسَاءِ إِلَّا مَا قَدْ سَلَفَۚ إِنَّهُ كَانَ فَاحِشَةً وَمَقْتًا وَسَاءَ سَبِيلًا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24A741C-24DA-333A-196C-4C0F1D0129B5}"/>
              </a:ext>
            </a:extLst>
          </p:cNvPr>
          <p:cNvSpPr txBox="1"/>
          <p:nvPr/>
        </p:nvSpPr>
        <p:spPr>
          <a:xfrm>
            <a:off x="2060705" y="431059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marry not women whom your fathers married,- except what is past: It was shameful and odious,- an abominable custom indeed.</a:t>
            </a:r>
          </a:p>
        </p:txBody>
      </p:sp>
      <p:sp>
        <p:nvSpPr>
          <p:cNvPr id="3" name="TextBox 2">
            <a:extLst>
              <a:ext uri="{FF2B5EF4-FFF2-40B4-BE49-F238E27FC236}">
                <a16:creationId xmlns:a16="http://schemas.microsoft.com/office/drawing/2014/main" id="{1C7A3486-EB6D-29E8-DE11-51C7E6E1636F}"/>
              </a:ext>
            </a:extLst>
          </p:cNvPr>
          <p:cNvSpPr txBox="1"/>
          <p:nvPr/>
        </p:nvSpPr>
        <p:spPr>
          <a:xfrm>
            <a:off x="2659152" y="40028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{22}</a:t>
            </a:r>
            <a:endParaRPr lang="en-US" sz="1400" dirty="0"/>
          </a:p>
        </p:txBody>
      </p:sp>
    </p:spTree>
    <p:extLst>
      <p:ext uri="{BB962C8B-B14F-4D97-AF65-F5344CB8AC3E}">
        <p14:creationId xmlns:p14="http://schemas.microsoft.com/office/powerpoint/2010/main" val="1047979829"/>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68254B-4919-1868-18C8-D9A1969C0D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561BCE-4DA7-F047-F946-98678D1F1525}"/>
              </a:ext>
            </a:extLst>
          </p:cNvPr>
          <p:cNvSpPr>
            <a:spLocks noGrp="1"/>
          </p:cNvSpPr>
          <p:nvPr>
            <p:ph type="title"/>
          </p:nvPr>
        </p:nvSpPr>
        <p:spPr>
          <a:xfrm>
            <a:off x="1980384" y="1038460"/>
            <a:ext cx="8231214" cy="3450327"/>
          </a:xfrm>
        </p:spPr>
        <p:txBody>
          <a:bodyPr>
            <a:noAutofit/>
          </a:bodyPr>
          <a:lstStyle/>
          <a:p>
            <a:pPr>
              <a:lnSpc>
                <a:spcPct val="100000"/>
              </a:lnSpc>
            </a:pPr>
            <a:r>
              <a:rPr lang="ar-EG" b="0" dirty="0"/>
              <a:t>حُرِّمَتْ عَلَيْكُمْ أُمَّهَاتُكُمْ وَبَنَاتُكُمْ وَأَخَوَاتُكُمْ وَعَمَّاتُكُمْ وَخَالَاتُكُمْ وَبَنَاتُ الْأَخِ وَبَنَاتُ الْأُخْتِ وَأُمَّهَاتُكُمُ اللَّاتِي أَرْضَعْنَكُمْ وَأَخَوَاتُكُمْ مِنَ الرَّضَاعَةِ وَأُمَّهَاتُ نِسَائِكُمْ وَرَبَائِبُكُمُ اللَّاتِي فِي حُجُورِكُمْ مِنْ نِسَائِكُمُ اللَّاتِي دَخَلْتُمْ بِهِنَّ</a:t>
            </a:r>
            <a:r>
              <a:rPr lang="en-US" b="0" dirty="0">
                <a:latin typeface="Times New Roman" panose="02020603050405020304" pitchFamily="18" charset="0"/>
                <a:cs typeface="Times New Roman" panose="02020603050405020304" pitchFamily="18" charset="0"/>
              </a:rPr>
              <a:t>…</a:t>
            </a:r>
            <a:endParaRPr lang="ar-EG" sz="4000" b="0" kern="1200" dirty="0">
              <a:effectLst/>
              <a:latin typeface="Times New Roman" panose="02020603050405020304" pitchFamily="18" charset="0"/>
              <a:ea typeface="+mn-ea"/>
              <a:cs typeface="Times New Roman" panose="02020603050405020304" pitchFamily="18" charset="0"/>
            </a:endParaRPr>
          </a:p>
        </p:txBody>
      </p:sp>
      <p:sp>
        <p:nvSpPr>
          <p:cNvPr id="14" name="TextBox 13">
            <a:extLst>
              <a:ext uri="{FF2B5EF4-FFF2-40B4-BE49-F238E27FC236}">
                <a16:creationId xmlns:a16="http://schemas.microsoft.com/office/drawing/2014/main" id="{DE6B8946-CCB5-01A6-7599-8E2D6049E135}"/>
              </a:ext>
            </a:extLst>
          </p:cNvPr>
          <p:cNvSpPr txBox="1"/>
          <p:nvPr/>
        </p:nvSpPr>
        <p:spPr>
          <a:xfrm>
            <a:off x="2060703" y="4488787"/>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Prohibited to you (For marriage) are:- Your mothers, daughters, sisters; father's sisters, Mother's sisters; brother's daughters, sister's daughters; foster-mothers (Who gave you suck), foster-sisters; your wives' mothers; your step-daughters under your guardianship, born of your wives to whom ye have gone in,-</a:t>
            </a:r>
          </a:p>
        </p:txBody>
      </p:sp>
    </p:spTree>
    <p:extLst>
      <p:ext uri="{BB962C8B-B14F-4D97-AF65-F5344CB8AC3E}">
        <p14:creationId xmlns:p14="http://schemas.microsoft.com/office/powerpoint/2010/main" val="3866043625"/>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EA315-EA30-F04E-E9F4-379A71E93C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3639CE-78F7-5E6E-FCEE-3A4B8CDA1E7B}"/>
              </a:ext>
            </a:extLst>
          </p:cNvPr>
          <p:cNvSpPr>
            <a:spLocks noGrp="1"/>
          </p:cNvSpPr>
          <p:nvPr>
            <p:ph type="title"/>
          </p:nvPr>
        </p:nvSpPr>
        <p:spPr>
          <a:xfrm>
            <a:off x="1980385" y="1223969"/>
            <a:ext cx="8231214" cy="3450327"/>
          </a:xfrm>
        </p:spPr>
        <p:txBody>
          <a:bodyPr>
            <a:noAutofit/>
          </a:bodyPr>
          <a:lstStyle/>
          <a:p>
            <a:pPr>
              <a:lnSpc>
                <a:spcPct val="100000"/>
              </a:lnSpc>
            </a:pPr>
            <a:r>
              <a:rPr lang="ar-EG" sz="4800" b="0" dirty="0"/>
              <a:t>فَإِنْ لَمْ تَكُونُوا دَخَلْتُمْ بِهِنَّ فَلَا جُنَاحَ عَلَيْكُمْ وَحَلَائِلُ أَبْنَائِكُمُ الَّذِينَ مِنْ أَصْلَابِكُمْ وَأَنْ تَجْمَعُوا بَيْنَ الْأُخْتَيْنِ إِلَّا مَا قَدْ سَلَفَۗ إِنَّ اللَّهَ كَانَ غَفُورًا رَحِيمًا</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3D6565-D2A0-BF14-33DA-69D9619AE675}"/>
              </a:ext>
            </a:extLst>
          </p:cNvPr>
          <p:cNvSpPr txBox="1"/>
          <p:nvPr/>
        </p:nvSpPr>
        <p:spPr>
          <a:xfrm>
            <a:off x="2060705" y="431059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 prohibition if ye have not gone in;- (Those who have been) wives of your sons proceeding from your loins; and two sisters in wedlock at one and the same time, except for what is past; for Allah is Oft-forgiving, Most Merciful;-</a:t>
            </a:r>
          </a:p>
        </p:txBody>
      </p:sp>
      <p:sp>
        <p:nvSpPr>
          <p:cNvPr id="3" name="TextBox 2">
            <a:extLst>
              <a:ext uri="{FF2B5EF4-FFF2-40B4-BE49-F238E27FC236}">
                <a16:creationId xmlns:a16="http://schemas.microsoft.com/office/drawing/2014/main" id="{F2200249-51AB-2A30-774A-27AC7B1C86F1}"/>
              </a:ext>
            </a:extLst>
          </p:cNvPr>
          <p:cNvSpPr txBox="1"/>
          <p:nvPr/>
        </p:nvSpPr>
        <p:spPr>
          <a:xfrm>
            <a:off x="3928659" y="40521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{23}</a:t>
            </a:r>
            <a:endParaRPr lang="en-US" sz="1400" dirty="0"/>
          </a:p>
        </p:txBody>
      </p:sp>
    </p:spTree>
    <p:extLst>
      <p:ext uri="{BB962C8B-B14F-4D97-AF65-F5344CB8AC3E}">
        <p14:creationId xmlns:p14="http://schemas.microsoft.com/office/powerpoint/2010/main" val="933693592"/>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32997440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541F67-A0BB-8AAB-FC88-4918C8E660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2006B3-844C-4C68-FC93-E3C28B11537F}"/>
              </a:ext>
            </a:extLst>
          </p:cNvPr>
          <p:cNvSpPr>
            <a:spLocks noGrp="1"/>
          </p:cNvSpPr>
          <p:nvPr>
            <p:ph type="title"/>
          </p:nvPr>
        </p:nvSpPr>
        <p:spPr>
          <a:xfrm>
            <a:off x="1980393" y="1852477"/>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كَذَٰلِكَ يُبَيِّنُ اللَّهُ لَكُمْ آيَاتِهِ</a:t>
            </a:r>
            <a:br>
              <a:rPr lang="en-US" sz="6000" b="0" dirty="0">
                <a:solidFill>
                  <a:srgbClr val="000000"/>
                </a:solidFill>
                <a:effectLst/>
                <a:latin typeface="Scheheraza"/>
              </a:rPr>
            </a:br>
            <a:r>
              <a:rPr lang="ar-EG" sz="6000" b="0" dirty="0">
                <a:solidFill>
                  <a:srgbClr val="000000"/>
                </a:solidFill>
                <a:effectLst/>
                <a:latin typeface="Scheheraza"/>
              </a:rPr>
              <a:t> لَعَلَّكُمْ تَهْتَدُونَ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2A9EB85-160B-72FD-AE09-AEBF59F15582}"/>
              </a:ext>
            </a:extLst>
          </p:cNvPr>
          <p:cNvSpPr txBox="1"/>
          <p:nvPr/>
        </p:nvSpPr>
        <p:spPr>
          <a:xfrm>
            <a:off x="2060712" y="4527533"/>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Thus doth Allah make His Signs clear to you: That ye may be guided.</a:t>
            </a:r>
          </a:p>
        </p:txBody>
      </p:sp>
      <p:sp>
        <p:nvSpPr>
          <p:cNvPr id="3" name="TextBox 2">
            <a:extLst>
              <a:ext uri="{FF2B5EF4-FFF2-40B4-BE49-F238E27FC236}">
                <a16:creationId xmlns:a16="http://schemas.microsoft.com/office/drawing/2014/main" id="{25838E8D-7C75-8234-81C9-B1DD583D6D7A}"/>
              </a:ext>
            </a:extLst>
          </p:cNvPr>
          <p:cNvSpPr txBox="1"/>
          <p:nvPr/>
        </p:nvSpPr>
        <p:spPr>
          <a:xfrm>
            <a:off x="3880047" y="42197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{103}</a:t>
            </a:r>
            <a:endParaRPr lang="en-US" sz="1400" dirty="0"/>
          </a:p>
        </p:txBody>
      </p:sp>
    </p:spTree>
    <p:extLst>
      <p:ext uri="{BB962C8B-B14F-4D97-AF65-F5344CB8AC3E}">
        <p14:creationId xmlns:p14="http://schemas.microsoft.com/office/powerpoint/2010/main" val="32659238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8B929-B096-E757-99EF-DF06A0677B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2CF88A-142F-6CEE-C6C6-2A16ADD4D009}"/>
              </a:ext>
            </a:extLst>
          </p:cNvPr>
          <p:cNvSpPr>
            <a:spLocks noGrp="1"/>
          </p:cNvSpPr>
          <p:nvPr>
            <p:ph type="title"/>
          </p:nvPr>
        </p:nvSpPr>
        <p:spPr>
          <a:xfrm>
            <a:off x="1980393" y="179033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وَلْتَكُنْ مِنْكُمْ أُمَّةٌ يَدْعُونَ إِلَى الْخَيْرِ وَيَأْمُرُونَ بِالْمَعْرُوفِ وَيَنْهَوْنَ عَنِ الْمُنْكَرِۚ وَأُولَٰئِكَ هُمُ الْمُفْلِحُونَ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1391ED9-1436-F2CF-4B02-E8FE4349553A}"/>
              </a:ext>
            </a:extLst>
          </p:cNvPr>
          <p:cNvSpPr txBox="1"/>
          <p:nvPr/>
        </p:nvSpPr>
        <p:spPr>
          <a:xfrm>
            <a:off x="2060712" y="466957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Let there arise out of you a band of people inviting to all that is good, enjoining what is right, and forbidding what is wrong: They are the ones to attain felicity.</a:t>
            </a:r>
          </a:p>
        </p:txBody>
      </p:sp>
      <p:sp>
        <p:nvSpPr>
          <p:cNvPr id="3" name="TextBox 2">
            <a:extLst>
              <a:ext uri="{FF2B5EF4-FFF2-40B4-BE49-F238E27FC236}">
                <a16:creationId xmlns:a16="http://schemas.microsoft.com/office/drawing/2014/main" id="{F6E228EF-197C-63FB-5941-6DDF28FBAE16}"/>
              </a:ext>
            </a:extLst>
          </p:cNvPr>
          <p:cNvSpPr txBox="1"/>
          <p:nvPr/>
        </p:nvSpPr>
        <p:spPr>
          <a:xfrm>
            <a:off x="2663807" y="44416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{104}</a:t>
            </a:r>
            <a:endParaRPr lang="en-US" sz="1400" dirty="0"/>
          </a:p>
        </p:txBody>
      </p:sp>
    </p:spTree>
    <p:extLst>
      <p:ext uri="{BB962C8B-B14F-4D97-AF65-F5344CB8AC3E}">
        <p14:creationId xmlns:p14="http://schemas.microsoft.com/office/powerpoint/2010/main" val="24428051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0896C3-7006-AD8E-D81F-CB4FE098C1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C8F387-6517-E3BA-D921-720870D797B3}"/>
              </a:ext>
            </a:extLst>
          </p:cNvPr>
          <p:cNvSpPr>
            <a:spLocks noGrp="1"/>
          </p:cNvSpPr>
          <p:nvPr>
            <p:ph type="title"/>
          </p:nvPr>
        </p:nvSpPr>
        <p:spPr>
          <a:xfrm>
            <a:off x="1980393" y="1799211"/>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وَلَا تَكُونُوا كَالَّذِينَ تَفَرَّقُوا وَاخْتَلَفُوا مِنْ بَعْدِ مَا جَاءَهُمُ الْبَيِّنَاتُ ۚ وَأُولَٰئِكَ لَهُمْ عَذَابٌ عَظِيمٌ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9CF0572-DD0C-12D2-1FD7-2726F9759BE2}"/>
              </a:ext>
            </a:extLst>
          </p:cNvPr>
          <p:cNvSpPr txBox="1"/>
          <p:nvPr/>
        </p:nvSpPr>
        <p:spPr>
          <a:xfrm>
            <a:off x="2060712" y="467845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 not like those who are divided amongst themselves and fall into disputations after receiving Clear Signs: For them is a dreadful penalty,-</a:t>
            </a:r>
          </a:p>
        </p:txBody>
      </p:sp>
      <p:sp>
        <p:nvSpPr>
          <p:cNvPr id="3" name="TextBox 2">
            <a:extLst>
              <a:ext uri="{FF2B5EF4-FFF2-40B4-BE49-F238E27FC236}">
                <a16:creationId xmlns:a16="http://schemas.microsoft.com/office/drawing/2014/main" id="{47205798-5D73-D297-B20C-5D46702BCF6C}"/>
              </a:ext>
            </a:extLst>
          </p:cNvPr>
          <p:cNvSpPr txBox="1"/>
          <p:nvPr/>
        </p:nvSpPr>
        <p:spPr>
          <a:xfrm>
            <a:off x="4244032" y="44890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{105}</a:t>
            </a:r>
            <a:endParaRPr lang="en-US" sz="1400" dirty="0"/>
          </a:p>
        </p:txBody>
      </p:sp>
    </p:spTree>
    <p:extLst>
      <p:ext uri="{BB962C8B-B14F-4D97-AF65-F5344CB8AC3E}">
        <p14:creationId xmlns:p14="http://schemas.microsoft.com/office/powerpoint/2010/main" val="3241286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7799BA-33C5-CDA9-A5DF-68379E46ED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0401DC-87B5-6B68-81AF-A087A2A09020}"/>
              </a:ext>
            </a:extLst>
          </p:cNvPr>
          <p:cNvSpPr>
            <a:spLocks noGrp="1"/>
          </p:cNvSpPr>
          <p:nvPr>
            <p:ph type="title"/>
          </p:nvPr>
        </p:nvSpPr>
        <p:spPr>
          <a:xfrm>
            <a:off x="1980393" y="1417471"/>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يَوْمَ تَبْيَضُّ وُجُوهٌ وَتَسْوَدُّ وُجُوهٌۚ فَأَمَّا الَّذِينَ اسْوَدَّتْ وُجُوهُهُمْ أَكَفَرْتُمْ بَعْدَ إِيمَانِكُمْ فَذُوقُوا الْعَذَابَ بِمَا كُنْتُمْ تَكْفُرُونَ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D99416B-845F-3A6A-2FA2-153CB76DD254}"/>
              </a:ext>
            </a:extLst>
          </p:cNvPr>
          <p:cNvSpPr txBox="1"/>
          <p:nvPr/>
        </p:nvSpPr>
        <p:spPr>
          <a:xfrm>
            <a:off x="2060712" y="429671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On the Day when some faces will be (lit up with) white, and some faces will be (in the gloom of) black: To those whose faces will be black, (will be said): "Did ye reject Faith after accepting it? Taste then the penalty for rejecting Faith."</a:t>
            </a:r>
          </a:p>
        </p:txBody>
      </p:sp>
      <p:sp>
        <p:nvSpPr>
          <p:cNvPr id="3" name="TextBox 2">
            <a:extLst>
              <a:ext uri="{FF2B5EF4-FFF2-40B4-BE49-F238E27FC236}">
                <a16:creationId xmlns:a16="http://schemas.microsoft.com/office/drawing/2014/main" id="{671BF3EF-BF96-70FE-7101-3BD1CDA4261C}"/>
              </a:ext>
            </a:extLst>
          </p:cNvPr>
          <p:cNvSpPr txBox="1"/>
          <p:nvPr/>
        </p:nvSpPr>
        <p:spPr>
          <a:xfrm>
            <a:off x="1518587" y="41428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{106}</a:t>
            </a:r>
            <a:endParaRPr lang="en-US" sz="1400" dirty="0"/>
          </a:p>
        </p:txBody>
      </p:sp>
    </p:spTree>
    <p:extLst>
      <p:ext uri="{BB962C8B-B14F-4D97-AF65-F5344CB8AC3E}">
        <p14:creationId xmlns:p14="http://schemas.microsoft.com/office/powerpoint/2010/main" val="1873784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910DC-F03F-F705-D420-DC68CBA44C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A79844-B670-0277-D5C8-EECB28DFA7B9}"/>
              </a:ext>
            </a:extLst>
          </p:cNvPr>
          <p:cNvSpPr>
            <a:spLocks noGrp="1"/>
          </p:cNvSpPr>
          <p:nvPr>
            <p:ph type="title"/>
          </p:nvPr>
        </p:nvSpPr>
        <p:spPr>
          <a:xfrm>
            <a:off x="1980393" y="1862359"/>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وَأَمَّا الَّذِينَ ابْيَضَّتْ وُجُوهُهُمْ فَفِي رَحْمَةِ اللَّهِ هُمْ فِيهَا خَالِدُونَ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48A50FD-0272-6567-2B0D-A9020CD10E61}"/>
              </a:ext>
            </a:extLst>
          </p:cNvPr>
          <p:cNvSpPr txBox="1"/>
          <p:nvPr/>
        </p:nvSpPr>
        <p:spPr>
          <a:xfrm>
            <a:off x="2060712" y="453936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those whose faces will be (lit with) white,- they will be in (the light of) Allah's mercy: therein to dwell (for ever).</a:t>
            </a:r>
          </a:p>
        </p:txBody>
      </p:sp>
      <p:sp>
        <p:nvSpPr>
          <p:cNvPr id="3" name="TextBox 2">
            <a:extLst>
              <a:ext uri="{FF2B5EF4-FFF2-40B4-BE49-F238E27FC236}">
                <a16:creationId xmlns:a16="http://schemas.microsoft.com/office/drawing/2014/main" id="{C25EA89B-6273-DDBC-B39E-E8E38C900D78}"/>
              </a:ext>
            </a:extLst>
          </p:cNvPr>
          <p:cNvSpPr txBox="1"/>
          <p:nvPr/>
        </p:nvSpPr>
        <p:spPr>
          <a:xfrm>
            <a:off x="2566153" y="42315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{107}</a:t>
            </a:r>
            <a:endParaRPr lang="en-US" sz="1400" dirty="0"/>
          </a:p>
        </p:txBody>
      </p:sp>
    </p:spTree>
    <p:extLst>
      <p:ext uri="{BB962C8B-B14F-4D97-AF65-F5344CB8AC3E}">
        <p14:creationId xmlns:p14="http://schemas.microsoft.com/office/powerpoint/2010/main" val="14742140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7B9238-ECB1-8F1F-43FD-B50C94587F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8B57A4-1CD7-F6F3-5330-3CEB7256FE43}"/>
              </a:ext>
            </a:extLst>
          </p:cNvPr>
          <p:cNvSpPr>
            <a:spLocks noGrp="1"/>
          </p:cNvSpPr>
          <p:nvPr>
            <p:ph type="title"/>
          </p:nvPr>
        </p:nvSpPr>
        <p:spPr>
          <a:xfrm>
            <a:off x="1980393" y="1906747"/>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تِلْكَ آيَاتُ اللَّهِ نَتْلُوهَا عَلَيْكَ بِالْحَقِّ ۗ وَمَا اللَّهُ يُرِيدُ ظُلْمًا لِلْعَالَمِينَ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E505B7D-BAB4-A102-209B-63D9165EBB64}"/>
              </a:ext>
            </a:extLst>
          </p:cNvPr>
          <p:cNvSpPr txBox="1"/>
          <p:nvPr/>
        </p:nvSpPr>
        <p:spPr>
          <a:xfrm>
            <a:off x="2060712" y="450681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These are the Signs of Allah: We rehearse them to thee in Truth: And Allah means no injustice to any of His creatures.</a:t>
            </a:r>
          </a:p>
        </p:txBody>
      </p:sp>
      <p:sp>
        <p:nvSpPr>
          <p:cNvPr id="3" name="TextBox 2">
            <a:extLst>
              <a:ext uri="{FF2B5EF4-FFF2-40B4-BE49-F238E27FC236}">
                <a16:creationId xmlns:a16="http://schemas.microsoft.com/office/drawing/2014/main" id="{4C9A2ED0-9661-ECB0-4CA6-47C4CE4819C7}"/>
              </a:ext>
            </a:extLst>
          </p:cNvPr>
          <p:cNvSpPr txBox="1"/>
          <p:nvPr/>
        </p:nvSpPr>
        <p:spPr>
          <a:xfrm>
            <a:off x="2424110" y="41990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{108}</a:t>
            </a:r>
            <a:endParaRPr lang="en-US" sz="1400" dirty="0"/>
          </a:p>
        </p:txBody>
      </p:sp>
    </p:spTree>
    <p:extLst>
      <p:ext uri="{BB962C8B-B14F-4D97-AF65-F5344CB8AC3E}">
        <p14:creationId xmlns:p14="http://schemas.microsoft.com/office/powerpoint/2010/main" val="11672540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A06E75-43AA-6A31-E34F-953FF0649A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4775B4-1B71-E5D3-1478-2DEF6A32E87B}"/>
              </a:ext>
            </a:extLst>
          </p:cNvPr>
          <p:cNvSpPr>
            <a:spLocks noGrp="1"/>
          </p:cNvSpPr>
          <p:nvPr>
            <p:ph type="title"/>
          </p:nvPr>
        </p:nvSpPr>
        <p:spPr>
          <a:xfrm>
            <a:off x="1980393" y="1853482"/>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وَلِلَّهِ مَا فِي السَّمَاوَاتِ وَمَا فِي الْأَرْضِۚ وَإِلَى اللَّهِ تُرْجَعُ الْأُمُورُ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37CCA94-550D-DBA0-67A8-634FC6C26356}"/>
              </a:ext>
            </a:extLst>
          </p:cNvPr>
          <p:cNvSpPr txBox="1"/>
          <p:nvPr/>
        </p:nvSpPr>
        <p:spPr>
          <a:xfrm>
            <a:off x="2060712" y="445354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Allah belongs all that is in the heavens and on earth: To Him do all questions go back (for decision).</a:t>
            </a:r>
          </a:p>
        </p:txBody>
      </p:sp>
      <p:sp>
        <p:nvSpPr>
          <p:cNvPr id="3" name="TextBox 2">
            <a:extLst>
              <a:ext uri="{FF2B5EF4-FFF2-40B4-BE49-F238E27FC236}">
                <a16:creationId xmlns:a16="http://schemas.microsoft.com/office/drawing/2014/main" id="{08D430DF-117D-3013-AF4A-684BF92FFE9C}"/>
              </a:ext>
            </a:extLst>
          </p:cNvPr>
          <p:cNvSpPr txBox="1"/>
          <p:nvPr/>
        </p:nvSpPr>
        <p:spPr>
          <a:xfrm>
            <a:off x="1980392" y="42226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{109}</a:t>
            </a:r>
            <a:endParaRPr lang="en-US" sz="1400" dirty="0"/>
          </a:p>
        </p:txBody>
      </p:sp>
    </p:spTree>
    <p:extLst>
      <p:ext uri="{BB962C8B-B14F-4D97-AF65-F5344CB8AC3E}">
        <p14:creationId xmlns:p14="http://schemas.microsoft.com/office/powerpoint/2010/main" val="8931169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6024A8-A50A-E258-B613-52391251E2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F0D78A-57E1-D79E-C651-761C1F1B6DDD}"/>
              </a:ext>
            </a:extLst>
          </p:cNvPr>
          <p:cNvSpPr>
            <a:spLocks noGrp="1"/>
          </p:cNvSpPr>
          <p:nvPr>
            <p:ph type="title"/>
          </p:nvPr>
        </p:nvSpPr>
        <p:spPr>
          <a:xfrm>
            <a:off x="1980393" y="1223166"/>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كُنْتُمْ خَيْرَ أُمَّةٍ أُخْرِجَتْ لِلنَّاسِ تَأْمُرُونَ بِالْمَعْرُوفِ وَتَنْهَوْنَ عَنِ الْمُنْكَرِ وَتُؤْمِنُونَ بِاللَّهِۗ وَلَوْ آمَنَ أَهْلُ الْكِتَابِ لَكَانَ خَيْرًا لَهُمْۚ مِنْهُمُ الْمُؤْمِنُونَ وَأَكْثَرُهُمُ الْفَاسِقُونَ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E7A6E45-F1BD-C257-E53B-4B2362ABA218}"/>
              </a:ext>
            </a:extLst>
          </p:cNvPr>
          <p:cNvSpPr txBox="1"/>
          <p:nvPr/>
        </p:nvSpPr>
        <p:spPr>
          <a:xfrm>
            <a:off x="2060712" y="430236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 are the best of peoples, evolved for mankind, enjoining what is right, forbidding what is wrong, and believing in Allah. If only the People of the Book had faith, it were best for them: among them are some who have faith, but most of them are perverted transgressors.</a:t>
            </a:r>
          </a:p>
        </p:txBody>
      </p:sp>
      <p:sp>
        <p:nvSpPr>
          <p:cNvPr id="3" name="TextBox 2">
            <a:extLst>
              <a:ext uri="{FF2B5EF4-FFF2-40B4-BE49-F238E27FC236}">
                <a16:creationId xmlns:a16="http://schemas.microsoft.com/office/drawing/2014/main" id="{2E10850E-093F-F4AF-5E8E-240DEC974050}"/>
              </a:ext>
            </a:extLst>
          </p:cNvPr>
          <p:cNvSpPr txBox="1"/>
          <p:nvPr/>
        </p:nvSpPr>
        <p:spPr>
          <a:xfrm>
            <a:off x="2424276" y="41040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{110}</a:t>
            </a:r>
            <a:endParaRPr lang="en-US" sz="1400" dirty="0"/>
          </a:p>
        </p:txBody>
      </p:sp>
    </p:spTree>
    <p:extLst>
      <p:ext uri="{BB962C8B-B14F-4D97-AF65-F5344CB8AC3E}">
        <p14:creationId xmlns:p14="http://schemas.microsoft.com/office/powerpoint/2010/main" val="7571367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97CE9E-1135-1DCF-9727-69626F9B0F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C982FD-39BB-97E1-FF6A-11D25D93BAE7}"/>
              </a:ext>
            </a:extLst>
          </p:cNvPr>
          <p:cNvSpPr>
            <a:spLocks noGrp="1"/>
          </p:cNvSpPr>
          <p:nvPr>
            <p:ph type="title"/>
          </p:nvPr>
        </p:nvSpPr>
        <p:spPr>
          <a:xfrm>
            <a:off x="1980393" y="1764705"/>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لَنْ يَضُرُّوكُمْ إِلَّا أَذًىۖ وَإِنْ يُقَاتِلُوكُمْ يُوَلُّوكُمُ الْأَدْبَارَ ثُمَّ لَا يُنْصَرُونَ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4306142-E3C3-1E60-7052-44D88EE98713}"/>
              </a:ext>
            </a:extLst>
          </p:cNvPr>
          <p:cNvSpPr txBox="1"/>
          <p:nvPr/>
        </p:nvSpPr>
        <p:spPr>
          <a:xfrm>
            <a:off x="2060712" y="441480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will do you no harm, barring a trifling annoyance; if they come out to fight you, they will show you their backs, and no help shall they get.</a:t>
            </a:r>
          </a:p>
        </p:txBody>
      </p:sp>
      <p:sp>
        <p:nvSpPr>
          <p:cNvPr id="3" name="TextBox 2">
            <a:extLst>
              <a:ext uri="{FF2B5EF4-FFF2-40B4-BE49-F238E27FC236}">
                <a16:creationId xmlns:a16="http://schemas.microsoft.com/office/drawing/2014/main" id="{6B4BB76B-5048-5C4B-0B23-D81F7D7E1186}"/>
              </a:ext>
            </a:extLst>
          </p:cNvPr>
          <p:cNvSpPr txBox="1"/>
          <p:nvPr/>
        </p:nvSpPr>
        <p:spPr>
          <a:xfrm>
            <a:off x="2083920" y="41096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{111}</a:t>
            </a:r>
            <a:endParaRPr lang="en-US" sz="1400" dirty="0"/>
          </a:p>
        </p:txBody>
      </p:sp>
    </p:spTree>
    <p:extLst>
      <p:ext uri="{BB962C8B-B14F-4D97-AF65-F5344CB8AC3E}">
        <p14:creationId xmlns:p14="http://schemas.microsoft.com/office/powerpoint/2010/main" val="31780638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98B444-6BC4-7304-45F2-161975060F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243BD3-DC5D-C9BC-BCEB-B7BDA119AF58}"/>
              </a:ext>
            </a:extLst>
          </p:cNvPr>
          <p:cNvSpPr>
            <a:spLocks noGrp="1"/>
          </p:cNvSpPr>
          <p:nvPr>
            <p:ph type="title"/>
          </p:nvPr>
        </p:nvSpPr>
        <p:spPr>
          <a:xfrm>
            <a:off x="1980392" y="1475753"/>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ضُرِبَتْ عَلَيْهِمُ الذِّلَّةُ أَيْنَ مَا ثُقِفُوا إِلَّا بِحَبْلٍ مِنَ اللَّهِ وَحَبْلٍ مِنَ النَّاسِ وَبَاءُوا بِغَضَبٍ مِنَ اللَّهِ وَضُرِبَتْ عَلَيْهِمُ الْمَسْكَنَةُ ۚ</a:t>
            </a:r>
            <a:r>
              <a:rPr lang="en-US" sz="4800" b="0" dirty="0">
                <a:solidFill>
                  <a:srgbClr val="000000"/>
                </a:solidFill>
                <a:effectLst/>
                <a:latin typeface="Scheheraza"/>
              </a:rPr>
              <a:t>…</a:t>
            </a:r>
            <a:r>
              <a:rPr lang="ar-EG" sz="4800" b="0" dirty="0">
                <a:solidFill>
                  <a:srgbClr val="000000"/>
                </a:solidFill>
                <a:effectLst/>
                <a:latin typeface="Scheheraza"/>
              </a:rPr>
              <a:t>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D5229C-18C8-C44C-2861-5D7B0FBEBC54}"/>
              </a:ext>
            </a:extLst>
          </p:cNvPr>
          <p:cNvSpPr txBox="1"/>
          <p:nvPr/>
        </p:nvSpPr>
        <p:spPr>
          <a:xfrm>
            <a:off x="2060712" y="425500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Shame is pitched over them (Like a tent) wherever they are found, except when under a covenant (of protection) from Allah and from men; they draw on themselves wrath from Allah, and pitched over them is (the tent of) destitution.</a:t>
            </a:r>
          </a:p>
        </p:txBody>
      </p:sp>
    </p:spTree>
    <p:extLst>
      <p:ext uri="{BB962C8B-B14F-4D97-AF65-F5344CB8AC3E}">
        <p14:creationId xmlns:p14="http://schemas.microsoft.com/office/powerpoint/2010/main" val="2051647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51F6AA-8923-9A5E-3C38-2EDB30B589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EF9BE5-7603-3D8D-8BF7-119A0CB43F21}"/>
              </a:ext>
            </a:extLst>
          </p:cNvPr>
          <p:cNvSpPr>
            <a:spLocks noGrp="1"/>
          </p:cNvSpPr>
          <p:nvPr>
            <p:ph type="title"/>
          </p:nvPr>
        </p:nvSpPr>
        <p:spPr>
          <a:xfrm>
            <a:off x="1980393" y="1511264"/>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ذَٰلِكَ بِأَنَّهُمْ كَانُوا يَكْفُرُونَ بِآيَاتِ اللَّهِ وَيَقْتُلُونَ الْأَنْبِيَاءَ بِغَيْرِ حَقٍّ ۚ ذَٰلِكَ بِمَا عَصَوْا وَكَانُوا يَعْتَدُونَ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CDB32A3-866C-CDCC-0266-6594F9B09EB7}"/>
              </a:ext>
            </a:extLst>
          </p:cNvPr>
          <p:cNvSpPr txBox="1"/>
          <p:nvPr/>
        </p:nvSpPr>
        <p:spPr>
          <a:xfrm>
            <a:off x="2060712" y="446526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This because they rejected the Signs of Allah, and slew the prophets in defiance of right; this because they rebelled and transgressed beyond bounds.</a:t>
            </a:r>
          </a:p>
        </p:txBody>
      </p:sp>
      <p:sp>
        <p:nvSpPr>
          <p:cNvPr id="3" name="TextBox 2">
            <a:extLst>
              <a:ext uri="{FF2B5EF4-FFF2-40B4-BE49-F238E27FC236}">
                <a16:creationId xmlns:a16="http://schemas.microsoft.com/office/drawing/2014/main" id="{9211C341-2600-B64F-E307-40757679E0FE}"/>
              </a:ext>
            </a:extLst>
          </p:cNvPr>
          <p:cNvSpPr txBox="1"/>
          <p:nvPr/>
        </p:nvSpPr>
        <p:spPr>
          <a:xfrm>
            <a:off x="3229140" y="41574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{112}</a:t>
            </a:r>
            <a:endParaRPr lang="en-US" sz="1400" dirty="0"/>
          </a:p>
        </p:txBody>
      </p:sp>
    </p:spTree>
    <p:extLst>
      <p:ext uri="{BB962C8B-B14F-4D97-AF65-F5344CB8AC3E}">
        <p14:creationId xmlns:p14="http://schemas.microsoft.com/office/powerpoint/2010/main" val="31510965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9D1C8-CC2E-1D45-04A7-260926F40F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2F3128-0D19-F9F8-605F-6B8A3F9BB333}"/>
              </a:ext>
            </a:extLst>
          </p:cNvPr>
          <p:cNvSpPr>
            <a:spLocks noGrp="1"/>
          </p:cNvSpPr>
          <p:nvPr>
            <p:ph type="title"/>
          </p:nvPr>
        </p:nvSpPr>
        <p:spPr>
          <a:xfrm>
            <a:off x="1980393" y="1679941"/>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لَيْسُوا سَوَاءًۗ مِنْ أَهْلِ الْكِتَابِ أُمَّةٌ قَائِمَةٌ يَتْلُونَ آيَاتِ اللَّهِ آنَاءَ اللَّيْلِ وَهُمْ يَسْجُدُونَ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1B1388D-67F4-CBCD-8D4C-F55B1028ED81}"/>
              </a:ext>
            </a:extLst>
          </p:cNvPr>
          <p:cNvSpPr txBox="1"/>
          <p:nvPr/>
        </p:nvSpPr>
        <p:spPr>
          <a:xfrm>
            <a:off x="2060712" y="428000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Not all of them are alike: Of the People of the Book are a portion that stand (For the right): They rehearse the Signs of Allah all night long, and they prostrate themselves in adoration.</a:t>
            </a:r>
          </a:p>
        </p:txBody>
      </p:sp>
      <p:sp>
        <p:nvSpPr>
          <p:cNvPr id="3" name="TextBox 2">
            <a:extLst>
              <a:ext uri="{FF2B5EF4-FFF2-40B4-BE49-F238E27FC236}">
                <a16:creationId xmlns:a16="http://schemas.microsoft.com/office/drawing/2014/main" id="{10F28705-183D-4605-52C2-7A54A56C9630}"/>
              </a:ext>
            </a:extLst>
          </p:cNvPr>
          <p:cNvSpPr txBox="1"/>
          <p:nvPr/>
        </p:nvSpPr>
        <p:spPr>
          <a:xfrm>
            <a:off x="1542383" y="39722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{113}</a:t>
            </a:r>
            <a:endParaRPr lang="en-US" sz="1400" dirty="0"/>
          </a:p>
        </p:txBody>
      </p:sp>
    </p:spTree>
    <p:extLst>
      <p:ext uri="{BB962C8B-B14F-4D97-AF65-F5344CB8AC3E}">
        <p14:creationId xmlns:p14="http://schemas.microsoft.com/office/powerpoint/2010/main" val="3047831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9A248-ADDF-403C-6451-F1808D3513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CE230A-6F6F-96A9-DCBD-26BE7C622503}"/>
              </a:ext>
            </a:extLst>
          </p:cNvPr>
          <p:cNvSpPr>
            <a:spLocks noGrp="1"/>
          </p:cNvSpPr>
          <p:nvPr>
            <p:ph type="title"/>
          </p:nvPr>
        </p:nvSpPr>
        <p:spPr>
          <a:xfrm>
            <a:off x="1980393" y="1644430"/>
            <a:ext cx="8231214" cy="3461837"/>
          </a:xfrm>
        </p:spPr>
        <p:txBody>
          <a:bodyPr>
            <a:noAutofit/>
          </a:bodyPr>
          <a:lstStyle/>
          <a:p>
            <a:pPr marL="0" eaLnBrk="1" latinLnBrk="0" hangingPunct="1">
              <a:lnSpc>
                <a:spcPct val="100000"/>
              </a:lnSpc>
            </a:pPr>
            <a:r>
              <a:rPr lang="ar-EG" sz="4900" b="0" dirty="0">
                <a:solidFill>
                  <a:srgbClr val="000000"/>
                </a:solidFill>
                <a:effectLst/>
                <a:latin typeface="Scheheraza"/>
              </a:rPr>
              <a:t>يُؤْمِنُونَ بِاللَّهِ وَالْيَوْمِ الْآخِرِ وَيَأْمُرُونَ بِالْمَعْرُوفِ وَيَنْهَوْنَ عَنِ الْمُنْكَرِ وَيُسَارِعُونَ فِي الْخَيْرَاتِ وَأُولَٰئِكَ مِنَ الصَّالِحِينَ</a:t>
            </a:r>
            <a:endParaRPr lang="ar-EG" sz="49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80D51C-C4C3-80C5-70A9-C926C701EE22}"/>
              </a:ext>
            </a:extLst>
          </p:cNvPr>
          <p:cNvSpPr txBox="1"/>
          <p:nvPr/>
        </p:nvSpPr>
        <p:spPr>
          <a:xfrm>
            <a:off x="2060712" y="444867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believe in Allah and the Last Day; they enjoin what is right, and forbid what is wrong; and they hasten (in emulation) in (all) good works: They are in the ranks of the righteous.</a:t>
            </a:r>
          </a:p>
        </p:txBody>
      </p:sp>
      <p:sp>
        <p:nvSpPr>
          <p:cNvPr id="3" name="TextBox 2">
            <a:extLst>
              <a:ext uri="{FF2B5EF4-FFF2-40B4-BE49-F238E27FC236}">
                <a16:creationId xmlns:a16="http://schemas.microsoft.com/office/drawing/2014/main" id="{9FAB26B5-32A1-0FA1-7FCD-428BE48BAB33}"/>
              </a:ext>
            </a:extLst>
          </p:cNvPr>
          <p:cNvSpPr txBox="1"/>
          <p:nvPr/>
        </p:nvSpPr>
        <p:spPr>
          <a:xfrm>
            <a:off x="2225963" y="42296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{114}</a:t>
            </a:r>
            <a:endParaRPr lang="en-US" sz="1400" dirty="0"/>
          </a:p>
        </p:txBody>
      </p:sp>
    </p:spTree>
    <p:extLst>
      <p:ext uri="{BB962C8B-B14F-4D97-AF65-F5344CB8AC3E}">
        <p14:creationId xmlns:p14="http://schemas.microsoft.com/office/powerpoint/2010/main" val="29589901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135E43-2DB1-1A31-E90D-A4825758CC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2BC079-5BE3-54D1-C101-97659DBC412D}"/>
              </a:ext>
            </a:extLst>
          </p:cNvPr>
          <p:cNvSpPr>
            <a:spLocks noGrp="1"/>
          </p:cNvSpPr>
          <p:nvPr>
            <p:ph type="title"/>
          </p:nvPr>
        </p:nvSpPr>
        <p:spPr>
          <a:xfrm>
            <a:off x="1980355" y="1333715"/>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وَمَا يَفْعَلُوا مِنْ خَيْرٍ فَلَنْ يُكْفَرُوهُۗ وَاللَّهُ عَلِيمٌ بِالْمُتَّقِينَ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FF78962-2546-9D3A-E2D2-B894A1725F84}"/>
              </a:ext>
            </a:extLst>
          </p:cNvPr>
          <p:cNvSpPr txBox="1"/>
          <p:nvPr/>
        </p:nvSpPr>
        <p:spPr>
          <a:xfrm>
            <a:off x="2060674" y="391896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the good that they do, nothing will be rejected of them; for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well those that do right.</a:t>
            </a:r>
          </a:p>
        </p:txBody>
      </p:sp>
      <p:sp>
        <p:nvSpPr>
          <p:cNvPr id="3" name="TextBox 2">
            <a:extLst>
              <a:ext uri="{FF2B5EF4-FFF2-40B4-BE49-F238E27FC236}">
                <a16:creationId xmlns:a16="http://schemas.microsoft.com/office/drawing/2014/main" id="{0D2E70B1-ACB1-3038-5545-99B6486EA609}"/>
              </a:ext>
            </a:extLst>
          </p:cNvPr>
          <p:cNvSpPr txBox="1"/>
          <p:nvPr/>
        </p:nvSpPr>
        <p:spPr>
          <a:xfrm>
            <a:off x="3451043" y="36822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{115}</a:t>
            </a:r>
            <a:endParaRPr lang="en-US" sz="1400" dirty="0"/>
          </a:p>
        </p:txBody>
      </p:sp>
    </p:spTree>
    <p:extLst>
      <p:ext uri="{BB962C8B-B14F-4D97-AF65-F5344CB8AC3E}">
        <p14:creationId xmlns:p14="http://schemas.microsoft.com/office/powerpoint/2010/main" val="2829571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7A65B-D094-11C1-9140-1FC53EAE2A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9099C9-1424-080B-ABB0-CFD4133C178F}"/>
              </a:ext>
            </a:extLst>
          </p:cNvPr>
          <p:cNvSpPr>
            <a:spLocks noGrp="1"/>
          </p:cNvSpPr>
          <p:nvPr>
            <p:ph type="title"/>
          </p:nvPr>
        </p:nvSpPr>
        <p:spPr>
          <a:xfrm>
            <a:off x="1980393" y="1706959"/>
            <a:ext cx="8231214" cy="3461837"/>
          </a:xfrm>
        </p:spPr>
        <p:txBody>
          <a:bodyPr>
            <a:noAutofit/>
          </a:bodyPr>
          <a:lstStyle/>
          <a:p>
            <a:pPr>
              <a:lnSpc>
                <a:spcPct val="100000"/>
              </a:lnSpc>
            </a:pPr>
            <a:r>
              <a:rPr lang="ar-EG" b="0" dirty="0">
                <a:highlight>
                  <a:srgbClr val="00FF00"/>
                </a:highlight>
              </a:rPr>
              <a:t>سورة </a:t>
            </a:r>
            <a:r>
              <a:rPr lang="ar-EG" sz="4000" b="0" dirty="0">
                <a:highlight>
                  <a:srgbClr val="00FF00"/>
                </a:highlight>
                <a:latin typeface="Arial" panose="020B0604020202020204" pitchFamily="34" charset="0"/>
                <a:ea typeface="+mn-ea"/>
                <a:cs typeface="Arial" panose="020B0604020202020204" pitchFamily="34" charset="0"/>
              </a:rPr>
              <a:t>آل عمران</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18897264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DEDE2-96B8-3053-F25A-4FB8EBDA27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044475-0544-4769-5C6B-0158146E6038}"/>
              </a:ext>
            </a:extLst>
          </p:cNvPr>
          <p:cNvSpPr>
            <a:spLocks noGrp="1"/>
          </p:cNvSpPr>
          <p:nvPr>
            <p:ph type="title"/>
          </p:nvPr>
        </p:nvSpPr>
        <p:spPr>
          <a:xfrm>
            <a:off x="1980353" y="1240165"/>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إِنَّ الَّذِينَ كَفَرُوا لَنْ تُغْنِيَ عَنْهُمْ أَمْوَالُهُمْ وَلَا أَوْلَادُهُمْ مِنَ اللَّهِ شَيْئًاۖ وَأُولَٰئِكَ أَصْحَابُ النَّارِۚ هُمْ فِيهَا خَالِدُونَ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176D7A4-AC38-E1A2-7340-AEC5D7D5C920}"/>
              </a:ext>
            </a:extLst>
          </p:cNvPr>
          <p:cNvSpPr txBox="1"/>
          <p:nvPr/>
        </p:nvSpPr>
        <p:spPr>
          <a:xfrm>
            <a:off x="2060673" y="419417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reject Faith,- neither their possessions nor their (numerous) progeny will avail them aught against Allah: They will be companions of the Fire,-dwelling therein (for ever).</a:t>
            </a:r>
          </a:p>
        </p:txBody>
      </p:sp>
      <p:sp>
        <p:nvSpPr>
          <p:cNvPr id="3" name="TextBox 2">
            <a:extLst>
              <a:ext uri="{FF2B5EF4-FFF2-40B4-BE49-F238E27FC236}">
                <a16:creationId xmlns:a16="http://schemas.microsoft.com/office/drawing/2014/main" id="{253F20C1-0513-AB46-6F41-E6946D61E86F}"/>
              </a:ext>
            </a:extLst>
          </p:cNvPr>
          <p:cNvSpPr txBox="1"/>
          <p:nvPr/>
        </p:nvSpPr>
        <p:spPr>
          <a:xfrm>
            <a:off x="2403478" y="38863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{116}</a:t>
            </a:r>
            <a:endParaRPr lang="en-US" sz="1400" dirty="0"/>
          </a:p>
        </p:txBody>
      </p:sp>
    </p:spTree>
    <p:extLst>
      <p:ext uri="{BB962C8B-B14F-4D97-AF65-F5344CB8AC3E}">
        <p14:creationId xmlns:p14="http://schemas.microsoft.com/office/powerpoint/2010/main" val="26930928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24233A-F636-148F-8C90-0CEFFD346B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C60561-555F-B723-0E85-DC444572EAF9}"/>
              </a:ext>
            </a:extLst>
          </p:cNvPr>
          <p:cNvSpPr>
            <a:spLocks noGrp="1"/>
          </p:cNvSpPr>
          <p:nvPr>
            <p:ph type="title"/>
          </p:nvPr>
        </p:nvSpPr>
        <p:spPr>
          <a:xfrm>
            <a:off x="1980353" y="1124755"/>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مَثَلُ مَا يُنْفِقُونَ فِي هَٰذِهِ الْحَيَاةِ الدُّنْيَا كَمَثَلِ رِيحٍ فِيهَا صِرٌّ أَصَابَتْ حَرْثَ قَوْمٍ ظَلَمُوا أَنْفُسَهُمْ فَأَهْلَكَتْهُۚ وَمَا ظَلَمَهُمُ اللَّهُ وَلَٰكِنْ </a:t>
            </a:r>
            <a:br>
              <a:rPr lang="en-US" sz="4800" b="0" dirty="0">
                <a:solidFill>
                  <a:srgbClr val="000000"/>
                </a:solidFill>
                <a:effectLst/>
                <a:latin typeface="Scheheraza"/>
              </a:rPr>
            </a:br>
            <a:r>
              <a:rPr lang="ar-EG" sz="4800" b="0" dirty="0">
                <a:solidFill>
                  <a:srgbClr val="000000"/>
                </a:solidFill>
                <a:effectLst/>
                <a:latin typeface="Scheheraza"/>
              </a:rPr>
              <a:t>أَنْفُسَهُمْ يَظْلِمُونَ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10D4E17-9040-D6E3-A9F0-DA75B255B5B0}"/>
              </a:ext>
            </a:extLst>
          </p:cNvPr>
          <p:cNvSpPr txBox="1"/>
          <p:nvPr/>
        </p:nvSpPr>
        <p:spPr>
          <a:xfrm>
            <a:off x="2060672" y="427407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What they spend in the life of this (material) world May be likened to a wind which brings a nipping frost: It strikes and destroys the harvest of men who have wronged their own souls: it is not Allah that hath wronged them, but they wrong themselves.</a:t>
            </a:r>
          </a:p>
        </p:txBody>
      </p:sp>
      <p:sp>
        <p:nvSpPr>
          <p:cNvPr id="3" name="TextBox 2">
            <a:extLst>
              <a:ext uri="{FF2B5EF4-FFF2-40B4-BE49-F238E27FC236}">
                <a16:creationId xmlns:a16="http://schemas.microsoft.com/office/drawing/2014/main" id="{E982719B-1C00-4FAA-A646-ACB2E3C0944C}"/>
              </a:ext>
            </a:extLst>
          </p:cNvPr>
          <p:cNvSpPr txBox="1"/>
          <p:nvPr/>
        </p:nvSpPr>
        <p:spPr>
          <a:xfrm>
            <a:off x="4099113" y="40234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{117}</a:t>
            </a:r>
            <a:endParaRPr lang="en-US" sz="1400" dirty="0"/>
          </a:p>
        </p:txBody>
      </p:sp>
    </p:spTree>
    <p:extLst>
      <p:ext uri="{BB962C8B-B14F-4D97-AF65-F5344CB8AC3E}">
        <p14:creationId xmlns:p14="http://schemas.microsoft.com/office/powerpoint/2010/main" val="22813884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CBF485-B6BB-D760-A18F-7E044AF9B6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F313F8-142F-73BB-1728-C05E5E1FB52B}"/>
              </a:ext>
            </a:extLst>
          </p:cNvPr>
          <p:cNvSpPr>
            <a:spLocks noGrp="1"/>
          </p:cNvSpPr>
          <p:nvPr>
            <p:ph type="title"/>
          </p:nvPr>
        </p:nvSpPr>
        <p:spPr>
          <a:xfrm>
            <a:off x="1980352" y="1053733"/>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يَا أَيُّهَا الَّذِينَ آمَنُوا لَا تَتَّخِذُوا بِطَانَةً مِنْ دُونِكُمْ لَا يَأْلُونَكُمْ خَبَالًا وَدُّوا مَا عَنِتُّمْ قَدْ بَدَتِ الْبَغْضَاءُ مِنْ أَفْوَاهِهِمْ وَمَا تُخْفِي صُدُورُهُمْ أَكْبَرُ ۚ قَدْ بَيَّنَّا لَكُمُ الْآيَاتِۖ إِنْ كُنْتُمْ تَعْقِلُونَ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F3D6B4-BBA7-2D31-53D3-1265FA16E44C}"/>
              </a:ext>
            </a:extLst>
          </p:cNvPr>
          <p:cNvSpPr txBox="1"/>
          <p:nvPr/>
        </p:nvSpPr>
        <p:spPr>
          <a:xfrm>
            <a:off x="2060671" y="416257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Take not into your intimacy those outside your ranks: They will not fail to corrupt you. They only desire your ruin: Rank hatred has already appeared from their mouths: What their hearts conceal is far worse. We have made plain to you the Signs, if ye have wisdom.</a:t>
            </a:r>
          </a:p>
        </p:txBody>
      </p:sp>
      <p:sp>
        <p:nvSpPr>
          <p:cNvPr id="3" name="TextBox 2">
            <a:extLst>
              <a:ext uri="{FF2B5EF4-FFF2-40B4-BE49-F238E27FC236}">
                <a16:creationId xmlns:a16="http://schemas.microsoft.com/office/drawing/2014/main" id="{C706C309-1CEF-6689-4A84-D63C88CF374C}"/>
              </a:ext>
            </a:extLst>
          </p:cNvPr>
          <p:cNvSpPr txBox="1"/>
          <p:nvPr/>
        </p:nvSpPr>
        <p:spPr>
          <a:xfrm>
            <a:off x="3637474" y="38547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{118}</a:t>
            </a:r>
            <a:endParaRPr lang="en-US" sz="1400" dirty="0"/>
          </a:p>
        </p:txBody>
      </p:sp>
    </p:spTree>
    <p:extLst>
      <p:ext uri="{BB962C8B-B14F-4D97-AF65-F5344CB8AC3E}">
        <p14:creationId xmlns:p14="http://schemas.microsoft.com/office/powerpoint/2010/main" val="25960691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D19AB-2BAB-B15B-01B6-64E91AED87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2E7310-B6D5-1147-B8FC-D687A43C2584}"/>
              </a:ext>
            </a:extLst>
          </p:cNvPr>
          <p:cNvSpPr>
            <a:spLocks noGrp="1"/>
          </p:cNvSpPr>
          <p:nvPr>
            <p:ph type="title"/>
          </p:nvPr>
        </p:nvSpPr>
        <p:spPr>
          <a:xfrm>
            <a:off x="1980353" y="1124755"/>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هَا أَنْتُمْ أُولَاءِ تُحِبُّونَهُمْ وَلَا يُحِبُّونَكُمْ وَتُؤْمِنُونَ بِالْكِتَابِ كُلِّهِ وَإِذَا لَقُوكُمْ قَالُوا آمَنَّا وَإِذَا خَلَوْا عَضُّوا عَلَيْكُمُ الْأَنَامِلَ مِنَ الْغَيْظِۚ قُلْ مُوتُوا بِغَيْظِكُمْۗ إِنَّ اللَّهَ عَلِيمٌ بِذَاتِ الصُّدُورِ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4140E30-60A0-D56A-6EB9-B491BFFF6F38}"/>
              </a:ext>
            </a:extLst>
          </p:cNvPr>
          <p:cNvSpPr txBox="1"/>
          <p:nvPr/>
        </p:nvSpPr>
        <p:spPr>
          <a:xfrm>
            <a:off x="2060672" y="4141847"/>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Ah! ye are those who love them, but they love you not,- though ye believe in the whole of the Book. When they meet you, they say, "We believe": But when they are alone, they bite off the very tips of their fingers at you in their rage. Say: "Perish in you rage;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well all the secrets of the heart."</a:t>
            </a:r>
          </a:p>
        </p:txBody>
      </p:sp>
      <p:sp>
        <p:nvSpPr>
          <p:cNvPr id="3" name="TextBox 2">
            <a:extLst>
              <a:ext uri="{FF2B5EF4-FFF2-40B4-BE49-F238E27FC236}">
                <a16:creationId xmlns:a16="http://schemas.microsoft.com/office/drawing/2014/main" id="{81D9928A-ABC5-1105-7D9D-E03700666383}"/>
              </a:ext>
            </a:extLst>
          </p:cNvPr>
          <p:cNvSpPr txBox="1"/>
          <p:nvPr/>
        </p:nvSpPr>
        <p:spPr>
          <a:xfrm>
            <a:off x="2634297" y="39041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{119}</a:t>
            </a:r>
            <a:endParaRPr lang="en-US" sz="1400" dirty="0"/>
          </a:p>
        </p:txBody>
      </p:sp>
    </p:spTree>
    <p:extLst>
      <p:ext uri="{BB962C8B-B14F-4D97-AF65-F5344CB8AC3E}">
        <p14:creationId xmlns:p14="http://schemas.microsoft.com/office/powerpoint/2010/main" val="21838639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C03225-7E7B-4E92-3B8E-EA8F37336D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B5BEE0-4F47-AD41-6800-9B4507A4CFB9}"/>
              </a:ext>
            </a:extLst>
          </p:cNvPr>
          <p:cNvSpPr>
            <a:spLocks noGrp="1"/>
          </p:cNvSpPr>
          <p:nvPr>
            <p:ph type="title"/>
          </p:nvPr>
        </p:nvSpPr>
        <p:spPr>
          <a:xfrm>
            <a:off x="1980352" y="1202209"/>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إِنْ تَمْسَسْكُمْ حَسَنَةٌ تَسُؤْهُمْ وَإِنْ تُصِبْكُمْ سَيِّئَةٌ يَفْرَحُوا بِهَا ۖ وَإِنْ تَصْبِرُوا وَتَتَّقُوا لَا يَضُرُّكُمْ كَيْدُهُمْ شَيْئًا ۗ إِنَّ اللَّهَ بِمَا يَعْمَلُونَ مُحِيطٌ</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026C9C-DBF1-9B64-5D20-4CCA956C077F}"/>
              </a:ext>
            </a:extLst>
          </p:cNvPr>
          <p:cNvSpPr txBox="1"/>
          <p:nvPr/>
        </p:nvSpPr>
        <p:spPr>
          <a:xfrm>
            <a:off x="2060672" y="392487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aught that is good befalls you, it grieves them; but if some misfortune overtakes you, they rejoice at it. But if ye are constant and do right, not the least harm will their cunning do to you; for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Compasseth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round about all that they do.</a:t>
            </a:r>
          </a:p>
        </p:txBody>
      </p:sp>
      <p:sp>
        <p:nvSpPr>
          <p:cNvPr id="3" name="TextBox 2">
            <a:extLst>
              <a:ext uri="{FF2B5EF4-FFF2-40B4-BE49-F238E27FC236}">
                <a16:creationId xmlns:a16="http://schemas.microsoft.com/office/drawing/2014/main" id="{B8670E88-31FB-0E56-8276-7A53ED3FD961}"/>
              </a:ext>
            </a:extLst>
          </p:cNvPr>
          <p:cNvSpPr txBox="1"/>
          <p:nvPr/>
        </p:nvSpPr>
        <p:spPr>
          <a:xfrm>
            <a:off x="2350212" y="35558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{120}</a:t>
            </a:r>
            <a:endParaRPr lang="en-US" sz="1400" dirty="0"/>
          </a:p>
        </p:txBody>
      </p:sp>
    </p:spTree>
    <p:extLst>
      <p:ext uri="{BB962C8B-B14F-4D97-AF65-F5344CB8AC3E}">
        <p14:creationId xmlns:p14="http://schemas.microsoft.com/office/powerpoint/2010/main" val="19572480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B9378-172C-6BB6-4C60-260D2C3B2D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8DEA1A-DA09-8C0E-3807-F19ED456E8C6}"/>
              </a:ext>
            </a:extLst>
          </p:cNvPr>
          <p:cNvSpPr>
            <a:spLocks noGrp="1"/>
          </p:cNvSpPr>
          <p:nvPr>
            <p:ph type="title"/>
          </p:nvPr>
        </p:nvSpPr>
        <p:spPr>
          <a:xfrm>
            <a:off x="1980351" y="1263607"/>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وَإِذْ غَدَوْتَ مِنْ أَهْلِكَ تُبَوِّئُ الْمُؤْمِنِينَ مَقَاعِدَ لِلْقِتَالِۗ وَاللَّهُ سَمِيعٌ عَلِيمٌ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1C0D127-23D7-F436-4AF5-368C9D0D15F8}"/>
              </a:ext>
            </a:extLst>
          </p:cNvPr>
          <p:cNvSpPr txBox="1"/>
          <p:nvPr/>
        </p:nvSpPr>
        <p:spPr>
          <a:xfrm>
            <a:off x="2060670" y="378563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Remember that morning Thou didst leave Thy household (early) to post the faithful at their stations for battle: And Allah heareth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3" name="TextBox 2">
            <a:extLst>
              <a:ext uri="{FF2B5EF4-FFF2-40B4-BE49-F238E27FC236}">
                <a16:creationId xmlns:a16="http://schemas.microsoft.com/office/drawing/2014/main" id="{7AF7D568-B583-3796-83CF-EF9AA168069F}"/>
              </a:ext>
            </a:extLst>
          </p:cNvPr>
          <p:cNvSpPr txBox="1"/>
          <p:nvPr/>
        </p:nvSpPr>
        <p:spPr>
          <a:xfrm>
            <a:off x="2536644" y="35558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{121}</a:t>
            </a:r>
            <a:endParaRPr lang="en-US" sz="1400" dirty="0"/>
          </a:p>
        </p:txBody>
      </p:sp>
    </p:spTree>
    <p:extLst>
      <p:ext uri="{BB962C8B-B14F-4D97-AF65-F5344CB8AC3E}">
        <p14:creationId xmlns:p14="http://schemas.microsoft.com/office/powerpoint/2010/main" val="5273189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C9FC21-1AF5-2CB3-6927-E123EA2E1F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F4F236-DABF-3033-881D-6A022DCB99DF}"/>
              </a:ext>
            </a:extLst>
          </p:cNvPr>
          <p:cNvSpPr>
            <a:spLocks noGrp="1"/>
          </p:cNvSpPr>
          <p:nvPr>
            <p:ph type="title"/>
          </p:nvPr>
        </p:nvSpPr>
        <p:spPr>
          <a:xfrm>
            <a:off x="1980351" y="1263607"/>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إِذْ هَمَّتْ طَائِفَتَانِ مِنْكُمْ أَنْ تَفْشَلَا وَاللَّهُ وَلِيُّهُمَاۗ وَعَلَى اللَّهِ فَلْيَتَوَكَّلِ الْمُؤْمِنُونَ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8A04A07-07E8-EEA0-95FC-C8D65BDD7BB9}"/>
              </a:ext>
            </a:extLst>
          </p:cNvPr>
          <p:cNvSpPr txBox="1"/>
          <p:nvPr/>
        </p:nvSpPr>
        <p:spPr>
          <a:xfrm>
            <a:off x="2060670" y="378563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Remember two of your parties Meditated cowardice; but Allah was their protector, and in Allah should the faithful (Ever) put their trust.</a:t>
            </a:r>
          </a:p>
        </p:txBody>
      </p:sp>
      <p:sp>
        <p:nvSpPr>
          <p:cNvPr id="3" name="TextBox 2">
            <a:extLst>
              <a:ext uri="{FF2B5EF4-FFF2-40B4-BE49-F238E27FC236}">
                <a16:creationId xmlns:a16="http://schemas.microsoft.com/office/drawing/2014/main" id="{5FEF33AA-19C0-CEB3-0A17-B007A7904D1B}"/>
              </a:ext>
            </a:extLst>
          </p:cNvPr>
          <p:cNvSpPr txBox="1"/>
          <p:nvPr/>
        </p:nvSpPr>
        <p:spPr>
          <a:xfrm>
            <a:off x="1897452" y="35130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{122}</a:t>
            </a:r>
            <a:endParaRPr lang="en-US" sz="1400" dirty="0"/>
          </a:p>
        </p:txBody>
      </p:sp>
    </p:spTree>
    <p:extLst>
      <p:ext uri="{BB962C8B-B14F-4D97-AF65-F5344CB8AC3E}">
        <p14:creationId xmlns:p14="http://schemas.microsoft.com/office/powerpoint/2010/main" val="14283814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CE163-104F-F295-32F1-D4598F8A45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47F8C2-4227-8E12-8246-210C31A35A6F}"/>
              </a:ext>
            </a:extLst>
          </p:cNvPr>
          <p:cNvSpPr>
            <a:spLocks noGrp="1"/>
          </p:cNvSpPr>
          <p:nvPr>
            <p:ph type="title"/>
          </p:nvPr>
        </p:nvSpPr>
        <p:spPr>
          <a:xfrm>
            <a:off x="1980351" y="129911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وَلَقَدْ نَصَرَكُمُ اللَّهُ بِبَدْرٍ وَأَنْتُمْ أَذِلَّةٌۖ فَاتَّقُوا اللَّهَ لَعَلَّكُمْ تَشْكُرُونَ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10F26AD-A8C7-FE48-B8C1-A0AEB7C36583}"/>
              </a:ext>
            </a:extLst>
          </p:cNvPr>
          <p:cNvSpPr txBox="1"/>
          <p:nvPr/>
        </p:nvSpPr>
        <p:spPr>
          <a:xfrm>
            <a:off x="2060670" y="382115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had helped you at Badr, when ye were a contemptible little force; then fear Allah; thus May ye show your gratitude.</a:t>
            </a:r>
          </a:p>
        </p:txBody>
      </p:sp>
      <p:sp>
        <p:nvSpPr>
          <p:cNvPr id="3" name="TextBox 2">
            <a:extLst>
              <a:ext uri="{FF2B5EF4-FFF2-40B4-BE49-F238E27FC236}">
                <a16:creationId xmlns:a16="http://schemas.microsoft.com/office/drawing/2014/main" id="{540F8EED-C5E6-FFA1-4B3E-CEE116FAEEEB}"/>
              </a:ext>
            </a:extLst>
          </p:cNvPr>
          <p:cNvSpPr txBox="1"/>
          <p:nvPr/>
        </p:nvSpPr>
        <p:spPr>
          <a:xfrm>
            <a:off x="3646353" y="35133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{123}</a:t>
            </a:r>
            <a:endParaRPr lang="en-US" sz="1400" dirty="0"/>
          </a:p>
        </p:txBody>
      </p:sp>
    </p:spTree>
    <p:extLst>
      <p:ext uri="{BB962C8B-B14F-4D97-AF65-F5344CB8AC3E}">
        <p14:creationId xmlns:p14="http://schemas.microsoft.com/office/powerpoint/2010/main" val="34881497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EA19C6-E378-A40C-0823-4320691863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CC3895-4CCE-1FD0-00A1-5C538200C1B9}"/>
              </a:ext>
            </a:extLst>
          </p:cNvPr>
          <p:cNvSpPr>
            <a:spLocks noGrp="1"/>
          </p:cNvSpPr>
          <p:nvPr>
            <p:ph type="title"/>
          </p:nvPr>
        </p:nvSpPr>
        <p:spPr>
          <a:xfrm>
            <a:off x="1980351" y="129911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إِذْ تَقُولُ لِلْمُؤْمِنِينَ أَلَنْ يَكْفِيَكُمْ أَنْ يُمِدَّكُمْ رَبُّكُمْ بِثَلَاثَةِ آلَافٍ مِنَ الْمَلَائِكَةِ مُنْزَلِينَ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343127F-7D8E-3853-D867-5C3C5BE5936F}"/>
              </a:ext>
            </a:extLst>
          </p:cNvPr>
          <p:cNvSpPr txBox="1"/>
          <p:nvPr/>
        </p:nvSpPr>
        <p:spPr>
          <a:xfrm>
            <a:off x="2060670" y="382115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Remember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saidst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the Faithful: "Is it not enough for you that Allah should help you with three thousand angels (Specially) sent down?</a:t>
            </a:r>
          </a:p>
        </p:txBody>
      </p:sp>
      <p:sp>
        <p:nvSpPr>
          <p:cNvPr id="3" name="TextBox 2">
            <a:extLst>
              <a:ext uri="{FF2B5EF4-FFF2-40B4-BE49-F238E27FC236}">
                <a16:creationId xmlns:a16="http://schemas.microsoft.com/office/drawing/2014/main" id="{BDFF6690-BE18-D28B-E780-28A559442544}"/>
              </a:ext>
            </a:extLst>
          </p:cNvPr>
          <p:cNvSpPr txBox="1"/>
          <p:nvPr/>
        </p:nvSpPr>
        <p:spPr>
          <a:xfrm>
            <a:off x="1602669" y="35437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{124}</a:t>
            </a:r>
            <a:endParaRPr lang="en-US" sz="1400" dirty="0"/>
          </a:p>
        </p:txBody>
      </p:sp>
    </p:spTree>
    <p:extLst>
      <p:ext uri="{BB962C8B-B14F-4D97-AF65-F5344CB8AC3E}">
        <p14:creationId xmlns:p14="http://schemas.microsoft.com/office/powerpoint/2010/main" val="39070670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E8FA5D-4E81-A985-0EAD-B485193AD4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B663A8-F6E2-59AB-43CB-0233A92190BE}"/>
              </a:ext>
            </a:extLst>
          </p:cNvPr>
          <p:cNvSpPr>
            <a:spLocks noGrp="1"/>
          </p:cNvSpPr>
          <p:nvPr>
            <p:ph type="title"/>
          </p:nvPr>
        </p:nvSpPr>
        <p:spPr>
          <a:xfrm>
            <a:off x="1980351" y="129911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بَلَىٰ ۚ إِنْ تَصْبِرُوا وَتَتَّقُوا وَيَأْتُوكُمْ مِنْ فَوْرِهِمْ هَٰذَا يُمْدِدْكُمْ رَبُّكُمْ بِخَمْسَةِ آلَافٍ مِنَ الْمَلَائِكَةِ مُسَوِّمِينَ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F4EA3A7-D988-6559-763D-956064E02948}"/>
              </a:ext>
            </a:extLst>
          </p:cNvPr>
          <p:cNvSpPr txBox="1"/>
          <p:nvPr/>
        </p:nvSpPr>
        <p:spPr>
          <a:xfrm>
            <a:off x="2060670" y="420000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"Yea, - if ye remain firm, and act aright, even if the enemy should rush here on you in hot haste, your Lord would help you with five thousand angels Making a terrific onslaught.</a:t>
            </a:r>
          </a:p>
        </p:txBody>
      </p:sp>
      <p:sp>
        <p:nvSpPr>
          <p:cNvPr id="3" name="TextBox 2">
            <a:extLst>
              <a:ext uri="{FF2B5EF4-FFF2-40B4-BE49-F238E27FC236}">
                <a16:creationId xmlns:a16="http://schemas.microsoft.com/office/drawing/2014/main" id="{15706CCF-DEAE-C106-1B7E-4102E6D76712}"/>
              </a:ext>
            </a:extLst>
          </p:cNvPr>
          <p:cNvSpPr txBox="1"/>
          <p:nvPr/>
        </p:nvSpPr>
        <p:spPr>
          <a:xfrm>
            <a:off x="3342692" y="39787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{125}</a:t>
            </a:r>
            <a:endParaRPr lang="en-US" sz="1400" dirty="0"/>
          </a:p>
        </p:txBody>
      </p:sp>
    </p:spTree>
    <p:extLst>
      <p:ext uri="{BB962C8B-B14F-4D97-AF65-F5344CB8AC3E}">
        <p14:creationId xmlns:p14="http://schemas.microsoft.com/office/powerpoint/2010/main" val="3656732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566C86-0994-66F2-DC0C-47468496FD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74F718-6E38-AF5D-0E35-6634B39255C0}"/>
              </a:ext>
            </a:extLst>
          </p:cNvPr>
          <p:cNvSpPr>
            <a:spLocks noGrp="1"/>
          </p:cNvSpPr>
          <p:nvPr>
            <p:ph type="title"/>
          </p:nvPr>
        </p:nvSpPr>
        <p:spPr>
          <a:xfrm>
            <a:off x="1980393" y="1750056"/>
            <a:ext cx="8231214" cy="3461837"/>
          </a:xfrm>
        </p:spPr>
        <p:txBody>
          <a:bodyPr>
            <a:noAutofit/>
          </a:bodyPr>
          <a:lstStyle/>
          <a:p>
            <a:pPr marL="0" eaLnBrk="1" latinLnBrk="0" hangingPunct="1">
              <a:lnSpc>
                <a:spcPct val="100000"/>
              </a:lnSpc>
            </a:pPr>
            <a:r>
              <a:rPr lang="ar-EG" sz="5700" b="0" dirty="0">
                <a:solidFill>
                  <a:srgbClr val="000000"/>
                </a:solidFill>
                <a:effectLst/>
                <a:latin typeface="Scheheraza"/>
              </a:rPr>
              <a:t>لَنْ تَنَالُوا الْبِرَّ حَتَّىٰ تُنْفِقُوا مِمَّا تُحِبُّونَۚ وَمَا تُنْفِقُوا مِنْ شَيْءٍ فَإِنَّ اللَّهَ بِهِ عَلِيمٌ </a:t>
            </a:r>
            <a:endParaRPr lang="ar-EG" sz="57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297B559-7B81-A6FE-1099-FDEC5AFBAC22}"/>
              </a:ext>
            </a:extLst>
          </p:cNvPr>
          <p:cNvSpPr txBox="1"/>
          <p:nvPr/>
        </p:nvSpPr>
        <p:spPr>
          <a:xfrm>
            <a:off x="2060712" y="430622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By no means shall ye attain righteousness unless ye give (freely) of that which ye love; and whatever ye give, of a truth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well.</a:t>
            </a:r>
          </a:p>
        </p:txBody>
      </p:sp>
      <p:sp>
        <p:nvSpPr>
          <p:cNvPr id="3" name="TextBox 2">
            <a:extLst>
              <a:ext uri="{FF2B5EF4-FFF2-40B4-BE49-F238E27FC236}">
                <a16:creationId xmlns:a16="http://schemas.microsoft.com/office/drawing/2014/main" id="{8F249D78-F1BB-7485-0AA3-6672026F4942}"/>
              </a:ext>
            </a:extLst>
          </p:cNvPr>
          <p:cNvSpPr txBox="1"/>
          <p:nvPr/>
        </p:nvSpPr>
        <p:spPr>
          <a:xfrm>
            <a:off x="1718543" y="40635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{92}</a:t>
            </a:r>
            <a:endParaRPr lang="en-US" sz="1400" dirty="0"/>
          </a:p>
        </p:txBody>
      </p:sp>
    </p:spTree>
    <p:extLst>
      <p:ext uri="{BB962C8B-B14F-4D97-AF65-F5344CB8AC3E}">
        <p14:creationId xmlns:p14="http://schemas.microsoft.com/office/powerpoint/2010/main" val="26171061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C82749-B2DF-F275-62DA-0DA7EF8DFC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C15F48-BEEB-0F5E-125D-E6FEB3DAC604}"/>
              </a:ext>
            </a:extLst>
          </p:cNvPr>
          <p:cNvSpPr>
            <a:spLocks noGrp="1"/>
          </p:cNvSpPr>
          <p:nvPr>
            <p:ph type="title"/>
          </p:nvPr>
        </p:nvSpPr>
        <p:spPr>
          <a:xfrm>
            <a:off x="1980351" y="129911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وَمَا جَعَلَهُ اللَّهُ إِلَّا بُشْرَىٰ لَكُمْ وَلِتَطْمَئِنَّ قُلُوبُكُمْ بِهِۗ وَمَا النَّصْرُ إِلَّا مِنْ عِنْدِ اللَّهِ الْعَزِيزِ الْحَكِيمِ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E578014-2D9C-7872-BFFF-7FE2732E1DCC}"/>
              </a:ext>
            </a:extLst>
          </p:cNvPr>
          <p:cNvSpPr txBox="1"/>
          <p:nvPr/>
        </p:nvSpPr>
        <p:spPr>
          <a:xfrm>
            <a:off x="2060670" y="420000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made it but a message of hope for you, and an assurance to your hearts: (in any case) there is no help except from Allah. The Exalted, the Wise:</a:t>
            </a:r>
          </a:p>
        </p:txBody>
      </p:sp>
      <p:sp>
        <p:nvSpPr>
          <p:cNvPr id="3" name="TextBox 2">
            <a:extLst>
              <a:ext uri="{FF2B5EF4-FFF2-40B4-BE49-F238E27FC236}">
                <a16:creationId xmlns:a16="http://schemas.microsoft.com/office/drawing/2014/main" id="{7607F0CF-5C7F-0D71-009C-C4B4C3BDA80D}"/>
              </a:ext>
            </a:extLst>
          </p:cNvPr>
          <p:cNvSpPr txBox="1"/>
          <p:nvPr/>
        </p:nvSpPr>
        <p:spPr>
          <a:xfrm>
            <a:off x="4097294" y="40461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{126}</a:t>
            </a:r>
            <a:endParaRPr lang="en-US" sz="1400" dirty="0"/>
          </a:p>
        </p:txBody>
      </p:sp>
    </p:spTree>
    <p:extLst>
      <p:ext uri="{BB962C8B-B14F-4D97-AF65-F5344CB8AC3E}">
        <p14:creationId xmlns:p14="http://schemas.microsoft.com/office/powerpoint/2010/main" val="133283407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CF65D-99D5-A653-03D0-E932C3BD90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AA35DA-E23D-B195-7BC0-0352415CD393}"/>
              </a:ext>
            </a:extLst>
          </p:cNvPr>
          <p:cNvSpPr>
            <a:spLocks noGrp="1"/>
          </p:cNvSpPr>
          <p:nvPr>
            <p:ph type="title"/>
          </p:nvPr>
        </p:nvSpPr>
        <p:spPr>
          <a:xfrm>
            <a:off x="1980351" y="1299119"/>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لِيَقْطَعَ طَرَفًا مِنَ الَّذِينَ كَفَرُوا أَوْ يَكْبِتَهُمْ فَيَنْقَلِبُوا خَائِبِينَ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5C1985-2D01-4D64-992B-A5F8E38A9F96}"/>
              </a:ext>
            </a:extLst>
          </p:cNvPr>
          <p:cNvSpPr txBox="1"/>
          <p:nvPr/>
        </p:nvSpPr>
        <p:spPr>
          <a:xfrm>
            <a:off x="2060670" y="396327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He might cut off a fringe of the Unbelievers or expose them to infamy, and they should then be turned back, frustrated of their purpose.</a:t>
            </a:r>
          </a:p>
        </p:txBody>
      </p:sp>
      <p:sp>
        <p:nvSpPr>
          <p:cNvPr id="3" name="TextBox 2">
            <a:extLst>
              <a:ext uri="{FF2B5EF4-FFF2-40B4-BE49-F238E27FC236}">
                <a16:creationId xmlns:a16="http://schemas.microsoft.com/office/drawing/2014/main" id="{679AA9A1-B396-A9DA-3BD6-19BEA4AAF12D}"/>
              </a:ext>
            </a:extLst>
          </p:cNvPr>
          <p:cNvSpPr txBox="1"/>
          <p:nvPr/>
        </p:nvSpPr>
        <p:spPr>
          <a:xfrm>
            <a:off x="3023096" y="36554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{127}</a:t>
            </a:r>
            <a:endParaRPr lang="en-US" sz="1400" dirty="0"/>
          </a:p>
        </p:txBody>
      </p:sp>
    </p:spTree>
    <p:extLst>
      <p:ext uri="{BB962C8B-B14F-4D97-AF65-F5344CB8AC3E}">
        <p14:creationId xmlns:p14="http://schemas.microsoft.com/office/powerpoint/2010/main" val="28008018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1F1E5-8A2D-9992-F184-405725CDB8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7683EB-622C-45D4-FEA3-2F7323399A8B}"/>
              </a:ext>
            </a:extLst>
          </p:cNvPr>
          <p:cNvSpPr>
            <a:spLocks noGrp="1"/>
          </p:cNvSpPr>
          <p:nvPr>
            <p:ph type="title"/>
          </p:nvPr>
        </p:nvSpPr>
        <p:spPr>
          <a:xfrm>
            <a:off x="1980351" y="1299119"/>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لَيْسَ لَكَ مِنَ الْأَمْرِ شَيْءٌ أَوْ يَتُوبَ عَلَيْهِمْ أَوْ يُعَذِّبَهُمْ فَإِنَّهُمْ ظَالِمُونَ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0DEFC7E-E438-8DAB-5456-83D3C0146065}"/>
              </a:ext>
            </a:extLst>
          </p:cNvPr>
          <p:cNvSpPr txBox="1"/>
          <p:nvPr/>
        </p:nvSpPr>
        <p:spPr>
          <a:xfrm>
            <a:off x="2060670" y="396327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Not for thee, (but for Allah), is the decision: Whether He turn in mercy to them, or punish them; for they are indeed wrong-doers.</a:t>
            </a:r>
          </a:p>
        </p:txBody>
      </p:sp>
      <p:sp>
        <p:nvSpPr>
          <p:cNvPr id="3" name="TextBox 2">
            <a:extLst>
              <a:ext uri="{FF2B5EF4-FFF2-40B4-BE49-F238E27FC236}">
                <a16:creationId xmlns:a16="http://schemas.microsoft.com/office/drawing/2014/main" id="{E046F799-506C-6585-23FE-AA1271AF4037}"/>
              </a:ext>
            </a:extLst>
          </p:cNvPr>
          <p:cNvSpPr txBox="1"/>
          <p:nvPr/>
        </p:nvSpPr>
        <p:spPr>
          <a:xfrm>
            <a:off x="2060670" y="36415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{128}</a:t>
            </a:r>
            <a:endParaRPr lang="en-US" sz="1400" dirty="0"/>
          </a:p>
        </p:txBody>
      </p:sp>
    </p:spTree>
    <p:extLst>
      <p:ext uri="{BB962C8B-B14F-4D97-AF65-F5344CB8AC3E}">
        <p14:creationId xmlns:p14="http://schemas.microsoft.com/office/powerpoint/2010/main" val="257922865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D8E0A3-365E-F420-F849-928FB58CDC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8783EA-1289-4613-6E2D-D033096F34D2}"/>
              </a:ext>
            </a:extLst>
          </p:cNvPr>
          <p:cNvSpPr>
            <a:spLocks noGrp="1"/>
          </p:cNvSpPr>
          <p:nvPr>
            <p:ph type="title"/>
          </p:nvPr>
        </p:nvSpPr>
        <p:spPr>
          <a:xfrm>
            <a:off x="1980350" y="116380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وَلِلَّهِ مَا فِي السَّمَاوَاتِ وَمَا فِي الْأَرْضِۚ يَغْفِرُ لِمَنْ يَشَاءُ وَيُعَذِّبُ مَنْ يَشَاءُۚ</a:t>
            </a:r>
            <a:br>
              <a:rPr lang="en-US" sz="5400" b="0" dirty="0">
                <a:solidFill>
                  <a:srgbClr val="000000"/>
                </a:solidFill>
                <a:effectLst/>
                <a:latin typeface="Scheheraza"/>
              </a:rPr>
            </a:br>
            <a:r>
              <a:rPr lang="ar-EG" sz="5400" b="0" dirty="0">
                <a:solidFill>
                  <a:srgbClr val="000000"/>
                </a:solidFill>
                <a:effectLst/>
                <a:latin typeface="Scheheraza"/>
              </a:rPr>
              <a:t> وَاللَّهُ غَفُورٌ رَحِيمٌ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13B2BF1-DF6D-6AB3-FFF7-E426BDF2A584}"/>
              </a:ext>
            </a:extLst>
          </p:cNvPr>
          <p:cNvSpPr txBox="1"/>
          <p:nvPr/>
        </p:nvSpPr>
        <p:spPr>
          <a:xfrm>
            <a:off x="2060669" y="411781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belongeth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that is in the heavens and on earth.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forgiveth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punisheth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Allah is Oft-Forgiving, Most Merciful.</a:t>
            </a:r>
          </a:p>
        </p:txBody>
      </p:sp>
      <p:sp>
        <p:nvSpPr>
          <p:cNvPr id="3" name="TextBox 2">
            <a:extLst>
              <a:ext uri="{FF2B5EF4-FFF2-40B4-BE49-F238E27FC236}">
                <a16:creationId xmlns:a16="http://schemas.microsoft.com/office/drawing/2014/main" id="{8B03D150-B025-00C2-BE0F-108929CE0F2E}"/>
              </a:ext>
            </a:extLst>
          </p:cNvPr>
          <p:cNvSpPr txBox="1"/>
          <p:nvPr/>
        </p:nvSpPr>
        <p:spPr>
          <a:xfrm>
            <a:off x="3685283" y="38863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{129}</a:t>
            </a:r>
            <a:endParaRPr lang="en-US" sz="1400" dirty="0"/>
          </a:p>
        </p:txBody>
      </p:sp>
    </p:spTree>
    <p:extLst>
      <p:ext uri="{BB962C8B-B14F-4D97-AF65-F5344CB8AC3E}">
        <p14:creationId xmlns:p14="http://schemas.microsoft.com/office/powerpoint/2010/main" val="69337072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F45CD9-DC6C-C875-D895-F419AB778B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723DF5-5D6D-D344-4401-2BCCD2E554D6}"/>
              </a:ext>
            </a:extLst>
          </p:cNvPr>
          <p:cNvSpPr>
            <a:spLocks noGrp="1"/>
          </p:cNvSpPr>
          <p:nvPr>
            <p:ph type="title"/>
          </p:nvPr>
        </p:nvSpPr>
        <p:spPr>
          <a:xfrm>
            <a:off x="1980351" y="129911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يَا أَيُّهَا الَّذِينَ آمَنُوا لَا تَأْكُلُوا الرِّبَا أَضْعَافًا مُضَاعَفَةً ۖ وَاتَّقُوا </a:t>
            </a:r>
            <a:br>
              <a:rPr lang="en-US" sz="5400" b="0" dirty="0">
                <a:solidFill>
                  <a:srgbClr val="000000"/>
                </a:solidFill>
                <a:effectLst/>
                <a:latin typeface="Scheheraza"/>
              </a:rPr>
            </a:br>
            <a:r>
              <a:rPr lang="ar-EG" sz="5400" b="0" dirty="0">
                <a:solidFill>
                  <a:srgbClr val="000000"/>
                </a:solidFill>
                <a:effectLst/>
                <a:latin typeface="Scheheraza"/>
              </a:rPr>
              <a:t>اللَّهَ لَعَلَّكُمْ تُفْلِحُونَ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A27632A-4877-13FE-B0ED-EC73FA3FF89C}"/>
              </a:ext>
            </a:extLst>
          </p:cNvPr>
          <p:cNvSpPr txBox="1"/>
          <p:nvPr/>
        </p:nvSpPr>
        <p:spPr>
          <a:xfrm>
            <a:off x="2060670" y="427494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Devour not usury, doubled and multiplied; but fear Allah; that ye may (really) prosper.</a:t>
            </a:r>
          </a:p>
        </p:txBody>
      </p:sp>
      <p:sp>
        <p:nvSpPr>
          <p:cNvPr id="3" name="TextBox 2">
            <a:extLst>
              <a:ext uri="{FF2B5EF4-FFF2-40B4-BE49-F238E27FC236}">
                <a16:creationId xmlns:a16="http://schemas.microsoft.com/office/drawing/2014/main" id="{A57383CB-3A43-FA7D-C122-9D3E9CC91DEC}"/>
              </a:ext>
            </a:extLst>
          </p:cNvPr>
          <p:cNvSpPr txBox="1"/>
          <p:nvPr/>
        </p:nvSpPr>
        <p:spPr>
          <a:xfrm>
            <a:off x="3809571" y="40094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{130}</a:t>
            </a:r>
            <a:endParaRPr lang="en-US" sz="1400" dirty="0"/>
          </a:p>
        </p:txBody>
      </p:sp>
    </p:spTree>
    <p:extLst>
      <p:ext uri="{BB962C8B-B14F-4D97-AF65-F5344CB8AC3E}">
        <p14:creationId xmlns:p14="http://schemas.microsoft.com/office/powerpoint/2010/main" val="863776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0DA4B-1876-09CA-EAB7-D4305C74C0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93B2AA-4BB1-27FC-9B57-55E4113F5747}"/>
              </a:ext>
            </a:extLst>
          </p:cNvPr>
          <p:cNvSpPr>
            <a:spLocks noGrp="1"/>
          </p:cNvSpPr>
          <p:nvPr>
            <p:ph type="title"/>
          </p:nvPr>
        </p:nvSpPr>
        <p:spPr>
          <a:xfrm>
            <a:off x="1980393" y="1521063"/>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وَاتَّقُوا النَّارَ الَّتِي أُعِدَّتْ لِلْكَافِرِينَ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AA58B12-CB45-E970-F5CA-5115827D0320}"/>
              </a:ext>
            </a:extLst>
          </p:cNvPr>
          <p:cNvSpPr txBox="1"/>
          <p:nvPr/>
        </p:nvSpPr>
        <p:spPr>
          <a:xfrm>
            <a:off x="2060712" y="3662596"/>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Fear the Fire, which is repaired for those who reject Faith:</a:t>
            </a:r>
          </a:p>
        </p:txBody>
      </p:sp>
      <p:sp>
        <p:nvSpPr>
          <p:cNvPr id="3" name="TextBox 2">
            <a:extLst>
              <a:ext uri="{FF2B5EF4-FFF2-40B4-BE49-F238E27FC236}">
                <a16:creationId xmlns:a16="http://schemas.microsoft.com/office/drawing/2014/main" id="{FC7590B4-98F7-5A68-2888-85929BF30788}"/>
              </a:ext>
            </a:extLst>
          </p:cNvPr>
          <p:cNvSpPr txBox="1"/>
          <p:nvPr/>
        </p:nvSpPr>
        <p:spPr>
          <a:xfrm>
            <a:off x="1812096" y="34822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{131}</a:t>
            </a:r>
            <a:endParaRPr lang="en-US" sz="1400" dirty="0"/>
          </a:p>
        </p:txBody>
      </p:sp>
    </p:spTree>
    <p:extLst>
      <p:ext uri="{BB962C8B-B14F-4D97-AF65-F5344CB8AC3E}">
        <p14:creationId xmlns:p14="http://schemas.microsoft.com/office/powerpoint/2010/main" val="28841214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342178-5DD1-1362-5BD7-B22D37DFC0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604F0E-C6C6-E397-ACF3-3567D8DC0F51}"/>
              </a:ext>
            </a:extLst>
          </p:cNvPr>
          <p:cNvSpPr>
            <a:spLocks noGrp="1"/>
          </p:cNvSpPr>
          <p:nvPr>
            <p:ph type="title"/>
          </p:nvPr>
        </p:nvSpPr>
        <p:spPr>
          <a:xfrm>
            <a:off x="1980393" y="152106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وَأَطِيعُوا اللَّهَ وَالرَّسُولَ لَعَلَّكُمْ تُرْحَمُونَ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A13EAB9-046F-F27E-39D8-1D4C130060FC}"/>
              </a:ext>
            </a:extLst>
          </p:cNvPr>
          <p:cNvSpPr txBox="1"/>
          <p:nvPr/>
        </p:nvSpPr>
        <p:spPr>
          <a:xfrm>
            <a:off x="2060712" y="3662596"/>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obey Allah and the Messenger; that ye may obtain mercy.</a:t>
            </a:r>
          </a:p>
        </p:txBody>
      </p:sp>
      <p:sp>
        <p:nvSpPr>
          <p:cNvPr id="3" name="TextBox 2">
            <a:extLst>
              <a:ext uri="{FF2B5EF4-FFF2-40B4-BE49-F238E27FC236}">
                <a16:creationId xmlns:a16="http://schemas.microsoft.com/office/drawing/2014/main" id="{97278202-4FEE-7334-07AA-4754129DA615}"/>
              </a:ext>
            </a:extLst>
          </p:cNvPr>
          <p:cNvSpPr txBox="1"/>
          <p:nvPr/>
        </p:nvSpPr>
        <p:spPr>
          <a:xfrm>
            <a:off x="1678384" y="34290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{132}</a:t>
            </a:r>
            <a:endParaRPr lang="en-US" sz="1400" dirty="0"/>
          </a:p>
        </p:txBody>
      </p:sp>
    </p:spTree>
    <p:extLst>
      <p:ext uri="{BB962C8B-B14F-4D97-AF65-F5344CB8AC3E}">
        <p14:creationId xmlns:p14="http://schemas.microsoft.com/office/powerpoint/2010/main" val="90444888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74E62-FDCD-BFD7-0169-9E657D612E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3170C0-ABF3-1C6E-764F-3DD4BE9685ED}"/>
              </a:ext>
            </a:extLst>
          </p:cNvPr>
          <p:cNvSpPr>
            <a:spLocks noGrp="1"/>
          </p:cNvSpPr>
          <p:nvPr>
            <p:ph type="title"/>
          </p:nvPr>
        </p:nvSpPr>
        <p:spPr>
          <a:xfrm>
            <a:off x="1980391" y="1331832"/>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وَسَارِعُوا إِلَىٰ مَغْفِرَةٍ مِنْ رَبِّكُمْ وَجَنَّةٍ عَرْضُهَا السَّمَاوَاتُ وَالْأَرْضُ أُعِدَّتْ لِلْمُتَّقِينَ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25C5EE4-5B2A-11B2-C064-7AC7753ADEC8}"/>
              </a:ext>
            </a:extLst>
          </p:cNvPr>
          <p:cNvSpPr txBox="1"/>
          <p:nvPr/>
        </p:nvSpPr>
        <p:spPr>
          <a:xfrm>
            <a:off x="2060711" y="436393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 quick in the race for forgiveness from your Lord, and for a Garden whose width is that (of the whole) of the heavens and of the earth, prepared for the righteous,-</a:t>
            </a:r>
          </a:p>
        </p:txBody>
      </p:sp>
      <p:sp>
        <p:nvSpPr>
          <p:cNvPr id="3" name="TextBox 2">
            <a:extLst>
              <a:ext uri="{FF2B5EF4-FFF2-40B4-BE49-F238E27FC236}">
                <a16:creationId xmlns:a16="http://schemas.microsoft.com/office/drawing/2014/main" id="{DC42CBBF-5303-FE84-3B0F-C4ED44A25833}"/>
              </a:ext>
            </a:extLst>
          </p:cNvPr>
          <p:cNvSpPr txBox="1"/>
          <p:nvPr/>
        </p:nvSpPr>
        <p:spPr>
          <a:xfrm>
            <a:off x="3933312" y="41214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{133}</a:t>
            </a:r>
            <a:endParaRPr lang="en-US" sz="1400" dirty="0"/>
          </a:p>
        </p:txBody>
      </p:sp>
    </p:spTree>
    <p:extLst>
      <p:ext uri="{BB962C8B-B14F-4D97-AF65-F5344CB8AC3E}">
        <p14:creationId xmlns:p14="http://schemas.microsoft.com/office/powerpoint/2010/main" val="20332584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C7BDC-74B7-E961-B952-83DABF3A4A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3C8259-D39B-CABC-5802-BD20AACF8D2E}"/>
              </a:ext>
            </a:extLst>
          </p:cNvPr>
          <p:cNvSpPr>
            <a:spLocks noGrp="1"/>
          </p:cNvSpPr>
          <p:nvPr>
            <p:ph type="title"/>
          </p:nvPr>
        </p:nvSpPr>
        <p:spPr>
          <a:xfrm>
            <a:off x="1980392" y="1299121"/>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الَّذِينَ يُنْفِقُونَ فِي السَّرَّاءِ وَالضَّرَّاءِ وَالْكَاظِمِينَ الْغَيْظَ وَالْعَافِينَ عَنِ النَّاسِۗ وَاللَّهُ يُحِبُّ الْمُحْسِنِينَ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30DF6CC-A256-9320-7FE0-694070BC94E0}"/>
              </a:ext>
            </a:extLst>
          </p:cNvPr>
          <p:cNvSpPr txBox="1"/>
          <p:nvPr/>
        </p:nvSpPr>
        <p:spPr>
          <a:xfrm>
            <a:off x="2060711" y="415086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spend (freely), whether in prosperity, or in adversity; who restrain anger, and pardon (all) men;- for Allah loves those who do good;-</a:t>
            </a:r>
          </a:p>
        </p:txBody>
      </p:sp>
      <p:sp>
        <p:nvSpPr>
          <p:cNvPr id="3" name="TextBox 2">
            <a:extLst>
              <a:ext uri="{FF2B5EF4-FFF2-40B4-BE49-F238E27FC236}">
                <a16:creationId xmlns:a16="http://schemas.microsoft.com/office/drawing/2014/main" id="{3839D563-73A6-CA37-13A3-E6D8FC67A138}"/>
              </a:ext>
            </a:extLst>
          </p:cNvPr>
          <p:cNvSpPr txBox="1"/>
          <p:nvPr/>
        </p:nvSpPr>
        <p:spPr>
          <a:xfrm>
            <a:off x="3436163" y="39969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{134}</a:t>
            </a:r>
            <a:endParaRPr lang="en-US" sz="1400" dirty="0"/>
          </a:p>
        </p:txBody>
      </p:sp>
    </p:spTree>
    <p:extLst>
      <p:ext uri="{BB962C8B-B14F-4D97-AF65-F5344CB8AC3E}">
        <p14:creationId xmlns:p14="http://schemas.microsoft.com/office/powerpoint/2010/main" val="30879488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805BB1-8339-6731-8896-5A9BC17688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10A179-ACF7-8B5E-D1D5-C8591F94E7C1}"/>
              </a:ext>
            </a:extLst>
          </p:cNvPr>
          <p:cNvSpPr>
            <a:spLocks noGrp="1"/>
          </p:cNvSpPr>
          <p:nvPr>
            <p:ph type="title"/>
          </p:nvPr>
        </p:nvSpPr>
        <p:spPr>
          <a:xfrm>
            <a:off x="1980391" y="1121568"/>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وَالَّذِينَ إِذَا فَعَلُوا فَاحِشَةً أَوْ ظَلَمُوا أَنْفُسَهُمْ ذَكَرُوا اللَّهَ فَاسْتَغْفَرُوا لِذُنُوبِهِمْ وَمَنْ يَغْفِرُ الذُّنُوبَ إِلَّا اللَّهُ وَلَمْ يُصِرُّوا عَلَىٰ مَا فَعَلُوا وَهُمْ يَعْلَمُونَ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74E21F-A506-C841-2A4A-BD92D1A94267}"/>
              </a:ext>
            </a:extLst>
          </p:cNvPr>
          <p:cNvSpPr txBox="1"/>
          <p:nvPr/>
        </p:nvSpPr>
        <p:spPr>
          <a:xfrm>
            <a:off x="2141030" y="430475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those who, having done something to be ashamed of, or wronged their own souls, earnestly bring Allah to mind, and ask for forgiveness for their sins,- and who can forgive sins except Allah?- and are never obstinate in persisting knowingly in (the wrong) they have done.</a:t>
            </a:r>
          </a:p>
        </p:txBody>
      </p:sp>
      <p:sp>
        <p:nvSpPr>
          <p:cNvPr id="3" name="TextBox 2">
            <a:extLst>
              <a:ext uri="{FF2B5EF4-FFF2-40B4-BE49-F238E27FC236}">
                <a16:creationId xmlns:a16="http://schemas.microsoft.com/office/drawing/2014/main" id="{9F465416-35F9-5318-E81A-8E6CB2658A7E}"/>
              </a:ext>
            </a:extLst>
          </p:cNvPr>
          <p:cNvSpPr txBox="1"/>
          <p:nvPr/>
        </p:nvSpPr>
        <p:spPr>
          <a:xfrm>
            <a:off x="4377196" y="40138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{135}</a:t>
            </a:r>
            <a:endParaRPr lang="en-US" sz="1400" dirty="0"/>
          </a:p>
        </p:txBody>
      </p:sp>
    </p:spTree>
    <p:extLst>
      <p:ext uri="{BB962C8B-B14F-4D97-AF65-F5344CB8AC3E}">
        <p14:creationId xmlns:p14="http://schemas.microsoft.com/office/powerpoint/2010/main" val="1162090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F80C7F-234A-5BD8-23FE-B5234F3363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2AA239-1E98-44B2-8285-11E3EEBF25AD}"/>
              </a:ext>
            </a:extLst>
          </p:cNvPr>
          <p:cNvSpPr>
            <a:spLocks noGrp="1"/>
          </p:cNvSpPr>
          <p:nvPr>
            <p:ph type="title"/>
          </p:nvPr>
        </p:nvSpPr>
        <p:spPr>
          <a:xfrm>
            <a:off x="1980392" y="1386070"/>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كُلُّ الطَّعَامِ كَانَ حِلًّا لِبَنِي إِسْرَائِيلَ إِلَّا مَا حَرَّمَ إِسْرَائِيلُ عَلَىٰ نَفْسِهِ مِنْ قَبْلِ أَنْ تُنَزَّلَ التَّوْرَاةُۗ قُلْ فَأْتُوا بِالتَّوْرَاةِ فَاتْلُوهَا إِنْ كُنْتُمْ صَادِقِينَ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AF3EC1-D38C-B6DE-C90C-BF0BACAC69AC}"/>
              </a:ext>
            </a:extLst>
          </p:cNvPr>
          <p:cNvSpPr txBox="1"/>
          <p:nvPr/>
        </p:nvSpPr>
        <p:spPr>
          <a:xfrm>
            <a:off x="2060712" y="467035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 food was lawful to the Children of Israel, except what Israel Made unlawful for itself, before the Law (of Moses) was revealed. Say: "Bring ye the Law and study it, if ye be men of truth."</a:t>
            </a:r>
          </a:p>
        </p:txBody>
      </p:sp>
      <p:sp>
        <p:nvSpPr>
          <p:cNvPr id="3" name="TextBox 2">
            <a:extLst>
              <a:ext uri="{FF2B5EF4-FFF2-40B4-BE49-F238E27FC236}">
                <a16:creationId xmlns:a16="http://schemas.microsoft.com/office/drawing/2014/main" id="{1F514FB3-EB87-7482-DBB9-CF1E6C9BACA3}"/>
              </a:ext>
            </a:extLst>
          </p:cNvPr>
          <p:cNvSpPr txBox="1"/>
          <p:nvPr/>
        </p:nvSpPr>
        <p:spPr>
          <a:xfrm>
            <a:off x="3884695" y="44541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{93}</a:t>
            </a:r>
            <a:endParaRPr lang="en-US" sz="1400" dirty="0"/>
          </a:p>
        </p:txBody>
      </p:sp>
    </p:spTree>
    <p:extLst>
      <p:ext uri="{BB962C8B-B14F-4D97-AF65-F5344CB8AC3E}">
        <p14:creationId xmlns:p14="http://schemas.microsoft.com/office/powerpoint/2010/main" val="14691205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7252DA-9F28-1D7C-4E10-85714D8F2F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D5D722-7360-6756-31DC-3B52A66250FE}"/>
              </a:ext>
            </a:extLst>
          </p:cNvPr>
          <p:cNvSpPr>
            <a:spLocks noGrp="1"/>
          </p:cNvSpPr>
          <p:nvPr>
            <p:ph type="title"/>
          </p:nvPr>
        </p:nvSpPr>
        <p:spPr>
          <a:xfrm>
            <a:off x="1980395" y="1350750"/>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أُولَٰئِكَ جَزَاؤُهُمْ مَغْفِرَةٌ مِنْ رَبِّهِمْ وَجَنَّاتٌ تَجْرِي مِنْ تَحْتِهَا الْأَنْهَارُ خَالِدِينَ فِيهَا ۚ وَنِعْمَ أَجْرُ الْعَامِلِينَ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89DB076-50C5-3373-5194-9BA4023F0A37}"/>
              </a:ext>
            </a:extLst>
          </p:cNvPr>
          <p:cNvSpPr txBox="1"/>
          <p:nvPr/>
        </p:nvSpPr>
        <p:spPr>
          <a:xfrm>
            <a:off x="2141030" y="410056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such the reward is forgiveness from their Lord, and Gardens with rivers flowing underneath,- an eternal dwelling: How excellent a recompense for those who work (and strive)!</a:t>
            </a:r>
          </a:p>
        </p:txBody>
      </p:sp>
      <p:sp>
        <p:nvSpPr>
          <p:cNvPr id="3" name="TextBox 2">
            <a:extLst>
              <a:ext uri="{FF2B5EF4-FFF2-40B4-BE49-F238E27FC236}">
                <a16:creationId xmlns:a16="http://schemas.microsoft.com/office/drawing/2014/main" id="{212DB22D-39B9-8FF1-AE03-0C06032FAC87}"/>
              </a:ext>
            </a:extLst>
          </p:cNvPr>
          <p:cNvSpPr txBox="1"/>
          <p:nvPr/>
        </p:nvSpPr>
        <p:spPr>
          <a:xfrm>
            <a:off x="4315052" y="38806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{136}</a:t>
            </a:r>
            <a:endParaRPr lang="en-US" sz="1400" dirty="0"/>
          </a:p>
        </p:txBody>
      </p:sp>
    </p:spTree>
    <p:extLst>
      <p:ext uri="{BB962C8B-B14F-4D97-AF65-F5344CB8AC3E}">
        <p14:creationId xmlns:p14="http://schemas.microsoft.com/office/powerpoint/2010/main" val="17489970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DF4E9B-839B-CA79-D4B2-2840AB2321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F140DB-8150-528A-E946-6620B28EB326}"/>
              </a:ext>
            </a:extLst>
          </p:cNvPr>
          <p:cNvSpPr>
            <a:spLocks noGrp="1"/>
          </p:cNvSpPr>
          <p:nvPr>
            <p:ph type="title"/>
          </p:nvPr>
        </p:nvSpPr>
        <p:spPr>
          <a:xfrm>
            <a:off x="1980395" y="1350750"/>
            <a:ext cx="8231214" cy="3461837"/>
          </a:xfrm>
        </p:spPr>
        <p:txBody>
          <a:bodyPr>
            <a:noAutofit/>
          </a:bodyPr>
          <a:lstStyle/>
          <a:p>
            <a:pPr marL="0" eaLnBrk="1" latinLnBrk="0" hangingPunct="1">
              <a:lnSpc>
                <a:spcPct val="100000"/>
              </a:lnSpc>
            </a:pPr>
            <a:r>
              <a:rPr lang="ar-EG" sz="4900" b="0" dirty="0">
                <a:solidFill>
                  <a:srgbClr val="000000"/>
                </a:solidFill>
                <a:effectLst/>
                <a:latin typeface="Scheheraza"/>
              </a:rPr>
              <a:t>قَدْ خَلَتْ مِنْ قَبْلِكُمْ سُنَنٌ فَسِيرُوا فِي الْأَرْضِ فَانْظُرُوا كَيْفَ كَانَ عَاقِبَةُ الْمُكَذِّبِينَ</a:t>
            </a:r>
            <a:endParaRPr lang="ar-EG" sz="49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00915CB-9A01-2708-42F5-C50261F21B72}"/>
              </a:ext>
            </a:extLst>
          </p:cNvPr>
          <p:cNvSpPr txBox="1"/>
          <p:nvPr/>
        </p:nvSpPr>
        <p:spPr>
          <a:xfrm>
            <a:off x="2141030" y="388065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Many were the Ways of Life that have passed away before you: travel through the earth, and see what was the end of those who rejected Truth.</a:t>
            </a:r>
          </a:p>
        </p:txBody>
      </p:sp>
      <p:sp>
        <p:nvSpPr>
          <p:cNvPr id="3" name="TextBox 2">
            <a:extLst>
              <a:ext uri="{FF2B5EF4-FFF2-40B4-BE49-F238E27FC236}">
                <a16:creationId xmlns:a16="http://schemas.microsoft.com/office/drawing/2014/main" id="{B0597DE6-D554-1881-D7D2-9F4146F553D7}"/>
              </a:ext>
            </a:extLst>
          </p:cNvPr>
          <p:cNvSpPr txBox="1"/>
          <p:nvPr/>
        </p:nvSpPr>
        <p:spPr>
          <a:xfrm>
            <a:off x="2353087" y="36006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{137}</a:t>
            </a:r>
            <a:endParaRPr lang="en-US" sz="1400" dirty="0"/>
          </a:p>
        </p:txBody>
      </p:sp>
    </p:spTree>
    <p:extLst>
      <p:ext uri="{BB962C8B-B14F-4D97-AF65-F5344CB8AC3E}">
        <p14:creationId xmlns:p14="http://schemas.microsoft.com/office/powerpoint/2010/main" val="351180936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5BD24-B3C4-5BC2-4685-92EE8C4B3C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2563BF-7DA1-6034-0030-EB0628B145FB}"/>
              </a:ext>
            </a:extLst>
          </p:cNvPr>
          <p:cNvSpPr>
            <a:spLocks noGrp="1"/>
          </p:cNvSpPr>
          <p:nvPr>
            <p:ph type="title"/>
          </p:nvPr>
        </p:nvSpPr>
        <p:spPr>
          <a:xfrm>
            <a:off x="1980395" y="1350750"/>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هَٰذَا بَيَانٌ لِلنَّاسِ وَهُدًى </a:t>
            </a:r>
            <a:br>
              <a:rPr lang="en-US" sz="5400" b="0" dirty="0">
                <a:solidFill>
                  <a:srgbClr val="000000"/>
                </a:solidFill>
                <a:effectLst/>
                <a:latin typeface="Scheheraza"/>
              </a:rPr>
            </a:br>
            <a:r>
              <a:rPr lang="ar-EG" sz="5400" b="0" dirty="0">
                <a:solidFill>
                  <a:srgbClr val="000000"/>
                </a:solidFill>
                <a:effectLst/>
                <a:latin typeface="Scheheraza"/>
              </a:rPr>
              <a:t>وَمَوْعِظَةٌ لِلْمُتَّقِينَ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97EBCDC-84CE-3765-2337-EBC1312634BF}"/>
              </a:ext>
            </a:extLst>
          </p:cNvPr>
          <p:cNvSpPr txBox="1"/>
          <p:nvPr/>
        </p:nvSpPr>
        <p:spPr>
          <a:xfrm>
            <a:off x="2141030" y="388065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Here is a plain statement to men, a guidance and instruction to those who fear Allah!</a:t>
            </a:r>
          </a:p>
        </p:txBody>
      </p:sp>
      <p:sp>
        <p:nvSpPr>
          <p:cNvPr id="3" name="TextBox 2">
            <a:extLst>
              <a:ext uri="{FF2B5EF4-FFF2-40B4-BE49-F238E27FC236}">
                <a16:creationId xmlns:a16="http://schemas.microsoft.com/office/drawing/2014/main" id="{7F1620CA-565F-C79F-F600-5B5EEAB138B4}"/>
              </a:ext>
            </a:extLst>
          </p:cNvPr>
          <p:cNvSpPr txBox="1"/>
          <p:nvPr/>
        </p:nvSpPr>
        <p:spPr>
          <a:xfrm>
            <a:off x="3791270" y="36399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{138}</a:t>
            </a:r>
            <a:endParaRPr lang="en-US" sz="1400" dirty="0"/>
          </a:p>
        </p:txBody>
      </p:sp>
    </p:spTree>
    <p:extLst>
      <p:ext uri="{BB962C8B-B14F-4D97-AF65-F5344CB8AC3E}">
        <p14:creationId xmlns:p14="http://schemas.microsoft.com/office/powerpoint/2010/main" val="20181026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5299F2-ACEF-D609-05B6-E6EE350BFA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506BD7-3C6A-6D64-D731-1832A99C50B0}"/>
              </a:ext>
            </a:extLst>
          </p:cNvPr>
          <p:cNvSpPr>
            <a:spLocks noGrp="1"/>
          </p:cNvSpPr>
          <p:nvPr>
            <p:ph type="title"/>
          </p:nvPr>
        </p:nvSpPr>
        <p:spPr>
          <a:xfrm>
            <a:off x="1980395" y="1350750"/>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وَلَا تَهِنُوا وَلَا تَحْزَنُوا وَأَنْتُمُ الْأَعْلَوْنَ إِنْ كُنْتُمْ 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D6628C6-37C7-D685-E16A-C2521DDD8212}"/>
              </a:ext>
            </a:extLst>
          </p:cNvPr>
          <p:cNvSpPr txBox="1"/>
          <p:nvPr/>
        </p:nvSpPr>
        <p:spPr>
          <a:xfrm>
            <a:off x="2141030" y="388065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lose not heart, nor fall into despair: For ye must gain mastery if ye are true in Faith</a:t>
            </a:r>
          </a:p>
        </p:txBody>
      </p:sp>
      <p:sp>
        <p:nvSpPr>
          <p:cNvPr id="3" name="TextBox 2">
            <a:extLst>
              <a:ext uri="{FF2B5EF4-FFF2-40B4-BE49-F238E27FC236}">
                <a16:creationId xmlns:a16="http://schemas.microsoft.com/office/drawing/2014/main" id="{B28131BB-2AC8-0857-3CC7-F446855F86DE}"/>
              </a:ext>
            </a:extLst>
          </p:cNvPr>
          <p:cNvSpPr txBox="1"/>
          <p:nvPr/>
        </p:nvSpPr>
        <p:spPr>
          <a:xfrm>
            <a:off x="3888924" y="36566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{139}</a:t>
            </a:r>
            <a:endParaRPr lang="en-US" sz="1400" dirty="0"/>
          </a:p>
        </p:txBody>
      </p:sp>
    </p:spTree>
    <p:extLst>
      <p:ext uri="{BB962C8B-B14F-4D97-AF65-F5344CB8AC3E}">
        <p14:creationId xmlns:p14="http://schemas.microsoft.com/office/powerpoint/2010/main" val="308675115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DA8EC-1B2E-C90B-CE91-EEE7B38927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A9B528-BFB3-2F1E-340A-EBB0E8F5D92B}"/>
              </a:ext>
            </a:extLst>
          </p:cNvPr>
          <p:cNvSpPr>
            <a:spLocks noGrp="1"/>
          </p:cNvSpPr>
          <p:nvPr>
            <p:ph type="title"/>
          </p:nvPr>
        </p:nvSpPr>
        <p:spPr>
          <a:xfrm>
            <a:off x="1980391" y="1093298"/>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إِنْ يَمْسَسْكُمْ قَرْحٌ فَقَدْ مَسَّ الْقَوْمَ قَرْحٌ مِثْلُهُۚ وَتِلْكَ الْأَيَّامُ نُدَاوِلُهَا بَيْنَ النَّاسِ وَلِيَعْلَمَ اللَّهُ الَّذِينَ آمَنُوا وَيَتَّخِذَ مِنْكُمْ شُهَدَاءَۗ وَاللَّهُ لَا </a:t>
            </a:r>
            <a:br>
              <a:rPr lang="en-US" sz="4800" b="0" dirty="0">
                <a:solidFill>
                  <a:srgbClr val="000000"/>
                </a:solidFill>
                <a:effectLst/>
                <a:latin typeface="Scheheraza"/>
              </a:rPr>
            </a:br>
            <a:r>
              <a:rPr lang="ar-EG" sz="4800" b="0" dirty="0">
                <a:solidFill>
                  <a:srgbClr val="000000"/>
                </a:solidFill>
                <a:effectLst/>
                <a:latin typeface="Scheheraza"/>
              </a:rPr>
              <a:t>يُحِبُّ الظَّالِمِينَ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6FF52E-105F-3597-8ECD-9B9F7ED8FF2D}"/>
              </a:ext>
            </a:extLst>
          </p:cNvPr>
          <p:cNvSpPr txBox="1"/>
          <p:nvPr/>
        </p:nvSpPr>
        <p:spPr>
          <a:xfrm>
            <a:off x="2141030" y="413348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 wound hath touched you, be sure a similar wound hath touched the others. Such days (of varying fortunes) We give to men and men by turns: that Allah may know those that believe, and that He may take to Himself from your ranks Martyr-witnesses (to Truth). And Allah loveth not those that do wrong.</a:t>
            </a:r>
          </a:p>
        </p:txBody>
      </p:sp>
      <p:sp>
        <p:nvSpPr>
          <p:cNvPr id="3" name="TextBox 2">
            <a:extLst>
              <a:ext uri="{FF2B5EF4-FFF2-40B4-BE49-F238E27FC236}">
                <a16:creationId xmlns:a16="http://schemas.microsoft.com/office/drawing/2014/main" id="{9516E6F2-3F7D-A1B3-DB38-4C331B53A193}"/>
              </a:ext>
            </a:extLst>
          </p:cNvPr>
          <p:cNvSpPr txBox="1"/>
          <p:nvPr/>
        </p:nvSpPr>
        <p:spPr>
          <a:xfrm>
            <a:off x="4190764" y="39795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{140}</a:t>
            </a:r>
            <a:endParaRPr lang="en-US" sz="1400" dirty="0"/>
          </a:p>
        </p:txBody>
      </p:sp>
    </p:spTree>
    <p:extLst>
      <p:ext uri="{BB962C8B-B14F-4D97-AF65-F5344CB8AC3E}">
        <p14:creationId xmlns:p14="http://schemas.microsoft.com/office/powerpoint/2010/main" val="128807486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F88595-91D6-B4D5-AE5A-AD6A8677A4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DD7A7D-3C86-5926-97D4-247FB4DCF79D}"/>
              </a:ext>
            </a:extLst>
          </p:cNvPr>
          <p:cNvSpPr>
            <a:spLocks noGrp="1"/>
          </p:cNvSpPr>
          <p:nvPr>
            <p:ph type="title"/>
          </p:nvPr>
        </p:nvSpPr>
        <p:spPr>
          <a:xfrm>
            <a:off x="1980395" y="1350750"/>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وَلِيُمَحِّصَ اللَّهُ الَّذِينَ آمَنُوا </a:t>
            </a:r>
            <a:br>
              <a:rPr lang="en-US" sz="6000" b="0" dirty="0">
                <a:solidFill>
                  <a:srgbClr val="000000"/>
                </a:solidFill>
                <a:effectLst/>
                <a:latin typeface="Scheheraza"/>
              </a:rPr>
            </a:br>
            <a:r>
              <a:rPr lang="ar-EG" sz="6000" b="0" dirty="0">
                <a:solidFill>
                  <a:srgbClr val="000000"/>
                </a:solidFill>
                <a:effectLst/>
                <a:latin typeface="Scheheraza"/>
              </a:rPr>
              <a:t>وَيَمْحَقَ الْكَافِرِينَ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9DA8597-A245-13CF-76DD-6AF09C9EA1B7}"/>
              </a:ext>
            </a:extLst>
          </p:cNvPr>
          <p:cNvSpPr txBox="1"/>
          <p:nvPr/>
        </p:nvSpPr>
        <p:spPr>
          <a:xfrm>
            <a:off x="2141030" y="388065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Allah's object also is to purge those that are true in Faith and to deprive of blessing Those that resist Faith.</a:t>
            </a:r>
          </a:p>
        </p:txBody>
      </p:sp>
      <p:sp>
        <p:nvSpPr>
          <p:cNvPr id="3" name="TextBox 2">
            <a:extLst>
              <a:ext uri="{FF2B5EF4-FFF2-40B4-BE49-F238E27FC236}">
                <a16:creationId xmlns:a16="http://schemas.microsoft.com/office/drawing/2014/main" id="{6D9313A5-2A87-9024-D410-007A3EF85A8A}"/>
              </a:ext>
            </a:extLst>
          </p:cNvPr>
          <p:cNvSpPr txBox="1"/>
          <p:nvPr/>
        </p:nvSpPr>
        <p:spPr>
          <a:xfrm>
            <a:off x="3613716" y="36566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{141}</a:t>
            </a:r>
            <a:endParaRPr lang="en-US" sz="1400" dirty="0"/>
          </a:p>
        </p:txBody>
      </p:sp>
    </p:spTree>
    <p:extLst>
      <p:ext uri="{BB962C8B-B14F-4D97-AF65-F5344CB8AC3E}">
        <p14:creationId xmlns:p14="http://schemas.microsoft.com/office/powerpoint/2010/main" val="33934095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E478D-3C1E-85AE-3A2D-5F9B710BD0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D7D743-A3AC-2769-903B-E507E2A41095}"/>
              </a:ext>
            </a:extLst>
          </p:cNvPr>
          <p:cNvSpPr>
            <a:spLocks noGrp="1"/>
          </p:cNvSpPr>
          <p:nvPr>
            <p:ph type="title"/>
          </p:nvPr>
        </p:nvSpPr>
        <p:spPr>
          <a:xfrm>
            <a:off x="1980395" y="1350750"/>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أَمْ حَسِبْتُمْ أَنْ تَدْخُلُوا الْجَنَّةَ وَلَمَّا يَعْلَمِ اللَّهُ الَّذِينَ جَاهَدُوا مِنْكُمْ وَيَعْلَمَ الصَّابِرِينَ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4CAC10F-2786-BA60-9084-9F211C5DB143}"/>
              </a:ext>
            </a:extLst>
          </p:cNvPr>
          <p:cNvSpPr txBox="1"/>
          <p:nvPr/>
        </p:nvSpPr>
        <p:spPr>
          <a:xfrm>
            <a:off x="2141030" y="388065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Did ye think that ye would enter Heaven without Allah testing those of you who fought hard (In His Cause) and remained steadfast?</a:t>
            </a:r>
          </a:p>
        </p:txBody>
      </p:sp>
      <p:sp>
        <p:nvSpPr>
          <p:cNvPr id="3" name="TextBox 2">
            <a:extLst>
              <a:ext uri="{FF2B5EF4-FFF2-40B4-BE49-F238E27FC236}">
                <a16:creationId xmlns:a16="http://schemas.microsoft.com/office/drawing/2014/main" id="{ABBAF9EC-82D6-35C9-DC82-CCCEDAA8C593}"/>
              </a:ext>
            </a:extLst>
          </p:cNvPr>
          <p:cNvSpPr txBox="1"/>
          <p:nvPr/>
        </p:nvSpPr>
        <p:spPr>
          <a:xfrm>
            <a:off x="1834369" y="35728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{142}</a:t>
            </a:r>
            <a:endParaRPr lang="en-US" sz="1400" dirty="0"/>
          </a:p>
        </p:txBody>
      </p:sp>
    </p:spTree>
    <p:extLst>
      <p:ext uri="{BB962C8B-B14F-4D97-AF65-F5344CB8AC3E}">
        <p14:creationId xmlns:p14="http://schemas.microsoft.com/office/powerpoint/2010/main" val="280756202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CE9B7-4BCE-4683-AC93-36FE8FC93B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12FA6D-D09C-3B63-EF15-A16EE502BCC6}"/>
              </a:ext>
            </a:extLst>
          </p:cNvPr>
          <p:cNvSpPr>
            <a:spLocks noGrp="1"/>
          </p:cNvSpPr>
          <p:nvPr>
            <p:ph type="title"/>
          </p:nvPr>
        </p:nvSpPr>
        <p:spPr>
          <a:xfrm>
            <a:off x="1980395" y="1350750"/>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وَلَقَدْ كُنْتُمْ تَمَنَّوْنَ الْمَوْتَ مِنْ قَبْلِ أَنْ تَلْقَوْهُ فَقَدْ رَأَيْتُمُوهُ وَأَنْتُمْ تَنْظُرُونَ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BB1F377-16A3-65B1-4A7D-35B216590F76}"/>
              </a:ext>
            </a:extLst>
          </p:cNvPr>
          <p:cNvSpPr txBox="1"/>
          <p:nvPr/>
        </p:nvSpPr>
        <p:spPr>
          <a:xfrm>
            <a:off x="2141030" y="388176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 did indeed wish for death before ye met him: Now ye have seen him with your own eyes, (And ye flinch!)</a:t>
            </a:r>
          </a:p>
        </p:txBody>
      </p:sp>
      <p:sp>
        <p:nvSpPr>
          <p:cNvPr id="3" name="TextBox 2">
            <a:extLst>
              <a:ext uri="{FF2B5EF4-FFF2-40B4-BE49-F238E27FC236}">
                <a16:creationId xmlns:a16="http://schemas.microsoft.com/office/drawing/2014/main" id="{74A62D5C-A14E-EA05-3AE3-649266A128AD}"/>
              </a:ext>
            </a:extLst>
          </p:cNvPr>
          <p:cNvSpPr txBox="1"/>
          <p:nvPr/>
        </p:nvSpPr>
        <p:spPr>
          <a:xfrm>
            <a:off x="1887635" y="36588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{143}</a:t>
            </a:r>
            <a:endParaRPr lang="en-US" sz="1400" dirty="0"/>
          </a:p>
        </p:txBody>
      </p:sp>
    </p:spTree>
    <p:extLst>
      <p:ext uri="{BB962C8B-B14F-4D97-AF65-F5344CB8AC3E}">
        <p14:creationId xmlns:p14="http://schemas.microsoft.com/office/powerpoint/2010/main" val="103913650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4FCD56-C989-111F-B9FA-87F73FBE5E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67CD75-E60C-B21C-9AF9-645034870674}"/>
              </a:ext>
            </a:extLst>
          </p:cNvPr>
          <p:cNvSpPr>
            <a:spLocks noGrp="1"/>
          </p:cNvSpPr>
          <p:nvPr>
            <p:ph type="title"/>
          </p:nvPr>
        </p:nvSpPr>
        <p:spPr>
          <a:xfrm>
            <a:off x="1980391" y="1004521"/>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وَمَا مُحَمَّدٌ إِلَّا رَسُولٌ قَدْ خَلَتْ مِنْ قَبْلِهِ الرُّسُلُۚ أَفَإِنْ مَاتَ أَوْ قُتِلَ انْقَلَبْتُمْ عَلَىٰ أَعْقَابِكُمْۚ وَمَنْ يَنْقَلِبْ عَلَىٰ عَقِبَيْهِ فَلَنْ يَضُرَّ اللَّهَ شَيْئًاۗ وَسَيَجْزِي اللَّهُ الشَّاكِرِينَ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C92EC24-5171-EBCF-6A06-F02011B9932D}"/>
              </a:ext>
            </a:extLst>
          </p:cNvPr>
          <p:cNvSpPr txBox="1"/>
          <p:nvPr/>
        </p:nvSpPr>
        <p:spPr>
          <a:xfrm>
            <a:off x="2141030" y="417320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Muhammad is no more than a messenger: many Were the messenger that passed away before him. If he died or were slain, will ye then Turn back on your heels? If any did turn back on his heels, not the least harm will he do to Allah; but Allah (on the other hand) will swiftly reward those who (serve Him) with gratitude.</a:t>
            </a:r>
          </a:p>
        </p:txBody>
      </p:sp>
      <p:sp>
        <p:nvSpPr>
          <p:cNvPr id="3" name="TextBox 2">
            <a:extLst>
              <a:ext uri="{FF2B5EF4-FFF2-40B4-BE49-F238E27FC236}">
                <a16:creationId xmlns:a16="http://schemas.microsoft.com/office/drawing/2014/main" id="{72216793-73B9-AF6A-9B93-3789E147FC90}"/>
              </a:ext>
            </a:extLst>
          </p:cNvPr>
          <p:cNvSpPr txBox="1"/>
          <p:nvPr/>
        </p:nvSpPr>
        <p:spPr>
          <a:xfrm>
            <a:off x="3396838" y="39364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{144}</a:t>
            </a:r>
            <a:endParaRPr lang="en-US" sz="1400" dirty="0"/>
          </a:p>
        </p:txBody>
      </p:sp>
    </p:spTree>
    <p:extLst>
      <p:ext uri="{BB962C8B-B14F-4D97-AF65-F5344CB8AC3E}">
        <p14:creationId xmlns:p14="http://schemas.microsoft.com/office/powerpoint/2010/main" val="12563621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F187C2-8885-0F83-A1A7-99A7F0E8BB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90252A-9F54-E907-1869-2AE5889117E0}"/>
              </a:ext>
            </a:extLst>
          </p:cNvPr>
          <p:cNvSpPr>
            <a:spLocks noGrp="1"/>
          </p:cNvSpPr>
          <p:nvPr>
            <p:ph type="title"/>
          </p:nvPr>
        </p:nvSpPr>
        <p:spPr>
          <a:xfrm>
            <a:off x="1980391" y="1057789"/>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وَمَا كَانَ لِنَفْسٍ أَنْ تَمُوتَ إِلَّا بِإِذْنِ اللَّهِ</a:t>
            </a:r>
            <a:br>
              <a:rPr lang="en-US" sz="4800" b="0" dirty="0">
                <a:solidFill>
                  <a:srgbClr val="000000"/>
                </a:solidFill>
                <a:effectLst/>
                <a:latin typeface="Scheheraza"/>
              </a:rPr>
            </a:br>
            <a:r>
              <a:rPr lang="ar-EG" sz="4800" b="0" dirty="0">
                <a:solidFill>
                  <a:srgbClr val="000000"/>
                </a:solidFill>
                <a:effectLst/>
                <a:latin typeface="Scheheraza"/>
              </a:rPr>
              <a:t> كِتَابًا مُؤَجَّلًاۗ وَمَنْ يُرِدْ ثَوَابَ الدُّنْيَا نُؤْتِهِ مِنْهَا وَمَنْ يُرِدْ ثَوَابَ الْآخِرَةِ نُؤْتِهِ مِنْهَاۚ وَسَنَجْزِي الشَّاكِرِينَ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E77B517-B43C-892C-9C66-FA52120AD99D}"/>
              </a:ext>
            </a:extLst>
          </p:cNvPr>
          <p:cNvSpPr txBox="1"/>
          <p:nvPr/>
        </p:nvSpPr>
        <p:spPr>
          <a:xfrm>
            <a:off x="2141030" y="422646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Nor can a soul die except by Allah's leave, the term being fixed as by writing. If any do desire a reward in this life, We shall give it to him; and if any do desire a reward in the Hereafter, We shall give it to him. And swiftly shall We reward those that (serve us with) gratitude.</a:t>
            </a:r>
          </a:p>
        </p:txBody>
      </p:sp>
      <p:sp>
        <p:nvSpPr>
          <p:cNvPr id="3" name="TextBox 2">
            <a:extLst>
              <a:ext uri="{FF2B5EF4-FFF2-40B4-BE49-F238E27FC236}">
                <a16:creationId xmlns:a16="http://schemas.microsoft.com/office/drawing/2014/main" id="{F86C49D6-598C-8C03-758E-C408EF30CD19}"/>
              </a:ext>
            </a:extLst>
          </p:cNvPr>
          <p:cNvSpPr txBox="1"/>
          <p:nvPr/>
        </p:nvSpPr>
        <p:spPr>
          <a:xfrm>
            <a:off x="3672046" y="39371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{145}</a:t>
            </a:r>
            <a:endParaRPr lang="en-US" sz="1400" dirty="0"/>
          </a:p>
        </p:txBody>
      </p:sp>
    </p:spTree>
    <p:extLst>
      <p:ext uri="{BB962C8B-B14F-4D97-AF65-F5344CB8AC3E}">
        <p14:creationId xmlns:p14="http://schemas.microsoft.com/office/powerpoint/2010/main" val="972689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6576D-7189-57F5-D35E-95ED8906D8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C37CEE-3D1B-E852-1A94-6B1144F39FDA}"/>
              </a:ext>
            </a:extLst>
          </p:cNvPr>
          <p:cNvSpPr>
            <a:spLocks noGrp="1"/>
          </p:cNvSpPr>
          <p:nvPr>
            <p:ph type="title"/>
          </p:nvPr>
        </p:nvSpPr>
        <p:spPr>
          <a:xfrm>
            <a:off x="1980393" y="1698081"/>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فَمَنِ افْتَرَىٰ عَلَى اللَّهِ الْكَذِبَ مِنْ بَعْدِ ذَٰلِكَ فَأُولَٰئِكَ هُمُ الظَّالِمُونَ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13346AC-9F90-0B71-DE32-41D3D12D9648}"/>
              </a:ext>
            </a:extLst>
          </p:cNvPr>
          <p:cNvSpPr txBox="1"/>
          <p:nvPr/>
        </p:nvSpPr>
        <p:spPr>
          <a:xfrm>
            <a:off x="2060712" y="423585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any, after this, invent a lie and attribute it to Allah, they are indeed unjust wrong-doers.</a:t>
            </a:r>
          </a:p>
        </p:txBody>
      </p:sp>
      <p:sp>
        <p:nvSpPr>
          <p:cNvPr id="3" name="TextBox 2">
            <a:extLst>
              <a:ext uri="{FF2B5EF4-FFF2-40B4-BE49-F238E27FC236}">
                <a16:creationId xmlns:a16="http://schemas.microsoft.com/office/drawing/2014/main" id="{852CE59F-E0D4-5F4A-99FB-6EA5A4385ECC}"/>
              </a:ext>
            </a:extLst>
          </p:cNvPr>
          <p:cNvSpPr txBox="1"/>
          <p:nvPr/>
        </p:nvSpPr>
        <p:spPr>
          <a:xfrm>
            <a:off x="2712844" y="40196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{94}</a:t>
            </a:r>
            <a:endParaRPr lang="en-US" sz="1400" dirty="0"/>
          </a:p>
        </p:txBody>
      </p:sp>
    </p:spTree>
    <p:extLst>
      <p:ext uri="{BB962C8B-B14F-4D97-AF65-F5344CB8AC3E}">
        <p14:creationId xmlns:p14="http://schemas.microsoft.com/office/powerpoint/2010/main" val="297003584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52F8EB-8E8D-2BF4-7020-D327C90210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BB9BCB-977F-08D7-C02D-43B9352119A6}"/>
              </a:ext>
            </a:extLst>
          </p:cNvPr>
          <p:cNvSpPr>
            <a:spLocks noGrp="1"/>
          </p:cNvSpPr>
          <p:nvPr>
            <p:ph type="title"/>
          </p:nvPr>
        </p:nvSpPr>
        <p:spPr>
          <a:xfrm>
            <a:off x="1980391" y="1173199"/>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وَكَأَيِّنْ مِنْ نَبِيٍّ قَاتَلَ مَعَهُ رِبِّيُّونَ كَثِيرٌ فَمَا وَهَنُوا لِمَا أَصَابَهُمْ فِي سَبِيلِ اللَّهِ وَمَا ضَعُفُوا وَمَا اسْتَكَانُواۗ وَاللَّهُ يُحِبُّ الصَّابِرِينَ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127A665-5373-0E27-ED07-33618806F5F5}"/>
              </a:ext>
            </a:extLst>
          </p:cNvPr>
          <p:cNvSpPr txBox="1"/>
          <p:nvPr/>
        </p:nvSpPr>
        <p:spPr>
          <a:xfrm>
            <a:off x="2141030" y="406736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How many of the prophets fought (in Allah's way), and with them (fought) Large bands of godly men? but they never lost heart if they met with disaster in Allah's way, nor did they weaken (in will) nor give in. And Allah Loves those who are firm and steadfast.</a:t>
            </a:r>
          </a:p>
        </p:txBody>
      </p:sp>
      <p:sp>
        <p:nvSpPr>
          <p:cNvPr id="3" name="TextBox 2">
            <a:extLst>
              <a:ext uri="{FF2B5EF4-FFF2-40B4-BE49-F238E27FC236}">
                <a16:creationId xmlns:a16="http://schemas.microsoft.com/office/drawing/2014/main" id="{50F0469C-8D50-189B-5127-E731E043A9AB}"/>
              </a:ext>
            </a:extLst>
          </p:cNvPr>
          <p:cNvSpPr txBox="1"/>
          <p:nvPr/>
        </p:nvSpPr>
        <p:spPr>
          <a:xfrm>
            <a:off x="2393662" y="37329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6539197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ADC92-2955-9599-9394-FC3B4F19F1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69680F-6C02-96B5-ACFF-916531908892}"/>
              </a:ext>
            </a:extLst>
          </p:cNvPr>
          <p:cNvSpPr>
            <a:spLocks noGrp="1"/>
          </p:cNvSpPr>
          <p:nvPr>
            <p:ph type="title"/>
          </p:nvPr>
        </p:nvSpPr>
        <p:spPr>
          <a:xfrm>
            <a:off x="1980391" y="1226467"/>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وَمَا كَانَ قَوْلَهُمْ إِلَّا أَنْ قَالُوا رَبَّنَا اغْفِرْ لَنَا ذُنُوبَنَا وَإِسْرَافَنَا فِي أَمْرِنَا وَثَبِّتْ أَقْدَامَنَا وَانْصُرْنَا عَلَى الْقَوْمِ الْكَافِرِينَ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56FAF28-1048-678C-4CCC-86E29E76EE96}"/>
              </a:ext>
            </a:extLst>
          </p:cNvPr>
          <p:cNvSpPr txBox="1"/>
          <p:nvPr/>
        </p:nvSpPr>
        <p:spPr>
          <a:xfrm>
            <a:off x="2141030" y="412063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 that they said was: "Our Lord! Forgive us our sins and anything We may have done that transgressed our duty: Establish our feet firmly, and help us against those that resist Faith."</a:t>
            </a:r>
          </a:p>
        </p:txBody>
      </p:sp>
      <p:sp>
        <p:nvSpPr>
          <p:cNvPr id="3" name="TextBox 2">
            <a:extLst>
              <a:ext uri="{FF2B5EF4-FFF2-40B4-BE49-F238E27FC236}">
                <a16:creationId xmlns:a16="http://schemas.microsoft.com/office/drawing/2014/main" id="{A508BB3A-63D1-4EF8-44BC-CFE5B51F5C02}"/>
              </a:ext>
            </a:extLst>
          </p:cNvPr>
          <p:cNvSpPr txBox="1"/>
          <p:nvPr/>
        </p:nvSpPr>
        <p:spPr>
          <a:xfrm>
            <a:off x="2837546" y="38128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9047679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B9EC5F-0577-B170-9F68-0DC585BC46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C0B0A1-86E6-2602-E248-ECC2CA8161EF}"/>
              </a:ext>
            </a:extLst>
          </p:cNvPr>
          <p:cNvSpPr>
            <a:spLocks noGrp="1"/>
          </p:cNvSpPr>
          <p:nvPr>
            <p:ph type="title"/>
          </p:nvPr>
        </p:nvSpPr>
        <p:spPr>
          <a:xfrm>
            <a:off x="1980391" y="1492798"/>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فَآتَاهُمُ اللَّهُ ثَوَابَ الدُّنْيَا وَحُسْنَ ثَوَابِ الْآخِرَةِۗ وَاللَّهُ يُحِبُّ الْمُحْسِنِينَ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C8719E-0981-E66C-CDA9-D33B3E88D9C8}"/>
              </a:ext>
            </a:extLst>
          </p:cNvPr>
          <p:cNvSpPr txBox="1"/>
          <p:nvPr/>
        </p:nvSpPr>
        <p:spPr>
          <a:xfrm>
            <a:off x="2141030" y="412063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Allah gave them a reward in this world, and the excellent reward of the Hereafter. For Allah Loveth those who do good.</a:t>
            </a:r>
          </a:p>
        </p:txBody>
      </p:sp>
      <p:sp>
        <p:nvSpPr>
          <p:cNvPr id="3" name="TextBox 2">
            <a:extLst>
              <a:ext uri="{FF2B5EF4-FFF2-40B4-BE49-F238E27FC236}">
                <a16:creationId xmlns:a16="http://schemas.microsoft.com/office/drawing/2014/main" id="{8DED792E-922A-EB58-632B-F7AFA8D2FD51}"/>
              </a:ext>
            </a:extLst>
          </p:cNvPr>
          <p:cNvSpPr txBox="1"/>
          <p:nvPr/>
        </p:nvSpPr>
        <p:spPr>
          <a:xfrm>
            <a:off x="2304886" y="38791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4288366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A3346F-1AD0-2513-ACB4-00ACA77722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719CF9-F306-871B-C3BB-F157238B58D2}"/>
              </a:ext>
            </a:extLst>
          </p:cNvPr>
          <p:cNvSpPr>
            <a:spLocks noGrp="1"/>
          </p:cNvSpPr>
          <p:nvPr>
            <p:ph type="title"/>
          </p:nvPr>
        </p:nvSpPr>
        <p:spPr>
          <a:xfrm>
            <a:off x="1980395" y="124422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يَا أَيُّهَا الَّذِينَ آمَنُوا إِنْ تُطِيعُوا الَّذِينَ كَفَرُوا يَرُدُّوكُمْ عَلَىٰ أَعْقَابِكُمْ فَتَنْقَلِبُوا خَاسِرِينَ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56B7BCA-1A45-8A11-A6DF-CFF80C98E43F}"/>
              </a:ext>
            </a:extLst>
          </p:cNvPr>
          <p:cNvSpPr txBox="1"/>
          <p:nvPr/>
        </p:nvSpPr>
        <p:spPr>
          <a:xfrm>
            <a:off x="2141030" y="425776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If ye obey the Unbelievers, they will drive you back on your heels, and ye will turn back (from Faith) to your own loss.</a:t>
            </a:r>
          </a:p>
        </p:txBody>
      </p:sp>
      <p:sp>
        <p:nvSpPr>
          <p:cNvPr id="3" name="TextBox 2">
            <a:extLst>
              <a:ext uri="{FF2B5EF4-FFF2-40B4-BE49-F238E27FC236}">
                <a16:creationId xmlns:a16="http://schemas.microsoft.com/office/drawing/2014/main" id="{4830742B-84D9-4D94-5234-2DEC690F73A8}"/>
              </a:ext>
            </a:extLst>
          </p:cNvPr>
          <p:cNvSpPr txBox="1"/>
          <p:nvPr/>
        </p:nvSpPr>
        <p:spPr>
          <a:xfrm>
            <a:off x="4630836" y="38791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1098603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DC53AC-20C1-5A8A-F6CE-7B7466F567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771082-BD87-9C68-ADD5-669FB161C677}"/>
              </a:ext>
            </a:extLst>
          </p:cNvPr>
          <p:cNvSpPr>
            <a:spLocks noGrp="1"/>
          </p:cNvSpPr>
          <p:nvPr>
            <p:ph type="title"/>
          </p:nvPr>
        </p:nvSpPr>
        <p:spPr>
          <a:xfrm>
            <a:off x="1980395" y="1572697"/>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بَلِ اللَّهُ مَوْلَاكُمْۖ وَهُوَ خَيْرُ النَّاصِرِينَ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AAC8E8E-70FA-DB2C-EB0A-5A1F35DCBF84}"/>
              </a:ext>
            </a:extLst>
          </p:cNvPr>
          <p:cNvSpPr txBox="1"/>
          <p:nvPr/>
        </p:nvSpPr>
        <p:spPr>
          <a:xfrm>
            <a:off x="2141030" y="3736777"/>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Nay, Allah is your protector, and He is the best of helpers.</a:t>
            </a:r>
          </a:p>
        </p:txBody>
      </p:sp>
      <p:sp>
        <p:nvSpPr>
          <p:cNvPr id="3" name="TextBox 2">
            <a:extLst>
              <a:ext uri="{FF2B5EF4-FFF2-40B4-BE49-F238E27FC236}">
                <a16:creationId xmlns:a16="http://schemas.microsoft.com/office/drawing/2014/main" id="{48A5E077-D505-87E0-4DAD-7F344D8A7549}"/>
              </a:ext>
            </a:extLst>
          </p:cNvPr>
          <p:cNvSpPr txBox="1"/>
          <p:nvPr/>
        </p:nvSpPr>
        <p:spPr>
          <a:xfrm>
            <a:off x="1532529" y="34290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6401767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CFF25-965C-2F38-836A-E0FC956AFB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EC21D0-E3E6-1EE6-A68F-146A71751D72}"/>
              </a:ext>
            </a:extLst>
          </p:cNvPr>
          <p:cNvSpPr>
            <a:spLocks noGrp="1"/>
          </p:cNvSpPr>
          <p:nvPr>
            <p:ph type="title"/>
          </p:nvPr>
        </p:nvSpPr>
        <p:spPr>
          <a:xfrm>
            <a:off x="1980391" y="1235347"/>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سَنُلْقِي فِي قُلُوبِ الَّذِينَ كَفَرُوا الرُّعْبَ بِمَا أَشْرَكُوا بِاللَّهِ مَا لَمْ يُنَزِّلْ بِهِ سُلْطَانًاۖ وَمَأْوَاهُمُ النَّارُۚ وَبِئْسَ مَثْوَى الظَّالِمِينَ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549B839-6CB2-58E5-4A7A-994A27F63D53}"/>
              </a:ext>
            </a:extLst>
          </p:cNvPr>
          <p:cNvSpPr txBox="1"/>
          <p:nvPr/>
        </p:nvSpPr>
        <p:spPr>
          <a:xfrm>
            <a:off x="2141030" y="418935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Soon shall We cast terror into the hearts of the Unbelievers, for that they joined companions with Allah, for which He had sent no authority: their abode will be the Fire: And evil is the home of the wrong-doers!</a:t>
            </a:r>
          </a:p>
        </p:txBody>
      </p:sp>
      <p:sp>
        <p:nvSpPr>
          <p:cNvPr id="3" name="TextBox 2">
            <a:extLst>
              <a:ext uri="{FF2B5EF4-FFF2-40B4-BE49-F238E27FC236}">
                <a16:creationId xmlns:a16="http://schemas.microsoft.com/office/drawing/2014/main" id="{ED8FC95C-4ABF-C330-FAF7-CA530B1A26B9}"/>
              </a:ext>
            </a:extLst>
          </p:cNvPr>
          <p:cNvSpPr txBox="1"/>
          <p:nvPr/>
        </p:nvSpPr>
        <p:spPr>
          <a:xfrm>
            <a:off x="1772227" y="38993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8091440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AFE6F-D5C1-3B22-11A1-6195CE8935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80B256-0E87-750D-62A2-54EBADDC7F69}"/>
              </a:ext>
            </a:extLst>
          </p:cNvPr>
          <p:cNvSpPr>
            <a:spLocks noGrp="1"/>
          </p:cNvSpPr>
          <p:nvPr>
            <p:ph type="title"/>
          </p:nvPr>
        </p:nvSpPr>
        <p:spPr>
          <a:xfrm>
            <a:off x="1980391" y="1128815"/>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وَلَقَدْ صَدَقَكُمُ اللَّهُ وَعْدَهُ إِذْ تَحُسُّونَهُمْ بِإِذْنِهِ ۖ حَتَّىٰ إِذَا فَشِلْتُمْ وَتَنَازَعْتُمْ</a:t>
            </a:r>
            <a:br>
              <a:rPr lang="ar-EG" sz="5400" b="0" dirty="0">
                <a:solidFill>
                  <a:srgbClr val="000000"/>
                </a:solidFill>
                <a:effectLst/>
                <a:latin typeface="Scheheraza"/>
              </a:rPr>
            </a:br>
            <a:r>
              <a:rPr lang="ar-EG" sz="5400" b="0" dirty="0">
                <a:solidFill>
                  <a:srgbClr val="000000"/>
                </a:solidFill>
                <a:effectLst/>
                <a:latin typeface="Scheheraza"/>
              </a:rPr>
              <a:t> فِي الْأَمْرِ وَعَصَيْتُمْ مِنْ بَعْدِ مَا</a:t>
            </a:r>
            <a:br>
              <a:rPr lang="ar-EG" sz="5400" b="0" dirty="0">
                <a:solidFill>
                  <a:srgbClr val="000000"/>
                </a:solidFill>
                <a:effectLst/>
                <a:latin typeface="Scheheraza"/>
              </a:rPr>
            </a:br>
            <a:r>
              <a:rPr lang="ar-EG" sz="5400" b="0" dirty="0">
                <a:solidFill>
                  <a:srgbClr val="000000"/>
                </a:solidFill>
                <a:effectLst/>
                <a:latin typeface="Scheheraza"/>
              </a:rPr>
              <a:t> أَرَاكُمْ مَا تُحِبُّونَۚ...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8A498C7-9527-67B5-E623-1F62922FD54A}"/>
              </a:ext>
            </a:extLst>
          </p:cNvPr>
          <p:cNvSpPr txBox="1"/>
          <p:nvPr/>
        </p:nvSpPr>
        <p:spPr>
          <a:xfrm>
            <a:off x="2141030" y="443792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did indeed fulfil His promise to you when ye with His permission Were about to annihilate your enemy,-until ye flinched and fell to disputing about the order, and disobeyed it after He brought you in sight (of the booty) which ye covet.</a:t>
            </a:r>
          </a:p>
        </p:txBody>
      </p:sp>
    </p:spTree>
    <p:extLst>
      <p:ext uri="{BB962C8B-B14F-4D97-AF65-F5344CB8AC3E}">
        <p14:creationId xmlns:p14="http://schemas.microsoft.com/office/powerpoint/2010/main" val="49391098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59721-C5E2-E4A1-1750-26BB969DBE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B44242-9AFA-E2A8-4901-3D47F8E9B1EF}"/>
              </a:ext>
            </a:extLst>
          </p:cNvPr>
          <p:cNvSpPr>
            <a:spLocks noGrp="1"/>
          </p:cNvSpPr>
          <p:nvPr>
            <p:ph type="title"/>
          </p:nvPr>
        </p:nvSpPr>
        <p:spPr>
          <a:xfrm>
            <a:off x="1980391" y="1235347"/>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مِنْكُمْ مَنْ يُرِيدُ الدُّنْيَا وَمِنْكُمْ مَنْ يُرِيدُ الْآخِرَةَۚ ثُمَّ صَرَفَكُمْ عَنْهُمْ لِيَبْتَلِيَكُمْۖ وَلَقَدْ عَفَا عَنْكُمْۗ وَاللَّهُ ذُو فَضْلٍ عَلَى الْمُؤْمِنِينَ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D4C28BE-4318-514D-9504-62D298AF5ECC}"/>
              </a:ext>
            </a:extLst>
          </p:cNvPr>
          <p:cNvSpPr txBox="1"/>
          <p:nvPr/>
        </p:nvSpPr>
        <p:spPr>
          <a:xfrm>
            <a:off x="2141030" y="418935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Among you are some that hanker after this world and some that desire the Hereafter. Then did He divert you from your foes in order to test you but He forgave you: For Allah is full of grace to those who believe.</a:t>
            </a:r>
          </a:p>
        </p:txBody>
      </p:sp>
      <p:sp>
        <p:nvSpPr>
          <p:cNvPr id="3" name="TextBox 2">
            <a:extLst>
              <a:ext uri="{FF2B5EF4-FFF2-40B4-BE49-F238E27FC236}">
                <a16:creationId xmlns:a16="http://schemas.microsoft.com/office/drawing/2014/main" id="{DB5EF444-F1D7-FC9A-879F-9786521FB33C}"/>
              </a:ext>
            </a:extLst>
          </p:cNvPr>
          <p:cNvSpPr txBox="1"/>
          <p:nvPr/>
        </p:nvSpPr>
        <p:spPr>
          <a:xfrm>
            <a:off x="1557903" y="39525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1765560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5D4D9-B0CE-5F5D-B634-EA0890B305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8473EE-4BFD-78F5-AA09-BDDD1BB48460}"/>
              </a:ext>
            </a:extLst>
          </p:cNvPr>
          <p:cNvSpPr>
            <a:spLocks noGrp="1"/>
          </p:cNvSpPr>
          <p:nvPr>
            <p:ph type="title"/>
          </p:nvPr>
        </p:nvSpPr>
        <p:spPr>
          <a:xfrm>
            <a:off x="1980391" y="1102182"/>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إِذْ تُصْعِدُونَ وَلَا تَلْوُونَ عَلَىٰ أَحَدٍ وَالرَّسُولُ يَدْعُوكُمْ فِي أُخْرَاكُمْ فَأَثَابَكُمْ غَمًّا بِغَمٍّ لِكَيْلَا تَحْزَنُوا عَلَىٰ مَا فَاتَكُمْ وَلَا مَا أَصَابَكُمْۗ وَاللَّهُ خَبِيرٌ بِمَا تَعْمَلُونَ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C513776-DBD4-F3D0-2CA1-9AB01DE0B736}"/>
              </a:ext>
            </a:extLst>
          </p:cNvPr>
          <p:cNvSpPr txBox="1"/>
          <p:nvPr/>
        </p:nvSpPr>
        <p:spPr>
          <a:xfrm>
            <a:off x="2141030" y="4189352"/>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ye were climbing up the high ground, without even casting a side glance at any one, and the Messenger in your rear was calling you back. There did Allah give you one distress after another by way of requital, to teach you not to grieve for (the booty) that had escaped you and for (the ill) that had befallen you. For Allah is well aware of all that ye do.</a:t>
            </a:r>
          </a:p>
        </p:txBody>
      </p:sp>
      <p:sp>
        <p:nvSpPr>
          <p:cNvPr id="3" name="TextBox 2">
            <a:extLst>
              <a:ext uri="{FF2B5EF4-FFF2-40B4-BE49-F238E27FC236}">
                <a16:creationId xmlns:a16="http://schemas.microsoft.com/office/drawing/2014/main" id="{BC30D4A5-E236-202F-9E0E-FC44D5AD13C9}"/>
              </a:ext>
            </a:extLst>
          </p:cNvPr>
          <p:cNvSpPr txBox="1"/>
          <p:nvPr/>
        </p:nvSpPr>
        <p:spPr>
          <a:xfrm>
            <a:off x="3963752" y="39821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3829117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F9624-B898-3A12-1D7A-3A7AC821D5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6E03AA-D8C0-E715-6BF2-4F168957D9EB}"/>
              </a:ext>
            </a:extLst>
          </p:cNvPr>
          <p:cNvSpPr>
            <a:spLocks noGrp="1"/>
          </p:cNvSpPr>
          <p:nvPr>
            <p:ph type="title"/>
          </p:nvPr>
        </p:nvSpPr>
        <p:spPr>
          <a:xfrm>
            <a:off x="1980391" y="1102182"/>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ثُمَّ أَنْزَلَ عَلَيْكُمْ مِنْ بَعْدِ الْغَمِّ أَمَنَةً نُعَاسًا يَغْشَىٰ طَائِفَةً مِنْكُمْۖ وَطَائِفَةٌ قَدْ أَهَمَّتْهُمْ أَنْفُسُهُمْ يَظُنُّونَ بِاللَّهِ غَيْرَ الْحَقِّ ظَنَّ الْجَاهِلِيَّةِۖ  يَقُولُونَ هَلْ لَنَا مِنَ الْأَمْرِ مِنْ شَيْءٍۗ...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E65A3A2-3E9C-A4DD-5D6D-AE1B55443382}"/>
              </a:ext>
            </a:extLst>
          </p:cNvPr>
          <p:cNvSpPr txBox="1"/>
          <p:nvPr/>
        </p:nvSpPr>
        <p:spPr>
          <a:xfrm>
            <a:off x="2141030" y="424261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After (the excitement) of the distress, He sent down calm on a band of you overcome with slumber, while another band was stirred to anxiety by their own feelings, Moved by wrong suspicions of Allah-suspicions due to ignorance. They said: "What affair is this of ours?"</a:t>
            </a:r>
          </a:p>
        </p:txBody>
      </p:sp>
    </p:spTree>
    <p:extLst>
      <p:ext uri="{BB962C8B-B14F-4D97-AF65-F5344CB8AC3E}">
        <p14:creationId xmlns:p14="http://schemas.microsoft.com/office/powerpoint/2010/main" val="3959065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839486-193C-776B-593A-0CFC44177A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1ECCA4-CC75-3B99-301A-1C8C0802227D}"/>
              </a:ext>
            </a:extLst>
          </p:cNvPr>
          <p:cNvSpPr>
            <a:spLocks noGrp="1"/>
          </p:cNvSpPr>
          <p:nvPr>
            <p:ph type="title"/>
          </p:nvPr>
        </p:nvSpPr>
        <p:spPr>
          <a:xfrm>
            <a:off x="1980393" y="1784403"/>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قُلْ صَدَقَ اللَّهُ ۗ فَاتَّبِعُوا مِلَّةَ إِبْرَاهِيمَ حَنِيفًا وَمَا كَانَ مِنَ الْمُشْرِكِينَ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C171A0F-60F2-8A18-B806-F63E093A189B}"/>
              </a:ext>
            </a:extLst>
          </p:cNvPr>
          <p:cNvSpPr txBox="1"/>
          <p:nvPr/>
        </p:nvSpPr>
        <p:spPr>
          <a:xfrm>
            <a:off x="2060712" y="432217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speaketh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Truth: follow the religion of Abraham, the sane in faith; he was not of the Pagans."</a:t>
            </a:r>
          </a:p>
        </p:txBody>
      </p:sp>
      <p:sp>
        <p:nvSpPr>
          <p:cNvPr id="3" name="TextBox 2">
            <a:extLst>
              <a:ext uri="{FF2B5EF4-FFF2-40B4-BE49-F238E27FC236}">
                <a16:creationId xmlns:a16="http://schemas.microsoft.com/office/drawing/2014/main" id="{03734E58-9435-BB57-6E3A-98F569B2645D}"/>
              </a:ext>
            </a:extLst>
          </p:cNvPr>
          <p:cNvSpPr txBox="1"/>
          <p:nvPr/>
        </p:nvSpPr>
        <p:spPr>
          <a:xfrm>
            <a:off x="2286716" y="41059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{95}</a:t>
            </a:r>
            <a:endParaRPr lang="en-US" sz="1400" dirty="0"/>
          </a:p>
        </p:txBody>
      </p:sp>
    </p:spTree>
    <p:extLst>
      <p:ext uri="{BB962C8B-B14F-4D97-AF65-F5344CB8AC3E}">
        <p14:creationId xmlns:p14="http://schemas.microsoft.com/office/powerpoint/2010/main" val="392393085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64F16-728A-DF3D-BA44-CCB97E55CC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E01676-653B-63F8-AA95-BBE01B3B7E12}"/>
              </a:ext>
            </a:extLst>
          </p:cNvPr>
          <p:cNvSpPr>
            <a:spLocks noGrp="1"/>
          </p:cNvSpPr>
          <p:nvPr>
            <p:ph type="title"/>
          </p:nvPr>
        </p:nvSpPr>
        <p:spPr>
          <a:xfrm>
            <a:off x="1980391" y="1146572"/>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 قُلْ إِنَّ الْأَمْرَ كُلَّهُ لِلَّهِۗ يُخْفُونَ فِي أَنْفُسِهِمْ مَا لَا يُبْدُونَ لَكَۖ يَقُولُونَ لَوْ كَانَ لَنَا مِنَ الْأَمْرِ شَيْءٌ مَا قُتِلْنَا هَاهُنَاۗ...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D5608B-271E-9911-A1B2-577573101D83}"/>
              </a:ext>
            </a:extLst>
          </p:cNvPr>
          <p:cNvSpPr txBox="1"/>
          <p:nvPr/>
        </p:nvSpPr>
        <p:spPr>
          <a:xfrm>
            <a:off x="2141030" y="409169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thou: "Indeed, this affair is wholly Allah's." They hide in their minds what they dare not reveal to thee. They say (to themselves): "If we had had anything to do with this affair, We should not have been in the slaughter here.</a:t>
            </a:r>
          </a:p>
        </p:txBody>
      </p:sp>
    </p:spTree>
    <p:extLst>
      <p:ext uri="{BB962C8B-B14F-4D97-AF65-F5344CB8AC3E}">
        <p14:creationId xmlns:p14="http://schemas.microsoft.com/office/powerpoint/2010/main" val="249826132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455AEB-C533-5EDC-A51E-04D027565E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37233B-CBE7-6DFD-DBF0-A56112CD4BE0}"/>
              </a:ext>
            </a:extLst>
          </p:cNvPr>
          <p:cNvSpPr>
            <a:spLocks noGrp="1"/>
          </p:cNvSpPr>
          <p:nvPr>
            <p:ph type="title"/>
          </p:nvPr>
        </p:nvSpPr>
        <p:spPr>
          <a:xfrm>
            <a:off x="1980391" y="138807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 قُلْ لَوْ كُنْتُمْ فِي بُيُوتِكُمْ لَبَرَزَ الَّذِينَ كُتِبَ عَلَيْهِمُ الْقَتْلُ إِلَىٰ مَضَاجِعِهِمْۖ...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B907913-0D35-DB2B-909F-D0B5BF71BCEA}"/>
              </a:ext>
            </a:extLst>
          </p:cNvPr>
          <p:cNvSpPr txBox="1"/>
          <p:nvPr/>
        </p:nvSpPr>
        <p:spPr>
          <a:xfrm>
            <a:off x="2141030" y="390526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"Even if you had remained in your homes, those for whom death was decreed would certainly have gone forth to the place of their death";</a:t>
            </a:r>
          </a:p>
        </p:txBody>
      </p:sp>
    </p:spTree>
    <p:extLst>
      <p:ext uri="{BB962C8B-B14F-4D97-AF65-F5344CB8AC3E}">
        <p14:creationId xmlns:p14="http://schemas.microsoft.com/office/powerpoint/2010/main" val="367204412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AB55F-8F47-0DA1-092B-872F0B7A63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051F0A-6BC1-F814-0F93-2F716858A26F}"/>
              </a:ext>
            </a:extLst>
          </p:cNvPr>
          <p:cNvSpPr>
            <a:spLocks noGrp="1"/>
          </p:cNvSpPr>
          <p:nvPr>
            <p:ph type="title"/>
          </p:nvPr>
        </p:nvSpPr>
        <p:spPr>
          <a:xfrm>
            <a:off x="1980391" y="1235346"/>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وَلِيَبْتَلِيَ اللَّهُ مَا فِي صُدُورِكُمْ وَلِيُمَحِّصَ مَا فِي قُلُوبِكُمْۗ وَاللَّهُ عَلِيمٌ بِذَاتِ الصُّدُورِ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07A1037-3785-53B6-4C05-DF4A9572D119}"/>
              </a:ext>
            </a:extLst>
          </p:cNvPr>
          <p:cNvSpPr txBox="1"/>
          <p:nvPr/>
        </p:nvSpPr>
        <p:spPr>
          <a:xfrm>
            <a:off x="2141030" y="368152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(all this was) that Allah might test what is in your breasts and purge what is in your hearts. For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well the secrets of your hearts.</a:t>
            </a:r>
          </a:p>
        </p:txBody>
      </p:sp>
      <p:sp>
        <p:nvSpPr>
          <p:cNvPr id="3" name="TextBox 2">
            <a:extLst>
              <a:ext uri="{FF2B5EF4-FFF2-40B4-BE49-F238E27FC236}">
                <a16:creationId xmlns:a16="http://schemas.microsoft.com/office/drawing/2014/main" id="{C89DF06D-2B64-3FF3-79CF-8D9F5782B691}"/>
              </a:ext>
            </a:extLst>
          </p:cNvPr>
          <p:cNvSpPr txBox="1"/>
          <p:nvPr/>
        </p:nvSpPr>
        <p:spPr>
          <a:xfrm>
            <a:off x="1566781" y="35009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1422184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51BE3D-06FA-2661-9085-037B6EC8D8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5C7160-4ECF-82DB-EDD0-7B8198DC0500}"/>
              </a:ext>
            </a:extLst>
          </p:cNvPr>
          <p:cNvSpPr>
            <a:spLocks noGrp="1"/>
          </p:cNvSpPr>
          <p:nvPr>
            <p:ph type="title"/>
          </p:nvPr>
        </p:nvSpPr>
        <p:spPr>
          <a:xfrm>
            <a:off x="1980391" y="1171517"/>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إِنَّ الَّذِينَ تَوَلَّوْا مِنْكُمْ يَوْمَ الْتَقَى الْجَمْعَانِ إِنَّمَا اسْتَزَلَّهُمُ الشَّيْطَانُ بِبَعْضِ مَا كَسَبُواۖ وَلَقَدْ عَفَا اللَّهُ عَنْهُمْۗ إِنَّ اللَّهَ غَفُورٌ حَلِيمٌ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46A10D0-4180-1D8F-8EEF-28719A4BA0D4}"/>
              </a:ext>
            </a:extLst>
          </p:cNvPr>
          <p:cNvSpPr txBox="1"/>
          <p:nvPr/>
        </p:nvSpPr>
        <p:spPr>
          <a:xfrm>
            <a:off x="2141030" y="395556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of you who turned back on the day the two hosts Met,-it was Satan who caused them to fail, because of some (evil) they had done. But Allah Has blotted out (their fault): For Allah is Oft-Forgiving, Most Forbearing.</a:t>
            </a:r>
          </a:p>
        </p:txBody>
      </p:sp>
      <p:sp>
        <p:nvSpPr>
          <p:cNvPr id="3" name="TextBox 2">
            <a:extLst>
              <a:ext uri="{FF2B5EF4-FFF2-40B4-BE49-F238E27FC236}">
                <a16:creationId xmlns:a16="http://schemas.microsoft.com/office/drawing/2014/main" id="{F0D345C3-ABD6-3A57-BDE6-14899C03D011}"/>
              </a:ext>
            </a:extLst>
          </p:cNvPr>
          <p:cNvSpPr txBox="1"/>
          <p:nvPr/>
        </p:nvSpPr>
        <p:spPr>
          <a:xfrm>
            <a:off x="2996086" y="37229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2612155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72E77-5999-26AD-B98D-F2AF611FB9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0D6603-AD38-82B5-27C9-2C70161DBB81}"/>
              </a:ext>
            </a:extLst>
          </p:cNvPr>
          <p:cNvSpPr>
            <a:spLocks noGrp="1"/>
          </p:cNvSpPr>
          <p:nvPr>
            <p:ph type="title"/>
          </p:nvPr>
        </p:nvSpPr>
        <p:spPr>
          <a:xfrm>
            <a:off x="1980391" y="1100498"/>
            <a:ext cx="8231214" cy="3461837"/>
          </a:xfrm>
        </p:spPr>
        <p:txBody>
          <a:bodyPr>
            <a:noAutofit/>
          </a:bodyPr>
          <a:lstStyle/>
          <a:p>
            <a:pPr marL="0" eaLnBrk="1" latinLnBrk="0" hangingPunct="1">
              <a:lnSpc>
                <a:spcPct val="100000"/>
              </a:lnSpc>
            </a:pPr>
            <a:r>
              <a:rPr lang="ar-EG" sz="4200" b="0" dirty="0">
                <a:solidFill>
                  <a:srgbClr val="000000"/>
                </a:solidFill>
                <a:effectLst/>
                <a:latin typeface="Scheheraza"/>
              </a:rPr>
              <a:t>يَا أَيُّهَا الَّذِينَ آمَنُوا لَا تَكُونُوا كَالَّذِينَ كَفَرُوا وَقَالُوا لِإِخْوَانِهِمْ إِذَا ضَرَبُوا فِي الْأَرْضِ أَوْ كَانُوا غُزًّى لَوْ كَانُوا عِنْدَنَا مَا مَاتُوا وَمَا قُتِلُوا لِيَجْعَلَ اللَّهُ ذَٰلِكَ حَسْرَةً فِي قُلُوبِهِمْۗ وَاللَّهُ يُحْيِي وَيُمِيتُۗ وَاللَّهُ بِمَا تَعْمَلُونَ بَصِيرٌ</a:t>
            </a:r>
            <a:endParaRPr lang="ar-EG" sz="4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38E8A1C-28AE-CE12-AA28-E531E3706DC7}"/>
              </a:ext>
            </a:extLst>
          </p:cNvPr>
          <p:cNvSpPr txBox="1"/>
          <p:nvPr/>
        </p:nvSpPr>
        <p:spPr>
          <a:xfrm>
            <a:off x="2141030" y="4368954"/>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Be not like the Unbelievers, who say of their brethren, when they are travelling through the Earth or engaged in fighting: "If they had stayed with us, they would not have died, or been slain." This that Allah may make it a cause of sighs and regrets in their hearts. It is Allah that gives Life and Death, and Allah sees well all that ye do.</a:t>
            </a:r>
          </a:p>
        </p:txBody>
      </p:sp>
      <p:sp>
        <p:nvSpPr>
          <p:cNvPr id="3" name="TextBox 2">
            <a:extLst>
              <a:ext uri="{FF2B5EF4-FFF2-40B4-BE49-F238E27FC236}">
                <a16:creationId xmlns:a16="http://schemas.microsoft.com/office/drawing/2014/main" id="{2B63F7A2-8483-1417-BBAA-3F974002F411}"/>
              </a:ext>
            </a:extLst>
          </p:cNvPr>
          <p:cNvSpPr txBox="1"/>
          <p:nvPr/>
        </p:nvSpPr>
        <p:spPr>
          <a:xfrm>
            <a:off x="4354370" y="41314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814642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F7AFF-C3DC-E48D-10F8-CC4F15338C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564948-309C-DA7C-A960-FF2405354440}"/>
              </a:ext>
            </a:extLst>
          </p:cNvPr>
          <p:cNvSpPr>
            <a:spLocks noGrp="1"/>
          </p:cNvSpPr>
          <p:nvPr>
            <p:ph type="title"/>
          </p:nvPr>
        </p:nvSpPr>
        <p:spPr>
          <a:xfrm>
            <a:off x="1980391" y="1508868"/>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وَلَئِنْ قُتِلْتُمْ فِي سَبِيلِ اللَّهِ أَوْ مُتُّمْ لَمَغْفِرَةٌ مِنَ اللَّهِ وَرَحْمَةٌ خَيْرٌ مِمَّا يَجْمَعُونَ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69B7F86-62ED-CFED-39F4-2C99A3C33E6E}"/>
              </a:ext>
            </a:extLst>
          </p:cNvPr>
          <p:cNvSpPr txBox="1"/>
          <p:nvPr/>
        </p:nvSpPr>
        <p:spPr>
          <a:xfrm>
            <a:off x="2141030" y="398219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if ye are slain, or die, in the way of Allah, forgiveness and mercy from Allah are far better than all they could amass.</a:t>
            </a:r>
          </a:p>
        </p:txBody>
      </p:sp>
      <p:sp>
        <p:nvSpPr>
          <p:cNvPr id="3" name="TextBox 2">
            <a:extLst>
              <a:ext uri="{FF2B5EF4-FFF2-40B4-BE49-F238E27FC236}">
                <a16:creationId xmlns:a16="http://schemas.microsoft.com/office/drawing/2014/main" id="{D100CED7-93BE-739A-076B-19E1A1CDEF1B}"/>
              </a:ext>
            </a:extLst>
          </p:cNvPr>
          <p:cNvSpPr txBox="1"/>
          <p:nvPr/>
        </p:nvSpPr>
        <p:spPr>
          <a:xfrm>
            <a:off x="2114396" y="38016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4925999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B5390-2886-2D48-325D-C2F1F40675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731307-5593-72F0-C64D-738685EF7A3A}"/>
              </a:ext>
            </a:extLst>
          </p:cNvPr>
          <p:cNvSpPr>
            <a:spLocks noGrp="1"/>
          </p:cNvSpPr>
          <p:nvPr>
            <p:ph type="title"/>
          </p:nvPr>
        </p:nvSpPr>
        <p:spPr>
          <a:xfrm>
            <a:off x="1980391" y="1508868"/>
            <a:ext cx="8231214" cy="3461837"/>
          </a:xfrm>
        </p:spPr>
        <p:txBody>
          <a:bodyPr>
            <a:noAutofit/>
          </a:bodyPr>
          <a:lstStyle/>
          <a:p>
            <a:pPr marL="0" eaLnBrk="1" latinLnBrk="0" hangingPunct="1">
              <a:lnSpc>
                <a:spcPct val="100000"/>
              </a:lnSpc>
            </a:pPr>
            <a:r>
              <a:rPr lang="ar-EG" sz="5700" b="0" dirty="0">
                <a:solidFill>
                  <a:srgbClr val="000000"/>
                </a:solidFill>
                <a:effectLst/>
                <a:latin typeface="Scheheraza"/>
              </a:rPr>
              <a:t>وَلَئِنْ مُتُّمْ أَوْ قُتِلْتُمْ لَإِلَى اللَّهِ تُحْشَرُونَ</a:t>
            </a:r>
            <a:endParaRPr lang="ar-EG" sz="57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85D552-ED27-DBB8-1F2F-4D1981B751DD}"/>
              </a:ext>
            </a:extLst>
          </p:cNvPr>
          <p:cNvSpPr txBox="1"/>
          <p:nvPr/>
        </p:nvSpPr>
        <p:spPr>
          <a:xfrm>
            <a:off x="2141030" y="375550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if ye die, or are slain, Lo! it is unto Allah that ye are brought together.</a:t>
            </a:r>
          </a:p>
        </p:txBody>
      </p:sp>
      <p:sp>
        <p:nvSpPr>
          <p:cNvPr id="3" name="TextBox 2">
            <a:extLst>
              <a:ext uri="{FF2B5EF4-FFF2-40B4-BE49-F238E27FC236}">
                <a16:creationId xmlns:a16="http://schemas.microsoft.com/office/drawing/2014/main" id="{54B4F158-9594-A6B0-6632-9ED17F32AE67}"/>
              </a:ext>
            </a:extLst>
          </p:cNvPr>
          <p:cNvSpPr txBox="1"/>
          <p:nvPr/>
        </p:nvSpPr>
        <p:spPr>
          <a:xfrm>
            <a:off x="1638222" y="33855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0895927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EC4122-4D87-C205-D798-F526F27FA3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1CAE92-4C35-DD52-04E8-4A41D9442132}"/>
              </a:ext>
            </a:extLst>
          </p:cNvPr>
          <p:cNvSpPr>
            <a:spLocks noGrp="1"/>
          </p:cNvSpPr>
          <p:nvPr>
            <p:ph type="title"/>
          </p:nvPr>
        </p:nvSpPr>
        <p:spPr>
          <a:xfrm>
            <a:off x="1980393" y="1087487"/>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فَبِمَا رَحْمَةٍ مِنَ اللَّهِ لِنْتَ لَهُمْۖ وَلَوْ كُنْتَ فَظًّا غَلِيظَ الْقَلْبِ لَانْفَضُّوا مِنْ حَوْلِكَۖ فَاعْفُ عَنْهُمْ وَاسْتَغْفِرْ لَهُمْ وَشَاوِرْهُمْ فِي الْأَمْرِۖ فَإِذَا عَزَمْتَ فَتَوَكَّلْ عَلَى اللَّهِۚ إِنَّ اللَّهَ يُحِبُّ الْمُتَوَكِّلِينَ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E6ACCE8-C1B0-0334-B734-B852ED626BF5}"/>
              </a:ext>
            </a:extLst>
          </p:cNvPr>
          <p:cNvSpPr txBox="1"/>
          <p:nvPr/>
        </p:nvSpPr>
        <p:spPr>
          <a:xfrm>
            <a:off x="2141032" y="4128372"/>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part of the Mercy of Allah that thou dost deal gently with them Wert thou severe or harsh-hearted, they would have broken away from about thee: so pass over (Their faults), and ask for (Allah's) forgiveness for them; and consult them in affairs (of moment). Then, when thou hast Taken a decision put thy trust in Allah. For Allah loves those who put their trust (in Him).</a:t>
            </a:r>
          </a:p>
        </p:txBody>
      </p:sp>
      <p:sp>
        <p:nvSpPr>
          <p:cNvPr id="3" name="TextBox 2">
            <a:extLst>
              <a:ext uri="{FF2B5EF4-FFF2-40B4-BE49-F238E27FC236}">
                <a16:creationId xmlns:a16="http://schemas.microsoft.com/office/drawing/2014/main" id="{31D8709F-F9DB-56D6-912A-D94FCB5F6DC4}"/>
              </a:ext>
            </a:extLst>
          </p:cNvPr>
          <p:cNvSpPr txBox="1"/>
          <p:nvPr/>
        </p:nvSpPr>
        <p:spPr>
          <a:xfrm>
            <a:off x="2898852" y="38738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152368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DF6DD-A41F-2E17-D9C2-01E8D1A58E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6E48F8-755F-CA01-074C-F1994B07F455}"/>
              </a:ext>
            </a:extLst>
          </p:cNvPr>
          <p:cNvSpPr>
            <a:spLocks noGrp="1"/>
          </p:cNvSpPr>
          <p:nvPr>
            <p:ph type="title"/>
          </p:nvPr>
        </p:nvSpPr>
        <p:spPr>
          <a:xfrm>
            <a:off x="1980393" y="1211774"/>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إِنْ يَنْصُرْكُمُ اللَّهُ فَلَا غَالِبَ لَكُمْۖ وَإِنْ يَخْذُلْكُمْ فَمَنْ ذَا الَّذِي يَنْصُرُكُمْ مِنْ بَعْدِهِۗ وَعَلَى اللَّهِ فَلْيَتَوَكَّلِ الْمُؤْمِنُونَ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EB011E7-1002-CFD3-CA7F-60C4BE79EF90}"/>
              </a:ext>
            </a:extLst>
          </p:cNvPr>
          <p:cNvSpPr txBox="1"/>
          <p:nvPr/>
        </p:nvSpPr>
        <p:spPr>
          <a:xfrm>
            <a:off x="2141032" y="4181635"/>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Allah helps you, none can overcome you: If He forsakes you, who is there, after that, that can help you? in Allah, then, Let believers put their trust.</a:t>
            </a:r>
          </a:p>
        </p:txBody>
      </p:sp>
      <p:sp>
        <p:nvSpPr>
          <p:cNvPr id="3" name="TextBox 2">
            <a:extLst>
              <a:ext uri="{FF2B5EF4-FFF2-40B4-BE49-F238E27FC236}">
                <a16:creationId xmlns:a16="http://schemas.microsoft.com/office/drawing/2014/main" id="{ECF98BF6-405C-55ED-A620-D7D16F09E5F8}"/>
              </a:ext>
            </a:extLst>
          </p:cNvPr>
          <p:cNvSpPr txBox="1"/>
          <p:nvPr/>
        </p:nvSpPr>
        <p:spPr>
          <a:xfrm>
            <a:off x="2614766" y="38738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0651798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53A95-A073-D676-2CA2-BA636584A0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91CEF8-3C5C-973E-10A0-774033BB184F}"/>
              </a:ext>
            </a:extLst>
          </p:cNvPr>
          <p:cNvSpPr>
            <a:spLocks noGrp="1"/>
          </p:cNvSpPr>
          <p:nvPr>
            <p:ph type="title"/>
          </p:nvPr>
        </p:nvSpPr>
        <p:spPr>
          <a:xfrm>
            <a:off x="1980393" y="1319962"/>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وَمَا كَانَ لِنَبِيٍّ أَنْ يَغُلَّۚ وَمَنْ يَغْلُلْ يَأْتِ بِمَا غَلَّ يَوْمَ الْقِيَامَةِۚ ثُمَّ تُوَفَّىٰ كُلُّ نَفْسٍ مَا كَسَبَتْ وَهُمْ لَا يُظْلَمُونَ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F82B86-FB2B-775A-31C9-BF0B867ECE39}"/>
              </a:ext>
            </a:extLst>
          </p:cNvPr>
          <p:cNvSpPr txBox="1"/>
          <p:nvPr/>
        </p:nvSpPr>
        <p:spPr>
          <a:xfrm>
            <a:off x="2141032" y="4181635"/>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 prophet could (ever) be false to his trust. If any person is so false, He shall, on the Day of Judgment, restore what he misappropriated; then shall every soul receive its due,- whatever it earned,- and none shall be dealt with unjustly.</a:t>
            </a:r>
          </a:p>
        </p:txBody>
      </p:sp>
      <p:sp>
        <p:nvSpPr>
          <p:cNvPr id="3" name="TextBox 2">
            <a:extLst>
              <a:ext uri="{FF2B5EF4-FFF2-40B4-BE49-F238E27FC236}">
                <a16:creationId xmlns:a16="http://schemas.microsoft.com/office/drawing/2014/main" id="{C9B7995C-9925-CB1E-31C5-B063F592C042}"/>
              </a:ext>
            </a:extLst>
          </p:cNvPr>
          <p:cNvSpPr txBox="1"/>
          <p:nvPr/>
        </p:nvSpPr>
        <p:spPr>
          <a:xfrm>
            <a:off x="2881098" y="39656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12513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4D211B-0C26-07E8-3709-15A125192A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799A5A-E1B6-4B9D-F361-54C7832C3832}"/>
              </a:ext>
            </a:extLst>
          </p:cNvPr>
          <p:cNvSpPr>
            <a:spLocks noGrp="1"/>
          </p:cNvSpPr>
          <p:nvPr>
            <p:ph type="title"/>
          </p:nvPr>
        </p:nvSpPr>
        <p:spPr>
          <a:xfrm>
            <a:off x="1980393" y="1802158"/>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إِنَّ أَوَّلَ بَيْتٍ وُضِعَ لِلنَّاسِ لَلَّذِي بِبَكَّةَ مُبَارَكًا وَهُدًى لِلْعَالَمِينَ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D242A06-8D0D-4796-1D10-762D553C8C13}"/>
              </a:ext>
            </a:extLst>
          </p:cNvPr>
          <p:cNvSpPr txBox="1"/>
          <p:nvPr/>
        </p:nvSpPr>
        <p:spPr>
          <a:xfrm>
            <a:off x="2060712" y="433993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first House (of worship) appointed for men was that at Bakka: Full of blessing and of guidance for all kinds of beings:</a:t>
            </a:r>
          </a:p>
        </p:txBody>
      </p:sp>
      <p:sp>
        <p:nvSpPr>
          <p:cNvPr id="3" name="TextBox 2">
            <a:extLst>
              <a:ext uri="{FF2B5EF4-FFF2-40B4-BE49-F238E27FC236}">
                <a16:creationId xmlns:a16="http://schemas.microsoft.com/office/drawing/2014/main" id="{04686B1F-85C2-7B5F-2E58-8B9389243AB0}"/>
              </a:ext>
            </a:extLst>
          </p:cNvPr>
          <p:cNvSpPr txBox="1"/>
          <p:nvPr/>
        </p:nvSpPr>
        <p:spPr>
          <a:xfrm>
            <a:off x="2411003" y="41237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{96}</a:t>
            </a:r>
            <a:endParaRPr lang="en-US" sz="1400" dirty="0"/>
          </a:p>
        </p:txBody>
      </p:sp>
    </p:spTree>
    <p:extLst>
      <p:ext uri="{BB962C8B-B14F-4D97-AF65-F5344CB8AC3E}">
        <p14:creationId xmlns:p14="http://schemas.microsoft.com/office/powerpoint/2010/main" val="397448857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D756F-899D-28EB-06C3-B17B522FB4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C5372-3790-AC89-CEF2-F524B23B42D0}"/>
              </a:ext>
            </a:extLst>
          </p:cNvPr>
          <p:cNvSpPr>
            <a:spLocks noGrp="1"/>
          </p:cNvSpPr>
          <p:nvPr>
            <p:ph type="title"/>
          </p:nvPr>
        </p:nvSpPr>
        <p:spPr>
          <a:xfrm>
            <a:off x="1980393" y="141790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أَفَمَنِ اتَّبَعَ رِضْوَانَ اللَّهِ كَمَنْ بَاءَ بِسَخَطٍ مِنَ اللَّهِ وَمَأْوَاهُ جَهَنَّمُۚ وَبِئْسَ الْمَصِيرُ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140EDD2-8079-F88E-AC06-A99E47A1CE94}"/>
              </a:ext>
            </a:extLst>
          </p:cNvPr>
          <p:cNvSpPr txBox="1"/>
          <p:nvPr/>
        </p:nvSpPr>
        <p:spPr>
          <a:xfrm>
            <a:off x="2141032" y="3965600"/>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Is the man who follows the good pleasure of Allah Like the man who draws on himself the wrath of Allah, and whose abode is in Hell?- A woeful refuge!</a:t>
            </a:r>
          </a:p>
        </p:txBody>
      </p:sp>
      <p:sp>
        <p:nvSpPr>
          <p:cNvPr id="3" name="TextBox 2">
            <a:extLst>
              <a:ext uri="{FF2B5EF4-FFF2-40B4-BE49-F238E27FC236}">
                <a16:creationId xmlns:a16="http://schemas.microsoft.com/office/drawing/2014/main" id="{2DC046E3-C04D-C583-768C-BC0A2C8095E0}"/>
              </a:ext>
            </a:extLst>
          </p:cNvPr>
          <p:cNvSpPr txBox="1"/>
          <p:nvPr/>
        </p:nvSpPr>
        <p:spPr>
          <a:xfrm>
            <a:off x="1895676" y="36578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4066919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E5311C-E5C2-F96B-A79F-AFD5ACE9A9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065375-3638-01A9-E278-A3CA17BBC3DD}"/>
              </a:ext>
            </a:extLst>
          </p:cNvPr>
          <p:cNvSpPr>
            <a:spLocks noGrp="1"/>
          </p:cNvSpPr>
          <p:nvPr>
            <p:ph type="title"/>
          </p:nvPr>
        </p:nvSpPr>
        <p:spPr>
          <a:xfrm>
            <a:off x="1980393" y="1417909"/>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هُمْ دَرَجَاتٌ عِنْدَ اللَّهِۗ وَاللَّهُ بَصِيرٌ</a:t>
            </a:r>
            <a:br>
              <a:rPr lang="ar-EG" sz="6000" b="0" dirty="0">
                <a:solidFill>
                  <a:srgbClr val="000000"/>
                </a:solidFill>
                <a:effectLst/>
                <a:latin typeface="Scheheraza"/>
              </a:rPr>
            </a:br>
            <a:r>
              <a:rPr lang="ar-EG" sz="6000" b="0" dirty="0">
                <a:solidFill>
                  <a:srgbClr val="000000"/>
                </a:solidFill>
                <a:effectLst/>
                <a:latin typeface="Scheheraza"/>
              </a:rPr>
              <a:t> بِمَا يَعْمَلُونَ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589CD7-37A1-475E-839B-52C2E5D1E2B3}"/>
              </a:ext>
            </a:extLst>
          </p:cNvPr>
          <p:cNvSpPr txBox="1"/>
          <p:nvPr/>
        </p:nvSpPr>
        <p:spPr>
          <a:xfrm>
            <a:off x="2141032" y="4027744"/>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are in varying gardens in the sight of Allah, and Allah sees well all that they do.</a:t>
            </a:r>
          </a:p>
        </p:txBody>
      </p:sp>
      <p:sp>
        <p:nvSpPr>
          <p:cNvPr id="3" name="TextBox 2">
            <a:extLst>
              <a:ext uri="{FF2B5EF4-FFF2-40B4-BE49-F238E27FC236}">
                <a16:creationId xmlns:a16="http://schemas.microsoft.com/office/drawing/2014/main" id="{FFCB7D51-C1D1-FEC4-D941-EFB6B47EC6CC}"/>
              </a:ext>
            </a:extLst>
          </p:cNvPr>
          <p:cNvSpPr txBox="1"/>
          <p:nvPr/>
        </p:nvSpPr>
        <p:spPr>
          <a:xfrm>
            <a:off x="4141726" y="37616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9700052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771F97-FA95-C932-51EB-68BB38B028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B806AD-C699-EA6C-285F-5E3C418E1764}"/>
              </a:ext>
            </a:extLst>
          </p:cNvPr>
          <p:cNvSpPr>
            <a:spLocks noGrp="1"/>
          </p:cNvSpPr>
          <p:nvPr>
            <p:ph type="title"/>
          </p:nvPr>
        </p:nvSpPr>
        <p:spPr>
          <a:xfrm>
            <a:off x="1980393" y="1134849"/>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لَقَدْ مَنَّ اللَّهُ عَلَى الْمُؤْمِنِينَ إِذْ بَعَثَ فِيهِمْ رَسُولًا مِنْ أَنْفُسِهِمْ يَتْلُو عَلَيْهِمْ آيَاتِهِ وَيُزَكِّيهِمْ وَيُعَلِّمُهُمُ الْكِتَابَ وَالْحِكْمَةَ وَإِنْ كَانُوا مِنْ قَبْلُ لَفِي ضَلَالٍ مُبِينٍ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67098AE-54A6-598D-8794-627ECC5E3A75}"/>
              </a:ext>
            </a:extLst>
          </p:cNvPr>
          <p:cNvSpPr txBox="1"/>
          <p:nvPr/>
        </p:nvSpPr>
        <p:spPr>
          <a:xfrm>
            <a:off x="2141032" y="4290232"/>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did confer a great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on the believers when He sent among them a messenger from among themselves, rehearsing unto them the Signs of Allah, sanctifying them, and instructing them in Scripture and Wisdom, while, before that, they had been in manifest error.</a:t>
            </a:r>
          </a:p>
        </p:txBody>
      </p:sp>
      <p:sp>
        <p:nvSpPr>
          <p:cNvPr id="3" name="TextBox 2">
            <a:extLst>
              <a:ext uri="{FF2B5EF4-FFF2-40B4-BE49-F238E27FC236}">
                <a16:creationId xmlns:a16="http://schemas.microsoft.com/office/drawing/2014/main" id="{0A6F4E70-1205-CFB5-3603-398768B830C3}"/>
              </a:ext>
            </a:extLst>
          </p:cNvPr>
          <p:cNvSpPr txBox="1"/>
          <p:nvPr/>
        </p:nvSpPr>
        <p:spPr>
          <a:xfrm>
            <a:off x="3999684" y="40457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1937577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D819B-2A95-25BC-DBCE-AD334DD1FD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CC5C49-378B-7AC5-3239-CDE55F26C6AB}"/>
              </a:ext>
            </a:extLst>
          </p:cNvPr>
          <p:cNvSpPr>
            <a:spLocks noGrp="1"/>
          </p:cNvSpPr>
          <p:nvPr>
            <p:ph type="title"/>
          </p:nvPr>
        </p:nvSpPr>
        <p:spPr>
          <a:xfrm>
            <a:off x="1980393" y="1290060"/>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أَوَلَمَّا أَصَابَتْكُمْ مُصِيبَةٌ قَدْ أَصَبْتُمْ مِثْلَيْهَا قُلْتُمْ أَنَّىٰ هَٰذَاۖ قُلْ هُوَ مِنْ عِنْدِ أَنْفُسِكُمْۗ إِنَّ اللَّهَ عَلَىٰ كُلِّ شَيْءٍ قَدِيرٌ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5E1B086-0299-AE55-B3A7-E7DF18ABF198}"/>
              </a:ext>
            </a:extLst>
          </p:cNvPr>
          <p:cNvSpPr txBox="1"/>
          <p:nvPr/>
        </p:nvSpPr>
        <p:spPr>
          <a:xfrm>
            <a:off x="2141032" y="4290232"/>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What! When a single disaster smites you, although ye smote (your enemies) with one twice as great, do ye say?- "Whence is this?" Say (to them): "It is from yourselves: For Allah hath power over all things."</a:t>
            </a:r>
          </a:p>
        </p:txBody>
      </p:sp>
      <p:sp>
        <p:nvSpPr>
          <p:cNvPr id="3" name="TextBox 2">
            <a:extLst>
              <a:ext uri="{FF2B5EF4-FFF2-40B4-BE49-F238E27FC236}">
                <a16:creationId xmlns:a16="http://schemas.microsoft.com/office/drawing/2014/main" id="{D0A33D9B-B1B6-E33A-B991-4CE575D8D970}"/>
              </a:ext>
            </a:extLst>
          </p:cNvPr>
          <p:cNvSpPr txBox="1"/>
          <p:nvPr/>
        </p:nvSpPr>
        <p:spPr>
          <a:xfrm>
            <a:off x="3147428" y="39824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7747347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05D74D-A3EC-34D8-F609-ED1BF1D157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944D87-DE5E-26B5-716A-4D32F8FC37CA}"/>
              </a:ext>
            </a:extLst>
          </p:cNvPr>
          <p:cNvSpPr>
            <a:spLocks noGrp="1"/>
          </p:cNvSpPr>
          <p:nvPr>
            <p:ph type="title"/>
          </p:nvPr>
        </p:nvSpPr>
        <p:spPr>
          <a:xfrm>
            <a:off x="1980393" y="147472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وَمَا أَصَابَكُمْ يَوْمَ الْتَقَى الْجَمْعَانِ فَبِإِذْنِ اللَّهِ وَلِيَعْلَمَ الْمُؤْمِنِينَ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D6227E0-8761-F1A9-8D24-8BB97CFDA2A5}"/>
              </a:ext>
            </a:extLst>
          </p:cNvPr>
          <p:cNvSpPr txBox="1"/>
          <p:nvPr/>
        </p:nvSpPr>
        <p:spPr>
          <a:xfrm>
            <a:off x="2141032" y="4105565"/>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What ye suffered on the day the two armies Met, was with the leave of Allah, in order that He might test the believers,-</a:t>
            </a:r>
          </a:p>
        </p:txBody>
      </p:sp>
      <p:sp>
        <p:nvSpPr>
          <p:cNvPr id="3" name="TextBox 2">
            <a:extLst>
              <a:ext uri="{FF2B5EF4-FFF2-40B4-BE49-F238E27FC236}">
                <a16:creationId xmlns:a16="http://schemas.microsoft.com/office/drawing/2014/main" id="{4D2C677A-03F2-757B-7F9E-145988322A11}"/>
              </a:ext>
            </a:extLst>
          </p:cNvPr>
          <p:cNvSpPr txBox="1"/>
          <p:nvPr/>
        </p:nvSpPr>
        <p:spPr>
          <a:xfrm>
            <a:off x="2605890" y="37977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4226255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2FBB3-FCB4-91E0-97DD-F9506ECB0B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4488D3-DA16-55A1-C2E3-B39F634C4741}"/>
              </a:ext>
            </a:extLst>
          </p:cNvPr>
          <p:cNvSpPr>
            <a:spLocks noGrp="1"/>
          </p:cNvSpPr>
          <p:nvPr>
            <p:ph type="title"/>
          </p:nvPr>
        </p:nvSpPr>
        <p:spPr>
          <a:xfrm>
            <a:off x="1980393" y="1065906"/>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وَلِيَعْلَمَ الَّذِينَ نَافَقُواۚ وَقِيلَ لَهُمْ تَعَالَوْا قَاتِلُوا فِي سَبِيلِ اللَّهِ أَوِ ادْفَعُواۖ قَالُوا لَوْ نَعْلَمُ قِتَالًا لَاتَّبَعْنَاكُمْۗ هُمْ لِلْكُفْرِ يَوْمَئِذٍ أَقْرَبُ مِنْهُمْ لِلْإِيمَانِۚ يَقُولُونَ بِأَفْوَاهِهِمْ مَا لَيْسَ فِي قُلُوبِهِمْ ۗ وَاللَّهُ أَعْلَمُ</a:t>
            </a:r>
            <a:br>
              <a:rPr lang="ar-EG" b="0" dirty="0">
                <a:solidFill>
                  <a:srgbClr val="000000"/>
                </a:solidFill>
                <a:effectLst/>
                <a:latin typeface="Scheheraza"/>
              </a:rPr>
            </a:br>
            <a:r>
              <a:rPr lang="ar-EG" b="0" dirty="0">
                <a:solidFill>
                  <a:srgbClr val="000000"/>
                </a:solidFill>
                <a:effectLst/>
                <a:latin typeface="Scheheraza"/>
              </a:rPr>
              <a:t> بِمَا يَكْتُمُونَ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7CABE94-E5C4-CECA-2C1C-FEA476B1F6FF}"/>
              </a:ext>
            </a:extLst>
          </p:cNvPr>
          <p:cNvSpPr txBox="1"/>
          <p:nvPr/>
        </p:nvSpPr>
        <p:spPr>
          <a:xfrm>
            <a:off x="2141032" y="4403546"/>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 Hypocrites also. These were told: "Come, fight in the way of Allah, or (at least) drive (The foe from your city)." They said: "Had we known how to fight, we should certainly have followed you." They were that day nearer to Unbelief than to Faith, saying with their lips what was not in their hearts but Allah hath full knowledge of all they conceal.</a:t>
            </a:r>
          </a:p>
        </p:txBody>
      </p:sp>
      <p:sp>
        <p:nvSpPr>
          <p:cNvPr id="3" name="TextBox 2">
            <a:extLst>
              <a:ext uri="{FF2B5EF4-FFF2-40B4-BE49-F238E27FC236}">
                <a16:creationId xmlns:a16="http://schemas.microsoft.com/office/drawing/2014/main" id="{A79453B6-86AC-A82B-B239-CC15D7AB5262}"/>
              </a:ext>
            </a:extLst>
          </p:cNvPr>
          <p:cNvSpPr txBox="1"/>
          <p:nvPr/>
        </p:nvSpPr>
        <p:spPr>
          <a:xfrm>
            <a:off x="4470200" y="41666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3166864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D0F6E-1CC3-87F3-98D1-CBF22774CA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B0C17A-83DC-F3F2-6E46-F30FAE07C2D0}"/>
              </a:ext>
            </a:extLst>
          </p:cNvPr>
          <p:cNvSpPr>
            <a:spLocks noGrp="1"/>
          </p:cNvSpPr>
          <p:nvPr>
            <p:ph type="title"/>
          </p:nvPr>
        </p:nvSpPr>
        <p:spPr>
          <a:xfrm>
            <a:off x="1980393" y="124345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الَّذِينَ قَالُوا لِإِخْوَانِهِمْ وَقَعَدُوا لَوْ أَطَاعُونَا مَا قُتِلُواۗ قُلْ فَادْرَءُوا عَنْ أَنْفُسِكُمُ الْمَوْتَ إِنْ كُنْتُمْ صَادِقِينَ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767F9EF-3922-DBF3-0C43-83B9ED981A13}"/>
              </a:ext>
            </a:extLst>
          </p:cNvPr>
          <p:cNvSpPr txBox="1"/>
          <p:nvPr/>
        </p:nvSpPr>
        <p:spPr>
          <a:xfrm>
            <a:off x="2141032" y="416669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(They are) the ones that say, (of their brethren slain), while they themselves sit (at ease): "If only they had listened to us they would not have been slain." Say: "Avert death from your own selves, if ye speak the truth."</a:t>
            </a:r>
          </a:p>
        </p:txBody>
      </p:sp>
      <p:sp>
        <p:nvSpPr>
          <p:cNvPr id="3" name="TextBox 2">
            <a:extLst>
              <a:ext uri="{FF2B5EF4-FFF2-40B4-BE49-F238E27FC236}">
                <a16:creationId xmlns:a16="http://schemas.microsoft.com/office/drawing/2014/main" id="{1FF71A0B-D341-74EF-72E7-9472296E7FAB}"/>
              </a:ext>
            </a:extLst>
          </p:cNvPr>
          <p:cNvSpPr txBox="1"/>
          <p:nvPr/>
        </p:nvSpPr>
        <p:spPr>
          <a:xfrm>
            <a:off x="2312927" y="38589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561249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89161-6FD5-D3D8-393C-BF972C1CCC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A876CD-3F44-CF01-4422-CA29A0A44CEB}"/>
              </a:ext>
            </a:extLst>
          </p:cNvPr>
          <p:cNvSpPr>
            <a:spLocks noGrp="1"/>
          </p:cNvSpPr>
          <p:nvPr>
            <p:ph type="title"/>
          </p:nvPr>
        </p:nvSpPr>
        <p:spPr>
          <a:xfrm>
            <a:off x="1980393" y="1518667"/>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وَلَا تَحْسَبَنَّ الَّذِينَ قُتِلُوا فِي سَبِيلِ اللَّهِ أَمْوَاتًاۚ بَلْ أَحْيَاءٌ عِنْدَ رَبِّهِمْ يُرْزَقُونَ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FBA61BE-89A8-3E4A-13B6-D21F938C8BC0}"/>
              </a:ext>
            </a:extLst>
          </p:cNvPr>
          <p:cNvSpPr txBox="1"/>
          <p:nvPr/>
        </p:nvSpPr>
        <p:spPr>
          <a:xfrm>
            <a:off x="2141032" y="416669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Think not of those who are slain in Allah's way as dead. Nay, they live, finding their sustenance in the presence of their Lord;</a:t>
            </a:r>
          </a:p>
        </p:txBody>
      </p:sp>
      <p:sp>
        <p:nvSpPr>
          <p:cNvPr id="3" name="TextBox 2">
            <a:extLst>
              <a:ext uri="{FF2B5EF4-FFF2-40B4-BE49-F238E27FC236}">
                <a16:creationId xmlns:a16="http://schemas.microsoft.com/office/drawing/2014/main" id="{DA4FA72F-DD96-C5BF-105C-5A9E80EE9F55}"/>
              </a:ext>
            </a:extLst>
          </p:cNvPr>
          <p:cNvSpPr txBox="1"/>
          <p:nvPr/>
        </p:nvSpPr>
        <p:spPr>
          <a:xfrm>
            <a:off x="1948944" y="37790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6922894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F7DFC-DEE4-098A-5A47-7BB25929B6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2D5BAE-D964-1D99-A72B-1661F566F75E}"/>
              </a:ext>
            </a:extLst>
          </p:cNvPr>
          <p:cNvSpPr>
            <a:spLocks noGrp="1"/>
          </p:cNvSpPr>
          <p:nvPr>
            <p:ph type="title"/>
          </p:nvPr>
        </p:nvSpPr>
        <p:spPr>
          <a:xfrm>
            <a:off x="1980393" y="115468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فَرِحِينَ بِمَا آتَاهُمُ اللَّهُ مِنْ فَضْلِهِ وَيَسْتَبْشِرُونَ بِالَّذِينَ لَمْ يَلْحَقُوا بِهِمْ مِنْ خَلْفِهِمْ أَلَّا خَوْفٌ عَلَيْهِمْ وَلَا هُمْ يَحْزَنُونَ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4995658-527F-7FA2-4F62-32D613300B3C}"/>
              </a:ext>
            </a:extLst>
          </p:cNvPr>
          <p:cNvSpPr txBox="1"/>
          <p:nvPr/>
        </p:nvSpPr>
        <p:spPr>
          <a:xfrm>
            <a:off x="2141032" y="416669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rejoice in the bounty provided by Allah: And with regard to those left behind, who have not yet joined them (in their bliss), the (Martyrs) glory in the fact that on them is no fear, nor have they (cause to) grieve.</a:t>
            </a:r>
          </a:p>
        </p:txBody>
      </p:sp>
      <p:sp>
        <p:nvSpPr>
          <p:cNvPr id="3" name="TextBox 2">
            <a:extLst>
              <a:ext uri="{FF2B5EF4-FFF2-40B4-BE49-F238E27FC236}">
                <a16:creationId xmlns:a16="http://schemas.microsoft.com/office/drawing/2014/main" id="{FA4D3771-337C-16F5-6F3D-E9EB80EC3F82}"/>
              </a:ext>
            </a:extLst>
          </p:cNvPr>
          <p:cNvSpPr txBox="1"/>
          <p:nvPr/>
        </p:nvSpPr>
        <p:spPr>
          <a:xfrm>
            <a:off x="1456695" y="38589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8818969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E6D5CB-642F-A1AD-D706-D5E06228CF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341E6F-B8A8-4270-F515-6C0EC006A3D8}"/>
              </a:ext>
            </a:extLst>
          </p:cNvPr>
          <p:cNvSpPr>
            <a:spLocks noGrp="1"/>
          </p:cNvSpPr>
          <p:nvPr>
            <p:ph type="title"/>
          </p:nvPr>
        </p:nvSpPr>
        <p:spPr>
          <a:xfrm>
            <a:off x="1980393" y="1412747"/>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يَسْتَبْشِرُونَ بِنِعْمَةٍ مِنَ اللَّهِ وَفَضْلٍ وَأَنَّ اللَّهَ لَا يُضِيعُ أَجْرَ الْمُؤْمِنِينَ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2386BF2-C061-2E9B-AEEF-2AF235726C42}"/>
              </a:ext>
            </a:extLst>
          </p:cNvPr>
          <p:cNvSpPr txBox="1"/>
          <p:nvPr/>
        </p:nvSpPr>
        <p:spPr>
          <a:xfrm>
            <a:off x="2141032" y="410455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glory in the Grace and the bounty from Allah, and in the fact that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suffereth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the reward of the Faithful to be lost (in the least).</a:t>
            </a:r>
          </a:p>
        </p:txBody>
      </p:sp>
      <p:sp>
        <p:nvSpPr>
          <p:cNvPr id="3" name="TextBox 2">
            <a:extLst>
              <a:ext uri="{FF2B5EF4-FFF2-40B4-BE49-F238E27FC236}">
                <a16:creationId xmlns:a16="http://schemas.microsoft.com/office/drawing/2014/main" id="{B4DBFD2D-09E4-6F8B-EA18-815AF0A655AF}"/>
              </a:ext>
            </a:extLst>
          </p:cNvPr>
          <p:cNvSpPr txBox="1"/>
          <p:nvPr/>
        </p:nvSpPr>
        <p:spPr>
          <a:xfrm>
            <a:off x="1909456" y="37346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45251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EF67B5-A086-E680-0AA3-7DEC397665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A2AB02-C68E-D60F-02F3-BA1CF9C8CFE3}"/>
              </a:ext>
            </a:extLst>
          </p:cNvPr>
          <p:cNvSpPr>
            <a:spLocks noGrp="1"/>
          </p:cNvSpPr>
          <p:nvPr>
            <p:ph type="title"/>
          </p:nvPr>
        </p:nvSpPr>
        <p:spPr>
          <a:xfrm>
            <a:off x="1980393" y="136225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فِيهِ آيَاتٌ بَيِّنَاتٌ مَقَامُ إِبْرَاهِيمَۖ وَمَنْ دَخَلَهُ كَانَ آمِنًاۗ وَلِلَّهِ عَلَى النَّاسِ حِجُّ الْبَيْتِ مَنِ اسْتَطَاعَ إِلَيْهِ سَبِيلًاۚ وَمَنْ كَفَرَ فَإِنَّ اللَّهَ غَنِيٌّ عَنِ الْعَالَمِينَ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9773165-079C-7D43-9419-262A66684341}"/>
              </a:ext>
            </a:extLst>
          </p:cNvPr>
          <p:cNvSpPr txBox="1"/>
          <p:nvPr/>
        </p:nvSpPr>
        <p:spPr>
          <a:xfrm>
            <a:off x="2060712" y="463394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In it are Signs Manifest; (for example), the Station of Abraham; whoever enters it attains security; Pilgrimage thereto is a duty men owe to Allah,- those who can afford the journey; but if any deny faith, Allah stands not in need of any of His creatures.</a:t>
            </a:r>
          </a:p>
        </p:txBody>
      </p:sp>
      <p:sp>
        <p:nvSpPr>
          <p:cNvPr id="3" name="TextBox 2">
            <a:extLst>
              <a:ext uri="{FF2B5EF4-FFF2-40B4-BE49-F238E27FC236}">
                <a16:creationId xmlns:a16="http://schemas.microsoft.com/office/drawing/2014/main" id="{1E7DCBC7-D421-7522-D989-EF1D3F517B16}"/>
              </a:ext>
            </a:extLst>
          </p:cNvPr>
          <p:cNvSpPr txBox="1"/>
          <p:nvPr/>
        </p:nvSpPr>
        <p:spPr>
          <a:xfrm>
            <a:off x="3751532" y="44179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{97}</a:t>
            </a:r>
            <a:endParaRPr lang="en-US" sz="1400" dirty="0"/>
          </a:p>
        </p:txBody>
      </p:sp>
    </p:spTree>
    <p:extLst>
      <p:ext uri="{BB962C8B-B14F-4D97-AF65-F5344CB8AC3E}">
        <p14:creationId xmlns:p14="http://schemas.microsoft.com/office/powerpoint/2010/main" val="223927613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C713D2-E09E-9716-4DF9-9F7AACEFBA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541BB3-014F-C4BE-E946-AD6EA45B39B0}"/>
              </a:ext>
            </a:extLst>
          </p:cNvPr>
          <p:cNvSpPr>
            <a:spLocks noGrp="1"/>
          </p:cNvSpPr>
          <p:nvPr>
            <p:ph type="title"/>
          </p:nvPr>
        </p:nvSpPr>
        <p:spPr>
          <a:xfrm>
            <a:off x="1980393" y="1287395"/>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الَّذِينَ اسْتَجَابُوا لِلَّهِ وَالرَّسُولِ مِنْ بَعْدِ مَا أَصَابَهُمُ الْقَرْحُۚ لِلَّذِينَ أَحْسَنُوا مِنْهُمْ وَاتَّقَوْا أَجْرٌ عَظِيمٌ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3923BB2-C0A0-86F8-7B38-324BB6FB2BE9}"/>
              </a:ext>
            </a:extLst>
          </p:cNvPr>
          <p:cNvSpPr txBox="1"/>
          <p:nvPr/>
        </p:nvSpPr>
        <p:spPr>
          <a:xfrm>
            <a:off x="2141032" y="424140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those who answered the call of Allah and the Messenger, even after being wounded, those who do right and refrain from wrong have a great reward;-</a:t>
            </a:r>
          </a:p>
        </p:txBody>
      </p:sp>
      <p:sp>
        <p:nvSpPr>
          <p:cNvPr id="3" name="TextBox 2">
            <a:extLst>
              <a:ext uri="{FF2B5EF4-FFF2-40B4-BE49-F238E27FC236}">
                <a16:creationId xmlns:a16="http://schemas.microsoft.com/office/drawing/2014/main" id="{84395E76-F8CD-312F-6941-D1983824E54D}"/>
              </a:ext>
            </a:extLst>
          </p:cNvPr>
          <p:cNvSpPr txBox="1"/>
          <p:nvPr/>
        </p:nvSpPr>
        <p:spPr>
          <a:xfrm>
            <a:off x="2894878" y="40796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071111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B68E3-8D4F-66DB-5D9A-F7D43B3EF4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058B5D-9930-FA27-D990-E6D10A33D7C0}"/>
              </a:ext>
            </a:extLst>
          </p:cNvPr>
          <p:cNvSpPr>
            <a:spLocks noGrp="1"/>
          </p:cNvSpPr>
          <p:nvPr>
            <p:ph type="title"/>
          </p:nvPr>
        </p:nvSpPr>
        <p:spPr>
          <a:xfrm>
            <a:off x="1980393" y="121637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الَّذِينَ قَالَ لَهُمُ النَّاسُ إِنَّ النَّاسَ قَدْ جَمَعُوا لَكُمْ فَاخْشَوْهُمْ فَزَادَهُمْ إِيمَانًا وَقَالُوا حَسْبُنَا اللَّهُ وَنِعْمَ الْوَكِيلُ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90A2AF-9711-4B61-E077-C58C7D23C8D8}"/>
              </a:ext>
            </a:extLst>
          </p:cNvPr>
          <p:cNvSpPr txBox="1"/>
          <p:nvPr/>
        </p:nvSpPr>
        <p:spPr>
          <a:xfrm>
            <a:off x="2141032" y="417037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Men said to them: "A great army is gathering against you": And frightened them: But it (only) increased their Faith: They said: "For us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sufficeth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He is the best disposer of affairs."</a:t>
            </a:r>
          </a:p>
        </p:txBody>
      </p:sp>
      <p:sp>
        <p:nvSpPr>
          <p:cNvPr id="3" name="TextBox 2">
            <a:extLst>
              <a:ext uri="{FF2B5EF4-FFF2-40B4-BE49-F238E27FC236}">
                <a16:creationId xmlns:a16="http://schemas.microsoft.com/office/drawing/2014/main" id="{FCD36218-109F-2E01-FE7D-79D6C05E32C8}"/>
              </a:ext>
            </a:extLst>
          </p:cNvPr>
          <p:cNvSpPr txBox="1"/>
          <p:nvPr/>
        </p:nvSpPr>
        <p:spPr>
          <a:xfrm>
            <a:off x="2495382" y="38044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4364749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12C48E-F530-2755-22FF-3F3CBFACC9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AD73F6-7644-394A-1972-30AF7A7070E8}"/>
              </a:ext>
            </a:extLst>
          </p:cNvPr>
          <p:cNvSpPr>
            <a:spLocks noGrp="1"/>
          </p:cNvSpPr>
          <p:nvPr>
            <p:ph type="title"/>
          </p:nvPr>
        </p:nvSpPr>
        <p:spPr>
          <a:xfrm>
            <a:off x="1980393" y="121637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فَانْقَلَبُوا بِنِعْمَةٍ مِنَ اللَّهِ وَفَضْلٍ لَمْ يَمْسَسْهُمْ سُوءٌ وَاتَّبَعُوا رِضْوَانَ اللَّهِۗ </a:t>
            </a:r>
            <a:br>
              <a:rPr lang="ar-EG" sz="5400" b="0" dirty="0">
                <a:solidFill>
                  <a:srgbClr val="000000"/>
                </a:solidFill>
                <a:effectLst/>
                <a:latin typeface="Scheheraza"/>
              </a:rPr>
            </a:br>
            <a:r>
              <a:rPr lang="ar-EG" sz="5400" b="0" dirty="0">
                <a:solidFill>
                  <a:srgbClr val="000000"/>
                </a:solidFill>
                <a:effectLst/>
                <a:latin typeface="Scheheraza"/>
              </a:rPr>
              <a:t>وَاللَّهُ ذُو فَضْلٍ عَظِيمٍ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22F88C2-2C1E-9D26-C656-08FA33D52650}"/>
              </a:ext>
            </a:extLst>
          </p:cNvPr>
          <p:cNvSpPr txBox="1"/>
          <p:nvPr/>
        </p:nvSpPr>
        <p:spPr>
          <a:xfrm>
            <a:off x="2141032" y="417037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they returned with Grace and bounty from Allah: no harm ever touched them: For they followed the good pleasure of Allah: And Allah is the Lord of bounties unbounded.</a:t>
            </a:r>
          </a:p>
        </p:txBody>
      </p:sp>
      <p:sp>
        <p:nvSpPr>
          <p:cNvPr id="3" name="TextBox 2">
            <a:extLst>
              <a:ext uri="{FF2B5EF4-FFF2-40B4-BE49-F238E27FC236}">
                <a16:creationId xmlns:a16="http://schemas.microsoft.com/office/drawing/2014/main" id="{8DE7E664-1B45-A853-5B03-8AF24A0A0022}"/>
              </a:ext>
            </a:extLst>
          </p:cNvPr>
          <p:cNvSpPr txBox="1"/>
          <p:nvPr/>
        </p:nvSpPr>
        <p:spPr>
          <a:xfrm>
            <a:off x="3392027" y="39158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6420660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F31AF-CD0E-123F-5E46-A1FD09AC88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C7CF2E-2A76-E608-5653-A54D6C89DD5E}"/>
              </a:ext>
            </a:extLst>
          </p:cNvPr>
          <p:cNvSpPr>
            <a:spLocks noGrp="1"/>
          </p:cNvSpPr>
          <p:nvPr>
            <p:ph type="title"/>
          </p:nvPr>
        </p:nvSpPr>
        <p:spPr>
          <a:xfrm>
            <a:off x="1980393" y="1416427"/>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إِنَّمَا ذَٰلِكُمُ الشَّيْطَانُ يُخَوِّفُ أَوْلِيَاءَهُ فَلَا تَخَافُوهُمْ وَخَافُونِ إِنْ كُنْتُمْ 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757F7C7-2572-CDCE-DFF8-71704A093F9A}"/>
              </a:ext>
            </a:extLst>
          </p:cNvPr>
          <p:cNvSpPr txBox="1"/>
          <p:nvPr/>
        </p:nvSpPr>
        <p:spPr>
          <a:xfrm>
            <a:off x="2141032" y="396701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is only the Evil One that suggests to you the fear of his votaries: Be ye not afraid of them, but fear Me, if ye have Faith</a:t>
            </a:r>
          </a:p>
        </p:txBody>
      </p:sp>
      <p:sp>
        <p:nvSpPr>
          <p:cNvPr id="3" name="TextBox 2">
            <a:extLst>
              <a:ext uri="{FF2B5EF4-FFF2-40B4-BE49-F238E27FC236}">
                <a16:creationId xmlns:a16="http://schemas.microsoft.com/office/drawing/2014/main" id="{4D628498-B2B8-88C9-EABC-B1933C6014EA}"/>
              </a:ext>
            </a:extLst>
          </p:cNvPr>
          <p:cNvSpPr txBox="1"/>
          <p:nvPr/>
        </p:nvSpPr>
        <p:spPr>
          <a:xfrm>
            <a:off x="2069254" y="36592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1559964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FCF3B-7DED-613E-D51A-C888F474B1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D90E38-7F5E-2F61-3F99-4573D5BB57A6}"/>
              </a:ext>
            </a:extLst>
          </p:cNvPr>
          <p:cNvSpPr>
            <a:spLocks noGrp="1"/>
          </p:cNvSpPr>
          <p:nvPr>
            <p:ph type="title"/>
          </p:nvPr>
        </p:nvSpPr>
        <p:spPr>
          <a:xfrm>
            <a:off x="1980393" y="1256628"/>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وَلَا يَحْزُنْكَ الَّذِينَ يُسَارِعُونَ فِي الْكُفْرِۚ إِنَّهُمْ لَنْ يَضُرُّوا اللَّهَ شَيْئًاۗ يُرِيدُ اللَّهُ أَلَّا يَجْعَلَ لَهُمْ حَظًّا فِي الْآخِرَةِۖ وَلَهُمْ عَذَابٌ عَظِيمٌ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4187B5-46A5-2574-058E-C55707CD320B}"/>
              </a:ext>
            </a:extLst>
          </p:cNvPr>
          <p:cNvSpPr txBox="1"/>
          <p:nvPr/>
        </p:nvSpPr>
        <p:spPr>
          <a:xfrm>
            <a:off x="2141032" y="403672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Let not those grieve thee who rush headlong into Unbelief: Not the least harm will they do to Allah: Allah's plan is that He will give them no portion in the Hereafter, but a severe punishment.</a:t>
            </a:r>
          </a:p>
        </p:txBody>
      </p:sp>
      <p:sp>
        <p:nvSpPr>
          <p:cNvPr id="3" name="TextBox 2">
            <a:extLst>
              <a:ext uri="{FF2B5EF4-FFF2-40B4-BE49-F238E27FC236}">
                <a16:creationId xmlns:a16="http://schemas.microsoft.com/office/drawing/2014/main" id="{6D23A221-F691-74EE-ACFC-D12C27C4E902}"/>
              </a:ext>
            </a:extLst>
          </p:cNvPr>
          <p:cNvSpPr txBox="1"/>
          <p:nvPr/>
        </p:nvSpPr>
        <p:spPr>
          <a:xfrm>
            <a:off x="2344462" y="38384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922995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94AB05-2CBD-EB26-6D3D-B5BB71F7FF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D54DB6-BC60-64ED-2033-C65BB7480F90}"/>
              </a:ext>
            </a:extLst>
          </p:cNvPr>
          <p:cNvSpPr>
            <a:spLocks noGrp="1"/>
          </p:cNvSpPr>
          <p:nvPr>
            <p:ph type="title"/>
          </p:nvPr>
        </p:nvSpPr>
        <p:spPr>
          <a:xfrm>
            <a:off x="1980393" y="1256628"/>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إِنَّ الَّذِينَ اشْتَرَوُا الْكُفْرَ بِالْإِيمَانِ لَنْ يَضُرُّوا اللَّهَ شَيْئًا وَلَهُمْ عَذَابٌ أَلِيمٌ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EA5259F-B7AC-CAFE-CF8A-C446E057E136}"/>
              </a:ext>
            </a:extLst>
          </p:cNvPr>
          <p:cNvSpPr txBox="1"/>
          <p:nvPr/>
        </p:nvSpPr>
        <p:spPr>
          <a:xfrm>
            <a:off x="2141032" y="394275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purchase Unbelief at the price of faith,- not the least harm will they do to Allah, but they will have a grievous punishment.</a:t>
            </a:r>
          </a:p>
        </p:txBody>
      </p:sp>
      <p:sp>
        <p:nvSpPr>
          <p:cNvPr id="3" name="TextBox 2">
            <a:extLst>
              <a:ext uri="{FF2B5EF4-FFF2-40B4-BE49-F238E27FC236}">
                <a16:creationId xmlns:a16="http://schemas.microsoft.com/office/drawing/2014/main" id="{69D44987-CE3D-9BB2-4516-4C9E5E76E443}"/>
              </a:ext>
            </a:extLst>
          </p:cNvPr>
          <p:cNvSpPr txBox="1"/>
          <p:nvPr/>
        </p:nvSpPr>
        <p:spPr>
          <a:xfrm>
            <a:off x="1798863" y="36349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867595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743C4-32F0-5A9C-7B77-70D301EC21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7C5F54-7619-6AA1-204E-BE6E0F4C445A}"/>
              </a:ext>
            </a:extLst>
          </p:cNvPr>
          <p:cNvSpPr>
            <a:spLocks noGrp="1"/>
          </p:cNvSpPr>
          <p:nvPr>
            <p:ph type="title"/>
          </p:nvPr>
        </p:nvSpPr>
        <p:spPr>
          <a:xfrm>
            <a:off x="1980393" y="1210958"/>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وَلَا يَحْسَبَنَّ الَّذِينَ كَفَرُوا أَنَّمَا نُمْلِي لَهُمْ خَيْرٌ لِأَنْفُسِهِمْۚ إِنَّمَا نُمْلِي لَهُمْ لِيَزْدَادُوا إِثْمًاۚ وَلَهُمْ عَذَابٌ مُهِينٌ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02B2894-CF12-A1B8-3F39-52BF6F442748}"/>
              </a:ext>
            </a:extLst>
          </p:cNvPr>
          <p:cNvSpPr txBox="1"/>
          <p:nvPr/>
        </p:nvSpPr>
        <p:spPr>
          <a:xfrm>
            <a:off x="2141032" y="416496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Let not the Unbelievers think that our respite to them is good for themselves: We grant them respite that they may grow in their iniquity: But they will have a shameful punishment.</a:t>
            </a:r>
          </a:p>
        </p:txBody>
      </p:sp>
      <p:sp>
        <p:nvSpPr>
          <p:cNvPr id="3" name="TextBox 2">
            <a:extLst>
              <a:ext uri="{FF2B5EF4-FFF2-40B4-BE49-F238E27FC236}">
                <a16:creationId xmlns:a16="http://schemas.microsoft.com/office/drawing/2014/main" id="{31FE94C5-1202-0F48-15D1-91EC4A6E8A5F}"/>
              </a:ext>
            </a:extLst>
          </p:cNvPr>
          <p:cNvSpPr txBox="1"/>
          <p:nvPr/>
        </p:nvSpPr>
        <p:spPr>
          <a:xfrm>
            <a:off x="3281433" y="38571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1144876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416F01-D288-DDF5-A3D1-F4B3C5EB11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F22270-FCE0-F27E-6EC6-9958F11355FA}"/>
              </a:ext>
            </a:extLst>
          </p:cNvPr>
          <p:cNvSpPr>
            <a:spLocks noGrp="1"/>
          </p:cNvSpPr>
          <p:nvPr>
            <p:ph type="title"/>
          </p:nvPr>
        </p:nvSpPr>
        <p:spPr>
          <a:xfrm>
            <a:off x="1980393" y="1530555"/>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مَا كَانَ اللَّهُ لِيَذَرَ الْمُؤْمِنِينَ عَلَىٰ مَا أَنْتُمْ عَلَيْهِ حَتَّىٰ يَمِيزَ الْخَبِيثَ مِنَ الطَّيِّبِۗ...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AB2199D-E282-F621-9C80-D64E2E2EAB5D}"/>
              </a:ext>
            </a:extLst>
          </p:cNvPr>
          <p:cNvSpPr txBox="1"/>
          <p:nvPr/>
        </p:nvSpPr>
        <p:spPr>
          <a:xfrm>
            <a:off x="2141032" y="404955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will not leave the believers in the state in which ye are now, until He separates what is evil from what is good nor will He disclose to you the secrets of the Unseen.</a:t>
            </a:r>
          </a:p>
        </p:txBody>
      </p:sp>
    </p:spTree>
    <p:extLst>
      <p:ext uri="{BB962C8B-B14F-4D97-AF65-F5344CB8AC3E}">
        <p14:creationId xmlns:p14="http://schemas.microsoft.com/office/powerpoint/2010/main" val="305767875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908B6-C27C-4127-080D-197CDF0694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FAC30C-8F9A-1CDF-5982-18603CF9E340}"/>
              </a:ext>
            </a:extLst>
          </p:cNvPr>
          <p:cNvSpPr>
            <a:spLocks noGrp="1"/>
          </p:cNvSpPr>
          <p:nvPr>
            <p:ph type="title"/>
          </p:nvPr>
        </p:nvSpPr>
        <p:spPr>
          <a:xfrm>
            <a:off x="1980393" y="1210958"/>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وَمَا كَانَ اللَّهُ لِيُطْلِعَكُمْ عَلَى الْغَيْبِ وَلَٰكِنَّ اللَّهَ يَجْتَبِي مِنْ رُسُلِهِ مَنْ يَشَاءُۖ فَآمِنُوا بِاللَّهِ وَرُسُلِهِۚ وَإِنْ تُؤْمِنُوا وَتَتَّقُوا فَلَكُمْ أَجْرٌ عَظِيمٌ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F6A6409-1FBD-AE13-47D7-8D2790B46258}"/>
              </a:ext>
            </a:extLst>
          </p:cNvPr>
          <p:cNvSpPr txBox="1"/>
          <p:nvPr/>
        </p:nvSpPr>
        <p:spPr>
          <a:xfrm>
            <a:off x="2141032" y="401241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He chooses of His Messengers (For the purpose) whom He pleases. So believe in Allah. And His messengers: And if ye believe and do right, ye have a reward without measure.</a:t>
            </a:r>
          </a:p>
        </p:txBody>
      </p:sp>
      <p:sp>
        <p:nvSpPr>
          <p:cNvPr id="3" name="TextBox 2">
            <a:extLst>
              <a:ext uri="{FF2B5EF4-FFF2-40B4-BE49-F238E27FC236}">
                <a16:creationId xmlns:a16="http://schemas.microsoft.com/office/drawing/2014/main" id="{9272AF60-C05F-8556-A386-5231137A8461}"/>
              </a:ext>
            </a:extLst>
          </p:cNvPr>
          <p:cNvSpPr txBox="1"/>
          <p:nvPr/>
        </p:nvSpPr>
        <p:spPr>
          <a:xfrm>
            <a:off x="1655980" y="37874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0313849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099F7F-3DDD-8B3F-3190-2B46DA0FDB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E8EDDF-B260-3195-F19C-62461F55923E}"/>
              </a:ext>
            </a:extLst>
          </p:cNvPr>
          <p:cNvSpPr>
            <a:spLocks noGrp="1"/>
          </p:cNvSpPr>
          <p:nvPr>
            <p:ph type="title"/>
          </p:nvPr>
        </p:nvSpPr>
        <p:spPr>
          <a:xfrm>
            <a:off x="1980393" y="1095548"/>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وَلَا يَحْسَبَنَّ الَّذِينَ يَبْخَلُونَ بِمَا آتَاهُمُ اللَّهُ مِنْ فَضْلِهِ هُوَ خَيْرًا لَهُمْۖ بَلْ هُوَ شَرٌّ لَهُمْۖ سَيُطَوَّقُونَ مَا بَخِلُوا بِهِ يَوْمَ الْقِيَامَةِۗ وَلِلَّهِ مِيرَاثُ السَّمَاوَاتِ وَالْأَرْضِۗ وَاللَّهُ بِمَا تَعْمَلُونَ خَبِيرٌ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412B5E-232F-8669-C48B-1A0D15B74E71}"/>
              </a:ext>
            </a:extLst>
          </p:cNvPr>
          <p:cNvSpPr txBox="1"/>
          <p:nvPr/>
        </p:nvSpPr>
        <p:spPr>
          <a:xfrm>
            <a:off x="2141032" y="4141291"/>
            <a:ext cx="8070575" cy="1754326"/>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let not those who covetously withhold of the gifts which Allah Hath given them of His Grace, think that it is good for them: Nay, it will be the worse for them: soon shall the things which they covetously withheld be tied to their necks Like a twisted collar, on the Day of Judgment. To Allah belongs the heritage of the heavens and the earth; and Allah is well-acquainted with all that ye do.</a:t>
            </a:r>
          </a:p>
        </p:txBody>
      </p:sp>
      <p:sp>
        <p:nvSpPr>
          <p:cNvPr id="3" name="TextBox 2">
            <a:extLst>
              <a:ext uri="{FF2B5EF4-FFF2-40B4-BE49-F238E27FC236}">
                <a16:creationId xmlns:a16="http://schemas.microsoft.com/office/drawing/2014/main" id="{A5937356-066B-D42E-370B-DE5622219417}"/>
              </a:ext>
            </a:extLst>
          </p:cNvPr>
          <p:cNvSpPr txBox="1"/>
          <p:nvPr/>
        </p:nvSpPr>
        <p:spPr>
          <a:xfrm>
            <a:off x="2836711" y="38910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775874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Quran Parts-Juz' 3</Template>
  <TotalTime>266</TotalTime>
  <Words>9339</Words>
  <Application>Microsoft Office PowerPoint</Application>
  <PresentationFormat>Widescreen</PresentationFormat>
  <Paragraphs>588</Paragraphs>
  <Slides>153</Slides>
  <Notes>147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153</vt:i4>
      </vt:variant>
    </vt:vector>
  </HeadingPairs>
  <TitlesOfParts>
    <vt:vector size="161" baseType="lpstr">
      <vt:lpstr>Arial</vt:lpstr>
      <vt:lpstr>Arial Black</vt:lpstr>
      <vt:lpstr>Calibri</vt:lpstr>
      <vt:lpstr>Calibri Light</vt:lpstr>
      <vt:lpstr>KFGQPC Uthman Taha Naskh</vt:lpstr>
      <vt:lpstr>Scheheraza</vt:lpstr>
      <vt:lpstr>Times New Roman</vt:lpstr>
      <vt:lpstr>Office Theme</vt:lpstr>
      <vt:lpstr>PowerPoint Presentation</vt:lpstr>
      <vt:lpstr>أَعُوْذُ بِاللّٰهِ مِنَ الشَّيْطٰانِ الرَّجِيْمِ</vt:lpstr>
      <vt:lpstr>سورة آل عمران بِسْمِ ٱللَّهِ ٱلرَّحْمَـٰنِ ٱلرَّحِيمِ</vt:lpstr>
      <vt:lpstr>لَنْ تَنَالُوا الْبِرَّ حَتَّىٰ تُنْفِقُوا مِمَّا تُحِبُّونَۚ وَمَا تُنْفِقُوا مِنْ شَيْءٍ فَإِنَّ اللَّهَ بِهِ عَلِيمٌ </vt:lpstr>
      <vt:lpstr>كُلُّ الطَّعَامِ كَانَ حِلًّا لِبَنِي إِسْرَائِيلَ إِلَّا مَا حَرَّمَ إِسْرَائِيلُ عَلَىٰ نَفْسِهِ مِنْ قَبْلِ أَنْ تُنَزَّلَ التَّوْرَاةُۗ قُلْ فَأْتُوا بِالتَّوْرَاةِ فَاتْلُوهَا إِنْ كُنْتُمْ صَادِقِينَ </vt:lpstr>
      <vt:lpstr>فَمَنِ افْتَرَىٰ عَلَى اللَّهِ الْكَذِبَ مِنْ بَعْدِ ذَٰلِكَ فَأُولَٰئِكَ هُمُ الظَّالِمُونَ</vt:lpstr>
      <vt:lpstr>قُلْ صَدَقَ اللَّهُ ۗ فَاتَّبِعُوا مِلَّةَ إِبْرَاهِيمَ حَنِيفًا وَمَا كَانَ مِنَ الْمُشْرِكِينَ</vt:lpstr>
      <vt:lpstr>إِنَّ أَوَّلَ بَيْتٍ وُضِعَ لِلنَّاسِ لَلَّذِي بِبَكَّةَ مُبَارَكًا وَهُدًى لِلْعَالَمِينَ</vt:lpstr>
      <vt:lpstr>فِيهِ آيَاتٌ بَيِّنَاتٌ مَقَامُ إِبْرَاهِيمَۖ وَمَنْ دَخَلَهُ كَانَ آمِنًاۗ وَلِلَّهِ عَلَى النَّاسِ حِجُّ الْبَيْتِ مَنِ اسْتَطَاعَ إِلَيْهِ سَبِيلًاۚ وَمَنْ كَفَرَ فَإِنَّ اللَّهَ غَنِيٌّ عَنِ الْعَالَمِينَ</vt:lpstr>
      <vt:lpstr>قُلْ يَا أَهْلَ الْكِتَابِ لِمَ تَكْفُرُونَ بِآيَاتِ اللَّهِ وَاللَّهُ شَهِيدٌ عَلَىٰ مَا تَعْمَلُونَ</vt:lpstr>
      <vt:lpstr>قُلْ يَا أَهْلَ الْكِتَابِ لِمَ تَصُدُّونَ عَنْ سَبِيلِ اللَّهِ مَنْ آمَنَ تَبْغُونَهَا عِوَجًا وَأَنْتُمْ شُهَدَاءُۗ وَمَا اللَّهُ بِغَافِلٍ عَمَّا تَعْمَلُونَ</vt:lpstr>
      <vt:lpstr>يَا أَيُّهَا الَّذِينَ آمَنُوا إِنْ تُطِيعُوا فَرِيقًا مِنَ الَّذِينَ أُوتُوا الْكِتَابَ يَرُدُّوكُمْ بَعْدَ إِيمَانِكُمْ كَافِرِينَ</vt:lpstr>
      <vt:lpstr>وَكَيْفَ تَكْفُرُونَ وَأَنْتُمْ تُتْلَىٰ عَلَيْكُمْ آيَاتُ اللَّهِ وَفِيكُمْ رَسُولُهُ ۗ وَمَنْ يَعْتَصِمْ بِاللَّهِ فَقَدْ هُدِيَ إِلَىٰ صِرَاطٍ مُسْتَقِيمٍ</vt:lpstr>
      <vt:lpstr>يَا أَيُّهَا الَّذِينَ آمَنُوا اتَّقُوا اللَّهَ حَقَّ تُقَاتِهِ وَلَا تَمُوتُنَّ إِلَّا وَأَنْتُمْ مُسْلِمُونَ </vt:lpstr>
      <vt:lpstr>وَاعْتَصِمُوا بِحَبْلِ اللَّهِ جَمِيعًا وَلَا تَفَرَّقُواۚ وَاذْكُرُوا نِعْمَتَ اللَّهِ عَلَيْكُمْ إِذْ كُنْتُمْ أَعْدَاءً فَأَلَّفَ بَيْنَ قُلُوبِكُمْ فَأَصْبَحْتُمْ بِنِعْمَتِهِ إِخْوَانًا وَكُنْتُمْ عَلَىٰ شَفَا حُفْرَةٍ مِنَ النَّارِ فَأَنْقَذَكُمْ مِنْهَاۗ...</vt:lpstr>
      <vt:lpstr>كَذَٰلِكَ يُبَيِّنُ اللَّهُ لَكُمْ آيَاتِهِ  لَعَلَّكُمْ تَهْتَدُونَ</vt:lpstr>
      <vt:lpstr>وَلْتَكُنْ مِنْكُمْ أُمَّةٌ يَدْعُونَ إِلَى الْخَيْرِ وَيَأْمُرُونَ بِالْمَعْرُوفِ وَيَنْهَوْنَ عَنِ الْمُنْكَرِۚ وَأُولَٰئِكَ هُمُ الْمُفْلِحُونَ</vt:lpstr>
      <vt:lpstr>وَلَا تَكُونُوا كَالَّذِينَ تَفَرَّقُوا وَاخْتَلَفُوا مِنْ بَعْدِ مَا جَاءَهُمُ الْبَيِّنَاتُ ۚ وَأُولَٰئِكَ لَهُمْ عَذَابٌ عَظِيمٌ </vt:lpstr>
      <vt:lpstr>يَوْمَ تَبْيَضُّ وُجُوهٌ وَتَسْوَدُّ وُجُوهٌۚ فَأَمَّا الَّذِينَ اسْوَدَّتْ وُجُوهُهُمْ أَكَفَرْتُمْ بَعْدَ إِيمَانِكُمْ فَذُوقُوا الْعَذَابَ بِمَا كُنْتُمْ تَكْفُرُونَ </vt:lpstr>
      <vt:lpstr>وَأَمَّا الَّذِينَ ابْيَضَّتْ وُجُوهُهُمْ فَفِي رَحْمَةِ اللَّهِ هُمْ فِيهَا خَالِدُونَ</vt:lpstr>
      <vt:lpstr>تِلْكَ آيَاتُ اللَّهِ نَتْلُوهَا عَلَيْكَ بِالْحَقِّ ۗ وَمَا اللَّهُ يُرِيدُ ظُلْمًا لِلْعَالَمِينَ</vt:lpstr>
      <vt:lpstr>وَلِلَّهِ مَا فِي السَّمَاوَاتِ وَمَا فِي الْأَرْضِۚ وَإِلَى اللَّهِ تُرْجَعُ الْأُمُورُ</vt:lpstr>
      <vt:lpstr>كُنْتُمْ خَيْرَ أُمَّةٍ أُخْرِجَتْ لِلنَّاسِ تَأْمُرُونَ بِالْمَعْرُوفِ وَتَنْهَوْنَ عَنِ الْمُنْكَرِ وَتُؤْمِنُونَ بِاللَّهِۗ وَلَوْ آمَنَ أَهْلُ الْكِتَابِ لَكَانَ خَيْرًا لَهُمْۚ مِنْهُمُ الْمُؤْمِنُونَ وَأَكْثَرُهُمُ الْفَاسِقُونَ</vt:lpstr>
      <vt:lpstr>لَنْ يَضُرُّوكُمْ إِلَّا أَذًىۖ وَإِنْ يُقَاتِلُوكُمْ يُوَلُّوكُمُ الْأَدْبَارَ ثُمَّ لَا يُنْصَرُونَ</vt:lpstr>
      <vt:lpstr>ضُرِبَتْ عَلَيْهِمُ الذِّلَّةُ أَيْنَ مَا ثُقِفُوا إِلَّا بِحَبْلٍ مِنَ اللَّهِ وَحَبْلٍ مِنَ النَّاسِ وَبَاءُوا بِغَضَبٍ مِنَ اللَّهِ وَضُرِبَتْ عَلَيْهِمُ الْمَسْكَنَةُ ۚ… </vt:lpstr>
      <vt:lpstr>ذَٰلِكَ بِأَنَّهُمْ كَانُوا يَكْفُرُونَ بِآيَاتِ اللَّهِ وَيَقْتُلُونَ الْأَنْبِيَاءَ بِغَيْرِ حَقٍّ ۚ ذَٰلِكَ بِمَا عَصَوْا وَكَانُوا يَعْتَدُونَ</vt:lpstr>
      <vt:lpstr>لَيْسُوا سَوَاءًۗ مِنْ أَهْلِ الْكِتَابِ أُمَّةٌ قَائِمَةٌ يَتْلُونَ آيَاتِ اللَّهِ آنَاءَ اللَّيْلِ وَهُمْ يَسْجُدُونَ</vt:lpstr>
      <vt:lpstr>يُؤْمِنُونَ بِاللَّهِ وَالْيَوْمِ الْآخِرِ وَيَأْمُرُونَ بِالْمَعْرُوفِ وَيَنْهَوْنَ عَنِ الْمُنْكَرِ وَيُسَارِعُونَ فِي الْخَيْرَاتِ وَأُولَٰئِكَ مِنَ الصَّالِحِينَ</vt:lpstr>
      <vt:lpstr>وَمَا يَفْعَلُوا مِنْ خَيْرٍ فَلَنْ يُكْفَرُوهُۗ وَاللَّهُ عَلِيمٌ بِالْمُتَّقِينَ</vt:lpstr>
      <vt:lpstr>إِنَّ الَّذِينَ كَفَرُوا لَنْ تُغْنِيَ عَنْهُمْ أَمْوَالُهُمْ وَلَا أَوْلَادُهُمْ مِنَ اللَّهِ شَيْئًاۖ وَأُولَٰئِكَ أَصْحَابُ النَّارِۚ هُمْ فِيهَا خَالِدُونَ</vt:lpstr>
      <vt:lpstr>مَثَلُ مَا يُنْفِقُونَ فِي هَٰذِهِ الْحَيَاةِ الدُّنْيَا كَمَثَلِ رِيحٍ فِيهَا صِرٌّ أَصَابَتْ حَرْثَ قَوْمٍ ظَلَمُوا أَنْفُسَهُمْ فَأَهْلَكَتْهُۚ وَمَا ظَلَمَهُمُ اللَّهُ وَلَٰكِنْ  أَنْفُسَهُمْ يَظْلِمُونَ</vt:lpstr>
      <vt:lpstr>يَا أَيُّهَا الَّذِينَ آمَنُوا لَا تَتَّخِذُوا بِطَانَةً مِنْ دُونِكُمْ لَا يَأْلُونَكُمْ خَبَالًا وَدُّوا مَا عَنِتُّمْ قَدْ بَدَتِ الْبَغْضَاءُ مِنْ أَفْوَاهِهِمْ وَمَا تُخْفِي صُدُورُهُمْ أَكْبَرُ ۚ قَدْ بَيَّنَّا لَكُمُ الْآيَاتِۖ إِنْ كُنْتُمْ تَعْقِلُونَ</vt:lpstr>
      <vt:lpstr>هَا أَنْتُمْ أُولَاءِ تُحِبُّونَهُمْ وَلَا يُحِبُّونَكُمْ وَتُؤْمِنُونَ بِالْكِتَابِ كُلِّهِ وَإِذَا لَقُوكُمْ قَالُوا آمَنَّا وَإِذَا خَلَوْا عَضُّوا عَلَيْكُمُ الْأَنَامِلَ مِنَ الْغَيْظِۚ قُلْ مُوتُوا بِغَيْظِكُمْۗ إِنَّ اللَّهَ عَلِيمٌ بِذَاتِ الصُّدُورِ </vt:lpstr>
      <vt:lpstr>إِنْ تَمْسَسْكُمْ حَسَنَةٌ تَسُؤْهُمْ وَإِنْ تُصِبْكُمْ سَيِّئَةٌ يَفْرَحُوا بِهَا ۖ وَإِنْ تَصْبِرُوا وَتَتَّقُوا لَا يَضُرُّكُمْ كَيْدُهُمْ شَيْئًا ۗ إِنَّ اللَّهَ بِمَا يَعْمَلُونَ مُحِيطٌ</vt:lpstr>
      <vt:lpstr>وَإِذْ غَدَوْتَ مِنْ أَهْلِكَ تُبَوِّئُ الْمُؤْمِنِينَ مَقَاعِدَ لِلْقِتَالِۗ وَاللَّهُ سَمِيعٌ عَلِيمٌ</vt:lpstr>
      <vt:lpstr>إِذْ هَمَّتْ طَائِفَتَانِ مِنْكُمْ أَنْ تَفْشَلَا وَاللَّهُ وَلِيُّهُمَاۗ وَعَلَى اللَّهِ فَلْيَتَوَكَّلِ الْمُؤْمِنُونَ</vt:lpstr>
      <vt:lpstr>وَلَقَدْ نَصَرَكُمُ اللَّهُ بِبَدْرٍ وَأَنْتُمْ أَذِلَّةٌۖ فَاتَّقُوا اللَّهَ لَعَلَّكُمْ تَشْكُرُونَ</vt:lpstr>
      <vt:lpstr>إِذْ تَقُولُ لِلْمُؤْمِنِينَ أَلَنْ يَكْفِيَكُمْ أَنْ يُمِدَّكُمْ رَبُّكُمْ بِثَلَاثَةِ آلَافٍ مِنَ الْمَلَائِكَةِ مُنْزَلِينَ</vt:lpstr>
      <vt:lpstr>بَلَىٰ ۚ إِنْ تَصْبِرُوا وَتَتَّقُوا وَيَأْتُوكُمْ مِنْ فَوْرِهِمْ هَٰذَا يُمْدِدْكُمْ رَبُّكُمْ بِخَمْسَةِ آلَافٍ مِنَ الْمَلَائِكَةِ مُسَوِّمِينَ</vt:lpstr>
      <vt:lpstr>وَمَا جَعَلَهُ اللَّهُ إِلَّا بُشْرَىٰ لَكُمْ وَلِتَطْمَئِنَّ قُلُوبُكُمْ بِهِۗ وَمَا النَّصْرُ إِلَّا مِنْ عِنْدِ اللَّهِ الْعَزِيزِ الْحَكِيمِ</vt:lpstr>
      <vt:lpstr>لِيَقْطَعَ طَرَفًا مِنَ الَّذِينَ كَفَرُوا أَوْ يَكْبِتَهُمْ فَيَنْقَلِبُوا خَائِبِينَ</vt:lpstr>
      <vt:lpstr>لَيْسَ لَكَ مِنَ الْأَمْرِ شَيْءٌ أَوْ يَتُوبَ عَلَيْهِمْ أَوْ يُعَذِّبَهُمْ فَإِنَّهُمْ ظَالِمُونَ</vt:lpstr>
      <vt:lpstr>وَلِلَّهِ مَا فِي السَّمَاوَاتِ وَمَا فِي الْأَرْضِۚ يَغْفِرُ لِمَنْ يَشَاءُ وَيُعَذِّبُ مَنْ يَشَاءُۚ  وَاللَّهُ غَفُورٌ رَحِيمٌ </vt:lpstr>
      <vt:lpstr>يَا أَيُّهَا الَّذِينَ آمَنُوا لَا تَأْكُلُوا الرِّبَا أَضْعَافًا مُضَاعَفَةً ۖ وَاتَّقُوا  اللَّهَ لَعَلَّكُمْ تُفْلِحُونَ</vt:lpstr>
      <vt:lpstr>وَاتَّقُوا النَّارَ الَّتِي أُعِدَّتْ لِلْكَافِرِينَ</vt:lpstr>
      <vt:lpstr>وَأَطِيعُوا اللَّهَ وَالرَّسُولَ لَعَلَّكُمْ تُرْحَمُونَ</vt:lpstr>
      <vt:lpstr>وَسَارِعُوا إِلَىٰ مَغْفِرَةٍ مِنْ رَبِّكُمْ وَجَنَّةٍ عَرْضُهَا السَّمَاوَاتُ وَالْأَرْضُ أُعِدَّتْ لِلْمُتَّقِينَ</vt:lpstr>
      <vt:lpstr>الَّذِينَ يُنْفِقُونَ فِي السَّرَّاءِ وَالضَّرَّاءِ وَالْكَاظِمِينَ الْغَيْظَ وَالْعَافِينَ عَنِ النَّاسِۗ وَاللَّهُ يُحِبُّ الْمُحْسِنِينَ</vt:lpstr>
      <vt:lpstr>وَالَّذِينَ إِذَا فَعَلُوا فَاحِشَةً أَوْ ظَلَمُوا أَنْفُسَهُمْ ذَكَرُوا اللَّهَ فَاسْتَغْفَرُوا لِذُنُوبِهِمْ وَمَنْ يَغْفِرُ الذُّنُوبَ إِلَّا اللَّهُ وَلَمْ يُصِرُّوا عَلَىٰ مَا فَعَلُوا وَهُمْ يَعْلَمُونَ</vt:lpstr>
      <vt:lpstr>أُولَٰئِكَ جَزَاؤُهُمْ مَغْفِرَةٌ مِنْ رَبِّهِمْ وَجَنَّاتٌ تَجْرِي مِنْ تَحْتِهَا الْأَنْهَارُ خَالِدِينَ فِيهَا ۚ وَنِعْمَ أَجْرُ الْعَامِلِينَ</vt:lpstr>
      <vt:lpstr>قَدْ خَلَتْ مِنْ قَبْلِكُمْ سُنَنٌ فَسِيرُوا فِي الْأَرْضِ فَانْظُرُوا كَيْفَ كَانَ عَاقِبَةُ الْمُكَذِّبِينَ</vt:lpstr>
      <vt:lpstr>هَٰذَا بَيَانٌ لِلنَّاسِ وَهُدًى  وَمَوْعِظَةٌ لِلْمُتَّقِينَ </vt:lpstr>
      <vt:lpstr>وَلَا تَهِنُوا وَلَا تَحْزَنُوا وَأَنْتُمُ الْأَعْلَوْنَ إِنْ كُنْتُمْ مُؤْمِنِينَ</vt:lpstr>
      <vt:lpstr>إِنْ يَمْسَسْكُمْ قَرْحٌ فَقَدْ مَسَّ الْقَوْمَ قَرْحٌ مِثْلُهُۚ وَتِلْكَ الْأَيَّامُ نُدَاوِلُهَا بَيْنَ النَّاسِ وَلِيَعْلَمَ اللَّهُ الَّذِينَ آمَنُوا وَيَتَّخِذَ مِنْكُمْ شُهَدَاءَۗ وَاللَّهُ لَا  يُحِبُّ الظَّالِمِينَ </vt:lpstr>
      <vt:lpstr>وَلِيُمَحِّصَ اللَّهُ الَّذِينَ آمَنُوا  وَيَمْحَقَ الْكَافِرِينَ</vt:lpstr>
      <vt:lpstr>أَمْ حَسِبْتُمْ أَنْ تَدْخُلُوا الْجَنَّةَ وَلَمَّا يَعْلَمِ اللَّهُ الَّذِينَ جَاهَدُوا مِنْكُمْ وَيَعْلَمَ الصَّابِرِينَ</vt:lpstr>
      <vt:lpstr>وَلَقَدْ كُنْتُمْ تَمَنَّوْنَ الْمَوْتَ مِنْ قَبْلِ أَنْ تَلْقَوْهُ فَقَدْ رَأَيْتُمُوهُ وَأَنْتُمْ تَنْظُرُونَ</vt:lpstr>
      <vt:lpstr>وَمَا مُحَمَّدٌ إِلَّا رَسُولٌ قَدْ خَلَتْ مِنْ قَبْلِهِ الرُّسُلُۚ أَفَإِنْ مَاتَ أَوْ قُتِلَ انْقَلَبْتُمْ عَلَىٰ أَعْقَابِكُمْۚ وَمَنْ يَنْقَلِبْ عَلَىٰ عَقِبَيْهِ فَلَنْ يَضُرَّ اللَّهَ شَيْئًاۗ وَسَيَجْزِي اللَّهُ الشَّاكِرِينَ</vt:lpstr>
      <vt:lpstr>وَمَا كَانَ لِنَفْسٍ أَنْ تَمُوتَ إِلَّا بِإِذْنِ اللَّهِ  كِتَابًا مُؤَجَّلًاۗ وَمَنْ يُرِدْ ثَوَابَ الدُّنْيَا نُؤْتِهِ مِنْهَا وَمَنْ يُرِدْ ثَوَابَ الْآخِرَةِ نُؤْتِهِ مِنْهَاۚ وَسَنَجْزِي الشَّاكِرِينَ</vt:lpstr>
      <vt:lpstr>وَكَأَيِّنْ مِنْ نَبِيٍّ قَاتَلَ مَعَهُ رِبِّيُّونَ كَثِيرٌ فَمَا وَهَنُوا لِمَا أَصَابَهُمْ فِي سَبِيلِ اللَّهِ وَمَا ضَعُفُوا وَمَا اسْتَكَانُواۗ وَاللَّهُ يُحِبُّ الصَّابِرِينَ </vt:lpstr>
      <vt:lpstr>وَمَا كَانَ قَوْلَهُمْ إِلَّا أَنْ قَالُوا رَبَّنَا اغْفِرْ لَنَا ذُنُوبَنَا وَإِسْرَافَنَا فِي أَمْرِنَا وَثَبِّتْ أَقْدَامَنَا وَانْصُرْنَا عَلَى الْقَوْمِ الْكَافِرِينَ</vt:lpstr>
      <vt:lpstr>فَآتَاهُمُ اللَّهُ ثَوَابَ الدُّنْيَا وَحُسْنَ ثَوَابِ الْآخِرَةِۗ وَاللَّهُ يُحِبُّ الْمُحْسِنِينَ</vt:lpstr>
      <vt:lpstr>يَا أَيُّهَا الَّذِينَ آمَنُوا إِنْ تُطِيعُوا الَّذِينَ كَفَرُوا يَرُدُّوكُمْ عَلَىٰ أَعْقَابِكُمْ فَتَنْقَلِبُوا خَاسِرِينَ </vt:lpstr>
      <vt:lpstr>بَلِ اللَّهُ مَوْلَاكُمْۖ وَهُوَ خَيْرُ النَّاصِرِينَ</vt:lpstr>
      <vt:lpstr>سَنُلْقِي فِي قُلُوبِ الَّذِينَ كَفَرُوا الرُّعْبَ بِمَا أَشْرَكُوا بِاللَّهِ مَا لَمْ يُنَزِّلْ بِهِ سُلْطَانًاۖ وَمَأْوَاهُمُ النَّارُۚ وَبِئْسَ مَثْوَى الظَّالِمِينَ</vt:lpstr>
      <vt:lpstr>وَلَقَدْ صَدَقَكُمُ اللَّهُ وَعْدَهُ إِذْ تَحُسُّونَهُمْ بِإِذْنِهِ ۖ حَتَّىٰ إِذَا فَشِلْتُمْ وَتَنَازَعْتُمْ  فِي الْأَمْرِ وَعَصَيْتُمْ مِنْ بَعْدِ مَا  أَرَاكُمْ مَا تُحِبُّونَۚ... </vt:lpstr>
      <vt:lpstr>مِنْكُمْ مَنْ يُرِيدُ الدُّنْيَا وَمِنْكُمْ مَنْ يُرِيدُ الْآخِرَةَۚ ثُمَّ صَرَفَكُمْ عَنْهُمْ لِيَبْتَلِيَكُمْۖ وَلَقَدْ عَفَا عَنْكُمْۗ وَاللَّهُ ذُو فَضْلٍ عَلَى الْمُؤْمِنِينَ</vt:lpstr>
      <vt:lpstr>إِذْ تُصْعِدُونَ وَلَا تَلْوُونَ عَلَىٰ أَحَدٍ وَالرَّسُولُ يَدْعُوكُمْ فِي أُخْرَاكُمْ فَأَثَابَكُمْ غَمًّا بِغَمٍّ لِكَيْلَا تَحْزَنُوا عَلَىٰ مَا فَاتَكُمْ وَلَا مَا أَصَابَكُمْۗ وَاللَّهُ خَبِيرٌ بِمَا تَعْمَلُونَ</vt:lpstr>
      <vt:lpstr>ثُمَّ أَنْزَلَ عَلَيْكُمْ مِنْ بَعْدِ الْغَمِّ أَمَنَةً نُعَاسًا يَغْشَىٰ طَائِفَةً مِنْكُمْۖ وَطَائِفَةٌ قَدْ أَهَمَّتْهُمْ أَنْفُسُهُمْ يَظُنُّونَ بِاللَّهِ غَيْرَ الْحَقِّ ظَنَّ الْجَاهِلِيَّةِۖ  يَقُولُونَ هَلْ لَنَا مِنَ الْأَمْرِ مِنْ شَيْءٍۗ... </vt:lpstr>
      <vt:lpstr> قُلْ إِنَّ الْأَمْرَ كُلَّهُ لِلَّهِۗ يُخْفُونَ فِي أَنْفُسِهِمْ مَا لَا يُبْدُونَ لَكَۖ يَقُولُونَ لَوْ كَانَ لَنَا مِنَ الْأَمْرِ شَيْءٌ مَا قُتِلْنَا هَاهُنَاۗ... </vt:lpstr>
      <vt:lpstr> قُلْ لَوْ كُنْتُمْ فِي بُيُوتِكُمْ لَبَرَزَ الَّذِينَ كُتِبَ عَلَيْهِمُ الْقَتْلُ إِلَىٰ مَضَاجِعِهِمْۖ...</vt:lpstr>
      <vt:lpstr>وَلِيَبْتَلِيَ اللَّهُ مَا فِي صُدُورِكُمْ وَلِيُمَحِّصَ مَا فِي قُلُوبِكُمْۗ وَاللَّهُ عَلِيمٌ بِذَاتِ الصُّدُورِ</vt:lpstr>
      <vt:lpstr>إِنَّ الَّذِينَ تَوَلَّوْا مِنْكُمْ يَوْمَ الْتَقَى الْجَمْعَانِ إِنَّمَا اسْتَزَلَّهُمُ الشَّيْطَانُ بِبَعْضِ مَا كَسَبُواۖ وَلَقَدْ عَفَا اللَّهُ عَنْهُمْۗ إِنَّ اللَّهَ غَفُورٌ حَلِيمٌ </vt:lpstr>
      <vt:lpstr>يَا أَيُّهَا الَّذِينَ آمَنُوا لَا تَكُونُوا كَالَّذِينَ كَفَرُوا وَقَالُوا لِإِخْوَانِهِمْ إِذَا ضَرَبُوا فِي الْأَرْضِ أَوْ كَانُوا غُزًّى لَوْ كَانُوا عِنْدَنَا مَا مَاتُوا وَمَا قُتِلُوا لِيَجْعَلَ اللَّهُ ذَٰلِكَ حَسْرَةً فِي قُلُوبِهِمْۗ وَاللَّهُ يُحْيِي وَيُمِيتُۗ وَاللَّهُ بِمَا تَعْمَلُونَ بَصِيرٌ</vt:lpstr>
      <vt:lpstr>وَلَئِنْ قُتِلْتُمْ فِي سَبِيلِ اللَّهِ أَوْ مُتُّمْ لَمَغْفِرَةٌ مِنَ اللَّهِ وَرَحْمَةٌ خَيْرٌ مِمَّا يَجْمَعُونَ </vt:lpstr>
      <vt:lpstr>وَلَئِنْ مُتُّمْ أَوْ قُتِلْتُمْ لَإِلَى اللَّهِ تُحْشَرُونَ</vt:lpstr>
      <vt:lpstr>فَبِمَا رَحْمَةٍ مِنَ اللَّهِ لِنْتَ لَهُمْۖ وَلَوْ كُنْتَ فَظًّا غَلِيظَ الْقَلْبِ لَانْفَضُّوا مِنْ حَوْلِكَۖ فَاعْفُ عَنْهُمْ وَاسْتَغْفِرْ لَهُمْ وَشَاوِرْهُمْ فِي الْأَمْرِۖ فَإِذَا عَزَمْتَ فَتَوَكَّلْ عَلَى اللَّهِۚ إِنَّ اللَّهَ يُحِبُّ الْمُتَوَكِّلِينَ</vt:lpstr>
      <vt:lpstr>إِنْ يَنْصُرْكُمُ اللَّهُ فَلَا غَالِبَ لَكُمْۖ وَإِنْ يَخْذُلْكُمْ فَمَنْ ذَا الَّذِي يَنْصُرُكُمْ مِنْ بَعْدِهِۗ وَعَلَى اللَّهِ فَلْيَتَوَكَّلِ الْمُؤْمِنُونَ</vt:lpstr>
      <vt:lpstr>وَمَا كَانَ لِنَبِيٍّ أَنْ يَغُلَّۚ وَمَنْ يَغْلُلْ يَأْتِ بِمَا غَلَّ يَوْمَ الْقِيَامَةِۚ ثُمَّ تُوَفَّىٰ كُلُّ نَفْسٍ مَا كَسَبَتْ وَهُمْ لَا يُظْلَمُونَ</vt:lpstr>
      <vt:lpstr>أَفَمَنِ اتَّبَعَ رِضْوَانَ اللَّهِ كَمَنْ بَاءَ بِسَخَطٍ مِنَ اللَّهِ وَمَأْوَاهُ جَهَنَّمُۚ وَبِئْسَ الْمَصِيرُ</vt:lpstr>
      <vt:lpstr>هُمْ دَرَجَاتٌ عِنْدَ اللَّهِۗ وَاللَّهُ بَصِيرٌ  بِمَا يَعْمَلُونَ</vt:lpstr>
      <vt:lpstr>لَقَدْ مَنَّ اللَّهُ عَلَى الْمُؤْمِنِينَ إِذْ بَعَثَ فِيهِمْ رَسُولًا مِنْ أَنْفُسِهِمْ يَتْلُو عَلَيْهِمْ آيَاتِهِ وَيُزَكِّيهِمْ وَيُعَلِّمُهُمُ الْكِتَابَ وَالْحِكْمَةَ وَإِنْ كَانُوا مِنْ قَبْلُ لَفِي ضَلَالٍ مُبِينٍ</vt:lpstr>
      <vt:lpstr>أَوَلَمَّا أَصَابَتْكُمْ مُصِيبَةٌ قَدْ أَصَبْتُمْ مِثْلَيْهَا قُلْتُمْ أَنَّىٰ هَٰذَاۖ قُلْ هُوَ مِنْ عِنْدِ أَنْفُسِكُمْۗ إِنَّ اللَّهَ عَلَىٰ كُلِّ شَيْءٍ قَدِيرٌ</vt:lpstr>
      <vt:lpstr>وَمَا أَصَابَكُمْ يَوْمَ الْتَقَى الْجَمْعَانِ فَبِإِذْنِ اللَّهِ وَلِيَعْلَمَ الْمُؤْمِنِينَ</vt:lpstr>
      <vt:lpstr>وَلِيَعْلَمَ الَّذِينَ نَافَقُواۚ وَقِيلَ لَهُمْ تَعَالَوْا قَاتِلُوا فِي سَبِيلِ اللَّهِ أَوِ ادْفَعُواۖ قَالُوا لَوْ نَعْلَمُ قِتَالًا لَاتَّبَعْنَاكُمْۗ هُمْ لِلْكُفْرِ يَوْمَئِذٍ أَقْرَبُ مِنْهُمْ لِلْإِيمَانِۚ يَقُولُونَ بِأَفْوَاهِهِمْ مَا لَيْسَ فِي قُلُوبِهِمْ ۗ وَاللَّهُ أَعْلَمُ  بِمَا يَكْتُمُونَ</vt:lpstr>
      <vt:lpstr>الَّذِينَ قَالُوا لِإِخْوَانِهِمْ وَقَعَدُوا لَوْ أَطَاعُونَا مَا قُتِلُواۗ قُلْ فَادْرَءُوا عَنْ أَنْفُسِكُمُ الْمَوْتَ إِنْ كُنْتُمْ صَادِقِينَ</vt:lpstr>
      <vt:lpstr>وَلَا تَحْسَبَنَّ الَّذِينَ قُتِلُوا فِي سَبِيلِ اللَّهِ أَمْوَاتًاۚ بَلْ أَحْيَاءٌ عِنْدَ رَبِّهِمْ يُرْزَقُونَ</vt:lpstr>
      <vt:lpstr>فَرِحِينَ بِمَا آتَاهُمُ اللَّهُ مِنْ فَضْلِهِ وَيَسْتَبْشِرُونَ بِالَّذِينَ لَمْ يَلْحَقُوا بِهِمْ مِنْ خَلْفِهِمْ أَلَّا خَوْفٌ عَلَيْهِمْ وَلَا هُمْ يَحْزَنُونَ</vt:lpstr>
      <vt:lpstr>يَسْتَبْشِرُونَ بِنِعْمَةٍ مِنَ اللَّهِ وَفَضْلٍ وَأَنَّ اللَّهَ لَا يُضِيعُ أَجْرَ الْمُؤْمِنِينَ</vt:lpstr>
      <vt:lpstr>الَّذِينَ اسْتَجَابُوا لِلَّهِ وَالرَّسُولِ مِنْ بَعْدِ مَا أَصَابَهُمُ الْقَرْحُۚ لِلَّذِينَ أَحْسَنُوا مِنْهُمْ وَاتَّقَوْا أَجْرٌ عَظِيمٌ </vt:lpstr>
      <vt:lpstr>الَّذِينَ قَالَ لَهُمُ النَّاسُ إِنَّ النَّاسَ قَدْ جَمَعُوا لَكُمْ فَاخْشَوْهُمْ فَزَادَهُمْ إِيمَانًا وَقَالُوا حَسْبُنَا اللَّهُ وَنِعْمَ الْوَكِيلُ </vt:lpstr>
      <vt:lpstr>فَانْقَلَبُوا بِنِعْمَةٍ مِنَ اللَّهِ وَفَضْلٍ لَمْ يَمْسَسْهُمْ سُوءٌ وَاتَّبَعُوا رِضْوَانَ اللَّهِۗ  وَاللَّهُ ذُو فَضْلٍ عَظِيمٍ </vt:lpstr>
      <vt:lpstr>إِنَّمَا ذَٰلِكُمُ الشَّيْطَانُ يُخَوِّفُ أَوْلِيَاءَهُ فَلَا تَخَافُوهُمْ وَخَافُونِ إِنْ كُنْتُمْ مُؤْمِنِينَ</vt:lpstr>
      <vt:lpstr>وَلَا يَحْزُنْكَ الَّذِينَ يُسَارِعُونَ فِي الْكُفْرِۚ إِنَّهُمْ لَنْ يَضُرُّوا اللَّهَ شَيْئًاۗ يُرِيدُ اللَّهُ أَلَّا يَجْعَلَ لَهُمْ حَظًّا فِي الْآخِرَةِۖ وَلَهُمْ عَذَابٌ عَظِيمٌ</vt:lpstr>
      <vt:lpstr>إِنَّ الَّذِينَ اشْتَرَوُا الْكُفْرَ بِالْإِيمَانِ لَنْ يَضُرُّوا اللَّهَ شَيْئًا وَلَهُمْ عَذَابٌ أَلِيمٌ</vt:lpstr>
      <vt:lpstr>وَلَا يَحْسَبَنَّ الَّذِينَ كَفَرُوا أَنَّمَا نُمْلِي لَهُمْ خَيْرٌ لِأَنْفُسِهِمْۚ إِنَّمَا نُمْلِي لَهُمْ لِيَزْدَادُوا إِثْمًاۚ وَلَهُمْ عَذَابٌ مُهِينٌ</vt:lpstr>
      <vt:lpstr>مَا كَانَ اللَّهُ لِيَذَرَ الْمُؤْمِنِينَ عَلَىٰ مَا أَنْتُمْ عَلَيْهِ حَتَّىٰ يَمِيزَ الْخَبِيثَ مِنَ الطَّيِّبِۗ... </vt:lpstr>
      <vt:lpstr>وَمَا كَانَ اللَّهُ لِيُطْلِعَكُمْ عَلَى الْغَيْبِ وَلَٰكِنَّ اللَّهَ يَجْتَبِي مِنْ رُسُلِهِ مَنْ يَشَاءُۖ فَآمِنُوا بِاللَّهِ وَرُسُلِهِۚ وَإِنْ تُؤْمِنُوا وَتَتَّقُوا فَلَكُمْ أَجْرٌ عَظِيمٌ</vt:lpstr>
      <vt:lpstr>وَلَا يَحْسَبَنَّ الَّذِينَ يَبْخَلُونَ بِمَا آتَاهُمُ اللَّهُ مِنْ فَضْلِهِ هُوَ خَيْرًا لَهُمْۖ بَلْ هُوَ شَرٌّ لَهُمْۖ سَيُطَوَّقُونَ مَا بَخِلُوا بِهِ يَوْمَ الْقِيَامَةِۗ وَلِلَّهِ مِيرَاثُ السَّمَاوَاتِ وَالْأَرْضِۗ وَاللَّهُ بِمَا تَعْمَلُونَ خَبِيرٌ </vt:lpstr>
      <vt:lpstr>لَقَدْ سَمِعَ اللَّهُ قَوْلَ الَّذِينَ قَالُوا إِنَّ اللَّهَ فَقِيرٌ وَنَحْنُ أَغْنِيَاءُ ۘ سَنَكْتُبُ مَا قَالُوا وَقَتْلَهُمُ الْأَنْبِيَاءَ بِغَيْرِ حَقٍّ وَنَقُولُ ذُوقُوا عَذَابَ الْحَرِيقِ</vt:lpstr>
      <vt:lpstr>ذَٰلِكَ بِمَا قَدَّمَتْ أَيْدِيكُمْ وَأَنَّ اللَّهَ لَيْسَ بِظَلَّامٍ لِلْعَبِيدِ</vt:lpstr>
      <vt:lpstr>الَّذِينَ قَالُوا إِنَّ اللَّهَ عَهِدَ إِلَيْنَا أَلَّا نُؤْمِنَ لِرَسُولٍ حَتَّىٰ يَأْتِيَنَا بِقُرْبَانٍ تَأْكُلُهُ النَّارُۗ قُلْ قَدْ جَاءَكُمْ رُسُلٌ مِنْ قَبْلِي بِالْبَيِّنَاتِ وَبِالَّذِي قُلْتُمْ فَلِمَ قَتَلْتُمُوهُمْ إِنْ كُنْتُمْ صَادِقِينَ</vt:lpstr>
      <vt:lpstr>فَإِنْ كَذَّبُوكَ فَقَدْ كُذِّبَ رُسُلٌ مِنْ قَبْلِكَ جَاءُوا بِالْبَيِّنَاتِ وَالزُّبُرِ وَالْكِتَابِ الْمُنِيرِ</vt:lpstr>
      <vt:lpstr>لَتُبْلَوُنَّ فِي أَمْوَالِكُمْ وَأَنْفُسِكُمْ وَلَتَسْمَعُنَّ مِنَ الَّذِينَ أُوتُوا الْكِتَابَ مِنْ قَبْلِكُمْ وَمِنَ الَّذِينَ أَشْرَكُوا أَذًى كَثِيرًا ۚ وَإِنْ تَصْبِرُوا وَتَتَّقُوا فَإِنَّ ذَٰلِكَ مِنْ عَزْمِ الْأُمُورِ</vt:lpstr>
      <vt:lpstr>لَتُبْلَوُنَّ فِي أَمْوَالِكُمْ وَأَنْفُسِكُمْ وَلَتَسْمَعُنَّ مِنَ الَّذِينَ أُوتُوا الْكِتَابَ مِنْ قَبْلِكُمْ وَمِنَ الَّذِينَ أَشْرَكُوا أَذًى كَثِيرً ۚ وَإِنْ تَصْبِرُوا وَتَتَّقُوا فَإِنَّ ذَٰلِكَ مِنْ عَزْمِ الْأُمُورِ</vt:lpstr>
      <vt:lpstr>وَإِذْ أَخَذَ اللَّهُ مِيثَاقَ الَّذِينَ أُوتُوا  الْكِتَابَ لَتُبَيِّنُنَّهُ لِلنَّاسِ وَلَا تَكْتُمُونَهُ فَنَبَذُوهُ وَرَاءَ ظُهُورِهِمْ وَاشْتَرَوْا بِهِ ثَمَنًا قَلِيلًاۖ فَبِئْسَ مَا يَشْتَرُونَ </vt:lpstr>
      <vt:lpstr>لَا تَحْسَبَنَّ الَّذِينَ يَفْرَحُونَ بِمَا أَتَوْا وَيُحِبُّونَ أَنْ يُحْمَدُوا بِمَا لَمْ يَفْعَلُوا فَلَا تَحْسَبَنَّهُمْ بِمَفَازَةٍ مِنَ الْعَذَابِۖ وَلَهُمْ عَذَابٌ أَلِيمٌ</vt:lpstr>
      <vt:lpstr>وَلِلَّهِ مُلْكُ السَّمَاوَاتِ وَالْأَرْضِۗ وَاللَّهُ عَلَىٰ كُلِّ شَيْءٍ قَدِيرٌ </vt:lpstr>
      <vt:lpstr>إِنَّ فِي خَلْقِ السَّمَاوَاتِ وَالْأَرْضِ وَاخْتِلَافِ اللَّيْلِ وَالنَّهَارِ لَآيَاتٍ لِأُولِي الْأَلْبَابِ </vt:lpstr>
      <vt:lpstr>الَّذِينَ يَذْكُرُونَ اللَّهَ قِيَامًا وَقُعُودًا وَعَلَىٰ جُنُوبِهِمْ وَيَتَفَكَّرُونَ فِي خَلْقِ السَّمَاوَاتِ وَالْأَرْضِ رَبَّنَا مَا خَلَقْتَ هَٰذَا بَاطِلًا سُبْحَانَكَ فَقِنَا عَذَابَ النَّارِ</vt:lpstr>
      <vt:lpstr>رَبَّنَا إِنَّكَ مَنْ تُدْخِلِ النَّارَ فَقَدْ أَخْزَيْتَهُۖ  وَمَا لِلظَّالِمِينَ مِنْ أَنْصَارٍ</vt:lpstr>
      <vt:lpstr>رَبَّنَا إِنَّنَا سَمِعْنَا مُنَادِيًا يُنَادِي لِلْإِيمَانِ أَنْ آمِنُوا بِرَبِّكُمْ فَآمَنَّاۚ رَبَّنَا فَاغْفِرْ لَنَا ذُنُوبَنَا وَكَفِّرْ عَنَّا سَيِّئَاتِنَا وَتَوَفَّنَا مَعَ الْأَبْرَارِ </vt:lpstr>
      <vt:lpstr>رَبَّنَا وَآتِنَا مَا وَعَدْتَنَا عَلَىٰ رُسُلِكَ وَلَا تُخْزِنَا يَوْمَ الْقِيَامَةِۗ إِنَّكَ لَا تُخْلِفُ الْمِيعَادَ</vt:lpstr>
      <vt:lpstr>فَاسْتَجَابَ لَهُمْ رَبُّهُمْ أَنِّي لَا أُضِيعُ عَمَلَ عَامِلٍ مِنْكُمْ مِنْ ذَكَرٍ أَوْ أُنْثَىٰۖ بَعْضُكُمْ مِنْ بَعْضٍۖ...</vt:lpstr>
      <vt:lpstr>فَالَّذِينَ هَاجَرُوا وَأُخْرِجُوا مِنْ دِيَارِهِمْ وَأُوذُوا فِي سَبِيلِي وَقَاتَلُوا وَقُتِلُوا لَأُكَفِّرَنَّ عَنْهُمْ سَيِّئَاتِهِمْ وَلَأُدْخِلَنَّهُمْ جَنَّاتٍ تَجْرِي مِنْ تَحْتِهَا الْأَنْهَارُ ثَوَابًا مِنْ عِنْدِ اللَّهِۗ وَاللَّهُ عِنْدَهُ حُسْنُ الثَّوَابِ</vt:lpstr>
      <vt:lpstr>لَا يَغُرَّنَّكَ تَقَلُّبُ الَّذِينَ كَفَرُوا فِي الْبِلَادِ </vt:lpstr>
      <vt:lpstr>مَتَاعٌ قَلِيلٌ ثُمَّ مَأْوَاهُمْ جَهَنَّمُۚ  وَبِئْسَ الْمِهَادُ </vt:lpstr>
      <vt:lpstr>لَٰكِنِ الَّذِينَ اتَّقَوْا رَبَّهُمْ لَهُمْ جَنَّاتٌ تَجْرِي مِنْ تَحْتِهَا الْأَنْهَارُ خَالِدِينَ فِيهَا نُزُلًا مِنْ عِنْدِ اللَّهِۗ وَمَا عِنْدَ اللَّهِ خَيْرٌ لِلْأَبْرَارِ </vt:lpstr>
      <vt:lpstr>وَإِنَّ مِنْ أَهْلِ الْكِتَابِ لَمَنْ يُؤْمِنُ بِاللَّهِ وَمَا أُنْزِلَ إِلَيْكُمْ وَمَا أُنْزِلَ إِلَيْهِمْ خَاشِعِينَ لِلَّهِ لَا يَشْتَرُونَ بِآيَاتِ اللَّهِ ثَمَنًا قَلِيلًاۗ أُولَٰئِكَ لَهُمْ أَجْرُهُمْ عِنْدَ رَبِّهِمْۗ إِنَّ اللَّهَ سَرِيعُ الْحِسَابِ </vt:lpstr>
      <vt:lpstr>يَا أَيُّهَا الَّذِينَ آمَنُوا اصْبِرُوا وَصَابِرُوا وَرَابِطُوا وَاتَّقُوا اللَّهَ لَعَلَّكُمْ تُفْلِحُونَ</vt:lpstr>
      <vt:lpstr>صدقَ اللهُ العليُّ العظيم</vt:lpstr>
      <vt:lpstr>سورة النساء بِسْمِ ٱللَّهِ ٱلرَّحْمَـٰنِ ٱلرَّحِيمِ</vt:lpstr>
      <vt:lpstr>يَا أَيُّهَا النَّاسُ اتَّقُوا رَبَّكُمُ الَّذِي خَلَقَكُمْ مِنْ نَفْسٍ وَاحِدَةٍ وَخَلَقَ مِنْهَا زَوْجَهَا وَبَثَّ مِنْهُمَا رِجَالًا كَثِيرًا وَنِسَاءًۚ وَاتَّقُوا اللَّهَ الَّذِي تَسَاءَلُونَ بِهِ وَالْأَرْحَامَۚ إِنَّ اللَّهَ كَانَ عَلَيْكُمْ رَقِيبًا</vt:lpstr>
      <vt:lpstr>وَآتُوا الْيَتَامَىٰ أَمْوَالَهُمْۖ وَلَا تَتَبَدَّلُوا الْخَبِيثَ بِالطَّيِّبِۖ وَلَا تَأْكُلُوا أَمْوَالَهُمْ إِلَىٰ أَمْوَالِكُمْ ۚ إِنَّهُ كَانَ حُوبًا كَبِيرًا</vt:lpstr>
      <vt:lpstr>وَإِنْ خِفْتُمْ أَلَّا تُقْسِطُوا فِي الْيَتَامَىٰ فَانْكِحُوا مَا طَابَ لَكُمْ مِنَ النِّسَاءِ مَثْنَىٰ وَثُلَاثَ وَرُبَاعَۖ فَإِنْ خِفْتُمْ أَلَّا تَعْدِلُوا فَوَاحِدَةً أَوْ مَا مَلَكَتْ أَيْمَانُكُمْۚ ذَٰلِكَ أَدْنَىٰ أَلَّا تَعُولُوا</vt:lpstr>
      <vt:lpstr>وَآتُوا النِّسَاءَ صَدُقَاتِهِنَّ نِحْلَةًۚ فَإِنْ طِبْنَ لَكُمْ عَنْ شَيْءٍ مِنْهُ نَفْسًا فَكُلُوهُ هَنِيئًا مَرِيئًا</vt:lpstr>
      <vt:lpstr>وَلَا تُؤْتُوا السُّفَهَاءَ أَمْوَالَكُمُ الَّتِي جَعَلَ اللَّهُ لَكُمْ قِيَامًا وَارْزُقُوهُمْ فِيهَا وَاكْسُوهُمْ وَقُولُوا لَهُمْ قَوْلًا مَعْرُوفًا </vt:lpstr>
      <vt:lpstr>وَابْتَلُوا الْيَتَامَىٰ حَتَّىٰ إِذَا بَلَغُوا النِّكَاحَ فَإِنْ آنَسْتُمْ مِنْهُمْ رُشْدًا فَادْفَعُوا إِلَيْهِمْ أَمْوَالَهُمْۖ وَلَا تَأْكُلُوهَا إِسْرَافًا وَبِدَارًا أَنْ يَكْبَرُواۚ…</vt:lpstr>
      <vt:lpstr>وَمَنْ كَانَ غَنِيًّا فَلْيَسْتَعْفِفْۖ وَمَنْ كَانَ فَقِيرًا فَلْيَأْكُلْ بِالْمَعْرُوفِۚ فَإِذَا دَفَعْتُمْ إِلَيْهِمْ أَمْوَالَهُمْ فَأَشْهِدُوا عَلَيْهِمْۚ وَكَفَىٰ بِاللَّهِ حَسِيبًا</vt:lpstr>
      <vt:lpstr>لِلرِّجَالِ نَصِيبٌ مِمَّا تَرَكَ الْوَالِدَانِ وَالْأَقْرَبُونَ وَلِلنِّسَاءِ نَصِيبٌ مِمَّا تَرَكَ الْوَالِدَانِ وَالْأَقْرَبُونَ مِمَّا قَلَّ مِنْهُ أَوْ كَثُرَۚ نَصِيبًا مَفْرُوضًا</vt:lpstr>
      <vt:lpstr>وَإِذَا حَضَرَ الْقِسْمَةَ أُولُو الْقُرْبَىٰ وَالْيَتَامَىٰ وَالْمَسَاكِينُ فَارْزُقُوهُمْ مِنْهُ وَقُولُوا لَهُمْ قَوْلًا مَعْرُوفًا</vt:lpstr>
      <vt:lpstr>وَلْيَخْشَ الَّذِينَ لَوْ تَرَكُوا مِنْ خَلْفِهِمْ ذُرِّيَّةً ضِعَافًا خَافُوا عَلَيْهِمْ فَلْيَتَّقُوا اللَّهَ وَلْيَقُولُوا قَوْلًا سَدِيدًا </vt:lpstr>
      <vt:lpstr>إِنَّ الَّذِينَ يَأْكُلُونَ أَمْوَالَ الْيَتَامَىٰ ظُلْمًا إِنَّمَا يَأْكُلُونَ فِي بُطُونِهِمْ نَارًاۖ وَسَيَصْلَوْنَ سَعِيرًا </vt:lpstr>
      <vt:lpstr>يُوصِيكُمُ اللَّهُ فِي أَوْلَادِكُمْۖ لِلذَّكَرِ مِثْلُ حَظِّ الْأُنْثَيَيْنِۚ فَإِنْ كُنَّ نِسَاءً فَوْقَ اثْنَتَيْنِ فَلَهُنَّ ثُلُثَا مَا تَرَكَۖ وَإِنْ كَانَتْ وَاحِدَةً فَلَهَا النِّصْفُۚ وَلِأَبَوَيْهِ لِكُلِّ  وَاحِدٍ مِنْهُمَا السُّدُسُ مِمَّا تَرَكَ إِنْ كَانَ لَهُ وَلَدٌۚ…</vt:lpstr>
      <vt:lpstr>فَإِنْ لَمْ يَكُنْ لَهُ وَلَدٌ وَوَرِثَهُ أَبَوَاهُ فَلِأُمِّهِ الثُّلُثُ ۚ فَإِنْ كَانَ لَهُ إِخْوَةٌ فَلِأُمِّهِ السُّدُسُۚ مِنْ بَعْدِ وَصِيَّةٍ يُوصِي بِهَا أَوْ دَيْنٍۗ…</vt:lpstr>
      <vt:lpstr>آبَاؤُكُمْ وَأَبْنَاؤُكُمْ لَا تَدْرُونَ أَيُّهُمْ أَقْرَبُ لَكُمْ نَفْعًاۚ فَرِيضَةً مِنَ اللَّهِۗ إِنَّ اللَّهَ كَانَ عَلِيمًا حَكِيمًا </vt:lpstr>
      <vt:lpstr>وَلَكُمْ نِصْفُ مَا تَرَكَ أَزْوَاجُكُمْ إِنْ لَمْ يَكُنْ لَهُنَّ وَلَدٌۚ فَإِنْ كَانَ لَهُنَّ وَلَدٌ فَلَكُمُ الرُّبُعُ مِمَّا تَرَكْنَۚ مِنْ بَعْدِ وَصِيَّةٍ يُوصِينَ بِهَا أَوْ  دَيْنٍۚ وَلَهُنَّ الرُّبُعُ مِمَّا تَرَكْتُمْ إِنْ لَمْ يَكُنْ لَكُمْ وَلَدٌۚ…</vt:lpstr>
      <vt:lpstr>فَإِنْ كَانَ لَكُمْ وَلَدٌ فَلَهُنَّ الثُّمُنُ مِمَّا تَرَكْتُمْۚ مِنْ بَعْدِ وَصِيَّةٍ تُوصُونَ بِهَا أَوْ دَيْنٍۗ…</vt:lpstr>
      <vt:lpstr>وَإِنْ كَانَ رَجُلٌ يُورَثُ كَلَالَةً أَوِ امْرَأَةٌ وَلَهُ أَخٌ أَوْ أُخْتٌ فَلِكُلِّ وَاحِدٍ مِنْهُمَا السُّدُسُۚ فَإِنْ كَانُوا أَكْثَرَ مِنْ ذَٰلِكَ فَهُمْ شُرَكَاءُ فِي الثُّلُثِۚ…</vt:lpstr>
      <vt:lpstr>مِنْ بَعْدِ وَصِيَّةٍ يُوصَىٰ بِهَا أَوْ دَيْنٍ غَيْرَ مُضَارٍّ ۚ وَصِيَّةً مِنَ اللَّهِۗ وَاللَّهُ عَلِيمٌ حَلِيمٌ</vt:lpstr>
      <vt:lpstr>تِلْكَ حُدُودُ اللَّهِۚ وَمَنْ يُطِعِ اللَّهَ وَرَسُولَهُ يُدْخِلْهُ جَنَّاتٍ تَجْرِي مِنْ تَحْتِهَا الْأَنْهَارُ خَالِدِينَ فِيهَاۚ وَذَٰلِكَ الْفَوْزُ الْعَظِيمُ </vt:lpstr>
      <vt:lpstr>وَمَنْ يَعْصِ اللَّهَ وَرَسُولَهُ وَيَتَعَدَّ حُدُودَهُ يُدْخِلْهُ نَارًا خَالِدًا فِيهَا وَلَهُ عَذَابٌ مُهِينٌ</vt:lpstr>
      <vt:lpstr>وَاللَّاتِي يَأْتِينَ الْفَاحِشَةَ مِنْ نِسَائِكُمْ فَاسْتَشْهِدُوا عَلَيْهِنَّ أَرْبَعَةً مِنْكُمْۖ فَإِنْ شَهِدُوا فَأَمْسِكُوهُنَّ فِي الْبُيُوتِ حَتَّىٰ يَتَوَفَّاهُنَّ الْمَوْتُ أَوْ يَجْعَلَ اللَّهُ لَهُنَّ سَبِيلًا </vt:lpstr>
      <vt:lpstr>وَاللَّذَانِ يَأْتِيَانِهَا مِنْكُمْ فَآذُوهُمَاۖ فَإِنْ تَابَا وَأَصْلَحَا فَأَعْرِضُوا عَنْهُمَاۗ إِنَّ اللَّهَ كَانَ تَوَّابًا رَحِيمًا</vt:lpstr>
      <vt:lpstr>إِنَّمَا التَّوْبَةُ عَلَى اللَّهِ لِلَّذِينَ يَعْمَلُونَ السُّوءَ بِجَهَالَةٍ ثُمَّ يَتُوبُونَ مِنْ قَرِيبٍ فَأُولَٰئِكَ يَتُوبُ اللَّهُ عَلَيْهِمْۗ وَكَانَ اللَّهُ  عَلِيمًا حَكِيمًا</vt:lpstr>
      <vt:lpstr>وَلَيْسَتِ التَّوْبَةُ لِلَّذِينَ يَعْمَلُونَ السَّيِّئَاتِ حَتَّىٰ إِذَا حَضَرَ أَحَدَهُمُ الْمَوْتُ قَالَ إِنِّي تُبْتُ الْآنَ وَلَا الَّذِينَ يَمُوتُونَ وَهُمْ كُفَّارٌۚ أُولَٰئِكَ أَعْتَدْنَا لَهُمْ عَذَابًا أَلِيمًا</vt:lpstr>
      <vt:lpstr>يَا أَيُّهَا الَّذِينَ آمَنُوا لَا يَحِلُّ لَكُمْ أَنْ تَرِثُوا النِّسَاءَ كَرْهًاۖ وَلَا تَعْضُلُوهُنَّ لِتَذْهَبُوا بِبَعْضِ مَا آتَيْتُمُوهُنَّ إِلَّا أَنْ يَأْتِينَ بِفَاحِشَةٍ مُبَيِّنَةٍۚ وَعَاشِرُوهُنَّ بِالْمَعْرُوفِ ۚ فَإِنْ كَرِهْتُمُوهُنَّ فَعَسَىٰ أَنْ تَكْرَهُوا شَيْئًا وَيَجْعَلَ اللَّهُ فِيهِ خَيْرًا كَثِيرًا </vt:lpstr>
      <vt:lpstr>وَإِنْ أَرَدْتُمُ اسْتِبْدَالَ زَوْجٍ مَكَانَ زَوْجٍ وَآتَيْتُمْ إِحْدَاهُنَّ قِنْطَارًا فَلَا تَأْخُذُوا مِنْهُ شَيْئًا ۚ أَتَأْخُذُونَهُ بُهْتَانًا وَإِثْمًا مُبِينًا</vt:lpstr>
      <vt:lpstr>وَكَيْفَ تَأْخُذُونَهُ وَقَدْ أَفْضَىٰ بَعْضُكُمْ إِلَىٰ بَعْضٍ وَأَخَذْنَ مِنْكُمْ مِيثَاقًا غَلِيظًا</vt:lpstr>
      <vt:lpstr>وَلَا تَنْكِحُوا مَا نَكَحَ آبَاؤُكُمْ مِنَ النِّسَاءِ إِلَّا مَا قَدْ سَلَفَۚ إِنَّهُ كَانَ فَاحِشَةً وَمَقْتًا وَسَاءَ سَبِيلًا</vt:lpstr>
      <vt:lpstr>حُرِّمَتْ عَلَيْكُمْ أُمَّهَاتُكُمْ وَبَنَاتُكُمْ وَأَخَوَاتُكُمْ وَعَمَّاتُكُمْ وَخَالَاتُكُمْ وَبَنَاتُ الْأَخِ وَبَنَاتُ الْأُخْتِ وَأُمَّهَاتُكُمُ اللَّاتِي أَرْضَعْنَكُمْ وَأَخَوَاتُكُمْ مِنَ الرَّضَاعَةِ وَأُمَّهَاتُ نِسَائِكُمْ وَرَبَائِبُكُمُ اللَّاتِي فِي حُجُورِكُمْ مِنْ نِسَائِكُمُ اللَّاتِي دَخَلْتُمْ بِهِنَّ…</vt:lpstr>
      <vt:lpstr>فَإِنْ لَمْ تَكُونُوا دَخَلْتُمْ بِهِنَّ فَلَا جُنَاحَ عَلَيْكُمْ وَحَلَائِلُ أَبْنَائِكُمُ الَّذِينَ مِنْ أَصْلَابِكُمْ وَأَنْ تَجْمَعُوا بَيْنَ الْأُخْتَيْنِ إِلَّا مَا قَدْ سَلَفَۗ إِنَّ اللَّهَ كَانَ غَفُورًا رَحِيمًا</vt:lpstr>
      <vt:lpstr>صدقَ اللهُ العليُّ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6</cp:revision>
  <dcterms:created xsi:type="dcterms:W3CDTF">2025-06-18T19:03:48Z</dcterms:created>
  <dcterms:modified xsi:type="dcterms:W3CDTF">2026-03-02T20:11:17Z</dcterms:modified>
</cp:coreProperties>
</file>